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78" r:id="rId11"/>
    <p:sldId id="265" r:id="rId12"/>
    <p:sldId id="266" r:id="rId13"/>
    <p:sldId id="267" r:id="rId14"/>
    <p:sldId id="268" r:id="rId15"/>
    <p:sldId id="279" r:id="rId16"/>
    <p:sldId id="269" r:id="rId17"/>
    <p:sldId id="270" r:id="rId18"/>
    <p:sldId id="271" r:id="rId19"/>
    <p:sldId id="272" r:id="rId20"/>
    <p:sldId id="280" r:id="rId21"/>
    <p:sldId id="273" r:id="rId22"/>
    <p:sldId id="274" r:id="rId23"/>
    <p:sldId id="275" r:id="rId24"/>
    <p:sldId id="276" r:id="rId25"/>
    <p:sldId id="277" r:id="rId26"/>
    <p:sldId id="281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C76B"/>
    <a:srgbClr val="F0A152"/>
    <a:srgbClr val="DCB034"/>
    <a:srgbClr val="925117"/>
    <a:srgbClr val="627A18"/>
    <a:srgbClr val="D3BA8A"/>
    <a:srgbClr val="1E6462"/>
    <a:srgbClr val="33A5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20" autoAdjust="0"/>
    <p:restoredTop sz="94660"/>
  </p:normalViewPr>
  <p:slideViewPr>
    <p:cSldViewPr snapToGrid="0">
      <p:cViewPr varScale="1">
        <p:scale>
          <a:sx n="92" d="100"/>
          <a:sy n="92" d="100"/>
        </p:scale>
        <p:origin x="2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1E41EB-20B3-4E1C-AB30-5E620673F34A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3F021B-2ED3-4590-9919-1BCD58B5F0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265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021B-2ED3-4590-9919-1BCD58B5F04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2474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021B-2ED3-4590-9919-1BCD58B5F04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2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021B-2ED3-4590-9919-1BCD58B5F04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9398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021B-2ED3-4590-9919-1BCD58B5F04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961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021B-2ED3-4590-9919-1BCD58B5F04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3520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021B-2ED3-4590-9919-1BCD58B5F04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77146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021B-2ED3-4590-9919-1BCD58B5F04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29818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021B-2ED3-4590-9919-1BCD58B5F04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985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021B-2ED3-4590-9919-1BCD58B5F04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69522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021B-2ED3-4590-9919-1BCD58B5F04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47727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021B-2ED3-4590-9919-1BCD58B5F04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42417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021B-2ED3-4590-9919-1BCD58B5F04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17966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021B-2ED3-4590-9919-1BCD58B5F04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47361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021B-2ED3-4590-9919-1BCD58B5F04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73099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021B-2ED3-4590-9919-1BCD58B5F04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4649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021B-2ED3-4590-9919-1BCD58B5F04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1751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021B-2ED3-4590-9919-1BCD58B5F04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0651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021B-2ED3-4590-9919-1BCD58B5F04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00051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021B-2ED3-4590-9919-1BCD58B5F04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29676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021B-2ED3-4590-9919-1BCD58B5F04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09385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021B-2ED3-4590-9919-1BCD58B5F04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5347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021B-2ED3-4590-9919-1BCD58B5F04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9031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021B-2ED3-4590-9919-1BCD58B5F04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7677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021B-2ED3-4590-9919-1BCD58B5F04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3324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021B-2ED3-4590-9919-1BCD58B5F04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7156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021B-2ED3-4590-9919-1BCD58B5F04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7931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文字, 自然&#10;&#10;已生成极高可信度的说明">
            <a:extLst>
              <a:ext uri="{FF2B5EF4-FFF2-40B4-BE49-F238E27FC236}">
                <a16:creationId xmlns:a16="http://schemas.microsoft.com/office/drawing/2014/main" xmlns="" id="{C1CAE8A9-A312-4534-9A75-D1253F02B8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0" r="3153" b="147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6175F73-7E85-4FC5-81A8-099C0EC067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0333"/>
            <a:ext cx="12192000" cy="3527667"/>
          </a:xfrm>
          <a:prstGeom prst="rect">
            <a:avLst/>
          </a:prstGeom>
        </p:spPr>
      </p:pic>
      <p:pic>
        <p:nvPicPr>
          <p:cNvPr id="9" name="图片 8" descr="图片包含 文字&#10;&#10;已生成高可信度的说明">
            <a:extLst>
              <a:ext uri="{FF2B5EF4-FFF2-40B4-BE49-F238E27FC236}">
                <a16:creationId xmlns:a16="http://schemas.microsoft.com/office/drawing/2014/main" xmlns="" id="{F997EDDB-0D32-4776-8BFB-6A5BC26E5D3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721" y="4102100"/>
            <a:ext cx="3605279" cy="27559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4E7D0F80-D2E4-4193-BCCE-85E5B9A7FB3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46" y="4365867"/>
            <a:ext cx="2899731" cy="249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32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文字, 自然&#10;&#10;已生成极高可信度的说明">
            <a:extLst>
              <a:ext uri="{FF2B5EF4-FFF2-40B4-BE49-F238E27FC236}">
                <a16:creationId xmlns:a16="http://schemas.microsoft.com/office/drawing/2014/main" xmlns="" id="{64A3EB8E-D800-464E-B7F9-AC1290DA61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0" r="3153" b="147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5968CC70-E47E-4EE8-B0FD-BA2897B3A3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38"/>
          <a:stretch/>
        </p:blipFill>
        <p:spPr>
          <a:xfrm>
            <a:off x="0" y="4432300"/>
            <a:ext cx="12192000" cy="2425700"/>
          </a:xfrm>
          <a:prstGeom prst="rect">
            <a:avLst/>
          </a:prstGeom>
        </p:spPr>
      </p:pic>
      <p:pic>
        <p:nvPicPr>
          <p:cNvPr id="9" name="图片 8" descr="图片包含 文字&#10;&#10;已生成高可信度的说明">
            <a:extLst>
              <a:ext uri="{FF2B5EF4-FFF2-40B4-BE49-F238E27FC236}">
                <a16:creationId xmlns:a16="http://schemas.microsoft.com/office/drawing/2014/main" xmlns="" id="{1AB0347D-0525-44C2-A801-E7533E7AC4D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721" y="4102100"/>
            <a:ext cx="3605279" cy="27559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AF5AFB9A-791B-4DE5-90BF-26AA74B4B81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236" y="4965700"/>
            <a:ext cx="2467781" cy="212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86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4C6CB3B-7DE4-4ABA-B41F-FDB4C8AE9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022D970-A5DF-499D-9677-98865444B3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B0E7DE7-216A-4F93-8FD5-ECE53446E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ECF9A-1D86-415E-A512-21AF81802430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F7611E1-84CD-47AD-8FBE-7BAFFBF2E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A5485D8-F520-4282-A85A-2176E6656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79E9-43C7-4A9F-A13E-7C7206D69C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430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68F6C8F-4AF7-4573-B1AD-E322BC7F2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35E0862A-9A46-4C86-9041-13DEEBDB73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C7D6461E-E469-4080-8814-C6D3B0767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F59881F7-283B-4941-BF45-2186677C4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ECF9A-1D86-415E-A512-21AF81802430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6B981B6F-D3EC-4765-A4C7-D3524F18A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F6A96D4C-B169-4337-AA3A-B58C33216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79E9-43C7-4A9F-A13E-7C7206D69C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85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37DE272-564C-4A73-AAF6-652768003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EAE18FB7-0DA0-45E2-99DB-B842DC22F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2D2C5695-B225-4ED2-9FD1-A0D08FD420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2C18BE72-8604-405E-A6E1-C4088CAAD1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BE7214DA-284D-4164-83ED-F212A24D55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6CB640EB-5E4F-487D-9E35-69A6CFEAF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ECF9A-1D86-415E-A512-21AF81802430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538E5756-EB01-4323-9B77-CD18E68AB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392BB0A1-D58E-4474-8204-36FED025D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79E9-43C7-4A9F-A13E-7C7206D69C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56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EF0471B-893D-4B4C-B5DF-FAEF51474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E63E2B21-5EB3-4746-8385-F6104EB2D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ECF9A-1D86-415E-A512-21AF81802430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B43C5F6B-015A-4BD0-B00C-F380AE926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C7687C22-60FA-4327-88AC-752E1C42E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79E9-43C7-4A9F-A13E-7C7206D69C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977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8E0B602D-9F57-4604-A27B-E40AAA1BA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ECF9A-1D86-415E-A512-21AF81802430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27E18D8-A8D3-4425-BF55-1CB90D027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8D861158-F819-4967-B58D-539E43FE2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79E9-43C7-4A9F-A13E-7C7206D69C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65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8A58D4C-07B7-4D97-A7AE-B195BABBF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CC28859-95E6-4885-A36E-E6AB939AD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FC3072A5-8ECB-4E3F-B18A-4D5B6E08E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366C3E86-11B0-4E90-8FE0-B66680ADD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ECF9A-1D86-415E-A512-21AF81802430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A2AA551-A0B4-4CE7-BA11-C5A450E6F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69CD38D-6734-4A1A-B422-C08C36694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79E9-43C7-4A9F-A13E-7C7206D69C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929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A1F01B1-0124-48FE-BA27-8E9092934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C31FDFBF-46C3-4137-95D0-5E01045443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E0BB3DD4-A53A-4479-8D26-66E73BC80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8483B6F-7A32-4BE4-81BF-AC1F0AC4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ECF9A-1D86-415E-A512-21AF81802430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76DCC408-E3C8-4F55-BF4B-D066AD053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DA4688A5-9B17-4FAC-9ACA-DDACB5FFD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79E9-43C7-4A9F-A13E-7C7206D69C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666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D13B3B3-5607-46DA-8A1D-49565AB30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14264BD4-788C-4923-96DC-05A66C07D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14F3DEF-5783-40CD-B3D4-414AF0E1B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ECF9A-1D86-415E-A512-21AF81802430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F607EA5-AEC6-4D67-B3B5-CC21ECECD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EFF9584-A062-40E0-93EE-F4158BBF2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79E9-43C7-4A9F-A13E-7C7206D69C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39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B143C1E9-BED1-4FAF-9907-D635EEA851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8B1FE1CA-4A6A-4C79-B89C-F863AA0BA4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0549280-01E2-4ED8-9A11-A691D6893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ECF9A-1D86-415E-A512-21AF81802430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53F0F54-D399-4C74-AE56-2016B86BD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2877DDB-8CC2-4DE2-8A3C-DFF3EEEA6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79E9-43C7-4A9F-A13E-7C7206D69C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19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4C03633E-DBD3-4A89-9F1A-DD5A54097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6C54393A-2627-4B85-A788-93F4AB864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38447CF-AB10-4971-A71D-1E35958D79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ECF9A-1D86-415E-A512-21AF81802430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0DE789B-68A1-486B-B04A-C65F4C1708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B26211C-11BD-4996-95DF-524CA7F9D9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779E9-43C7-4A9F-A13E-7C7206D69C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25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6" Type="http://schemas.openxmlformats.org/officeDocument/2006/relationships/image" Target="../media/image13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12.png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监视器, 计算机, 就坐, 电子产品&#10;&#10;已生成极高可信度的说明">
            <a:extLst>
              <a:ext uri="{FF2B5EF4-FFF2-40B4-BE49-F238E27FC236}">
                <a16:creationId xmlns:a16="http://schemas.microsoft.com/office/drawing/2014/main" xmlns="" id="{65E2AD2F-EBB0-48ED-BB01-D48B790257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189" y="-178419"/>
            <a:ext cx="6468311" cy="599502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 descr="图片包含 玩具, 玩偶&#10;&#10;已生成高可信度的说明">
            <a:extLst>
              <a:ext uri="{FF2B5EF4-FFF2-40B4-BE49-F238E27FC236}">
                <a16:creationId xmlns:a16="http://schemas.microsoft.com/office/drawing/2014/main" xmlns="" id="{33EAE4B3-14AA-4B2D-BD26-3BC1CBFE6F1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894" y="116003"/>
            <a:ext cx="2301606" cy="202053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CEC09013-CA65-4C91-A9C1-5F2CF90141AD}"/>
              </a:ext>
            </a:extLst>
          </p:cNvPr>
          <p:cNvSpPr txBox="1"/>
          <p:nvPr/>
        </p:nvSpPr>
        <p:spPr>
          <a:xfrm rot="21437934">
            <a:off x="2961392" y="2967335"/>
            <a:ext cx="55499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暑期补习</a:t>
            </a:r>
            <a:r>
              <a:rPr lang="en-US" altLang="zh-CN" sz="54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E02F5045-0267-42A3-8FE1-DF8B5DDB8F32}"/>
              </a:ext>
            </a:extLst>
          </p:cNvPr>
          <p:cNvSpPr txBox="1"/>
          <p:nvPr/>
        </p:nvSpPr>
        <p:spPr>
          <a:xfrm rot="21009796">
            <a:off x="5016751" y="2023777"/>
            <a:ext cx="12326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七公主 - 西红柿">
            <a:hlinkClick r:id="" action="ppaction://media"/>
            <a:extLst>
              <a:ext uri="{FF2B5EF4-FFF2-40B4-BE49-F238E27FC236}">
                <a16:creationId xmlns:a16="http://schemas.microsoft.com/office/drawing/2014/main" xmlns="" id="{61589AC2-68F4-48AE-8C88-E8D0D24CB3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19580" y="-609600"/>
            <a:ext cx="609600" cy="6096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561969" y="600534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b="1" dirty="0"/>
              <a:t>汇报人</a:t>
            </a:r>
            <a:r>
              <a:rPr lang="zh-CN" altLang="en-US" b="1" dirty="0" smtClean="0"/>
              <a:t>：</a:t>
            </a:r>
            <a:r>
              <a:rPr lang="en-US" altLang="zh-CN" b="1" dirty="0" smtClean="0"/>
              <a:t>xxx</a:t>
            </a:r>
            <a:endParaRPr lang="zh-CN" altLang="en-US" b="1" dirty="0"/>
          </a:p>
          <a:p>
            <a:r>
              <a:rPr lang="zh-CN" altLang="en-US" b="1" dirty="0"/>
              <a:t>汇报时间：</a:t>
            </a:r>
            <a:r>
              <a:rPr lang="en-US" altLang="zh-CN" b="1" dirty="0"/>
              <a:t>XX</a:t>
            </a:r>
            <a:r>
              <a:rPr lang="zh-CN" altLang="en-US" b="1" dirty="0"/>
              <a:t>年</a:t>
            </a:r>
            <a:r>
              <a:rPr lang="en-US" altLang="zh-CN" b="1" dirty="0"/>
              <a:t>XX</a:t>
            </a:r>
            <a:r>
              <a:rPr lang="zh-CN" altLang="en-US" b="1" dirty="0"/>
              <a:t>月</a:t>
            </a:r>
          </a:p>
        </p:txBody>
      </p:sp>
    </p:spTree>
    <p:extLst>
      <p:ext uri="{BB962C8B-B14F-4D97-AF65-F5344CB8AC3E}">
        <p14:creationId xmlns:p14="http://schemas.microsoft.com/office/powerpoint/2010/main" val="268679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6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2095D088-E0F4-41BA-86EA-5EDFC308C176}"/>
              </a:ext>
            </a:extLst>
          </p:cNvPr>
          <p:cNvGrpSpPr/>
          <p:nvPr/>
        </p:nvGrpSpPr>
        <p:grpSpPr>
          <a:xfrm>
            <a:off x="1046862" y="1791587"/>
            <a:ext cx="2371319" cy="2197807"/>
            <a:chOff x="780162" y="1829687"/>
            <a:chExt cx="2371319" cy="2197807"/>
          </a:xfrm>
        </p:grpSpPr>
        <p:pic>
          <p:nvPicPr>
            <p:cNvPr id="9" name="图片 8" descr="图片包含 监视器, 计算机, 就坐, 电子产品&#10;&#10;已生成极高可信度的说明">
              <a:extLst>
                <a:ext uri="{FF2B5EF4-FFF2-40B4-BE49-F238E27FC236}">
                  <a16:creationId xmlns:a16="http://schemas.microsoft.com/office/drawing/2014/main" xmlns="" id="{65E2AD2F-EBB0-48ED-BB01-D48B790257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3187">
              <a:off x="780162" y="1829687"/>
              <a:ext cx="2371319" cy="219780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B7ABEF3A-F7B6-4926-889F-B522A1220B1B}"/>
                </a:ext>
              </a:extLst>
            </p:cNvPr>
            <p:cNvGrpSpPr/>
            <p:nvPr/>
          </p:nvGrpSpPr>
          <p:grpSpPr>
            <a:xfrm>
              <a:off x="1338593" y="2556568"/>
              <a:ext cx="1254456" cy="1202485"/>
              <a:chOff x="1965822" y="41968"/>
              <a:chExt cx="1254456" cy="1202485"/>
            </a:xfrm>
          </p:grpSpPr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xmlns="" id="{2BD920A3-BB2B-4FF3-82B2-6FCB19C3B49C}"/>
                  </a:ext>
                </a:extLst>
              </p:cNvPr>
              <p:cNvSpPr txBox="1"/>
              <p:nvPr/>
            </p:nvSpPr>
            <p:spPr>
              <a:xfrm>
                <a:off x="2260266" y="41968"/>
                <a:ext cx="66556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xmlns="" id="{2D97767C-6591-4F81-A420-906059084313}"/>
                  </a:ext>
                </a:extLst>
              </p:cNvPr>
              <p:cNvSpPr/>
              <p:nvPr/>
            </p:nvSpPr>
            <p:spPr>
              <a:xfrm>
                <a:off x="1965822" y="598122"/>
                <a:ext cx="125445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请输入你的题目</a:t>
                </a:r>
              </a:p>
            </p:txBody>
          </p:sp>
        </p:grp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7F821AE3-5ED3-41F0-ACCA-8EC64C90D926}"/>
              </a:ext>
            </a:extLst>
          </p:cNvPr>
          <p:cNvGrpSpPr/>
          <p:nvPr/>
        </p:nvGrpSpPr>
        <p:grpSpPr>
          <a:xfrm>
            <a:off x="3650362" y="2298883"/>
            <a:ext cx="2371319" cy="2197807"/>
            <a:chOff x="780162" y="1829687"/>
            <a:chExt cx="2371319" cy="2197807"/>
          </a:xfrm>
        </p:grpSpPr>
        <p:pic>
          <p:nvPicPr>
            <p:cNvPr id="19" name="图片 18" descr="图片包含 监视器, 计算机, 就坐, 电子产品&#10;&#10;已生成极高可信度的说明">
              <a:extLst>
                <a:ext uri="{FF2B5EF4-FFF2-40B4-BE49-F238E27FC236}">
                  <a16:creationId xmlns:a16="http://schemas.microsoft.com/office/drawing/2014/main" xmlns="" id="{58780A09-B328-40A5-985F-377583982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3187">
              <a:off x="780162" y="1829687"/>
              <a:ext cx="2371319" cy="219780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27D06804-EC62-42DA-9AAB-E1CC6DB49D50}"/>
                </a:ext>
              </a:extLst>
            </p:cNvPr>
            <p:cNvGrpSpPr/>
            <p:nvPr/>
          </p:nvGrpSpPr>
          <p:grpSpPr>
            <a:xfrm>
              <a:off x="1338593" y="2556568"/>
              <a:ext cx="1254456" cy="1202485"/>
              <a:chOff x="1965822" y="41968"/>
              <a:chExt cx="1254456" cy="1202485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xmlns="" id="{E41F73F2-6374-40BA-9532-8489846CBFBC}"/>
                  </a:ext>
                </a:extLst>
              </p:cNvPr>
              <p:cNvSpPr txBox="1"/>
              <p:nvPr/>
            </p:nvSpPr>
            <p:spPr>
              <a:xfrm>
                <a:off x="2260266" y="41968"/>
                <a:ext cx="66556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xmlns="" id="{B2D7E432-7AE0-4E37-9038-78D7CE5B08BF}"/>
                  </a:ext>
                </a:extLst>
              </p:cNvPr>
              <p:cNvSpPr/>
              <p:nvPr/>
            </p:nvSpPr>
            <p:spPr>
              <a:xfrm>
                <a:off x="1965822" y="598122"/>
                <a:ext cx="125445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请输入你的题目</a:t>
                </a:r>
              </a:p>
            </p:txBody>
          </p:sp>
        </p:grp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EBAA00E6-2715-4352-81CE-6CC3958DA467}"/>
              </a:ext>
            </a:extLst>
          </p:cNvPr>
          <p:cNvGrpSpPr/>
          <p:nvPr/>
        </p:nvGrpSpPr>
        <p:grpSpPr>
          <a:xfrm rot="20694241">
            <a:off x="6125449" y="2102622"/>
            <a:ext cx="2371319" cy="2197807"/>
            <a:chOff x="780162" y="1829687"/>
            <a:chExt cx="2371319" cy="2197807"/>
          </a:xfrm>
        </p:grpSpPr>
        <p:pic>
          <p:nvPicPr>
            <p:cNvPr id="24" name="图片 23" descr="图片包含 监视器, 计算机, 就坐, 电子产品&#10;&#10;已生成极高可信度的说明">
              <a:extLst>
                <a:ext uri="{FF2B5EF4-FFF2-40B4-BE49-F238E27FC236}">
                  <a16:creationId xmlns:a16="http://schemas.microsoft.com/office/drawing/2014/main" xmlns="" id="{91BA5E27-6A3E-47CE-BF59-C6D1E6E35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3187">
              <a:off x="780162" y="1829687"/>
              <a:ext cx="2371319" cy="219780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46E35164-D271-402F-B7E9-F0FF863E6EBB}"/>
                </a:ext>
              </a:extLst>
            </p:cNvPr>
            <p:cNvGrpSpPr/>
            <p:nvPr/>
          </p:nvGrpSpPr>
          <p:grpSpPr>
            <a:xfrm>
              <a:off x="1338593" y="2556568"/>
              <a:ext cx="1254456" cy="1202485"/>
              <a:chOff x="1965822" y="41968"/>
              <a:chExt cx="1254456" cy="1202485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xmlns="" id="{D116DC2E-262E-4AC3-85E9-23F9A1441C0F}"/>
                  </a:ext>
                </a:extLst>
              </p:cNvPr>
              <p:cNvSpPr txBox="1"/>
              <p:nvPr/>
            </p:nvSpPr>
            <p:spPr>
              <a:xfrm>
                <a:off x="2260266" y="41968"/>
                <a:ext cx="66556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xmlns="" id="{C2E03CA0-3B96-4959-A17D-3DDC70A01B06}"/>
                  </a:ext>
                </a:extLst>
              </p:cNvPr>
              <p:cNvSpPr/>
              <p:nvPr/>
            </p:nvSpPr>
            <p:spPr>
              <a:xfrm>
                <a:off x="1965822" y="598122"/>
                <a:ext cx="125445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请输入你的题目</a:t>
                </a:r>
              </a:p>
            </p:txBody>
          </p:sp>
        </p:grp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6EA5A961-8EDF-48CA-A5B8-CEDE4E20F6EA}"/>
              </a:ext>
            </a:extLst>
          </p:cNvPr>
          <p:cNvGrpSpPr/>
          <p:nvPr/>
        </p:nvGrpSpPr>
        <p:grpSpPr>
          <a:xfrm rot="21263972">
            <a:off x="8720430" y="1759575"/>
            <a:ext cx="2371319" cy="2197807"/>
            <a:chOff x="780162" y="1829687"/>
            <a:chExt cx="2371319" cy="2197807"/>
          </a:xfrm>
        </p:grpSpPr>
        <p:pic>
          <p:nvPicPr>
            <p:cNvPr id="29" name="图片 28" descr="图片包含 监视器, 计算机, 就坐, 电子产品&#10;&#10;已生成极高可信度的说明">
              <a:extLst>
                <a:ext uri="{FF2B5EF4-FFF2-40B4-BE49-F238E27FC236}">
                  <a16:creationId xmlns:a16="http://schemas.microsoft.com/office/drawing/2014/main" xmlns="" id="{5CD05E33-8731-4DE2-8CF7-AC07C2BC45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3187">
              <a:off x="780162" y="1829687"/>
              <a:ext cx="2371319" cy="219780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xmlns="" id="{446C5925-109E-4E28-A6B2-E17A0A922BEC}"/>
                </a:ext>
              </a:extLst>
            </p:cNvPr>
            <p:cNvGrpSpPr/>
            <p:nvPr/>
          </p:nvGrpSpPr>
          <p:grpSpPr>
            <a:xfrm>
              <a:off x="1338593" y="2556568"/>
              <a:ext cx="1254456" cy="1202485"/>
              <a:chOff x="1965822" y="41968"/>
              <a:chExt cx="1254456" cy="1202485"/>
            </a:xfrm>
          </p:grpSpPr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xmlns="" id="{50C8B10B-F805-47EC-AA69-570B3B9B1520}"/>
                  </a:ext>
                </a:extLst>
              </p:cNvPr>
              <p:cNvSpPr txBox="1"/>
              <p:nvPr/>
            </p:nvSpPr>
            <p:spPr>
              <a:xfrm>
                <a:off x="2260267" y="41968"/>
                <a:ext cx="66556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xmlns="" id="{F0F509C4-EDB3-4CAE-941C-7DA4E2C74BBF}"/>
                  </a:ext>
                </a:extLst>
              </p:cNvPr>
              <p:cNvSpPr/>
              <p:nvPr/>
            </p:nvSpPr>
            <p:spPr>
              <a:xfrm>
                <a:off x="1965822" y="598122"/>
                <a:ext cx="125445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请输入你的题目</a:t>
                </a:r>
              </a:p>
            </p:txBody>
          </p:sp>
        </p:grp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A7BD72C-054E-465C-9978-36A6788BDFDD}"/>
              </a:ext>
            </a:extLst>
          </p:cNvPr>
          <p:cNvSpPr/>
          <p:nvPr/>
        </p:nvSpPr>
        <p:spPr>
          <a:xfrm>
            <a:off x="4943861" y="349300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6273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2095D088-E0F4-41BA-86EA-5EDFC308C176}"/>
              </a:ext>
            </a:extLst>
          </p:cNvPr>
          <p:cNvGrpSpPr/>
          <p:nvPr/>
        </p:nvGrpSpPr>
        <p:grpSpPr>
          <a:xfrm>
            <a:off x="3370962" y="-91663"/>
            <a:ext cx="5595238" cy="5185829"/>
            <a:chOff x="780162" y="1829687"/>
            <a:chExt cx="2371319" cy="2197807"/>
          </a:xfrm>
        </p:grpSpPr>
        <p:pic>
          <p:nvPicPr>
            <p:cNvPr id="9" name="图片 8" descr="图片包含 监视器, 计算机, 就坐, 电子产品&#10;&#10;已生成极高可信度的说明">
              <a:extLst>
                <a:ext uri="{FF2B5EF4-FFF2-40B4-BE49-F238E27FC236}">
                  <a16:creationId xmlns:a16="http://schemas.microsoft.com/office/drawing/2014/main" xmlns="" id="{65E2AD2F-EBB0-48ED-BB01-D48B790257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3187">
              <a:off x="780162" y="1829687"/>
              <a:ext cx="2371319" cy="219780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B7ABEF3A-F7B6-4926-889F-B522A1220B1B}"/>
                </a:ext>
              </a:extLst>
            </p:cNvPr>
            <p:cNvGrpSpPr/>
            <p:nvPr/>
          </p:nvGrpSpPr>
          <p:grpSpPr>
            <a:xfrm>
              <a:off x="1338593" y="2556568"/>
              <a:ext cx="1254456" cy="1299655"/>
              <a:chOff x="1965822" y="41968"/>
              <a:chExt cx="1254456" cy="1299655"/>
            </a:xfrm>
          </p:grpSpPr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xmlns="" id="{2BD920A3-BB2B-4FF3-82B2-6FCB19C3B49C}"/>
                  </a:ext>
                </a:extLst>
              </p:cNvPr>
              <p:cNvSpPr txBox="1"/>
              <p:nvPr/>
            </p:nvSpPr>
            <p:spPr>
              <a:xfrm>
                <a:off x="2260266" y="41968"/>
                <a:ext cx="587790" cy="56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8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xmlns="" id="{2D97767C-6591-4F81-A420-906059084313}"/>
                  </a:ext>
                </a:extLst>
              </p:cNvPr>
              <p:cNvSpPr/>
              <p:nvPr/>
            </p:nvSpPr>
            <p:spPr>
              <a:xfrm>
                <a:off x="1965822" y="598122"/>
                <a:ext cx="1254456" cy="7435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5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请输入你的题目</a:t>
                </a:r>
              </a:p>
            </p:txBody>
          </p:sp>
        </p:grpSp>
      </p:grpSp>
      <p:pic>
        <p:nvPicPr>
          <p:cNvPr id="33" name="图片 32" descr="图片包含 玩具, 玩偶&#10;&#10;已生成高可信度的说明">
            <a:extLst>
              <a:ext uri="{FF2B5EF4-FFF2-40B4-BE49-F238E27FC236}">
                <a16:creationId xmlns:a16="http://schemas.microsoft.com/office/drawing/2014/main" xmlns="" id="{6D851273-FDAA-4956-B93F-31B801C4EA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894" y="116003"/>
            <a:ext cx="2301606" cy="202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40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1">
            <a:extLst>
              <a:ext uri="{FF2B5EF4-FFF2-40B4-BE49-F238E27FC236}">
                <a16:creationId xmlns:a16="http://schemas.microsoft.com/office/drawing/2014/main" xmlns="" id="{D2409129-7888-4755-ACE5-C79006327B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6163" y="2295525"/>
            <a:ext cx="1439862" cy="2160588"/>
          </a:xfrm>
          <a:prstGeom prst="rect">
            <a:avLst/>
          </a:prstGeom>
          <a:solidFill>
            <a:srgbClr val="F0A15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olidFill>
                <a:schemeClr val="bg1"/>
              </a:solidFill>
            </a:endParaRPr>
          </a:p>
        </p:txBody>
      </p:sp>
      <p:sp>
        <p:nvSpPr>
          <p:cNvPr id="5" name="TextBox 43">
            <a:extLst>
              <a:ext uri="{FF2B5EF4-FFF2-40B4-BE49-F238E27FC236}">
                <a16:creationId xmlns:a16="http://schemas.microsoft.com/office/drawing/2014/main" xmlns="" id="{B67F31BF-4DD3-490E-AF97-B010A0F82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2383" y="3524990"/>
            <a:ext cx="1439862" cy="50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</a:t>
            </a:r>
            <a:endParaRPr lang="en-US" altLang="zh-CN" sz="9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文本</a:t>
            </a:r>
            <a:r>
              <a:rPr lang="en-US" altLang="zh-CN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</a:t>
            </a:r>
            <a:endParaRPr lang="en-US" altLang="zh-CN" sz="9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言风格相符合</a:t>
            </a:r>
            <a:endParaRPr lang="en-US" altLang="zh-CN" sz="9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矩形 36">
            <a:extLst>
              <a:ext uri="{FF2B5EF4-FFF2-40B4-BE49-F238E27FC236}">
                <a16:creationId xmlns:a16="http://schemas.microsoft.com/office/drawing/2014/main" xmlns="" id="{75F0BDB0-8C3C-47AD-ADB5-5D98B126F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1838" y="2295525"/>
            <a:ext cx="1439862" cy="2160588"/>
          </a:xfrm>
          <a:prstGeom prst="rect">
            <a:avLst/>
          </a:prstGeom>
          <a:solidFill>
            <a:srgbClr val="E6C76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olidFill>
                <a:schemeClr val="bg1"/>
              </a:solidFill>
            </a:endParaRPr>
          </a:p>
        </p:txBody>
      </p:sp>
      <p:sp>
        <p:nvSpPr>
          <p:cNvPr id="7" name="TextBox 38">
            <a:extLst>
              <a:ext uri="{FF2B5EF4-FFF2-40B4-BE49-F238E27FC236}">
                <a16:creationId xmlns:a16="http://schemas.microsoft.com/office/drawing/2014/main" xmlns="" id="{22E04CE8-179D-46B4-8FBA-32D7946AD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8058" y="3524990"/>
            <a:ext cx="1439862" cy="50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文本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言风格相符合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图文框 35">
            <a:extLst>
              <a:ext uri="{FF2B5EF4-FFF2-40B4-BE49-F238E27FC236}">
                <a16:creationId xmlns:a16="http://schemas.microsoft.com/office/drawing/2014/main" xmlns="" id="{EA9F4C03-88E4-4E16-9BD5-22F773719A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3343" y="3028418"/>
            <a:ext cx="349292" cy="324322"/>
          </a:xfrm>
          <a:custGeom>
            <a:avLst/>
            <a:gdLst>
              <a:gd name="T0" fmla="*/ 32181 w 790121"/>
              <a:gd name="T1" fmla="*/ 100473 h 733367"/>
              <a:gd name="T2" fmla="*/ 42908 w 790121"/>
              <a:gd name="T3" fmla="*/ 111200 h 733367"/>
              <a:gd name="T4" fmla="*/ 32181 w 790121"/>
              <a:gd name="T5" fmla="*/ 121927 h 733367"/>
              <a:gd name="T6" fmla="*/ 21454 w 790121"/>
              <a:gd name="T7" fmla="*/ 111200 h 733367"/>
              <a:gd name="T8" fmla="*/ 32181 w 790121"/>
              <a:gd name="T9" fmla="*/ 100473 h 733367"/>
              <a:gd name="T10" fmla="*/ 12728 w 790121"/>
              <a:gd name="T11" fmla="*/ 91746 h 733367"/>
              <a:gd name="T12" fmla="*/ 12728 w 790121"/>
              <a:gd name="T13" fmla="*/ 130653 h 733367"/>
              <a:gd name="T14" fmla="*/ 51635 w 790121"/>
              <a:gd name="T15" fmla="*/ 130653 h 733367"/>
              <a:gd name="T16" fmla="*/ 51635 w 790121"/>
              <a:gd name="T17" fmla="*/ 91746 h 733367"/>
              <a:gd name="T18" fmla="*/ 12728 w 790121"/>
              <a:gd name="T19" fmla="*/ 91746 h 733367"/>
              <a:gd name="T20" fmla="*/ 78665 w 790121"/>
              <a:gd name="T21" fmla="*/ 79019 h 733367"/>
              <a:gd name="T22" fmla="*/ 143028 w 790121"/>
              <a:gd name="T23" fmla="*/ 79019 h 733367"/>
              <a:gd name="T24" fmla="*/ 143028 w 790121"/>
              <a:gd name="T25" fmla="*/ 143381 h 733367"/>
              <a:gd name="T26" fmla="*/ 78665 w 790121"/>
              <a:gd name="T27" fmla="*/ 143381 h 733367"/>
              <a:gd name="T28" fmla="*/ 78665 w 790121"/>
              <a:gd name="T29" fmla="*/ 79019 h 733367"/>
              <a:gd name="T30" fmla="*/ 0 w 790121"/>
              <a:gd name="T31" fmla="*/ 79019 h 733367"/>
              <a:gd name="T32" fmla="*/ 64362 w 790121"/>
              <a:gd name="T33" fmla="*/ 79019 h 733367"/>
              <a:gd name="T34" fmla="*/ 64362 w 790121"/>
              <a:gd name="T35" fmla="*/ 143381 h 733367"/>
              <a:gd name="T36" fmla="*/ 0 w 790121"/>
              <a:gd name="T37" fmla="*/ 143381 h 733367"/>
              <a:gd name="T38" fmla="*/ 0 w 790121"/>
              <a:gd name="T39" fmla="*/ 79019 h 733367"/>
              <a:gd name="T40" fmla="*/ 12728 w 790121"/>
              <a:gd name="T41" fmla="*/ 13081 h 733367"/>
              <a:gd name="T42" fmla="*/ 12728 w 790121"/>
              <a:gd name="T43" fmla="*/ 51988 h 733367"/>
              <a:gd name="T44" fmla="*/ 51635 w 790121"/>
              <a:gd name="T45" fmla="*/ 51988 h 733367"/>
              <a:gd name="T46" fmla="*/ 51635 w 790121"/>
              <a:gd name="T47" fmla="*/ 13081 h 733367"/>
              <a:gd name="T48" fmla="*/ 12728 w 790121"/>
              <a:gd name="T49" fmla="*/ 13081 h 733367"/>
              <a:gd name="T50" fmla="*/ 78665 w 790121"/>
              <a:gd name="T51" fmla="*/ 353 h 733367"/>
              <a:gd name="T52" fmla="*/ 142073 w 790121"/>
              <a:gd name="T53" fmla="*/ 353 h 733367"/>
              <a:gd name="T54" fmla="*/ 130074 w 790121"/>
              <a:gd name="T55" fmla="*/ 13081 h 733367"/>
              <a:gd name="T56" fmla="*/ 91393 w 790121"/>
              <a:gd name="T57" fmla="*/ 13081 h 733367"/>
              <a:gd name="T58" fmla="*/ 91393 w 790121"/>
              <a:gd name="T59" fmla="*/ 51988 h 733367"/>
              <a:gd name="T60" fmla="*/ 130300 w 790121"/>
              <a:gd name="T61" fmla="*/ 51988 h 733367"/>
              <a:gd name="T62" fmla="*/ 130300 w 790121"/>
              <a:gd name="T63" fmla="*/ 36825 h 733367"/>
              <a:gd name="T64" fmla="*/ 143028 w 790121"/>
              <a:gd name="T65" fmla="*/ 23326 h 733367"/>
              <a:gd name="T66" fmla="*/ 143028 w 790121"/>
              <a:gd name="T67" fmla="*/ 64716 h 733367"/>
              <a:gd name="T68" fmla="*/ 78665 w 790121"/>
              <a:gd name="T69" fmla="*/ 64716 h 733367"/>
              <a:gd name="T70" fmla="*/ 78665 w 790121"/>
              <a:gd name="T71" fmla="*/ 353 h 733367"/>
              <a:gd name="T72" fmla="*/ 0 w 790121"/>
              <a:gd name="T73" fmla="*/ 353 h 733367"/>
              <a:gd name="T74" fmla="*/ 64362 w 790121"/>
              <a:gd name="T75" fmla="*/ 353 h 733367"/>
              <a:gd name="T76" fmla="*/ 64362 w 790121"/>
              <a:gd name="T77" fmla="*/ 64716 h 733367"/>
              <a:gd name="T78" fmla="*/ 0 w 790121"/>
              <a:gd name="T79" fmla="*/ 64716 h 733367"/>
              <a:gd name="T80" fmla="*/ 0 w 790121"/>
              <a:gd name="T81" fmla="*/ 353 h 733367"/>
              <a:gd name="T82" fmla="*/ 149451 w 790121"/>
              <a:gd name="T83" fmla="*/ 0 h 733367"/>
              <a:gd name="T84" fmla="*/ 154477 w 790121"/>
              <a:gd name="T85" fmla="*/ 5025 h 733367"/>
              <a:gd name="T86" fmla="*/ 117317 w 790121"/>
              <a:gd name="T87" fmla="*/ 42185 h 733367"/>
              <a:gd name="T88" fmla="*/ 117375 w 790121"/>
              <a:gd name="T89" fmla="*/ 42242 h 733367"/>
              <a:gd name="T90" fmla="*/ 112676 w 790121"/>
              <a:gd name="T91" fmla="*/ 46941 h 733367"/>
              <a:gd name="T92" fmla="*/ 94075 w 790121"/>
              <a:gd name="T93" fmla="*/ 28340 h 733367"/>
              <a:gd name="T94" fmla="*/ 98774 w 790121"/>
              <a:gd name="T95" fmla="*/ 23641 h 733367"/>
              <a:gd name="T96" fmla="*/ 112292 w 790121"/>
              <a:gd name="T97" fmla="*/ 37160 h 733367"/>
              <a:gd name="T98" fmla="*/ 149451 w 790121"/>
              <a:gd name="T99" fmla="*/ 0 h 733367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790121"/>
              <a:gd name="T151" fmla="*/ 0 h 733367"/>
              <a:gd name="T152" fmla="*/ 790121 w 790121"/>
              <a:gd name="T153" fmla="*/ 733367 h 733367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790121" h="733367">
                <a:moveTo>
                  <a:pt x="164601" y="513898"/>
                </a:moveTo>
                <a:cubicBezTo>
                  <a:pt x="194903" y="513898"/>
                  <a:pt x="219468" y="538463"/>
                  <a:pt x="219468" y="568765"/>
                </a:cubicBezTo>
                <a:cubicBezTo>
                  <a:pt x="219468" y="599067"/>
                  <a:pt x="194903" y="623632"/>
                  <a:pt x="164601" y="623632"/>
                </a:cubicBezTo>
                <a:cubicBezTo>
                  <a:pt x="134299" y="623632"/>
                  <a:pt x="109734" y="599067"/>
                  <a:pt x="109734" y="568765"/>
                </a:cubicBezTo>
                <a:cubicBezTo>
                  <a:pt x="109734" y="538463"/>
                  <a:pt x="134299" y="513898"/>
                  <a:pt x="164601" y="513898"/>
                </a:cubicBezTo>
                <a:close/>
                <a:moveTo>
                  <a:pt x="65100" y="469264"/>
                </a:moveTo>
                <a:lnTo>
                  <a:pt x="65100" y="668267"/>
                </a:lnTo>
                <a:lnTo>
                  <a:pt x="264103" y="668267"/>
                </a:lnTo>
                <a:lnTo>
                  <a:pt x="264103" y="469264"/>
                </a:lnTo>
                <a:lnTo>
                  <a:pt x="65100" y="469264"/>
                </a:lnTo>
                <a:close/>
                <a:moveTo>
                  <a:pt x="402359" y="404164"/>
                </a:moveTo>
                <a:lnTo>
                  <a:pt x="731562" y="404164"/>
                </a:lnTo>
                <a:lnTo>
                  <a:pt x="731562" y="733367"/>
                </a:lnTo>
                <a:lnTo>
                  <a:pt x="402359" y="733367"/>
                </a:lnTo>
                <a:lnTo>
                  <a:pt x="402359" y="404164"/>
                </a:lnTo>
                <a:close/>
                <a:moveTo>
                  <a:pt x="0" y="404164"/>
                </a:moveTo>
                <a:lnTo>
                  <a:pt x="329203" y="404164"/>
                </a:lnTo>
                <a:lnTo>
                  <a:pt x="329203" y="733367"/>
                </a:lnTo>
                <a:lnTo>
                  <a:pt x="0" y="733367"/>
                </a:lnTo>
                <a:lnTo>
                  <a:pt x="0" y="404164"/>
                </a:lnTo>
                <a:close/>
                <a:moveTo>
                  <a:pt x="65100" y="66905"/>
                </a:moveTo>
                <a:lnTo>
                  <a:pt x="65100" y="265908"/>
                </a:lnTo>
                <a:lnTo>
                  <a:pt x="264103" y="265908"/>
                </a:lnTo>
                <a:lnTo>
                  <a:pt x="264103" y="66905"/>
                </a:lnTo>
                <a:lnTo>
                  <a:pt x="65100" y="66905"/>
                </a:lnTo>
                <a:close/>
                <a:moveTo>
                  <a:pt x="402359" y="1806"/>
                </a:moveTo>
                <a:lnTo>
                  <a:pt x="726682" y="1806"/>
                </a:lnTo>
                <a:lnTo>
                  <a:pt x="665305" y="66906"/>
                </a:lnTo>
                <a:lnTo>
                  <a:pt x="467459" y="66906"/>
                </a:lnTo>
                <a:lnTo>
                  <a:pt x="467459" y="265909"/>
                </a:lnTo>
                <a:lnTo>
                  <a:pt x="666462" y="265909"/>
                </a:lnTo>
                <a:lnTo>
                  <a:pt x="666462" y="188355"/>
                </a:lnTo>
                <a:lnTo>
                  <a:pt x="731562" y="119306"/>
                </a:lnTo>
                <a:lnTo>
                  <a:pt x="731562" y="331009"/>
                </a:lnTo>
                <a:lnTo>
                  <a:pt x="402359" y="331009"/>
                </a:lnTo>
                <a:lnTo>
                  <a:pt x="402359" y="1806"/>
                </a:lnTo>
                <a:close/>
                <a:moveTo>
                  <a:pt x="0" y="1805"/>
                </a:moveTo>
                <a:lnTo>
                  <a:pt x="329203" y="1805"/>
                </a:lnTo>
                <a:lnTo>
                  <a:pt x="329203" y="331008"/>
                </a:lnTo>
                <a:lnTo>
                  <a:pt x="0" y="331008"/>
                </a:lnTo>
                <a:lnTo>
                  <a:pt x="0" y="1805"/>
                </a:lnTo>
                <a:close/>
                <a:moveTo>
                  <a:pt x="764419" y="0"/>
                </a:moveTo>
                <a:lnTo>
                  <a:pt x="790121" y="25703"/>
                </a:lnTo>
                <a:lnTo>
                  <a:pt x="600057" y="215767"/>
                </a:lnTo>
                <a:lnTo>
                  <a:pt x="600352" y="216061"/>
                </a:lnTo>
                <a:lnTo>
                  <a:pt x="576318" y="240095"/>
                </a:lnTo>
                <a:lnTo>
                  <a:pt x="481177" y="144952"/>
                </a:lnTo>
                <a:lnTo>
                  <a:pt x="505210" y="120919"/>
                </a:lnTo>
                <a:lnTo>
                  <a:pt x="574355" y="190064"/>
                </a:lnTo>
                <a:lnTo>
                  <a:pt x="764419" y="0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BABABA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矩形 2">
            <a:extLst>
              <a:ext uri="{FF2B5EF4-FFF2-40B4-BE49-F238E27FC236}">
                <a16:creationId xmlns:a16="http://schemas.microsoft.com/office/drawing/2014/main" xmlns="" id="{CA06D5AC-4DED-429D-98FC-7F8D58D655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275" y="2295525"/>
            <a:ext cx="1440363" cy="2160588"/>
          </a:xfrm>
          <a:prstGeom prst="rect">
            <a:avLst/>
          </a:prstGeom>
          <a:solidFill>
            <a:srgbClr val="E6C76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olidFill>
                <a:schemeClr val="bg1"/>
              </a:solidFill>
            </a:endParaRP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xmlns="" id="{60053F74-3D2B-4269-A20B-780ED8FEF1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151" y="2455745"/>
            <a:ext cx="12963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</a:rPr>
              <a:t>请输入你的标题</a:t>
            </a:r>
          </a:p>
        </p:txBody>
      </p:sp>
      <p:sp>
        <p:nvSpPr>
          <p:cNvPr id="11" name="TextBox 27">
            <a:extLst>
              <a:ext uri="{FF2B5EF4-FFF2-40B4-BE49-F238E27FC236}">
                <a16:creationId xmlns:a16="http://schemas.microsoft.com/office/drawing/2014/main" xmlns="" id="{DE18C198-F1A8-420D-B2D6-25F226EF09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0495" y="3524990"/>
            <a:ext cx="1440363" cy="50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文本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言风格相符合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矩形 60">
            <a:extLst>
              <a:ext uri="{FF2B5EF4-FFF2-40B4-BE49-F238E27FC236}">
                <a16:creationId xmlns:a16="http://schemas.microsoft.com/office/drawing/2014/main" xmlns="" id="{56270392-3AD4-4560-A810-E658172639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6441" y="3045910"/>
            <a:ext cx="324187" cy="289340"/>
          </a:xfrm>
          <a:custGeom>
            <a:avLst/>
            <a:gdLst>
              <a:gd name="T0" fmla="*/ 64315 w 816827"/>
              <a:gd name="T1" fmla="*/ 92633 h 729011"/>
              <a:gd name="T2" fmla="*/ 64315 w 816827"/>
              <a:gd name="T3" fmla="*/ 105658 h 729011"/>
              <a:gd name="T4" fmla="*/ 118626 w 816827"/>
              <a:gd name="T5" fmla="*/ 105658 h 729011"/>
              <a:gd name="T6" fmla="*/ 118626 w 816827"/>
              <a:gd name="T7" fmla="*/ 92633 h 729011"/>
              <a:gd name="T8" fmla="*/ 64315 w 816827"/>
              <a:gd name="T9" fmla="*/ 92633 h 729011"/>
              <a:gd name="T10" fmla="*/ 0 w 816827"/>
              <a:gd name="T11" fmla="*/ 83491 h 729011"/>
              <a:gd name="T12" fmla="*/ 128629 w 816827"/>
              <a:gd name="T13" fmla="*/ 83491 h 729011"/>
              <a:gd name="T14" fmla="*/ 128629 w 816827"/>
              <a:gd name="T15" fmla="*/ 114800 h 729011"/>
              <a:gd name="T16" fmla="*/ 0 w 816827"/>
              <a:gd name="T17" fmla="*/ 114800 h 729011"/>
              <a:gd name="T18" fmla="*/ 0 w 816827"/>
              <a:gd name="T19" fmla="*/ 83491 h 729011"/>
              <a:gd name="T20" fmla="*/ 26436 w 816827"/>
              <a:gd name="T21" fmla="*/ 50887 h 729011"/>
              <a:gd name="T22" fmla="*/ 26436 w 816827"/>
              <a:gd name="T23" fmla="*/ 63913 h 729011"/>
              <a:gd name="T24" fmla="*/ 118626 w 816827"/>
              <a:gd name="T25" fmla="*/ 63913 h 729011"/>
              <a:gd name="T26" fmla="*/ 118626 w 816827"/>
              <a:gd name="T27" fmla="*/ 50887 h 729011"/>
              <a:gd name="T28" fmla="*/ 26436 w 816827"/>
              <a:gd name="T29" fmla="*/ 50887 h 729011"/>
              <a:gd name="T30" fmla="*/ 0 w 816827"/>
              <a:gd name="T31" fmla="*/ 41745 h 729011"/>
              <a:gd name="T32" fmla="*/ 128629 w 816827"/>
              <a:gd name="T33" fmla="*/ 41745 h 729011"/>
              <a:gd name="T34" fmla="*/ 128629 w 816827"/>
              <a:gd name="T35" fmla="*/ 73055 h 729011"/>
              <a:gd name="T36" fmla="*/ 0 w 816827"/>
              <a:gd name="T37" fmla="*/ 73055 h 729011"/>
              <a:gd name="T38" fmla="*/ 0 w 816827"/>
              <a:gd name="T39" fmla="*/ 41745 h 729011"/>
              <a:gd name="T40" fmla="*/ 78605 w 816827"/>
              <a:gd name="T41" fmla="*/ 9142 h 729011"/>
              <a:gd name="T42" fmla="*/ 78605 w 816827"/>
              <a:gd name="T43" fmla="*/ 22167 h 729011"/>
              <a:gd name="T44" fmla="*/ 118626 w 816827"/>
              <a:gd name="T45" fmla="*/ 22167 h 729011"/>
              <a:gd name="T46" fmla="*/ 118626 w 816827"/>
              <a:gd name="T47" fmla="*/ 9142 h 729011"/>
              <a:gd name="T48" fmla="*/ 78605 w 816827"/>
              <a:gd name="T49" fmla="*/ 9142 h 729011"/>
              <a:gd name="T50" fmla="*/ 0 w 816827"/>
              <a:gd name="T51" fmla="*/ 0 h 729011"/>
              <a:gd name="T52" fmla="*/ 128629 w 816827"/>
              <a:gd name="T53" fmla="*/ 0 h 729011"/>
              <a:gd name="T54" fmla="*/ 128629 w 816827"/>
              <a:gd name="T55" fmla="*/ 31309 h 729011"/>
              <a:gd name="T56" fmla="*/ 0 w 816827"/>
              <a:gd name="T57" fmla="*/ 31309 h 729011"/>
              <a:gd name="T58" fmla="*/ 0 w 816827"/>
              <a:gd name="T59" fmla="*/ 0 h 72901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16827"/>
              <a:gd name="T91" fmla="*/ 0 h 729011"/>
              <a:gd name="T92" fmla="*/ 816827 w 816827"/>
              <a:gd name="T93" fmla="*/ 729011 h 72901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16827" h="729011">
                <a:moveTo>
                  <a:pt x="408414" y="588244"/>
                </a:moveTo>
                <a:lnTo>
                  <a:pt x="408414" y="670957"/>
                </a:lnTo>
                <a:lnTo>
                  <a:pt x="753307" y="670957"/>
                </a:lnTo>
                <a:lnTo>
                  <a:pt x="753307" y="588244"/>
                </a:lnTo>
                <a:lnTo>
                  <a:pt x="408414" y="588244"/>
                </a:lnTo>
                <a:close/>
                <a:moveTo>
                  <a:pt x="0" y="530190"/>
                </a:moveTo>
                <a:lnTo>
                  <a:pt x="816827" y="530190"/>
                </a:lnTo>
                <a:lnTo>
                  <a:pt x="816827" y="729011"/>
                </a:lnTo>
                <a:lnTo>
                  <a:pt x="0" y="729011"/>
                </a:lnTo>
                <a:lnTo>
                  <a:pt x="0" y="530190"/>
                </a:lnTo>
                <a:close/>
                <a:moveTo>
                  <a:pt x="167873" y="323149"/>
                </a:moveTo>
                <a:lnTo>
                  <a:pt x="167873" y="405862"/>
                </a:lnTo>
                <a:lnTo>
                  <a:pt x="753306" y="405862"/>
                </a:lnTo>
                <a:lnTo>
                  <a:pt x="753306" y="323149"/>
                </a:lnTo>
                <a:lnTo>
                  <a:pt x="167873" y="323149"/>
                </a:lnTo>
                <a:close/>
                <a:moveTo>
                  <a:pt x="0" y="265095"/>
                </a:moveTo>
                <a:lnTo>
                  <a:pt x="816827" y="265095"/>
                </a:lnTo>
                <a:lnTo>
                  <a:pt x="816827" y="463916"/>
                </a:lnTo>
                <a:lnTo>
                  <a:pt x="0" y="463916"/>
                </a:lnTo>
                <a:lnTo>
                  <a:pt x="0" y="265095"/>
                </a:lnTo>
                <a:close/>
                <a:moveTo>
                  <a:pt x="499162" y="58054"/>
                </a:moveTo>
                <a:lnTo>
                  <a:pt x="499162" y="140767"/>
                </a:lnTo>
                <a:lnTo>
                  <a:pt x="753306" y="140767"/>
                </a:lnTo>
                <a:lnTo>
                  <a:pt x="753306" y="58054"/>
                </a:lnTo>
                <a:lnTo>
                  <a:pt x="499162" y="58054"/>
                </a:lnTo>
                <a:close/>
                <a:moveTo>
                  <a:pt x="0" y="0"/>
                </a:moveTo>
                <a:lnTo>
                  <a:pt x="816827" y="0"/>
                </a:lnTo>
                <a:lnTo>
                  <a:pt x="816827" y="198821"/>
                </a:lnTo>
                <a:lnTo>
                  <a:pt x="0" y="19882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矩形 31">
            <a:extLst>
              <a:ext uri="{FF2B5EF4-FFF2-40B4-BE49-F238E27FC236}">
                <a16:creationId xmlns:a16="http://schemas.microsoft.com/office/drawing/2014/main" xmlns="" id="{1752B2D9-F9AE-437B-97FB-CDA1AD367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9100" y="2295525"/>
            <a:ext cx="1439863" cy="2160588"/>
          </a:xfrm>
          <a:prstGeom prst="rect">
            <a:avLst/>
          </a:prstGeom>
          <a:solidFill>
            <a:srgbClr val="F0A15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olidFill>
                <a:schemeClr val="bg1"/>
              </a:solidFill>
            </a:endParaRPr>
          </a:p>
        </p:txBody>
      </p:sp>
      <p:sp>
        <p:nvSpPr>
          <p:cNvPr id="14" name="TextBox 33">
            <a:extLst>
              <a:ext uri="{FF2B5EF4-FFF2-40B4-BE49-F238E27FC236}">
                <a16:creationId xmlns:a16="http://schemas.microsoft.com/office/drawing/2014/main" xmlns="" id="{13B2AF58-D0E6-4640-B73F-4609C6FB41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5320" y="3524990"/>
            <a:ext cx="1439863" cy="50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文本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言风格相符合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矩形 9">
            <a:extLst>
              <a:ext uri="{FF2B5EF4-FFF2-40B4-BE49-F238E27FC236}">
                <a16:creationId xmlns:a16="http://schemas.microsoft.com/office/drawing/2014/main" xmlns="" id="{79698D79-EF07-452C-B1B3-E13442F297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1877" y="3030643"/>
            <a:ext cx="326749" cy="319874"/>
          </a:xfrm>
          <a:custGeom>
            <a:avLst/>
            <a:gdLst>
              <a:gd name="T0" fmla="*/ 3491 w 2765956"/>
              <a:gd name="T1" fmla="*/ 26954 h 2766288"/>
              <a:gd name="T2" fmla="*/ 3491 w 2765956"/>
              <a:gd name="T3" fmla="*/ 29841 h 2766288"/>
              <a:gd name="T4" fmla="*/ 14549 w 2765956"/>
              <a:gd name="T5" fmla="*/ 29841 h 2766288"/>
              <a:gd name="T6" fmla="*/ 14549 w 2765956"/>
              <a:gd name="T7" fmla="*/ 26954 h 2766288"/>
              <a:gd name="T8" fmla="*/ 3491 w 2765956"/>
              <a:gd name="T9" fmla="*/ 26954 h 2766288"/>
              <a:gd name="T10" fmla="*/ 24129 w 2765956"/>
              <a:gd name="T11" fmla="*/ 20033 h 2766288"/>
              <a:gd name="T12" fmla="*/ 24129 w 2765956"/>
              <a:gd name="T13" fmla="*/ 22920 h 2766288"/>
              <a:gd name="T14" fmla="*/ 35187 w 2765956"/>
              <a:gd name="T15" fmla="*/ 22920 h 2766288"/>
              <a:gd name="T16" fmla="*/ 35187 w 2765956"/>
              <a:gd name="T17" fmla="*/ 20033 h 2766288"/>
              <a:gd name="T18" fmla="*/ 24129 w 2765956"/>
              <a:gd name="T19" fmla="*/ 20033 h 2766288"/>
              <a:gd name="T20" fmla="*/ 0 w 2765956"/>
              <a:gd name="T21" fmla="*/ 19674 h 2766288"/>
              <a:gd name="T22" fmla="*/ 18071 w 2765956"/>
              <a:gd name="T23" fmla="*/ 19674 h 2766288"/>
              <a:gd name="T24" fmla="*/ 18071 w 2765956"/>
              <a:gd name="T25" fmla="*/ 36976 h 2766288"/>
              <a:gd name="T26" fmla="*/ 0 w 2765956"/>
              <a:gd name="T27" fmla="*/ 36976 h 2766288"/>
              <a:gd name="T28" fmla="*/ 0 w 2765956"/>
              <a:gd name="T29" fmla="*/ 19674 h 2766288"/>
              <a:gd name="T30" fmla="*/ 24129 w 2765956"/>
              <a:gd name="T31" fmla="*/ 14056 h 2766288"/>
              <a:gd name="T32" fmla="*/ 24129 w 2765956"/>
              <a:gd name="T33" fmla="*/ 16943 h 2766288"/>
              <a:gd name="T34" fmla="*/ 35187 w 2765956"/>
              <a:gd name="T35" fmla="*/ 16943 h 2766288"/>
              <a:gd name="T36" fmla="*/ 35187 w 2765956"/>
              <a:gd name="T37" fmla="*/ 14056 h 2766288"/>
              <a:gd name="T38" fmla="*/ 24129 w 2765956"/>
              <a:gd name="T39" fmla="*/ 14056 h 2766288"/>
              <a:gd name="T40" fmla="*/ 7512 w 2765956"/>
              <a:gd name="T41" fmla="*/ 3400 h 2766288"/>
              <a:gd name="T42" fmla="*/ 7512 w 2765956"/>
              <a:gd name="T43" fmla="*/ 7250 h 2766288"/>
              <a:gd name="T44" fmla="*/ 3491 w 2765956"/>
              <a:gd name="T45" fmla="*/ 7250 h 2766288"/>
              <a:gd name="T46" fmla="*/ 3491 w 2765956"/>
              <a:gd name="T47" fmla="*/ 10138 h 2766288"/>
              <a:gd name="T48" fmla="*/ 7512 w 2765956"/>
              <a:gd name="T49" fmla="*/ 10138 h 2766288"/>
              <a:gd name="T50" fmla="*/ 7512 w 2765956"/>
              <a:gd name="T51" fmla="*/ 13988 h 2766288"/>
              <a:gd name="T52" fmla="*/ 10528 w 2765956"/>
              <a:gd name="T53" fmla="*/ 13988 h 2766288"/>
              <a:gd name="T54" fmla="*/ 10528 w 2765956"/>
              <a:gd name="T55" fmla="*/ 10138 h 2766288"/>
              <a:gd name="T56" fmla="*/ 14549 w 2765956"/>
              <a:gd name="T57" fmla="*/ 10138 h 2766288"/>
              <a:gd name="T58" fmla="*/ 14549 w 2765956"/>
              <a:gd name="T59" fmla="*/ 7250 h 2766288"/>
              <a:gd name="T60" fmla="*/ 10528 w 2765956"/>
              <a:gd name="T61" fmla="*/ 7250 h 2766288"/>
              <a:gd name="T62" fmla="*/ 10528 w 2765956"/>
              <a:gd name="T63" fmla="*/ 3400 h 2766288"/>
              <a:gd name="T64" fmla="*/ 7512 w 2765956"/>
              <a:gd name="T65" fmla="*/ 3400 h 2766288"/>
              <a:gd name="T66" fmla="*/ 20544 w 2765956"/>
              <a:gd name="T67" fmla="*/ 0 h 2766288"/>
              <a:gd name="T68" fmla="*/ 38615 w 2765956"/>
              <a:gd name="T69" fmla="*/ 0 h 2766288"/>
              <a:gd name="T70" fmla="*/ 38615 w 2765956"/>
              <a:gd name="T71" fmla="*/ 0 h 2766288"/>
              <a:gd name="T72" fmla="*/ 38615 w 2765956"/>
              <a:gd name="T73" fmla="*/ 17302 h 2766288"/>
              <a:gd name="T74" fmla="*/ 38615 w 2765956"/>
              <a:gd name="T75" fmla="*/ 19674 h 2766288"/>
              <a:gd name="T76" fmla="*/ 38615 w 2765956"/>
              <a:gd name="T77" fmla="*/ 22936 h 2766288"/>
              <a:gd name="T78" fmla="*/ 38615 w 2765956"/>
              <a:gd name="T79" fmla="*/ 29460 h 2766288"/>
              <a:gd name="T80" fmla="*/ 38615 w 2765956"/>
              <a:gd name="T81" fmla="*/ 29460 h 2766288"/>
              <a:gd name="T82" fmla="*/ 38615 w 2765956"/>
              <a:gd name="T83" fmla="*/ 32139 h 2766288"/>
              <a:gd name="T84" fmla="*/ 38615 w 2765956"/>
              <a:gd name="T85" fmla="*/ 36393 h 2766288"/>
              <a:gd name="T86" fmla="*/ 38615 w 2765956"/>
              <a:gd name="T87" fmla="*/ 36976 h 2766288"/>
              <a:gd name="T88" fmla="*/ 20404 w 2765956"/>
              <a:gd name="T89" fmla="*/ 36976 h 2766288"/>
              <a:gd name="T90" fmla="*/ 20404 w 2765956"/>
              <a:gd name="T91" fmla="*/ 0 h 2766288"/>
              <a:gd name="T92" fmla="*/ 20544 w 2765956"/>
              <a:gd name="T93" fmla="*/ 0 h 2766288"/>
              <a:gd name="T94" fmla="*/ 20544 w 2765956"/>
              <a:gd name="T95" fmla="*/ 0 h 2766288"/>
              <a:gd name="T96" fmla="*/ 0 w 2765956"/>
              <a:gd name="T97" fmla="*/ 0 h 2766288"/>
              <a:gd name="T98" fmla="*/ 18071 w 2765956"/>
              <a:gd name="T99" fmla="*/ 0 h 2766288"/>
              <a:gd name="T100" fmla="*/ 18071 w 2765956"/>
              <a:gd name="T101" fmla="*/ 17302 h 2766288"/>
              <a:gd name="T102" fmla="*/ 0 w 2765956"/>
              <a:gd name="T103" fmla="*/ 17302 h 2766288"/>
              <a:gd name="T104" fmla="*/ 0 w 2765956"/>
              <a:gd name="T105" fmla="*/ 0 h 2766288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765956"/>
              <a:gd name="T160" fmla="*/ 0 h 2766288"/>
              <a:gd name="T161" fmla="*/ 2765956 w 2765956"/>
              <a:gd name="T162" fmla="*/ 2766288 h 2766288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765956" h="2766288">
                <a:moveTo>
                  <a:pt x="250031" y="2016492"/>
                </a:moveTo>
                <a:lnTo>
                  <a:pt x="250031" y="2232516"/>
                </a:lnTo>
                <a:lnTo>
                  <a:pt x="1042119" y="2232516"/>
                </a:lnTo>
                <a:lnTo>
                  <a:pt x="1042119" y="2016492"/>
                </a:lnTo>
                <a:lnTo>
                  <a:pt x="250031" y="2016492"/>
                </a:lnTo>
                <a:close/>
                <a:moveTo>
                  <a:pt x="1728291" y="1498706"/>
                </a:moveTo>
                <a:lnTo>
                  <a:pt x="1728291" y="1714730"/>
                </a:lnTo>
                <a:lnTo>
                  <a:pt x="2520379" y="1714730"/>
                </a:lnTo>
                <a:lnTo>
                  <a:pt x="2520379" y="1498706"/>
                </a:lnTo>
                <a:lnTo>
                  <a:pt x="1728291" y="1498706"/>
                </a:lnTo>
                <a:close/>
                <a:moveTo>
                  <a:pt x="0" y="1471866"/>
                </a:moveTo>
                <a:lnTo>
                  <a:pt x="1294427" y="1471866"/>
                </a:lnTo>
                <a:lnTo>
                  <a:pt x="1294427" y="2766288"/>
                </a:lnTo>
                <a:lnTo>
                  <a:pt x="0" y="2766288"/>
                </a:lnTo>
                <a:lnTo>
                  <a:pt x="0" y="1471866"/>
                </a:lnTo>
                <a:close/>
                <a:moveTo>
                  <a:pt x="1728291" y="1051558"/>
                </a:moveTo>
                <a:lnTo>
                  <a:pt x="1728291" y="1267582"/>
                </a:lnTo>
                <a:lnTo>
                  <a:pt x="2520379" y="1267582"/>
                </a:lnTo>
                <a:lnTo>
                  <a:pt x="2520379" y="1051558"/>
                </a:lnTo>
                <a:lnTo>
                  <a:pt x="1728291" y="1051558"/>
                </a:lnTo>
                <a:close/>
                <a:moveTo>
                  <a:pt x="538063" y="254392"/>
                </a:moveTo>
                <a:lnTo>
                  <a:pt x="538063" y="542424"/>
                </a:lnTo>
                <a:lnTo>
                  <a:pt x="250031" y="542424"/>
                </a:lnTo>
                <a:lnTo>
                  <a:pt x="250031" y="758448"/>
                </a:lnTo>
                <a:lnTo>
                  <a:pt x="538063" y="758448"/>
                </a:lnTo>
                <a:lnTo>
                  <a:pt x="538063" y="1046480"/>
                </a:lnTo>
                <a:lnTo>
                  <a:pt x="754087" y="1046480"/>
                </a:lnTo>
                <a:lnTo>
                  <a:pt x="754087" y="758448"/>
                </a:lnTo>
                <a:lnTo>
                  <a:pt x="1042119" y="758448"/>
                </a:lnTo>
                <a:lnTo>
                  <a:pt x="1042119" y="542424"/>
                </a:lnTo>
                <a:lnTo>
                  <a:pt x="754087" y="542424"/>
                </a:lnTo>
                <a:lnTo>
                  <a:pt x="754087" y="254392"/>
                </a:lnTo>
                <a:lnTo>
                  <a:pt x="538063" y="254392"/>
                </a:lnTo>
                <a:close/>
                <a:moveTo>
                  <a:pt x="1471529" y="0"/>
                </a:moveTo>
                <a:lnTo>
                  <a:pt x="2765956" y="0"/>
                </a:lnTo>
                <a:lnTo>
                  <a:pt x="2765956" y="4"/>
                </a:lnTo>
                <a:lnTo>
                  <a:pt x="2765956" y="1294422"/>
                </a:lnTo>
                <a:lnTo>
                  <a:pt x="2765956" y="1471870"/>
                </a:lnTo>
                <a:lnTo>
                  <a:pt x="2765956" y="1715898"/>
                </a:lnTo>
                <a:lnTo>
                  <a:pt x="2765956" y="2203960"/>
                </a:lnTo>
                <a:lnTo>
                  <a:pt x="2765956" y="2203965"/>
                </a:lnTo>
                <a:lnTo>
                  <a:pt x="2765956" y="2404395"/>
                </a:lnTo>
                <a:lnTo>
                  <a:pt x="2765956" y="2722691"/>
                </a:lnTo>
                <a:lnTo>
                  <a:pt x="2765956" y="2766288"/>
                </a:lnTo>
                <a:lnTo>
                  <a:pt x="1461466" y="2766288"/>
                </a:lnTo>
                <a:lnTo>
                  <a:pt x="1461466" y="4"/>
                </a:lnTo>
                <a:lnTo>
                  <a:pt x="1471529" y="4"/>
                </a:lnTo>
                <a:lnTo>
                  <a:pt x="1471529" y="0"/>
                </a:lnTo>
                <a:close/>
                <a:moveTo>
                  <a:pt x="0" y="0"/>
                </a:moveTo>
                <a:lnTo>
                  <a:pt x="1294427" y="0"/>
                </a:lnTo>
                <a:lnTo>
                  <a:pt x="1294427" y="1294422"/>
                </a:lnTo>
                <a:lnTo>
                  <a:pt x="0" y="129442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BABABA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TextBox 46">
            <a:extLst>
              <a:ext uri="{FF2B5EF4-FFF2-40B4-BE49-F238E27FC236}">
                <a16:creationId xmlns:a16="http://schemas.microsoft.com/office/drawing/2014/main" xmlns="" id="{803C8EA2-0FE5-4018-9C37-C7C7C3132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4413" y="1616075"/>
            <a:ext cx="69119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尽量与标题文本语言风格相符合，语言描述尽量简洁生动，尽可能概括出段落内容，在此处添加详细描述文本，尽量与标题文本语言风格相符合，语言描述尽量简洁生动，尽可能概括出段落内容。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5B152E6C-351E-4C64-A43B-B4878B076379}"/>
              </a:ext>
            </a:extLst>
          </p:cNvPr>
          <p:cNvGrpSpPr/>
          <p:nvPr/>
        </p:nvGrpSpPr>
        <p:grpSpPr>
          <a:xfrm>
            <a:off x="7926800" y="3002501"/>
            <a:ext cx="386243" cy="327624"/>
            <a:chOff x="6758400" y="2850101"/>
            <a:chExt cx="386243" cy="327624"/>
          </a:xfrm>
          <a:solidFill>
            <a:schemeClr val="bg1"/>
          </a:solidFill>
        </p:grpSpPr>
        <p:sp>
          <p:nvSpPr>
            <p:cNvPr id="18" name="Freeform 31">
              <a:extLst>
                <a:ext uri="{FF2B5EF4-FFF2-40B4-BE49-F238E27FC236}">
                  <a16:creationId xmlns:a16="http://schemas.microsoft.com/office/drawing/2014/main" xmlns="" id="{FD5C9274-AC3E-4956-9630-C216BDB631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8400" y="2850101"/>
              <a:ext cx="187902" cy="327624"/>
            </a:xfrm>
            <a:custGeom>
              <a:avLst/>
              <a:gdLst>
                <a:gd name="T0" fmla="*/ 0 w 114"/>
                <a:gd name="T1" fmla="*/ 199 h 199"/>
                <a:gd name="T2" fmla="*/ 0 w 114"/>
                <a:gd name="T3" fmla="*/ 42 h 199"/>
                <a:gd name="T4" fmla="*/ 114 w 114"/>
                <a:gd name="T5" fmla="*/ 42 h 199"/>
                <a:gd name="T6" fmla="*/ 114 w 114"/>
                <a:gd name="T7" fmla="*/ 199 h 199"/>
                <a:gd name="T8" fmla="*/ 0 w 114"/>
                <a:gd name="T9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99">
                  <a:moveTo>
                    <a:pt x="0" y="199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74" y="0"/>
                    <a:pt x="114" y="42"/>
                  </a:cubicBezTo>
                  <a:cubicBezTo>
                    <a:pt x="114" y="199"/>
                    <a:pt x="114" y="199"/>
                    <a:pt x="114" y="199"/>
                  </a:cubicBezTo>
                  <a:cubicBezTo>
                    <a:pt x="74" y="157"/>
                    <a:pt x="0" y="199"/>
                    <a:pt x="0" y="19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xmlns="" id="{FE0787B2-8111-40B1-B442-18D115FDC2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84899" y="2922371"/>
              <a:ext cx="135707" cy="197538"/>
            </a:xfrm>
            <a:custGeom>
              <a:avLst/>
              <a:gdLst>
                <a:gd name="T0" fmla="*/ 0 w 82"/>
                <a:gd name="T1" fmla="*/ 110 h 120"/>
                <a:gd name="T2" fmla="*/ 35 w 82"/>
                <a:gd name="T3" fmla="*/ 100 h 120"/>
                <a:gd name="T4" fmla="*/ 82 w 82"/>
                <a:gd name="T5" fmla="*/ 106 h 120"/>
                <a:gd name="T6" fmla="*/ 82 w 82"/>
                <a:gd name="T7" fmla="*/ 116 h 120"/>
                <a:gd name="T8" fmla="*/ 82 w 82"/>
                <a:gd name="T9" fmla="*/ 116 h 120"/>
                <a:gd name="T10" fmla="*/ 36 w 82"/>
                <a:gd name="T11" fmla="*/ 109 h 120"/>
                <a:gd name="T12" fmla="*/ 0 w 82"/>
                <a:gd name="T13" fmla="*/ 120 h 120"/>
                <a:gd name="T14" fmla="*/ 0 w 82"/>
                <a:gd name="T15" fmla="*/ 110 h 120"/>
                <a:gd name="T16" fmla="*/ 0 w 82"/>
                <a:gd name="T17" fmla="*/ 86 h 120"/>
                <a:gd name="T18" fmla="*/ 45 w 82"/>
                <a:gd name="T19" fmla="*/ 75 h 120"/>
                <a:gd name="T20" fmla="*/ 82 w 82"/>
                <a:gd name="T21" fmla="*/ 81 h 120"/>
                <a:gd name="T22" fmla="*/ 82 w 82"/>
                <a:gd name="T23" fmla="*/ 91 h 120"/>
                <a:gd name="T24" fmla="*/ 82 w 82"/>
                <a:gd name="T25" fmla="*/ 91 h 120"/>
                <a:gd name="T26" fmla="*/ 45 w 82"/>
                <a:gd name="T27" fmla="*/ 84 h 120"/>
                <a:gd name="T28" fmla="*/ 0 w 82"/>
                <a:gd name="T29" fmla="*/ 96 h 120"/>
                <a:gd name="T30" fmla="*/ 0 w 82"/>
                <a:gd name="T31" fmla="*/ 86 h 120"/>
                <a:gd name="T32" fmla="*/ 0 w 82"/>
                <a:gd name="T33" fmla="*/ 61 h 120"/>
                <a:gd name="T34" fmla="*/ 45 w 82"/>
                <a:gd name="T35" fmla="*/ 50 h 120"/>
                <a:gd name="T36" fmla="*/ 82 w 82"/>
                <a:gd name="T37" fmla="*/ 57 h 120"/>
                <a:gd name="T38" fmla="*/ 82 w 82"/>
                <a:gd name="T39" fmla="*/ 67 h 120"/>
                <a:gd name="T40" fmla="*/ 82 w 82"/>
                <a:gd name="T41" fmla="*/ 67 h 120"/>
                <a:gd name="T42" fmla="*/ 45 w 82"/>
                <a:gd name="T43" fmla="*/ 59 h 120"/>
                <a:gd name="T44" fmla="*/ 0 w 82"/>
                <a:gd name="T45" fmla="*/ 71 h 120"/>
                <a:gd name="T46" fmla="*/ 0 w 82"/>
                <a:gd name="T47" fmla="*/ 61 h 120"/>
                <a:gd name="T48" fmla="*/ 0 w 82"/>
                <a:gd name="T49" fmla="*/ 37 h 120"/>
                <a:gd name="T50" fmla="*/ 45 w 82"/>
                <a:gd name="T51" fmla="*/ 26 h 120"/>
                <a:gd name="T52" fmla="*/ 82 w 82"/>
                <a:gd name="T53" fmla="*/ 32 h 120"/>
                <a:gd name="T54" fmla="*/ 82 w 82"/>
                <a:gd name="T55" fmla="*/ 43 h 120"/>
                <a:gd name="T56" fmla="*/ 82 w 82"/>
                <a:gd name="T57" fmla="*/ 42 h 120"/>
                <a:gd name="T58" fmla="*/ 45 w 82"/>
                <a:gd name="T59" fmla="*/ 35 h 120"/>
                <a:gd name="T60" fmla="*/ 0 w 82"/>
                <a:gd name="T61" fmla="*/ 47 h 120"/>
                <a:gd name="T62" fmla="*/ 0 w 82"/>
                <a:gd name="T63" fmla="*/ 37 h 120"/>
                <a:gd name="T64" fmla="*/ 0 w 82"/>
                <a:gd name="T65" fmla="*/ 13 h 120"/>
                <a:gd name="T66" fmla="*/ 35 w 82"/>
                <a:gd name="T67" fmla="*/ 2 h 120"/>
                <a:gd name="T68" fmla="*/ 82 w 82"/>
                <a:gd name="T69" fmla="*/ 8 h 120"/>
                <a:gd name="T70" fmla="*/ 82 w 82"/>
                <a:gd name="T71" fmla="*/ 18 h 120"/>
                <a:gd name="T72" fmla="*/ 82 w 82"/>
                <a:gd name="T73" fmla="*/ 18 h 120"/>
                <a:gd name="T74" fmla="*/ 36 w 82"/>
                <a:gd name="T75" fmla="*/ 11 h 120"/>
                <a:gd name="T76" fmla="*/ 0 w 82"/>
                <a:gd name="T77" fmla="*/ 22 h 120"/>
                <a:gd name="T78" fmla="*/ 0 w 82"/>
                <a:gd name="T79" fmla="*/ 1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9" y="106"/>
                    <a:pt x="22" y="102"/>
                    <a:pt x="35" y="100"/>
                  </a:cubicBezTo>
                  <a:cubicBezTo>
                    <a:pt x="50" y="98"/>
                    <a:pt x="67" y="98"/>
                    <a:pt x="82" y="106"/>
                  </a:cubicBezTo>
                  <a:cubicBezTo>
                    <a:pt x="82" y="116"/>
                    <a:pt x="82" y="116"/>
                    <a:pt x="82" y="116"/>
                  </a:cubicBezTo>
                  <a:cubicBezTo>
                    <a:pt x="82" y="116"/>
                    <a:pt x="82" y="116"/>
                    <a:pt x="82" y="116"/>
                  </a:cubicBezTo>
                  <a:cubicBezTo>
                    <a:pt x="68" y="107"/>
                    <a:pt x="51" y="107"/>
                    <a:pt x="36" y="109"/>
                  </a:cubicBezTo>
                  <a:cubicBezTo>
                    <a:pt x="22" y="111"/>
                    <a:pt x="9" y="116"/>
                    <a:pt x="0" y="120"/>
                  </a:cubicBezTo>
                  <a:cubicBezTo>
                    <a:pt x="0" y="110"/>
                    <a:pt x="0" y="110"/>
                    <a:pt x="0" y="110"/>
                  </a:cubicBezTo>
                  <a:close/>
                  <a:moveTo>
                    <a:pt x="0" y="86"/>
                  </a:moveTo>
                  <a:cubicBezTo>
                    <a:pt x="11" y="81"/>
                    <a:pt x="28" y="76"/>
                    <a:pt x="45" y="75"/>
                  </a:cubicBezTo>
                  <a:cubicBezTo>
                    <a:pt x="57" y="74"/>
                    <a:pt x="70" y="75"/>
                    <a:pt x="82" y="81"/>
                  </a:cubicBezTo>
                  <a:cubicBezTo>
                    <a:pt x="82" y="91"/>
                    <a:pt x="82" y="91"/>
                    <a:pt x="82" y="91"/>
                  </a:cubicBezTo>
                  <a:cubicBezTo>
                    <a:pt x="82" y="91"/>
                    <a:pt x="82" y="91"/>
                    <a:pt x="82" y="91"/>
                  </a:cubicBezTo>
                  <a:cubicBezTo>
                    <a:pt x="71" y="85"/>
                    <a:pt x="58" y="83"/>
                    <a:pt x="45" y="84"/>
                  </a:cubicBezTo>
                  <a:cubicBezTo>
                    <a:pt x="28" y="85"/>
                    <a:pt x="11" y="91"/>
                    <a:pt x="0" y="96"/>
                  </a:cubicBezTo>
                  <a:cubicBezTo>
                    <a:pt x="0" y="86"/>
                    <a:pt x="0" y="86"/>
                    <a:pt x="0" y="86"/>
                  </a:cubicBezTo>
                  <a:close/>
                  <a:moveTo>
                    <a:pt x="0" y="61"/>
                  </a:moveTo>
                  <a:cubicBezTo>
                    <a:pt x="11" y="56"/>
                    <a:pt x="28" y="51"/>
                    <a:pt x="45" y="50"/>
                  </a:cubicBezTo>
                  <a:cubicBezTo>
                    <a:pt x="57" y="49"/>
                    <a:pt x="70" y="51"/>
                    <a:pt x="82" y="57"/>
                  </a:cubicBezTo>
                  <a:cubicBezTo>
                    <a:pt x="82" y="67"/>
                    <a:pt x="82" y="67"/>
                    <a:pt x="82" y="67"/>
                  </a:cubicBezTo>
                  <a:cubicBezTo>
                    <a:pt x="82" y="67"/>
                    <a:pt x="82" y="67"/>
                    <a:pt x="82" y="67"/>
                  </a:cubicBezTo>
                  <a:cubicBezTo>
                    <a:pt x="71" y="60"/>
                    <a:pt x="58" y="58"/>
                    <a:pt x="45" y="59"/>
                  </a:cubicBezTo>
                  <a:cubicBezTo>
                    <a:pt x="28" y="60"/>
                    <a:pt x="11" y="66"/>
                    <a:pt x="0" y="71"/>
                  </a:cubicBezTo>
                  <a:cubicBezTo>
                    <a:pt x="0" y="61"/>
                    <a:pt x="0" y="61"/>
                    <a:pt x="0" y="61"/>
                  </a:cubicBezTo>
                  <a:close/>
                  <a:moveTo>
                    <a:pt x="0" y="37"/>
                  </a:moveTo>
                  <a:cubicBezTo>
                    <a:pt x="11" y="32"/>
                    <a:pt x="28" y="27"/>
                    <a:pt x="45" y="26"/>
                  </a:cubicBezTo>
                  <a:cubicBezTo>
                    <a:pt x="57" y="25"/>
                    <a:pt x="70" y="27"/>
                    <a:pt x="82" y="32"/>
                  </a:cubicBezTo>
                  <a:cubicBezTo>
                    <a:pt x="82" y="43"/>
                    <a:pt x="82" y="43"/>
                    <a:pt x="82" y="43"/>
                  </a:cubicBezTo>
                  <a:cubicBezTo>
                    <a:pt x="82" y="43"/>
                    <a:pt x="82" y="43"/>
                    <a:pt x="82" y="42"/>
                  </a:cubicBezTo>
                  <a:cubicBezTo>
                    <a:pt x="71" y="36"/>
                    <a:pt x="58" y="34"/>
                    <a:pt x="45" y="35"/>
                  </a:cubicBezTo>
                  <a:cubicBezTo>
                    <a:pt x="28" y="36"/>
                    <a:pt x="11" y="42"/>
                    <a:pt x="0" y="47"/>
                  </a:cubicBezTo>
                  <a:cubicBezTo>
                    <a:pt x="0" y="37"/>
                    <a:pt x="0" y="37"/>
                    <a:pt x="0" y="37"/>
                  </a:cubicBezTo>
                  <a:close/>
                  <a:moveTo>
                    <a:pt x="0" y="13"/>
                  </a:moveTo>
                  <a:cubicBezTo>
                    <a:pt x="9" y="9"/>
                    <a:pt x="22" y="4"/>
                    <a:pt x="35" y="2"/>
                  </a:cubicBezTo>
                  <a:cubicBezTo>
                    <a:pt x="50" y="0"/>
                    <a:pt x="67" y="1"/>
                    <a:pt x="82" y="8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68" y="10"/>
                    <a:pt x="51" y="9"/>
                    <a:pt x="36" y="11"/>
                  </a:cubicBezTo>
                  <a:cubicBezTo>
                    <a:pt x="22" y="14"/>
                    <a:pt x="9" y="18"/>
                    <a:pt x="0" y="22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solidFill>
                <a:srgbClr val="D2C574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xmlns="" id="{1D0A65AD-3C97-4577-A28C-4E70FF491D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5135" y="2850101"/>
              <a:ext cx="189508" cy="327624"/>
            </a:xfrm>
            <a:custGeom>
              <a:avLst/>
              <a:gdLst>
                <a:gd name="T0" fmla="*/ 115 w 115"/>
                <a:gd name="T1" fmla="*/ 199 h 199"/>
                <a:gd name="T2" fmla="*/ 115 w 115"/>
                <a:gd name="T3" fmla="*/ 42 h 199"/>
                <a:gd name="T4" fmla="*/ 0 w 115"/>
                <a:gd name="T5" fmla="*/ 42 h 199"/>
                <a:gd name="T6" fmla="*/ 0 w 115"/>
                <a:gd name="T7" fmla="*/ 199 h 199"/>
                <a:gd name="T8" fmla="*/ 115 w 115"/>
                <a:gd name="T9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99">
                  <a:moveTo>
                    <a:pt x="115" y="199"/>
                  </a:moveTo>
                  <a:cubicBezTo>
                    <a:pt x="115" y="42"/>
                    <a:pt x="115" y="42"/>
                    <a:pt x="115" y="42"/>
                  </a:cubicBezTo>
                  <a:cubicBezTo>
                    <a:pt x="115" y="42"/>
                    <a:pt x="41" y="0"/>
                    <a:pt x="0" y="42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41" y="157"/>
                    <a:pt x="115" y="199"/>
                    <a:pt x="115" y="19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xmlns="" id="{B59CFAE7-D305-4EC8-A1FB-4F4FF436DE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1634" y="2922371"/>
              <a:ext cx="136511" cy="197538"/>
            </a:xfrm>
            <a:custGeom>
              <a:avLst/>
              <a:gdLst>
                <a:gd name="T0" fmla="*/ 83 w 83"/>
                <a:gd name="T1" fmla="*/ 110 h 120"/>
                <a:gd name="T2" fmla="*/ 48 w 83"/>
                <a:gd name="T3" fmla="*/ 100 h 120"/>
                <a:gd name="T4" fmla="*/ 0 w 83"/>
                <a:gd name="T5" fmla="*/ 106 h 120"/>
                <a:gd name="T6" fmla="*/ 0 w 83"/>
                <a:gd name="T7" fmla="*/ 116 h 120"/>
                <a:gd name="T8" fmla="*/ 1 w 83"/>
                <a:gd name="T9" fmla="*/ 116 h 120"/>
                <a:gd name="T10" fmla="*/ 46 w 83"/>
                <a:gd name="T11" fmla="*/ 109 h 120"/>
                <a:gd name="T12" fmla="*/ 83 w 83"/>
                <a:gd name="T13" fmla="*/ 120 h 120"/>
                <a:gd name="T14" fmla="*/ 83 w 83"/>
                <a:gd name="T15" fmla="*/ 110 h 120"/>
                <a:gd name="T16" fmla="*/ 83 w 83"/>
                <a:gd name="T17" fmla="*/ 86 h 120"/>
                <a:gd name="T18" fmla="*/ 38 w 83"/>
                <a:gd name="T19" fmla="*/ 75 h 120"/>
                <a:gd name="T20" fmla="*/ 0 w 83"/>
                <a:gd name="T21" fmla="*/ 81 h 120"/>
                <a:gd name="T22" fmla="*/ 0 w 83"/>
                <a:gd name="T23" fmla="*/ 91 h 120"/>
                <a:gd name="T24" fmla="*/ 1 w 83"/>
                <a:gd name="T25" fmla="*/ 91 h 120"/>
                <a:gd name="T26" fmla="*/ 37 w 83"/>
                <a:gd name="T27" fmla="*/ 84 h 120"/>
                <a:gd name="T28" fmla="*/ 83 w 83"/>
                <a:gd name="T29" fmla="*/ 96 h 120"/>
                <a:gd name="T30" fmla="*/ 83 w 83"/>
                <a:gd name="T31" fmla="*/ 86 h 120"/>
                <a:gd name="T32" fmla="*/ 83 w 83"/>
                <a:gd name="T33" fmla="*/ 61 h 120"/>
                <a:gd name="T34" fmla="*/ 38 w 83"/>
                <a:gd name="T35" fmla="*/ 50 h 120"/>
                <a:gd name="T36" fmla="*/ 0 w 83"/>
                <a:gd name="T37" fmla="*/ 57 h 120"/>
                <a:gd name="T38" fmla="*/ 0 w 83"/>
                <a:gd name="T39" fmla="*/ 67 h 120"/>
                <a:gd name="T40" fmla="*/ 1 w 83"/>
                <a:gd name="T41" fmla="*/ 67 h 120"/>
                <a:gd name="T42" fmla="*/ 37 w 83"/>
                <a:gd name="T43" fmla="*/ 59 h 120"/>
                <a:gd name="T44" fmla="*/ 83 w 83"/>
                <a:gd name="T45" fmla="*/ 71 h 120"/>
                <a:gd name="T46" fmla="*/ 83 w 83"/>
                <a:gd name="T47" fmla="*/ 61 h 120"/>
                <a:gd name="T48" fmla="*/ 83 w 83"/>
                <a:gd name="T49" fmla="*/ 37 h 120"/>
                <a:gd name="T50" fmla="*/ 38 w 83"/>
                <a:gd name="T51" fmla="*/ 26 h 120"/>
                <a:gd name="T52" fmla="*/ 0 w 83"/>
                <a:gd name="T53" fmla="*/ 32 h 120"/>
                <a:gd name="T54" fmla="*/ 0 w 83"/>
                <a:gd name="T55" fmla="*/ 43 h 120"/>
                <a:gd name="T56" fmla="*/ 1 w 83"/>
                <a:gd name="T57" fmla="*/ 42 h 120"/>
                <a:gd name="T58" fmla="*/ 37 w 83"/>
                <a:gd name="T59" fmla="*/ 35 h 120"/>
                <a:gd name="T60" fmla="*/ 83 w 83"/>
                <a:gd name="T61" fmla="*/ 47 h 120"/>
                <a:gd name="T62" fmla="*/ 83 w 83"/>
                <a:gd name="T63" fmla="*/ 37 h 120"/>
                <a:gd name="T64" fmla="*/ 83 w 83"/>
                <a:gd name="T65" fmla="*/ 13 h 120"/>
                <a:gd name="T66" fmla="*/ 48 w 83"/>
                <a:gd name="T67" fmla="*/ 2 h 120"/>
                <a:gd name="T68" fmla="*/ 0 w 83"/>
                <a:gd name="T69" fmla="*/ 8 h 120"/>
                <a:gd name="T70" fmla="*/ 0 w 83"/>
                <a:gd name="T71" fmla="*/ 18 h 120"/>
                <a:gd name="T72" fmla="*/ 1 w 83"/>
                <a:gd name="T73" fmla="*/ 18 h 120"/>
                <a:gd name="T74" fmla="*/ 46 w 83"/>
                <a:gd name="T75" fmla="*/ 11 h 120"/>
                <a:gd name="T76" fmla="*/ 83 w 83"/>
                <a:gd name="T77" fmla="*/ 22 h 120"/>
                <a:gd name="T78" fmla="*/ 83 w 83"/>
                <a:gd name="T79" fmla="*/ 1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3" h="120">
                  <a:moveTo>
                    <a:pt x="83" y="110"/>
                  </a:moveTo>
                  <a:cubicBezTo>
                    <a:pt x="73" y="106"/>
                    <a:pt x="61" y="102"/>
                    <a:pt x="48" y="100"/>
                  </a:cubicBezTo>
                  <a:cubicBezTo>
                    <a:pt x="32" y="98"/>
                    <a:pt x="15" y="98"/>
                    <a:pt x="0" y="10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6"/>
                    <a:pt x="1" y="116"/>
                    <a:pt x="1" y="116"/>
                  </a:cubicBezTo>
                  <a:cubicBezTo>
                    <a:pt x="15" y="107"/>
                    <a:pt x="31" y="107"/>
                    <a:pt x="46" y="109"/>
                  </a:cubicBezTo>
                  <a:cubicBezTo>
                    <a:pt x="61" y="111"/>
                    <a:pt x="74" y="116"/>
                    <a:pt x="83" y="120"/>
                  </a:cubicBezTo>
                  <a:cubicBezTo>
                    <a:pt x="83" y="110"/>
                    <a:pt x="83" y="110"/>
                    <a:pt x="83" y="110"/>
                  </a:cubicBezTo>
                  <a:close/>
                  <a:moveTo>
                    <a:pt x="83" y="86"/>
                  </a:moveTo>
                  <a:cubicBezTo>
                    <a:pt x="71" y="81"/>
                    <a:pt x="55" y="76"/>
                    <a:pt x="38" y="75"/>
                  </a:cubicBezTo>
                  <a:cubicBezTo>
                    <a:pt x="25" y="74"/>
                    <a:pt x="12" y="75"/>
                    <a:pt x="0" y="8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1" y="91"/>
                    <a:pt x="1" y="91"/>
                  </a:cubicBezTo>
                  <a:cubicBezTo>
                    <a:pt x="12" y="85"/>
                    <a:pt x="25" y="83"/>
                    <a:pt x="37" y="84"/>
                  </a:cubicBezTo>
                  <a:cubicBezTo>
                    <a:pt x="55" y="85"/>
                    <a:pt x="72" y="91"/>
                    <a:pt x="83" y="96"/>
                  </a:cubicBezTo>
                  <a:cubicBezTo>
                    <a:pt x="83" y="86"/>
                    <a:pt x="83" y="86"/>
                    <a:pt x="83" y="86"/>
                  </a:cubicBezTo>
                  <a:close/>
                  <a:moveTo>
                    <a:pt x="83" y="61"/>
                  </a:moveTo>
                  <a:cubicBezTo>
                    <a:pt x="71" y="56"/>
                    <a:pt x="55" y="51"/>
                    <a:pt x="38" y="50"/>
                  </a:cubicBezTo>
                  <a:cubicBezTo>
                    <a:pt x="25" y="49"/>
                    <a:pt x="12" y="51"/>
                    <a:pt x="0" y="5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1" y="67"/>
                    <a:pt x="1" y="67"/>
                  </a:cubicBezTo>
                  <a:cubicBezTo>
                    <a:pt x="12" y="60"/>
                    <a:pt x="25" y="58"/>
                    <a:pt x="37" y="59"/>
                  </a:cubicBezTo>
                  <a:cubicBezTo>
                    <a:pt x="55" y="60"/>
                    <a:pt x="72" y="66"/>
                    <a:pt x="83" y="71"/>
                  </a:cubicBezTo>
                  <a:cubicBezTo>
                    <a:pt x="83" y="61"/>
                    <a:pt x="83" y="61"/>
                    <a:pt x="83" y="61"/>
                  </a:cubicBezTo>
                  <a:close/>
                  <a:moveTo>
                    <a:pt x="83" y="37"/>
                  </a:moveTo>
                  <a:cubicBezTo>
                    <a:pt x="71" y="32"/>
                    <a:pt x="55" y="27"/>
                    <a:pt x="38" y="26"/>
                  </a:cubicBezTo>
                  <a:cubicBezTo>
                    <a:pt x="25" y="25"/>
                    <a:pt x="12" y="27"/>
                    <a:pt x="0" y="3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1" y="43"/>
                    <a:pt x="1" y="42"/>
                  </a:cubicBezTo>
                  <a:cubicBezTo>
                    <a:pt x="12" y="36"/>
                    <a:pt x="25" y="34"/>
                    <a:pt x="37" y="35"/>
                  </a:cubicBezTo>
                  <a:cubicBezTo>
                    <a:pt x="55" y="36"/>
                    <a:pt x="72" y="42"/>
                    <a:pt x="83" y="47"/>
                  </a:cubicBezTo>
                  <a:cubicBezTo>
                    <a:pt x="83" y="37"/>
                    <a:pt x="83" y="37"/>
                    <a:pt x="83" y="37"/>
                  </a:cubicBezTo>
                  <a:close/>
                  <a:moveTo>
                    <a:pt x="83" y="13"/>
                  </a:moveTo>
                  <a:cubicBezTo>
                    <a:pt x="73" y="9"/>
                    <a:pt x="61" y="4"/>
                    <a:pt x="48" y="2"/>
                  </a:cubicBezTo>
                  <a:cubicBezTo>
                    <a:pt x="32" y="0"/>
                    <a:pt x="15" y="1"/>
                    <a:pt x="0" y="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5" y="10"/>
                    <a:pt x="31" y="9"/>
                    <a:pt x="46" y="11"/>
                  </a:cubicBezTo>
                  <a:cubicBezTo>
                    <a:pt x="61" y="14"/>
                    <a:pt x="74" y="18"/>
                    <a:pt x="83" y="22"/>
                  </a:cubicBezTo>
                  <a:lnTo>
                    <a:pt x="83" y="13"/>
                  </a:lnTo>
                  <a:close/>
                </a:path>
              </a:pathLst>
            </a:custGeom>
            <a:grpFill/>
            <a:ln>
              <a:solidFill>
                <a:srgbClr val="D2C574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2" name="TextBox 3">
            <a:extLst>
              <a:ext uri="{FF2B5EF4-FFF2-40B4-BE49-F238E27FC236}">
                <a16:creationId xmlns:a16="http://schemas.microsoft.com/office/drawing/2014/main" xmlns="" id="{96396E89-8707-4120-9638-52E7DAFB1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0075" y="2437910"/>
            <a:ext cx="12963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</a:rPr>
              <a:t>请输入你的标题</a:t>
            </a:r>
          </a:p>
        </p:txBody>
      </p:sp>
      <p:sp>
        <p:nvSpPr>
          <p:cNvPr id="23" name="TextBox 3">
            <a:extLst>
              <a:ext uri="{FF2B5EF4-FFF2-40B4-BE49-F238E27FC236}">
                <a16:creationId xmlns:a16="http://schemas.microsoft.com/office/drawing/2014/main" xmlns="" id="{182876D7-0044-424C-B23C-AF5F34EB6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9826" y="2455745"/>
            <a:ext cx="12963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</a:rPr>
              <a:t>请输入你的标题</a:t>
            </a:r>
          </a:p>
        </p:txBody>
      </p:sp>
      <p:sp>
        <p:nvSpPr>
          <p:cNvPr id="24" name="TextBox 3">
            <a:extLst>
              <a:ext uri="{FF2B5EF4-FFF2-40B4-BE49-F238E27FC236}">
                <a16:creationId xmlns:a16="http://schemas.microsoft.com/office/drawing/2014/main" xmlns="" id="{16B53EF9-ED86-4291-86AF-3F1B0B6D8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1871" y="2442021"/>
            <a:ext cx="12963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</a:rPr>
              <a:t>请输入你的标题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107148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45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45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/>
      <p:bldP spid="9" grpId="0" animBg="1"/>
      <p:bldP spid="10" grpId="0"/>
      <p:bldP spid="11" grpId="0"/>
      <p:bldP spid="12" grpId="0" animBg="1"/>
      <p:bldP spid="13" grpId="0" animBg="1"/>
      <p:bldP spid="14" grpId="0"/>
      <p:bldP spid="15" grpId="0"/>
      <p:bldP spid="16" grpId="0" bldLvl="0" autoUpdateAnimBg="0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19">
            <a:extLst>
              <a:ext uri="{FF2B5EF4-FFF2-40B4-BE49-F238E27FC236}">
                <a16:creationId xmlns:a16="http://schemas.microsoft.com/office/drawing/2014/main" xmlns="" id="{55796968-F912-4117-BC71-335F493DF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4539" y="2712303"/>
            <a:ext cx="889000" cy="889000"/>
          </a:xfrm>
          <a:prstGeom prst="ellipse">
            <a:avLst/>
          </a:prstGeom>
          <a:solidFill>
            <a:srgbClr val="7FA0A5">
              <a:alpha val="50195"/>
            </a:srgb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VS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33" name="组合 3">
            <a:extLst>
              <a:ext uri="{FF2B5EF4-FFF2-40B4-BE49-F238E27FC236}">
                <a16:creationId xmlns:a16="http://schemas.microsoft.com/office/drawing/2014/main" xmlns="" id="{ED4CCDDB-D3C6-430C-8059-4DE66A04626E}"/>
              </a:ext>
            </a:extLst>
          </p:cNvPr>
          <p:cNvGrpSpPr>
            <a:grpSpLocks/>
          </p:cNvGrpSpPr>
          <p:nvPr/>
        </p:nvGrpSpPr>
        <p:grpSpPr bwMode="auto">
          <a:xfrm>
            <a:off x="5889039" y="1462297"/>
            <a:ext cx="0" cy="3310467"/>
            <a:chOff x="0" y="0"/>
            <a:chExt cx="1" cy="2481626"/>
          </a:xfrm>
        </p:grpSpPr>
        <p:sp>
          <p:nvSpPr>
            <p:cNvPr id="34" name="直接连接符 18">
              <a:extLst>
                <a:ext uri="{FF2B5EF4-FFF2-40B4-BE49-F238E27FC236}">
                  <a16:creationId xmlns:a16="http://schemas.microsoft.com/office/drawing/2014/main" xmlns="" id="{BEA953B5-AE53-4525-A6B8-1F39E754B3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0"/>
              <a:ext cx="1" cy="927158"/>
            </a:xfrm>
            <a:prstGeom prst="line">
              <a:avLst/>
            </a:prstGeom>
            <a:noFill/>
            <a:ln w="9525">
              <a:solidFill>
                <a:srgbClr val="7FA0A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直接连接符 16">
              <a:extLst>
                <a:ext uri="{FF2B5EF4-FFF2-40B4-BE49-F238E27FC236}">
                  <a16:creationId xmlns:a16="http://schemas.microsoft.com/office/drawing/2014/main" xmlns="" id="{598BEE98-8D40-42CF-9B3B-A51A29AC87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1593122"/>
              <a:ext cx="1" cy="888504"/>
            </a:xfrm>
            <a:prstGeom prst="line">
              <a:avLst/>
            </a:prstGeom>
            <a:noFill/>
            <a:ln w="9525">
              <a:solidFill>
                <a:srgbClr val="7FA0A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1ADA4021-BB8C-405F-AA30-4B6900A36B3C}"/>
              </a:ext>
            </a:extLst>
          </p:cNvPr>
          <p:cNvGrpSpPr/>
          <p:nvPr/>
        </p:nvGrpSpPr>
        <p:grpSpPr>
          <a:xfrm>
            <a:off x="2812462" y="1330120"/>
            <a:ext cx="2310428" cy="3466709"/>
            <a:chOff x="2137921" y="1711965"/>
            <a:chExt cx="1732821" cy="2600032"/>
          </a:xfrm>
        </p:grpSpPr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xmlns="" id="{B3525538-81A9-445B-B51A-52DA8B4E3E6C}"/>
                </a:ext>
              </a:extLst>
            </p:cNvPr>
            <p:cNvGrpSpPr/>
            <p:nvPr/>
          </p:nvGrpSpPr>
          <p:grpSpPr>
            <a:xfrm>
              <a:off x="2137921" y="1735208"/>
              <a:ext cx="1732821" cy="2576789"/>
              <a:chOff x="2137921" y="1735208"/>
              <a:chExt cx="1732821" cy="2576789"/>
            </a:xfrm>
          </p:grpSpPr>
          <p:sp>
            <p:nvSpPr>
              <p:cNvPr id="39" name="Freeform 49">
                <a:extLst>
                  <a:ext uri="{FF2B5EF4-FFF2-40B4-BE49-F238E27FC236}">
                    <a16:creationId xmlns:a16="http://schemas.microsoft.com/office/drawing/2014/main" xmlns="" id="{D0970BF2-FAFF-4D1C-8504-43FDFF892B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7921" y="2631274"/>
                <a:ext cx="1680724" cy="1680723"/>
              </a:xfrm>
              <a:custGeom>
                <a:avLst/>
                <a:gdLst>
                  <a:gd name="T0" fmla="*/ 267 w 935"/>
                  <a:gd name="T1" fmla="*/ 0 h 934"/>
                  <a:gd name="T2" fmla="*/ 0 w 935"/>
                  <a:gd name="T3" fmla="*/ 0 h 934"/>
                  <a:gd name="T4" fmla="*/ 0 w 935"/>
                  <a:gd name="T5" fmla="*/ 467 h 934"/>
                  <a:gd name="T6" fmla="*/ 467 w 935"/>
                  <a:gd name="T7" fmla="*/ 934 h 934"/>
                  <a:gd name="T8" fmla="*/ 935 w 935"/>
                  <a:gd name="T9" fmla="*/ 934 h 934"/>
                  <a:gd name="T10" fmla="*/ 935 w 935"/>
                  <a:gd name="T11" fmla="*/ 467 h 934"/>
                  <a:gd name="T12" fmla="*/ 871 w 935"/>
                  <a:gd name="T13" fmla="*/ 232 h 934"/>
                  <a:gd name="T14" fmla="*/ 598 w 935"/>
                  <a:gd name="T15" fmla="*/ 232 h 934"/>
                  <a:gd name="T16" fmla="*/ 267 w 935"/>
                  <a:gd name="T17" fmla="*/ 0 h 9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5" h="934">
                    <a:moveTo>
                      <a:pt x="26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67"/>
                      <a:pt x="0" y="467"/>
                      <a:pt x="0" y="467"/>
                    </a:cubicBezTo>
                    <a:cubicBezTo>
                      <a:pt x="0" y="725"/>
                      <a:pt x="209" y="934"/>
                      <a:pt x="467" y="934"/>
                    </a:cubicBezTo>
                    <a:cubicBezTo>
                      <a:pt x="935" y="934"/>
                      <a:pt x="935" y="934"/>
                      <a:pt x="935" y="934"/>
                    </a:cubicBezTo>
                    <a:cubicBezTo>
                      <a:pt x="935" y="467"/>
                      <a:pt x="935" y="467"/>
                      <a:pt x="935" y="467"/>
                    </a:cubicBezTo>
                    <a:cubicBezTo>
                      <a:pt x="935" y="381"/>
                      <a:pt x="912" y="301"/>
                      <a:pt x="871" y="232"/>
                    </a:cubicBezTo>
                    <a:cubicBezTo>
                      <a:pt x="598" y="232"/>
                      <a:pt x="598" y="232"/>
                      <a:pt x="598" y="232"/>
                    </a:cubicBezTo>
                    <a:cubicBezTo>
                      <a:pt x="446" y="232"/>
                      <a:pt x="316" y="135"/>
                      <a:pt x="267" y="0"/>
                    </a:cubicBezTo>
                  </a:path>
                </a:pathLst>
              </a:custGeom>
              <a:solidFill>
                <a:srgbClr val="E6C76B"/>
              </a:solidFill>
              <a:ln>
                <a:solidFill>
                  <a:srgbClr val="E6C76B"/>
                </a:solidFill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40" name="Freeform 55">
                <a:extLst>
                  <a:ext uri="{FF2B5EF4-FFF2-40B4-BE49-F238E27FC236}">
                    <a16:creationId xmlns:a16="http://schemas.microsoft.com/office/drawing/2014/main" xmlns="" id="{BA32B405-9CB2-4A6B-84EF-1E1EB08CE5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1946" y="1784099"/>
                <a:ext cx="1262347" cy="1264750"/>
              </a:xfrm>
              <a:custGeom>
                <a:avLst/>
                <a:gdLst>
                  <a:gd name="T0" fmla="*/ 351 w 702"/>
                  <a:gd name="T1" fmla="*/ 0 h 703"/>
                  <a:gd name="T2" fmla="*/ 0 w 702"/>
                  <a:gd name="T3" fmla="*/ 0 h 703"/>
                  <a:gd name="T4" fmla="*/ 0 w 702"/>
                  <a:gd name="T5" fmla="*/ 99 h 703"/>
                  <a:gd name="T6" fmla="*/ 0 w 702"/>
                  <a:gd name="T7" fmla="*/ 99 h 703"/>
                  <a:gd name="T8" fmla="*/ 40 w 702"/>
                  <a:gd name="T9" fmla="*/ 139 h 703"/>
                  <a:gd name="T10" fmla="*/ 0 w 702"/>
                  <a:gd name="T11" fmla="*/ 179 h 703"/>
                  <a:gd name="T12" fmla="*/ 0 w 702"/>
                  <a:gd name="T13" fmla="*/ 179 h 703"/>
                  <a:gd name="T14" fmla="*/ 0 w 702"/>
                  <a:gd name="T15" fmla="*/ 352 h 703"/>
                  <a:gd name="T16" fmla="*/ 20 w 702"/>
                  <a:gd name="T17" fmla="*/ 471 h 703"/>
                  <a:gd name="T18" fmla="*/ 220 w 702"/>
                  <a:gd name="T19" fmla="*/ 471 h 703"/>
                  <a:gd name="T20" fmla="*/ 624 w 702"/>
                  <a:gd name="T21" fmla="*/ 703 h 703"/>
                  <a:gd name="T22" fmla="*/ 702 w 702"/>
                  <a:gd name="T23" fmla="*/ 703 h 703"/>
                  <a:gd name="T24" fmla="*/ 702 w 702"/>
                  <a:gd name="T25" fmla="*/ 352 h 703"/>
                  <a:gd name="T26" fmla="*/ 660 w 702"/>
                  <a:gd name="T27" fmla="*/ 184 h 703"/>
                  <a:gd name="T28" fmla="*/ 612 w 702"/>
                  <a:gd name="T29" fmla="*/ 184 h 703"/>
                  <a:gd name="T30" fmla="*/ 506 w 702"/>
                  <a:gd name="T31" fmla="*/ 78 h 703"/>
                  <a:gd name="T32" fmla="*/ 506 w 702"/>
                  <a:gd name="T33" fmla="*/ 36 h 703"/>
                  <a:gd name="T34" fmla="*/ 351 w 702"/>
                  <a:gd name="T35" fmla="*/ 0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2" h="703">
                    <a:moveTo>
                      <a:pt x="35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22" y="99"/>
                      <a:pt x="40" y="116"/>
                      <a:pt x="40" y="139"/>
                    </a:cubicBezTo>
                    <a:cubicBezTo>
                      <a:pt x="40" y="161"/>
                      <a:pt x="22" y="179"/>
                      <a:pt x="0" y="179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352"/>
                      <a:pt x="0" y="352"/>
                      <a:pt x="0" y="352"/>
                    </a:cubicBezTo>
                    <a:cubicBezTo>
                      <a:pt x="0" y="393"/>
                      <a:pt x="7" y="433"/>
                      <a:pt x="20" y="471"/>
                    </a:cubicBezTo>
                    <a:cubicBezTo>
                      <a:pt x="220" y="471"/>
                      <a:pt x="220" y="471"/>
                      <a:pt x="220" y="471"/>
                    </a:cubicBezTo>
                    <a:cubicBezTo>
                      <a:pt x="393" y="471"/>
                      <a:pt x="543" y="564"/>
                      <a:pt x="624" y="703"/>
                    </a:cubicBezTo>
                    <a:cubicBezTo>
                      <a:pt x="702" y="703"/>
                      <a:pt x="702" y="703"/>
                      <a:pt x="702" y="703"/>
                    </a:cubicBezTo>
                    <a:cubicBezTo>
                      <a:pt x="702" y="352"/>
                      <a:pt x="702" y="352"/>
                      <a:pt x="702" y="352"/>
                    </a:cubicBezTo>
                    <a:cubicBezTo>
                      <a:pt x="702" y="291"/>
                      <a:pt x="687" y="234"/>
                      <a:pt x="660" y="184"/>
                    </a:cubicBezTo>
                    <a:cubicBezTo>
                      <a:pt x="612" y="184"/>
                      <a:pt x="612" y="184"/>
                      <a:pt x="612" y="184"/>
                    </a:cubicBezTo>
                    <a:cubicBezTo>
                      <a:pt x="554" y="184"/>
                      <a:pt x="506" y="137"/>
                      <a:pt x="506" y="78"/>
                    </a:cubicBezTo>
                    <a:cubicBezTo>
                      <a:pt x="506" y="36"/>
                      <a:pt x="506" y="36"/>
                      <a:pt x="506" y="36"/>
                    </a:cubicBezTo>
                    <a:cubicBezTo>
                      <a:pt x="460" y="13"/>
                      <a:pt x="407" y="0"/>
                      <a:pt x="351" y="0"/>
                    </a:cubicBezTo>
                  </a:path>
                </a:pathLst>
              </a:custGeom>
              <a:solidFill>
                <a:srgbClr val="E6C76B"/>
              </a:solidFill>
              <a:ln w="9525">
                <a:solidFill>
                  <a:srgbClr val="E6C76B"/>
                </a:solidFill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56">
                <a:extLst>
                  <a:ext uri="{FF2B5EF4-FFF2-40B4-BE49-F238E27FC236}">
                    <a16:creationId xmlns:a16="http://schemas.microsoft.com/office/drawing/2014/main" xmlns="" id="{CE0D5210-921C-413D-AA70-5194A5F00E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8013" y="2631274"/>
                <a:ext cx="1086018" cy="417576"/>
              </a:xfrm>
              <a:custGeom>
                <a:avLst/>
                <a:gdLst>
                  <a:gd name="T0" fmla="*/ 200 w 604"/>
                  <a:gd name="T1" fmla="*/ 0 h 232"/>
                  <a:gd name="T2" fmla="*/ 0 w 604"/>
                  <a:gd name="T3" fmla="*/ 0 h 232"/>
                  <a:gd name="T4" fmla="*/ 331 w 604"/>
                  <a:gd name="T5" fmla="*/ 232 h 232"/>
                  <a:gd name="T6" fmla="*/ 604 w 604"/>
                  <a:gd name="T7" fmla="*/ 232 h 232"/>
                  <a:gd name="T8" fmla="*/ 200 w 604"/>
                  <a:gd name="T9" fmla="*/ 0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4" h="232">
                    <a:moveTo>
                      <a:pt x="20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9" y="135"/>
                      <a:pt x="179" y="232"/>
                      <a:pt x="331" y="232"/>
                    </a:cubicBezTo>
                    <a:cubicBezTo>
                      <a:pt x="604" y="232"/>
                      <a:pt x="604" y="232"/>
                      <a:pt x="604" y="232"/>
                    </a:cubicBezTo>
                    <a:cubicBezTo>
                      <a:pt x="523" y="93"/>
                      <a:pt x="373" y="0"/>
                      <a:pt x="200" y="0"/>
                    </a:cubicBezTo>
                  </a:path>
                </a:pathLst>
              </a:custGeom>
              <a:solidFill>
                <a:srgbClr val="DCB034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57">
                <a:extLst>
                  <a:ext uri="{FF2B5EF4-FFF2-40B4-BE49-F238E27FC236}">
                    <a16:creationId xmlns:a16="http://schemas.microsoft.com/office/drawing/2014/main" xmlns="" id="{E2C4EA06-D95C-48AB-8016-DD34199799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1637" y="1735208"/>
                <a:ext cx="379105" cy="379906"/>
              </a:xfrm>
              <a:custGeom>
                <a:avLst/>
                <a:gdLst>
                  <a:gd name="T0" fmla="*/ 106 w 211"/>
                  <a:gd name="T1" fmla="*/ 0 h 211"/>
                  <a:gd name="T2" fmla="*/ 0 w 211"/>
                  <a:gd name="T3" fmla="*/ 0 h 211"/>
                  <a:gd name="T4" fmla="*/ 0 w 211"/>
                  <a:gd name="T5" fmla="*/ 63 h 211"/>
                  <a:gd name="T6" fmla="*/ 154 w 211"/>
                  <a:gd name="T7" fmla="*/ 211 h 211"/>
                  <a:gd name="T8" fmla="*/ 211 w 211"/>
                  <a:gd name="T9" fmla="*/ 211 h 211"/>
                  <a:gd name="T10" fmla="*/ 211 w 211"/>
                  <a:gd name="T11" fmla="*/ 105 h 211"/>
                  <a:gd name="T12" fmla="*/ 106 w 211"/>
                  <a:gd name="T13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211">
                    <a:moveTo>
                      <a:pt x="10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65" y="96"/>
                      <a:pt x="119" y="147"/>
                      <a:pt x="154" y="211"/>
                    </a:cubicBezTo>
                    <a:cubicBezTo>
                      <a:pt x="211" y="211"/>
                      <a:pt x="211" y="211"/>
                      <a:pt x="211" y="211"/>
                    </a:cubicBezTo>
                    <a:cubicBezTo>
                      <a:pt x="211" y="105"/>
                      <a:pt x="211" y="105"/>
                      <a:pt x="211" y="105"/>
                    </a:cubicBezTo>
                    <a:cubicBezTo>
                      <a:pt x="211" y="47"/>
                      <a:pt x="164" y="0"/>
                      <a:pt x="106" y="0"/>
                    </a:cubicBezTo>
                  </a:path>
                </a:pathLst>
              </a:custGeom>
              <a:solidFill>
                <a:srgbClr val="E6C76B"/>
              </a:solidFill>
              <a:ln w="9525">
                <a:solidFill>
                  <a:srgbClr val="E6C76B"/>
                </a:solidFill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58">
                <a:extLst>
                  <a:ext uri="{FF2B5EF4-FFF2-40B4-BE49-F238E27FC236}">
                    <a16:creationId xmlns:a16="http://schemas.microsoft.com/office/drawing/2014/main" xmlns="" id="{F744115B-7B9F-4291-82F4-43843D498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1637" y="1848218"/>
                <a:ext cx="276514" cy="266896"/>
              </a:xfrm>
              <a:custGeom>
                <a:avLst/>
                <a:gdLst>
                  <a:gd name="T0" fmla="*/ 0 w 154"/>
                  <a:gd name="T1" fmla="*/ 0 h 148"/>
                  <a:gd name="T2" fmla="*/ 0 w 154"/>
                  <a:gd name="T3" fmla="*/ 42 h 148"/>
                  <a:gd name="T4" fmla="*/ 106 w 154"/>
                  <a:gd name="T5" fmla="*/ 148 h 148"/>
                  <a:gd name="T6" fmla="*/ 154 w 154"/>
                  <a:gd name="T7" fmla="*/ 148 h 148"/>
                  <a:gd name="T8" fmla="*/ 0 w 154"/>
                  <a:gd name="T9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148">
                    <a:moveTo>
                      <a:pt x="0" y="0"/>
                    </a:moveTo>
                    <a:cubicBezTo>
                      <a:pt x="0" y="42"/>
                      <a:pt x="0" y="42"/>
                      <a:pt x="0" y="42"/>
                    </a:cubicBezTo>
                    <a:cubicBezTo>
                      <a:pt x="0" y="101"/>
                      <a:pt x="48" y="148"/>
                      <a:pt x="106" y="148"/>
                    </a:cubicBezTo>
                    <a:cubicBezTo>
                      <a:pt x="154" y="148"/>
                      <a:pt x="154" y="148"/>
                      <a:pt x="154" y="148"/>
                    </a:cubicBezTo>
                    <a:cubicBezTo>
                      <a:pt x="119" y="84"/>
                      <a:pt x="65" y="33"/>
                      <a:pt x="0" y="0"/>
                    </a:cubicBezTo>
                  </a:path>
                </a:pathLst>
              </a:custGeom>
              <a:solidFill>
                <a:srgbClr val="DCB034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Oval 59">
                <a:extLst>
                  <a:ext uri="{FF2B5EF4-FFF2-40B4-BE49-F238E27FC236}">
                    <a16:creationId xmlns:a16="http://schemas.microsoft.com/office/drawing/2014/main" xmlns="" id="{CD0DCD3D-F9FD-407C-8B98-D944911357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1239" y="2141563"/>
                <a:ext cx="279720" cy="281323"/>
              </a:xfrm>
              <a:prstGeom prst="ellipse">
                <a:avLst/>
              </a:prstGeom>
              <a:solidFill>
                <a:srgbClr val="E6C76B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60">
                <a:extLst>
                  <a:ext uri="{FF2B5EF4-FFF2-40B4-BE49-F238E27FC236}">
                    <a16:creationId xmlns:a16="http://schemas.microsoft.com/office/drawing/2014/main" xmlns="" id="{F1F7994B-DB9F-4FD8-9D00-EA4EA7C711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9813" y="1962030"/>
                <a:ext cx="72134" cy="144268"/>
              </a:xfrm>
              <a:custGeom>
                <a:avLst/>
                <a:gdLst>
                  <a:gd name="T0" fmla="*/ 40 w 40"/>
                  <a:gd name="T1" fmla="*/ 0 h 80"/>
                  <a:gd name="T2" fmla="*/ 0 w 40"/>
                  <a:gd name="T3" fmla="*/ 40 h 80"/>
                  <a:gd name="T4" fmla="*/ 40 w 40"/>
                  <a:gd name="T5" fmla="*/ 80 h 80"/>
                  <a:gd name="T6" fmla="*/ 40 w 40"/>
                  <a:gd name="T7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80">
                    <a:moveTo>
                      <a:pt x="40" y="0"/>
                    </a:moveTo>
                    <a:cubicBezTo>
                      <a:pt x="18" y="0"/>
                      <a:pt x="0" y="17"/>
                      <a:pt x="0" y="40"/>
                    </a:cubicBezTo>
                    <a:cubicBezTo>
                      <a:pt x="0" y="62"/>
                      <a:pt x="18" y="80"/>
                      <a:pt x="40" y="80"/>
                    </a:cubicBezTo>
                    <a:cubicBezTo>
                      <a:pt x="40" y="0"/>
                      <a:pt x="40" y="0"/>
                      <a:pt x="40" y="0"/>
                    </a:cubicBezTo>
                  </a:path>
                </a:pathLst>
              </a:custGeom>
              <a:solidFill>
                <a:srgbClr val="E6C76B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61">
                <a:extLst>
                  <a:ext uri="{FF2B5EF4-FFF2-40B4-BE49-F238E27FC236}">
                    <a16:creationId xmlns:a16="http://schemas.microsoft.com/office/drawing/2014/main" xmlns="" id="{DDDD5665-1B08-46EE-B95A-4DB60AAA96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1946" y="1962030"/>
                <a:ext cx="72134" cy="144268"/>
              </a:xfrm>
              <a:custGeom>
                <a:avLst/>
                <a:gdLst>
                  <a:gd name="T0" fmla="*/ 0 w 40"/>
                  <a:gd name="T1" fmla="*/ 0 h 80"/>
                  <a:gd name="T2" fmla="*/ 0 w 40"/>
                  <a:gd name="T3" fmla="*/ 0 h 80"/>
                  <a:gd name="T4" fmla="*/ 0 w 40"/>
                  <a:gd name="T5" fmla="*/ 80 h 80"/>
                  <a:gd name="T6" fmla="*/ 0 w 40"/>
                  <a:gd name="T7" fmla="*/ 80 h 80"/>
                  <a:gd name="T8" fmla="*/ 40 w 40"/>
                  <a:gd name="T9" fmla="*/ 40 h 80"/>
                  <a:gd name="T10" fmla="*/ 0 w 40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8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22" y="80"/>
                      <a:pt x="40" y="62"/>
                      <a:pt x="40" y="40"/>
                    </a:cubicBezTo>
                    <a:cubicBezTo>
                      <a:pt x="40" y="17"/>
                      <a:pt x="22" y="0"/>
                      <a:pt x="0" y="0"/>
                    </a:cubicBezTo>
                  </a:path>
                </a:pathLst>
              </a:custGeom>
              <a:solidFill>
                <a:srgbClr val="DCB0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8" name="Oval 62">
              <a:extLst>
                <a:ext uri="{FF2B5EF4-FFF2-40B4-BE49-F238E27FC236}">
                  <a16:creationId xmlns:a16="http://schemas.microsoft.com/office/drawing/2014/main" xmlns="" id="{8015B944-D31D-4546-BB6E-FEEF3A4013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3436" y="1711965"/>
              <a:ext cx="72134" cy="72134"/>
            </a:xfrm>
            <a:prstGeom prst="ellipse">
              <a:avLst/>
            </a:prstGeom>
            <a:solidFill>
              <a:srgbClr val="E6C76B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7" name="TextBox 3">
            <a:extLst>
              <a:ext uri="{FF2B5EF4-FFF2-40B4-BE49-F238E27FC236}">
                <a16:creationId xmlns:a16="http://schemas.microsoft.com/office/drawing/2014/main" xmlns="" id="{21AD9BCF-101D-4DA9-B1C5-2ADAC9658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6127" y="2047569"/>
            <a:ext cx="17284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latin typeface="+mj-ea"/>
                <a:ea typeface="+mj-ea"/>
              </a:rPr>
              <a:t>请输入你的标题</a:t>
            </a:r>
          </a:p>
        </p:txBody>
      </p:sp>
      <p:sp>
        <p:nvSpPr>
          <p:cNvPr id="48" name="TextBox 27">
            <a:extLst>
              <a:ext uri="{FF2B5EF4-FFF2-40B4-BE49-F238E27FC236}">
                <a16:creationId xmlns:a16="http://schemas.microsoft.com/office/drawing/2014/main" xmlns="" id="{2DE13544-8AE7-4D9C-B655-E3A4D25989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4399" y="3418580"/>
            <a:ext cx="19204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文本</a:t>
            </a:r>
            <a:r>
              <a: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言风格相符合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xmlns="" id="{D7195E98-1F8E-4531-9C94-6053690B48CF}"/>
              </a:ext>
            </a:extLst>
          </p:cNvPr>
          <p:cNvGrpSpPr/>
          <p:nvPr/>
        </p:nvGrpSpPr>
        <p:grpSpPr>
          <a:xfrm>
            <a:off x="6538384" y="1187452"/>
            <a:ext cx="2184400" cy="3625849"/>
            <a:chOff x="4932363" y="1604963"/>
            <a:chExt cx="1638300" cy="2719387"/>
          </a:xfrm>
        </p:grpSpPr>
        <p:sp>
          <p:nvSpPr>
            <p:cNvPr id="50" name="Freeform 71">
              <a:extLst>
                <a:ext uri="{FF2B5EF4-FFF2-40B4-BE49-F238E27FC236}">
                  <a16:creationId xmlns:a16="http://schemas.microsoft.com/office/drawing/2014/main" xmlns="" id="{D5133DAF-7A06-4A96-A572-CBCE49AA56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0463" y="1955800"/>
              <a:ext cx="1217613" cy="1217613"/>
            </a:xfrm>
            <a:custGeom>
              <a:avLst/>
              <a:gdLst>
                <a:gd name="T0" fmla="*/ 637 w 637"/>
                <a:gd name="T1" fmla="*/ 0 h 638"/>
                <a:gd name="T2" fmla="*/ 319 w 637"/>
                <a:gd name="T3" fmla="*/ 0 h 638"/>
                <a:gd name="T4" fmla="*/ 267 w 637"/>
                <a:gd name="T5" fmla="*/ 4 h 638"/>
                <a:gd name="T6" fmla="*/ 267 w 637"/>
                <a:gd name="T7" fmla="*/ 48 h 638"/>
                <a:gd name="T8" fmla="*/ 123 w 637"/>
                <a:gd name="T9" fmla="*/ 191 h 638"/>
                <a:gd name="T10" fmla="*/ 27 w 637"/>
                <a:gd name="T11" fmla="*/ 191 h 638"/>
                <a:gd name="T12" fmla="*/ 0 w 637"/>
                <a:gd name="T13" fmla="*/ 319 h 638"/>
                <a:gd name="T14" fmla="*/ 0 w 637"/>
                <a:gd name="T15" fmla="*/ 638 h 638"/>
                <a:gd name="T16" fmla="*/ 76 w 637"/>
                <a:gd name="T17" fmla="*/ 638 h 638"/>
                <a:gd name="T18" fmla="*/ 431 w 637"/>
                <a:gd name="T19" fmla="*/ 429 h 638"/>
                <a:gd name="T20" fmla="*/ 618 w 637"/>
                <a:gd name="T21" fmla="*/ 429 h 638"/>
                <a:gd name="T22" fmla="*/ 637 w 637"/>
                <a:gd name="T23" fmla="*/ 340 h 638"/>
                <a:gd name="T24" fmla="*/ 593 w 637"/>
                <a:gd name="T25" fmla="*/ 296 h 638"/>
                <a:gd name="T26" fmla="*/ 637 w 637"/>
                <a:gd name="T27" fmla="*/ 252 h 638"/>
                <a:gd name="T28" fmla="*/ 637 w 637"/>
                <a:gd name="T29" fmla="*/ 0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7" h="638">
                  <a:moveTo>
                    <a:pt x="637" y="0"/>
                  </a:moveTo>
                  <a:cubicBezTo>
                    <a:pt x="319" y="0"/>
                    <a:pt x="319" y="0"/>
                    <a:pt x="319" y="0"/>
                  </a:cubicBezTo>
                  <a:cubicBezTo>
                    <a:pt x="301" y="0"/>
                    <a:pt x="284" y="2"/>
                    <a:pt x="267" y="4"/>
                  </a:cubicBezTo>
                  <a:cubicBezTo>
                    <a:pt x="267" y="48"/>
                    <a:pt x="267" y="48"/>
                    <a:pt x="267" y="48"/>
                  </a:cubicBezTo>
                  <a:cubicBezTo>
                    <a:pt x="267" y="127"/>
                    <a:pt x="202" y="191"/>
                    <a:pt x="123" y="191"/>
                  </a:cubicBezTo>
                  <a:cubicBezTo>
                    <a:pt x="27" y="191"/>
                    <a:pt x="27" y="191"/>
                    <a:pt x="27" y="191"/>
                  </a:cubicBezTo>
                  <a:cubicBezTo>
                    <a:pt x="10" y="230"/>
                    <a:pt x="0" y="273"/>
                    <a:pt x="0" y="319"/>
                  </a:cubicBezTo>
                  <a:cubicBezTo>
                    <a:pt x="0" y="638"/>
                    <a:pt x="0" y="638"/>
                    <a:pt x="0" y="638"/>
                  </a:cubicBezTo>
                  <a:cubicBezTo>
                    <a:pt x="76" y="638"/>
                    <a:pt x="76" y="638"/>
                    <a:pt x="76" y="638"/>
                  </a:cubicBezTo>
                  <a:cubicBezTo>
                    <a:pt x="145" y="513"/>
                    <a:pt x="278" y="429"/>
                    <a:pt x="431" y="429"/>
                  </a:cubicBezTo>
                  <a:cubicBezTo>
                    <a:pt x="618" y="429"/>
                    <a:pt x="618" y="429"/>
                    <a:pt x="618" y="429"/>
                  </a:cubicBezTo>
                  <a:cubicBezTo>
                    <a:pt x="628" y="401"/>
                    <a:pt x="635" y="371"/>
                    <a:pt x="637" y="340"/>
                  </a:cubicBezTo>
                  <a:cubicBezTo>
                    <a:pt x="613" y="340"/>
                    <a:pt x="593" y="320"/>
                    <a:pt x="593" y="296"/>
                  </a:cubicBezTo>
                  <a:cubicBezTo>
                    <a:pt x="593" y="272"/>
                    <a:pt x="613" y="252"/>
                    <a:pt x="637" y="252"/>
                  </a:cubicBezTo>
                  <a:cubicBezTo>
                    <a:pt x="637" y="0"/>
                    <a:pt x="637" y="0"/>
                    <a:pt x="637" y="0"/>
                  </a:cubicBezTo>
                </a:path>
              </a:pathLst>
            </a:custGeom>
            <a:solidFill>
              <a:srgbClr val="F0A152"/>
            </a:solidFill>
            <a:ln>
              <a:solidFill>
                <a:srgbClr val="F0A152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72">
              <a:extLst>
                <a:ext uri="{FF2B5EF4-FFF2-40B4-BE49-F238E27FC236}">
                  <a16:creationId xmlns:a16="http://schemas.microsoft.com/office/drawing/2014/main" xmlns="" id="{6B98A70B-412C-4F56-A8E5-2E57CE743A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6500" y="2774950"/>
              <a:ext cx="1554163" cy="1549400"/>
            </a:xfrm>
            <a:custGeom>
              <a:avLst/>
              <a:gdLst>
                <a:gd name="T0" fmla="*/ 813 w 813"/>
                <a:gd name="T1" fmla="*/ 0 h 812"/>
                <a:gd name="T2" fmla="*/ 594 w 813"/>
                <a:gd name="T3" fmla="*/ 0 h 812"/>
                <a:gd name="T4" fmla="*/ 295 w 813"/>
                <a:gd name="T5" fmla="*/ 209 h 812"/>
                <a:gd name="T6" fmla="*/ 52 w 813"/>
                <a:gd name="T7" fmla="*/ 209 h 812"/>
                <a:gd name="T8" fmla="*/ 0 w 813"/>
                <a:gd name="T9" fmla="*/ 406 h 812"/>
                <a:gd name="T10" fmla="*/ 0 w 813"/>
                <a:gd name="T11" fmla="*/ 812 h 812"/>
                <a:gd name="T12" fmla="*/ 407 w 813"/>
                <a:gd name="T13" fmla="*/ 812 h 812"/>
                <a:gd name="T14" fmla="*/ 813 w 813"/>
                <a:gd name="T15" fmla="*/ 406 h 812"/>
                <a:gd name="T16" fmla="*/ 813 w 813"/>
                <a:gd name="T17" fmla="*/ 0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3" h="812">
                  <a:moveTo>
                    <a:pt x="813" y="0"/>
                  </a:moveTo>
                  <a:cubicBezTo>
                    <a:pt x="594" y="0"/>
                    <a:pt x="594" y="0"/>
                    <a:pt x="594" y="0"/>
                  </a:cubicBezTo>
                  <a:cubicBezTo>
                    <a:pt x="549" y="122"/>
                    <a:pt x="432" y="209"/>
                    <a:pt x="295" y="209"/>
                  </a:cubicBezTo>
                  <a:cubicBezTo>
                    <a:pt x="52" y="209"/>
                    <a:pt x="52" y="209"/>
                    <a:pt x="52" y="209"/>
                  </a:cubicBezTo>
                  <a:cubicBezTo>
                    <a:pt x="19" y="267"/>
                    <a:pt x="0" y="335"/>
                    <a:pt x="0" y="406"/>
                  </a:cubicBezTo>
                  <a:cubicBezTo>
                    <a:pt x="0" y="812"/>
                    <a:pt x="0" y="812"/>
                    <a:pt x="0" y="812"/>
                  </a:cubicBezTo>
                  <a:cubicBezTo>
                    <a:pt x="407" y="812"/>
                    <a:pt x="407" y="812"/>
                    <a:pt x="407" y="812"/>
                  </a:cubicBezTo>
                  <a:cubicBezTo>
                    <a:pt x="631" y="812"/>
                    <a:pt x="813" y="631"/>
                    <a:pt x="813" y="406"/>
                  </a:cubicBezTo>
                  <a:cubicBezTo>
                    <a:pt x="813" y="0"/>
                    <a:pt x="813" y="0"/>
                    <a:pt x="813" y="0"/>
                  </a:cubicBezTo>
                </a:path>
              </a:pathLst>
            </a:custGeom>
            <a:solidFill>
              <a:srgbClr val="F0A152"/>
            </a:solidFill>
            <a:ln>
              <a:solidFill>
                <a:srgbClr val="F0A152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73">
              <a:extLst>
                <a:ext uri="{FF2B5EF4-FFF2-40B4-BE49-F238E27FC236}">
                  <a16:creationId xmlns:a16="http://schemas.microsoft.com/office/drawing/2014/main" xmlns="" id="{F95DB5F7-A34D-4A8B-8F50-86E0068869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4925" y="2774950"/>
              <a:ext cx="1036638" cy="398463"/>
            </a:xfrm>
            <a:custGeom>
              <a:avLst/>
              <a:gdLst>
                <a:gd name="T0" fmla="*/ 542 w 542"/>
                <a:gd name="T1" fmla="*/ 0 h 209"/>
                <a:gd name="T2" fmla="*/ 355 w 542"/>
                <a:gd name="T3" fmla="*/ 0 h 209"/>
                <a:gd name="T4" fmla="*/ 0 w 542"/>
                <a:gd name="T5" fmla="*/ 209 h 209"/>
                <a:gd name="T6" fmla="*/ 243 w 542"/>
                <a:gd name="T7" fmla="*/ 209 h 209"/>
                <a:gd name="T8" fmla="*/ 542 w 542"/>
                <a:gd name="T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2" h="209">
                  <a:moveTo>
                    <a:pt x="542" y="0"/>
                  </a:moveTo>
                  <a:cubicBezTo>
                    <a:pt x="355" y="0"/>
                    <a:pt x="355" y="0"/>
                    <a:pt x="355" y="0"/>
                  </a:cubicBezTo>
                  <a:cubicBezTo>
                    <a:pt x="202" y="0"/>
                    <a:pt x="69" y="84"/>
                    <a:pt x="0" y="209"/>
                  </a:cubicBezTo>
                  <a:cubicBezTo>
                    <a:pt x="243" y="209"/>
                    <a:pt x="243" y="209"/>
                    <a:pt x="243" y="209"/>
                  </a:cubicBezTo>
                  <a:cubicBezTo>
                    <a:pt x="380" y="209"/>
                    <a:pt x="497" y="122"/>
                    <a:pt x="542" y="0"/>
                  </a:cubicBezTo>
                </a:path>
              </a:pathLst>
            </a:custGeom>
            <a:solidFill>
              <a:srgbClr val="EB8523"/>
            </a:solidFill>
            <a:ln>
              <a:solidFill>
                <a:srgbClr val="F0A152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74">
              <a:extLst>
                <a:ext uri="{FF2B5EF4-FFF2-40B4-BE49-F238E27FC236}">
                  <a16:creationId xmlns:a16="http://schemas.microsoft.com/office/drawing/2014/main" xmlns="" id="{0D9DBED7-4874-4F84-9D77-17744961D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2363" y="1773238"/>
              <a:ext cx="549275" cy="547688"/>
            </a:xfrm>
            <a:custGeom>
              <a:avLst/>
              <a:gdLst>
                <a:gd name="T0" fmla="*/ 287 w 287"/>
                <a:gd name="T1" fmla="*/ 0 h 287"/>
                <a:gd name="T2" fmla="*/ 143 w 287"/>
                <a:gd name="T3" fmla="*/ 0 h 287"/>
                <a:gd name="T4" fmla="*/ 0 w 287"/>
                <a:gd name="T5" fmla="*/ 144 h 287"/>
                <a:gd name="T6" fmla="*/ 0 w 287"/>
                <a:gd name="T7" fmla="*/ 287 h 287"/>
                <a:gd name="T8" fmla="*/ 47 w 287"/>
                <a:gd name="T9" fmla="*/ 287 h 287"/>
                <a:gd name="T10" fmla="*/ 287 w 287"/>
                <a:gd name="T11" fmla="*/ 100 h 287"/>
                <a:gd name="T12" fmla="*/ 287 w 287"/>
                <a:gd name="T13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7" h="287">
                  <a:moveTo>
                    <a:pt x="287" y="0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64" y="0"/>
                    <a:pt x="0" y="64"/>
                    <a:pt x="0" y="144"/>
                  </a:cubicBezTo>
                  <a:cubicBezTo>
                    <a:pt x="0" y="287"/>
                    <a:pt x="0" y="287"/>
                    <a:pt x="0" y="287"/>
                  </a:cubicBezTo>
                  <a:cubicBezTo>
                    <a:pt x="47" y="287"/>
                    <a:pt x="47" y="287"/>
                    <a:pt x="47" y="287"/>
                  </a:cubicBezTo>
                  <a:cubicBezTo>
                    <a:pt x="89" y="190"/>
                    <a:pt x="179" y="118"/>
                    <a:pt x="287" y="100"/>
                  </a:cubicBezTo>
                  <a:cubicBezTo>
                    <a:pt x="287" y="0"/>
                    <a:pt x="287" y="0"/>
                    <a:pt x="287" y="0"/>
                  </a:cubicBezTo>
                </a:path>
              </a:pathLst>
            </a:custGeom>
            <a:solidFill>
              <a:srgbClr val="F0A152"/>
            </a:solidFill>
            <a:ln>
              <a:solidFill>
                <a:srgbClr val="F0A152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75">
              <a:extLst>
                <a:ext uri="{FF2B5EF4-FFF2-40B4-BE49-F238E27FC236}">
                  <a16:creationId xmlns:a16="http://schemas.microsoft.com/office/drawing/2014/main" xmlns="" id="{13283193-19DD-4684-BF6C-FE76CC3B4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1263" y="1963738"/>
              <a:ext cx="460375" cy="357188"/>
            </a:xfrm>
            <a:custGeom>
              <a:avLst/>
              <a:gdLst>
                <a:gd name="T0" fmla="*/ 240 w 240"/>
                <a:gd name="T1" fmla="*/ 0 h 187"/>
                <a:gd name="T2" fmla="*/ 0 w 240"/>
                <a:gd name="T3" fmla="*/ 187 h 187"/>
                <a:gd name="T4" fmla="*/ 96 w 240"/>
                <a:gd name="T5" fmla="*/ 187 h 187"/>
                <a:gd name="T6" fmla="*/ 240 w 240"/>
                <a:gd name="T7" fmla="*/ 44 h 187"/>
                <a:gd name="T8" fmla="*/ 240 w 240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187">
                  <a:moveTo>
                    <a:pt x="240" y="0"/>
                  </a:moveTo>
                  <a:cubicBezTo>
                    <a:pt x="132" y="18"/>
                    <a:pt x="42" y="90"/>
                    <a:pt x="0" y="187"/>
                  </a:cubicBezTo>
                  <a:cubicBezTo>
                    <a:pt x="96" y="187"/>
                    <a:pt x="96" y="187"/>
                    <a:pt x="96" y="187"/>
                  </a:cubicBezTo>
                  <a:cubicBezTo>
                    <a:pt x="175" y="187"/>
                    <a:pt x="240" y="123"/>
                    <a:pt x="240" y="44"/>
                  </a:cubicBezTo>
                  <a:cubicBezTo>
                    <a:pt x="240" y="0"/>
                    <a:pt x="240" y="0"/>
                    <a:pt x="240" y="0"/>
                  </a:cubicBezTo>
                </a:path>
              </a:pathLst>
            </a:custGeom>
            <a:solidFill>
              <a:srgbClr val="EB8523"/>
            </a:solidFill>
            <a:ln>
              <a:solidFill>
                <a:srgbClr val="F0A152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Oval 76">
              <a:extLst>
                <a:ext uri="{FF2B5EF4-FFF2-40B4-BE49-F238E27FC236}">
                  <a16:creationId xmlns:a16="http://schemas.microsoft.com/office/drawing/2014/main" xmlns="" id="{771F56A8-5F88-4666-BB83-06F3554534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9463" y="1695450"/>
              <a:ext cx="250825" cy="247650"/>
            </a:xfrm>
            <a:prstGeom prst="ellipse">
              <a:avLst/>
            </a:prstGeom>
            <a:solidFill>
              <a:srgbClr val="F0A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77">
              <a:extLst>
                <a:ext uri="{FF2B5EF4-FFF2-40B4-BE49-F238E27FC236}">
                  <a16:creationId xmlns:a16="http://schemas.microsoft.com/office/drawing/2014/main" xmlns="" id="{ABB14420-19FA-4799-8C39-948A79396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8075" y="2436813"/>
              <a:ext cx="84138" cy="168275"/>
            </a:xfrm>
            <a:custGeom>
              <a:avLst/>
              <a:gdLst>
                <a:gd name="T0" fmla="*/ 0 w 44"/>
                <a:gd name="T1" fmla="*/ 0 h 88"/>
                <a:gd name="T2" fmla="*/ 0 w 44"/>
                <a:gd name="T3" fmla="*/ 0 h 88"/>
                <a:gd name="T4" fmla="*/ 0 w 44"/>
                <a:gd name="T5" fmla="*/ 67 h 88"/>
                <a:gd name="T6" fmla="*/ 0 w 44"/>
                <a:gd name="T7" fmla="*/ 88 h 88"/>
                <a:gd name="T8" fmla="*/ 0 w 44"/>
                <a:gd name="T9" fmla="*/ 88 h 88"/>
                <a:gd name="T10" fmla="*/ 44 w 44"/>
                <a:gd name="T11" fmla="*/ 44 h 88"/>
                <a:gd name="T12" fmla="*/ 0 w 44"/>
                <a:gd name="T13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8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4"/>
                    <a:pt x="0" y="81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5" y="88"/>
                    <a:pt x="44" y="68"/>
                    <a:pt x="44" y="44"/>
                  </a:cubicBezTo>
                  <a:cubicBezTo>
                    <a:pt x="44" y="20"/>
                    <a:pt x="25" y="0"/>
                    <a:pt x="0" y="0"/>
                  </a:cubicBezTo>
                </a:path>
              </a:pathLst>
            </a:custGeom>
            <a:solidFill>
              <a:srgbClr val="F58F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78">
              <a:extLst>
                <a:ext uri="{FF2B5EF4-FFF2-40B4-BE49-F238E27FC236}">
                  <a16:creationId xmlns:a16="http://schemas.microsoft.com/office/drawing/2014/main" xmlns="" id="{AE1C7EB0-7D34-4D22-84E5-CA7D2048C2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3938" y="2436813"/>
              <a:ext cx="84138" cy="168275"/>
            </a:xfrm>
            <a:custGeom>
              <a:avLst/>
              <a:gdLst>
                <a:gd name="T0" fmla="*/ 44 w 44"/>
                <a:gd name="T1" fmla="*/ 0 h 88"/>
                <a:gd name="T2" fmla="*/ 0 w 44"/>
                <a:gd name="T3" fmla="*/ 44 h 88"/>
                <a:gd name="T4" fmla="*/ 44 w 44"/>
                <a:gd name="T5" fmla="*/ 88 h 88"/>
                <a:gd name="T6" fmla="*/ 44 w 44"/>
                <a:gd name="T7" fmla="*/ 67 h 88"/>
                <a:gd name="T8" fmla="*/ 44 w 44"/>
                <a:gd name="T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8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44" y="81"/>
                    <a:pt x="44" y="74"/>
                    <a:pt x="44" y="67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EB852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Oval 79">
              <a:extLst>
                <a:ext uri="{FF2B5EF4-FFF2-40B4-BE49-F238E27FC236}">
                  <a16:creationId xmlns:a16="http://schemas.microsoft.com/office/drawing/2014/main" xmlns="" id="{9FF11A9D-AF85-442C-A27C-3CD9C1C6A2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5413" y="1604963"/>
              <a:ext cx="139700" cy="138113"/>
            </a:xfrm>
            <a:prstGeom prst="ellipse">
              <a:avLst/>
            </a:prstGeom>
            <a:solidFill>
              <a:srgbClr val="F0A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Oval 80">
              <a:extLst>
                <a:ext uri="{FF2B5EF4-FFF2-40B4-BE49-F238E27FC236}">
                  <a16:creationId xmlns:a16="http://schemas.microsoft.com/office/drawing/2014/main" xmlns="" id="{B2B5798D-26AA-4782-8BB3-8DB70445D9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6175" y="2084388"/>
              <a:ext cx="239713" cy="238125"/>
            </a:xfrm>
            <a:prstGeom prst="ellipse">
              <a:avLst/>
            </a:prstGeom>
            <a:solidFill>
              <a:srgbClr val="F0A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0" name="TextBox 3">
            <a:extLst>
              <a:ext uri="{FF2B5EF4-FFF2-40B4-BE49-F238E27FC236}">
                <a16:creationId xmlns:a16="http://schemas.microsoft.com/office/drawing/2014/main" xmlns="" id="{A9002CC7-F704-4C31-92F7-374920586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5517" y="2049862"/>
            <a:ext cx="17284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latin typeface="+mj-ea"/>
                <a:ea typeface="+mj-ea"/>
              </a:rPr>
              <a:t>请输入你的标题</a:t>
            </a:r>
          </a:p>
        </p:txBody>
      </p:sp>
      <p:sp>
        <p:nvSpPr>
          <p:cNvPr id="61" name="TextBox 27">
            <a:extLst>
              <a:ext uri="{FF2B5EF4-FFF2-40B4-BE49-F238E27FC236}">
                <a16:creationId xmlns:a16="http://schemas.microsoft.com/office/drawing/2014/main" xmlns="" id="{5C7EE0B4-DAF8-4E6A-942D-C794BCEE77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8219" y="3508666"/>
            <a:ext cx="19204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文本</a:t>
            </a:r>
            <a:r>
              <a: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言风格相符合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628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 autoUpdateAnimBg="0"/>
      <p:bldP spid="47" grpId="0"/>
      <p:bldP spid="48" grpId="0"/>
      <p:bldP spid="60" grpId="0"/>
      <p:bldP spid="6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27">
            <a:extLst>
              <a:ext uri="{FF2B5EF4-FFF2-40B4-BE49-F238E27FC236}">
                <a16:creationId xmlns:a16="http://schemas.microsoft.com/office/drawing/2014/main" xmlns="" id="{B97EC266-EFB3-49D3-92EE-1842227A9A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1" y="2429934"/>
            <a:ext cx="1680633" cy="1680633"/>
          </a:xfrm>
          <a:prstGeom prst="diamond">
            <a:avLst/>
          </a:prstGeom>
          <a:solidFill>
            <a:srgbClr val="E6C76B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olidFill>
                <a:schemeClr val="bg1"/>
              </a:solidFill>
            </a:endParaRPr>
          </a:p>
        </p:txBody>
      </p:sp>
      <p:sp>
        <p:nvSpPr>
          <p:cNvPr id="3" name="菱形 28">
            <a:extLst>
              <a:ext uri="{FF2B5EF4-FFF2-40B4-BE49-F238E27FC236}">
                <a16:creationId xmlns:a16="http://schemas.microsoft.com/office/drawing/2014/main" xmlns="" id="{4F444EE5-15EB-4B29-BF60-C3F315BAEB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2768" y="2429934"/>
            <a:ext cx="1680633" cy="1680633"/>
          </a:xfrm>
          <a:prstGeom prst="diamond">
            <a:avLst/>
          </a:prstGeom>
          <a:solidFill>
            <a:srgbClr val="E6C76B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7200">
              <a:solidFill>
                <a:schemeClr val="bg1"/>
              </a:solidFill>
            </a:endParaRPr>
          </a:p>
        </p:txBody>
      </p:sp>
      <p:sp>
        <p:nvSpPr>
          <p:cNvPr id="4" name="菱形 30">
            <a:extLst>
              <a:ext uri="{FF2B5EF4-FFF2-40B4-BE49-F238E27FC236}">
                <a16:creationId xmlns:a16="http://schemas.microsoft.com/office/drawing/2014/main" xmlns="" id="{286521DB-B3D9-42BE-A6CE-5852D5488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5700" y="1881718"/>
            <a:ext cx="670984" cy="670983"/>
          </a:xfrm>
          <a:prstGeom prst="diamond">
            <a:avLst/>
          </a:prstGeom>
          <a:solidFill>
            <a:srgbClr val="E6C76B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7200">
              <a:solidFill>
                <a:schemeClr val="bg1"/>
              </a:solidFill>
            </a:endParaRPr>
          </a:p>
        </p:txBody>
      </p:sp>
      <p:sp>
        <p:nvSpPr>
          <p:cNvPr id="5" name="菱形 31">
            <a:extLst>
              <a:ext uri="{FF2B5EF4-FFF2-40B4-BE49-F238E27FC236}">
                <a16:creationId xmlns:a16="http://schemas.microsoft.com/office/drawing/2014/main" xmlns="" id="{EEEE5D9F-F506-4D2D-A6BF-726B9D0AF3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5700" y="3987801"/>
            <a:ext cx="670984" cy="673100"/>
          </a:xfrm>
          <a:prstGeom prst="diamond">
            <a:avLst/>
          </a:prstGeom>
          <a:solidFill>
            <a:srgbClr val="E6C76B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olidFill>
                <a:schemeClr val="bg1"/>
              </a:solidFill>
            </a:endParaRPr>
          </a:p>
        </p:txBody>
      </p:sp>
      <p:sp>
        <p:nvSpPr>
          <p:cNvPr id="6" name="菱形 32">
            <a:extLst>
              <a:ext uri="{FF2B5EF4-FFF2-40B4-BE49-F238E27FC236}">
                <a16:creationId xmlns:a16="http://schemas.microsoft.com/office/drawing/2014/main" xmlns="" id="{00DE4839-EC58-448B-A504-A223F23DEF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3718" y="1881718"/>
            <a:ext cx="670983" cy="670983"/>
          </a:xfrm>
          <a:prstGeom prst="diamond">
            <a:avLst/>
          </a:prstGeom>
          <a:solidFill>
            <a:srgbClr val="EB8523">
              <a:alpha val="73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BABABA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7200">
              <a:solidFill>
                <a:schemeClr val="bg1"/>
              </a:solidFill>
            </a:endParaRPr>
          </a:p>
        </p:txBody>
      </p:sp>
      <p:sp>
        <p:nvSpPr>
          <p:cNvPr id="7" name="菱形 33">
            <a:extLst>
              <a:ext uri="{FF2B5EF4-FFF2-40B4-BE49-F238E27FC236}">
                <a16:creationId xmlns:a16="http://schemas.microsoft.com/office/drawing/2014/main" xmlns="" id="{46158D49-E6FB-4D22-AA55-3671A3F092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3718" y="3987801"/>
            <a:ext cx="670983" cy="673100"/>
          </a:xfrm>
          <a:prstGeom prst="diamond">
            <a:avLst/>
          </a:prstGeom>
          <a:solidFill>
            <a:srgbClr val="E6C76B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7200">
              <a:solidFill>
                <a:schemeClr val="bg1"/>
              </a:solidFill>
            </a:endParaRPr>
          </a:p>
        </p:txBody>
      </p:sp>
      <p:sp>
        <p:nvSpPr>
          <p:cNvPr id="8" name="菱形 29">
            <a:extLst>
              <a:ext uri="{FF2B5EF4-FFF2-40B4-BE49-F238E27FC236}">
                <a16:creationId xmlns:a16="http://schemas.microsoft.com/office/drawing/2014/main" xmlns="" id="{15A9E852-57A3-429F-AD36-664352360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1118" y="1926167"/>
            <a:ext cx="2688167" cy="2688167"/>
          </a:xfrm>
          <a:prstGeom prst="diamond">
            <a:avLst/>
          </a:prstGeom>
          <a:solidFill>
            <a:srgbClr val="EB8523">
              <a:alpha val="73000"/>
            </a:srgb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7200">
              <a:solidFill>
                <a:schemeClr val="bg1"/>
              </a:solidFill>
            </a:endParaRPr>
          </a:p>
        </p:txBody>
      </p:sp>
      <p:sp>
        <p:nvSpPr>
          <p:cNvPr id="9" name="矩形 19">
            <a:extLst>
              <a:ext uri="{FF2B5EF4-FFF2-40B4-BE49-F238E27FC236}">
                <a16:creationId xmlns:a16="http://schemas.microsoft.com/office/drawing/2014/main" xmlns="" id="{8A981AAF-3781-4133-9E1C-93305E534210}"/>
              </a:ext>
            </a:extLst>
          </p:cNvPr>
          <p:cNvSpPr>
            <a:spLocks noChangeArrowheads="1"/>
          </p:cNvSpPr>
          <p:nvPr/>
        </p:nvSpPr>
        <p:spPr bwMode="auto">
          <a:xfrm rot="1865145">
            <a:off x="5784000" y="2734397"/>
            <a:ext cx="657861" cy="1071707"/>
          </a:xfrm>
          <a:custGeom>
            <a:avLst/>
            <a:gdLst>
              <a:gd name="T0" fmla="*/ 129453 w 702116"/>
              <a:gd name="T1" fmla="*/ 514900 h 1143806"/>
              <a:gd name="T2" fmla="*/ 335098 w 702116"/>
              <a:gd name="T3" fmla="*/ 390918 h 1143806"/>
              <a:gd name="T4" fmla="*/ 346757 w 702116"/>
              <a:gd name="T5" fmla="*/ 410254 h 1143806"/>
              <a:gd name="T6" fmla="*/ 141111 w 702116"/>
              <a:gd name="T7" fmla="*/ 534237 h 1143806"/>
              <a:gd name="T8" fmla="*/ 129453 w 702116"/>
              <a:gd name="T9" fmla="*/ 514900 h 1143806"/>
              <a:gd name="T10" fmla="*/ 0 w 702116"/>
              <a:gd name="T11" fmla="*/ 414435 h 1143806"/>
              <a:gd name="T12" fmla="*/ 174529 w 702116"/>
              <a:gd name="T13" fmla="*/ 414435 h 1143806"/>
              <a:gd name="T14" fmla="*/ 87265 w 702116"/>
              <a:gd name="T15" fmla="*/ 564890 h 1143806"/>
              <a:gd name="T16" fmla="*/ 0 w 702116"/>
              <a:gd name="T17" fmla="*/ 414435 h 1143806"/>
              <a:gd name="T18" fmla="*/ 104499 w 702116"/>
              <a:gd name="T19" fmla="*/ 90938 h 1143806"/>
              <a:gd name="T20" fmla="*/ 173435 w 702116"/>
              <a:gd name="T21" fmla="*/ 90938 h 1143806"/>
              <a:gd name="T22" fmla="*/ 173435 w 702116"/>
              <a:gd name="T23" fmla="*/ 388565 h 1143806"/>
              <a:gd name="T24" fmla="*/ 104499 w 702116"/>
              <a:gd name="T25" fmla="*/ 388565 h 1143806"/>
              <a:gd name="T26" fmla="*/ 104499 w 702116"/>
              <a:gd name="T27" fmla="*/ 90938 h 1143806"/>
              <a:gd name="T28" fmla="*/ 1094 w 702116"/>
              <a:gd name="T29" fmla="*/ 90938 h 1143806"/>
              <a:gd name="T30" fmla="*/ 70031 w 702116"/>
              <a:gd name="T31" fmla="*/ 90938 h 1143806"/>
              <a:gd name="T32" fmla="*/ 70031 w 702116"/>
              <a:gd name="T33" fmla="*/ 388565 h 1143806"/>
              <a:gd name="T34" fmla="*/ 1094 w 702116"/>
              <a:gd name="T35" fmla="*/ 388565 h 1143806"/>
              <a:gd name="T36" fmla="*/ 1094 w 702116"/>
              <a:gd name="T37" fmla="*/ 90938 h 1143806"/>
              <a:gd name="T38" fmla="*/ 4380 w 702116"/>
              <a:gd name="T39" fmla="*/ 3286 h 1143806"/>
              <a:gd name="T40" fmla="*/ 12314 w 702116"/>
              <a:gd name="T41" fmla="*/ 0 h 1143806"/>
              <a:gd name="T42" fmla="*/ 162215 w 702116"/>
              <a:gd name="T43" fmla="*/ 0 h 1143806"/>
              <a:gd name="T44" fmla="*/ 173435 w 702116"/>
              <a:gd name="T45" fmla="*/ 11220 h 1143806"/>
              <a:gd name="T46" fmla="*/ 173434 w 702116"/>
              <a:gd name="T47" fmla="*/ 52095 h 1143806"/>
              <a:gd name="T48" fmla="*/ 162215 w 702116"/>
              <a:gd name="T49" fmla="*/ 63316 h 1143806"/>
              <a:gd name="T50" fmla="*/ 12314 w 702116"/>
              <a:gd name="T51" fmla="*/ 63316 h 1143806"/>
              <a:gd name="T52" fmla="*/ 1094 w 702116"/>
              <a:gd name="T53" fmla="*/ 52095 h 1143806"/>
              <a:gd name="T54" fmla="*/ 1094 w 702116"/>
              <a:gd name="T55" fmla="*/ 11220 h 1143806"/>
              <a:gd name="T56" fmla="*/ 4380 w 702116"/>
              <a:gd name="T57" fmla="*/ 3286 h 114380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702116"/>
              <a:gd name="T88" fmla="*/ 0 h 1143806"/>
              <a:gd name="T89" fmla="*/ 702116 w 702116"/>
              <a:gd name="T90" fmla="*/ 1143806 h 114380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702116" h="1143806">
                <a:moveTo>
                  <a:pt x="262117" y="1042584"/>
                </a:moveTo>
                <a:lnTo>
                  <a:pt x="678511" y="791541"/>
                </a:lnTo>
                <a:lnTo>
                  <a:pt x="702116" y="830694"/>
                </a:lnTo>
                <a:lnTo>
                  <a:pt x="285723" y="1081738"/>
                </a:lnTo>
                <a:lnTo>
                  <a:pt x="262117" y="1042584"/>
                </a:lnTo>
                <a:close/>
                <a:moveTo>
                  <a:pt x="0" y="839161"/>
                </a:moveTo>
                <a:lnTo>
                  <a:pt x="353388" y="839161"/>
                </a:lnTo>
                <a:lnTo>
                  <a:pt x="176694" y="1143806"/>
                </a:lnTo>
                <a:lnTo>
                  <a:pt x="0" y="839161"/>
                </a:lnTo>
                <a:close/>
                <a:moveTo>
                  <a:pt x="211590" y="184135"/>
                </a:moveTo>
                <a:lnTo>
                  <a:pt x="351173" y="184135"/>
                </a:lnTo>
                <a:lnTo>
                  <a:pt x="351173" y="786777"/>
                </a:lnTo>
                <a:lnTo>
                  <a:pt x="211590" y="786777"/>
                </a:lnTo>
                <a:lnTo>
                  <a:pt x="211590" y="184135"/>
                </a:lnTo>
                <a:close/>
                <a:moveTo>
                  <a:pt x="2216" y="184135"/>
                </a:moveTo>
                <a:lnTo>
                  <a:pt x="141799" y="184135"/>
                </a:lnTo>
                <a:lnTo>
                  <a:pt x="141799" y="786777"/>
                </a:lnTo>
                <a:lnTo>
                  <a:pt x="2216" y="786777"/>
                </a:lnTo>
                <a:lnTo>
                  <a:pt x="2216" y="184135"/>
                </a:lnTo>
                <a:close/>
                <a:moveTo>
                  <a:pt x="8869" y="6654"/>
                </a:moveTo>
                <a:cubicBezTo>
                  <a:pt x="12980" y="2543"/>
                  <a:pt x="18660" y="0"/>
                  <a:pt x="24933" y="0"/>
                </a:cubicBezTo>
                <a:lnTo>
                  <a:pt x="328454" y="0"/>
                </a:lnTo>
                <a:cubicBezTo>
                  <a:pt x="341002" y="0"/>
                  <a:pt x="351172" y="10171"/>
                  <a:pt x="351173" y="22718"/>
                </a:cubicBezTo>
                <a:lnTo>
                  <a:pt x="351172" y="105485"/>
                </a:lnTo>
                <a:cubicBezTo>
                  <a:pt x="351172" y="118032"/>
                  <a:pt x="341001" y="128203"/>
                  <a:pt x="328454" y="128203"/>
                </a:cubicBezTo>
                <a:lnTo>
                  <a:pt x="24933" y="128203"/>
                </a:lnTo>
                <a:cubicBezTo>
                  <a:pt x="12386" y="128203"/>
                  <a:pt x="2215" y="118032"/>
                  <a:pt x="2215" y="105485"/>
                </a:cubicBezTo>
                <a:lnTo>
                  <a:pt x="2215" y="22718"/>
                </a:lnTo>
                <a:cubicBezTo>
                  <a:pt x="2215" y="16444"/>
                  <a:pt x="4758" y="10765"/>
                  <a:pt x="8869" y="66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xmlns="" id="{DA4CA9B4-2C14-4FB1-969A-19C152AAE0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4739" y="1950925"/>
            <a:ext cx="17284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请输入你的标题</a:t>
            </a:r>
          </a:p>
        </p:txBody>
      </p:sp>
      <p:sp>
        <p:nvSpPr>
          <p:cNvPr id="11" name="TextBox 27">
            <a:extLst>
              <a:ext uri="{FF2B5EF4-FFF2-40B4-BE49-F238E27FC236}">
                <a16:creationId xmlns:a16="http://schemas.microsoft.com/office/drawing/2014/main" xmlns="" id="{58FE245A-BEC5-4F94-8BC5-4F6B88540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160" y="2409071"/>
            <a:ext cx="2784021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</a:p>
          <a:p>
            <a:pPr eaLnBrk="1" hangingPunct="1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</a:p>
          <a:p>
            <a:pPr eaLnBrk="1" hangingPunct="1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</a:p>
          <a:p>
            <a:pPr eaLnBrk="1" hangingPunct="1"/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xmlns="" id="{F7F72076-D3F5-4C34-9024-37A1E2CFB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7228" y="1926167"/>
            <a:ext cx="17284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请输入你的标题</a:t>
            </a:r>
          </a:p>
        </p:txBody>
      </p:sp>
      <p:sp>
        <p:nvSpPr>
          <p:cNvPr id="13" name="TextBox 27">
            <a:extLst>
              <a:ext uri="{FF2B5EF4-FFF2-40B4-BE49-F238E27FC236}">
                <a16:creationId xmlns:a16="http://schemas.microsoft.com/office/drawing/2014/main" xmlns="" id="{03A8E01E-2369-4AE1-8290-9B370F851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6650" y="2384314"/>
            <a:ext cx="2784021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</a:p>
          <a:p>
            <a:pPr eaLnBrk="1" hangingPunct="1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</a:p>
          <a:p>
            <a:pPr eaLnBrk="1" hangingPunct="1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</a:p>
          <a:p>
            <a:pPr eaLnBrk="1" hangingPunct="1"/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051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 autoUpdateAnimBg="0"/>
      <p:bldP spid="3" grpId="0" bldLvl="0" animBg="1" autoUpdateAnimBg="0"/>
      <p:bldP spid="4" grpId="0" bldLvl="0" animBg="1" autoUpdateAnimBg="0"/>
      <p:bldP spid="5" grpId="0" bldLvl="0" animBg="1" autoUpdateAnimBg="0"/>
      <p:bldP spid="6" grpId="0" bldLvl="0" animBg="1" autoUpdateAnimBg="0"/>
      <p:bldP spid="7" grpId="0" bldLvl="0" animBg="1" autoUpdateAnimBg="0"/>
      <p:bldP spid="8" grpId="0" animBg="1"/>
      <p:bldP spid="9" grpId="0" animBg="1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xmlns="" id="{715006FF-19C6-4CC3-8C03-EE8B190BBA88}"/>
              </a:ext>
            </a:extLst>
          </p:cNvPr>
          <p:cNvCxnSpPr>
            <a:cxnSpLocks/>
            <a:stCxn id="9" idx="4"/>
          </p:cNvCxnSpPr>
          <p:nvPr/>
        </p:nvCxnSpPr>
        <p:spPr bwMode="auto">
          <a:xfrm flipH="1">
            <a:off x="5549900" y="1790025"/>
            <a:ext cx="22272" cy="35128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3C501889-C873-48D2-8176-31F65F36A393}"/>
              </a:ext>
            </a:extLst>
          </p:cNvPr>
          <p:cNvGrpSpPr/>
          <p:nvPr/>
        </p:nvGrpSpPr>
        <p:grpSpPr>
          <a:xfrm>
            <a:off x="5183355" y="1145034"/>
            <a:ext cx="842432" cy="644991"/>
            <a:chOff x="4297091" y="1325500"/>
            <a:chExt cx="631824" cy="483743"/>
          </a:xfrm>
          <a:solidFill>
            <a:srgbClr val="E6C76B"/>
          </a:solidFill>
        </p:grpSpPr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xmlns="" id="{05943C22-0119-4775-906C-20ED9B9EBB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7091" y="1325500"/>
              <a:ext cx="607145" cy="271487"/>
            </a:xfrm>
            <a:custGeom>
              <a:avLst/>
              <a:gdLst>
                <a:gd name="T0" fmla="*/ 61 w 123"/>
                <a:gd name="T1" fmla="*/ 55 h 55"/>
                <a:gd name="T2" fmla="*/ 0 w 123"/>
                <a:gd name="T3" fmla="*/ 28 h 55"/>
                <a:gd name="T4" fmla="*/ 63 w 123"/>
                <a:gd name="T5" fmla="*/ 0 h 55"/>
                <a:gd name="T6" fmla="*/ 123 w 123"/>
                <a:gd name="T7" fmla="*/ 27 h 55"/>
                <a:gd name="T8" fmla="*/ 61 w 123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55">
                  <a:moveTo>
                    <a:pt x="61" y="55"/>
                  </a:moveTo>
                  <a:lnTo>
                    <a:pt x="0" y="28"/>
                  </a:lnTo>
                  <a:lnTo>
                    <a:pt x="63" y="0"/>
                  </a:lnTo>
                  <a:lnTo>
                    <a:pt x="123" y="27"/>
                  </a:lnTo>
                  <a:lnTo>
                    <a:pt x="61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" name="Rectangle 12">
              <a:extLst>
                <a:ext uri="{FF2B5EF4-FFF2-40B4-BE49-F238E27FC236}">
                  <a16:creationId xmlns:a16="http://schemas.microsoft.com/office/drawing/2014/main" xmlns="" id="{ED1BA4C5-3CAC-4105-897C-7439C5B318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9557" y="1453840"/>
              <a:ext cx="19745" cy="19744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Oval 13">
              <a:extLst>
                <a:ext uri="{FF2B5EF4-FFF2-40B4-BE49-F238E27FC236}">
                  <a16:creationId xmlns:a16="http://schemas.microsoft.com/office/drawing/2014/main" xmlns="" id="{4CC7074D-216D-4818-80E6-59BFD8D363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9812" y="1631541"/>
              <a:ext cx="59234" cy="592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Freeform 14">
              <a:extLst>
                <a:ext uri="{FF2B5EF4-FFF2-40B4-BE49-F238E27FC236}">
                  <a16:creationId xmlns:a16="http://schemas.microsoft.com/office/drawing/2014/main" xmlns="" id="{ABBF5D7C-E126-4E43-9706-38D8008AB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4874" y="1661158"/>
              <a:ext cx="39489" cy="138212"/>
            </a:xfrm>
            <a:custGeom>
              <a:avLst/>
              <a:gdLst>
                <a:gd name="T0" fmla="*/ 5 w 9"/>
                <a:gd name="T1" fmla="*/ 2 h 30"/>
                <a:gd name="T2" fmla="*/ 2 w 9"/>
                <a:gd name="T3" fmla="*/ 30 h 30"/>
                <a:gd name="T4" fmla="*/ 9 w 9"/>
                <a:gd name="T5" fmla="*/ 30 h 30"/>
                <a:gd name="T6" fmla="*/ 9 w 9"/>
                <a:gd name="T7" fmla="*/ 0 h 30"/>
                <a:gd name="T8" fmla="*/ 5 w 9"/>
                <a:gd name="T9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0">
                  <a:moveTo>
                    <a:pt x="5" y="2"/>
                  </a:moveTo>
                  <a:cubicBezTo>
                    <a:pt x="5" y="2"/>
                    <a:pt x="0" y="13"/>
                    <a:pt x="2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5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Freeform 15">
              <a:extLst>
                <a:ext uri="{FF2B5EF4-FFF2-40B4-BE49-F238E27FC236}">
                  <a16:creationId xmlns:a16="http://schemas.microsoft.com/office/drawing/2014/main" xmlns="" id="{608403B1-93F5-4828-8BB5-27C937F32A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4491" y="1661158"/>
              <a:ext cx="44424" cy="138212"/>
            </a:xfrm>
            <a:custGeom>
              <a:avLst/>
              <a:gdLst>
                <a:gd name="T0" fmla="*/ 5 w 10"/>
                <a:gd name="T1" fmla="*/ 2 h 30"/>
                <a:gd name="T2" fmla="*/ 8 w 10"/>
                <a:gd name="T3" fmla="*/ 30 h 30"/>
                <a:gd name="T4" fmla="*/ 0 w 10"/>
                <a:gd name="T5" fmla="*/ 30 h 30"/>
                <a:gd name="T6" fmla="*/ 0 w 10"/>
                <a:gd name="T7" fmla="*/ 0 h 30"/>
                <a:gd name="T8" fmla="*/ 5 w 10"/>
                <a:gd name="T9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30">
                  <a:moveTo>
                    <a:pt x="5" y="2"/>
                  </a:moveTo>
                  <a:cubicBezTo>
                    <a:pt x="5" y="2"/>
                    <a:pt x="10" y="13"/>
                    <a:pt x="8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5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Freeform 16">
              <a:extLst>
                <a:ext uri="{FF2B5EF4-FFF2-40B4-BE49-F238E27FC236}">
                  <a16:creationId xmlns:a16="http://schemas.microsoft.com/office/drawing/2014/main" xmlns="" id="{54D3E9B3-B641-453E-8AFA-0048BB1944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5559" y="1542691"/>
              <a:ext cx="355403" cy="266552"/>
            </a:xfrm>
            <a:custGeom>
              <a:avLst/>
              <a:gdLst>
                <a:gd name="T0" fmla="*/ 78 w 78"/>
                <a:gd name="T1" fmla="*/ 0 h 58"/>
                <a:gd name="T2" fmla="*/ 39 w 78"/>
                <a:gd name="T3" fmla="*/ 18 h 58"/>
                <a:gd name="T4" fmla="*/ 0 w 78"/>
                <a:gd name="T5" fmla="*/ 0 h 58"/>
                <a:gd name="T6" fmla="*/ 0 w 78"/>
                <a:gd name="T7" fmla="*/ 44 h 58"/>
                <a:gd name="T8" fmla="*/ 38 w 78"/>
                <a:gd name="T9" fmla="*/ 58 h 58"/>
                <a:gd name="T10" fmla="*/ 38 w 78"/>
                <a:gd name="T11" fmla="*/ 58 h 58"/>
                <a:gd name="T12" fmla="*/ 39 w 78"/>
                <a:gd name="T13" fmla="*/ 58 h 58"/>
                <a:gd name="T14" fmla="*/ 40 w 78"/>
                <a:gd name="T15" fmla="*/ 58 h 58"/>
                <a:gd name="T16" fmla="*/ 40 w 78"/>
                <a:gd name="T17" fmla="*/ 58 h 58"/>
                <a:gd name="T18" fmla="*/ 78 w 78"/>
                <a:gd name="T19" fmla="*/ 44 h 58"/>
                <a:gd name="T20" fmla="*/ 78 w 78"/>
                <a:gd name="T2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8" h="58">
                  <a:moveTo>
                    <a:pt x="78" y="0"/>
                  </a:moveTo>
                  <a:cubicBezTo>
                    <a:pt x="78" y="0"/>
                    <a:pt x="45" y="15"/>
                    <a:pt x="39" y="18"/>
                  </a:cubicBezTo>
                  <a:cubicBezTo>
                    <a:pt x="33" y="15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1" y="56"/>
                    <a:pt x="31" y="57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9" y="58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47" y="57"/>
                    <a:pt x="67" y="56"/>
                    <a:pt x="78" y="44"/>
                  </a:cubicBezTo>
                  <a:lnTo>
                    <a:pt x="7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CE33E126-49C4-4FD2-B116-D1AC41A3D489}"/>
              </a:ext>
            </a:extLst>
          </p:cNvPr>
          <p:cNvGrpSpPr/>
          <p:nvPr/>
        </p:nvGrpSpPr>
        <p:grpSpPr>
          <a:xfrm>
            <a:off x="2968933" y="2302973"/>
            <a:ext cx="2284879" cy="864543"/>
            <a:chOff x="2636274" y="2193955"/>
            <a:chExt cx="1713659" cy="648407"/>
          </a:xfrm>
        </p:grpSpPr>
        <p:sp>
          <p:nvSpPr>
            <p:cNvPr id="11" name="TextBox 27">
              <a:extLst>
                <a:ext uri="{FF2B5EF4-FFF2-40B4-BE49-F238E27FC236}">
                  <a16:creationId xmlns:a16="http://schemas.microsoft.com/office/drawing/2014/main" xmlns="" id="{8553E1D7-2842-4386-80E7-E0B775F4A8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6274" y="2286651"/>
              <a:ext cx="1184294" cy="438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在此处添加详细描述</a:t>
              </a:r>
              <a:endPara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文本</a:t>
              </a:r>
              <a:r>
                <a:rPr lang="en-US" altLang="zh-CN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尽量与标题文本语言风格相符合</a:t>
              </a:r>
              <a:endPara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7972A5BC-53A7-47ED-BEC1-0DC7B8452A68}"/>
                </a:ext>
              </a:extLst>
            </p:cNvPr>
            <p:cNvGrpSpPr/>
            <p:nvPr/>
          </p:nvGrpSpPr>
          <p:grpSpPr>
            <a:xfrm>
              <a:off x="2661747" y="2193955"/>
              <a:ext cx="1688186" cy="648407"/>
              <a:chOff x="2661747" y="2193955"/>
              <a:chExt cx="1688186" cy="648407"/>
            </a:xfrm>
          </p:grpSpPr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xmlns="" id="{03E9EF71-01B7-49FD-8425-46B9A10D4F47}"/>
                  </a:ext>
                </a:extLst>
              </p:cNvPr>
              <p:cNvGrpSpPr/>
              <p:nvPr/>
            </p:nvGrpSpPr>
            <p:grpSpPr>
              <a:xfrm flipH="1">
                <a:off x="2661747" y="2193955"/>
                <a:ext cx="1688186" cy="648407"/>
                <a:chOff x="5034317" y="2036526"/>
                <a:chExt cx="1946274" cy="762000"/>
              </a:xfrm>
            </p:grpSpPr>
            <p:sp>
              <p:nvSpPr>
                <p:cNvPr id="15" name="AutoShape 41">
                  <a:extLst>
                    <a:ext uri="{FF2B5EF4-FFF2-40B4-BE49-F238E27FC236}">
                      <a16:creationId xmlns:a16="http://schemas.microsoft.com/office/drawing/2014/main" xmlns="" id="{33D7E684-96D3-4F59-9E53-620DBD723196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5035904" y="2036526"/>
                  <a:ext cx="1944687" cy="762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6" name="Oval 43">
                  <a:extLst>
                    <a:ext uri="{FF2B5EF4-FFF2-40B4-BE49-F238E27FC236}">
                      <a16:creationId xmlns:a16="http://schemas.microsoft.com/office/drawing/2014/main" xmlns="" id="{D7970E5E-B04B-44AD-8D9C-9D6E3C91EA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20054" y="2139714"/>
                  <a:ext cx="552450" cy="555625"/>
                </a:xfrm>
                <a:prstGeom prst="ellipse">
                  <a:avLst/>
                </a:prstGeom>
                <a:solidFill>
                  <a:srgbClr val="E6C76B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" name="Freeform 44">
                  <a:extLst>
                    <a:ext uri="{FF2B5EF4-FFF2-40B4-BE49-F238E27FC236}">
                      <a16:creationId xmlns:a16="http://schemas.microsoft.com/office/drawing/2014/main" xmlns="" id="{7098C525-85F2-45A5-89B4-FA60B031C3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26391" y="2047639"/>
                  <a:ext cx="1843087" cy="739775"/>
                </a:xfrm>
                <a:custGeom>
                  <a:avLst/>
                  <a:gdLst>
                    <a:gd name="T0" fmla="*/ 1959 w 1959"/>
                    <a:gd name="T1" fmla="*/ 587 h 783"/>
                    <a:gd name="T2" fmla="*/ 1763 w 1959"/>
                    <a:gd name="T3" fmla="*/ 783 h 783"/>
                    <a:gd name="T4" fmla="*/ 196 w 1959"/>
                    <a:gd name="T5" fmla="*/ 783 h 783"/>
                    <a:gd name="T6" fmla="*/ 0 w 1959"/>
                    <a:gd name="T7" fmla="*/ 587 h 783"/>
                    <a:gd name="T8" fmla="*/ 0 w 1959"/>
                    <a:gd name="T9" fmla="*/ 195 h 783"/>
                    <a:gd name="T10" fmla="*/ 196 w 1959"/>
                    <a:gd name="T11" fmla="*/ 0 h 783"/>
                    <a:gd name="T12" fmla="*/ 1763 w 1959"/>
                    <a:gd name="T13" fmla="*/ 0 h 783"/>
                    <a:gd name="T14" fmla="*/ 1959 w 1959"/>
                    <a:gd name="T15" fmla="*/ 195 h 783"/>
                    <a:gd name="T16" fmla="*/ 1959 w 1959"/>
                    <a:gd name="T17" fmla="*/ 587 h 7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59" h="783">
                      <a:moveTo>
                        <a:pt x="1959" y="587"/>
                      </a:moveTo>
                      <a:cubicBezTo>
                        <a:pt x="1959" y="695"/>
                        <a:pt x="1871" y="783"/>
                        <a:pt x="1763" y="783"/>
                      </a:cubicBezTo>
                      <a:cubicBezTo>
                        <a:pt x="196" y="783"/>
                        <a:pt x="196" y="783"/>
                        <a:pt x="196" y="783"/>
                      </a:cubicBezTo>
                      <a:cubicBezTo>
                        <a:pt x="88" y="783"/>
                        <a:pt x="0" y="695"/>
                        <a:pt x="0" y="587"/>
                      </a:cubicBezTo>
                      <a:cubicBezTo>
                        <a:pt x="0" y="195"/>
                        <a:pt x="0" y="195"/>
                        <a:pt x="0" y="195"/>
                      </a:cubicBezTo>
                      <a:cubicBezTo>
                        <a:pt x="0" y="87"/>
                        <a:pt x="88" y="0"/>
                        <a:pt x="196" y="0"/>
                      </a:cubicBezTo>
                      <a:cubicBezTo>
                        <a:pt x="1763" y="0"/>
                        <a:pt x="1763" y="0"/>
                        <a:pt x="1763" y="0"/>
                      </a:cubicBezTo>
                      <a:cubicBezTo>
                        <a:pt x="1871" y="0"/>
                        <a:pt x="1959" y="87"/>
                        <a:pt x="1959" y="195"/>
                      </a:cubicBezTo>
                      <a:lnTo>
                        <a:pt x="1959" y="587"/>
                      </a:lnTo>
                      <a:close/>
                    </a:path>
                  </a:pathLst>
                </a:custGeom>
                <a:noFill/>
                <a:ln w="22225" cap="flat">
                  <a:solidFill>
                    <a:srgbClr val="E6C76B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8" name="Freeform 45">
                  <a:extLst>
                    <a:ext uri="{FF2B5EF4-FFF2-40B4-BE49-F238E27FC236}">
                      <a16:creationId xmlns:a16="http://schemas.microsoft.com/office/drawing/2014/main" xmlns="" id="{FDD78755-270E-466E-AC15-7AEDAEC65DA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189891" y="2111139"/>
                  <a:ext cx="611187" cy="612775"/>
                </a:xfrm>
                <a:custGeom>
                  <a:avLst/>
                  <a:gdLst>
                    <a:gd name="T0" fmla="*/ 325 w 649"/>
                    <a:gd name="T1" fmla="*/ 649 h 649"/>
                    <a:gd name="T2" fmla="*/ 0 w 649"/>
                    <a:gd name="T3" fmla="*/ 324 h 649"/>
                    <a:gd name="T4" fmla="*/ 325 w 649"/>
                    <a:gd name="T5" fmla="*/ 0 h 649"/>
                    <a:gd name="T6" fmla="*/ 649 w 649"/>
                    <a:gd name="T7" fmla="*/ 324 h 649"/>
                    <a:gd name="T8" fmla="*/ 325 w 649"/>
                    <a:gd name="T9" fmla="*/ 649 h 649"/>
                    <a:gd name="T10" fmla="*/ 325 w 649"/>
                    <a:gd name="T11" fmla="*/ 12 h 649"/>
                    <a:gd name="T12" fmla="*/ 13 w 649"/>
                    <a:gd name="T13" fmla="*/ 324 h 649"/>
                    <a:gd name="T14" fmla="*/ 325 w 649"/>
                    <a:gd name="T15" fmla="*/ 637 h 649"/>
                    <a:gd name="T16" fmla="*/ 637 w 649"/>
                    <a:gd name="T17" fmla="*/ 324 h 649"/>
                    <a:gd name="T18" fmla="*/ 325 w 649"/>
                    <a:gd name="T19" fmla="*/ 12 h 6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49" h="649">
                      <a:moveTo>
                        <a:pt x="325" y="649"/>
                      </a:moveTo>
                      <a:cubicBezTo>
                        <a:pt x="146" y="649"/>
                        <a:pt x="0" y="503"/>
                        <a:pt x="0" y="324"/>
                      </a:cubicBezTo>
                      <a:cubicBezTo>
                        <a:pt x="0" y="145"/>
                        <a:pt x="146" y="0"/>
                        <a:pt x="325" y="0"/>
                      </a:cubicBezTo>
                      <a:cubicBezTo>
                        <a:pt x="504" y="0"/>
                        <a:pt x="649" y="145"/>
                        <a:pt x="649" y="324"/>
                      </a:cubicBezTo>
                      <a:cubicBezTo>
                        <a:pt x="649" y="503"/>
                        <a:pt x="504" y="649"/>
                        <a:pt x="325" y="649"/>
                      </a:cubicBezTo>
                      <a:close/>
                      <a:moveTo>
                        <a:pt x="325" y="12"/>
                      </a:moveTo>
                      <a:cubicBezTo>
                        <a:pt x="153" y="12"/>
                        <a:pt x="13" y="152"/>
                        <a:pt x="13" y="324"/>
                      </a:cubicBezTo>
                      <a:cubicBezTo>
                        <a:pt x="13" y="497"/>
                        <a:pt x="153" y="637"/>
                        <a:pt x="325" y="637"/>
                      </a:cubicBezTo>
                      <a:cubicBezTo>
                        <a:pt x="497" y="637"/>
                        <a:pt x="637" y="497"/>
                        <a:pt x="637" y="324"/>
                      </a:cubicBezTo>
                      <a:cubicBezTo>
                        <a:pt x="637" y="152"/>
                        <a:pt x="497" y="12"/>
                        <a:pt x="325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9" name="Freeform 46">
                  <a:extLst>
                    <a:ext uri="{FF2B5EF4-FFF2-40B4-BE49-F238E27FC236}">
                      <a16:creationId xmlns:a16="http://schemas.microsoft.com/office/drawing/2014/main" xmlns="" id="{5304E7E7-20C9-49DE-A6D8-0EDA00FFEA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34317" y="2323864"/>
                  <a:ext cx="92075" cy="185738"/>
                </a:xfrm>
                <a:custGeom>
                  <a:avLst/>
                  <a:gdLst>
                    <a:gd name="T0" fmla="*/ 58 w 58"/>
                    <a:gd name="T1" fmla="*/ 117 h 117"/>
                    <a:gd name="T2" fmla="*/ 58 w 58"/>
                    <a:gd name="T3" fmla="*/ 0 h 117"/>
                    <a:gd name="T4" fmla="*/ 0 w 58"/>
                    <a:gd name="T5" fmla="*/ 59 h 117"/>
                    <a:gd name="T6" fmla="*/ 58 w 58"/>
                    <a:gd name="T7" fmla="*/ 117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8" h="117">
                      <a:moveTo>
                        <a:pt x="58" y="117"/>
                      </a:moveTo>
                      <a:lnTo>
                        <a:pt x="58" y="0"/>
                      </a:lnTo>
                      <a:lnTo>
                        <a:pt x="0" y="59"/>
                      </a:lnTo>
                      <a:lnTo>
                        <a:pt x="58" y="117"/>
                      </a:lnTo>
                      <a:close/>
                    </a:path>
                  </a:pathLst>
                </a:custGeom>
                <a:solidFill>
                  <a:srgbClr val="E6C76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4" name="Freeform 35">
                <a:extLst>
                  <a:ext uri="{FF2B5EF4-FFF2-40B4-BE49-F238E27FC236}">
                    <a16:creationId xmlns:a16="http://schemas.microsoft.com/office/drawing/2014/main" xmlns="" id="{1A68CF3F-C634-41BB-AFF2-1B815417C44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3244" y="2379326"/>
                <a:ext cx="179388" cy="247650"/>
              </a:xfrm>
              <a:custGeom>
                <a:avLst/>
                <a:gdLst>
                  <a:gd name="T0" fmla="*/ 107 w 118"/>
                  <a:gd name="T1" fmla="*/ 34 h 162"/>
                  <a:gd name="T2" fmla="*/ 72 w 118"/>
                  <a:gd name="T3" fmla="*/ 0 h 162"/>
                  <a:gd name="T4" fmla="*/ 63 w 118"/>
                  <a:gd name="T5" fmla="*/ 3 h 162"/>
                  <a:gd name="T6" fmla="*/ 59 w 118"/>
                  <a:gd name="T7" fmla="*/ 131 h 162"/>
                  <a:gd name="T8" fmla="*/ 42 w 118"/>
                  <a:gd name="T9" fmla="*/ 147 h 162"/>
                  <a:gd name="T10" fmla="*/ 30 w 118"/>
                  <a:gd name="T11" fmla="*/ 153 h 162"/>
                  <a:gd name="T12" fmla="*/ 98 w 118"/>
                  <a:gd name="T13" fmla="*/ 162 h 162"/>
                  <a:gd name="T14" fmla="*/ 87 w 118"/>
                  <a:gd name="T15" fmla="*/ 153 h 162"/>
                  <a:gd name="T16" fmla="*/ 72 w 118"/>
                  <a:gd name="T17" fmla="*/ 147 h 162"/>
                  <a:gd name="T18" fmla="*/ 107 w 118"/>
                  <a:gd name="T19" fmla="*/ 99 h 162"/>
                  <a:gd name="T20" fmla="*/ 118 w 118"/>
                  <a:gd name="T21" fmla="*/ 67 h 162"/>
                  <a:gd name="T22" fmla="*/ 114 w 118"/>
                  <a:gd name="T23" fmla="*/ 66 h 162"/>
                  <a:gd name="T24" fmla="*/ 95 w 118"/>
                  <a:gd name="T25" fmla="*/ 46 h 162"/>
                  <a:gd name="T26" fmla="*/ 114 w 118"/>
                  <a:gd name="T27" fmla="*/ 66 h 162"/>
                  <a:gd name="T28" fmla="*/ 94 w 118"/>
                  <a:gd name="T29" fmla="*/ 42 h 162"/>
                  <a:gd name="T30" fmla="*/ 103 w 118"/>
                  <a:gd name="T31" fmla="*/ 37 h 162"/>
                  <a:gd name="T32" fmla="*/ 45 w 118"/>
                  <a:gd name="T33" fmla="*/ 47 h 162"/>
                  <a:gd name="T34" fmla="*/ 66 w 118"/>
                  <a:gd name="T35" fmla="*/ 66 h 162"/>
                  <a:gd name="T36" fmla="*/ 66 w 118"/>
                  <a:gd name="T37" fmla="*/ 70 h 162"/>
                  <a:gd name="T38" fmla="*/ 45 w 118"/>
                  <a:gd name="T39" fmla="*/ 86 h 162"/>
                  <a:gd name="T40" fmla="*/ 66 w 118"/>
                  <a:gd name="T41" fmla="*/ 70 h 162"/>
                  <a:gd name="T42" fmla="*/ 33 w 118"/>
                  <a:gd name="T43" fmla="*/ 37 h 162"/>
                  <a:gd name="T44" fmla="*/ 42 w 118"/>
                  <a:gd name="T45" fmla="*/ 42 h 162"/>
                  <a:gd name="T46" fmla="*/ 39 w 118"/>
                  <a:gd name="T47" fmla="*/ 66 h 162"/>
                  <a:gd name="T48" fmla="*/ 30 w 118"/>
                  <a:gd name="T49" fmla="*/ 40 h 162"/>
                  <a:gd name="T50" fmla="*/ 39 w 118"/>
                  <a:gd name="T51" fmla="*/ 70 h 162"/>
                  <a:gd name="T52" fmla="*/ 30 w 118"/>
                  <a:gd name="T53" fmla="*/ 93 h 162"/>
                  <a:gd name="T54" fmla="*/ 39 w 118"/>
                  <a:gd name="T55" fmla="*/ 70 h 162"/>
                  <a:gd name="T56" fmla="*/ 54 w 118"/>
                  <a:gd name="T57" fmla="*/ 110 h 162"/>
                  <a:gd name="T58" fmla="*/ 42 w 118"/>
                  <a:gd name="T59" fmla="*/ 91 h 162"/>
                  <a:gd name="T60" fmla="*/ 66 w 118"/>
                  <a:gd name="T61" fmla="*/ 87 h 162"/>
                  <a:gd name="T62" fmla="*/ 46 w 118"/>
                  <a:gd name="T63" fmla="*/ 90 h 162"/>
                  <a:gd name="T64" fmla="*/ 46 w 118"/>
                  <a:gd name="T65" fmla="*/ 43 h 162"/>
                  <a:gd name="T66" fmla="*/ 66 w 118"/>
                  <a:gd name="T67" fmla="*/ 46 h 162"/>
                  <a:gd name="T68" fmla="*/ 94 w 118"/>
                  <a:gd name="T69" fmla="*/ 70 h 162"/>
                  <a:gd name="T70" fmla="*/ 70 w 118"/>
                  <a:gd name="T71" fmla="*/ 83 h 162"/>
                  <a:gd name="T72" fmla="*/ 70 w 118"/>
                  <a:gd name="T73" fmla="*/ 66 h 162"/>
                  <a:gd name="T74" fmla="*/ 91 w 118"/>
                  <a:gd name="T75" fmla="*/ 47 h 162"/>
                  <a:gd name="T76" fmla="*/ 70 w 118"/>
                  <a:gd name="T77" fmla="*/ 66 h 162"/>
                  <a:gd name="T78" fmla="*/ 70 w 118"/>
                  <a:gd name="T79" fmla="*/ 46 h 162"/>
                  <a:gd name="T80" fmla="*/ 90 w 118"/>
                  <a:gd name="T81" fmla="*/ 43 h 162"/>
                  <a:gd name="T82" fmla="*/ 63 w 118"/>
                  <a:gd name="T83" fmla="*/ 11 h 162"/>
                  <a:gd name="T84" fmla="*/ 29 w 118"/>
                  <a:gd name="T85" fmla="*/ 34 h 162"/>
                  <a:gd name="T86" fmla="*/ 18 w 118"/>
                  <a:gd name="T87" fmla="*/ 67 h 162"/>
                  <a:gd name="T88" fmla="*/ 29 w 118"/>
                  <a:gd name="T89" fmla="*/ 99 h 162"/>
                  <a:gd name="T90" fmla="*/ 65 w 118"/>
                  <a:gd name="T91" fmla="*/ 123 h 162"/>
                  <a:gd name="T92" fmla="*/ 8 w 118"/>
                  <a:gd name="T93" fmla="*/ 67 h 162"/>
                  <a:gd name="T94" fmla="*/ 70 w 118"/>
                  <a:gd name="T95" fmla="*/ 87 h 162"/>
                  <a:gd name="T96" fmla="*/ 70 w 118"/>
                  <a:gd name="T97" fmla="*/ 113 h 162"/>
                  <a:gd name="T98" fmla="*/ 94 w 118"/>
                  <a:gd name="T99" fmla="*/ 92 h 162"/>
                  <a:gd name="T100" fmla="*/ 83 w 118"/>
                  <a:gd name="T101" fmla="*/ 110 h 162"/>
                  <a:gd name="T102" fmla="*/ 95 w 118"/>
                  <a:gd name="T103" fmla="*/ 88 h 162"/>
                  <a:gd name="T104" fmla="*/ 114 w 118"/>
                  <a:gd name="T105" fmla="*/ 7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18" h="162">
                    <a:moveTo>
                      <a:pt x="109" y="38"/>
                    </a:moveTo>
                    <a:cubicBezTo>
                      <a:pt x="108" y="37"/>
                      <a:pt x="108" y="35"/>
                      <a:pt x="107" y="34"/>
                    </a:cubicBezTo>
                    <a:cubicBezTo>
                      <a:pt x="98" y="24"/>
                      <a:pt x="86" y="17"/>
                      <a:pt x="72" y="17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3" y="3"/>
                      <a:pt x="63" y="3"/>
                      <a:pt x="63" y="3"/>
                    </a:cubicBezTo>
                    <a:cubicBezTo>
                      <a:pt x="29" y="4"/>
                      <a:pt x="0" y="32"/>
                      <a:pt x="0" y="67"/>
                    </a:cubicBezTo>
                    <a:cubicBezTo>
                      <a:pt x="0" y="100"/>
                      <a:pt x="26" y="128"/>
                      <a:pt x="59" y="131"/>
                    </a:cubicBezTo>
                    <a:cubicBezTo>
                      <a:pt x="59" y="147"/>
                      <a:pt x="59" y="147"/>
                      <a:pt x="59" y="147"/>
                    </a:cubicBezTo>
                    <a:cubicBezTo>
                      <a:pt x="42" y="147"/>
                      <a:pt x="42" y="147"/>
                      <a:pt x="42" y="147"/>
                    </a:cubicBezTo>
                    <a:cubicBezTo>
                      <a:pt x="42" y="153"/>
                      <a:pt x="42" y="153"/>
                      <a:pt x="42" y="153"/>
                    </a:cubicBezTo>
                    <a:cubicBezTo>
                      <a:pt x="30" y="153"/>
                      <a:pt x="30" y="153"/>
                      <a:pt x="30" y="153"/>
                    </a:cubicBezTo>
                    <a:cubicBezTo>
                      <a:pt x="30" y="162"/>
                      <a:pt x="30" y="162"/>
                      <a:pt x="30" y="162"/>
                    </a:cubicBezTo>
                    <a:cubicBezTo>
                      <a:pt x="98" y="162"/>
                      <a:pt x="98" y="162"/>
                      <a:pt x="98" y="162"/>
                    </a:cubicBezTo>
                    <a:cubicBezTo>
                      <a:pt x="98" y="153"/>
                      <a:pt x="98" y="153"/>
                      <a:pt x="98" y="153"/>
                    </a:cubicBezTo>
                    <a:cubicBezTo>
                      <a:pt x="87" y="153"/>
                      <a:pt x="87" y="153"/>
                      <a:pt x="87" y="153"/>
                    </a:cubicBezTo>
                    <a:cubicBezTo>
                      <a:pt x="87" y="147"/>
                      <a:pt x="87" y="147"/>
                      <a:pt x="87" y="147"/>
                    </a:cubicBezTo>
                    <a:cubicBezTo>
                      <a:pt x="72" y="147"/>
                      <a:pt x="72" y="147"/>
                      <a:pt x="72" y="147"/>
                    </a:cubicBezTo>
                    <a:cubicBezTo>
                      <a:pt x="72" y="117"/>
                      <a:pt x="72" y="117"/>
                      <a:pt x="72" y="117"/>
                    </a:cubicBezTo>
                    <a:cubicBezTo>
                      <a:pt x="86" y="116"/>
                      <a:pt x="98" y="109"/>
                      <a:pt x="107" y="99"/>
                    </a:cubicBezTo>
                    <a:cubicBezTo>
                      <a:pt x="108" y="98"/>
                      <a:pt x="108" y="97"/>
                      <a:pt x="109" y="96"/>
                    </a:cubicBezTo>
                    <a:cubicBezTo>
                      <a:pt x="115" y="87"/>
                      <a:pt x="118" y="77"/>
                      <a:pt x="118" y="67"/>
                    </a:cubicBezTo>
                    <a:cubicBezTo>
                      <a:pt x="118" y="56"/>
                      <a:pt x="115" y="46"/>
                      <a:pt x="109" y="38"/>
                    </a:cubicBezTo>
                    <a:close/>
                    <a:moveTo>
                      <a:pt x="114" y="66"/>
                    </a:moveTo>
                    <a:cubicBezTo>
                      <a:pt x="98" y="66"/>
                      <a:pt x="98" y="66"/>
                      <a:pt x="98" y="66"/>
                    </a:cubicBezTo>
                    <a:cubicBezTo>
                      <a:pt x="98" y="59"/>
                      <a:pt x="97" y="52"/>
                      <a:pt x="95" y="46"/>
                    </a:cubicBezTo>
                    <a:cubicBezTo>
                      <a:pt x="99" y="44"/>
                      <a:pt x="103" y="42"/>
                      <a:pt x="106" y="40"/>
                    </a:cubicBezTo>
                    <a:cubicBezTo>
                      <a:pt x="111" y="47"/>
                      <a:pt x="114" y="56"/>
                      <a:pt x="114" y="66"/>
                    </a:cubicBezTo>
                    <a:close/>
                    <a:moveTo>
                      <a:pt x="103" y="37"/>
                    </a:moveTo>
                    <a:cubicBezTo>
                      <a:pt x="101" y="39"/>
                      <a:pt x="97" y="40"/>
                      <a:pt x="94" y="42"/>
                    </a:cubicBezTo>
                    <a:cubicBezTo>
                      <a:pt x="91" y="34"/>
                      <a:pt x="87" y="27"/>
                      <a:pt x="83" y="23"/>
                    </a:cubicBezTo>
                    <a:cubicBezTo>
                      <a:pt x="91" y="26"/>
                      <a:pt x="98" y="31"/>
                      <a:pt x="103" y="37"/>
                    </a:cubicBezTo>
                    <a:close/>
                    <a:moveTo>
                      <a:pt x="43" y="66"/>
                    </a:moveTo>
                    <a:cubicBezTo>
                      <a:pt x="43" y="59"/>
                      <a:pt x="44" y="53"/>
                      <a:pt x="45" y="47"/>
                    </a:cubicBezTo>
                    <a:cubicBezTo>
                      <a:pt x="51" y="49"/>
                      <a:pt x="59" y="50"/>
                      <a:pt x="66" y="50"/>
                    </a:cubicBezTo>
                    <a:cubicBezTo>
                      <a:pt x="66" y="66"/>
                      <a:pt x="66" y="66"/>
                      <a:pt x="66" y="66"/>
                    </a:cubicBezTo>
                    <a:lnTo>
                      <a:pt x="43" y="66"/>
                    </a:lnTo>
                    <a:close/>
                    <a:moveTo>
                      <a:pt x="66" y="70"/>
                    </a:moveTo>
                    <a:cubicBezTo>
                      <a:pt x="66" y="83"/>
                      <a:pt x="66" y="83"/>
                      <a:pt x="66" y="83"/>
                    </a:cubicBezTo>
                    <a:cubicBezTo>
                      <a:pt x="59" y="83"/>
                      <a:pt x="51" y="84"/>
                      <a:pt x="45" y="86"/>
                    </a:cubicBezTo>
                    <a:cubicBezTo>
                      <a:pt x="44" y="81"/>
                      <a:pt x="43" y="76"/>
                      <a:pt x="43" y="70"/>
                    </a:cubicBezTo>
                    <a:lnTo>
                      <a:pt x="66" y="70"/>
                    </a:lnTo>
                    <a:close/>
                    <a:moveTo>
                      <a:pt x="42" y="42"/>
                    </a:moveTo>
                    <a:cubicBezTo>
                      <a:pt x="39" y="40"/>
                      <a:pt x="36" y="39"/>
                      <a:pt x="33" y="37"/>
                    </a:cubicBezTo>
                    <a:cubicBezTo>
                      <a:pt x="38" y="30"/>
                      <a:pt x="45" y="25"/>
                      <a:pt x="54" y="23"/>
                    </a:cubicBezTo>
                    <a:cubicBezTo>
                      <a:pt x="49" y="27"/>
                      <a:pt x="45" y="34"/>
                      <a:pt x="42" y="42"/>
                    </a:cubicBezTo>
                    <a:close/>
                    <a:moveTo>
                      <a:pt x="41" y="46"/>
                    </a:moveTo>
                    <a:cubicBezTo>
                      <a:pt x="40" y="52"/>
                      <a:pt x="39" y="59"/>
                      <a:pt x="39" y="66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22" y="56"/>
                      <a:pt x="25" y="47"/>
                      <a:pt x="30" y="40"/>
                    </a:cubicBezTo>
                    <a:cubicBezTo>
                      <a:pt x="34" y="42"/>
                      <a:pt x="37" y="44"/>
                      <a:pt x="41" y="46"/>
                    </a:cubicBezTo>
                    <a:close/>
                    <a:moveTo>
                      <a:pt x="39" y="70"/>
                    </a:moveTo>
                    <a:cubicBezTo>
                      <a:pt x="39" y="76"/>
                      <a:pt x="40" y="82"/>
                      <a:pt x="41" y="88"/>
                    </a:cubicBezTo>
                    <a:cubicBezTo>
                      <a:pt x="37" y="89"/>
                      <a:pt x="34" y="91"/>
                      <a:pt x="30" y="93"/>
                    </a:cubicBezTo>
                    <a:cubicBezTo>
                      <a:pt x="26" y="87"/>
                      <a:pt x="23" y="79"/>
                      <a:pt x="22" y="70"/>
                    </a:cubicBezTo>
                    <a:cubicBezTo>
                      <a:pt x="39" y="70"/>
                      <a:pt x="39" y="70"/>
                      <a:pt x="39" y="70"/>
                    </a:cubicBezTo>
                    <a:close/>
                    <a:moveTo>
                      <a:pt x="42" y="91"/>
                    </a:moveTo>
                    <a:cubicBezTo>
                      <a:pt x="45" y="99"/>
                      <a:pt x="49" y="106"/>
                      <a:pt x="54" y="110"/>
                    </a:cubicBezTo>
                    <a:cubicBezTo>
                      <a:pt x="45" y="108"/>
                      <a:pt x="38" y="103"/>
                      <a:pt x="33" y="96"/>
                    </a:cubicBezTo>
                    <a:cubicBezTo>
                      <a:pt x="36" y="94"/>
                      <a:pt x="39" y="93"/>
                      <a:pt x="42" y="91"/>
                    </a:cubicBezTo>
                    <a:close/>
                    <a:moveTo>
                      <a:pt x="46" y="90"/>
                    </a:moveTo>
                    <a:cubicBezTo>
                      <a:pt x="52" y="88"/>
                      <a:pt x="59" y="87"/>
                      <a:pt x="66" y="87"/>
                    </a:cubicBezTo>
                    <a:cubicBezTo>
                      <a:pt x="66" y="113"/>
                      <a:pt x="66" y="113"/>
                      <a:pt x="66" y="113"/>
                    </a:cubicBezTo>
                    <a:cubicBezTo>
                      <a:pt x="58" y="111"/>
                      <a:pt x="50" y="103"/>
                      <a:pt x="46" y="90"/>
                    </a:cubicBezTo>
                    <a:close/>
                    <a:moveTo>
                      <a:pt x="66" y="46"/>
                    </a:moveTo>
                    <a:cubicBezTo>
                      <a:pt x="59" y="46"/>
                      <a:pt x="52" y="45"/>
                      <a:pt x="46" y="43"/>
                    </a:cubicBezTo>
                    <a:cubicBezTo>
                      <a:pt x="50" y="31"/>
                      <a:pt x="58" y="22"/>
                      <a:pt x="66" y="21"/>
                    </a:cubicBezTo>
                    <a:cubicBezTo>
                      <a:pt x="66" y="46"/>
                      <a:pt x="66" y="46"/>
                      <a:pt x="66" y="46"/>
                    </a:cubicBezTo>
                    <a:close/>
                    <a:moveTo>
                      <a:pt x="70" y="70"/>
                    </a:moveTo>
                    <a:cubicBezTo>
                      <a:pt x="94" y="70"/>
                      <a:pt x="94" y="70"/>
                      <a:pt x="94" y="70"/>
                    </a:cubicBezTo>
                    <a:cubicBezTo>
                      <a:pt x="93" y="76"/>
                      <a:pt x="93" y="81"/>
                      <a:pt x="91" y="86"/>
                    </a:cubicBezTo>
                    <a:cubicBezTo>
                      <a:pt x="85" y="84"/>
                      <a:pt x="78" y="83"/>
                      <a:pt x="70" y="83"/>
                    </a:cubicBezTo>
                    <a:lnTo>
                      <a:pt x="70" y="70"/>
                    </a:lnTo>
                    <a:close/>
                    <a:moveTo>
                      <a:pt x="70" y="66"/>
                    </a:moveTo>
                    <a:cubicBezTo>
                      <a:pt x="70" y="50"/>
                      <a:pt x="70" y="50"/>
                      <a:pt x="70" y="50"/>
                    </a:cubicBezTo>
                    <a:cubicBezTo>
                      <a:pt x="78" y="50"/>
                      <a:pt x="85" y="49"/>
                      <a:pt x="91" y="47"/>
                    </a:cubicBezTo>
                    <a:cubicBezTo>
                      <a:pt x="93" y="53"/>
                      <a:pt x="94" y="59"/>
                      <a:pt x="94" y="66"/>
                    </a:cubicBezTo>
                    <a:lnTo>
                      <a:pt x="70" y="66"/>
                    </a:lnTo>
                    <a:close/>
                    <a:moveTo>
                      <a:pt x="90" y="43"/>
                    </a:moveTo>
                    <a:cubicBezTo>
                      <a:pt x="84" y="45"/>
                      <a:pt x="77" y="46"/>
                      <a:pt x="70" y="46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9" y="22"/>
                      <a:pt x="86" y="30"/>
                      <a:pt x="90" y="43"/>
                    </a:cubicBezTo>
                    <a:close/>
                    <a:moveTo>
                      <a:pt x="8" y="67"/>
                    </a:moveTo>
                    <a:cubicBezTo>
                      <a:pt x="8" y="37"/>
                      <a:pt x="33" y="12"/>
                      <a:pt x="63" y="11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50" y="18"/>
                      <a:pt x="38" y="24"/>
                      <a:pt x="29" y="34"/>
                    </a:cubicBezTo>
                    <a:cubicBezTo>
                      <a:pt x="29" y="35"/>
                      <a:pt x="28" y="37"/>
                      <a:pt x="27" y="38"/>
                    </a:cubicBezTo>
                    <a:cubicBezTo>
                      <a:pt x="21" y="46"/>
                      <a:pt x="18" y="56"/>
                      <a:pt x="18" y="67"/>
                    </a:cubicBezTo>
                    <a:cubicBezTo>
                      <a:pt x="18" y="77"/>
                      <a:pt x="21" y="87"/>
                      <a:pt x="27" y="96"/>
                    </a:cubicBezTo>
                    <a:cubicBezTo>
                      <a:pt x="28" y="97"/>
                      <a:pt x="29" y="98"/>
                      <a:pt x="29" y="99"/>
                    </a:cubicBezTo>
                    <a:cubicBezTo>
                      <a:pt x="38" y="109"/>
                      <a:pt x="51" y="116"/>
                      <a:pt x="65" y="117"/>
                    </a:cubicBezTo>
                    <a:cubicBezTo>
                      <a:pt x="65" y="123"/>
                      <a:pt x="65" y="123"/>
                      <a:pt x="65" y="123"/>
                    </a:cubicBezTo>
                    <a:cubicBezTo>
                      <a:pt x="65" y="123"/>
                      <a:pt x="64" y="123"/>
                      <a:pt x="64" y="123"/>
                    </a:cubicBezTo>
                    <a:cubicBezTo>
                      <a:pt x="33" y="123"/>
                      <a:pt x="8" y="98"/>
                      <a:pt x="8" y="67"/>
                    </a:cubicBezTo>
                    <a:close/>
                    <a:moveTo>
                      <a:pt x="70" y="113"/>
                    </a:moveTo>
                    <a:cubicBezTo>
                      <a:pt x="70" y="87"/>
                      <a:pt x="70" y="87"/>
                      <a:pt x="70" y="87"/>
                    </a:cubicBezTo>
                    <a:cubicBezTo>
                      <a:pt x="77" y="87"/>
                      <a:pt x="84" y="88"/>
                      <a:pt x="90" y="90"/>
                    </a:cubicBezTo>
                    <a:cubicBezTo>
                      <a:pt x="86" y="103"/>
                      <a:pt x="79" y="111"/>
                      <a:pt x="70" y="113"/>
                    </a:cubicBezTo>
                    <a:close/>
                    <a:moveTo>
                      <a:pt x="83" y="110"/>
                    </a:moveTo>
                    <a:cubicBezTo>
                      <a:pt x="87" y="106"/>
                      <a:pt x="91" y="99"/>
                      <a:pt x="94" y="92"/>
                    </a:cubicBezTo>
                    <a:cubicBezTo>
                      <a:pt x="97" y="93"/>
                      <a:pt x="101" y="94"/>
                      <a:pt x="103" y="96"/>
                    </a:cubicBezTo>
                    <a:cubicBezTo>
                      <a:pt x="98" y="103"/>
                      <a:pt x="91" y="108"/>
                      <a:pt x="83" y="110"/>
                    </a:cubicBezTo>
                    <a:close/>
                    <a:moveTo>
                      <a:pt x="106" y="93"/>
                    </a:moveTo>
                    <a:cubicBezTo>
                      <a:pt x="103" y="91"/>
                      <a:pt x="99" y="89"/>
                      <a:pt x="95" y="88"/>
                    </a:cubicBezTo>
                    <a:cubicBezTo>
                      <a:pt x="97" y="82"/>
                      <a:pt x="97" y="76"/>
                      <a:pt x="98" y="70"/>
                    </a:cubicBezTo>
                    <a:cubicBezTo>
                      <a:pt x="114" y="70"/>
                      <a:pt x="114" y="70"/>
                      <a:pt x="114" y="70"/>
                    </a:cubicBezTo>
                    <a:cubicBezTo>
                      <a:pt x="113" y="79"/>
                      <a:pt x="110" y="87"/>
                      <a:pt x="106" y="9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B92D5A1E-2AF3-4161-B7F3-9160D079B7ED}"/>
              </a:ext>
            </a:extLst>
          </p:cNvPr>
          <p:cNvGrpSpPr/>
          <p:nvPr/>
        </p:nvGrpSpPr>
        <p:grpSpPr>
          <a:xfrm>
            <a:off x="5873620" y="2043618"/>
            <a:ext cx="2364997" cy="864543"/>
            <a:chOff x="4814790" y="1999438"/>
            <a:chExt cx="1773748" cy="648407"/>
          </a:xfrm>
        </p:grpSpPr>
        <p:sp>
          <p:nvSpPr>
            <p:cNvPr id="21" name="TextBox 27">
              <a:extLst>
                <a:ext uri="{FF2B5EF4-FFF2-40B4-BE49-F238E27FC236}">
                  <a16:creationId xmlns:a16="http://schemas.microsoft.com/office/drawing/2014/main" xmlns="" id="{EC180B92-E004-42E4-9DCE-3F44EB4383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4244" y="2110533"/>
              <a:ext cx="1184294" cy="438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在此处添加详细描述</a:t>
              </a:r>
              <a:endPara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文本</a:t>
              </a:r>
              <a:r>
                <a:rPr lang="en-US" altLang="zh-CN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尽量与标题文本语言风格相符合</a:t>
              </a:r>
              <a:endPara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A8E27DBD-85BB-4B26-AC6B-480AFA6AF309}"/>
                </a:ext>
              </a:extLst>
            </p:cNvPr>
            <p:cNvGrpSpPr/>
            <p:nvPr/>
          </p:nvGrpSpPr>
          <p:grpSpPr>
            <a:xfrm>
              <a:off x="4814790" y="1999438"/>
              <a:ext cx="1656138" cy="648407"/>
              <a:chOff x="4814790" y="1999438"/>
              <a:chExt cx="1656138" cy="648407"/>
            </a:xfrm>
          </p:grpSpPr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xmlns="" id="{07225F2C-F69A-4439-870F-BA752519F592}"/>
                  </a:ext>
                </a:extLst>
              </p:cNvPr>
              <p:cNvGrpSpPr/>
              <p:nvPr/>
            </p:nvGrpSpPr>
            <p:grpSpPr>
              <a:xfrm>
                <a:off x="4814790" y="1999438"/>
                <a:ext cx="1656138" cy="648407"/>
                <a:chOff x="5034317" y="2036526"/>
                <a:chExt cx="1946274" cy="762000"/>
              </a:xfrm>
            </p:grpSpPr>
            <p:sp>
              <p:nvSpPr>
                <p:cNvPr id="25" name="AutoShape 41">
                  <a:extLst>
                    <a:ext uri="{FF2B5EF4-FFF2-40B4-BE49-F238E27FC236}">
                      <a16:creationId xmlns:a16="http://schemas.microsoft.com/office/drawing/2014/main" xmlns="" id="{5968883C-D321-4891-AA91-2FB1128B197B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5035904" y="2036526"/>
                  <a:ext cx="1944687" cy="762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Oval 43">
                  <a:extLst>
                    <a:ext uri="{FF2B5EF4-FFF2-40B4-BE49-F238E27FC236}">
                      <a16:creationId xmlns:a16="http://schemas.microsoft.com/office/drawing/2014/main" xmlns="" id="{B7CBD55F-365C-477E-A3A7-A99A2ABB57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20054" y="2139714"/>
                  <a:ext cx="552450" cy="555625"/>
                </a:xfrm>
                <a:prstGeom prst="ellipse">
                  <a:avLst/>
                </a:prstGeom>
                <a:solidFill>
                  <a:srgbClr val="F0A152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" name="Freeform 44">
                  <a:extLst>
                    <a:ext uri="{FF2B5EF4-FFF2-40B4-BE49-F238E27FC236}">
                      <a16:creationId xmlns:a16="http://schemas.microsoft.com/office/drawing/2014/main" xmlns="" id="{4FE104D7-549E-4799-AD5C-86E61E5BE4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26391" y="2047639"/>
                  <a:ext cx="1843087" cy="739775"/>
                </a:xfrm>
                <a:custGeom>
                  <a:avLst/>
                  <a:gdLst>
                    <a:gd name="T0" fmla="*/ 1959 w 1959"/>
                    <a:gd name="T1" fmla="*/ 587 h 783"/>
                    <a:gd name="T2" fmla="*/ 1763 w 1959"/>
                    <a:gd name="T3" fmla="*/ 783 h 783"/>
                    <a:gd name="T4" fmla="*/ 196 w 1959"/>
                    <a:gd name="T5" fmla="*/ 783 h 783"/>
                    <a:gd name="T6" fmla="*/ 0 w 1959"/>
                    <a:gd name="T7" fmla="*/ 587 h 783"/>
                    <a:gd name="T8" fmla="*/ 0 w 1959"/>
                    <a:gd name="T9" fmla="*/ 195 h 783"/>
                    <a:gd name="T10" fmla="*/ 196 w 1959"/>
                    <a:gd name="T11" fmla="*/ 0 h 783"/>
                    <a:gd name="T12" fmla="*/ 1763 w 1959"/>
                    <a:gd name="T13" fmla="*/ 0 h 783"/>
                    <a:gd name="T14" fmla="*/ 1959 w 1959"/>
                    <a:gd name="T15" fmla="*/ 195 h 783"/>
                    <a:gd name="T16" fmla="*/ 1959 w 1959"/>
                    <a:gd name="T17" fmla="*/ 587 h 7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59" h="783">
                      <a:moveTo>
                        <a:pt x="1959" y="587"/>
                      </a:moveTo>
                      <a:cubicBezTo>
                        <a:pt x="1959" y="695"/>
                        <a:pt x="1871" y="783"/>
                        <a:pt x="1763" y="783"/>
                      </a:cubicBezTo>
                      <a:cubicBezTo>
                        <a:pt x="196" y="783"/>
                        <a:pt x="196" y="783"/>
                        <a:pt x="196" y="783"/>
                      </a:cubicBezTo>
                      <a:cubicBezTo>
                        <a:pt x="88" y="783"/>
                        <a:pt x="0" y="695"/>
                        <a:pt x="0" y="587"/>
                      </a:cubicBezTo>
                      <a:cubicBezTo>
                        <a:pt x="0" y="195"/>
                        <a:pt x="0" y="195"/>
                        <a:pt x="0" y="195"/>
                      </a:cubicBezTo>
                      <a:cubicBezTo>
                        <a:pt x="0" y="87"/>
                        <a:pt x="88" y="0"/>
                        <a:pt x="196" y="0"/>
                      </a:cubicBezTo>
                      <a:cubicBezTo>
                        <a:pt x="1763" y="0"/>
                        <a:pt x="1763" y="0"/>
                        <a:pt x="1763" y="0"/>
                      </a:cubicBezTo>
                      <a:cubicBezTo>
                        <a:pt x="1871" y="0"/>
                        <a:pt x="1959" y="87"/>
                        <a:pt x="1959" y="195"/>
                      </a:cubicBezTo>
                      <a:lnTo>
                        <a:pt x="1959" y="587"/>
                      </a:lnTo>
                      <a:close/>
                    </a:path>
                  </a:pathLst>
                </a:custGeom>
                <a:noFill/>
                <a:ln w="22225" cap="flat">
                  <a:solidFill>
                    <a:srgbClr val="F0A152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8" name="Freeform 45">
                  <a:extLst>
                    <a:ext uri="{FF2B5EF4-FFF2-40B4-BE49-F238E27FC236}">
                      <a16:creationId xmlns:a16="http://schemas.microsoft.com/office/drawing/2014/main" xmlns="" id="{9C718196-43C9-4400-804B-DAE9947C225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189891" y="2111139"/>
                  <a:ext cx="611187" cy="612775"/>
                </a:xfrm>
                <a:custGeom>
                  <a:avLst/>
                  <a:gdLst>
                    <a:gd name="T0" fmla="*/ 325 w 649"/>
                    <a:gd name="T1" fmla="*/ 649 h 649"/>
                    <a:gd name="T2" fmla="*/ 0 w 649"/>
                    <a:gd name="T3" fmla="*/ 324 h 649"/>
                    <a:gd name="T4" fmla="*/ 325 w 649"/>
                    <a:gd name="T5" fmla="*/ 0 h 649"/>
                    <a:gd name="T6" fmla="*/ 649 w 649"/>
                    <a:gd name="T7" fmla="*/ 324 h 649"/>
                    <a:gd name="T8" fmla="*/ 325 w 649"/>
                    <a:gd name="T9" fmla="*/ 649 h 649"/>
                    <a:gd name="T10" fmla="*/ 325 w 649"/>
                    <a:gd name="T11" fmla="*/ 12 h 649"/>
                    <a:gd name="T12" fmla="*/ 13 w 649"/>
                    <a:gd name="T13" fmla="*/ 324 h 649"/>
                    <a:gd name="T14" fmla="*/ 325 w 649"/>
                    <a:gd name="T15" fmla="*/ 637 h 649"/>
                    <a:gd name="T16" fmla="*/ 637 w 649"/>
                    <a:gd name="T17" fmla="*/ 324 h 649"/>
                    <a:gd name="T18" fmla="*/ 325 w 649"/>
                    <a:gd name="T19" fmla="*/ 12 h 6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49" h="649">
                      <a:moveTo>
                        <a:pt x="325" y="649"/>
                      </a:moveTo>
                      <a:cubicBezTo>
                        <a:pt x="146" y="649"/>
                        <a:pt x="0" y="503"/>
                        <a:pt x="0" y="324"/>
                      </a:cubicBezTo>
                      <a:cubicBezTo>
                        <a:pt x="0" y="145"/>
                        <a:pt x="146" y="0"/>
                        <a:pt x="325" y="0"/>
                      </a:cubicBezTo>
                      <a:cubicBezTo>
                        <a:pt x="504" y="0"/>
                        <a:pt x="649" y="145"/>
                        <a:pt x="649" y="324"/>
                      </a:cubicBezTo>
                      <a:cubicBezTo>
                        <a:pt x="649" y="503"/>
                        <a:pt x="504" y="649"/>
                        <a:pt x="325" y="649"/>
                      </a:cubicBezTo>
                      <a:close/>
                      <a:moveTo>
                        <a:pt x="325" y="12"/>
                      </a:moveTo>
                      <a:cubicBezTo>
                        <a:pt x="153" y="12"/>
                        <a:pt x="13" y="152"/>
                        <a:pt x="13" y="324"/>
                      </a:cubicBezTo>
                      <a:cubicBezTo>
                        <a:pt x="13" y="497"/>
                        <a:pt x="153" y="637"/>
                        <a:pt x="325" y="637"/>
                      </a:cubicBezTo>
                      <a:cubicBezTo>
                        <a:pt x="497" y="637"/>
                        <a:pt x="637" y="497"/>
                        <a:pt x="637" y="324"/>
                      </a:cubicBezTo>
                      <a:cubicBezTo>
                        <a:pt x="637" y="152"/>
                        <a:pt x="497" y="12"/>
                        <a:pt x="325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" name="Freeform 46">
                  <a:extLst>
                    <a:ext uri="{FF2B5EF4-FFF2-40B4-BE49-F238E27FC236}">
                      <a16:creationId xmlns:a16="http://schemas.microsoft.com/office/drawing/2014/main" xmlns="" id="{EC68A100-922D-40C0-B173-061F7676CB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34317" y="2323864"/>
                  <a:ext cx="92075" cy="185738"/>
                </a:xfrm>
                <a:custGeom>
                  <a:avLst/>
                  <a:gdLst>
                    <a:gd name="T0" fmla="*/ 58 w 58"/>
                    <a:gd name="T1" fmla="*/ 117 h 117"/>
                    <a:gd name="T2" fmla="*/ 58 w 58"/>
                    <a:gd name="T3" fmla="*/ 0 h 117"/>
                    <a:gd name="T4" fmla="*/ 0 w 58"/>
                    <a:gd name="T5" fmla="*/ 59 h 117"/>
                    <a:gd name="T6" fmla="*/ 58 w 58"/>
                    <a:gd name="T7" fmla="*/ 117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8" h="117">
                      <a:moveTo>
                        <a:pt x="58" y="117"/>
                      </a:moveTo>
                      <a:lnTo>
                        <a:pt x="58" y="0"/>
                      </a:lnTo>
                      <a:lnTo>
                        <a:pt x="0" y="59"/>
                      </a:lnTo>
                      <a:lnTo>
                        <a:pt x="58" y="117"/>
                      </a:lnTo>
                      <a:close/>
                    </a:path>
                  </a:pathLst>
                </a:custGeom>
                <a:solidFill>
                  <a:srgbClr val="F0A15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4" name="Freeform 38">
                <a:extLst>
                  <a:ext uri="{FF2B5EF4-FFF2-40B4-BE49-F238E27FC236}">
                    <a16:creationId xmlns:a16="http://schemas.microsoft.com/office/drawing/2014/main" xmlns="" id="{5CEB6E26-8242-465E-9EE8-036ED7B2A9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81565" y="2205142"/>
                <a:ext cx="244475" cy="196850"/>
              </a:xfrm>
              <a:custGeom>
                <a:avLst/>
                <a:gdLst>
                  <a:gd name="T0" fmla="*/ 160 w 160"/>
                  <a:gd name="T1" fmla="*/ 57 h 129"/>
                  <a:gd name="T2" fmla="*/ 154 w 160"/>
                  <a:gd name="T3" fmla="*/ 43 h 129"/>
                  <a:gd name="T4" fmla="*/ 153 w 160"/>
                  <a:gd name="T5" fmla="*/ 42 h 129"/>
                  <a:gd name="T6" fmla="*/ 73 w 160"/>
                  <a:gd name="T7" fmla="*/ 1 h 129"/>
                  <a:gd name="T8" fmla="*/ 69 w 160"/>
                  <a:gd name="T9" fmla="*/ 1 h 129"/>
                  <a:gd name="T10" fmla="*/ 2 w 160"/>
                  <a:gd name="T11" fmla="*/ 35 h 129"/>
                  <a:gd name="T12" fmla="*/ 0 w 160"/>
                  <a:gd name="T13" fmla="*/ 38 h 129"/>
                  <a:gd name="T14" fmla="*/ 2 w 160"/>
                  <a:gd name="T15" fmla="*/ 42 h 129"/>
                  <a:gd name="T16" fmla="*/ 4 w 160"/>
                  <a:gd name="T17" fmla="*/ 43 h 129"/>
                  <a:gd name="T18" fmla="*/ 6 w 160"/>
                  <a:gd name="T19" fmla="*/ 50 h 129"/>
                  <a:gd name="T20" fmla="*/ 4 w 160"/>
                  <a:gd name="T21" fmla="*/ 57 h 129"/>
                  <a:gd name="T22" fmla="*/ 0 w 160"/>
                  <a:gd name="T23" fmla="*/ 59 h 129"/>
                  <a:gd name="T24" fmla="*/ 2 w 160"/>
                  <a:gd name="T25" fmla="*/ 64 h 129"/>
                  <a:gd name="T26" fmla="*/ 4 w 160"/>
                  <a:gd name="T27" fmla="*/ 66 h 129"/>
                  <a:gd name="T28" fmla="*/ 6 w 160"/>
                  <a:gd name="T29" fmla="*/ 73 h 129"/>
                  <a:gd name="T30" fmla="*/ 4 w 160"/>
                  <a:gd name="T31" fmla="*/ 80 h 129"/>
                  <a:gd name="T32" fmla="*/ 0 w 160"/>
                  <a:gd name="T33" fmla="*/ 82 h 129"/>
                  <a:gd name="T34" fmla="*/ 2 w 160"/>
                  <a:gd name="T35" fmla="*/ 87 h 129"/>
                  <a:gd name="T36" fmla="*/ 82 w 160"/>
                  <a:gd name="T37" fmla="*/ 128 h 129"/>
                  <a:gd name="T38" fmla="*/ 84 w 160"/>
                  <a:gd name="T39" fmla="*/ 129 h 129"/>
                  <a:gd name="T40" fmla="*/ 86 w 160"/>
                  <a:gd name="T41" fmla="*/ 128 h 129"/>
                  <a:gd name="T42" fmla="*/ 152 w 160"/>
                  <a:gd name="T43" fmla="*/ 94 h 129"/>
                  <a:gd name="T44" fmla="*/ 160 w 160"/>
                  <a:gd name="T45" fmla="*/ 80 h 129"/>
                  <a:gd name="T46" fmla="*/ 157 w 160"/>
                  <a:gd name="T47" fmla="*/ 68 h 129"/>
                  <a:gd name="T48" fmla="*/ 160 w 160"/>
                  <a:gd name="T49" fmla="*/ 57 h 129"/>
                  <a:gd name="T50" fmla="*/ 71 w 160"/>
                  <a:gd name="T51" fmla="*/ 21 h 129"/>
                  <a:gd name="T52" fmla="*/ 118 w 160"/>
                  <a:gd name="T53" fmla="*/ 45 h 129"/>
                  <a:gd name="T54" fmla="*/ 84 w 160"/>
                  <a:gd name="T55" fmla="*/ 63 h 129"/>
                  <a:gd name="T56" fmla="*/ 37 w 160"/>
                  <a:gd name="T57" fmla="*/ 38 h 129"/>
                  <a:gd name="T58" fmla="*/ 71 w 160"/>
                  <a:gd name="T59" fmla="*/ 21 h 129"/>
                  <a:gd name="T60" fmla="*/ 151 w 160"/>
                  <a:gd name="T61" fmla="*/ 87 h 129"/>
                  <a:gd name="T62" fmla="*/ 151 w 160"/>
                  <a:gd name="T63" fmla="*/ 87 h 129"/>
                  <a:gd name="T64" fmla="*/ 150 w 160"/>
                  <a:gd name="T65" fmla="*/ 87 h 129"/>
                  <a:gd name="T66" fmla="*/ 150 w 160"/>
                  <a:gd name="T67" fmla="*/ 87 h 129"/>
                  <a:gd name="T68" fmla="*/ 149 w 160"/>
                  <a:gd name="T69" fmla="*/ 87 h 129"/>
                  <a:gd name="T70" fmla="*/ 84 w 160"/>
                  <a:gd name="T71" fmla="*/ 121 h 129"/>
                  <a:gd name="T72" fmla="*/ 8 w 160"/>
                  <a:gd name="T73" fmla="*/ 82 h 129"/>
                  <a:gd name="T74" fmla="*/ 10 w 160"/>
                  <a:gd name="T75" fmla="*/ 73 h 129"/>
                  <a:gd name="T76" fmla="*/ 9 w 160"/>
                  <a:gd name="T77" fmla="*/ 68 h 129"/>
                  <a:gd name="T78" fmla="*/ 82 w 160"/>
                  <a:gd name="T79" fmla="*/ 106 h 129"/>
                  <a:gd name="T80" fmla="*/ 84 w 160"/>
                  <a:gd name="T81" fmla="*/ 106 h 129"/>
                  <a:gd name="T82" fmla="*/ 86 w 160"/>
                  <a:gd name="T83" fmla="*/ 106 h 129"/>
                  <a:gd name="T84" fmla="*/ 150 w 160"/>
                  <a:gd name="T85" fmla="*/ 73 h 129"/>
                  <a:gd name="T86" fmla="*/ 151 w 160"/>
                  <a:gd name="T87" fmla="*/ 73 h 129"/>
                  <a:gd name="T88" fmla="*/ 153 w 160"/>
                  <a:gd name="T89" fmla="*/ 80 h 129"/>
                  <a:gd name="T90" fmla="*/ 151 w 160"/>
                  <a:gd name="T91" fmla="*/ 87 h 129"/>
                  <a:gd name="T92" fmla="*/ 151 w 160"/>
                  <a:gd name="T93" fmla="*/ 64 h 129"/>
                  <a:gd name="T94" fmla="*/ 151 w 160"/>
                  <a:gd name="T95" fmla="*/ 64 h 129"/>
                  <a:gd name="T96" fmla="*/ 150 w 160"/>
                  <a:gd name="T97" fmla="*/ 64 h 129"/>
                  <a:gd name="T98" fmla="*/ 150 w 160"/>
                  <a:gd name="T99" fmla="*/ 65 h 129"/>
                  <a:gd name="T100" fmla="*/ 149 w 160"/>
                  <a:gd name="T101" fmla="*/ 65 h 129"/>
                  <a:gd name="T102" fmla="*/ 84 w 160"/>
                  <a:gd name="T103" fmla="*/ 98 h 129"/>
                  <a:gd name="T104" fmla="*/ 8 w 160"/>
                  <a:gd name="T105" fmla="*/ 59 h 129"/>
                  <a:gd name="T106" fmla="*/ 10 w 160"/>
                  <a:gd name="T107" fmla="*/ 50 h 129"/>
                  <a:gd name="T108" fmla="*/ 9 w 160"/>
                  <a:gd name="T109" fmla="*/ 45 h 129"/>
                  <a:gd name="T110" fmla="*/ 82 w 160"/>
                  <a:gd name="T111" fmla="*/ 83 h 129"/>
                  <a:gd name="T112" fmla="*/ 84 w 160"/>
                  <a:gd name="T113" fmla="*/ 83 h 129"/>
                  <a:gd name="T114" fmla="*/ 86 w 160"/>
                  <a:gd name="T115" fmla="*/ 83 h 129"/>
                  <a:gd name="T116" fmla="*/ 150 w 160"/>
                  <a:gd name="T117" fmla="*/ 50 h 129"/>
                  <a:gd name="T118" fmla="*/ 151 w 160"/>
                  <a:gd name="T119" fmla="*/ 50 h 129"/>
                  <a:gd name="T120" fmla="*/ 153 w 160"/>
                  <a:gd name="T121" fmla="*/ 57 h 129"/>
                  <a:gd name="T122" fmla="*/ 151 w 160"/>
                  <a:gd name="T123" fmla="*/ 6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0" h="129">
                    <a:moveTo>
                      <a:pt x="160" y="57"/>
                    </a:moveTo>
                    <a:cubicBezTo>
                      <a:pt x="160" y="50"/>
                      <a:pt x="158" y="45"/>
                      <a:pt x="154" y="43"/>
                    </a:cubicBezTo>
                    <a:cubicBezTo>
                      <a:pt x="154" y="43"/>
                      <a:pt x="153" y="42"/>
                      <a:pt x="153" y="42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1" y="0"/>
                      <a:pt x="70" y="0"/>
                      <a:pt x="69" y="1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1" y="36"/>
                      <a:pt x="0" y="37"/>
                      <a:pt x="0" y="38"/>
                    </a:cubicBezTo>
                    <a:cubicBezTo>
                      <a:pt x="0" y="40"/>
                      <a:pt x="1" y="41"/>
                      <a:pt x="2" y="42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5" y="45"/>
                      <a:pt x="6" y="47"/>
                      <a:pt x="6" y="50"/>
                    </a:cubicBezTo>
                    <a:cubicBezTo>
                      <a:pt x="6" y="53"/>
                      <a:pt x="5" y="56"/>
                      <a:pt x="4" y="57"/>
                    </a:cubicBezTo>
                    <a:cubicBezTo>
                      <a:pt x="3" y="57"/>
                      <a:pt x="1" y="58"/>
                      <a:pt x="0" y="59"/>
                    </a:cubicBezTo>
                    <a:cubicBezTo>
                      <a:pt x="0" y="61"/>
                      <a:pt x="0" y="63"/>
                      <a:pt x="2" y="64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5" y="67"/>
                      <a:pt x="6" y="70"/>
                      <a:pt x="6" y="73"/>
                    </a:cubicBezTo>
                    <a:cubicBezTo>
                      <a:pt x="6" y="76"/>
                      <a:pt x="5" y="79"/>
                      <a:pt x="4" y="80"/>
                    </a:cubicBezTo>
                    <a:cubicBezTo>
                      <a:pt x="3" y="80"/>
                      <a:pt x="1" y="81"/>
                      <a:pt x="0" y="82"/>
                    </a:cubicBezTo>
                    <a:cubicBezTo>
                      <a:pt x="0" y="84"/>
                      <a:pt x="0" y="86"/>
                      <a:pt x="2" y="87"/>
                    </a:cubicBezTo>
                    <a:cubicBezTo>
                      <a:pt x="82" y="128"/>
                      <a:pt x="82" y="128"/>
                      <a:pt x="82" y="128"/>
                    </a:cubicBezTo>
                    <a:cubicBezTo>
                      <a:pt x="83" y="129"/>
                      <a:pt x="84" y="129"/>
                      <a:pt x="84" y="129"/>
                    </a:cubicBezTo>
                    <a:cubicBezTo>
                      <a:pt x="85" y="129"/>
                      <a:pt x="85" y="129"/>
                      <a:pt x="86" y="128"/>
                    </a:cubicBezTo>
                    <a:cubicBezTo>
                      <a:pt x="152" y="94"/>
                      <a:pt x="152" y="94"/>
                      <a:pt x="152" y="94"/>
                    </a:cubicBezTo>
                    <a:cubicBezTo>
                      <a:pt x="157" y="93"/>
                      <a:pt x="160" y="88"/>
                      <a:pt x="160" y="80"/>
                    </a:cubicBezTo>
                    <a:cubicBezTo>
                      <a:pt x="160" y="75"/>
                      <a:pt x="159" y="71"/>
                      <a:pt x="157" y="68"/>
                    </a:cubicBezTo>
                    <a:cubicBezTo>
                      <a:pt x="159" y="66"/>
                      <a:pt x="160" y="62"/>
                      <a:pt x="160" y="57"/>
                    </a:cubicBezTo>
                    <a:close/>
                    <a:moveTo>
                      <a:pt x="71" y="21"/>
                    </a:moveTo>
                    <a:cubicBezTo>
                      <a:pt x="118" y="45"/>
                      <a:pt x="118" y="45"/>
                      <a:pt x="118" y="45"/>
                    </a:cubicBezTo>
                    <a:cubicBezTo>
                      <a:pt x="84" y="63"/>
                      <a:pt x="84" y="63"/>
                      <a:pt x="84" y="63"/>
                    </a:cubicBezTo>
                    <a:cubicBezTo>
                      <a:pt x="37" y="38"/>
                      <a:pt x="37" y="38"/>
                      <a:pt x="37" y="38"/>
                    </a:cubicBezTo>
                    <a:lnTo>
                      <a:pt x="71" y="21"/>
                    </a:lnTo>
                    <a:close/>
                    <a:moveTo>
                      <a:pt x="151" y="87"/>
                    </a:moveTo>
                    <a:cubicBezTo>
                      <a:pt x="151" y="87"/>
                      <a:pt x="151" y="87"/>
                      <a:pt x="151" y="87"/>
                    </a:cubicBezTo>
                    <a:cubicBezTo>
                      <a:pt x="151" y="87"/>
                      <a:pt x="151" y="87"/>
                      <a:pt x="150" y="87"/>
                    </a:cubicBezTo>
                    <a:cubicBezTo>
                      <a:pt x="150" y="87"/>
                      <a:pt x="150" y="87"/>
                      <a:pt x="150" y="87"/>
                    </a:cubicBezTo>
                    <a:cubicBezTo>
                      <a:pt x="149" y="87"/>
                      <a:pt x="149" y="87"/>
                      <a:pt x="149" y="87"/>
                    </a:cubicBezTo>
                    <a:cubicBezTo>
                      <a:pt x="84" y="121"/>
                      <a:pt x="84" y="121"/>
                      <a:pt x="84" y="121"/>
                    </a:cubicBezTo>
                    <a:cubicBezTo>
                      <a:pt x="8" y="82"/>
                      <a:pt x="8" y="82"/>
                      <a:pt x="8" y="82"/>
                    </a:cubicBezTo>
                    <a:cubicBezTo>
                      <a:pt x="9" y="79"/>
                      <a:pt x="10" y="76"/>
                      <a:pt x="10" y="73"/>
                    </a:cubicBezTo>
                    <a:cubicBezTo>
                      <a:pt x="10" y="71"/>
                      <a:pt x="10" y="70"/>
                      <a:pt x="9" y="68"/>
                    </a:cubicBezTo>
                    <a:cubicBezTo>
                      <a:pt x="82" y="106"/>
                      <a:pt x="82" y="106"/>
                      <a:pt x="82" y="106"/>
                    </a:cubicBezTo>
                    <a:cubicBezTo>
                      <a:pt x="83" y="106"/>
                      <a:pt x="84" y="106"/>
                      <a:pt x="84" y="106"/>
                    </a:cubicBezTo>
                    <a:cubicBezTo>
                      <a:pt x="85" y="106"/>
                      <a:pt x="85" y="106"/>
                      <a:pt x="86" y="106"/>
                    </a:cubicBezTo>
                    <a:cubicBezTo>
                      <a:pt x="150" y="73"/>
                      <a:pt x="150" y="73"/>
                      <a:pt x="150" y="73"/>
                    </a:cubicBezTo>
                    <a:cubicBezTo>
                      <a:pt x="151" y="73"/>
                      <a:pt x="151" y="73"/>
                      <a:pt x="151" y="73"/>
                    </a:cubicBezTo>
                    <a:cubicBezTo>
                      <a:pt x="151" y="73"/>
                      <a:pt x="153" y="76"/>
                      <a:pt x="153" y="80"/>
                    </a:cubicBezTo>
                    <a:cubicBezTo>
                      <a:pt x="153" y="84"/>
                      <a:pt x="151" y="87"/>
                      <a:pt x="151" y="87"/>
                    </a:cubicBezTo>
                    <a:close/>
                    <a:moveTo>
                      <a:pt x="151" y="64"/>
                    </a:moveTo>
                    <a:cubicBezTo>
                      <a:pt x="151" y="64"/>
                      <a:pt x="151" y="64"/>
                      <a:pt x="151" y="64"/>
                    </a:cubicBezTo>
                    <a:cubicBezTo>
                      <a:pt x="151" y="64"/>
                      <a:pt x="151" y="64"/>
                      <a:pt x="150" y="64"/>
                    </a:cubicBezTo>
                    <a:cubicBezTo>
                      <a:pt x="150" y="64"/>
                      <a:pt x="150" y="64"/>
                      <a:pt x="150" y="65"/>
                    </a:cubicBezTo>
                    <a:cubicBezTo>
                      <a:pt x="149" y="65"/>
                      <a:pt x="149" y="65"/>
                      <a:pt x="149" y="65"/>
                    </a:cubicBezTo>
                    <a:cubicBezTo>
                      <a:pt x="84" y="98"/>
                      <a:pt x="84" y="98"/>
                      <a:pt x="84" y="98"/>
                    </a:cubicBezTo>
                    <a:cubicBezTo>
                      <a:pt x="8" y="59"/>
                      <a:pt x="8" y="59"/>
                      <a:pt x="8" y="59"/>
                    </a:cubicBezTo>
                    <a:cubicBezTo>
                      <a:pt x="9" y="57"/>
                      <a:pt x="10" y="53"/>
                      <a:pt x="10" y="50"/>
                    </a:cubicBezTo>
                    <a:cubicBezTo>
                      <a:pt x="10" y="48"/>
                      <a:pt x="10" y="47"/>
                      <a:pt x="9" y="45"/>
                    </a:cubicBezTo>
                    <a:cubicBezTo>
                      <a:pt x="82" y="83"/>
                      <a:pt x="82" y="83"/>
                      <a:pt x="82" y="83"/>
                    </a:cubicBezTo>
                    <a:cubicBezTo>
                      <a:pt x="83" y="83"/>
                      <a:pt x="84" y="83"/>
                      <a:pt x="84" y="83"/>
                    </a:cubicBezTo>
                    <a:cubicBezTo>
                      <a:pt x="85" y="83"/>
                      <a:pt x="85" y="83"/>
                      <a:pt x="86" y="83"/>
                    </a:cubicBezTo>
                    <a:cubicBezTo>
                      <a:pt x="150" y="50"/>
                      <a:pt x="150" y="50"/>
                      <a:pt x="150" y="50"/>
                    </a:cubicBezTo>
                    <a:cubicBezTo>
                      <a:pt x="151" y="50"/>
                      <a:pt x="151" y="50"/>
                      <a:pt x="151" y="50"/>
                    </a:cubicBezTo>
                    <a:cubicBezTo>
                      <a:pt x="151" y="50"/>
                      <a:pt x="153" y="53"/>
                      <a:pt x="153" y="57"/>
                    </a:cubicBezTo>
                    <a:cubicBezTo>
                      <a:pt x="153" y="61"/>
                      <a:pt x="151" y="64"/>
                      <a:pt x="151" y="6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6FBABB83-A5A1-4CA9-BCEE-64B7C305A5DD}"/>
              </a:ext>
            </a:extLst>
          </p:cNvPr>
          <p:cNvGrpSpPr/>
          <p:nvPr/>
        </p:nvGrpSpPr>
        <p:grpSpPr>
          <a:xfrm>
            <a:off x="5814911" y="3202980"/>
            <a:ext cx="2370748" cy="864543"/>
            <a:chOff x="4770758" y="2868959"/>
            <a:chExt cx="1778061" cy="648407"/>
          </a:xfrm>
        </p:grpSpPr>
        <p:sp>
          <p:nvSpPr>
            <p:cNvPr id="31" name="TextBox 27">
              <a:extLst>
                <a:ext uri="{FF2B5EF4-FFF2-40B4-BE49-F238E27FC236}">
                  <a16:creationId xmlns:a16="http://schemas.microsoft.com/office/drawing/2014/main" xmlns="" id="{602789FA-3629-42D1-8CE5-5CADA89759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4525" y="2980054"/>
              <a:ext cx="1184294" cy="438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在此处添加详细描述</a:t>
              </a:r>
              <a:endPara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文本</a:t>
              </a:r>
              <a:r>
                <a:rPr lang="en-US" altLang="zh-CN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尽量与标题文本语言风格相符合</a:t>
              </a:r>
              <a:endPara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xmlns="" id="{2A457608-DA25-42E4-9560-D0BF37CF3936}"/>
                </a:ext>
              </a:extLst>
            </p:cNvPr>
            <p:cNvGrpSpPr/>
            <p:nvPr/>
          </p:nvGrpSpPr>
          <p:grpSpPr>
            <a:xfrm>
              <a:off x="4770758" y="2868959"/>
              <a:ext cx="1656138" cy="648407"/>
              <a:chOff x="4770758" y="2868959"/>
              <a:chExt cx="1656138" cy="648407"/>
            </a:xfrm>
          </p:grpSpPr>
          <p:sp>
            <p:nvSpPr>
              <p:cNvPr id="33" name="AutoShape 41">
                <a:extLst>
                  <a:ext uri="{FF2B5EF4-FFF2-40B4-BE49-F238E27FC236}">
                    <a16:creationId xmlns:a16="http://schemas.microsoft.com/office/drawing/2014/main" xmlns="" id="{13C119C5-6AE7-4DB0-BF69-FC396C8FDE64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4772108" y="2868959"/>
                <a:ext cx="1654788" cy="648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Oval 43">
                <a:extLst>
                  <a:ext uri="{FF2B5EF4-FFF2-40B4-BE49-F238E27FC236}">
                    <a16:creationId xmlns:a16="http://schemas.microsoft.com/office/drawing/2014/main" xmlns="" id="{923F83BF-1E96-4078-AE79-37EA2D4C75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28807" y="2956765"/>
                <a:ext cx="470095" cy="472797"/>
              </a:xfrm>
              <a:prstGeom prst="ellipse">
                <a:avLst/>
              </a:prstGeom>
              <a:solidFill>
                <a:srgbClr val="E6C7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 44">
                <a:extLst>
                  <a:ext uri="{FF2B5EF4-FFF2-40B4-BE49-F238E27FC236}">
                    <a16:creationId xmlns:a16="http://schemas.microsoft.com/office/drawing/2014/main" xmlns="" id="{94706FE6-F44C-468B-9872-9EC1A222F2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9106" y="2878415"/>
                <a:ext cx="1568333" cy="629495"/>
              </a:xfrm>
              <a:custGeom>
                <a:avLst/>
                <a:gdLst>
                  <a:gd name="T0" fmla="*/ 1959 w 1959"/>
                  <a:gd name="T1" fmla="*/ 587 h 783"/>
                  <a:gd name="T2" fmla="*/ 1763 w 1959"/>
                  <a:gd name="T3" fmla="*/ 783 h 783"/>
                  <a:gd name="T4" fmla="*/ 196 w 1959"/>
                  <a:gd name="T5" fmla="*/ 783 h 783"/>
                  <a:gd name="T6" fmla="*/ 0 w 1959"/>
                  <a:gd name="T7" fmla="*/ 587 h 783"/>
                  <a:gd name="T8" fmla="*/ 0 w 1959"/>
                  <a:gd name="T9" fmla="*/ 195 h 783"/>
                  <a:gd name="T10" fmla="*/ 196 w 1959"/>
                  <a:gd name="T11" fmla="*/ 0 h 783"/>
                  <a:gd name="T12" fmla="*/ 1763 w 1959"/>
                  <a:gd name="T13" fmla="*/ 0 h 783"/>
                  <a:gd name="T14" fmla="*/ 1959 w 1959"/>
                  <a:gd name="T15" fmla="*/ 195 h 783"/>
                  <a:gd name="T16" fmla="*/ 1959 w 1959"/>
                  <a:gd name="T17" fmla="*/ 587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59" h="783">
                    <a:moveTo>
                      <a:pt x="1959" y="587"/>
                    </a:moveTo>
                    <a:cubicBezTo>
                      <a:pt x="1959" y="695"/>
                      <a:pt x="1871" y="783"/>
                      <a:pt x="1763" y="783"/>
                    </a:cubicBezTo>
                    <a:cubicBezTo>
                      <a:pt x="196" y="783"/>
                      <a:pt x="196" y="783"/>
                      <a:pt x="196" y="783"/>
                    </a:cubicBezTo>
                    <a:cubicBezTo>
                      <a:pt x="88" y="783"/>
                      <a:pt x="0" y="695"/>
                      <a:pt x="0" y="587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87"/>
                      <a:pt x="88" y="0"/>
                      <a:pt x="196" y="0"/>
                    </a:cubicBezTo>
                    <a:cubicBezTo>
                      <a:pt x="1763" y="0"/>
                      <a:pt x="1763" y="0"/>
                      <a:pt x="1763" y="0"/>
                    </a:cubicBezTo>
                    <a:cubicBezTo>
                      <a:pt x="1871" y="0"/>
                      <a:pt x="1959" y="87"/>
                      <a:pt x="1959" y="195"/>
                    </a:cubicBezTo>
                    <a:lnTo>
                      <a:pt x="1959" y="587"/>
                    </a:lnTo>
                    <a:close/>
                  </a:path>
                </a:pathLst>
              </a:custGeom>
              <a:noFill/>
              <a:ln w="22225" cap="flat">
                <a:solidFill>
                  <a:srgbClr val="E6C76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 45">
                <a:extLst>
                  <a:ext uri="{FF2B5EF4-FFF2-40B4-BE49-F238E27FC236}">
                    <a16:creationId xmlns:a16="http://schemas.microsoft.com/office/drawing/2014/main" xmlns="" id="{3E228AD0-77CB-4EDC-B1DD-5A198D18AAE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03140" y="2932449"/>
                <a:ext cx="520076" cy="521427"/>
              </a:xfrm>
              <a:custGeom>
                <a:avLst/>
                <a:gdLst>
                  <a:gd name="T0" fmla="*/ 325 w 649"/>
                  <a:gd name="T1" fmla="*/ 649 h 649"/>
                  <a:gd name="T2" fmla="*/ 0 w 649"/>
                  <a:gd name="T3" fmla="*/ 324 h 649"/>
                  <a:gd name="T4" fmla="*/ 325 w 649"/>
                  <a:gd name="T5" fmla="*/ 0 h 649"/>
                  <a:gd name="T6" fmla="*/ 649 w 649"/>
                  <a:gd name="T7" fmla="*/ 324 h 649"/>
                  <a:gd name="T8" fmla="*/ 325 w 649"/>
                  <a:gd name="T9" fmla="*/ 649 h 649"/>
                  <a:gd name="T10" fmla="*/ 325 w 649"/>
                  <a:gd name="T11" fmla="*/ 12 h 649"/>
                  <a:gd name="T12" fmla="*/ 13 w 649"/>
                  <a:gd name="T13" fmla="*/ 324 h 649"/>
                  <a:gd name="T14" fmla="*/ 325 w 649"/>
                  <a:gd name="T15" fmla="*/ 637 h 649"/>
                  <a:gd name="T16" fmla="*/ 637 w 649"/>
                  <a:gd name="T17" fmla="*/ 324 h 649"/>
                  <a:gd name="T18" fmla="*/ 325 w 649"/>
                  <a:gd name="T19" fmla="*/ 12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9" h="649">
                    <a:moveTo>
                      <a:pt x="325" y="649"/>
                    </a:moveTo>
                    <a:cubicBezTo>
                      <a:pt x="146" y="649"/>
                      <a:pt x="0" y="503"/>
                      <a:pt x="0" y="324"/>
                    </a:cubicBezTo>
                    <a:cubicBezTo>
                      <a:pt x="0" y="145"/>
                      <a:pt x="146" y="0"/>
                      <a:pt x="325" y="0"/>
                    </a:cubicBezTo>
                    <a:cubicBezTo>
                      <a:pt x="504" y="0"/>
                      <a:pt x="649" y="145"/>
                      <a:pt x="649" y="324"/>
                    </a:cubicBezTo>
                    <a:cubicBezTo>
                      <a:pt x="649" y="503"/>
                      <a:pt x="504" y="649"/>
                      <a:pt x="325" y="649"/>
                    </a:cubicBezTo>
                    <a:close/>
                    <a:moveTo>
                      <a:pt x="325" y="12"/>
                    </a:moveTo>
                    <a:cubicBezTo>
                      <a:pt x="153" y="12"/>
                      <a:pt x="13" y="152"/>
                      <a:pt x="13" y="324"/>
                    </a:cubicBezTo>
                    <a:cubicBezTo>
                      <a:pt x="13" y="497"/>
                      <a:pt x="153" y="637"/>
                      <a:pt x="325" y="637"/>
                    </a:cubicBezTo>
                    <a:cubicBezTo>
                      <a:pt x="497" y="637"/>
                      <a:pt x="637" y="497"/>
                      <a:pt x="637" y="324"/>
                    </a:cubicBezTo>
                    <a:cubicBezTo>
                      <a:pt x="637" y="152"/>
                      <a:pt x="497" y="12"/>
                      <a:pt x="325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Freeform 46">
                <a:extLst>
                  <a:ext uri="{FF2B5EF4-FFF2-40B4-BE49-F238E27FC236}">
                    <a16:creationId xmlns:a16="http://schemas.microsoft.com/office/drawing/2014/main" xmlns="" id="{9A27F9E6-AEB5-4507-8390-EF9C68C4AD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758" y="3113463"/>
                <a:ext cx="78349" cy="158050"/>
              </a:xfrm>
              <a:custGeom>
                <a:avLst/>
                <a:gdLst>
                  <a:gd name="T0" fmla="*/ 58 w 58"/>
                  <a:gd name="T1" fmla="*/ 117 h 117"/>
                  <a:gd name="T2" fmla="*/ 58 w 58"/>
                  <a:gd name="T3" fmla="*/ 0 h 117"/>
                  <a:gd name="T4" fmla="*/ 0 w 58"/>
                  <a:gd name="T5" fmla="*/ 59 h 117"/>
                  <a:gd name="T6" fmla="*/ 58 w 58"/>
                  <a:gd name="T7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117">
                    <a:moveTo>
                      <a:pt x="58" y="117"/>
                    </a:moveTo>
                    <a:lnTo>
                      <a:pt x="58" y="0"/>
                    </a:lnTo>
                    <a:lnTo>
                      <a:pt x="0" y="59"/>
                    </a:lnTo>
                    <a:lnTo>
                      <a:pt x="58" y="117"/>
                    </a:lnTo>
                    <a:close/>
                  </a:path>
                </a:pathLst>
              </a:custGeom>
              <a:solidFill>
                <a:srgbClr val="E6C7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xmlns="" id="{41E1D273-4242-484C-B21E-5FE047EE5133}"/>
                  </a:ext>
                </a:extLst>
              </p:cNvPr>
              <p:cNvGrpSpPr/>
              <p:nvPr/>
            </p:nvGrpSpPr>
            <p:grpSpPr>
              <a:xfrm>
                <a:off x="5045703" y="3060905"/>
                <a:ext cx="234950" cy="260350"/>
                <a:chOff x="5726113" y="2754313"/>
                <a:chExt cx="234950" cy="260350"/>
              </a:xfrm>
              <a:solidFill>
                <a:schemeClr val="tx1"/>
              </a:solidFill>
            </p:grpSpPr>
            <p:sp>
              <p:nvSpPr>
                <p:cNvPr id="39" name="Freeform 39">
                  <a:extLst>
                    <a:ext uri="{FF2B5EF4-FFF2-40B4-BE49-F238E27FC236}">
                      <a16:creationId xmlns:a16="http://schemas.microsoft.com/office/drawing/2014/main" xmlns="" id="{1563C4D6-79D4-459C-AD86-99E2D3A4B6D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67388" y="2795588"/>
                  <a:ext cx="150813" cy="219075"/>
                </a:xfrm>
                <a:custGeom>
                  <a:avLst/>
                  <a:gdLst>
                    <a:gd name="T0" fmla="*/ 52 w 99"/>
                    <a:gd name="T1" fmla="*/ 0 h 143"/>
                    <a:gd name="T2" fmla="*/ 46 w 99"/>
                    <a:gd name="T3" fmla="*/ 0 h 143"/>
                    <a:gd name="T4" fmla="*/ 0 w 99"/>
                    <a:gd name="T5" fmla="*/ 50 h 143"/>
                    <a:gd name="T6" fmla="*/ 22 w 99"/>
                    <a:gd name="T7" fmla="*/ 92 h 143"/>
                    <a:gd name="T8" fmla="*/ 22 w 99"/>
                    <a:gd name="T9" fmla="*/ 106 h 143"/>
                    <a:gd name="T10" fmla="*/ 26 w 99"/>
                    <a:gd name="T11" fmla="*/ 113 h 143"/>
                    <a:gd name="T12" fmla="*/ 27 w 99"/>
                    <a:gd name="T13" fmla="*/ 115 h 143"/>
                    <a:gd name="T14" fmla="*/ 26 w 99"/>
                    <a:gd name="T15" fmla="*/ 117 h 143"/>
                    <a:gd name="T16" fmla="*/ 22 w 99"/>
                    <a:gd name="T17" fmla="*/ 121 h 143"/>
                    <a:gd name="T18" fmla="*/ 22 w 99"/>
                    <a:gd name="T19" fmla="*/ 130 h 143"/>
                    <a:gd name="T20" fmla="*/ 26 w 99"/>
                    <a:gd name="T21" fmla="*/ 134 h 143"/>
                    <a:gd name="T22" fmla="*/ 28 w 99"/>
                    <a:gd name="T23" fmla="*/ 134 h 143"/>
                    <a:gd name="T24" fmla="*/ 32 w 99"/>
                    <a:gd name="T25" fmla="*/ 136 h 143"/>
                    <a:gd name="T26" fmla="*/ 49 w 99"/>
                    <a:gd name="T27" fmla="*/ 143 h 143"/>
                    <a:gd name="T28" fmla="*/ 67 w 99"/>
                    <a:gd name="T29" fmla="*/ 136 h 143"/>
                    <a:gd name="T30" fmla="*/ 70 w 99"/>
                    <a:gd name="T31" fmla="*/ 134 h 143"/>
                    <a:gd name="T32" fmla="*/ 73 w 99"/>
                    <a:gd name="T33" fmla="*/ 134 h 143"/>
                    <a:gd name="T34" fmla="*/ 77 w 99"/>
                    <a:gd name="T35" fmla="*/ 130 h 143"/>
                    <a:gd name="T36" fmla="*/ 77 w 99"/>
                    <a:gd name="T37" fmla="*/ 121 h 143"/>
                    <a:gd name="T38" fmla="*/ 73 w 99"/>
                    <a:gd name="T39" fmla="*/ 117 h 143"/>
                    <a:gd name="T40" fmla="*/ 72 w 99"/>
                    <a:gd name="T41" fmla="*/ 115 h 143"/>
                    <a:gd name="T42" fmla="*/ 73 w 99"/>
                    <a:gd name="T43" fmla="*/ 113 h 143"/>
                    <a:gd name="T44" fmla="*/ 77 w 99"/>
                    <a:gd name="T45" fmla="*/ 106 h 143"/>
                    <a:gd name="T46" fmla="*/ 77 w 99"/>
                    <a:gd name="T47" fmla="*/ 92 h 143"/>
                    <a:gd name="T48" fmla="*/ 99 w 99"/>
                    <a:gd name="T49" fmla="*/ 50 h 143"/>
                    <a:gd name="T50" fmla="*/ 52 w 99"/>
                    <a:gd name="T51" fmla="*/ 0 h 143"/>
                    <a:gd name="T52" fmla="*/ 67 w 99"/>
                    <a:gd name="T53" fmla="*/ 81 h 143"/>
                    <a:gd name="T54" fmla="*/ 64 w 99"/>
                    <a:gd name="T55" fmla="*/ 82 h 143"/>
                    <a:gd name="T56" fmla="*/ 64 w 99"/>
                    <a:gd name="T57" fmla="*/ 96 h 143"/>
                    <a:gd name="T58" fmla="*/ 60 w 99"/>
                    <a:gd name="T59" fmla="*/ 100 h 143"/>
                    <a:gd name="T60" fmla="*/ 54 w 99"/>
                    <a:gd name="T61" fmla="*/ 101 h 143"/>
                    <a:gd name="T62" fmla="*/ 44 w 99"/>
                    <a:gd name="T63" fmla="*/ 101 h 143"/>
                    <a:gd name="T64" fmla="*/ 39 w 99"/>
                    <a:gd name="T65" fmla="*/ 100 h 143"/>
                    <a:gd name="T66" fmla="*/ 35 w 99"/>
                    <a:gd name="T67" fmla="*/ 96 h 143"/>
                    <a:gd name="T68" fmla="*/ 35 w 99"/>
                    <a:gd name="T69" fmla="*/ 82 h 143"/>
                    <a:gd name="T70" fmla="*/ 32 w 99"/>
                    <a:gd name="T71" fmla="*/ 81 h 143"/>
                    <a:gd name="T72" fmla="*/ 15 w 99"/>
                    <a:gd name="T73" fmla="*/ 51 h 143"/>
                    <a:gd name="T74" fmla="*/ 49 w 99"/>
                    <a:gd name="T75" fmla="*/ 16 h 143"/>
                    <a:gd name="T76" fmla="*/ 84 w 99"/>
                    <a:gd name="T77" fmla="*/ 51 h 143"/>
                    <a:gd name="T78" fmla="*/ 67 w 99"/>
                    <a:gd name="T79" fmla="*/ 81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99" h="143">
                      <a:moveTo>
                        <a:pt x="52" y="0"/>
                      </a:move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20" y="2"/>
                        <a:pt x="0" y="24"/>
                        <a:pt x="0" y="50"/>
                      </a:cubicBezTo>
                      <a:cubicBezTo>
                        <a:pt x="0" y="68"/>
                        <a:pt x="8" y="83"/>
                        <a:pt x="22" y="92"/>
                      </a:cubicBezTo>
                      <a:cubicBezTo>
                        <a:pt x="22" y="106"/>
                        <a:pt x="22" y="106"/>
                        <a:pt x="22" y="106"/>
                      </a:cubicBezTo>
                      <a:cubicBezTo>
                        <a:pt x="22" y="110"/>
                        <a:pt x="23" y="112"/>
                        <a:pt x="26" y="113"/>
                      </a:cubicBezTo>
                      <a:cubicBezTo>
                        <a:pt x="26" y="114"/>
                        <a:pt x="27" y="114"/>
                        <a:pt x="27" y="115"/>
                      </a:cubicBezTo>
                      <a:cubicBezTo>
                        <a:pt x="27" y="116"/>
                        <a:pt x="27" y="117"/>
                        <a:pt x="26" y="117"/>
                      </a:cubicBezTo>
                      <a:cubicBezTo>
                        <a:pt x="22" y="117"/>
                        <a:pt x="22" y="121"/>
                        <a:pt x="22" y="121"/>
                      </a:cubicBezTo>
                      <a:cubicBezTo>
                        <a:pt x="22" y="123"/>
                        <a:pt x="22" y="130"/>
                        <a:pt x="22" y="130"/>
                      </a:cubicBezTo>
                      <a:cubicBezTo>
                        <a:pt x="22" y="133"/>
                        <a:pt x="24" y="134"/>
                        <a:pt x="26" y="134"/>
                      </a:cubicBezTo>
                      <a:cubicBezTo>
                        <a:pt x="28" y="134"/>
                        <a:pt x="28" y="134"/>
                        <a:pt x="28" y="134"/>
                      </a:cubicBezTo>
                      <a:cubicBezTo>
                        <a:pt x="30" y="134"/>
                        <a:pt x="32" y="136"/>
                        <a:pt x="32" y="136"/>
                      </a:cubicBezTo>
                      <a:cubicBezTo>
                        <a:pt x="32" y="136"/>
                        <a:pt x="41" y="143"/>
                        <a:pt x="49" y="143"/>
                      </a:cubicBezTo>
                      <a:cubicBezTo>
                        <a:pt x="58" y="143"/>
                        <a:pt x="67" y="136"/>
                        <a:pt x="67" y="136"/>
                      </a:cubicBezTo>
                      <a:cubicBezTo>
                        <a:pt x="67" y="136"/>
                        <a:pt x="68" y="134"/>
                        <a:pt x="70" y="134"/>
                      </a:cubicBezTo>
                      <a:cubicBezTo>
                        <a:pt x="73" y="134"/>
                        <a:pt x="73" y="134"/>
                        <a:pt x="73" y="134"/>
                      </a:cubicBezTo>
                      <a:cubicBezTo>
                        <a:pt x="75" y="134"/>
                        <a:pt x="77" y="133"/>
                        <a:pt x="77" y="130"/>
                      </a:cubicBezTo>
                      <a:cubicBezTo>
                        <a:pt x="77" y="130"/>
                        <a:pt x="77" y="123"/>
                        <a:pt x="77" y="121"/>
                      </a:cubicBezTo>
                      <a:cubicBezTo>
                        <a:pt x="77" y="121"/>
                        <a:pt x="77" y="117"/>
                        <a:pt x="73" y="117"/>
                      </a:cubicBezTo>
                      <a:cubicBezTo>
                        <a:pt x="72" y="117"/>
                        <a:pt x="72" y="116"/>
                        <a:pt x="72" y="115"/>
                      </a:cubicBezTo>
                      <a:cubicBezTo>
                        <a:pt x="72" y="114"/>
                        <a:pt x="72" y="114"/>
                        <a:pt x="73" y="113"/>
                      </a:cubicBezTo>
                      <a:cubicBezTo>
                        <a:pt x="76" y="112"/>
                        <a:pt x="77" y="110"/>
                        <a:pt x="77" y="106"/>
                      </a:cubicBezTo>
                      <a:cubicBezTo>
                        <a:pt x="77" y="92"/>
                        <a:pt x="77" y="92"/>
                        <a:pt x="77" y="92"/>
                      </a:cubicBezTo>
                      <a:cubicBezTo>
                        <a:pt x="91" y="83"/>
                        <a:pt x="99" y="68"/>
                        <a:pt x="99" y="50"/>
                      </a:cubicBezTo>
                      <a:cubicBezTo>
                        <a:pt x="99" y="24"/>
                        <a:pt x="78" y="2"/>
                        <a:pt x="52" y="0"/>
                      </a:cubicBezTo>
                      <a:close/>
                      <a:moveTo>
                        <a:pt x="67" y="81"/>
                      </a:moveTo>
                      <a:cubicBezTo>
                        <a:pt x="64" y="82"/>
                        <a:pt x="64" y="82"/>
                        <a:pt x="64" y="82"/>
                      </a:cubicBezTo>
                      <a:cubicBezTo>
                        <a:pt x="64" y="96"/>
                        <a:pt x="64" y="96"/>
                        <a:pt x="64" y="96"/>
                      </a:cubicBezTo>
                      <a:cubicBezTo>
                        <a:pt x="64" y="98"/>
                        <a:pt x="62" y="100"/>
                        <a:pt x="60" y="100"/>
                      </a:cubicBezTo>
                      <a:cubicBezTo>
                        <a:pt x="54" y="101"/>
                        <a:pt x="54" y="101"/>
                        <a:pt x="54" y="101"/>
                      </a:cubicBezTo>
                      <a:cubicBezTo>
                        <a:pt x="53" y="102"/>
                        <a:pt x="48" y="102"/>
                        <a:pt x="44" y="101"/>
                      </a:cubicBezTo>
                      <a:cubicBezTo>
                        <a:pt x="39" y="100"/>
                        <a:pt x="39" y="100"/>
                        <a:pt x="39" y="100"/>
                      </a:cubicBezTo>
                      <a:cubicBezTo>
                        <a:pt x="36" y="100"/>
                        <a:pt x="35" y="98"/>
                        <a:pt x="35" y="96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2" y="81"/>
                        <a:pt x="32" y="81"/>
                        <a:pt x="32" y="81"/>
                      </a:cubicBezTo>
                      <a:cubicBezTo>
                        <a:pt x="18" y="74"/>
                        <a:pt x="15" y="61"/>
                        <a:pt x="15" y="51"/>
                      </a:cubicBezTo>
                      <a:cubicBezTo>
                        <a:pt x="15" y="32"/>
                        <a:pt x="30" y="17"/>
                        <a:pt x="49" y="16"/>
                      </a:cubicBezTo>
                      <a:cubicBezTo>
                        <a:pt x="68" y="17"/>
                        <a:pt x="84" y="32"/>
                        <a:pt x="84" y="51"/>
                      </a:cubicBezTo>
                      <a:cubicBezTo>
                        <a:pt x="84" y="61"/>
                        <a:pt x="81" y="74"/>
                        <a:pt x="67" y="8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0" name="Freeform 40">
                  <a:extLst>
                    <a:ext uri="{FF2B5EF4-FFF2-40B4-BE49-F238E27FC236}">
                      <a16:creationId xmlns:a16="http://schemas.microsoft.com/office/drawing/2014/main" xmlns="" id="{08DFA4F7-86E8-4B6D-8D12-0C6C55BD59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10263" y="2794000"/>
                  <a:ext cx="28575" cy="26988"/>
                </a:xfrm>
                <a:custGeom>
                  <a:avLst/>
                  <a:gdLst>
                    <a:gd name="T0" fmla="*/ 19 w 19"/>
                    <a:gd name="T1" fmla="*/ 7 h 18"/>
                    <a:gd name="T2" fmla="*/ 18 w 19"/>
                    <a:gd name="T3" fmla="*/ 4 h 18"/>
                    <a:gd name="T4" fmla="*/ 17 w 19"/>
                    <a:gd name="T5" fmla="*/ 2 h 18"/>
                    <a:gd name="T6" fmla="*/ 14 w 19"/>
                    <a:gd name="T7" fmla="*/ 0 h 18"/>
                    <a:gd name="T8" fmla="*/ 10 w 19"/>
                    <a:gd name="T9" fmla="*/ 2 h 18"/>
                    <a:gd name="T10" fmla="*/ 2 w 19"/>
                    <a:gd name="T11" fmla="*/ 9 h 18"/>
                    <a:gd name="T12" fmla="*/ 2 w 19"/>
                    <a:gd name="T13" fmla="*/ 15 h 18"/>
                    <a:gd name="T14" fmla="*/ 2 w 19"/>
                    <a:gd name="T15" fmla="*/ 16 h 18"/>
                    <a:gd name="T16" fmla="*/ 8 w 19"/>
                    <a:gd name="T17" fmla="*/ 16 h 18"/>
                    <a:gd name="T18" fmla="*/ 17 w 19"/>
                    <a:gd name="T19" fmla="*/ 10 h 18"/>
                    <a:gd name="T20" fmla="*/ 19 w 19"/>
                    <a:gd name="T21" fmla="*/ 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" h="18">
                      <a:moveTo>
                        <a:pt x="19" y="7"/>
                      </a:moveTo>
                      <a:cubicBezTo>
                        <a:pt x="19" y="6"/>
                        <a:pt x="19" y="5"/>
                        <a:pt x="18" y="4"/>
                      </a:cubicBezTo>
                      <a:cubicBezTo>
                        <a:pt x="18" y="3"/>
                        <a:pt x="17" y="2"/>
                        <a:pt x="17" y="2"/>
                      </a:cubicBezTo>
                      <a:cubicBezTo>
                        <a:pt x="16" y="1"/>
                        <a:pt x="15" y="0"/>
                        <a:pt x="14" y="0"/>
                      </a:cubicBezTo>
                      <a:cubicBezTo>
                        <a:pt x="12" y="0"/>
                        <a:pt x="11" y="1"/>
                        <a:pt x="10" y="2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1"/>
                        <a:pt x="0" y="14"/>
                        <a:pt x="2" y="15"/>
                      </a:cubicBezTo>
                      <a:cubicBezTo>
                        <a:pt x="2" y="15"/>
                        <a:pt x="2" y="16"/>
                        <a:pt x="2" y="16"/>
                      </a:cubicBezTo>
                      <a:cubicBezTo>
                        <a:pt x="4" y="17"/>
                        <a:pt x="6" y="18"/>
                        <a:pt x="8" y="16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18" y="9"/>
                        <a:pt x="19" y="8"/>
                        <a:pt x="19" y="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1" name="Freeform 41">
                  <a:extLst>
                    <a:ext uri="{FF2B5EF4-FFF2-40B4-BE49-F238E27FC236}">
                      <a16:creationId xmlns:a16="http://schemas.microsoft.com/office/drawing/2014/main" xmlns="" id="{C4B7EA74-62E3-4BC8-8E48-1449936615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32475" y="2754313"/>
                  <a:ext cx="19050" cy="30163"/>
                </a:xfrm>
                <a:custGeom>
                  <a:avLst/>
                  <a:gdLst>
                    <a:gd name="T0" fmla="*/ 6 w 12"/>
                    <a:gd name="T1" fmla="*/ 20 h 20"/>
                    <a:gd name="T2" fmla="*/ 6 w 12"/>
                    <a:gd name="T3" fmla="*/ 20 h 20"/>
                    <a:gd name="T4" fmla="*/ 11 w 12"/>
                    <a:gd name="T5" fmla="*/ 16 h 20"/>
                    <a:gd name="T6" fmla="*/ 11 w 12"/>
                    <a:gd name="T7" fmla="*/ 5 h 20"/>
                    <a:gd name="T8" fmla="*/ 10 w 12"/>
                    <a:gd name="T9" fmla="*/ 1 h 20"/>
                    <a:gd name="T10" fmla="*/ 7 w 12"/>
                    <a:gd name="T11" fmla="*/ 0 h 20"/>
                    <a:gd name="T12" fmla="*/ 5 w 12"/>
                    <a:gd name="T13" fmla="*/ 0 h 20"/>
                    <a:gd name="T14" fmla="*/ 2 w 12"/>
                    <a:gd name="T15" fmla="*/ 1 h 20"/>
                    <a:gd name="T16" fmla="*/ 0 w 12"/>
                    <a:gd name="T17" fmla="*/ 5 h 20"/>
                    <a:gd name="T18" fmla="*/ 1 w 12"/>
                    <a:gd name="T19" fmla="*/ 16 h 20"/>
                    <a:gd name="T20" fmla="*/ 6 w 12"/>
                    <a:gd name="T21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" h="20">
                      <a:moveTo>
                        <a:pt x="6" y="20"/>
                      </a:move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9" y="20"/>
                        <a:pt x="11" y="18"/>
                        <a:pt x="11" y="16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2" y="3"/>
                        <a:pt x="11" y="2"/>
                        <a:pt x="10" y="1"/>
                      </a:cubicBezTo>
                      <a:cubicBezTo>
                        <a:pt x="9" y="0"/>
                        <a:pt x="8" y="0"/>
                        <a:pt x="7" y="0"/>
                      </a:cubicBezTo>
                      <a:cubicBezTo>
                        <a:pt x="6" y="0"/>
                        <a:pt x="5" y="0"/>
                        <a:pt x="5" y="0"/>
                      </a:cubicBezTo>
                      <a:cubicBezTo>
                        <a:pt x="3" y="0"/>
                        <a:pt x="2" y="1"/>
                        <a:pt x="2" y="1"/>
                      </a:cubicBezTo>
                      <a:cubicBezTo>
                        <a:pt x="1" y="2"/>
                        <a:pt x="0" y="4"/>
                        <a:pt x="0" y="5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2" y="18"/>
                        <a:pt x="4" y="20"/>
                        <a:pt x="6" y="2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2" name="Freeform 42">
                  <a:extLst>
                    <a:ext uri="{FF2B5EF4-FFF2-40B4-BE49-F238E27FC236}">
                      <a16:creationId xmlns:a16="http://schemas.microsoft.com/office/drawing/2014/main" xmlns="" id="{D782A90B-7D7D-405D-B995-03FB7B3ADC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26113" y="2889250"/>
                  <a:ext cx="30163" cy="20638"/>
                </a:xfrm>
                <a:custGeom>
                  <a:avLst/>
                  <a:gdLst>
                    <a:gd name="T0" fmla="*/ 20 w 20"/>
                    <a:gd name="T1" fmla="*/ 4 h 14"/>
                    <a:gd name="T2" fmla="*/ 15 w 20"/>
                    <a:gd name="T3" fmla="*/ 1 h 14"/>
                    <a:gd name="T4" fmla="*/ 4 w 20"/>
                    <a:gd name="T5" fmla="*/ 2 h 14"/>
                    <a:gd name="T6" fmla="*/ 1 w 20"/>
                    <a:gd name="T7" fmla="*/ 4 h 14"/>
                    <a:gd name="T8" fmla="*/ 0 w 20"/>
                    <a:gd name="T9" fmla="*/ 8 h 14"/>
                    <a:gd name="T10" fmla="*/ 1 w 20"/>
                    <a:gd name="T11" fmla="*/ 10 h 14"/>
                    <a:gd name="T12" fmla="*/ 3 w 20"/>
                    <a:gd name="T13" fmla="*/ 13 h 14"/>
                    <a:gd name="T14" fmla="*/ 6 w 20"/>
                    <a:gd name="T15" fmla="*/ 13 h 14"/>
                    <a:gd name="T16" fmla="*/ 17 w 20"/>
                    <a:gd name="T17" fmla="*/ 10 h 14"/>
                    <a:gd name="T18" fmla="*/ 20 w 20"/>
                    <a:gd name="T19" fmla="*/ 4 h 14"/>
                    <a:gd name="T20" fmla="*/ 20 w 20"/>
                    <a:gd name="T21" fmla="*/ 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0" h="14">
                      <a:moveTo>
                        <a:pt x="20" y="4"/>
                      </a:moveTo>
                      <a:cubicBezTo>
                        <a:pt x="19" y="2"/>
                        <a:pt x="17" y="0"/>
                        <a:pt x="15" y="1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3" y="3"/>
                        <a:pt x="1" y="3"/>
                        <a:pt x="1" y="4"/>
                      </a:cubicBezTo>
                      <a:cubicBezTo>
                        <a:pt x="0" y="5"/>
                        <a:pt x="0" y="7"/>
                        <a:pt x="0" y="8"/>
                      </a:cubicBezTo>
                      <a:cubicBezTo>
                        <a:pt x="0" y="9"/>
                        <a:pt x="0" y="9"/>
                        <a:pt x="1" y="10"/>
                      </a:cubicBezTo>
                      <a:cubicBezTo>
                        <a:pt x="1" y="11"/>
                        <a:pt x="2" y="12"/>
                        <a:pt x="3" y="13"/>
                      </a:cubicBezTo>
                      <a:cubicBezTo>
                        <a:pt x="4" y="13"/>
                        <a:pt x="5" y="14"/>
                        <a:pt x="6" y="13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19" y="9"/>
                        <a:pt x="20" y="7"/>
                        <a:pt x="20" y="4"/>
                      </a:cubicBezTo>
                      <a:cubicBezTo>
                        <a:pt x="20" y="4"/>
                        <a:pt x="20" y="4"/>
                        <a:pt x="20" y="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Freeform 43">
                  <a:extLst>
                    <a:ext uri="{FF2B5EF4-FFF2-40B4-BE49-F238E27FC236}">
                      <a16:creationId xmlns:a16="http://schemas.microsoft.com/office/drawing/2014/main" xmlns="" id="{DCD228ED-F7EE-493B-91DC-5642C800B4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46750" y="2797175"/>
                  <a:ext cx="28575" cy="25400"/>
                </a:xfrm>
                <a:custGeom>
                  <a:avLst/>
                  <a:gdLst>
                    <a:gd name="T0" fmla="*/ 17 w 19"/>
                    <a:gd name="T1" fmla="*/ 15 h 17"/>
                    <a:gd name="T2" fmla="*/ 18 w 19"/>
                    <a:gd name="T3" fmla="*/ 14 h 17"/>
                    <a:gd name="T4" fmla="*/ 17 w 19"/>
                    <a:gd name="T5" fmla="*/ 8 h 17"/>
                    <a:gd name="T6" fmla="*/ 9 w 19"/>
                    <a:gd name="T7" fmla="*/ 1 h 17"/>
                    <a:gd name="T8" fmla="*/ 6 w 19"/>
                    <a:gd name="T9" fmla="*/ 0 h 17"/>
                    <a:gd name="T10" fmla="*/ 2 w 19"/>
                    <a:gd name="T11" fmla="*/ 1 h 17"/>
                    <a:gd name="T12" fmla="*/ 1 w 19"/>
                    <a:gd name="T13" fmla="*/ 3 h 17"/>
                    <a:gd name="T14" fmla="*/ 0 w 19"/>
                    <a:gd name="T15" fmla="*/ 7 h 17"/>
                    <a:gd name="T16" fmla="*/ 2 w 19"/>
                    <a:gd name="T17" fmla="*/ 10 h 17"/>
                    <a:gd name="T18" fmla="*/ 11 w 19"/>
                    <a:gd name="T19" fmla="*/ 16 h 17"/>
                    <a:gd name="T20" fmla="*/ 17 w 19"/>
                    <a:gd name="T21" fmla="*/ 15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" h="17">
                      <a:moveTo>
                        <a:pt x="17" y="15"/>
                      </a:moveTo>
                      <a:cubicBezTo>
                        <a:pt x="18" y="15"/>
                        <a:pt x="18" y="15"/>
                        <a:pt x="18" y="14"/>
                      </a:cubicBezTo>
                      <a:cubicBezTo>
                        <a:pt x="19" y="13"/>
                        <a:pt x="19" y="10"/>
                        <a:pt x="17" y="8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8" y="0"/>
                        <a:pt x="7" y="0"/>
                        <a:pt x="6" y="0"/>
                      </a:cubicBezTo>
                      <a:cubicBezTo>
                        <a:pt x="4" y="0"/>
                        <a:pt x="3" y="0"/>
                        <a:pt x="2" y="1"/>
                      </a:cubicBezTo>
                      <a:cubicBezTo>
                        <a:pt x="2" y="2"/>
                        <a:pt x="2" y="3"/>
                        <a:pt x="1" y="3"/>
                      </a:cubicBezTo>
                      <a:cubicBezTo>
                        <a:pt x="0" y="4"/>
                        <a:pt x="0" y="5"/>
                        <a:pt x="0" y="7"/>
                      </a:cubicBezTo>
                      <a:cubicBezTo>
                        <a:pt x="0" y="8"/>
                        <a:pt x="1" y="9"/>
                        <a:pt x="2" y="10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3" y="17"/>
                        <a:pt x="16" y="17"/>
                        <a:pt x="17" y="1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Freeform 44">
                  <a:extLst>
                    <a:ext uri="{FF2B5EF4-FFF2-40B4-BE49-F238E27FC236}">
                      <a16:creationId xmlns:a16="http://schemas.microsoft.com/office/drawing/2014/main" xmlns="" id="{DEFCD80E-9300-4932-ABAA-D0E2BBBA2F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29313" y="2887663"/>
                  <a:ext cx="31750" cy="19050"/>
                </a:xfrm>
                <a:custGeom>
                  <a:avLst/>
                  <a:gdLst>
                    <a:gd name="T0" fmla="*/ 20 w 21"/>
                    <a:gd name="T1" fmla="*/ 4 h 13"/>
                    <a:gd name="T2" fmla="*/ 17 w 21"/>
                    <a:gd name="T3" fmla="*/ 2 h 13"/>
                    <a:gd name="T4" fmla="*/ 6 w 21"/>
                    <a:gd name="T5" fmla="*/ 0 h 13"/>
                    <a:gd name="T6" fmla="*/ 1 w 21"/>
                    <a:gd name="T7" fmla="*/ 4 h 13"/>
                    <a:gd name="T8" fmla="*/ 1 w 21"/>
                    <a:gd name="T9" fmla="*/ 4 h 13"/>
                    <a:gd name="T10" fmla="*/ 4 w 21"/>
                    <a:gd name="T11" fmla="*/ 10 h 13"/>
                    <a:gd name="T12" fmla="*/ 15 w 21"/>
                    <a:gd name="T13" fmla="*/ 13 h 13"/>
                    <a:gd name="T14" fmla="*/ 18 w 21"/>
                    <a:gd name="T15" fmla="*/ 12 h 13"/>
                    <a:gd name="T16" fmla="*/ 20 w 21"/>
                    <a:gd name="T17" fmla="*/ 9 h 13"/>
                    <a:gd name="T18" fmla="*/ 21 w 21"/>
                    <a:gd name="T19" fmla="*/ 7 h 13"/>
                    <a:gd name="T20" fmla="*/ 20 w 21"/>
                    <a:gd name="T21" fmla="*/ 4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" h="13">
                      <a:moveTo>
                        <a:pt x="20" y="4"/>
                      </a:moveTo>
                      <a:cubicBezTo>
                        <a:pt x="19" y="3"/>
                        <a:pt x="18" y="2"/>
                        <a:pt x="17" y="2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4" y="0"/>
                        <a:pt x="2" y="2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7"/>
                        <a:pt x="2" y="9"/>
                        <a:pt x="4" y="10"/>
                      </a:cubicBezTo>
                      <a:cubicBezTo>
                        <a:pt x="15" y="13"/>
                        <a:pt x="15" y="13"/>
                        <a:pt x="15" y="13"/>
                      </a:cubicBezTo>
                      <a:cubicBezTo>
                        <a:pt x="16" y="13"/>
                        <a:pt x="17" y="13"/>
                        <a:pt x="18" y="12"/>
                      </a:cubicBezTo>
                      <a:cubicBezTo>
                        <a:pt x="19" y="12"/>
                        <a:pt x="20" y="11"/>
                        <a:pt x="20" y="9"/>
                      </a:cubicBezTo>
                      <a:cubicBezTo>
                        <a:pt x="20" y="9"/>
                        <a:pt x="21" y="8"/>
                        <a:pt x="21" y="7"/>
                      </a:cubicBezTo>
                      <a:cubicBezTo>
                        <a:pt x="21" y="6"/>
                        <a:pt x="21" y="5"/>
                        <a:pt x="20" y="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5317585D-02DA-4AD3-B520-E762199D227B}"/>
              </a:ext>
            </a:extLst>
          </p:cNvPr>
          <p:cNvGrpSpPr/>
          <p:nvPr/>
        </p:nvGrpSpPr>
        <p:grpSpPr>
          <a:xfrm>
            <a:off x="5847549" y="4362338"/>
            <a:ext cx="2348168" cy="864542"/>
            <a:chOff x="4795237" y="3738480"/>
            <a:chExt cx="1761126" cy="648407"/>
          </a:xfrm>
        </p:grpSpPr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xmlns="" id="{3257652D-4089-4F3F-A3D8-4AD26B9ACF04}"/>
                </a:ext>
              </a:extLst>
            </p:cNvPr>
            <p:cNvGrpSpPr/>
            <p:nvPr/>
          </p:nvGrpSpPr>
          <p:grpSpPr>
            <a:xfrm>
              <a:off x="4795237" y="3738480"/>
              <a:ext cx="1656138" cy="648407"/>
              <a:chOff x="5034317" y="2036526"/>
              <a:chExt cx="1946274" cy="762000"/>
            </a:xfrm>
          </p:grpSpPr>
          <p:sp>
            <p:nvSpPr>
              <p:cNvPr id="52" name="AutoShape 41">
                <a:extLst>
                  <a:ext uri="{FF2B5EF4-FFF2-40B4-BE49-F238E27FC236}">
                    <a16:creationId xmlns:a16="http://schemas.microsoft.com/office/drawing/2014/main" xmlns="" id="{4701804B-CCC0-4844-A9F1-2A9063F68FCE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035904" y="2036526"/>
                <a:ext cx="1944687" cy="762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Oval 43">
                <a:extLst>
                  <a:ext uri="{FF2B5EF4-FFF2-40B4-BE49-F238E27FC236}">
                    <a16:creationId xmlns:a16="http://schemas.microsoft.com/office/drawing/2014/main" xmlns="" id="{1EC24969-1067-4B36-AF39-2B60B4CD70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0054" y="2139714"/>
                <a:ext cx="552450" cy="555625"/>
              </a:xfrm>
              <a:prstGeom prst="ellipse">
                <a:avLst/>
              </a:prstGeom>
              <a:solidFill>
                <a:srgbClr val="F0A15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Freeform 44">
                <a:extLst>
                  <a:ext uri="{FF2B5EF4-FFF2-40B4-BE49-F238E27FC236}">
                    <a16:creationId xmlns:a16="http://schemas.microsoft.com/office/drawing/2014/main" xmlns="" id="{FB504059-10C2-449F-8CB0-A3F4EE1D03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6391" y="2047639"/>
                <a:ext cx="1843087" cy="739775"/>
              </a:xfrm>
              <a:custGeom>
                <a:avLst/>
                <a:gdLst>
                  <a:gd name="T0" fmla="*/ 1959 w 1959"/>
                  <a:gd name="T1" fmla="*/ 587 h 783"/>
                  <a:gd name="T2" fmla="*/ 1763 w 1959"/>
                  <a:gd name="T3" fmla="*/ 783 h 783"/>
                  <a:gd name="T4" fmla="*/ 196 w 1959"/>
                  <a:gd name="T5" fmla="*/ 783 h 783"/>
                  <a:gd name="T6" fmla="*/ 0 w 1959"/>
                  <a:gd name="T7" fmla="*/ 587 h 783"/>
                  <a:gd name="T8" fmla="*/ 0 w 1959"/>
                  <a:gd name="T9" fmla="*/ 195 h 783"/>
                  <a:gd name="T10" fmla="*/ 196 w 1959"/>
                  <a:gd name="T11" fmla="*/ 0 h 783"/>
                  <a:gd name="T12" fmla="*/ 1763 w 1959"/>
                  <a:gd name="T13" fmla="*/ 0 h 783"/>
                  <a:gd name="T14" fmla="*/ 1959 w 1959"/>
                  <a:gd name="T15" fmla="*/ 195 h 783"/>
                  <a:gd name="T16" fmla="*/ 1959 w 1959"/>
                  <a:gd name="T17" fmla="*/ 587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59" h="783">
                    <a:moveTo>
                      <a:pt x="1959" y="587"/>
                    </a:moveTo>
                    <a:cubicBezTo>
                      <a:pt x="1959" y="695"/>
                      <a:pt x="1871" y="783"/>
                      <a:pt x="1763" y="783"/>
                    </a:cubicBezTo>
                    <a:cubicBezTo>
                      <a:pt x="196" y="783"/>
                      <a:pt x="196" y="783"/>
                      <a:pt x="196" y="783"/>
                    </a:cubicBezTo>
                    <a:cubicBezTo>
                      <a:pt x="88" y="783"/>
                      <a:pt x="0" y="695"/>
                      <a:pt x="0" y="587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87"/>
                      <a:pt x="88" y="0"/>
                      <a:pt x="196" y="0"/>
                    </a:cubicBezTo>
                    <a:cubicBezTo>
                      <a:pt x="1763" y="0"/>
                      <a:pt x="1763" y="0"/>
                      <a:pt x="1763" y="0"/>
                    </a:cubicBezTo>
                    <a:cubicBezTo>
                      <a:pt x="1871" y="0"/>
                      <a:pt x="1959" y="87"/>
                      <a:pt x="1959" y="195"/>
                    </a:cubicBezTo>
                    <a:lnTo>
                      <a:pt x="1959" y="587"/>
                    </a:lnTo>
                    <a:close/>
                  </a:path>
                </a:pathLst>
              </a:custGeom>
              <a:noFill/>
              <a:ln w="22225" cap="flat">
                <a:solidFill>
                  <a:srgbClr val="F0A15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5" name="Freeform 45">
                <a:extLst>
                  <a:ext uri="{FF2B5EF4-FFF2-40B4-BE49-F238E27FC236}">
                    <a16:creationId xmlns:a16="http://schemas.microsoft.com/office/drawing/2014/main" xmlns="" id="{EDCFD39C-35E5-495C-864C-3D8779219A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89891" y="2111139"/>
                <a:ext cx="611187" cy="612775"/>
              </a:xfrm>
              <a:custGeom>
                <a:avLst/>
                <a:gdLst>
                  <a:gd name="T0" fmla="*/ 325 w 649"/>
                  <a:gd name="T1" fmla="*/ 649 h 649"/>
                  <a:gd name="T2" fmla="*/ 0 w 649"/>
                  <a:gd name="T3" fmla="*/ 324 h 649"/>
                  <a:gd name="T4" fmla="*/ 325 w 649"/>
                  <a:gd name="T5" fmla="*/ 0 h 649"/>
                  <a:gd name="T6" fmla="*/ 649 w 649"/>
                  <a:gd name="T7" fmla="*/ 324 h 649"/>
                  <a:gd name="T8" fmla="*/ 325 w 649"/>
                  <a:gd name="T9" fmla="*/ 649 h 649"/>
                  <a:gd name="T10" fmla="*/ 325 w 649"/>
                  <a:gd name="T11" fmla="*/ 12 h 649"/>
                  <a:gd name="T12" fmla="*/ 13 w 649"/>
                  <a:gd name="T13" fmla="*/ 324 h 649"/>
                  <a:gd name="T14" fmla="*/ 325 w 649"/>
                  <a:gd name="T15" fmla="*/ 637 h 649"/>
                  <a:gd name="T16" fmla="*/ 637 w 649"/>
                  <a:gd name="T17" fmla="*/ 324 h 649"/>
                  <a:gd name="T18" fmla="*/ 325 w 649"/>
                  <a:gd name="T19" fmla="*/ 12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9" h="649">
                    <a:moveTo>
                      <a:pt x="325" y="649"/>
                    </a:moveTo>
                    <a:cubicBezTo>
                      <a:pt x="146" y="649"/>
                      <a:pt x="0" y="503"/>
                      <a:pt x="0" y="324"/>
                    </a:cubicBezTo>
                    <a:cubicBezTo>
                      <a:pt x="0" y="145"/>
                      <a:pt x="146" y="0"/>
                      <a:pt x="325" y="0"/>
                    </a:cubicBezTo>
                    <a:cubicBezTo>
                      <a:pt x="504" y="0"/>
                      <a:pt x="649" y="145"/>
                      <a:pt x="649" y="324"/>
                    </a:cubicBezTo>
                    <a:cubicBezTo>
                      <a:pt x="649" y="503"/>
                      <a:pt x="504" y="649"/>
                      <a:pt x="325" y="649"/>
                    </a:cubicBezTo>
                    <a:close/>
                    <a:moveTo>
                      <a:pt x="325" y="12"/>
                    </a:moveTo>
                    <a:cubicBezTo>
                      <a:pt x="153" y="12"/>
                      <a:pt x="13" y="152"/>
                      <a:pt x="13" y="324"/>
                    </a:cubicBezTo>
                    <a:cubicBezTo>
                      <a:pt x="13" y="497"/>
                      <a:pt x="153" y="637"/>
                      <a:pt x="325" y="637"/>
                    </a:cubicBezTo>
                    <a:cubicBezTo>
                      <a:pt x="497" y="637"/>
                      <a:pt x="637" y="497"/>
                      <a:pt x="637" y="324"/>
                    </a:cubicBezTo>
                    <a:cubicBezTo>
                      <a:pt x="637" y="152"/>
                      <a:pt x="497" y="12"/>
                      <a:pt x="325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Freeform 46">
                <a:extLst>
                  <a:ext uri="{FF2B5EF4-FFF2-40B4-BE49-F238E27FC236}">
                    <a16:creationId xmlns:a16="http://schemas.microsoft.com/office/drawing/2014/main" xmlns="" id="{0335505E-EFDA-4DE0-BED6-AAAF5FAE19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4317" y="2323864"/>
                <a:ext cx="92075" cy="185738"/>
              </a:xfrm>
              <a:custGeom>
                <a:avLst/>
                <a:gdLst>
                  <a:gd name="T0" fmla="*/ 58 w 58"/>
                  <a:gd name="T1" fmla="*/ 117 h 117"/>
                  <a:gd name="T2" fmla="*/ 58 w 58"/>
                  <a:gd name="T3" fmla="*/ 0 h 117"/>
                  <a:gd name="T4" fmla="*/ 0 w 58"/>
                  <a:gd name="T5" fmla="*/ 59 h 117"/>
                  <a:gd name="T6" fmla="*/ 58 w 58"/>
                  <a:gd name="T7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117">
                    <a:moveTo>
                      <a:pt x="58" y="117"/>
                    </a:moveTo>
                    <a:lnTo>
                      <a:pt x="58" y="0"/>
                    </a:lnTo>
                    <a:lnTo>
                      <a:pt x="0" y="59"/>
                    </a:lnTo>
                    <a:lnTo>
                      <a:pt x="58" y="117"/>
                    </a:lnTo>
                    <a:close/>
                  </a:path>
                </a:pathLst>
              </a:custGeom>
              <a:solidFill>
                <a:srgbClr val="F0A1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7" name="TextBox 27">
              <a:extLst>
                <a:ext uri="{FF2B5EF4-FFF2-40B4-BE49-F238E27FC236}">
                  <a16:creationId xmlns:a16="http://schemas.microsoft.com/office/drawing/2014/main" xmlns="" id="{F8136345-C39C-40ED-881E-6D5ECCDDA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2069" y="3841585"/>
              <a:ext cx="1184294" cy="438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在此处添加详细描述</a:t>
              </a:r>
              <a:endPara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文本</a:t>
              </a:r>
              <a:r>
                <a:rPr lang="en-US" altLang="zh-CN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尽量与标题文本语言风格相符合</a:t>
              </a:r>
              <a:endPara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xmlns="" id="{DE50DC70-4FB1-4B8C-9055-1799963EA123}"/>
                </a:ext>
              </a:extLst>
            </p:cNvPr>
            <p:cNvGrpSpPr/>
            <p:nvPr/>
          </p:nvGrpSpPr>
          <p:grpSpPr>
            <a:xfrm>
              <a:off x="5046411" y="3915404"/>
              <a:ext cx="260351" cy="257175"/>
              <a:chOff x="5711825" y="2185988"/>
              <a:chExt cx="260351" cy="257175"/>
            </a:xfrm>
            <a:solidFill>
              <a:schemeClr val="tx1"/>
            </a:solidFill>
          </p:grpSpPr>
          <p:sp>
            <p:nvSpPr>
              <p:cNvPr id="49" name="Freeform 47">
                <a:extLst>
                  <a:ext uri="{FF2B5EF4-FFF2-40B4-BE49-F238E27FC236}">
                    <a16:creationId xmlns:a16="http://schemas.microsoft.com/office/drawing/2014/main" xmlns="" id="{2E60304C-92CD-4846-8BAF-A7E61ECA98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9938" y="2185988"/>
                <a:ext cx="122238" cy="120650"/>
              </a:xfrm>
              <a:custGeom>
                <a:avLst/>
                <a:gdLst>
                  <a:gd name="T0" fmla="*/ 44 w 77"/>
                  <a:gd name="T1" fmla="*/ 11 h 76"/>
                  <a:gd name="T2" fmla="*/ 65 w 77"/>
                  <a:gd name="T3" fmla="*/ 33 h 76"/>
                  <a:gd name="T4" fmla="*/ 59 w 77"/>
                  <a:gd name="T5" fmla="*/ 39 h 76"/>
                  <a:gd name="T6" fmla="*/ 49 w 77"/>
                  <a:gd name="T7" fmla="*/ 29 h 76"/>
                  <a:gd name="T8" fmla="*/ 44 w 77"/>
                  <a:gd name="T9" fmla="*/ 34 h 76"/>
                  <a:gd name="T10" fmla="*/ 55 w 77"/>
                  <a:gd name="T11" fmla="*/ 43 h 76"/>
                  <a:gd name="T12" fmla="*/ 50 w 77"/>
                  <a:gd name="T13" fmla="*/ 48 h 76"/>
                  <a:gd name="T14" fmla="*/ 43 w 77"/>
                  <a:gd name="T15" fmla="*/ 41 h 76"/>
                  <a:gd name="T16" fmla="*/ 39 w 77"/>
                  <a:gd name="T17" fmla="*/ 45 h 76"/>
                  <a:gd name="T18" fmla="*/ 46 w 77"/>
                  <a:gd name="T19" fmla="*/ 52 h 76"/>
                  <a:gd name="T20" fmla="*/ 39 w 77"/>
                  <a:gd name="T21" fmla="*/ 59 h 76"/>
                  <a:gd name="T22" fmla="*/ 30 w 77"/>
                  <a:gd name="T23" fmla="*/ 48 h 76"/>
                  <a:gd name="T24" fmla="*/ 25 w 77"/>
                  <a:gd name="T25" fmla="*/ 52 h 76"/>
                  <a:gd name="T26" fmla="*/ 36 w 77"/>
                  <a:gd name="T27" fmla="*/ 63 h 76"/>
                  <a:gd name="T28" fmla="*/ 31 w 77"/>
                  <a:gd name="T29" fmla="*/ 66 h 76"/>
                  <a:gd name="T30" fmla="*/ 24 w 77"/>
                  <a:gd name="T31" fmla="*/ 60 h 76"/>
                  <a:gd name="T32" fmla="*/ 20 w 77"/>
                  <a:gd name="T33" fmla="*/ 64 h 76"/>
                  <a:gd name="T34" fmla="*/ 33 w 77"/>
                  <a:gd name="T35" fmla="*/ 76 h 76"/>
                  <a:gd name="T36" fmla="*/ 77 w 77"/>
                  <a:gd name="T37" fmla="*/ 33 h 76"/>
                  <a:gd name="T38" fmla="*/ 44 w 77"/>
                  <a:gd name="T39" fmla="*/ 0 h 76"/>
                  <a:gd name="T40" fmla="*/ 0 w 77"/>
                  <a:gd name="T41" fmla="*/ 43 h 76"/>
                  <a:gd name="T42" fmla="*/ 5 w 77"/>
                  <a:gd name="T43" fmla="*/ 49 h 76"/>
                  <a:gd name="T44" fmla="*/ 44 w 77"/>
                  <a:gd name="T45" fmla="*/ 11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7" h="76">
                    <a:moveTo>
                      <a:pt x="44" y="11"/>
                    </a:moveTo>
                    <a:lnTo>
                      <a:pt x="65" y="33"/>
                    </a:lnTo>
                    <a:lnTo>
                      <a:pt x="59" y="39"/>
                    </a:lnTo>
                    <a:lnTo>
                      <a:pt x="49" y="29"/>
                    </a:lnTo>
                    <a:lnTo>
                      <a:pt x="44" y="34"/>
                    </a:lnTo>
                    <a:lnTo>
                      <a:pt x="55" y="43"/>
                    </a:lnTo>
                    <a:lnTo>
                      <a:pt x="50" y="48"/>
                    </a:lnTo>
                    <a:lnTo>
                      <a:pt x="43" y="41"/>
                    </a:lnTo>
                    <a:lnTo>
                      <a:pt x="39" y="45"/>
                    </a:lnTo>
                    <a:lnTo>
                      <a:pt x="46" y="52"/>
                    </a:lnTo>
                    <a:lnTo>
                      <a:pt x="39" y="59"/>
                    </a:lnTo>
                    <a:lnTo>
                      <a:pt x="30" y="48"/>
                    </a:lnTo>
                    <a:lnTo>
                      <a:pt x="25" y="52"/>
                    </a:lnTo>
                    <a:lnTo>
                      <a:pt x="36" y="63"/>
                    </a:lnTo>
                    <a:lnTo>
                      <a:pt x="31" y="66"/>
                    </a:lnTo>
                    <a:lnTo>
                      <a:pt x="24" y="60"/>
                    </a:lnTo>
                    <a:lnTo>
                      <a:pt x="20" y="64"/>
                    </a:lnTo>
                    <a:lnTo>
                      <a:pt x="33" y="76"/>
                    </a:lnTo>
                    <a:lnTo>
                      <a:pt x="77" y="33"/>
                    </a:lnTo>
                    <a:lnTo>
                      <a:pt x="44" y="0"/>
                    </a:lnTo>
                    <a:lnTo>
                      <a:pt x="0" y="43"/>
                    </a:lnTo>
                    <a:lnTo>
                      <a:pt x="5" y="49"/>
                    </a:lnTo>
                    <a:lnTo>
                      <a:pt x="44" y="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Freeform 48">
                <a:extLst>
                  <a:ext uri="{FF2B5EF4-FFF2-40B4-BE49-F238E27FC236}">
                    <a16:creationId xmlns:a16="http://schemas.microsoft.com/office/drawing/2014/main" xmlns="" id="{6941B95F-22BE-40EE-BB80-D0CEB9AB44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1825" y="2306638"/>
                <a:ext cx="136525" cy="136525"/>
              </a:xfrm>
              <a:custGeom>
                <a:avLst/>
                <a:gdLst>
                  <a:gd name="T0" fmla="*/ 69 w 86"/>
                  <a:gd name="T1" fmla="*/ 24 h 86"/>
                  <a:gd name="T2" fmla="*/ 75 w 86"/>
                  <a:gd name="T3" fmla="*/ 32 h 86"/>
                  <a:gd name="T4" fmla="*/ 71 w 86"/>
                  <a:gd name="T5" fmla="*/ 38 h 86"/>
                  <a:gd name="T6" fmla="*/ 59 w 86"/>
                  <a:gd name="T7" fmla="*/ 26 h 86"/>
                  <a:gd name="T8" fmla="*/ 55 w 86"/>
                  <a:gd name="T9" fmla="*/ 31 h 86"/>
                  <a:gd name="T10" fmla="*/ 66 w 86"/>
                  <a:gd name="T11" fmla="*/ 41 h 86"/>
                  <a:gd name="T12" fmla="*/ 61 w 86"/>
                  <a:gd name="T13" fmla="*/ 46 h 86"/>
                  <a:gd name="T14" fmla="*/ 54 w 86"/>
                  <a:gd name="T15" fmla="*/ 38 h 86"/>
                  <a:gd name="T16" fmla="*/ 50 w 86"/>
                  <a:gd name="T17" fmla="*/ 42 h 86"/>
                  <a:gd name="T18" fmla="*/ 57 w 86"/>
                  <a:gd name="T19" fmla="*/ 50 h 86"/>
                  <a:gd name="T20" fmla="*/ 51 w 86"/>
                  <a:gd name="T21" fmla="*/ 57 h 86"/>
                  <a:gd name="T22" fmla="*/ 40 w 86"/>
                  <a:gd name="T23" fmla="*/ 45 h 86"/>
                  <a:gd name="T24" fmla="*/ 36 w 86"/>
                  <a:gd name="T25" fmla="*/ 49 h 86"/>
                  <a:gd name="T26" fmla="*/ 47 w 86"/>
                  <a:gd name="T27" fmla="*/ 61 h 86"/>
                  <a:gd name="T28" fmla="*/ 43 w 86"/>
                  <a:gd name="T29" fmla="*/ 64 h 86"/>
                  <a:gd name="T30" fmla="*/ 35 w 86"/>
                  <a:gd name="T31" fmla="*/ 57 h 86"/>
                  <a:gd name="T32" fmla="*/ 30 w 86"/>
                  <a:gd name="T33" fmla="*/ 62 h 86"/>
                  <a:gd name="T34" fmla="*/ 38 w 86"/>
                  <a:gd name="T35" fmla="*/ 69 h 86"/>
                  <a:gd name="T36" fmla="*/ 33 w 86"/>
                  <a:gd name="T37" fmla="*/ 74 h 86"/>
                  <a:gd name="T38" fmla="*/ 11 w 86"/>
                  <a:gd name="T39" fmla="*/ 53 h 86"/>
                  <a:gd name="T40" fmla="*/ 59 w 86"/>
                  <a:gd name="T41" fmla="*/ 6 h 86"/>
                  <a:gd name="T42" fmla="*/ 53 w 86"/>
                  <a:gd name="T43" fmla="*/ 0 h 86"/>
                  <a:gd name="T44" fmla="*/ 0 w 86"/>
                  <a:gd name="T45" fmla="*/ 53 h 86"/>
                  <a:gd name="T46" fmla="*/ 32 w 86"/>
                  <a:gd name="T47" fmla="*/ 86 h 86"/>
                  <a:gd name="T48" fmla="*/ 86 w 86"/>
                  <a:gd name="T49" fmla="*/ 34 h 86"/>
                  <a:gd name="T50" fmla="*/ 73 w 86"/>
                  <a:gd name="T51" fmla="*/ 20 h 86"/>
                  <a:gd name="T52" fmla="*/ 69 w 86"/>
                  <a:gd name="T53" fmla="*/ 2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86">
                    <a:moveTo>
                      <a:pt x="69" y="24"/>
                    </a:moveTo>
                    <a:lnTo>
                      <a:pt x="75" y="32"/>
                    </a:lnTo>
                    <a:lnTo>
                      <a:pt x="71" y="38"/>
                    </a:lnTo>
                    <a:lnTo>
                      <a:pt x="59" y="26"/>
                    </a:lnTo>
                    <a:lnTo>
                      <a:pt x="55" y="31"/>
                    </a:lnTo>
                    <a:lnTo>
                      <a:pt x="66" y="41"/>
                    </a:lnTo>
                    <a:lnTo>
                      <a:pt x="61" y="46"/>
                    </a:lnTo>
                    <a:lnTo>
                      <a:pt x="54" y="38"/>
                    </a:lnTo>
                    <a:lnTo>
                      <a:pt x="50" y="42"/>
                    </a:lnTo>
                    <a:lnTo>
                      <a:pt x="57" y="50"/>
                    </a:lnTo>
                    <a:lnTo>
                      <a:pt x="51" y="57"/>
                    </a:lnTo>
                    <a:lnTo>
                      <a:pt x="40" y="45"/>
                    </a:lnTo>
                    <a:lnTo>
                      <a:pt x="36" y="49"/>
                    </a:lnTo>
                    <a:lnTo>
                      <a:pt x="47" y="61"/>
                    </a:lnTo>
                    <a:lnTo>
                      <a:pt x="43" y="64"/>
                    </a:lnTo>
                    <a:lnTo>
                      <a:pt x="35" y="57"/>
                    </a:lnTo>
                    <a:lnTo>
                      <a:pt x="30" y="62"/>
                    </a:lnTo>
                    <a:lnTo>
                      <a:pt x="38" y="69"/>
                    </a:lnTo>
                    <a:lnTo>
                      <a:pt x="33" y="74"/>
                    </a:lnTo>
                    <a:lnTo>
                      <a:pt x="11" y="53"/>
                    </a:lnTo>
                    <a:lnTo>
                      <a:pt x="59" y="6"/>
                    </a:lnTo>
                    <a:lnTo>
                      <a:pt x="53" y="0"/>
                    </a:lnTo>
                    <a:lnTo>
                      <a:pt x="0" y="53"/>
                    </a:lnTo>
                    <a:lnTo>
                      <a:pt x="32" y="86"/>
                    </a:lnTo>
                    <a:lnTo>
                      <a:pt x="86" y="34"/>
                    </a:lnTo>
                    <a:lnTo>
                      <a:pt x="73" y="20"/>
                    </a:lnTo>
                    <a:lnTo>
                      <a:pt x="69" y="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Freeform 49">
                <a:extLst>
                  <a:ext uri="{FF2B5EF4-FFF2-40B4-BE49-F238E27FC236}">
                    <a16:creationId xmlns:a16="http://schemas.microsoft.com/office/drawing/2014/main" xmlns="" id="{75E8F1B3-41E3-4EFF-BF76-BED0C08240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41988" y="2201863"/>
                <a:ext cx="209550" cy="211138"/>
              </a:xfrm>
              <a:custGeom>
                <a:avLst/>
                <a:gdLst>
                  <a:gd name="T0" fmla="*/ 47 w 132"/>
                  <a:gd name="T1" fmla="*/ 21 h 133"/>
                  <a:gd name="T2" fmla="*/ 47 w 132"/>
                  <a:gd name="T3" fmla="*/ 21 h 133"/>
                  <a:gd name="T4" fmla="*/ 26 w 132"/>
                  <a:gd name="T5" fmla="*/ 0 h 133"/>
                  <a:gd name="T6" fmla="*/ 0 w 132"/>
                  <a:gd name="T7" fmla="*/ 25 h 133"/>
                  <a:gd name="T8" fmla="*/ 22 w 132"/>
                  <a:gd name="T9" fmla="*/ 47 h 133"/>
                  <a:gd name="T10" fmla="*/ 22 w 132"/>
                  <a:gd name="T11" fmla="*/ 47 h 133"/>
                  <a:gd name="T12" fmla="*/ 89 w 132"/>
                  <a:gd name="T13" fmla="*/ 114 h 133"/>
                  <a:gd name="T14" fmla="*/ 132 w 132"/>
                  <a:gd name="T15" fmla="*/ 133 h 133"/>
                  <a:gd name="T16" fmla="*/ 115 w 132"/>
                  <a:gd name="T17" fmla="*/ 89 h 133"/>
                  <a:gd name="T18" fmla="*/ 47 w 132"/>
                  <a:gd name="T19" fmla="*/ 21 h 133"/>
                  <a:gd name="T20" fmla="*/ 17 w 132"/>
                  <a:gd name="T21" fmla="*/ 33 h 133"/>
                  <a:gd name="T22" fmla="*/ 9 w 132"/>
                  <a:gd name="T23" fmla="*/ 25 h 133"/>
                  <a:gd name="T24" fmla="*/ 26 w 132"/>
                  <a:gd name="T25" fmla="*/ 8 h 133"/>
                  <a:gd name="T26" fmla="*/ 33 w 132"/>
                  <a:gd name="T27" fmla="*/ 17 h 133"/>
                  <a:gd name="T28" fmla="*/ 17 w 132"/>
                  <a:gd name="T29" fmla="*/ 33 h 133"/>
                  <a:gd name="T30" fmla="*/ 115 w 132"/>
                  <a:gd name="T31" fmla="*/ 122 h 133"/>
                  <a:gd name="T32" fmla="*/ 91 w 132"/>
                  <a:gd name="T33" fmla="*/ 112 h 133"/>
                  <a:gd name="T34" fmla="*/ 88 w 132"/>
                  <a:gd name="T35" fmla="*/ 109 h 133"/>
                  <a:gd name="T36" fmla="*/ 103 w 132"/>
                  <a:gd name="T37" fmla="*/ 109 h 133"/>
                  <a:gd name="T38" fmla="*/ 100 w 132"/>
                  <a:gd name="T39" fmla="*/ 100 h 133"/>
                  <a:gd name="T40" fmla="*/ 110 w 132"/>
                  <a:gd name="T41" fmla="*/ 102 h 133"/>
                  <a:gd name="T42" fmla="*/ 110 w 132"/>
                  <a:gd name="T43" fmla="*/ 89 h 133"/>
                  <a:gd name="T44" fmla="*/ 112 w 132"/>
                  <a:gd name="T45" fmla="*/ 91 h 133"/>
                  <a:gd name="T46" fmla="*/ 121 w 132"/>
                  <a:gd name="T47" fmla="*/ 116 h 133"/>
                  <a:gd name="T48" fmla="*/ 115 w 132"/>
                  <a:gd name="T49" fmla="*/ 122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2" h="133">
                    <a:moveTo>
                      <a:pt x="47" y="21"/>
                    </a:moveTo>
                    <a:lnTo>
                      <a:pt x="47" y="21"/>
                    </a:lnTo>
                    <a:lnTo>
                      <a:pt x="26" y="0"/>
                    </a:lnTo>
                    <a:lnTo>
                      <a:pt x="0" y="25"/>
                    </a:lnTo>
                    <a:lnTo>
                      <a:pt x="22" y="47"/>
                    </a:lnTo>
                    <a:lnTo>
                      <a:pt x="22" y="47"/>
                    </a:lnTo>
                    <a:lnTo>
                      <a:pt x="89" y="114"/>
                    </a:lnTo>
                    <a:lnTo>
                      <a:pt x="132" y="133"/>
                    </a:lnTo>
                    <a:lnTo>
                      <a:pt x="115" y="89"/>
                    </a:lnTo>
                    <a:lnTo>
                      <a:pt x="47" y="21"/>
                    </a:lnTo>
                    <a:close/>
                    <a:moveTo>
                      <a:pt x="17" y="33"/>
                    </a:moveTo>
                    <a:lnTo>
                      <a:pt x="9" y="25"/>
                    </a:lnTo>
                    <a:lnTo>
                      <a:pt x="26" y="8"/>
                    </a:lnTo>
                    <a:lnTo>
                      <a:pt x="33" y="17"/>
                    </a:lnTo>
                    <a:lnTo>
                      <a:pt x="17" y="33"/>
                    </a:lnTo>
                    <a:close/>
                    <a:moveTo>
                      <a:pt x="115" y="122"/>
                    </a:moveTo>
                    <a:lnTo>
                      <a:pt x="91" y="112"/>
                    </a:lnTo>
                    <a:lnTo>
                      <a:pt x="88" y="109"/>
                    </a:lnTo>
                    <a:lnTo>
                      <a:pt x="103" y="109"/>
                    </a:lnTo>
                    <a:lnTo>
                      <a:pt x="100" y="100"/>
                    </a:lnTo>
                    <a:lnTo>
                      <a:pt x="110" y="102"/>
                    </a:lnTo>
                    <a:lnTo>
                      <a:pt x="110" y="89"/>
                    </a:lnTo>
                    <a:lnTo>
                      <a:pt x="112" y="91"/>
                    </a:lnTo>
                    <a:lnTo>
                      <a:pt x="121" y="116"/>
                    </a:lnTo>
                    <a:lnTo>
                      <a:pt x="115" y="1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xmlns="" id="{6EFE6C58-BC68-4741-8E4A-0E8AF6A4C6CC}"/>
              </a:ext>
            </a:extLst>
          </p:cNvPr>
          <p:cNvGrpSpPr/>
          <p:nvPr/>
        </p:nvGrpSpPr>
        <p:grpSpPr>
          <a:xfrm>
            <a:off x="2936513" y="3814815"/>
            <a:ext cx="2270481" cy="864543"/>
            <a:chOff x="2611959" y="3327835"/>
            <a:chExt cx="1702861" cy="648407"/>
          </a:xfrm>
        </p:grpSpPr>
        <p:sp>
          <p:nvSpPr>
            <p:cNvPr id="58" name="AutoShape 41">
              <a:extLst>
                <a:ext uri="{FF2B5EF4-FFF2-40B4-BE49-F238E27FC236}">
                  <a16:creationId xmlns:a16="http://schemas.microsoft.com/office/drawing/2014/main" xmlns="" id="{72F0170C-E321-424E-B797-E0D7A5B067D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 flipH="1">
              <a:off x="2626634" y="3327835"/>
              <a:ext cx="1686809" cy="648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9" name="Oval 43">
              <a:extLst>
                <a:ext uri="{FF2B5EF4-FFF2-40B4-BE49-F238E27FC236}">
                  <a16:creationId xmlns:a16="http://schemas.microsoft.com/office/drawing/2014/main" xmlns="" id="{50A4432B-CD7F-4FFD-B762-49C7AE9491F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674521" y="3415641"/>
              <a:ext cx="479192" cy="472797"/>
            </a:xfrm>
            <a:prstGeom prst="ellipse">
              <a:avLst/>
            </a:prstGeom>
            <a:solidFill>
              <a:srgbClr val="F0A15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60" name="Freeform 44">
              <a:extLst>
                <a:ext uri="{FF2B5EF4-FFF2-40B4-BE49-F238E27FC236}">
                  <a16:creationId xmlns:a16="http://schemas.microsoft.com/office/drawing/2014/main" xmlns="" id="{D5AAC659-4E7D-4A48-9AB6-5593763C3DB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636273" y="3337291"/>
              <a:ext cx="1598682" cy="629495"/>
            </a:xfrm>
            <a:custGeom>
              <a:avLst/>
              <a:gdLst>
                <a:gd name="T0" fmla="*/ 1959 w 1959"/>
                <a:gd name="T1" fmla="*/ 587 h 783"/>
                <a:gd name="T2" fmla="*/ 1763 w 1959"/>
                <a:gd name="T3" fmla="*/ 783 h 783"/>
                <a:gd name="T4" fmla="*/ 196 w 1959"/>
                <a:gd name="T5" fmla="*/ 783 h 783"/>
                <a:gd name="T6" fmla="*/ 0 w 1959"/>
                <a:gd name="T7" fmla="*/ 587 h 783"/>
                <a:gd name="T8" fmla="*/ 0 w 1959"/>
                <a:gd name="T9" fmla="*/ 195 h 783"/>
                <a:gd name="T10" fmla="*/ 196 w 1959"/>
                <a:gd name="T11" fmla="*/ 0 h 783"/>
                <a:gd name="T12" fmla="*/ 1763 w 1959"/>
                <a:gd name="T13" fmla="*/ 0 h 783"/>
                <a:gd name="T14" fmla="*/ 1959 w 1959"/>
                <a:gd name="T15" fmla="*/ 195 h 783"/>
                <a:gd name="T16" fmla="*/ 1959 w 1959"/>
                <a:gd name="T17" fmla="*/ 587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59" h="783">
                  <a:moveTo>
                    <a:pt x="1959" y="587"/>
                  </a:moveTo>
                  <a:cubicBezTo>
                    <a:pt x="1959" y="695"/>
                    <a:pt x="1871" y="783"/>
                    <a:pt x="1763" y="783"/>
                  </a:cubicBezTo>
                  <a:cubicBezTo>
                    <a:pt x="196" y="783"/>
                    <a:pt x="196" y="783"/>
                    <a:pt x="196" y="783"/>
                  </a:cubicBezTo>
                  <a:cubicBezTo>
                    <a:pt x="88" y="783"/>
                    <a:pt x="0" y="695"/>
                    <a:pt x="0" y="587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87"/>
                    <a:pt x="88" y="0"/>
                    <a:pt x="196" y="0"/>
                  </a:cubicBezTo>
                  <a:cubicBezTo>
                    <a:pt x="1763" y="0"/>
                    <a:pt x="1763" y="0"/>
                    <a:pt x="1763" y="0"/>
                  </a:cubicBezTo>
                  <a:cubicBezTo>
                    <a:pt x="1871" y="0"/>
                    <a:pt x="1959" y="87"/>
                    <a:pt x="1959" y="195"/>
                  </a:cubicBezTo>
                  <a:lnTo>
                    <a:pt x="1959" y="587"/>
                  </a:lnTo>
                  <a:close/>
                </a:path>
              </a:pathLst>
            </a:custGeom>
            <a:noFill/>
            <a:ln w="22225" cap="flat">
              <a:solidFill>
                <a:srgbClr val="F0A152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61" name="Freeform 45">
              <a:extLst>
                <a:ext uri="{FF2B5EF4-FFF2-40B4-BE49-F238E27FC236}">
                  <a16:creationId xmlns:a16="http://schemas.microsoft.com/office/drawing/2014/main" xmlns="" id="{95B7C7CE-2F3B-4B2A-A84D-053D33F16185}"/>
                </a:ext>
              </a:extLst>
            </p:cNvPr>
            <p:cNvSpPr>
              <a:spLocks noEditPoints="1"/>
            </p:cNvSpPr>
            <p:nvPr/>
          </p:nvSpPr>
          <p:spPr bwMode="auto">
            <a:xfrm flipH="1">
              <a:off x="3649736" y="3391325"/>
              <a:ext cx="530140" cy="521427"/>
            </a:xfrm>
            <a:custGeom>
              <a:avLst/>
              <a:gdLst>
                <a:gd name="T0" fmla="*/ 325 w 649"/>
                <a:gd name="T1" fmla="*/ 649 h 649"/>
                <a:gd name="T2" fmla="*/ 0 w 649"/>
                <a:gd name="T3" fmla="*/ 324 h 649"/>
                <a:gd name="T4" fmla="*/ 325 w 649"/>
                <a:gd name="T5" fmla="*/ 0 h 649"/>
                <a:gd name="T6" fmla="*/ 649 w 649"/>
                <a:gd name="T7" fmla="*/ 324 h 649"/>
                <a:gd name="T8" fmla="*/ 325 w 649"/>
                <a:gd name="T9" fmla="*/ 649 h 649"/>
                <a:gd name="T10" fmla="*/ 325 w 649"/>
                <a:gd name="T11" fmla="*/ 12 h 649"/>
                <a:gd name="T12" fmla="*/ 13 w 649"/>
                <a:gd name="T13" fmla="*/ 324 h 649"/>
                <a:gd name="T14" fmla="*/ 325 w 649"/>
                <a:gd name="T15" fmla="*/ 637 h 649"/>
                <a:gd name="T16" fmla="*/ 637 w 649"/>
                <a:gd name="T17" fmla="*/ 324 h 649"/>
                <a:gd name="T18" fmla="*/ 325 w 649"/>
                <a:gd name="T19" fmla="*/ 12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9" h="649">
                  <a:moveTo>
                    <a:pt x="325" y="649"/>
                  </a:moveTo>
                  <a:cubicBezTo>
                    <a:pt x="146" y="649"/>
                    <a:pt x="0" y="503"/>
                    <a:pt x="0" y="324"/>
                  </a:cubicBezTo>
                  <a:cubicBezTo>
                    <a:pt x="0" y="145"/>
                    <a:pt x="146" y="0"/>
                    <a:pt x="325" y="0"/>
                  </a:cubicBezTo>
                  <a:cubicBezTo>
                    <a:pt x="504" y="0"/>
                    <a:pt x="649" y="145"/>
                    <a:pt x="649" y="324"/>
                  </a:cubicBezTo>
                  <a:cubicBezTo>
                    <a:pt x="649" y="503"/>
                    <a:pt x="504" y="649"/>
                    <a:pt x="325" y="649"/>
                  </a:cubicBezTo>
                  <a:close/>
                  <a:moveTo>
                    <a:pt x="325" y="12"/>
                  </a:moveTo>
                  <a:cubicBezTo>
                    <a:pt x="153" y="12"/>
                    <a:pt x="13" y="152"/>
                    <a:pt x="13" y="324"/>
                  </a:cubicBezTo>
                  <a:cubicBezTo>
                    <a:pt x="13" y="497"/>
                    <a:pt x="153" y="637"/>
                    <a:pt x="325" y="637"/>
                  </a:cubicBezTo>
                  <a:cubicBezTo>
                    <a:pt x="497" y="637"/>
                    <a:pt x="637" y="497"/>
                    <a:pt x="637" y="324"/>
                  </a:cubicBezTo>
                  <a:cubicBezTo>
                    <a:pt x="637" y="152"/>
                    <a:pt x="497" y="12"/>
                    <a:pt x="325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2" name="Freeform 46">
              <a:extLst>
                <a:ext uri="{FF2B5EF4-FFF2-40B4-BE49-F238E27FC236}">
                  <a16:creationId xmlns:a16="http://schemas.microsoft.com/office/drawing/2014/main" xmlns="" id="{D3811440-3815-4EF1-A179-B68CB88F880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34955" y="3572339"/>
              <a:ext cx="79865" cy="158050"/>
            </a:xfrm>
            <a:custGeom>
              <a:avLst/>
              <a:gdLst>
                <a:gd name="T0" fmla="*/ 58 w 58"/>
                <a:gd name="T1" fmla="*/ 117 h 117"/>
                <a:gd name="T2" fmla="*/ 58 w 58"/>
                <a:gd name="T3" fmla="*/ 0 h 117"/>
                <a:gd name="T4" fmla="*/ 0 w 58"/>
                <a:gd name="T5" fmla="*/ 59 h 117"/>
                <a:gd name="T6" fmla="*/ 58 w 58"/>
                <a:gd name="T7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117">
                  <a:moveTo>
                    <a:pt x="58" y="117"/>
                  </a:moveTo>
                  <a:lnTo>
                    <a:pt x="58" y="0"/>
                  </a:lnTo>
                  <a:lnTo>
                    <a:pt x="0" y="59"/>
                  </a:lnTo>
                  <a:lnTo>
                    <a:pt x="58" y="117"/>
                  </a:lnTo>
                  <a:close/>
                </a:path>
              </a:pathLst>
            </a:custGeom>
            <a:solidFill>
              <a:srgbClr val="F0A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63" name="TextBox 27">
              <a:extLst>
                <a:ext uri="{FF2B5EF4-FFF2-40B4-BE49-F238E27FC236}">
                  <a16:creationId xmlns:a16="http://schemas.microsoft.com/office/drawing/2014/main" xmlns="" id="{4248EFC1-21D9-4588-AA30-0752BFCD4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1959" y="3438930"/>
              <a:ext cx="1184294" cy="438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在此处添加详细描述</a:t>
              </a:r>
              <a:endPara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文本</a:t>
              </a:r>
              <a:r>
                <a:rPr lang="en-US" altLang="zh-CN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尽量与标题文本语言风格相符合</a:t>
              </a:r>
              <a:endPara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64" name="组合 63">
              <a:extLst>
                <a:ext uri="{FF2B5EF4-FFF2-40B4-BE49-F238E27FC236}">
                  <a16:creationId xmlns:a16="http://schemas.microsoft.com/office/drawing/2014/main" xmlns="" id="{62E7C87F-E067-4D33-BD47-92C39B704692}"/>
                </a:ext>
              </a:extLst>
            </p:cNvPr>
            <p:cNvGrpSpPr/>
            <p:nvPr/>
          </p:nvGrpSpPr>
          <p:grpSpPr>
            <a:xfrm>
              <a:off x="3775139" y="3517390"/>
              <a:ext cx="243181" cy="243922"/>
              <a:chOff x="2625725" y="2662238"/>
              <a:chExt cx="520700" cy="522288"/>
            </a:xfrm>
          </p:grpSpPr>
          <p:sp>
            <p:nvSpPr>
              <p:cNvPr id="65" name="Freeform 54">
                <a:extLst>
                  <a:ext uri="{FF2B5EF4-FFF2-40B4-BE49-F238E27FC236}">
                    <a16:creationId xmlns:a16="http://schemas.microsoft.com/office/drawing/2014/main" xmlns="" id="{A87CFF29-C6B1-4D14-B929-CB2857A602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0050" y="2978151"/>
                <a:ext cx="206375" cy="206375"/>
              </a:xfrm>
              <a:custGeom>
                <a:avLst/>
                <a:gdLst>
                  <a:gd name="T0" fmla="*/ 112 w 123"/>
                  <a:gd name="T1" fmla="*/ 71 h 123"/>
                  <a:gd name="T2" fmla="*/ 41 w 123"/>
                  <a:gd name="T3" fmla="*/ 0 h 123"/>
                  <a:gd name="T4" fmla="*/ 0 w 123"/>
                  <a:gd name="T5" fmla="*/ 41 h 123"/>
                  <a:gd name="T6" fmla="*/ 71 w 123"/>
                  <a:gd name="T7" fmla="*/ 112 h 123"/>
                  <a:gd name="T8" fmla="*/ 112 w 123"/>
                  <a:gd name="T9" fmla="*/ 112 h 123"/>
                  <a:gd name="T10" fmla="*/ 112 w 123"/>
                  <a:gd name="T11" fmla="*/ 71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3" h="123">
                    <a:moveTo>
                      <a:pt x="112" y="71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1" y="16"/>
                      <a:pt x="17" y="30"/>
                      <a:pt x="0" y="41"/>
                    </a:cubicBezTo>
                    <a:cubicBezTo>
                      <a:pt x="71" y="112"/>
                      <a:pt x="71" y="112"/>
                      <a:pt x="71" y="112"/>
                    </a:cubicBezTo>
                    <a:cubicBezTo>
                      <a:pt x="82" y="123"/>
                      <a:pt x="101" y="123"/>
                      <a:pt x="112" y="112"/>
                    </a:cubicBezTo>
                    <a:cubicBezTo>
                      <a:pt x="123" y="100"/>
                      <a:pt x="123" y="82"/>
                      <a:pt x="112" y="71"/>
                    </a:cubicBez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6" name="Freeform 55">
                <a:extLst>
                  <a:ext uri="{FF2B5EF4-FFF2-40B4-BE49-F238E27FC236}">
                    <a16:creationId xmlns:a16="http://schemas.microsoft.com/office/drawing/2014/main" xmlns="" id="{77E9F75B-F941-4223-9278-E5F255BB176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25725" y="2662238"/>
                <a:ext cx="387350" cy="387350"/>
              </a:xfrm>
              <a:custGeom>
                <a:avLst/>
                <a:gdLst>
                  <a:gd name="T0" fmla="*/ 231 w 231"/>
                  <a:gd name="T1" fmla="*/ 116 h 232"/>
                  <a:gd name="T2" fmla="*/ 116 w 231"/>
                  <a:gd name="T3" fmla="*/ 0 h 232"/>
                  <a:gd name="T4" fmla="*/ 0 w 231"/>
                  <a:gd name="T5" fmla="*/ 116 h 232"/>
                  <a:gd name="T6" fmla="*/ 116 w 231"/>
                  <a:gd name="T7" fmla="*/ 232 h 232"/>
                  <a:gd name="T8" fmla="*/ 231 w 231"/>
                  <a:gd name="T9" fmla="*/ 116 h 232"/>
                  <a:gd name="T10" fmla="*/ 116 w 231"/>
                  <a:gd name="T11" fmla="*/ 203 h 232"/>
                  <a:gd name="T12" fmla="*/ 29 w 231"/>
                  <a:gd name="T13" fmla="*/ 116 h 232"/>
                  <a:gd name="T14" fmla="*/ 116 w 231"/>
                  <a:gd name="T15" fmla="*/ 29 h 232"/>
                  <a:gd name="T16" fmla="*/ 202 w 231"/>
                  <a:gd name="T17" fmla="*/ 116 h 232"/>
                  <a:gd name="T18" fmla="*/ 116 w 231"/>
                  <a:gd name="T19" fmla="*/ 20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1" h="232">
                    <a:moveTo>
                      <a:pt x="231" y="116"/>
                    </a:moveTo>
                    <a:cubicBezTo>
                      <a:pt x="231" y="52"/>
                      <a:pt x="180" y="0"/>
                      <a:pt x="116" y="0"/>
                    </a:cubicBez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ubicBezTo>
                      <a:pt x="180" y="232"/>
                      <a:pt x="231" y="180"/>
                      <a:pt x="231" y="116"/>
                    </a:cubicBezTo>
                    <a:close/>
                    <a:moveTo>
                      <a:pt x="116" y="203"/>
                    </a:moveTo>
                    <a:cubicBezTo>
                      <a:pt x="68" y="203"/>
                      <a:pt x="29" y="164"/>
                      <a:pt x="29" y="116"/>
                    </a:cubicBezTo>
                    <a:cubicBezTo>
                      <a:pt x="29" y="68"/>
                      <a:pt x="68" y="29"/>
                      <a:pt x="116" y="29"/>
                    </a:cubicBezTo>
                    <a:cubicBezTo>
                      <a:pt x="163" y="29"/>
                      <a:pt x="202" y="68"/>
                      <a:pt x="202" y="116"/>
                    </a:cubicBezTo>
                    <a:cubicBezTo>
                      <a:pt x="202" y="164"/>
                      <a:pt x="163" y="203"/>
                      <a:pt x="116" y="203"/>
                    </a:cubicBez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Freeform 56">
                <a:extLst>
                  <a:ext uri="{FF2B5EF4-FFF2-40B4-BE49-F238E27FC236}">
                    <a16:creationId xmlns:a16="http://schemas.microsoft.com/office/drawing/2014/main" xmlns="" id="{D4A5A41A-9655-4FC6-AA92-F4D1646AC0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6688" y="2743201"/>
                <a:ext cx="112713" cy="112713"/>
              </a:xfrm>
              <a:custGeom>
                <a:avLst/>
                <a:gdLst>
                  <a:gd name="T0" fmla="*/ 0 w 68"/>
                  <a:gd name="T1" fmla="*/ 67 h 67"/>
                  <a:gd name="T2" fmla="*/ 19 w 68"/>
                  <a:gd name="T3" fmla="*/ 67 h 67"/>
                  <a:gd name="T4" fmla="*/ 68 w 68"/>
                  <a:gd name="T5" fmla="*/ 19 h 67"/>
                  <a:gd name="T6" fmla="*/ 68 w 68"/>
                  <a:gd name="T7" fmla="*/ 0 h 67"/>
                  <a:gd name="T8" fmla="*/ 0 w 68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67">
                    <a:moveTo>
                      <a:pt x="0" y="67"/>
                    </a:moveTo>
                    <a:cubicBezTo>
                      <a:pt x="19" y="67"/>
                      <a:pt x="19" y="67"/>
                      <a:pt x="19" y="67"/>
                    </a:cubicBezTo>
                    <a:cubicBezTo>
                      <a:pt x="19" y="41"/>
                      <a:pt x="41" y="19"/>
                      <a:pt x="68" y="19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30" y="0"/>
                      <a:pt x="0" y="30"/>
                      <a:pt x="0" y="67"/>
                    </a:cubicBez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68" name="椭圆 67">
            <a:extLst>
              <a:ext uri="{FF2B5EF4-FFF2-40B4-BE49-F238E27FC236}">
                <a16:creationId xmlns:a16="http://schemas.microsoft.com/office/drawing/2014/main" xmlns="" id="{FAA015A4-14B3-41CB-8ED3-172C8AEAC403}"/>
              </a:ext>
            </a:extLst>
          </p:cNvPr>
          <p:cNvSpPr/>
          <p:nvPr/>
        </p:nvSpPr>
        <p:spPr bwMode="auto">
          <a:xfrm>
            <a:off x="5490760" y="5302908"/>
            <a:ext cx="118280" cy="118280"/>
          </a:xfrm>
          <a:prstGeom prst="ellipse">
            <a:avLst/>
          </a:prstGeom>
          <a:solidFill>
            <a:srgbClr val="5E746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defTabSz="1219170"/>
            <a:endParaRPr lang="zh-CN" altLang="en-US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25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F401DFC3-BDFD-44FF-89C4-4E18D89C2F4A}"/>
              </a:ext>
            </a:extLst>
          </p:cNvPr>
          <p:cNvGrpSpPr/>
          <p:nvPr/>
        </p:nvGrpSpPr>
        <p:grpSpPr>
          <a:xfrm>
            <a:off x="6561667" y="3369735"/>
            <a:ext cx="84667" cy="1143001"/>
            <a:chOff x="4835525" y="3198813"/>
            <a:chExt cx="63500" cy="857251"/>
          </a:xfrm>
          <a:solidFill>
            <a:srgbClr val="F0A152"/>
          </a:solidFill>
        </p:grpSpPr>
        <p:sp>
          <p:nvSpPr>
            <p:cNvPr id="3" name="Rectangle 20">
              <a:extLst>
                <a:ext uri="{FF2B5EF4-FFF2-40B4-BE49-F238E27FC236}">
                  <a16:creationId xmlns:a16="http://schemas.microsoft.com/office/drawing/2014/main" xmlns="" id="{868638F9-062B-401C-B73A-9F49F765D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6163" y="3198813"/>
              <a:ext cx="17463" cy="825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Oval 61">
              <a:extLst>
                <a:ext uri="{FF2B5EF4-FFF2-40B4-BE49-F238E27FC236}">
                  <a16:creationId xmlns:a16="http://schemas.microsoft.com/office/drawing/2014/main" xmlns="" id="{08940213-DBFA-4B04-9224-E0C669A35F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5525" y="3994151"/>
              <a:ext cx="63500" cy="619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B4CEAAE2-23FD-49BF-8FE2-E747ED57E2BF}"/>
              </a:ext>
            </a:extLst>
          </p:cNvPr>
          <p:cNvGrpSpPr/>
          <p:nvPr/>
        </p:nvGrpSpPr>
        <p:grpSpPr>
          <a:xfrm>
            <a:off x="7634816" y="708026"/>
            <a:ext cx="651933" cy="654051"/>
            <a:chOff x="5640388" y="914401"/>
            <a:chExt cx="488950" cy="490538"/>
          </a:xfrm>
          <a:solidFill>
            <a:srgbClr val="E6C76B"/>
          </a:solidFill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xmlns="" id="{E494639B-127C-4A84-9201-F1F1461FE4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40388" y="914401"/>
              <a:ext cx="488950" cy="490538"/>
            </a:xfrm>
            <a:custGeom>
              <a:avLst/>
              <a:gdLst>
                <a:gd name="T0" fmla="*/ 147 w 293"/>
                <a:gd name="T1" fmla="*/ 293 h 293"/>
                <a:gd name="T2" fmla="*/ 243 w 293"/>
                <a:gd name="T3" fmla="*/ 221 h 293"/>
                <a:gd name="T4" fmla="*/ 228 w 293"/>
                <a:gd name="T5" fmla="*/ 212 h 293"/>
                <a:gd name="T6" fmla="*/ 213 w 293"/>
                <a:gd name="T7" fmla="*/ 227 h 293"/>
                <a:gd name="T8" fmla="*/ 222 w 293"/>
                <a:gd name="T9" fmla="*/ 243 h 293"/>
                <a:gd name="T10" fmla="*/ 192 w 293"/>
                <a:gd name="T11" fmla="*/ 240 h 293"/>
                <a:gd name="T12" fmla="*/ 175 w 293"/>
                <a:gd name="T13" fmla="*/ 265 h 293"/>
                <a:gd name="T14" fmla="*/ 169 w 293"/>
                <a:gd name="T15" fmla="*/ 247 h 293"/>
                <a:gd name="T16" fmla="*/ 153 w 293"/>
                <a:gd name="T17" fmla="*/ 247 h 293"/>
                <a:gd name="T18" fmla="*/ 140 w 293"/>
                <a:gd name="T19" fmla="*/ 269 h 293"/>
                <a:gd name="T20" fmla="*/ 125 w 293"/>
                <a:gd name="T21" fmla="*/ 250 h 293"/>
                <a:gd name="T22" fmla="*/ 97 w 293"/>
                <a:gd name="T23" fmla="*/ 258 h 293"/>
                <a:gd name="T24" fmla="*/ 102 w 293"/>
                <a:gd name="T25" fmla="*/ 244 h 293"/>
                <a:gd name="T26" fmla="*/ 85 w 293"/>
                <a:gd name="T27" fmla="*/ 233 h 293"/>
                <a:gd name="T28" fmla="*/ 73 w 293"/>
                <a:gd name="T29" fmla="*/ 244 h 293"/>
                <a:gd name="T30" fmla="*/ 68 w 293"/>
                <a:gd name="T31" fmla="*/ 214 h 293"/>
                <a:gd name="T32" fmla="*/ 39 w 293"/>
                <a:gd name="T33" fmla="*/ 204 h 293"/>
                <a:gd name="T34" fmla="*/ 53 w 293"/>
                <a:gd name="T35" fmla="*/ 193 h 293"/>
                <a:gd name="T36" fmla="*/ 46 w 293"/>
                <a:gd name="T37" fmla="*/ 172 h 293"/>
                <a:gd name="T38" fmla="*/ 27 w 293"/>
                <a:gd name="T39" fmla="*/ 173 h 293"/>
                <a:gd name="T40" fmla="*/ 52 w 293"/>
                <a:gd name="T41" fmla="*/ 146 h 293"/>
                <a:gd name="T42" fmla="*/ 27 w 293"/>
                <a:gd name="T43" fmla="*/ 121 h 293"/>
                <a:gd name="T44" fmla="*/ 48 w 293"/>
                <a:gd name="T45" fmla="*/ 124 h 293"/>
                <a:gd name="T46" fmla="*/ 28 w 293"/>
                <a:gd name="T47" fmla="*/ 118 h 293"/>
                <a:gd name="T48" fmla="*/ 55 w 293"/>
                <a:gd name="T49" fmla="*/ 101 h 293"/>
                <a:gd name="T50" fmla="*/ 56 w 293"/>
                <a:gd name="T51" fmla="*/ 99 h 293"/>
                <a:gd name="T52" fmla="*/ 68 w 293"/>
                <a:gd name="T53" fmla="*/ 80 h 293"/>
                <a:gd name="T54" fmla="*/ 69 w 293"/>
                <a:gd name="T55" fmla="*/ 78 h 293"/>
                <a:gd name="T56" fmla="*/ 85 w 293"/>
                <a:gd name="T57" fmla="*/ 63 h 293"/>
                <a:gd name="T58" fmla="*/ 87 w 293"/>
                <a:gd name="T59" fmla="*/ 62 h 293"/>
                <a:gd name="T60" fmla="*/ 104 w 293"/>
                <a:gd name="T61" fmla="*/ 50 h 293"/>
                <a:gd name="T62" fmla="*/ 106 w 293"/>
                <a:gd name="T63" fmla="*/ 49 h 293"/>
                <a:gd name="T64" fmla="*/ 126 w 293"/>
                <a:gd name="T65" fmla="*/ 43 h 293"/>
                <a:gd name="T66" fmla="*/ 129 w 293"/>
                <a:gd name="T67" fmla="*/ 43 h 293"/>
                <a:gd name="T68" fmla="*/ 140 w 293"/>
                <a:gd name="T69" fmla="*/ 25 h 293"/>
                <a:gd name="T70" fmla="*/ 153 w 293"/>
                <a:gd name="T71" fmla="*/ 47 h 293"/>
                <a:gd name="T72" fmla="*/ 173 w 293"/>
                <a:gd name="T73" fmla="*/ 27 h 293"/>
                <a:gd name="T74" fmla="*/ 171 w 293"/>
                <a:gd name="T75" fmla="*/ 48 h 293"/>
                <a:gd name="T76" fmla="*/ 200 w 293"/>
                <a:gd name="T77" fmla="*/ 36 h 293"/>
                <a:gd name="T78" fmla="*/ 193 w 293"/>
                <a:gd name="T79" fmla="*/ 54 h 293"/>
                <a:gd name="T80" fmla="*/ 222 w 293"/>
                <a:gd name="T81" fmla="*/ 51 h 293"/>
                <a:gd name="T82" fmla="*/ 212 w 293"/>
                <a:gd name="T83" fmla="*/ 67 h 293"/>
                <a:gd name="T84" fmla="*/ 242 w 293"/>
                <a:gd name="T85" fmla="*/ 70 h 293"/>
                <a:gd name="T86" fmla="*/ 229 w 293"/>
                <a:gd name="T87" fmla="*/ 84 h 293"/>
                <a:gd name="T88" fmla="*/ 257 w 293"/>
                <a:gd name="T89" fmla="*/ 94 h 293"/>
                <a:gd name="T90" fmla="*/ 242 w 293"/>
                <a:gd name="T91" fmla="*/ 104 h 293"/>
                <a:gd name="T92" fmla="*/ 266 w 293"/>
                <a:gd name="T93" fmla="*/ 122 h 293"/>
                <a:gd name="T94" fmla="*/ 250 w 293"/>
                <a:gd name="T95" fmla="*/ 128 h 293"/>
                <a:gd name="T96" fmla="*/ 269 w 293"/>
                <a:gd name="T97" fmla="*/ 140 h 293"/>
                <a:gd name="T98" fmla="*/ 248 w 293"/>
                <a:gd name="T99" fmla="*/ 153 h 293"/>
                <a:gd name="T100" fmla="*/ 251 w 293"/>
                <a:gd name="T101" fmla="*/ 166 h 293"/>
                <a:gd name="T102" fmla="*/ 266 w 293"/>
                <a:gd name="T103" fmla="*/ 172 h 293"/>
                <a:gd name="T104" fmla="*/ 241 w 293"/>
                <a:gd name="T105" fmla="*/ 190 h 293"/>
                <a:gd name="T106" fmla="*/ 243 w 293"/>
                <a:gd name="T107" fmla="*/ 22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3" h="293">
                  <a:moveTo>
                    <a:pt x="147" y="0"/>
                  </a:moveTo>
                  <a:cubicBezTo>
                    <a:pt x="66" y="0"/>
                    <a:pt x="0" y="66"/>
                    <a:pt x="0" y="146"/>
                  </a:cubicBezTo>
                  <a:cubicBezTo>
                    <a:pt x="0" y="227"/>
                    <a:pt x="66" y="293"/>
                    <a:pt x="147" y="293"/>
                  </a:cubicBezTo>
                  <a:cubicBezTo>
                    <a:pt x="228" y="293"/>
                    <a:pt x="293" y="227"/>
                    <a:pt x="293" y="146"/>
                  </a:cubicBezTo>
                  <a:cubicBezTo>
                    <a:pt x="293" y="66"/>
                    <a:pt x="228" y="0"/>
                    <a:pt x="147" y="0"/>
                  </a:cubicBezTo>
                  <a:close/>
                  <a:moveTo>
                    <a:pt x="243" y="221"/>
                  </a:moveTo>
                  <a:cubicBezTo>
                    <a:pt x="230" y="210"/>
                    <a:pt x="230" y="210"/>
                    <a:pt x="230" y="210"/>
                  </a:cubicBezTo>
                  <a:cubicBezTo>
                    <a:pt x="230" y="210"/>
                    <a:pt x="229" y="210"/>
                    <a:pt x="228" y="210"/>
                  </a:cubicBezTo>
                  <a:cubicBezTo>
                    <a:pt x="228" y="211"/>
                    <a:pt x="228" y="212"/>
                    <a:pt x="228" y="212"/>
                  </a:cubicBezTo>
                  <a:cubicBezTo>
                    <a:pt x="242" y="223"/>
                    <a:pt x="242" y="223"/>
                    <a:pt x="242" y="223"/>
                  </a:cubicBezTo>
                  <a:cubicBezTo>
                    <a:pt x="237" y="230"/>
                    <a:pt x="231" y="236"/>
                    <a:pt x="224" y="241"/>
                  </a:cubicBezTo>
                  <a:cubicBezTo>
                    <a:pt x="213" y="227"/>
                    <a:pt x="213" y="227"/>
                    <a:pt x="213" y="227"/>
                  </a:cubicBezTo>
                  <a:cubicBezTo>
                    <a:pt x="213" y="227"/>
                    <a:pt x="212" y="227"/>
                    <a:pt x="211" y="227"/>
                  </a:cubicBezTo>
                  <a:cubicBezTo>
                    <a:pt x="211" y="228"/>
                    <a:pt x="211" y="228"/>
                    <a:pt x="211" y="229"/>
                  </a:cubicBezTo>
                  <a:cubicBezTo>
                    <a:pt x="222" y="243"/>
                    <a:pt x="222" y="243"/>
                    <a:pt x="222" y="243"/>
                  </a:cubicBezTo>
                  <a:cubicBezTo>
                    <a:pt x="216" y="248"/>
                    <a:pt x="209" y="252"/>
                    <a:pt x="202" y="255"/>
                  </a:cubicBezTo>
                  <a:cubicBezTo>
                    <a:pt x="194" y="240"/>
                    <a:pt x="194" y="240"/>
                    <a:pt x="194" y="240"/>
                  </a:cubicBezTo>
                  <a:cubicBezTo>
                    <a:pt x="194" y="240"/>
                    <a:pt x="193" y="239"/>
                    <a:pt x="192" y="240"/>
                  </a:cubicBezTo>
                  <a:cubicBezTo>
                    <a:pt x="192" y="240"/>
                    <a:pt x="191" y="241"/>
                    <a:pt x="192" y="241"/>
                  </a:cubicBezTo>
                  <a:cubicBezTo>
                    <a:pt x="200" y="257"/>
                    <a:pt x="200" y="257"/>
                    <a:pt x="200" y="257"/>
                  </a:cubicBezTo>
                  <a:cubicBezTo>
                    <a:pt x="192" y="260"/>
                    <a:pt x="184" y="263"/>
                    <a:pt x="175" y="265"/>
                  </a:cubicBezTo>
                  <a:cubicBezTo>
                    <a:pt x="172" y="247"/>
                    <a:pt x="172" y="247"/>
                    <a:pt x="172" y="247"/>
                  </a:cubicBezTo>
                  <a:cubicBezTo>
                    <a:pt x="172" y="246"/>
                    <a:pt x="171" y="246"/>
                    <a:pt x="170" y="246"/>
                  </a:cubicBezTo>
                  <a:cubicBezTo>
                    <a:pt x="170" y="246"/>
                    <a:pt x="169" y="247"/>
                    <a:pt x="169" y="247"/>
                  </a:cubicBezTo>
                  <a:cubicBezTo>
                    <a:pt x="173" y="266"/>
                    <a:pt x="173" y="266"/>
                    <a:pt x="173" y="266"/>
                  </a:cubicBezTo>
                  <a:cubicBezTo>
                    <a:pt x="166" y="267"/>
                    <a:pt x="160" y="268"/>
                    <a:pt x="153" y="269"/>
                  </a:cubicBezTo>
                  <a:cubicBezTo>
                    <a:pt x="153" y="247"/>
                    <a:pt x="153" y="247"/>
                    <a:pt x="153" y="247"/>
                  </a:cubicBezTo>
                  <a:cubicBezTo>
                    <a:pt x="153" y="243"/>
                    <a:pt x="150" y="241"/>
                    <a:pt x="147" y="241"/>
                  </a:cubicBezTo>
                  <a:cubicBezTo>
                    <a:pt x="143" y="241"/>
                    <a:pt x="140" y="243"/>
                    <a:pt x="140" y="247"/>
                  </a:cubicBezTo>
                  <a:cubicBezTo>
                    <a:pt x="140" y="269"/>
                    <a:pt x="140" y="269"/>
                    <a:pt x="140" y="269"/>
                  </a:cubicBezTo>
                  <a:cubicBezTo>
                    <a:pt x="135" y="268"/>
                    <a:pt x="129" y="268"/>
                    <a:pt x="124" y="266"/>
                  </a:cubicBezTo>
                  <a:cubicBezTo>
                    <a:pt x="127" y="251"/>
                    <a:pt x="127" y="251"/>
                    <a:pt x="127" y="251"/>
                  </a:cubicBezTo>
                  <a:cubicBezTo>
                    <a:pt x="127" y="250"/>
                    <a:pt x="126" y="250"/>
                    <a:pt x="125" y="250"/>
                  </a:cubicBezTo>
                  <a:cubicBezTo>
                    <a:pt x="125" y="250"/>
                    <a:pt x="124" y="250"/>
                    <a:pt x="124" y="251"/>
                  </a:cubicBezTo>
                  <a:cubicBezTo>
                    <a:pt x="121" y="266"/>
                    <a:pt x="121" y="266"/>
                    <a:pt x="121" y="266"/>
                  </a:cubicBezTo>
                  <a:cubicBezTo>
                    <a:pt x="113" y="264"/>
                    <a:pt x="105" y="262"/>
                    <a:pt x="97" y="258"/>
                  </a:cubicBezTo>
                  <a:cubicBezTo>
                    <a:pt x="104" y="245"/>
                    <a:pt x="104" y="245"/>
                    <a:pt x="104" y="245"/>
                  </a:cubicBezTo>
                  <a:cubicBezTo>
                    <a:pt x="105" y="244"/>
                    <a:pt x="104" y="243"/>
                    <a:pt x="104" y="243"/>
                  </a:cubicBezTo>
                  <a:cubicBezTo>
                    <a:pt x="103" y="243"/>
                    <a:pt x="102" y="243"/>
                    <a:pt x="102" y="244"/>
                  </a:cubicBezTo>
                  <a:cubicBezTo>
                    <a:pt x="95" y="257"/>
                    <a:pt x="95" y="257"/>
                    <a:pt x="95" y="257"/>
                  </a:cubicBezTo>
                  <a:cubicBezTo>
                    <a:pt x="88" y="254"/>
                    <a:pt x="81" y="250"/>
                    <a:pt x="75" y="245"/>
                  </a:cubicBezTo>
                  <a:cubicBezTo>
                    <a:pt x="85" y="233"/>
                    <a:pt x="85" y="233"/>
                    <a:pt x="85" y="233"/>
                  </a:cubicBezTo>
                  <a:cubicBezTo>
                    <a:pt x="85" y="232"/>
                    <a:pt x="85" y="231"/>
                    <a:pt x="85" y="231"/>
                  </a:cubicBezTo>
                  <a:cubicBezTo>
                    <a:pt x="84" y="230"/>
                    <a:pt x="83" y="230"/>
                    <a:pt x="83" y="231"/>
                  </a:cubicBezTo>
                  <a:cubicBezTo>
                    <a:pt x="73" y="244"/>
                    <a:pt x="73" y="244"/>
                    <a:pt x="73" y="244"/>
                  </a:cubicBezTo>
                  <a:cubicBezTo>
                    <a:pt x="66" y="239"/>
                    <a:pt x="60" y="233"/>
                    <a:pt x="54" y="227"/>
                  </a:cubicBezTo>
                  <a:cubicBezTo>
                    <a:pt x="67" y="216"/>
                    <a:pt x="67" y="216"/>
                    <a:pt x="67" y="216"/>
                  </a:cubicBezTo>
                  <a:cubicBezTo>
                    <a:pt x="68" y="215"/>
                    <a:pt x="68" y="214"/>
                    <a:pt x="68" y="214"/>
                  </a:cubicBezTo>
                  <a:cubicBezTo>
                    <a:pt x="67" y="213"/>
                    <a:pt x="66" y="213"/>
                    <a:pt x="66" y="214"/>
                  </a:cubicBezTo>
                  <a:cubicBezTo>
                    <a:pt x="53" y="225"/>
                    <a:pt x="53" y="225"/>
                    <a:pt x="53" y="225"/>
                  </a:cubicBezTo>
                  <a:cubicBezTo>
                    <a:pt x="47" y="218"/>
                    <a:pt x="43" y="211"/>
                    <a:pt x="39" y="204"/>
                  </a:cubicBezTo>
                  <a:cubicBezTo>
                    <a:pt x="54" y="196"/>
                    <a:pt x="54" y="196"/>
                    <a:pt x="54" y="196"/>
                  </a:cubicBezTo>
                  <a:cubicBezTo>
                    <a:pt x="55" y="195"/>
                    <a:pt x="55" y="194"/>
                    <a:pt x="55" y="194"/>
                  </a:cubicBezTo>
                  <a:cubicBezTo>
                    <a:pt x="54" y="193"/>
                    <a:pt x="54" y="193"/>
                    <a:pt x="53" y="193"/>
                  </a:cubicBezTo>
                  <a:cubicBezTo>
                    <a:pt x="37" y="201"/>
                    <a:pt x="37" y="201"/>
                    <a:pt x="37" y="201"/>
                  </a:cubicBezTo>
                  <a:cubicBezTo>
                    <a:pt x="33" y="193"/>
                    <a:pt x="30" y="185"/>
                    <a:pt x="28" y="176"/>
                  </a:cubicBezTo>
                  <a:cubicBezTo>
                    <a:pt x="46" y="172"/>
                    <a:pt x="46" y="172"/>
                    <a:pt x="46" y="172"/>
                  </a:cubicBezTo>
                  <a:cubicBezTo>
                    <a:pt x="46" y="172"/>
                    <a:pt x="47" y="171"/>
                    <a:pt x="47" y="171"/>
                  </a:cubicBezTo>
                  <a:cubicBezTo>
                    <a:pt x="47" y="170"/>
                    <a:pt x="46" y="170"/>
                    <a:pt x="45" y="170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6" y="166"/>
                    <a:pt x="25" y="160"/>
                    <a:pt x="24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9" y="153"/>
                    <a:pt x="52" y="150"/>
                    <a:pt x="52" y="146"/>
                  </a:cubicBezTo>
                  <a:cubicBezTo>
                    <a:pt x="52" y="143"/>
                    <a:pt x="49" y="140"/>
                    <a:pt x="45" y="140"/>
                  </a:cubicBezTo>
                  <a:cubicBezTo>
                    <a:pt x="24" y="140"/>
                    <a:pt x="24" y="140"/>
                    <a:pt x="24" y="140"/>
                  </a:cubicBezTo>
                  <a:cubicBezTo>
                    <a:pt x="25" y="134"/>
                    <a:pt x="26" y="127"/>
                    <a:pt x="27" y="121"/>
                  </a:cubicBezTo>
                  <a:cubicBezTo>
                    <a:pt x="27" y="121"/>
                    <a:pt x="27" y="121"/>
                    <a:pt x="27" y="121"/>
                  </a:cubicBezTo>
                  <a:cubicBezTo>
                    <a:pt x="47" y="124"/>
                    <a:pt x="47" y="124"/>
                    <a:pt x="47" y="124"/>
                  </a:cubicBezTo>
                  <a:cubicBezTo>
                    <a:pt x="48" y="124"/>
                    <a:pt x="48" y="124"/>
                    <a:pt x="48" y="124"/>
                  </a:cubicBezTo>
                  <a:cubicBezTo>
                    <a:pt x="48" y="124"/>
                    <a:pt x="49" y="124"/>
                    <a:pt x="49" y="123"/>
                  </a:cubicBezTo>
                  <a:cubicBezTo>
                    <a:pt x="49" y="123"/>
                    <a:pt x="49" y="122"/>
                    <a:pt x="48" y="122"/>
                  </a:cubicBezTo>
                  <a:cubicBezTo>
                    <a:pt x="28" y="118"/>
                    <a:pt x="28" y="118"/>
                    <a:pt x="28" y="118"/>
                  </a:cubicBezTo>
                  <a:cubicBezTo>
                    <a:pt x="28" y="118"/>
                    <a:pt x="28" y="118"/>
                    <a:pt x="28" y="118"/>
                  </a:cubicBezTo>
                  <a:cubicBezTo>
                    <a:pt x="30" y="109"/>
                    <a:pt x="33" y="100"/>
                    <a:pt x="37" y="92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6" y="101"/>
                    <a:pt x="56" y="101"/>
                    <a:pt x="56" y="101"/>
                  </a:cubicBezTo>
                  <a:cubicBezTo>
                    <a:pt x="56" y="101"/>
                    <a:pt x="56" y="101"/>
                    <a:pt x="57" y="100"/>
                  </a:cubicBezTo>
                  <a:cubicBezTo>
                    <a:pt x="57" y="100"/>
                    <a:pt x="57" y="99"/>
                    <a:pt x="56" y="99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43" y="82"/>
                    <a:pt x="47" y="74"/>
                    <a:pt x="53" y="68"/>
                  </a:cubicBezTo>
                  <a:cubicBezTo>
                    <a:pt x="68" y="80"/>
                    <a:pt x="68" y="80"/>
                    <a:pt x="68" y="80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0"/>
                    <a:pt x="70" y="80"/>
                  </a:cubicBezTo>
                  <a:cubicBezTo>
                    <a:pt x="70" y="80"/>
                    <a:pt x="70" y="79"/>
                    <a:pt x="69" y="78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60" y="60"/>
                    <a:pt x="66" y="54"/>
                    <a:pt x="73" y="49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5" y="63"/>
                    <a:pt x="85" y="64"/>
                    <a:pt x="86" y="64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7" y="63"/>
                    <a:pt x="87" y="62"/>
                    <a:pt x="87" y="62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82" y="42"/>
                    <a:pt x="89" y="38"/>
                    <a:pt x="96" y="35"/>
                  </a:cubicBezTo>
                  <a:cubicBezTo>
                    <a:pt x="104" y="50"/>
                    <a:pt x="104" y="50"/>
                    <a:pt x="104" y="50"/>
                  </a:cubicBezTo>
                  <a:cubicBezTo>
                    <a:pt x="104" y="51"/>
                    <a:pt x="105" y="51"/>
                    <a:pt x="105" y="51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7" y="51"/>
                    <a:pt x="107" y="50"/>
                    <a:pt x="106" y="49"/>
                  </a:cubicBezTo>
                  <a:cubicBezTo>
                    <a:pt x="98" y="34"/>
                    <a:pt x="98" y="34"/>
                    <a:pt x="98" y="34"/>
                  </a:cubicBezTo>
                  <a:cubicBezTo>
                    <a:pt x="106" y="31"/>
                    <a:pt x="114" y="28"/>
                    <a:pt x="123" y="26"/>
                  </a:cubicBezTo>
                  <a:cubicBezTo>
                    <a:pt x="126" y="43"/>
                    <a:pt x="126" y="43"/>
                    <a:pt x="126" y="43"/>
                  </a:cubicBezTo>
                  <a:cubicBezTo>
                    <a:pt x="126" y="44"/>
                    <a:pt x="127" y="45"/>
                    <a:pt x="127" y="45"/>
                  </a:cubicBezTo>
                  <a:cubicBezTo>
                    <a:pt x="128" y="44"/>
                    <a:pt x="128" y="44"/>
                    <a:pt x="128" y="44"/>
                  </a:cubicBezTo>
                  <a:cubicBezTo>
                    <a:pt x="128" y="44"/>
                    <a:pt x="129" y="44"/>
                    <a:pt x="129" y="43"/>
                  </a:cubicBezTo>
                  <a:cubicBezTo>
                    <a:pt x="126" y="26"/>
                    <a:pt x="126" y="26"/>
                    <a:pt x="126" y="26"/>
                  </a:cubicBezTo>
                  <a:cubicBezTo>
                    <a:pt x="130" y="25"/>
                    <a:pt x="135" y="25"/>
                    <a:pt x="140" y="24"/>
                  </a:cubicBezTo>
                  <a:cubicBezTo>
                    <a:pt x="140" y="25"/>
                    <a:pt x="140" y="25"/>
                    <a:pt x="140" y="25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40" y="51"/>
                    <a:pt x="143" y="54"/>
                    <a:pt x="147" y="54"/>
                  </a:cubicBezTo>
                  <a:cubicBezTo>
                    <a:pt x="150" y="54"/>
                    <a:pt x="153" y="51"/>
                    <a:pt x="153" y="47"/>
                  </a:cubicBezTo>
                  <a:cubicBezTo>
                    <a:pt x="153" y="25"/>
                    <a:pt x="153" y="25"/>
                    <a:pt x="153" y="25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60" y="25"/>
                    <a:pt x="166" y="26"/>
                    <a:pt x="173" y="27"/>
                  </a:cubicBezTo>
                  <a:cubicBezTo>
                    <a:pt x="169" y="46"/>
                    <a:pt x="169" y="46"/>
                    <a:pt x="169" y="46"/>
                  </a:cubicBezTo>
                  <a:cubicBezTo>
                    <a:pt x="169" y="47"/>
                    <a:pt x="170" y="48"/>
                    <a:pt x="170" y="48"/>
                  </a:cubicBezTo>
                  <a:cubicBezTo>
                    <a:pt x="171" y="48"/>
                    <a:pt x="171" y="48"/>
                    <a:pt x="171" y="48"/>
                  </a:cubicBezTo>
                  <a:cubicBezTo>
                    <a:pt x="171" y="48"/>
                    <a:pt x="172" y="47"/>
                    <a:pt x="172" y="47"/>
                  </a:cubicBezTo>
                  <a:cubicBezTo>
                    <a:pt x="175" y="27"/>
                    <a:pt x="175" y="27"/>
                    <a:pt x="175" y="27"/>
                  </a:cubicBezTo>
                  <a:cubicBezTo>
                    <a:pt x="184" y="30"/>
                    <a:pt x="192" y="33"/>
                    <a:pt x="200" y="36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91" y="53"/>
                    <a:pt x="192" y="54"/>
                    <a:pt x="192" y="54"/>
                  </a:cubicBezTo>
                  <a:cubicBezTo>
                    <a:pt x="193" y="54"/>
                    <a:pt x="193" y="54"/>
                    <a:pt x="193" y="54"/>
                  </a:cubicBezTo>
                  <a:cubicBezTo>
                    <a:pt x="193" y="54"/>
                    <a:pt x="194" y="54"/>
                    <a:pt x="194" y="54"/>
                  </a:cubicBezTo>
                  <a:cubicBezTo>
                    <a:pt x="202" y="38"/>
                    <a:pt x="202" y="38"/>
                    <a:pt x="202" y="38"/>
                  </a:cubicBezTo>
                  <a:cubicBezTo>
                    <a:pt x="210" y="41"/>
                    <a:pt x="216" y="46"/>
                    <a:pt x="222" y="51"/>
                  </a:cubicBezTo>
                  <a:cubicBezTo>
                    <a:pt x="211" y="65"/>
                    <a:pt x="211" y="65"/>
                    <a:pt x="211" y="65"/>
                  </a:cubicBezTo>
                  <a:cubicBezTo>
                    <a:pt x="211" y="66"/>
                    <a:pt x="211" y="66"/>
                    <a:pt x="211" y="67"/>
                  </a:cubicBezTo>
                  <a:cubicBezTo>
                    <a:pt x="212" y="67"/>
                    <a:pt x="212" y="67"/>
                    <a:pt x="212" y="67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25" y="52"/>
                    <a:pt x="225" y="52"/>
                    <a:pt x="225" y="52"/>
                  </a:cubicBezTo>
                  <a:cubicBezTo>
                    <a:pt x="231" y="58"/>
                    <a:pt x="237" y="64"/>
                    <a:pt x="242" y="70"/>
                  </a:cubicBezTo>
                  <a:cubicBezTo>
                    <a:pt x="228" y="82"/>
                    <a:pt x="228" y="82"/>
                    <a:pt x="228" y="82"/>
                  </a:cubicBezTo>
                  <a:cubicBezTo>
                    <a:pt x="228" y="82"/>
                    <a:pt x="228" y="83"/>
                    <a:pt x="228" y="84"/>
                  </a:cubicBezTo>
                  <a:cubicBezTo>
                    <a:pt x="229" y="84"/>
                    <a:pt x="229" y="84"/>
                    <a:pt x="229" y="84"/>
                  </a:cubicBezTo>
                  <a:cubicBezTo>
                    <a:pt x="230" y="84"/>
                    <a:pt x="230" y="84"/>
                    <a:pt x="230" y="84"/>
                  </a:cubicBezTo>
                  <a:cubicBezTo>
                    <a:pt x="244" y="72"/>
                    <a:pt x="244" y="72"/>
                    <a:pt x="244" y="72"/>
                  </a:cubicBezTo>
                  <a:cubicBezTo>
                    <a:pt x="249" y="79"/>
                    <a:pt x="253" y="86"/>
                    <a:pt x="257" y="94"/>
                  </a:cubicBezTo>
                  <a:cubicBezTo>
                    <a:pt x="242" y="102"/>
                    <a:pt x="242" y="102"/>
                    <a:pt x="242" y="102"/>
                  </a:cubicBezTo>
                  <a:cubicBezTo>
                    <a:pt x="241" y="102"/>
                    <a:pt x="241" y="103"/>
                    <a:pt x="241" y="104"/>
                  </a:cubicBezTo>
                  <a:cubicBezTo>
                    <a:pt x="242" y="104"/>
                    <a:pt x="242" y="104"/>
                    <a:pt x="242" y="104"/>
                  </a:cubicBezTo>
                  <a:cubicBezTo>
                    <a:pt x="243" y="104"/>
                    <a:pt x="243" y="104"/>
                    <a:pt x="243" y="104"/>
                  </a:cubicBezTo>
                  <a:cubicBezTo>
                    <a:pt x="258" y="96"/>
                    <a:pt x="258" y="96"/>
                    <a:pt x="258" y="96"/>
                  </a:cubicBezTo>
                  <a:cubicBezTo>
                    <a:pt x="262" y="104"/>
                    <a:pt x="265" y="113"/>
                    <a:pt x="266" y="122"/>
                  </a:cubicBezTo>
                  <a:cubicBezTo>
                    <a:pt x="250" y="125"/>
                    <a:pt x="250" y="125"/>
                    <a:pt x="250" y="125"/>
                  </a:cubicBezTo>
                  <a:cubicBezTo>
                    <a:pt x="250" y="125"/>
                    <a:pt x="249" y="126"/>
                    <a:pt x="249" y="127"/>
                  </a:cubicBezTo>
                  <a:cubicBezTo>
                    <a:pt x="249" y="127"/>
                    <a:pt x="250" y="128"/>
                    <a:pt x="250" y="128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67" y="125"/>
                    <a:pt x="267" y="125"/>
                    <a:pt x="267" y="125"/>
                  </a:cubicBezTo>
                  <a:cubicBezTo>
                    <a:pt x="268" y="130"/>
                    <a:pt x="269" y="135"/>
                    <a:pt x="269" y="140"/>
                  </a:cubicBezTo>
                  <a:cubicBezTo>
                    <a:pt x="248" y="140"/>
                    <a:pt x="248" y="140"/>
                    <a:pt x="248" y="140"/>
                  </a:cubicBezTo>
                  <a:cubicBezTo>
                    <a:pt x="244" y="140"/>
                    <a:pt x="242" y="143"/>
                    <a:pt x="242" y="146"/>
                  </a:cubicBezTo>
                  <a:cubicBezTo>
                    <a:pt x="242" y="150"/>
                    <a:pt x="244" y="153"/>
                    <a:pt x="248" y="153"/>
                  </a:cubicBezTo>
                  <a:cubicBezTo>
                    <a:pt x="269" y="153"/>
                    <a:pt x="269" y="153"/>
                    <a:pt x="269" y="153"/>
                  </a:cubicBezTo>
                  <a:cubicBezTo>
                    <a:pt x="269" y="158"/>
                    <a:pt x="268" y="164"/>
                    <a:pt x="267" y="169"/>
                  </a:cubicBezTo>
                  <a:cubicBezTo>
                    <a:pt x="251" y="166"/>
                    <a:pt x="251" y="166"/>
                    <a:pt x="251" y="166"/>
                  </a:cubicBezTo>
                  <a:cubicBezTo>
                    <a:pt x="250" y="166"/>
                    <a:pt x="249" y="166"/>
                    <a:pt x="249" y="167"/>
                  </a:cubicBezTo>
                  <a:cubicBezTo>
                    <a:pt x="249" y="168"/>
                    <a:pt x="250" y="168"/>
                    <a:pt x="250" y="169"/>
                  </a:cubicBezTo>
                  <a:cubicBezTo>
                    <a:pt x="266" y="172"/>
                    <a:pt x="266" y="172"/>
                    <a:pt x="266" y="172"/>
                  </a:cubicBezTo>
                  <a:cubicBezTo>
                    <a:pt x="264" y="181"/>
                    <a:pt x="262" y="189"/>
                    <a:pt x="258" y="197"/>
                  </a:cubicBezTo>
                  <a:cubicBezTo>
                    <a:pt x="243" y="190"/>
                    <a:pt x="243" y="190"/>
                    <a:pt x="243" y="190"/>
                  </a:cubicBezTo>
                  <a:cubicBezTo>
                    <a:pt x="242" y="189"/>
                    <a:pt x="242" y="190"/>
                    <a:pt x="241" y="190"/>
                  </a:cubicBezTo>
                  <a:cubicBezTo>
                    <a:pt x="241" y="191"/>
                    <a:pt x="241" y="192"/>
                    <a:pt x="242" y="192"/>
                  </a:cubicBezTo>
                  <a:cubicBezTo>
                    <a:pt x="257" y="200"/>
                    <a:pt x="257" y="200"/>
                    <a:pt x="257" y="200"/>
                  </a:cubicBezTo>
                  <a:cubicBezTo>
                    <a:pt x="253" y="207"/>
                    <a:pt x="249" y="214"/>
                    <a:pt x="243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xmlns="" id="{4E8D0F5E-8069-42EB-9239-7523B781C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00" y="1055688"/>
              <a:ext cx="250825" cy="225425"/>
            </a:xfrm>
            <a:custGeom>
              <a:avLst/>
              <a:gdLst>
                <a:gd name="T0" fmla="*/ 143 w 150"/>
                <a:gd name="T1" fmla="*/ 56 h 135"/>
                <a:gd name="T2" fmla="*/ 74 w 150"/>
                <a:gd name="T3" fmla="*/ 56 h 135"/>
                <a:gd name="T4" fmla="*/ 64 w 150"/>
                <a:gd name="T5" fmla="*/ 50 h 135"/>
                <a:gd name="T6" fmla="*/ 60 w 150"/>
                <a:gd name="T7" fmla="*/ 51 h 135"/>
                <a:gd name="T8" fmla="*/ 11 w 150"/>
                <a:gd name="T9" fmla="*/ 3 h 135"/>
                <a:gd name="T10" fmla="*/ 3 w 150"/>
                <a:gd name="T11" fmla="*/ 3 h 135"/>
                <a:gd name="T12" fmla="*/ 3 w 150"/>
                <a:gd name="T13" fmla="*/ 12 h 135"/>
                <a:gd name="T14" fmla="*/ 52 w 150"/>
                <a:gd name="T15" fmla="*/ 61 h 135"/>
                <a:gd name="T16" fmla="*/ 52 w 150"/>
                <a:gd name="T17" fmla="*/ 62 h 135"/>
                <a:gd name="T18" fmla="*/ 56 w 150"/>
                <a:gd name="T19" fmla="*/ 72 h 135"/>
                <a:gd name="T20" fmla="*/ 22 w 150"/>
                <a:gd name="T21" fmla="*/ 133 h 135"/>
                <a:gd name="T22" fmla="*/ 25 w 150"/>
                <a:gd name="T23" fmla="*/ 135 h 135"/>
                <a:gd name="T24" fmla="*/ 60 w 150"/>
                <a:gd name="T25" fmla="*/ 74 h 135"/>
                <a:gd name="T26" fmla="*/ 64 w 150"/>
                <a:gd name="T27" fmla="*/ 74 h 135"/>
                <a:gd name="T28" fmla="*/ 74 w 150"/>
                <a:gd name="T29" fmla="*/ 69 h 135"/>
                <a:gd name="T30" fmla="*/ 143 w 150"/>
                <a:gd name="T31" fmla="*/ 69 h 135"/>
                <a:gd name="T32" fmla="*/ 150 w 150"/>
                <a:gd name="T33" fmla="*/ 62 h 135"/>
                <a:gd name="T34" fmla="*/ 143 w 150"/>
                <a:gd name="T35" fmla="*/ 5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0" h="135">
                  <a:moveTo>
                    <a:pt x="143" y="56"/>
                  </a:moveTo>
                  <a:cubicBezTo>
                    <a:pt x="74" y="56"/>
                    <a:pt x="74" y="56"/>
                    <a:pt x="74" y="56"/>
                  </a:cubicBezTo>
                  <a:cubicBezTo>
                    <a:pt x="72" y="53"/>
                    <a:pt x="68" y="50"/>
                    <a:pt x="64" y="50"/>
                  </a:cubicBezTo>
                  <a:cubicBezTo>
                    <a:pt x="62" y="50"/>
                    <a:pt x="61" y="51"/>
                    <a:pt x="60" y="51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9" y="0"/>
                    <a:pt x="5" y="0"/>
                    <a:pt x="3" y="3"/>
                  </a:cubicBezTo>
                  <a:cubicBezTo>
                    <a:pt x="0" y="5"/>
                    <a:pt x="0" y="9"/>
                    <a:pt x="3" y="12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1"/>
                    <a:pt x="52" y="62"/>
                    <a:pt x="52" y="62"/>
                  </a:cubicBezTo>
                  <a:cubicBezTo>
                    <a:pt x="52" y="66"/>
                    <a:pt x="53" y="69"/>
                    <a:pt x="56" y="72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5" y="135"/>
                    <a:pt x="25" y="135"/>
                    <a:pt x="25" y="135"/>
                  </a:cubicBezTo>
                  <a:cubicBezTo>
                    <a:pt x="60" y="74"/>
                    <a:pt x="60" y="74"/>
                    <a:pt x="60" y="74"/>
                  </a:cubicBezTo>
                  <a:cubicBezTo>
                    <a:pt x="61" y="74"/>
                    <a:pt x="62" y="74"/>
                    <a:pt x="64" y="74"/>
                  </a:cubicBezTo>
                  <a:cubicBezTo>
                    <a:pt x="68" y="74"/>
                    <a:pt x="72" y="72"/>
                    <a:pt x="74" y="69"/>
                  </a:cubicBezTo>
                  <a:cubicBezTo>
                    <a:pt x="143" y="69"/>
                    <a:pt x="143" y="69"/>
                    <a:pt x="143" y="69"/>
                  </a:cubicBezTo>
                  <a:cubicBezTo>
                    <a:pt x="147" y="69"/>
                    <a:pt x="150" y="66"/>
                    <a:pt x="150" y="62"/>
                  </a:cubicBezTo>
                  <a:cubicBezTo>
                    <a:pt x="150" y="59"/>
                    <a:pt x="147" y="56"/>
                    <a:pt x="143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CC4B4817-BCBC-4591-BFBC-E7746FCCC0D9}"/>
              </a:ext>
            </a:extLst>
          </p:cNvPr>
          <p:cNvGrpSpPr/>
          <p:nvPr/>
        </p:nvGrpSpPr>
        <p:grpSpPr>
          <a:xfrm>
            <a:off x="4886325" y="787401"/>
            <a:ext cx="742951" cy="550333"/>
            <a:chOff x="3587750" y="993776"/>
            <a:chExt cx="557213" cy="412750"/>
          </a:xfrm>
          <a:solidFill>
            <a:srgbClr val="E6C76B"/>
          </a:solidFill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xmlns="" id="{C3A3FF89-25AF-4990-8A0B-2A237FA9F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7750" y="993776"/>
              <a:ext cx="557213" cy="280988"/>
            </a:xfrm>
            <a:custGeom>
              <a:avLst/>
              <a:gdLst>
                <a:gd name="T0" fmla="*/ 351 w 351"/>
                <a:gd name="T1" fmla="*/ 92 h 177"/>
                <a:gd name="T2" fmla="*/ 351 w 351"/>
                <a:gd name="T3" fmla="*/ 84 h 177"/>
                <a:gd name="T4" fmla="*/ 176 w 351"/>
                <a:gd name="T5" fmla="*/ 0 h 177"/>
                <a:gd name="T6" fmla="*/ 0 w 351"/>
                <a:gd name="T7" fmla="*/ 84 h 177"/>
                <a:gd name="T8" fmla="*/ 0 w 351"/>
                <a:gd name="T9" fmla="*/ 92 h 177"/>
                <a:gd name="T10" fmla="*/ 176 w 351"/>
                <a:gd name="T11" fmla="*/ 177 h 177"/>
                <a:gd name="T12" fmla="*/ 351 w 351"/>
                <a:gd name="T13" fmla="*/ 92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1" h="177">
                  <a:moveTo>
                    <a:pt x="351" y="92"/>
                  </a:moveTo>
                  <a:lnTo>
                    <a:pt x="351" y="84"/>
                  </a:lnTo>
                  <a:lnTo>
                    <a:pt x="176" y="0"/>
                  </a:lnTo>
                  <a:lnTo>
                    <a:pt x="0" y="84"/>
                  </a:lnTo>
                  <a:lnTo>
                    <a:pt x="0" y="92"/>
                  </a:lnTo>
                  <a:lnTo>
                    <a:pt x="176" y="177"/>
                  </a:lnTo>
                  <a:lnTo>
                    <a:pt x="351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xmlns="" id="{51B8716D-F2F9-406D-B1B7-A2325DE3E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4588" y="1211263"/>
              <a:ext cx="363538" cy="160338"/>
            </a:xfrm>
            <a:custGeom>
              <a:avLst/>
              <a:gdLst>
                <a:gd name="T0" fmla="*/ 0 w 229"/>
                <a:gd name="T1" fmla="*/ 0 h 101"/>
                <a:gd name="T2" fmla="*/ 0 w 229"/>
                <a:gd name="T3" fmla="*/ 50 h 101"/>
                <a:gd name="T4" fmla="*/ 105 w 229"/>
                <a:gd name="T5" fmla="*/ 101 h 101"/>
                <a:gd name="T6" fmla="*/ 123 w 229"/>
                <a:gd name="T7" fmla="*/ 101 h 101"/>
                <a:gd name="T8" fmla="*/ 229 w 229"/>
                <a:gd name="T9" fmla="*/ 50 h 101"/>
                <a:gd name="T10" fmla="*/ 229 w 229"/>
                <a:gd name="T11" fmla="*/ 49 h 101"/>
                <a:gd name="T12" fmla="*/ 229 w 229"/>
                <a:gd name="T13" fmla="*/ 0 h 101"/>
                <a:gd name="T14" fmla="*/ 115 w 229"/>
                <a:gd name="T15" fmla="*/ 54 h 101"/>
                <a:gd name="T16" fmla="*/ 0 w 229"/>
                <a:gd name="T1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9" h="101">
                  <a:moveTo>
                    <a:pt x="0" y="0"/>
                  </a:moveTo>
                  <a:lnTo>
                    <a:pt x="0" y="50"/>
                  </a:lnTo>
                  <a:lnTo>
                    <a:pt x="105" y="101"/>
                  </a:lnTo>
                  <a:lnTo>
                    <a:pt x="123" y="101"/>
                  </a:lnTo>
                  <a:lnTo>
                    <a:pt x="229" y="50"/>
                  </a:lnTo>
                  <a:lnTo>
                    <a:pt x="229" y="49"/>
                  </a:lnTo>
                  <a:lnTo>
                    <a:pt x="229" y="0"/>
                  </a:lnTo>
                  <a:lnTo>
                    <a:pt x="115" y="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xmlns="" id="{407D534D-048D-404A-B97A-4D2C576C6F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9875" y="1176338"/>
              <a:ext cx="49213" cy="230188"/>
            </a:xfrm>
            <a:custGeom>
              <a:avLst/>
              <a:gdLst>
                <a:gd name="T0" fmla="*/ 22 w 31"/>
                <a:gd name="T1" fmla="*/ 99 h 145"/>
                <a:gd name="T2" fmla="*/ 22 w 31"/>
                <a:gd name="T3" fmla="*/ 0 h 145"/>
                <a:gd name="T4" fmla="*/ 8 w 31"/>
                <a:gd name="T5" fmla="*/ 8 h 145"/>
                <a:gd name="T6" fmla="*/ 8 w 31"/>
                <a:gd name="T7" fmla="*/ 99 h 145"/>
                <a:gd name="T8" fmla="*/ 0 w 31"/>
                <a:gd name="T9" fmla="*/ 126 h 145"/>
                <a:gd name="T10" fmla="*/ 13 w 31"/>
                <a:gd name="T11" fmla="*/ 145 h 145"/>
                <a:gd name="T12" fmla="*/ 18 w 31"/>
                <a:gd name="T13" fmla="*/ 145 h 145"/>
                <a:gd name="T14" fmla="*/ 31 w 31"/>
                <a:gd name="T15" fmla="*/ 126 h 145"/>
                <a:gd name="T16" fmla="*/ 22 w 31"/>
                <a:gd name="T17" fmla="*/ 9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145">
                  <a:moveTo>
                    <a:pt x="22" y="99"/>
                  </a:moveTo>
                  <a:lnTo>
                    <a:pt x="22" y="0"/>
                  </a:lnTo>
                  <a:lnTo>
                    <a:pt x="8" y="8"/>
                  </a:lnTo>
                  <a:lnTo>
                    <a:pt x="8" y="99"/>
                  </a:lnTo>
                  <a:lnTo>
                    <a:pt x="0" y="126"/>
                  </a:lnTo>
                  <a:lnTo>
                    <a:pt x="13" y="145"/>
                  </a:lnTo>
                  <a:lnTo>
                    <a:pt x="18" y="145"/>
                  </a:lnTo>
                  <a:lnTo>
                    <a:pt x="31" y="126"/>
                  </a:lnTo>
                  <a:lnTo>
                    <a:pt x="22" y="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B5B0BACA-28CF-41D2-9848-D1C742BD77E9}"/>
              </a:ext>
            </a:extLst>
          </p:cNvPr>
          <p:cNvGrpSpPr/>
          <p:nvPr/>
        </p:nvGrpSpPr>
        <p:grpSpPr>
          <a:xfrm>
            <a:off x="3539067" y="4597401"/>
            <a:ext cx="732367" cy="702735"/>
            <a:chOff x="2568575" y="4119563"/>
            <a:chExt cx="549275" cy="527051"/>
          </a:xfrm>
        </p:grpSpPr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xmlns="" id="{9B5F0D86-9BF9-448F-988E-020B3CB4D0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40013" y="4318001"/>
              <a:ext cx="400050" cy="257175"/>
            </a:xfrm>
            <a:custGeom>
              <a:avLst/>
              <a:gdLst>
                <a:gd name="T0" fmla="*/ 53 w 252"/>
                <a:gd name="T1" fmla="*/ 162 h 162"/>
                <a:gd name="T2" fmla="*/ 97 w 252"/>
                <a:gd name="T3" fmla="*/ 136 h 162"/>
                <a:gd name="T4" fmla="*/ 104 w 252"/>
                <a:gd name="T5" fmla="*/ 162 h 162"/>
                <a:gd name="T6" fmla="*/ 149 w 252"/>
                <a:gd name="T7" fmla="*/ 136 h 162"/>
                <a:gd name="T8" fmla="*/ 157 w 252"/>
                <a:gd name="T9" fmla="*/ 162 h 162"/>
                <a:gd name="T10" fmla="*/ 205 w 252"/>
                <a:gd name="T11" fmla="*/ 136 h 162"/>
                <a:gd name="T12" fmla="*/ 212 w 252"/>
                <a:gd name="T13" fmla="*/ 162 h 162"/>
                <a:gd name="T14" fmla="*/ 252 w 252"/>
                <a:gd name="T15" fmla="*/ 136 h 162"/>
                <a:gd name="T16" fmla="*/ 212 w 252"/>
                <a:gd name="T17" fmla="*/ 129 h 162"/>
                <a:gd name="T18" fmla="*/ 252 w 252"/>
                <a:gd name="T19" fmla="*/ 84 h 162"/>
                <a:gd name="T20" fmla="*/ 212 w 252"/>
                <a:gd name="T21" fmla="*/ 76 h 162"/>
                <a:gd name="T22" fmla="*/ 252 w 252"/>
                <a:gd name="T23" fmla="*/ 35 h 162"/>
                <a:gd name="T24" fmla="*/ 212 w 252"/>
                <a:gd name="T25" fmla="*/ 28 h 162"/>
                <a:gd name="T26" fmla="*/ 205 w 252"/>
                <a:gd name="T27" fmla="*/ 0 h 162"/>
                <a:gd name="T28" fmla="*/ 157 w 252"/>
                <a:gd name="T29" fmla="*/ 28 h 162"/>
                <a:gd name="T30" fmla="*/ 149 w 252"/>
                <a:gd name="T31" fmla="*/ 0 h 162"/>
                <a:gd name="T32" fmla="*/ 104 w 252"/>
                <a:gd name="T33" fmla="*/ 28 h 162"/>
                <a:gd name="T34" fmla="*/ 97 w 252"/>
                <a:gd name="T35" fmla="*/ 0 h 162"/>
                <a:gd name="T36" fmla="*/ 53 w 252"/>
                <a:gd name="T37" fmla="*/ 28 h 162"/>
                <a:gd name="T38" fmla="*/ 46 w 252"/>
                <a:gd name="T39" fmla="*/ 0 h 162"/>
                <a:gd name="T40" fmla="*/ 0 w 252"/>
                <a:gd name="T41" fmla="*/ 28 h 162"/>
                <a:gd name="T42" fmla="*/ 46 w 252"/>
                <a:gd name="T43" fmla="*/ 35 h 162"/>
                <a:gd name="T44" fmla="*/ 0 w 252"/>
                <a:gd name="T45" fmla="*/ 76 h 162"/>
                <a:gd name="T46" fmla="*/ 46 w 252"/>
                <a:gd name="T47" fmla="*/ 84 h 162"/>
                <a:gd name="T48" fmla="*/ 0 w 252"/>
                <a:gd name="T49" fmla="*/ 129 h 162"/>
                <a:gd name="T50" fmla="*/ 46 w 252"/>
                <a:gd name="T51" fmla="*/ 136 h 162"/>
                <a:gd name="T52" fmla="*/ 157 w 252"/>
                <a:gd name="T53" fmla="*/ 35 h 162"/>
                <a:gd name="T54" fmla="*/ 205 w 252"/>
                <a:gd name="T55" fmla="*/ 76 h 162"/>
                <a:gd name="T56" fmla="*/ 157 w 252"/>
                <a:gd name="T57" fmla="*/ 35 h 162"/>
                <a:gd name="T58" fmla="*/ 205 w 252"/>
                <a:gd name="T59" fmla="*/ 84 h 162"/>
                <a:gd name="T60" fmla="*/ 157 w 252"/>
                <a:gd name="T61" fmla="*/ 129 h 162"/>
                <a:gd name="T62" fmla="*/ 104 w 252"/>
                <a:gd name="T63" fmla="*/ 35 h 162"/>
                <a:gd name="T64" fmla="*/ 149 w 252"/>
                <a:gd name="T65" fmla="*/ 76 h 162"/>
                <a:gd name="T66" fmla="*/ 104 w 252"/>
                <a:gd name="T67" fmla="*/ 35 h 162"/>
                <a:gd name="T68" fmla="*/ 149 w 252"/>
                <a:gd name="T69" fmla="*/ 84 h 162"/>
                <a:gd name="T70" fmla="*/ 104 w 252"/>
                <a:gd name="T71" fmla="*/ 129 h 162"/>
                <a:gd name="T72" fmla="*/ 53 w 252"/>
                <a:gd name="T73" fmla="*/ 35 h 162"/>
                <a:gd name="T74" fmla="*/ 97 w 252"/>
                <a:gd name="T75" fmla="*/ 76 h 162"/>
                <a:gd name="T76" fmla="*/ 53 w 252"/>
                <a:gd name="T77" fmla="*/ 35 h 162"/>
                <a:gd name="T78" fmla="*/ 97 w 252"/>
                <a:gd name="T79" fmla="*/ 84 h 162"/>
                <a:gd name="T80" fmla="*/ 53 w 252"/>
                <a:gd name="T81" fmla="*/ 12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2" h="162">
                  <a:moveTo>
                    <a:pt x="46" y="162"/>
                  </a:moveTo>
                  <a:lnTo>
                    <a:pt x="53" y="162"/>
                  </a:lnTo>
                  <a:lnTo>
                    <a:pt x="53" y="136"/>
                  </a:lnTo>
                  <a:lnTo>
                    <a:pt x="97" y="136"/>
                  </a:lnTo>
                  <a:lnTo>
                    <a:pt x="97" y="162"/>
                  </a:lnTo>
                  <a:lnTo>
                    <a:pt x="104" y="162"/>
                  </a:lnTo>
                  <a:lnTo>
                    <a:pt x="104" y="136"/>
                  </a:lnTo>
                  <a:lnTo>
                    <a:pt x="149" y="136"/>
                  </a:lnTo>
                  <a:lnTo>
                    <a:pt x="149" y="162"/>
                  </a:lnTo>
                  <a:lnTo>
                    <a:pt x="157" y="162"/>
                  </a:lnTo>
                  <a:lnTo>
                    <a:pt x="157" y="136"/>
                  </a:lnTo>
                  <a:lnTo>
                    <a:pt x="205" y="136"/>
                  </a:lnTo>
                  <a:lnTo>
                    <a:pt x="205" y="162"/>
                  </a:lnTo>
                  <a:lnTo>
                    <a:pt x="212" y="162"/>
                  </a:lnTo>
                  <a:lnTo>
                    <a:pt x="212" y="136"/>
                  </a:lnTo>
                  <a:lnTo>
                    <a:pt x="252" y="136"/>
                  </a:lnTo>
                  <a:lnTo>
                    <a:pt x="252" y="129"/>
                  </a:lnTo>
                  <a:lnTo>
                    <a:pt x="212" y="129"/>
                  </a:lnTo>
                  <a:lnTo>
                    <a:pt x="212" y="84"/>
                  </a:lnTo>
                  <a:lnTo>
                    <a:pt x="252" y="84"/>
                  </a:lnTo>
                  <a:lnTo>
                    <a:pt x="252" y="76"/>
                  </a:lnTo>
                  <a:lnTo>
                    <a:pt x="212" y="76"/>
                  </a:lnTo>
                  <a:lnTo>
                    <a:pt x="212" y="35"/>
                  </a:lnTo>
                  <a:lnTo>
                    <a:pt x="252" y="35"/>
                  </a:lnTo>
                  <a:lnTo>
                    <a:pt x="252" y="28"/>
                  </a:lnTo>
                  <a:lnTo>
                    <a:pt x="212" y="28"/>
                  </a:lnTo>
                  <a:lnTo>
                    <a:pt x="212" y="0"/>
                  </a:lnTo>
                  <a:lnTo>
                    <a:pt x="205" y="0"/>
                  </a:lnTo>
                  <a:lnTo>
                    <a:pt x="205" y="28"/>
                  </a:lnTo>
                  <a:lnTo>
                    <a:pt x="157" y="28"/>
                  </a:lnTo>
                  <a:lnTo>
                    <a:pt x="157" y="0"/>
                  </a:lnTo>
                  <a:lnTo>
                    <a:pt x="149" y="0"/>
                  </a:lnTo>
                  <a:lnTo>
                    <a:pt x="149" y="28"/>
                  </a:lnTo>
                  <a:lnTo>
                    <a:pt x="104" y="28"/>
                  </a:lnTo>
                  <a:lnTo>
                    <a:pt x="104" y="0"/>
                  </a:lnTo>
                  <a:lnTo>
                    <a:pt x="97" y="0"/>
                  </a:lnTo>
                  <a:lnTo>
                    <a:pt x="97" y="28"/>
                  </a:lnTo>
                  <a:lnTo>
                    <a:pt x="53" y="28"/>
                  </a:lnTo>
                  <a:lnTo>
                    <a:pt x="53" y="0"/>
                  </a:lnTo>
                  <a:lnTo>
                    <a:pt x="46" y="0"/>
                  </a:lnTo>
                  <a:lnTo>
                    <a:pt x="46" y="28"/>
                  </a:lnTo>
                  <a:lnTo>
                    <a:pt x="0" y="28"/>
                  </a:lnTo>
                  <a:lnTo>
                    <a:pt x="0" y="35"/>
                  </a:lnTo>
                  <a:lnTo>
                    <a:pt x="46" y="35"/>
                  </a:lnTo>
                  <a:lnTo>
                    <a:pt x="46" y="76"/>
                  </a:lnTo>
                  <a:lnTo>
                    <a:pt x="0" y="76"/>
                  </a:lnTo>
                  <a:lnTo>
                    <a:pt x="0" y="84"/>
                  </a:lnTo>
                  <a:lnTo>
                    <a:pt x="46" y="84"/>
                  </a:lnTo>
                  <a:lnTo>
                    <a:pt x="46" y="129"/>
                  </a:lnTo>
                  <a:lnTo>
                    <a:pt x="0" y="129"/>
                  </a:lnTo>
                  <a:lnTo>
                    <a:pt x="0" y="136"/>
                  </a:lnTo>
                  <a:lnTo>
                    <a:pt x="46" y="136"/>
                  </a:lnTo>
                  <a:lnTo>
                    <a:pt x="46" y="162"/>
                  </a:lnTo>
                  <a:close/>
                  <a:moveTo>
                    <a:pt x="157" y="35"/>
                  </a:moveTo>
                  <a:lnTo>
                    <a:pt x="205" y="35"/>
                  </a:lnTo>
                  <a:lnTo>
                    <a:pt x="205" y="76"/>
                  </a:lnTo>
                  <a:lnTo>
                    <a:pt x="157" y="76"/>
                  </a:lnTo>
                  <a:lnTo>
                    <a:pt x="157" y="35"/>
                  </a:lnTo>
                  <a:close/>
                  <a:moveTo>
                    <a:pt x="157" y="84"/>
                  </a:moveTo>
                  <a:lnTo>
                    <a:pt x="205" y="84"/>
                  </a:lnTo>
                  <a:lnTo>
                    <a:pt x="205" y="129"/>
                  </a:lnTo>
                  <a:lnTo>
                    <a:pt x="157" y="129"/>
                  </a:lnTo>
                  <a:lnTo>
                    <a:pt x="157" y="84"/>
                  </a:lnTo>
                  <a:close/>
                  <a:moveTo>
                    <a:pt x="104" y="35"/>
                  </a:moveTo>
                  <a:lnTo>
                    <a:pt x="149" y="35"/>
                  </a:lnTo>
                  <a:lnTo>
                    <a:pt x="149" y="76"/>
                  </a:lnTo>
                  <a:lnTo>
                    <a:pt x="104" y="76"/>
                  </a:lnTo>
                  <a:lnTo>
                    <a:pt x="104" y="35"/>
                  </a:lnTo>
                  <a:close/>
                  <a:moveTo>
                    <a:pt x="104" y="84"/>
                  </a:moveTo>
                  <a:lnTo>
                    <a:pt x="149" y="84"/>
                  </a:lnTo>
                  <a:lnTo>
                    <a:pt x="149" y="129"/>
                  </a:lnTo>
                  <a:lnTo>
                    <a:pt x="104" y="129"/>
                  </a:lnTo>
                  <a:lnTo>
                    <a:pt x="104" y="84"/>
                  </a:lnTo>
                  <a:close/>
                  <a:moveTo>
                    <a:pt x="53" y="35"/>
                  </a:moveTo>
                  <a:lnTo>
                    <a:pt x="97" y="35"/>
                  </a:lnTo>
                  <a:lnTo>
                    <a:pt x="97" y="76"/>
                  </a:lnTo>
                  <a:lnTo>
                    <a:pt x="53" y="76"/>
                  </a:lnTo>
                  <a:lnTo>
                    <a:pt x="53" y="35"/>
                  </a:lnTo>
                  <a:close/>
                  <a:moveTo>
                    <a:pt x="53" y="84"/>
                  </a:moveTo>
                  <a:lnTo>
                    <a:pt x="97" y="84"/>
                  </a:lnTo>
                  <a:lnTo>
                    <a:pt x="97" y="129"/>
                  </a:lnTo>
                  <a:lnTo>
                    <a:pt x="53" y="129"/>
                  </a:lnTo>
                  <a:lnTo>
                    <a:pt x="53" y="84"/>
                  </a:lnTo>
                  <a:close/>
                </a:path>
              </a:pathLst>
            </a:custGeom>
            <a:solidFill>
              <a:srgbClr val="F69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xmlns="" id="{91EF584B-EEA8-46A2-859F-FF0DE83527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8575" y="4156076"/>
              <a:ext cx="549275" cy="490538"/>
            </a:xfrm>
            <a:custGeom>
              <a:avLst/>
              <a:gdLst>
                <a:gd name="T0" fmla="*/ 327 w 328"/>
                <a:gd name="T1" fmla="*/ 0 h 293"/>
                <a:gd name="T2" fmla="*/ 281 w 328"/>
                <a:gd name="T3" fmla="*/ 0 h 293"/>
                <a:gd name="T4" fmla="*/ 274 w 328"/>
                <a:gd name="T5" fmla="*/ 0 h 293"/>
                <a:gd name="T6" fmla="*/ 274 w 328"/>
                <a:gd name="T7" fmla="*/ 27 h 293"/>
                <a:gd name="T8" fmla="*/ 261 w 328"/>
                <a:gd name="T9" fmla="*/ 41 h 293"/>
                <a:gd name="T10" fmla="*/ 245 w 328"/>
                <a:gd name="T11" fmla="*/ 41 h 293"/>
                <a:gd name="T12" fmla="*/ 232 w 328"/>
                <a:gd name="T13" fmla="*/ 27 h 293"/>
                <a:gd name="T14" fmla="*/ 232 w 328"/>
                <a:gd name="T15" fmla="*/ 0 h 293"/>
                <a:gd name="T16" fmla="*/ 214 w 328"/>
                <a:gd name="T17" fmla="*/ 0 h 293"/>
                <a:gd name="T18" fmla="*/ 214 w 328"/>
                <a:gd name="T19" fmla="*/ 27 h 293"/>
                <a:gd name="T20" fmla="*/ 201 w 328"/>
                <a:gd name="T21" fmla="*/ 41 h 293"/>
                <a:gd name="T22" fmla="*/ 186 w 328"/>
                <a:gd name="T23" fmla="*/ 41 h 293"/>
                <a:gd name="T24" fmla="*/ 172 w 328"/>
                <a:gd name="T25" fmla="*/ 27 h 293"/>
                <a:gd name="T26" fmla="*/ 172 w 328"/>
                <a:gd name="T27" fmla="*/ 0 h 293"/>
                <a:gd name="T28" fmla="*/ 153 w 328"/>
                <a:gd name="T29" fmla="*/ 0 h 293"/>
                <a:gd name="T30" fmla="*/ 153 w 328"/>
                <a:gd name="T31" fmla="*/ 27 h 293"/>
                <a:gd name="T32" fmla="*/ 140 w 328"/>
                <a:gd name="T33" fmla="*/ 41 h 293"/>
                <a:gd name="T34" fmla="*/ 125 w 328"/>
                <a:gd name="T35" fmla="*/ 41 h 293"/>
                <a:gd name="T36" fmla="*/ 111 w 328"/>
                <a:gd name="T37" fmla="*/ 27 h 293"/>
                <a:gd name="T38" fmla="*/ 111 w 328"/>
                <a:gd name="T39" fmla="*/ 0 h 293"/>
                <a:gd name="T40" fmla="*/ 92 w 328"/>
                <a:gd name="T41" fmla="*/ 0 h 293"/>
                <a:gd name="T42" fmla="*/ 92 w 328"/>
                <a:gd name="T43" fmla="*/ 27 h 293"/>
                <a:gd name="T44" fmla="*/ 79 w 328"/>
                <a:gd name="T45" fmla="*/ 41 h 293"/>
                <a:gd name="T46" fmla="*/ 63 w 328"/>
                <a:gd name="T47" fmla="*/ 41 h 293"/>
                <a:gd name="T48" fmla="*/ 50 w 328"/>
                <a:gd name="T49" fmla="*/ 27 h 293"/>
                <a:gd name="T50" fmla="*/ 50 w 328"/>
                <a:gd name="T51" fmla="*/ 0 h 293"/>
                <a:gd name="T52" fmla="*/ 0 w 328"/>
                <a:gd name="T53" fmla="*/ 0 h 293"/>
                <a:gd name="T54" fmla="*/ 0 w 328"/>
                <a:gd name="T55" fmla="*/ 293 h 293"/>
                <a:gd name="T56" fmla="*/ 304 w 328"/>
                <a:gd name="T57" fmla="*/ 293 h 293"/>
                <a:gd name="T58" fmla="*/ 328 w 328"/>
                <a:gd name="T59" fmla="*/ 293 h 293"/>
                <a:gd name="T60" fmla="*/ 327 w 328"/>
                <a:gd name="T61" fmla="*/ 0 h 293"/>
                <a:gd name="T62" fmla="*/ 304 w 328"/>
                <a:gd name="T63" fmla="*/ 270 h 293"/>
                <a:gd name="T64" fmla="*/ 24 w 328"/>
                <a:gd name="T65" fmla="*/ 270 h 293"/>
                <a:gd name="T66" fmla="*/ 24 w 328"/>
                <a:gd name="T67" fmla="*/ 83 h 293"/>
                <a:gd name="T68" fmla="*/ 304 w 328"/>
                <a:gd name="T69" fmla="*/ 83 h 293"/>
                <a:gd name="T70" fmla="*/ 304 w 328"/>
                <a:gd name="T71" fmla="*/ 27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8" h="293">
                  <a:moveTo>
                    <a:pt x="327" y="0"/>
                  </a:moveTo>
                  <a:cubicBezTo>
                    <a:pt x="281" y="0"/>
                    <a:pt x="281" y="0"/>
                    <a:pt x="281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74" y="27"/>
                    <a:pt x="274" y="27"/>
                    <a:pt x="274" y="27"/>
                  </a:cubicBezTo>
                  <a:cubicBezTo>
                    <a:pt x="274" y="35"/>
                    <a:pt x="268" y="41"/>
                    <a:pt x="261" y="41"/>
                  </a:cubicBezTo>
                  <a:cubicBezTo>
                    <a:pt x="245" y="41"/>
                    <a:pt x="245" y="41"/>
                    <a:pt x="245" y="41"/>
                  </a:cubicBezTo>
                  <a:cubicBezTo>
                    <a:pt x="238" y="41"/>
                    <a:pt x="232" y="35"/>
                    <a:pt x="232" y="27"/>
                  </a:cubicBezTo>
                  <a:cubicBezTo>
                    <a:pt x="232" y="0"/>
                    <a:pt x="232" y="0"/>
                    <a:pt x="232" y="0"/>
                  </a:cubicBezTo>
                  <a:cubicBezTo>
                    <a:pt x="214" y="0"/>
                    <a:pt x="214" y="0"/>
                    <a:pt x="214" y="0"/>
                  </a:cubicBezTo>
                  <a:cubicBezTo>
                    <a:pt x="214" y="27"/>
                    <a:pt x="214" y="27"/>
                    <a:pt x="214" y="27"/>
                  </a:cubicBezTo>
                  <a:cubicBezTo>
                    <a:pt x="214" y="35"/>
                    <a:pt x="208" y="41"/>
                    <a:pt x="201" y="41"/>
                  </a:cubicBezTo>
                  <a:cubicBezTo>
                    <a:pt x="186" y="41"/>
                    <a:pt x="186" y="41"/>
                    <a:pt x="186" y="41"/>
                  </a:cubicBezTo>
                  <a:cubicBezTo>
                    <a:pt x="178" y="41"/>
                    <a:pt x="172" y="35"/>
                    <a:pt x="172" y="27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3" y="35"/>
                    <a:pt x="147" y="41"/>
                    <a:pt x="140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17" y="41"/>
                    <a:pt x="111" y="35"/>
                    <a:pt x="111" y="27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35"/>
                    <a:pt x="86" y="41"/>
                    <a:pt x="79" y="41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56" y="41"/>
                    <a:pt x="50" y="35"/>
                    <a:pt x="50" y="27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304" y="293"/>
                    <a:pt x="304" y="293"/>
                    <a:pt x="304" y="293"/>
                  </a:cubicBezTo>
                  <a:cubicBezTo>
                    <a:pt x="328" y="293"/>
                    <a:pt x="328" y="293"/>
                    <a:pt x="328" y="293"/>
                  </a:cubicBezTo>
                  <a:lnTo>
                    <a:pt x="327" y="0"/>
                  </a:lnTo>
                  <a:close/>
                  <a:moveTo>
                    <a:pt x="304" y="270"/>
                  </a:moveTo>
                  <a:cubicBezTo>
                    <a:pt x="24" y="270"/>
                    <a:pt x="24" y="270"/>
                    <a:pt x="24" y="270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304" y="83"/>
                    <a:pt x="304" y="83"/>
                    <a:pt x="304" y="83"/>
                  </a:cubicBezTo>
                  <a:lnTo>
                    <a:pt x="304" y="270"/>
                  </a:lnTo>
                  <a:close/>
                </a:path>
              </a:pathLst>
            </a:custGeom>
            <a:solidFill>
              <a:srgbClr val="F0A3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xmlns="" id="{2F3EEF39-F8B7-4519-99AA-1CF164A3AD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0175" y="4119563"/>
              <a:ext cx="36513" cy="88900"/>
            </a:xfrm>
            <a:custGeom>
              <a:avLst/>
              <a:gdLst>
                <a:gd name="T0" fmla="*/ 3 w 22"/>
                <a:gd name="T1" fmla="*/ 53 h 53"/>
                <a:gd name="T2" fmla="*/ 19 w 22"/>
                <a:gd name="T3" fmla="*/ 53 h 53"/>
                <a:gd name="T4" fmla="*/ 22 w 22"/>
                <a:gd name="T5" fmla="*/ 50 h 53"/>
                <a:gd name="T6" fmla="*/ 22 w 22"/>
                <a:gd name="T7" fmla="*/ 3 h 53"/>
                <a:gd name="T8" fmla="*/ 19 w 22"/>
                <a:gd name="T9" fmla="*/ 0 h 53"/>
                <a:gd name="T10" fmla="*/ 3 w 22"/>
                <a:gd name="T11" fmla="*/ 0 h 53"/>
                <a:gd name="T12" fmla="*/ 0 w 22"/>
                <a:gd name="T13" fmla="*/ 3 h 53"/>
                <a:gd name="T14" fmla="*/ 0 w 22"/>
                <a:gd name="T15" fmla="*/ 50 h 53"/>
                <a:gd name="T16" fmla="*/ 3 w 22"/>
                <a:gd name="T1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3">
                  <a:moveTo>
                    <a:pt x="3" y="53"/>
                  </a:moveTo>
                  <a:cubicBezTo>
                    <a:pt x="19" y="53"/>
                    <a:pt x="19" y="53"/>
                    <a:pt x="19" y="53"/>
                  </a:cubicBezTo>
                  <a:cubicBezTo>
                    <a:pt x="20" y="53"/>
                    <a:pt x="22" y="52"/>
                    <a:pt x="22" y="50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1" y="53"/>
                    <a:pt x="3" y="53"/>
                  </a:cubicBezTo>
                  <a:close/>
                </a:path>
              </a:pathLst>
            </a:custGeom>
            <a:solidFill>
              <a:srgbClr val="F69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xmlns="" id="{1FAA5920-B5ED-4FFD-BDB2-F4FF72ACE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1775" y="4119563"/>
              <a:ext cx="36513" cy="88900"/>
            </a:xfrm>
            <a:custGeom>
              <a:avLst/>
              <a:gdLst>
                <a:gd name="T0" fmla="*/ 4 w 22"/>
                <a:gd name="T1" fmla="*/ 53 h 53"/>
                <a:gd name="T2" fmla="*/ 19 w 22"/>
                <a:gd name="T3" fmla="*/ 53 h 53"/>
                <a:gd name="T4" fmla="*/ 22 w 22"/>
                <a:gd name="T5" fmla="*/ 50 h 53"/>
                <a:gd name="T6" fmla="*/ 22 w 22"/>
                <a:gd name="T7" fmla="*/ 3 h 53"/>
                <a:gd name="T8" fmla="*/ 19 w 22"/>
                <a:gd name="T9" fmla="*/ 0 h 53"/>
                <a:gd name="T10" fmla="*/ 4 w 22"/>
                <a:gd name="T11" fmla="*/ 0 h 53"/>
                <a:gd name="T12" fmla="*/ 0 w 22"/>
                <a:gd name="T13" fmla="*/ 3 h 53"/>
                <a:gd name="T14" fmla="*/ 0 w 22"/>
                <a:gd name="T15" fmla="*/ 50 h 53"/>
                <a:gd name="T16" fmla="*/ 4 w 22"/>
                <a:gd name="T1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3">
                  <a:moveTo>
                    <a:pt x="4" y="53"/>
                  </a:moveTo>
                  <a:cubicBezTo>
                    <a:pt x="19" y="53"/>
                    <a:pt x="19" y="53"/>
                    <a:pt x="19" y="53"/>
                  </a:cubicBezTo>
                  <a:cubicBezTo>
                    <a:pt x="21" y="53"/>
                    <a:pt x="22" y="52"/>
                    <a:pt x="22" y="50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2"/>
                    <a:pt x="21" y="0"/>
                    <a:pt x="1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3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2" y="53"/>
                    <a:pt x="4" y="53"/>
                  </a:cubicBezTo>
                  <a:close/>
                </a:path>
              </a:pathLst>
            </a:custGeom>
            <a:solidFill>
              <a:srgbClr val="F69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xmlns="" id="{F3CEDD67-7BCB-4FD1-BEBE-29C1EA900F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3375" y="4119563"/>
              <a:ext cx="36513" cy="88900"/>
            </a:xfrm>
            <a:custGeom>
              <a:avLst/>
              <a:gdLst>
                <a:gd name="T0" fmla="*/ 4 w 22"/>
                <a:gd name="T1" fmla="*/ 53 h 53"/>
                <a:gd name="T2" fmla="*/ 19 w 22"/>
                <a:gd name="T3" fmla="*/ 53 h 53"/>
                <a:gd name="T4" fmla="*/ 22 w 22"/>
                <a:gd name="T5" fmla="*/ 50 h 53"/>
                <a:gd name="T6" fmla="*/ 22 w 22"/>
                <a:gd name="T7" fmla="*/ 3 h 53"/>
                <a:gd name="T8" fmla="*/ 19 w 22"/>
                <a:gd name="T9" fmla="*/ 0 h 53"/>
                <a:gd name="T10" fmla="*/ 4 w 22"/>
                <a:gd name="T11" fmla="*/ 0 h 53"/>
                <a:gd name="T12" fmla="*/ 0 w 22"/>
                <a:gd name="T13" fmla="*/ 3 h 53"/>
                <a:gd name="T14" fmla="*/ 0 w 22"/>
                <a:gd name="T15" fmla="*/ 50 h 53"/>
                <a:gd name="T16" fmla="*/ 4 w 22"/>
                <a:gd name="T1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3">
                  <a:moveTo>
                    <a:pt x="4" y="53"/>
                  </a:moveTo>
                  <a:cubicBezTo>
                    <a:pt x="19" y="53"/>
                    <a:pt x="19" y="53"/>
                    <a:pt x="19" y="53"/>
                  </a:cubicBezTo>
                  <a:cubicBezTo>
                    <a:pt x="21" y="53"/>
                    <a:pt x="22" y="52"/>
                    <a:pt x="22" y="50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2"/>
                    <a:pt x="21" y="0"/>
                    <a:pt x="1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3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2" y="53"/>
                    <a:pt x="4" y="53"/>
                  </a:cubicBezTo>
                  <a:close/>
                </a:path>
              </a:pathLst>
            </a:custGeom>
            <a:solidFill>
              <a:srgbClr val="F69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xmlns="" id="{B91944AA-E1A1-41C7-8F85-57879BAA93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3388" y="4119563"/>
              <a:ext cx="38100" cy="88900"/>
            </a:xfrm>
            <a:custGeom>
              <a:avLst/>
              <a:gdLst>
                <a:gd name="T0" fmla="*/ 3 w 22"/>
                <a:gd name="T1" fmla="*/ 53 h 53"/>
                <a:gd name="T2" fmla="*/ 19 w 22"/>
                <a:gd name="T3" fmla="*/ 53 h 53"/>
                <a:gd name="T4" fmla="*/ 22 w 22"/>
                <a:gd name="T5" fmla="*/ 50 h 53"/>
                <a:gd name="T6" fmla="*/ 22 w 22"/>
                <a:gd name="T7" fmla="*/ 3 h 53"/>
                <a:gd name="T8" fmla="*/ 19 w 22"/>
                <a:gd name="T9" fmla="*/ 0 h 53"/>
                <a:gd name="T10" fmla="*/ 3 w 22"/>
                <a:gd name="T11" fmla="*/ 0 h 53"/>
                <a:gd name="T12" fmla="*/ 0 w 22"/>
                <a:gd name="T13" fmla="*/ 3 h 53"/>
                <a:gd name="T14" fmla="*/ 0 w 22"/>
                <a:gd name="T15" fmla="*/ 50 h 53"/>
                <a:gd name="T16" fmla="*/ 3 w 22"/>
                <a:gd name="T1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3">
                  <a:moveTo>
                    <a:pt x="3" y="53"/>
                  </a:moveTo>
                  <a:cubicBezTo>
                    <a:pt x="19" y="53"/>
                    <a:pt x="19" y="53"/>
                    <a:pt x="19" y="53"/>
                  </a:cubicBezTo>
                  <a:cubicBezTo>
                    <a:pt x="21" y="53"/>
                    <a:pt x="22" y="52"/>
                    <a:pt x="22" y="50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2"/>
                    <a:pt x="21" y="0"/>
                    <a:pt x="1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3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2" y="53"/>
                    <a:pt x="3" y="53"/>
                  </a:cubicBezTo>
                  <a:close/>
                </a:path>
              </a:pathLst>
            </a:custGeom>
            <a:solidFill>
              <a:srgbClr val="F69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9" name="Freeform 22">
            <a:extLst>
              <a:ext uri="{FF2B5EF4-FFF2-40B4-BE49-F238E27FC236}">
                <a16:creationId xmlns:a16="http://schemas.microsoft.com/office/drawing/2014/main" xmlns="" id="{866E7AC7-D69A-4507-BB41-A9FE4D30516F}"/>
              </a:ext>
            </a:extLst>
          </p:cNvPr>
          <p:cNvSpPr>
            <a:spLocks noEditPoints="1"/>
          </p:cNvSpPr>
          <p:nvPr/>
        </p:nvSpPr>
        <p:spPr bwMode="auto">
          <a:xfrm>
            <a:off x="6235700" y="4614334"/>
            <a:ext cx="728133" cy="668867"/>
          </a:xfrm>
          <a:custGeom>
            <a:avLst/>
            <a:gdLst>
              <a:gd name="T0" fmla="*/ 304 w 326"/>
              <a:gd name="T1" fmla="*/ 0 h 299"/>
              <a:gd name="T2" fmla="*/ 22 w 326"/>
              <a:gd name="T3" fmla="*/ 0 h 299"/>
              <a:gd name="T4" fmla="*/ 0 w 326"/>
              <a:gd name="T5" fmla="*/ 22 h 299"/>
              <a:gd name="T6" fmla="*/ 0 w 326"/>
              <a:gd name="T7" fmla="*/ 223 h 299"/>
              <a:gd name="T8" fmla="*/ 22 w 326"/>
              <a:gd name="T9" fmla="*/ 244 h 299"/>
              <a:gd name="T10" fmla="*/ 130 w 326"/>
              <a:gd name="T11" fmla="*/ 244 h 299"/>
              <a:gd name="T12" fmla="*/ 59 w 326"/>
              <a:gd name="T13" fmla="*/ 288 h 299"/>
              <a:gd name="T14" fmla="*/ 59 w 326"/>
              <a:gd name="T15" fmla="*/ 299 h 299"/>
              <a:gd name="T16" fmla="*/ 262 w 326"/>
              <a:gd name="T17" fmla="*/ 299 h 299"/>
              <a:gd name="T18" fmla="*/ 262 w 326"/>
              <a:gd name="T19" fmla="*/ 288 h 299"/>
              <a:gd name="T20" fmla="*/ 196 w 326"/>
              <a:gd name="T21" fmla="*/ 244 h 299"/>
              <a:gd name="T22" fmla="*/ 304 w 326"/>
              <a:gd name="T23" fmla="*/ 244 h 299"/>
              <a:gd name="T24" fmla="*/ 326 w 326"/>
              <a:gd name="T25" fmla="*/ 223 h 299"/>
              <a:gd name="T26" fmla="*/ 326 w 326"/>
              <a:gd name="T27" fmla="*/ 22 h 299"/>
              <a:gd name="T28" fmla="*/ 304 w 326"/>
              <a:gd name="T29" fmla="*/ 0 h 299"/>
              <a:gd name="T30" fmla="*/ 163 w 326"/>
              <a:gd name="T31" fmla="*/ 240 h 299"/>
              <a:gd name="T32" fmla="*/ 151 w 326"/>
              <a:gd name="T33" fmla="*/ 228 h 299"/>
              <a:gd name="T34" fmla="*/ 163 w 326"/>
              <a:gd name="T35" fmla="*/ 216 h 299"/>
              <a:gd name="T36" fmla="*/ 175 w 326"/>
              <a:gd name="T37" fmla="*/ 228 h 299"/>
              <a:gd name="T38" fmla="*/ 163 w 326"/>
              <a:gd name="T39" fmla="*/ 240 h 299"/>
              <a:gd name="T40" fmla="*/ 303 w 326"/>
              <a:gd name="T41" fmla="*/ 209 h 299"/>
              <a:gd name="T42" fmla="*/ 24 w 326"/>
              <a:gd name="T43" fmla="*/ 209 h 299"/>
              <a:gd name="T44" fmla="*/ 24 w 326"/>
              <a:gd name="T45" fmla="*/ 23 h 299"/>
              <a:gd name="T46" fmla="*/ 303 w 326"/>
              <a:gd name="T47" fmla="*/ 23 h 299"/>
              <a:gd name="T48" fmla="*/ 303 w 326"/>
              <a:gd name="T49" fmla="*/ 209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26" h="299">
                <a:moveTo>
                  <a:pt x="304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35"/>
                  <a:pt x="10" y="244"/>
                  <a:pt x="22" y="244"/>
                </a:cubicBezTo>
                <a:cubicBezTo>
                  <a:pt x="130" y="244"/>
                  <a:pt x="130" y="244"/>
                  <a:pt x="130" y="244"/>
                </a:cubicBezTo>
                <a:cubicBezTo>
                  <a:pt x="130" y="244"/>
                  <a:pt x="111" y="288"/>
                  <a:pt x="59" y="288"/>
                </a:cubicBezTo>
                <a:cubicBezTo>
                  <a:pt x="59" y="299"/>
                  <a:pt x="59" y="299"/>
                  <a:pt x="59" y="299"/>
                </a:cubicBezTo>
                <a:cubicBezTo>
                  <a:pt x="262" y="299"/>
                  <a:pt x="262" y="299"/>
                  <a:pt x="262" y="299"/>
                </a:cubicBezTo>
                <a:cubicBezTo>
                  <a:pt x="262" y="288"/>
                  <a:pt x="262" y="288"/>
                  <a:pt x="262" y="288"/>
                </a:cubicBezTo>
                <a:cubicBezTo>
                  <a:pt x="208" y="288"/>
                  <a:pt x="196" y="244"/>
                  <a:pt x="196" y="244"/>
                </a:cubicBezTo>
                <a:cubicBezTo>
                  <a:pt x="304" y="244"/>
                  <a:pt x="304" y="244"/>
                  <a:pt x="304" y="244"/>
                </a:cubicBezTo>
                <a:cubicBezTo>
                  <a:pt x="316" y="244"/>
                  <a:pt x="326" y="235"/>
                  <a:pt x="326" y="223"/>
                </a:cubicBezTo>
                <a:cubicBezTo>
                  <a:pt x="326" y="22"/>
                  <a:pt x="326" y="22"/>
                  <a:pt x="326" y="22"/>
                </a:cubicBezTo>
                <a:cubicBezTo>
                  <a:pt x="326" y="10"/>
                  <a:pt x="316" y="0"/>
                  <a:pt x="304" y="0"/>
                </a:cubicBezTo>
                <a:close/>
                <a:moveTo>
                  <a:pt x="163" y="240"/>
                </a:moveTo>
                <a:cubicBezTo>
                  <a:pt x="157" y="240"/>
                  <a:pt x="151" y="234"/>
                  <a:pt x="151" y="228"/>
                </a:cubicBezTo>
                <a:cubicBezTo>
                  <a:pt x="151" y="221"/>
                  <a:pt x="157" y="216"/>
                  <a:pt x="163" y="216"/>
                </a:cubicBezTo>
                <a:cubicBezTo>
                  <a:pt x="170" y="216"/>
                  <a:pt x="175" y="221"/>
                  <a:pt x="175" y="228"/>
                </a:cubicBezTo>
                <a:cubicBezTo>
                  <a:pt x="175" y="234"/>
                  <a:pt x="170" y="240"/>
                  <a:pt x="163" y="240"/>
                </a:cubicBezTo>
                <a:close/>
                <a:moveTo>
                  <a:pt x="303" y="209"/>
                </a:moveTo>
                <a:cubicBezTo>
                  <a:pt x="24" y="209"/>
                  <a:pt x="24" y="209"/>
                  <a:pt x="24" y="209"/>
                </a:cubicBezTo>
                <a:cubicBezTo>
                  <a:pt x="24" y="23"/>
                  <a:pt x="24" y="23"/>
                  <a:pt x="24" y="23"/>
                </a:cubicBezTo>
                <a:cubicBezTo>
                  <a:pt x="303" y="23"/>
                  <a:pt x="303" y="23"/>
                  <a:pt x="303" y="23"/>
                </a:cubicBezTo>
                <a:lnTo>
                  <a:pt x="303" y="209"/>
                </a:lnTo>
                <a:close/>
              </a:path>
            </a:pathLst>
          </a:custGeom>
          <a:solidFill>
            <a:srgbClr val="F0A152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3F393BD5-256F-4CC5-9611-8FD6133BDD96}"/>
              </a:ext>
            </a:extLst>
          </p:cNvPr>
          <p:cNvGrpSpPr/>
          <p:nvPr/>
        </p:nvGrpSpPr>
        <p:grpSpPr>
          <a:xfrm>
            <a:off x="3232151" y="2142068"/>
            <a:ext cx="6489700" cy="1553633"/>
            <a:chOff x="2338388" y="2278063"/>
            <a:chExt cx="4867275" cy="1165225"/>
          </a:xfrm>
        </p:grpSpPr>
        <p:sp>
          <p:nvSpPr>
            <p:cNvPr id="21" name="Freeform 23">
              <a:extLst>
                <a:ext uri="{FF2B5EF4-FFF2-40B4-BE49-F238E27FC236}">
                  <a16:creationId xmlns:a16="http://schemas.microsoft.com/office/drawing/2014/main" xmlns="" id="{AAE551A9-CDD6-4D09-8277-6C95800029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8388" y="2278063"/>
              <a:ext cx="1165225" cy="1165225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0 w 697"/>
                <a:gd name="T5" fmla="*/ 223 h 696"/>
                <a:gd name="T6" fmla="*/ 125 w 697"/>
                <a:gd name="T7" fmla="*/ 348 h 696"/>
                <a:gd name="T8" fmla="*/ 0 w 697"/>
                <a:gd name="T9" fmla="*/ 473 h 696"/>
                <a:gd name="T10" fmla="*/ 0 w 697"/>
                <a:gd name="T11" fmla="*/ 473 h 696"/>
                <a:gd name="T12" fmla="*/ 0 w 697"/>
                <a:gd name="T13" fmla="*/ 696 h 696"/>
                <a:gd name="T14" fmla="*/ 580 w 697"/>
                <a:gd name="T15" fmla="*/ 696 h 696"/>
                <a:gd name="T16" fmla="*/ 580 w 697"/>
                <a:gd name="T17" fmla="*/ 438 h 696"/>
                <a:gd name="T18" fmla="*/ 604 w 697"/>
                <a:gd name="T19" fmla="*/ 441 h 696"/>
                <a:gd name="T20" fmla="*/ 697 w 697"/>
                <a:gd name="T21" fmla="*/ 348 h 696"/>
                <a:gd name="T22" fmla="*/ 604 w 697"/>
                <a:gd name="T23" fmla="*/ 255 h 696"/>
                <a:gd name="T24" fmla="*/ 580 w 697"/>
                <a:gd name="T25" fmla="*/ 258 h 696"/>
                <a:gd name="T26" fmla="*/ 580 w 697"/>
                <a:gd name="T27" fmla="*/ 0 h 696"/>
                <a:gd name="T28" fmla="*/ 0 w 697"/>
                <a:gd name="T29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80" y="696"/>
                    <a:pt x="580" y="696"/>
                    <a:pt x="580" y="696"/>
                  </a:cubicBezTo>
                  <a:cubicBezTo>
                    <a:pt x="580" y="438"/>
                    <a:pt x="580" y="438"/>
                    <a:pt x="580" y="438"/>
                  </a:cubicBezTo>
                  <a:cubicBezTo>
                    <a:pt x="587" y="440"/>
                    <a:pt x="595" y="441"/>
                    <a:pt x="604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4" y="255"/>
                  </a:cubicBezTo>
                  <a:cubicBezTo>
                    <a:pt x="595" y="255"/>
                    <a:pt x="587" y="256"/>
                    <a:pt x="580" y="258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0A3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24">
              <a:extLst>
                <a:ext uri="{FF2B5EF4-FFF2-40B4-BE49-F238E27FC236}">
                  <a16:creationId xmlns:a16="http://schemas.microsoft.com/office/drawing/2014/main" xmlns="" id="{D2ABD8B8-9C13-44DD-B6A6-261DE9BE3D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6963" y="3098801"/>
              <a:ext cx="906463" cy="317500"/>
            </a:xfrm>
            <a:custGeom>
              <a:avLst/>
              <a:gdLst>
                <a:gd name="T0" fmla="*/ 8 w 542"/>
                <a:gd name="T1" fmla="*/ 0 h 190"/>
                <a:gd name="T2" fmla="*/ 7 w 542"/>
                <a:gd name="T3" fmla="*/ 0 h 190"/>
                <a:gd name="T4" fmla="*/ 4 w 542"/>
                <a:gd name="T5" fmla="*/ 46 h 190"/>
                <a:gd name="T6" fmla="*/ 2 w 542"/>
                <a:gd name="T7" fmla="*/ 91 h 190"/>
                <a:gd name="T8" fmla="*/ 1 w 542"/>
                <a:gd name="T9" fmla="*/ 137 h 190"/>
                <a:gd name="T10" fmla="*/ 0 w 542"/>
                <a:gd name="T11" fmla="*/ 182 h 190"/>
                <a:gd name="T12" fmla="*/ 0 w 542"/>
                <a:gd name="T13" fmla="*/ 190 h 190"/>
                <a:gd name="T14" fmla="*/ 8 w 542"/>
                <a:gd name="T15" fmla="*/ 190 h 190"/>
                <a:gd name="T16" fmla="*/ 47 w 542"/>
                <a:gd name="T17" fmla="*/ 190 h 190"/>
                <a:gd name="T18" fmla="*/ 75 w 542"/>
                <a:gd name="T19" fmla="*/ 190 h 190"/>
                <a:gd name="T20" fmla="*/ 141 w 542"/>
                <a:gd name="T21" fmla="*/ 189 h 190"/>
                <a:gd name="T22" fmla="*/ 275 w 542"/>
                <a:gd name="T23" fmla="*/ 187 h 190"/>
                <a:gd name="T24" fmla="*/ 342 w 542"/>
                <a:gd name="T25" fmla="*/ 186 h 190"/>
                <a:gd name="T26" fmla="*/ 409 w 542"/>
                <a:gd name="T27" fmla="*/ 185 h 190"/>
                <a:gd name="T28" fmla="*/ 542 w 542"/>
                <a:gd name="T29" fmla="*/ 183 h 190"/>
                <a:gd name="T30" fmla="*/ 542 w 542"/>
                <a:gd name="T31" fmla="*/ 181 h 190"/>
                <a:gd name="T32" fmla="*/ 409 w 542"/>
                <a:gd name="T33" fmla="*/ 179 h 190"/>
                <a:gd name="T34" fmla="*/ 342 w 542"/>
                <a:gd name="T35" fmla="*/ 178 h 190"/>
                <a:gd name="T36" fmla="*/ 275 w 542"/>
                <a:gd name="T37" fmla="*/ 177 h 190"/>
                <a:gd name="T38" fmla="*/ 141 w 542"/>
                <a:gd name="T39" fmla="*/ 175 h 190"/>
                <a:gd name="T40" fmla="*/ 75 w 542"/>
                <a:gd name="T41" fmla="*/ 174 h 190"/>
                <a:gd name="T42" fmla="*/ 47 w 542"/>
                <a:gd name="T43" fmla="*/ 174 h 190"/>
                <a:gd name="T44" fmla="*/ 15 w 542"/>
                <a:gd name="T45" fmla="*/ 174 h 190"/>
                <a:gd name="T46" fmla="*/ 15 w 542"/>
                <a:gd name="T47" fmla="*/ 137 h 190"/>
                <a:gd name="T48" fmla="*/ 13 w 542"/>
                <a:gd name="T49" fmla="*/ 91 h 190"/>
                <a:gd name="T50" fmla="*/ 11 w 542"/>
                <a:gd name="T51" fmla="*/ 46 h 190"/>
                <a:gd name="T52" fmla="*/ 8 w 542"/>
                <a:gd name="T53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42" h="190">
                  <a:moveTo>
                    <a:pt x="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6" y="16"/>
                    <a:pt x="5" y="31"/>
                    <a:pt x="4" y="46"/>
                  </a:cubicBezTo>
                  <a:cubicBezTo>
                    <a:pt x="3" y="61"/>
                    <a:pt x="3" y="76"/>
                    <a:pt x="2" y="91"/>
                  </a:cubicBezTo>
                  <a:cubicBezTo>
                    <a:pt x="1" y="106"/>
                    <a:pt x="1" y="121"/>
                    <a:pt x="1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8" y="190"/>
                    <a:pt x="8" y="190"/>
                    <a:pt x="8" y="190"/>
                  </a:cubicBezTo>
                  <a:cubicBezTo>
                    <a:pt x="21" y="190"/>
                    <a:pt x="34" y="190"/>
                    <a:pt x="47" y="190"/>
                  </a:cubicBezTo>
                  <a:cubicBezTo>
                    <a:pt x="56" y="190"/>
                    <a:pt x="65" y="190"/>
                    <a:pt x="75" y="190"/>
                  </a:cubicBezTo>
                  <a:cubicBezTo>
                    <a:pt x="97" y="190"/>
                    <a:pt x="119" y="189"/>
                    <a:pt x="141" y="189"/>
                  </a:cubicBezTo>
                  <a:cubicBezTo>
                    <a:pt x="275" y="187"/>
                    <a:pt x="275" y="187"/>
                    <a:pt x="275" y="187"/>
                  </a:cubicBezTo>
                  <a:cubicBezTo>
                    <a:pt x="342" y="186"/>
                    <a:pt x="342" y="186"/>
                    <a:pt x="342" y="186"/>
                  </a:cubicBezTo>
                  <a:cubicBezTo>
                    <a:pt x="409" y="185"/>
                    <a:pt x="409" y="185"/>
                    <a:pt x="409" y="185"/>
                  </a:cubicBezTo>
                  <a:cubicBezTo>
                    <a:pt x="542" y="183"/>
                    <a:pt x="542" y="183"/>
                    <a:pt x="542" y="183"/>
                  </a:cubicBezTo>
                  <a:cubicBezTo>
                    <a:pt x="542" y="181"/>
                    <a:pt x="542" y="181"/>
                    <a:pt x="542" y="181"/>
                  </a:cubicBezTo>
                  <a:cubicBezTo>
                    <a:pt x="409" y="179"/>
                    <a:pt x="409" y="179"/>
                    <a:pt x="409" y="179"/>
                  </a:cubicBezTo>
                  <a:cubicBezTo>
                    <a:pt x="342" y="178"/>
                    <a:pt x="342" y="178"/>
                    <a:pt x="342" y="178"/>
                  </a:cubicBezTo>
                  <a:cubicBezTo>
                    <a:pt x="275" y="177"/>
                    <a:pt x="275" y="177"/>
                    <a:pt x="275" y="177"/>
                  </a:cubicBezTo>
                  <a:cubicBezTo>
                    <a:pt x="141" y="175"/>
                    <a:pt x="141" y="175"/>
                    <a:pt x="141" y="175"/>
                  </a:cubicBezTo>
                  <a:cubicBezTo>
                    <a:pt x="119" y="175"/>
                    <a:pt x="97" y="174"/>
                    <a:pt x="75" y="174"/>
                  </a:cubicBezTo>
                  <a:cubicBezTo>
                    <a:pt x="65" y="174"/>
                    <a:pt x="56" y="174"/>
                    <a:pt x="47" y="174"/>
                  </a:cubicBezTo>
                  <a:cubicBezTo>
                    <a:pt x="36" y="174"/>
                    <a:pt x="26" y="174"/>
                    <a:pt x="15" y="174"/>
                  </a:cubicBezTo>
                  <a:cubicBezTo>
                    <a:pt x="15" y="137"/>
                    <a:pt x="15" y="137"/>
                    <a:pt x="15" y="137"/>
                  </a:cubicBezTo>
                  <a:cubicBezTo>
                    <a:pt x="14" y="121"/>
                    <a:pt x="14" y="106"/>
                    <a:pt x="13" y="91"/>
                  </a:cubicBezTo>
                  <a:cubicBezTo>
                    <a:pt x="13" y="76"/>
                    <a:pt x="12" y="61"/>
                    <a:pt x="11" y="46"/>
                  </a:cubicBezTo>
                  <a:cubicBezTo>
                    <a:pt x="10" y="31"/>
                    <a:pt x="10" y="16"/>
                    <a:pt x="8" y="0"/>
                  </a:cubicBezTo>
                </a:path>
              </a:pathLst>
            </a:custGeom>
            <a:solidFill>
              <a:srgbClr val="F8A8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Freeform 25">
              <a:extLst>
                <a:ext uri="{FF2B5EF4-FFF2-40B4-BE49-F238E27FC236}">
                  <a16:creationId xmlns:a16="http://schemas.microsoft.com/office/drawing/2014/main" xmlns="" id="{B6BF097C-6767-43D9-91DF-DECE432502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5975" y="2278063"/>
              <a:ext cx="1165225" cy="1165225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125 w 697"/>
                <a:gd name="T5" fmla="*/ 348 h 696"/>
                <a:gd name="T6" fmla="*/ 0 w 697"/>
                <a:gd name="T7" fmla="*/ 473 h 696"/>
                <a:gd name="T8" fmla="*/ 0 w 697"/>
                <a:gd name="T9" fmla="*/ 696 h 696"/>
                <a:gd name="T10" fmla="*/ 580 w 697"/>
                <a:gd name="T11" fmla="*/ 696 h 696"/>
                <a:gd name="T12" fmla="*/ 580 w 697"/>
                <a:gd name="T13" fmla="*/ 438 h 696"/>
                <a:gd name="T14" fmla="*/ 604 w 697"/>
                <a:gd name="T15" fmla="*/ 441 h 696"/>
                <a:gd name="T16" fmla="*/ 697 w 697"/>
                <a:gd name="T17" fmla="*/ 348 h 696"/>
                <a:gd name="T18" fmla="*/ 604 w 697"/>
                <a:gd name="T19" fmla="*/ 255 h 696"/>
                <a:gd name="T20" fmla="*/ 580 w 697"/>
                <a:gd name="T21" fmla="*/ 258 h 696"/>
                <a:gd name="T22" fmla="*/ 580 w 697"/>
                <a:gd name="T23" fmla="*/ 0 h 696"/>
                <a:gd name="T24" fmla="*/ 0 w 697"/>
                <a:gd name="T25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80" y="696"/>
                    <a:pt x="580" y="696"/>
                    <a:pt x="580" y="696"/>
                  </a:cubicBezTo>
                  <a:cubicBezTo>
                    <a:pt x="580" y="438"/>
                    <a:pt x="580" y="438"/>
                    <a:pt x="580" y="438"/>
                  </a:cubicBezTo>
                  <a:cubicBezTo>
                    <a:pt x="587" y="440"/>
                    <a:pt x="595" y="441"/>
                    <a:pt x="604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4" y="255"/>
                  </a:cubicBezTo>
                  <a:cubicBezTo>
                    <a:pt x="595" y="255"/>
                    <a:pt x="587" y="256"/>
                    <a:pt x="580" y="258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6C7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4" name="Freeform 26">
              <a:extLst>
                <a:ext uri="{FF2B5EF4-FFF2-40B4-BE49-F238E27FC236}">
                  <a16:creationId xmlns:a16="http://schemas.microsoft.com/office/drawing/2014/main" xmlns="" id="{695D6C3B-EEC5-4033-A72E-D192ECBCB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1375" y="3098801"/>
              <a:ext cx="909638" cy="317500"/>
            </a:xfrm>
            <a:custGeom>
              <a:avLst/>
              <a:gdLst>
                <a:gd name="T0" fmla="*/ 9 w 543"/>
                <a:gd name="T1" fmla="*/ 0 h 190"/>
                <a:gd name="T2" fmla="*/ 8 w 543"/>
                <a:gd name="T3" fmla="*/ 0 h 190"/>
                <a:gd name="T4" fmla="*/ 5 w 543"/>
                <a:gd name="T5" fmla="*/ 46 h 190"/>
                <a:gd name="T6" fmla="*/ 3 w 543"/>
                <a:gd name="T7" fmla="*/ 91 h 190"/>
                <a:gd name="T8" fmla="*/ 1 w 543"/>
                <a:gd name="T9" fmla="*/ 137 h 190"/>
                <a:gd name="T10" fmla="*/ 1 w 543"/>
                <a:gd name="T11" fmla="*/ 182 h 190"/>
                <a:gd name="T12" fmla="*/ 0 w 543"/>
                <a:gd name="T13" fmla="*/ 190 h 190"/>
                <a:gd name="T14" fmla="*/ 9 w 543"/>
                <a:gd name="T15" fmla="*/ 190 h 190"/>
                <a:gd name="T16" fmla="*/ 48 w 543"/>
                <a:gd name="T17" fmla="*/ 190 h 190"/>
                <a:gd name="T18" fmla="*/ 75 w 543"/>
                <a:gd name="T19" fmla="*/ 190 h 190"/>
                <a:gd name="T20" fmla="*/ 142 w 543"/>
                <a:gd name="T21" fmla="*/ 189 h 190"/>
                <a:gd name="T22" fmla="*/ 276 w 543"/>
                <a:gd name="T23" fmla="*/ 187 h 190"/>
                <a:gd name="T24" fmla="*/ 343 w 543"/>
                <a:gd name="T25" fmla="*/ 186 h 190"/>
                <a:gd name="T26" fmla="*/ 410 w 543"/>
                <a:gd name="T27" fmla="*/ 185 h 190"/>
                <a:gd name="T28" fmla="*/ 543 w 543"/>
                <a:gd name="T29" fmla="*/ 183 h 190"/>
                <a:gd name="T30" fmla="*/ 543 w 543"/>
                <a:gd name="T31" fmla="*/ 181 h 190"/>
                <a:gd name="T32" fmla="*/ 410 w 543"/>
                <a:gd name="T33" fmla="*/ 179 h 190"/>
                <a:gd name="T34" fmla="*/ 343 w 543"/>
                <a:gd name="T35" fmla="*/ 178 h 190"/>
                <a:gd name="T36" fmla="*/ 276 w 543"/>
                <a:gd name="T37" fmla="*/ 177 h 190"/>
                <a:gd name="T38" fmla="*/ 142 w 543"/>
                <a:gd name="T39" fmla="*/ 175 h 190"/>
                <a:gd name="T40" fmla="*/ 75 w 543"/>
                <a:gd name="T41" fmla="*/ 174 h 190"/>
                <a:gd name="T42" fmla="*/ 48 w 543"/>
                <a:gd name="T43" fmla="*/ 174 h 190"/>
                <a:gd name="T44" fmla="*/ 16 w 543"/>
                <a:gd name="T45" fmla="*/ 174 h 190"/>
                <a:gd name="T46" fmla="*/ 16 w 543"/>
                <a:gd name="T47" fmla="*/ 137 h 190"/>
                <a:gd name="T48" fmla="*/ 14 w 543"/>
                <a:gd name="T49" fmla="*/ 91 h 190"/>
                <a:gd name="T50" fmla="*/ 12 w 543"/>
                <a:gd name="T51" fmla="*/ 46 h 190"/>
                <a:gd name="T52" fmla="*/ 9 w 543"/>
                <a:gd name="T53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43" h="190">
                  <a:moveTo>
                    <a:pt x="9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7" y="16"/>
                    <a:pt x="6" y="31"/>
                    <a:pt x="5" y="46"/>
                  </a:cubicBezTo>
                  <a:cubicBezTo>
                    <a:pt x="4" y="61"/>
                    <a:pt x="3" y="76"/>
                    <a:pt x="3" y="91"/>
                  </a:cubicBezTo>
                  <a:cubicBezTo>
                    <a:pt x="2" y="106"/>
                    <a:pt x="2" y="121"/>
                    <a:pt x="1" y="137"/>
                  </a:cubicBezTo>
                  <a:cubicBezTo>
                    <a:pt x="1" y="182"/>
                    <a:pt x="1" y="182"/>
                    <a:pt x="1" y="182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9" y="190"/>
                    <a:pt x="9" y="190"/>
                  </a:cubicBezTo>
                  <a:cubicBezTo>
                    <a:pt x="22" y="190"/>
                    <a:pt x="35" y="190"/>
                    <a:pt x="48" y="190"/>
                  </a:cubicBezTo>
                  <a:cubicBezTo>
                    <a:pt x="57" y="190"/>
                    <a:pt x="66" y="190"/>
                    <a:pt x="75" y="190"/>
                  </a:cubicBezTo>
                  <a:cubicBezTo>
                    <a:pt x="98" y="190"/>
                    <a:pt x="120" y="189"/>
                    <a:pt x="142" y="189"/>
                  </a:cubicBezTo>
                  <a:cubicBezTo>
                    <a:pt x="276" y="187"/>
                    <a:pt x="276" y="187"/>
                    <a:pt x="276" y="187"/>
                  </a:cubicBezTo>
                  <a:cubicBezTo>
                    <a:pt x="343" y="186"/>
                    <a:pt x="343" y="186"/>
                    <a:pt x="343" y="186"/>
                  </a:cubicBezTo>
                  <a:cubicBezTo>
                    <a:pt x="410" y="185"/>
                    <a:pt x="410" y="185"/>
                    <a:pt x="410" y="185"/>
                  </a:cubicBezTo>
                  <a:cubicBezTo>
                    <a:pt x="543" y="183"/>
                    <a:pt x="543" y="183"/>
                    <a:pt x="543" y="183"/>
                  </a:cubicBezTo>
                  <a:cubicBezTo>
                    <a:pt x="543" y="181"/>
                    <a:pt x="543" y="181"/>
                    <a:pt x="543" y="181"/>
                  </a:cubicBezTo>
                  <a:cubicBezTo>
                    <a:pt x="410" y="179"/>
                    <a:pt x="410" y="179"/>
                    <a:pt x="410" y="179"/>
                  </a:cubicBezTo>
                  <a:cubicBezTo>
                    <a:pt x="343" y="178"/>
                    <a:pt x="343" y="178"/>
                    <a:pt x="343" y="178"/>
                  </a:cubicBezTo>
                  <a:cubicBezTo>
                    <a:pt x="276" y="177"/>
                    <a:pt x="276" y="177"/>
                    <a:pt x="276" y="177"/>
                  </a:cubicBezTo>
                  <a:cubicBezTo>
                    <a:pt x="142" y="175"/>
                    <a:pt x="142" y="175"/>
                    <a:pt x="142" y="175"/>
                  </a:cubicBezTo>
                  <a:cubicBezTo>
                    <a:pt x="120" y="175"/>
                    <a:pt x="98" y="174"/>
                    <a:pt x="75" y="174"/>
                  </a:cubicBezTo>
                  <a:cubicBezTo>
                    <a:pt x="66" y="174"/>
                    <a:pt x="57" y="174"/>
                    <a:pt x="48" y="174"/>
                  </a:cubicBezTo>
                  <a:cubicBezTo>
                    <a:pt x="37" y="174"/>
                    <a:pt x="27" y="174"/>
                    <a:pt x="16" y="174"/>
                  </a:cubicBezTo>
                  <a:cubicBezTo>
                    <a:pt x="16" y="137"/>
                    <a:pt x="16" y="137"/>
                    <a:pt x="16" y="137"/>
                  </a:cubicBezTo>
                  <a:cubicBezTo>
                    <a:pt x="15" y="121"/>
                    <a:pt x="15" y="106"/>
                    <a:pt x="14" y="91"/>
                  </a:cubicBezTo>
                  <a:cubicBezTo>
                    <a:pt x="14" y="76"/>
                    <a:pt x="13" y="61"/>
                    <a:pt x="12" y="46"/>
                  </a:cubicBezTo>
                  <a:cubicBezTo>
                    <a:pt x="11" y="31"/>
                    <a:pt x="11" y="16"/>
                    <a:pt x="9" y="0"/>
                  </a:cubicBezTo>
                </a:path>
              </a:pathLst>
            </a:custGeom>
            <a:solidFill>
              <a:srgbClr val="E1D8A3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xmlns="" id="{9E76A070-9F4F-458F-A1D8-FB3AE9E206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1975" y="2278063"/>
              <a:ext cx="1165225" cy="1165225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125 w 697"/>
                <a:gd name="T5" fmla="*/ 348 h 696"/>
                <a:gd name="T6" fmla="*/ 0 w 697"/>
                <a:gd name="T7" fmla="*/ 473 h 696"/>
                <a:gd name="T8" fmla="*/ 0 w 697"/>
                <a:gd name="T9" fmla="*/ 696 h 696"/>
                <a:gd name="T10" fmla="*/ 579 w 697"/>
                <a:gd name="T11" fmla="*/ 696 h 696"/>
                <a:gd name="T12" fmla="*/ 579 w 697"/>
                <a:gd name="T13" fmla="*/ 438 h 696"/>
                <a:gd name="T14" fmla="*/ 603 w 697"/>
                <a:gd name="T15" fmla="*/ 441 h 696"/>
                <a:gd name="T16" fmla="*/ 697 w 697"/>
                <a:gd name="T17" fmla="*/ 348 h 696"/>
                <a:gd name="T18" fmla="*/ 603 w 697"/>
                <a:gd name="T19" fmla="*/ 255 h 696"/>
                <a:gd name="T20" fmla="*/ 579 w 697"/>
                <a:gd name="T21" fmla="*/ 258 h 696"/>
                <a:gd name="T22" fmla="*/ 579 w 697"/>
                <a:gd name="T23" fmla="*/ 0 h 696"/>
                <a:gd name="T24" fmla="*/ 0 w 697"/>
                <a:gd name="T25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79" y="696"/>
                    <a:pt x="579" y="696"/>
                    <a:pt x="579" y="696"/>
                  </a:cubicBezTo>
                  <a:cubicBezTo>
                    <a:pt x="579" y="438"/>
                    <a:pt x="579" y="438"/>
                    <a:pt x="579" y="438"/>
                  </a:cubicBezTo>
                  <a:cubicBezTo>
                    <a:pt x="587" y="440"/>
                    <a:pt x="595" y="441"/>
                    <a:pt x="603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3" y="255"/>
                  </a:cubicBezTo>
                  <a:cubicBezTo>
                    <a:pt x="595" y="255"/>
                    <a:pt x="587" y="256"/>
                    <a:pt x="579" y="258"/>
                  </a:cubicBezTo>
                  <a:cubicBezTo>
                    <a:pt x="579" y="0"/>
                    <a:pt x="579" y="0"/>
                    <a:pt x="579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0A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xmlns="" id="{58304563-C25C-4ABA-A8C2-B2600CCBD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8963" y="3098801"/>
              <a:ext cx="908050" cy="317500"/>
            </a:xfrm>
            <a:custGeom>
              <a:avLst/>
              <a:gdLst>
                <a:gd name="T0" fmla="*/ 9 w 543"/>
                <a:gd name="T1" fmla="*/ 0 h 190"/>
                <a:gd name="T2" fmla="*/ 8 w 543"/>
                <a:gd name="T3" fmla="*/ 0 h 190"/>
                <a:gd name="T4" fmla="*/ 5 w 543"/>
                <a:gd name="T5" fmla="*/ 46 h 190"/>
                <a:gd name="T6" fmla="*/ 3 w 543"/>
                <a:gd name="T7" fmla="*/ 91 h 190"/>
                <a:gd name="T8" fmla="*/ 1 w 543"/>
                <a:gd name="T9" fmla="*/ 137 h 190"/>
                <a:gd name="T10" fmla="*/ 0 w 543"/>
                <a:gd name="T11" fmla="*/ 182 h 190"/>
                <a:gd name="T12" fmla="*/ 0 w 543"/>
                <a:gd name="T13" fmla="*/ 190 h 190"/>
                <a:gd name="T14" fmla="*/ 8 w 543"/>
                <a:gd name="T15" fmla="*/ 190 h 190"/>
                <a:gd name="T16" fmla="*/ 48 w 543"/>
                <a:gd name="T17" fmla="*/ 190 h 190"/>
                <a:gd name="T18" fmla="*/ 75 w 543"/>
                <a:gd name="T19" fmla="*/ 190 h 190"/>
                <a:gd name="T20" fmla="*/ 142 w 543"/>
                <a:gd name="T21" fmla="*/ 189 h 190"/>
                <a:gd name="T22" fmla="*/ 276 w 543"/>
                <a:gd name="T23" fmla="*/ 187 h 190"/>
                <a:gd name="T24" fmla="*/ 343 w 543"/>
                <a:gd name="T25" fmla="*/ 186 h 190"/>
                <a:gd name="T26" fmla="*/ 410 w 543"/>
                <a:gd name="T27" fmla="*/ 185 h 190"/>
                <a:gd name="T28" fmla="*/ 543 w 543"/>
                <a:gd name="T29" fmla="*/ 183 h 190"/>
                <a:gd name="T30" fmla="*/ 543 w 543"/>
                <a:gd name="T31" fmla="*/ 181 h 190"/>
                <a:gd name="T32" fmla="*/ 410 w 543"/>
                <a:gd name="T33" fmla="*/ 179 h 190"/>
                <a:gd name="T34" fmla="*/ 343 w 543"/>
                <a:gd name="T35" fmla="*/ 178 h 190"/>
                <a:gd name="T36" fmla="*/ 276 w 543"/>
                <a:gd name="T37" fmla="*/ 177 h 190"/>
                <a:gd name="T38" fmla="*/ 142 w 543"/>
                <a:gd name="T39" fmla="*/ 175 h 190"/>
                <a:gd name="T40" fmla="*/ 75 w 543"/>
                <a:gd name="T41" fmla="*/ 174 h 190"/>
                <a:gd name="T42" fmla="*/ 48 w 543"/>
                <a:gd name="T43" fmla="*/ 174 h 190"/>
                <a:gd name="T44" fmla="*/ 16 w 543"/>
                <a:gd name="T45" fmla="*/ 174 h 190"/>
                <a:gd name="T46" fmla="*/ 16 w 543"/>
                <a:gd name="T47" fmla="*/ 137 h 190"/>
                <a:gd name="T48" fmla="*/ 14 w 543"/>
                <a:gd name="T49" fmla="*/ 91 h 190"/>
                <a:gd name="T50" fmla="*/ 12 w 543"/>
                <a:gd name="T51" fmla="*/ 46 h 190"/>
                <a:gd name="T52" fmla="*/ 9 w 543"/>
                <a:gd name="T53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43" h="190">
                  <a:moveTo>
                    <a:pt x="9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6" y="16"/>
                    <a:pt x="6" y="31"/>
                    <a:pt x="5" y="46"/>
                  </a:cubicBezTo>
                  <a:cubicBezTo>
                    <a:pt x="4" y="61"/>
                    <a:pt x="3" y="76"/>
                    <a:pt x="3" y="91"/>
                  </a:cubicBezTo>
                  <a:cubicBezTo>
                    <a:pt x="2" y="106"/>
                    <a:pt x="2" y="121"/>
                    <a:pt x="1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8" y="190"/>
                    <a:pt x="8" y="190"/>
                    <a:pt x="8" y="190"/>
                  </a:cubicBezTo>
                  <a:cubicBezTo>
                    <a:pt x="21" y="190"/>
                    <a:pt x="34" y="190"/>
                    <a:pt x="48" y="190"/>
                  </a:cubicBezTo>
                  <a:cubicBezTo>
                    <a:pt x="57" y="190"/>
                    <a:pt x="66" y="190"/>
                    <a:pt x="75" y="190"/>
                  </a:cubicBezTo>
                  <a:cubicBezTo>
                    <a:pt x="98" y="190"/>
                    <a:pt x="120" y="189"/>
                    <a:pt x="142" y="189"/>
                  </a:cubicBezTo>
                  <a:cubicBezTo>
                    <a:pt x="276" y="187"/>
                    <a:pt x="276" y="187"/>
                    <a:pt x="276" y="187"/>
                  </a:cubicBezTo>
                  <a:cubicBezTo>
                    <a:pt x="343" y="186"/>
                    <a:pt x="343" y="186"/>
                    <a:pt x="343" y="186"/>
                  </a:cubicBezTo>
                  <a:cubicBezTo>
                    <a:pt x="410" y="185"/>
                    <a:pt x="410" y="185"/>
                    <a:pt x="410" y="185"/>
                  </a:cubicBezTo>
                  <a:cubicBezTo>
                    <a:pt x="543" y="183"/>
                    <a:pt x="543" y="183"/>
                    <a:pt x="543" y="183"/>
                  </a:cubicBezTo>
                  <a:cubicBezTo>
                    <a:pt x="543" y="181"/>
                    <a:pt x="543" y="181"/>
                    <a:pt x="543" y="181"/>
                  </a:cubicBezTo>
                  <a:cubicBezTo>
                    <a:pt x="410" y="179"/>
                    <a:pt x="410" y="179"/>
                    <a:pt x="410" y="179"/>
                  </a:cubicBezTo>
                  <a:cubicBezTo>
                    <a:pt x="343" y="178"/>
                    <a:pt x="343" y="178"/>
                    <a:pt x="343" y="178"/>
                  </a:cubicBezTo>
                  <a:cubicBezTo>
                    <a:pt x="276" y="177"/>
                    <a:pt x="276" y="177"/>
                    <a:pt x="276" y="177"/>
                  </a:cubicBezTo>
                  <a:cubicBezTo>
                    <a:pt x="142" y="175"/>
                    <a:pt x="142" y="175"/>
                    <a:pt x="142" y="175"/>
                  </a:cubicBezTo>
                  <a:cubicBezTo>
                    <a:pt x="120" y="175"/>
                    <a:pt x="98" y="174"/>
                    <a:pt x="75" y="174"/>
                  </a:cubicBezTo>
                  <a:cubicBezTo>
                    <a:pt x="66" y="174"/>
                    <a:pt x="57" y="174"/>
                    <a:pt x="48" y="174"/>
                  </a:cubicBezTo>
                  <a:cubicBezTo>
                    <a:pt x="37" y="174"/>
                    <a:pt x="27" y="174"/>
                    <a:pt x="16" y="174"/>
                  </a:cubicBezTo>
                  <a:cubicBezTo>
                    <a:pt x="16" y="137"/>
                    <a:pt x="16" y="137"/>
                    <a:pt x="16" y="137"/>
                  </a:cubicBezTo>
                  <a:cubicBezTo>
                    <a:pt x="15" y="121"/>
                    <a:pt x="15" y="106"/>
                    <a:pt x="14" y="91"/>
                  </a:cubicBezTo>
                  <a:cubicBezTo>
                    <a:pt x="14" y="76"/>
                    <a:pt x="13" y="61"/>
                    <a:pt x="12" y="46"/>
                  </a:cubicBezTo>
                  <a:cubicBezTo>
                    <a:pt x="11" y="31"/>
                    <a:pt x="11" y="16"/>
                    <a:pt x="9" y="0"/>
                  </a:cubicBezTo>
                </a:path>
              </a:pathLst>
            </a:custGeom>
            <a:solidFill>
              <a:srgbClr val="B0C5C8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xmlns="" id="{5D9D0233-2E85-4DAC-BF81-D954F0520B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9563" y="2278063"/>
              <a:ext cx="1165225" cy="1165225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125 w 697"/>
                <a:gd name="T5" fmla="*/ 348 h 696"/>
                <a:gd name="T6" fmla="*/ 0 w 697"/>
                <a:gd name="T7" fmla="*/ 473 h 696"/>
                <a:gd name="T8" fmla="*/ 0 w 697"/>
                <a:gd name="T9" fmla="*/ 696 h 696"/>
                <a:gd name="T10" fmla="*/ 579 w 697"/>
                <a:gd name="T11" fmla="*/ 696 h 696"/>
                <a:gd name="T12" fmla="*/ 579 w 697"/>
                <a:gd name="T13" fmla="*/ 438 h 696"/>
                <a:gd name="T14" fmla="*/ 603 w 697"/>
                <a:gd name="T15" fmla="*/ 441 h 696"/>
                <a:gd name="T16" fmla="*/ 697 w 697"/>
                <a:gd name="T17" fmla="*/ 348 h 696"/>
                <a:gd name="T18" fmla="*/ 603 w 697"/>
                <a:gd name="T19" fmla="*/ 255 h 696"/>
                <a:gd name="T20" fmla="*/ 579 w 697"/>
                <a:gd name="T21" fmla="*/ 258 h 696"/>
                <a:gd name="T22" fmla="*/ 579 w 697"/>
                <a:gd name="T23" fmla="*/ 0 h 696"/>
                <a:gd name="T24" fmla="*/ 0 w 697"/>
                <a:gd name="T25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79" y="696"/>
                    <a:pt x="579" y="696"/>
                    <a:pt x="579" y="696"/>
                  </a:cubicBezTo>
                  <a:cubicBezTo>
                    <a:pt x="579" y="438"/>
                    <a:pt x="579" y="438"/>
                    <a:pt x="579" y="438"/>
                  </a:cubicBezTo>
                  <a:cubicBezTo>
                    <a:pt x="587" y="440"/>
                    <a:pt x="595" y="441"/>
                    <a:pt x="603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3" y="255"/>
                  </a:cubicBezTo>
                  <a:cubicBezTo>
                    <a:pt x="595" y="255"/>
                    <a:pt x="587" y="256"/>
                    <a:pt x="579" y="258"/>
                  </a:cubicBezTo>
                  <a:cubicBezTo>
                    <a:pt x="579" y="0"/>
                    <a:pt x="579" y="0"/>
                    <a:pt x="579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6C76B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xmlns="" id="{D1CFA61F-D43C-4925-A14C-0F94677DC6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6550" y="3098801"/>
              <a:ext cx="908050" cy="317500"/>
            </a:xfrm>
            <a:custGeom>
              <a:avLst/>
              <a:gdLst>
                <a:gd name="T0" fmla="*/ 9 w 543"/>
                <a:gd name="T1" fmla="*/ 0 h 190"/>
                <a:gd name="T2" fmla="*/ 8 w 543"/>
                <a:gd name="T3" fmla="*/ 0 h 190"/>
                <a:gd name="T4" fmla="*/ 5 w 543"/>
                <a:gd name="T5" fmla="*/ 46 h 190"/>
                <a:gd name="T6" fmla="*/ 3 w 543"/>
                <a:gd name="T7" fmla="*/ 91 h 190"/>
                <a:gd name="T8" fmla="*/ 1 w 543"/>
                <a:gd name="T9" fmla="*/ 137 h 190"/>
                <a:gd name="T10" fmla="*/ 0 w 543"/>
                <a:gd name="T11" fmla="*/ 182 h 190"/>
                <a:gd name="T12" fmla="*/ 0 w 543"/>
                <a:gd name="T13" fmla="*/ 190 h 190"/>
                <a:gd name="T14" fmla="*/ 8 w 543"/>
                <a:gd name="T15" fmla="*/ 190 h 190"/>
                <a:gd name="T16" fmla="*/ 47 w 543"/>
                <a:gd name="T17" fmla="*/ 190 h 190"/>
                <a:gd name="T18" fmla="*/ 75 w 543"/>
                <a:gd name="T19" fmla="*/ 190 h 190"/>
                <a:gd name="T20" fmla="*/ 142 w 543"/>
                <a:gd name="T21" fmla="*/ 189 h 190"/>
                <a:gd name="T22" fmla="*/ 276 w 543"/>
                <a:gd name="T23" fmla="*/ 187 h 190"/>
                <a:gd name="T24" fmla="*/ 343 w 543"/>
                <a:gd name="T25" fmla="*/ 186 h 190"/>
                <a:gd name="T26" fmla="*/ 409 w 543"/>
                <a:gd name="T27" fmla="*/ 185 h 190"/>
                <a:gd name="T28" fmla="*/ 543 w 543"/>
                <a:gd name="T29" fmla="*/ 183 h 190"/>
                <a:gd name="T30" fmla="*/ 543 w 543"/>
                <a:gd name="T31" fmla="*/ 181 h 190"/>
                <a:gd name="T32" fmla="*/ 409 w 543"/>
                <a:gd name="T33" fmla="*/ 179 h 190"/>
                <a:gd name="T34" fmla="*/ 343 w 543"/>
                <a:gd name="T35" fmla="*/ 178 h 190"/>
                <a:gd name="T36" fmla="*/ 276 w 543"/>
                <a:gd name="T37" fmla="*/ 177 h 190"/>
                <a:gd name="T38" fmla="*/ 142 w 543"/>
                <a:gd name="T39" fmla="*/ 175 h 190"/>
                <a:gd name="T40" fmla="*/ 75 w 543"/>
                <a:gd name="T41" fmla="*/ 174 h 190"/>
                <a:gd name="T42" fmla="*/ 47 w 543"/>
                <a:gd name="T43" fmla="*/ 174 h 190"/>
                <a:gd name="T44" fmla="*/ 16 w 543"/>
                <a:gd name="T45" fmla="*/ 174 h 190"/>
                <a:gd name="T46" fmla="*/ 15 w 543"/>
                <a:gd name="T47" fmla="*/ 137 h 190"/>
                <a:gd name="T48" fmla="*/ 14 w 543"/>
                <a:gd name="T49" fmla="*/ 91 h 190"/>
                <a:gd name="T50" fmla="*/ 12 w 543"/>
                <a:gd name="T51" fmla="*/ 46 h 190"/>
                <a:gd name="T52" fmla="*/ 9 w 543"/>
                <a:gd name="T53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43" h="190">
                  <a:moveTo>
                    <a:pt x="9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6" y="16"/>
                    <a:pt x="6" y="31"/>
                    <a:pt x="5" y="46"/>
                  </a:cubicBezTo>
                  <a:cubicBezTo>
                    <a:pt x="4" y="61"/>
                    <a:pt x="3" y="76"/>
                    <a:pt x="3" y="91"/>
                  </a:cubicBezTo>
                  <a:cubicBezTo>
                    <a:pt x="2" y="106"/>
                    <a:pt x="2" y="121"/>
                    <a:pt x="1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8" y="190"/>
                    <a:pt x="8" y="190"/>
                    <a:pt x="8" y="190"/>
                  </a:cubicBezTo>
                  <a:cubicBezTo>
                    <a:pt x="21" y="190"/>
                    <a:pt x="34" y="190"/>
                    <a:pt x="47" y="190"/>
                  </a:cubicBezTo>
                  <a:cubicBezTo>
                    <a:pt x="57" y="190"/>
                    <a:pt x="66" y="190"/>
                    <a:pt x="75" y="190"/>
                  </a:cubicBezTo>
                  <a:cubicBezTo>
                    <a:pt x="98" y="190"/>
                    <a:pt x="120" y="189"/>
                    <a:pt x="142" y="189"/>
                  </a:cubicBezTo>
                  <a:cubicBezTo>
                    <a:pt x="276" y="187"/>
                    <a:pt x="276" y="187"/>
                    <a:pt x="276" y="187"/>
                  </a:cubicBezTo>
                  <a:cubicBezTo>
                    <a:pt x="343" y="186"/>
                    <a:pt x="343" y="186"/>
                    <a:pt x="343" y="186"/>
                  </a:cubicBezTo>
                  <a:cubicBezTo>
                    <a:pt x="409" y="185"/>
                    <a:pt x="409" y="185"/>
                    <a:pt x="409" y="185"/>
                  </a:cubicBezTo>
                  <a:cubicBezTo>
                    <a:pt x="543" y="183"/>
                    <a:pt x="543" y="183"/>
                    <a:pt x="543" y="183"/>
                  </a:cubicBezTo>
                  <a:cubicBezTo>
                    <a:pt x="543" y="181"/>
                    <a:pt x="543" y="181"/>
                    <a:pt x="543" y="181"/>
                  </a:cubicBezTo>
                  <a:cubicBezTo>
                    <a:pt x="409" y="179"/>
                    <a:pt x="409" y="179"/>
                    <a:pt x="409" y="179"/>
                  </a:cubicBezTo>
                  <a:cubicBezTo>
                    <a:pt x="343" y="178"/>
                    <a:pt x="343" y="178"/>
                    <a:pt x="343" y="178"/>
                  </a:cubicBezTo>
                  <a:cubicBezTo>
                    <a:pt x="276" y="177"/>
                    <a:pt x="276" y="177"/>
                    <a:pt x="276" y="177"/>
                  </a:cubicBezTo>
                  <a:cubicBezTo>
                    <a:pt x="142" y="175"/>
                    <a:pt x="142" y="175"/>
                    <a:pt x="142" y="175"/>
                  </a:cubicBezTo>
                  <a:cubicBezTo>
                    <a:pt x="120" y="175"/>
                    <a:pt x="98" y="174"/>
                    <a:pt x="75" y="174"/>
                  </a:cubicBezTo>
                  <a:cubicBezTo>
                    <a:pt x="66" y="174"/>
                    <a:pt x="57" y="174"/>
                    <a:pt x="47" y="174"/>
                  </a:cubicBezTo>
                  <a:cubicBezTo>
                    <a:pt x="37" y="174"/>
                    <a:pt x="27" y="174"/>
                    <a:pt x="16" y="174"/>
                  </a:cubicBezTo>
                  <a:cubicBezTo>
                    <a:pt x="15" y="137"/>
                    <a:pt x="15" y="137"/>
                    <a:pt x="15" y="137"/>
                  </a:cubicBezTo>
                  <a:cubicBezTo>
                    <a:pt x="15" y="121"/>
                    <a:pt x="15" y="106"/>
                    <a:pt x="14" y="91"/>
                  </a:cubicBezTo>
                  <a:cubicBezTo>
                    <a:pt x="13" y="76"/>
                    <a:pt x="13" y="61"/>
                    <a:pt x="12" y="46"/>
                  </a:cubicBezTo>
                  <a:cubicBezTo>
                    <a:pt x="11" y="31"/>
                    <a:pt x="10" y="16"/>
                    <a:pt x="9" y="0"/>
                  </a:cubicBezTo>
                </a:path>
              </a:pathLst>
            </a:custGeom>
            <a:solidFill>
              <a:srgbClr val="296F79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xmlns="" id="{60F0827D-EA2B-4759-89BE-8A93FB67C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3" y="2278063"/>
              <a:ext cx="806450" cy="1165225"/>
            </a:xfrm>
            <a:custGeom>
              <a:avLst/>
              <a:gdLst>
                <a:gd name="T0" fmla="*/ 0 w 482"/>
                <a:gd name="T1" fmla="*/ 0 h 696"/>
                <a:gd name="T2" fmla="*/ 0 w 482"/>
                <a:gd name="T3" fmla="*/ 223 h 696"/>
                <a:gd name="T4" fmla="*/ 125 w 482"/>
                <a:gd name="T5" fmla="*/ 348 h 696"/>
                <a:gd name="T6" fmla="*/ 0 w 482"/>
                <a:gd name="T7" fmla="*/ 473 h 696"/>
                <a:gd name="T8" fmla="*/ 0 w 482"/>
                <a:gd name="T9" fmla="*/ 696 h 696"/>
                <a:gd name="T10" fmla="*/ 388 w 482"/>
                <a:gd name="T11" fmla="*/ 441 h 696"/>
                <a:gd name="T12" fmla="*/ 482 w 482"/>
                <a:gd name="T13" fmla="*/ 348 h 696"/>
                <a:gd name="T14" fmla="*/ 388 w 482"/>
                <a:gd name="T15" fmla="*/ 255 h 696"/>
                <a:gd name="T16" fmla="*/ 0 w 482"/>
                <a:gd name="T17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2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0" y="696"/>
                    <a:pt x="380" y="441"/>
                    <a:pt x="388" y="441"/>
                  </a:cubicBezTo>
                  <a:cubicBezTo>
                    <a:pt x="440" y="441"/>
                    <a:pt x="482" y="400"/>
                    <a:pt x="482" y="348"/>
                  </a:cubicBezTo>
                  <a:cubicBezTo>
                    <a:pt x="482" y="296"/>
                    <a:pt x="440" y="255"/>
                    <a:pt x="388" y="255"/>
                  </a:cubicBezTo>
                  <a:cubicBezTo>
                    <a:pt x="380" y="255"/>
                    <a:pt x="0" y="0"/>
                    <a:pt x="0" y="0"/>
                  </a:cubicBezTo>
                </a:path>
              </a:pathLst>
            </a:custGeom>
            <a:solidFill>
              <a:srgbClr val="FDD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xmlns="" id="{74E15140-8A26-4E32-A7A8-CBD5D69EFF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1350" y="2705101"/>
              <a:ext cx="214313" cy="311150"/>
            </a:xfrm>
            <a:custGeom>
              <a:avLst/>
              <a:gdLst>
                <a:gd name="T0" fmla="*/ 34 w 128"/>
                <a:gd name="T1" fmla="*/ 186 h 186"/>
                <a:gd name="T2" fmla="*/ 128 w 128"/>
                <a:gd name="T3" fmla="*/ 93 h 186"/>
                <a:gd name="T4" fmla="*/ 34 w 128"/>
                <a:gd name="T5" fmla="*/ 0 h 186"/>
                <a:gd name="T6" fmla="*/ 0 w 128"/>
                <a:gd name="T7" fmla="*/ 93 h 186"/>
                <a:gd name="T8" fmla="*/ 34 w 128"/>
                <a:gd name="T9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86">
                  <a:moveTo>
                    <a:pt x="34" y="186"/>
                  </a:moveTo>
                  <a:cubicBezTo>
                    <a:pt x="86" y="186"/>
                    <a:pt x="128" y="145"/>
                    <a:pt x="128" y="93"/>
                  </a:cubicBezTo>
                  <a:cubicBezTo>
                    <a:pt x="128" y="41"/>
                    <a:pt x="86" y="0"/>
                    <a:pt x="34" y="0"/>
                  </a:cubicBezTo>
                  <a:cubicBezTo>
                    <a:pt x="30" y="0"/>
                    <a:pt x="0" y="46"/>
                    <a:pt x="0" y="93"/>
                  </a:cubicBezTo>
                  <a:cubicBezTo>
                    <a:pt x="0" y="140"/>
                    <a:pt x="30" y="186"/>
                    <a:pt x="34" y="18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xmlns="" id="{07398E3A-1A2F-4D16-824D-A6799E95B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6200" y="3009901"/>
              <a:ext cx="557213" cy="382588"/>
            </a:xfrm>
            <a:custGeom>
              <a:avLst/>
              <a:gdLst>
                <a:gd name="T0" fmla="*/ 332 w 333"/>
                <a:gd name="T1" fmla="*/ 0 h 229"/>
                <a:gd name="T2" fmla="*/ 250 w 333"/>
                <a:gd name="T3" fmla="*/ 52 h 229"/>
                <a:gd name="T4" fmla="*/ 168 w 333"/>
                <a:gd name="T5" fmla="*/ 103 h 229"/>
                <a:gd name="T6" fmla="*/ 85 w 333"/>
                <a:gd name="T7" fmla="*/ 155 h 229"/>
                <a:gd name="T8" fmla="*/ 44 w 333"/>
                <a:gd name="T9" fmla="*/ 181 h 229"/>
                <a:gd name="T10" fmla="*/ 16 w 333"/>
                <a:gd name="T11" fmla="*/ 200 h 229"/>
                <a:gd name="T12" fmla="*/ 15 w 333"/>
                <a:gd name="T13" fmla="*/ 174 h 229"/>
                <a:gd name="T14" fmla="*/ 14 w 333"/>
                <a:gd name="T15" fmla="*/ 134 h 229"/>
                <a:gd name="T16" fmla="*/ 12 w 333"/>
                <a:gd name="T17" fmla="*/ 94 h 229"/>
                <a:gd name="T18" fmla="*/ 9 w 333"/>
                <a:gd name="T19" fmla="*/ 53 h 229"/>
                <a:gd name="T20" fmla="*/ 8 w 333"/>
                <a:gd name="T21" fmla="*/ 53 h 229"/>
                <a:gd name="T22" fmla="*/ 5 w 333"/>
                <a:gd name="T23" fmla="*/ 94 h 229"/>
                <a:gd name="T24" fmla="*/ 3 w 333"/>
                <a:gd name="T25" fmla="*/ 134 h 229"/>
                <a:gd name="T26" fmla="*/ 1 w 333"/>
                <a:gd name="T27" fmla="*/ 174 h 229"/>
                <a:gd name="T28" fmla="*/ 0 w 333"/>
                <a:gd name="T29" fmla="*/ 215 h 229"/>
                <a:gd name="T30" fmla="*/ 0 w 333"/>
                <a:gd name="T31" fmla="*/ 229 h 229"/>
                <a:gd name="T32" fmla="*/ 13 w 333"/>
                <a:gd name="T33" fmla="*/ 221 h 229"/>
                <a:gd name="T34" fmla="*/ 53 w 333"/>
                <a:gd name="T35" fmla="*/ 195 h 229"/>
                <a:gd name="T36" fmla="*/ 93 w 333"/>
                <a:gd name="T37" fmla="*/ 167 h 229"/>
                <a:gd name="T38" fmla="*/ 173 w 333"/>
                <a:gd name="T39" fmla="*/ 112 h 229"/>
                <a:gd name="T40" fmla="*/ 253 w 333"/>
                <a:gd name="T41" fmla="*/ 57 h 229"/>
                <a:gd name="T42" fmla="*/ 333 w 333"/>
                <a:gd name="T43" fmla="*/ 2 h 229"/>
                <a:gd name="T44" fmla="*/ 332 w 333"/>
                <a:gd name="T45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33" h="229">
                  <a:moveTo>
                    <a:pt x="332" y="0"/>
                  </a:moveTo>
                  <a:cubicBezTo>
                    <a:pt x="250" y="52"/>
                    <a:pt x="250" y="52"/>
                    <a:pt x="250" y="52"/>
                  </a:cubicBezTo>
                  <a:cubicBezTo>
                    <a:pt x="222" y="69"/>
                    <a:pt x="195" y="86"/>
                    <a:pt x="168" y="103"/>
                  </a:cubicBezTo>
                  <a:cubicBezTo>
                    <a:pt x="85" y="155"/>
                    <a:pt x="85" y="155"/>
                    <a:pt x="85" y="155"/>
                  </a:cubicBezTo>
                  <a:cubicBezTo>
                    <a:pt x="44" y="181"/>
                    <a:pt x="44" y="181"/>
                    <a:pt x="44" y="181"/>
                  </a:cubicBezTo>
                  <a:cubicBezTo>
                    <a:pt x="35" y="187"/>
                    <a:pt x="25" y="194"/>
                    <a:pt x="16" y="200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15" y="161"/>
                    <a:pt x="15" y="148"/>
                    <a:pt x="14" y="134"/>
                  </a:cubicBezTo>
                  <a:cubicBezTo>
                    <a:pt x="13" y="121"/>
                    <a:pt x="13" y="107"/>
                    <a:pt x="12" y="94"/>
                  </a:cubicBezTo>
                  <a:cubicBezTo>
                    <a:pt x="11" y="80"/>
                    <a:pt x="10" y="67"/>
                    <a:pt x="9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6" y="67"/>
                    <a:pt x="6" y="80"/>
                    <a:pt x="5" y="94"/>
                  </a:cubicBezTo>
                  <a:cubicBezTo>
                    <a:pt x="4" y="107"/>
                    <a:pt x="3" y="121"/>
                    <a:pt x="3" y="134"/>
                  </a:cubicBezTo>
                  <a:cubicBezTo>
                    <a:pt x="2" y="148"/>
                    <a:pt x="2" y="161"/>
                    <a:pt x="1" y="174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13" y="221"/>
                    <a:pt x="13" y="221"/>
                    <a:pt x="13" y="221"/>
                  </a:cubicBezTo>
                  <a:cubicBezTo>
                    <a:pt x="26" y="213"/>
                    <a:pt x="40" y="204"/>
                    <a:pt x="53" y="195"/>
                  </a:cubicBezTo>
                  <a:cubicBezTo>
                    <a:pt x="93" y="167"/>
                    <a:pt x="93" y="167"/>
                    <a:pt x="93" y="167"/>
                  </a:cubicBezTo>
                  <a:cubicBezTo>
                    <a:pt x="173" y="112"/>
                    <a:pt x="173" y="112"/>
                    <a:pt x="173" y="112"/>
                  </a:cubicBezTo>
                  <a:cubicBezTo>
                    <a:pt x="200" y="94"/>
                    <a:pt x="227" y="76"/>
                    <a:pt x="253" y="57"/>
                  </a:cubicBezTo>
                  <a:cubicBezTo>
                    <a:pt x="333" y="2"/>
                    <a:pt x="333" y="2"/>
                    <a:pt x="333" y="2"/>
                  </a:cubicBezTo>
                  <a:cubicBezTo>
                    <a:pt x="332" y="0"/>
                    <a:pt x="332" y="0"/>
                    <a:pt x="332" y="0"/>
                  </a:cubicBezTo>
                </a:path>
              </a:pathLst>
            </a:custGeom>
            <a:solidFill>
              <a:srgbClr val="FDE3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Oval 34">
              <a:extLst>
                <a:ext uri="{FF2B5EF4-FFF2-40B4-BE49-F238E27FC236}">
                  <a16:creationId xmlns:a16="http://schemas.microsoft.com/office/drawing/2014/main" xmlns="" id="{3F1F3A05-E151-4741-BB2B-BE4DB961C3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3575" y="2708276"/>
              <a:ext cx="303213" cy="304800"/>
            </a:xfrm>
            <a:prstGeom prst="ellipse">
              <a:avLst/>
            </a:prstGeom>
            <a:solidFill>
              <a:srgbClr val="F0A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xmlns="" id="{29AD4328-C7DE-4802-8406-086C0D79C5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73425" y="2771776"/>
              <a:ext cx="158750" cy="188913"/>
            </a:xfrm>
            <a:custGeom>
              <a:avLst/>
              <a:gdLst>
                <a:gd name="T0" fmla="*/ 27 w 95"/>
                <a:gd name="T1" fmla="*/ 77 h 113"/>
                <a:gd name="T2" fmla="*/ 15 w 95"/>
                <a:gd name="T3" fmla="*/ 113 h 113"/>
                <a:gd name="T4" fmla="*/ 0 w 95"/>
                <a:gd name="T5" fmla="*/ 113 h 113"/>
                <a:gd name="T6" fmla="*/ 38 w 95"/>
                <a:gd name="T7" fmla="*/ 0 h 113"/>
                <a:gd name="T8" fmla="*/ 56 w 95"/>
                <a:gd name="T9" fmla="*/ 0 h 113"/>
                <a:gd name="T10" fmla="*/ 95 w 95"/>
                <a:gd name="T11" fmla="*/ 113 h 113"/>
                <a:gd name="T12" fmla="*/ 79 w 95"/>
                <a:gd name="T13" fmla="*/ 113 h 113"/>
                <a:gd name="T14" fmla="*/ 67 w 95"/>
                <a:gd name="T15" fmla="*/ 77 h 113"/>
                <a:gd name="T16" fmla="*/ 27 w 95"/>
                <a:gd name="T17" fmla="*/ 77 h 113"/>
                <a:gd name="T18" fmla="*/ 64 w 95"/>
                <a:gd name="T19" fmla="*/ 66 h 113"/>
                <a:gd name="T20" fmla="*/ 53 w 95"/>
                <a:gd name="T21" fmla="*/ 33 h 113"/>
                <a:gd name="T22" fmla="*/ 47 w 95"/>
                <a:gd name="T23" fmla="*/ 13 h 113"/>
                <a:gd name="T24" fmla="*/ 46 w 95"/>
                <a:gd name="T25" fmla="*/ 13 h 113"/>
                <a:gd name="T26" fmla="*/ 41 w 95"/>
                <a:gd name="T27" fmla="*/ 33 h 113"/>
                <a:gd name="T28" fmla="*/ 30 w 95"/>
                <a:gd name="T29" fmla="*/ 66 h 113"/>
                <a:gd name="T30" fmla="*/ 64 w 95"/>
                <a:gd name="T31" fmla="*/ 6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113">
                  <a:moveTo>
                    <a:pt x="27" y="77"/>
                  </a:moveTo>
                  <a:cubicBezTo>
                    <a:pt x="15" y="113"/>
                    <a:pt x="15" y="113"/>
                    <a:pt x="15" y="11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95" y="113"/>
                    <a:pt x="95" y="113"/>
                    <a:pt x="95" y="113"/>
                  </a:cubicBezTo>
                  <a:cubicBezTo>
                    <a:pt x="79" y="113"/>
                    <a:pt x="79" y="113"/>
                    <a:pt x="79" y="113"/>
                  </a:cubicBezTo>
                  <a:cubicBezTo>
                    <a:pt x="67" y="77"/>
                    <a:pt x="67" y="77"/>
                    <a:pt x="67" y="77"/>
                  </a:cubicBezTo>
                  <a:lnTo>
                    <a:pt x="27" y="77"/>
                  </a:lnTo>
                  <a:close/>
                  <a:moveTo>
                    <a:pt x="64" y="66"/>
                  </a:moveTo>
                  <a:cubicBezTo>
                    <a:pt x="53" y="33"/>
                    <a:pt x="53" y="33"/>
                    <a:pt x="53" y="33"/>
                  </a:cubicBezTo>
                  <a:cubicBezTo>
                    <a:pt x="50" y="26"/>
                    <a:pt x="48" y="19"/>
                    <a:pt x="47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9"/>
                    <a:pt x="43" y="26"/>
                    <a:pt x="41" y="33"/>
                  </a:cubicBezTo>
                  <a:cubicBezTo>
                    <a:pt x="30" y="66"/>
                    <a:pt x="30" y="66"/>
                    <a:pt x="30" y="66"/>
                  </a:cubicBezTo>
                  <a:lnTo>
                    <a:pt x="64" y="66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4" name="Oval 36">
              <a:extLst>
                <a:ext uri="{FF2B5EF4-FFF2-40B4-BE49-F238E27FC236}">
                  <a16:creationId xmlns:a16="http://schemas.microsoft.com/office/drawing/2014/main" xmlns="" id="{2894E1F9-803B-4755-9FD6-D68954576F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8938" y="2700338"/>
              <a:ext cx="323850" cy="323850"/>
            </a:xfrm>
            <a:prstGeom prst="ellipse">
              <a:avLst/>
            </a:prstGeom>
            <a:solidFill>
              <a:srgbClr val="E6C7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xmlns="" id="{69E0433F-BB99-40E4-BE0E-AE499AF5ED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86250" y="2765426"/>
              <a:ext cx="127000" cy="206375"/>
            </a:xfrm>
            <a:custGeom>
              <a:avLst/>
              <a:gdLst>
                <a:gd name="T0" fmla="*/ 0 w 76"/>
                <a:gd name="T1" fmla="*/ 3 h 123"/>
                <a:gd name="T2" fmla="*/ 29 w 76"/>
                <a:gd name="T3" fmla="*/ 0 h 123"/>
                <a:gd name="T4" fmla="*/ 62 w 76"/>
                <a:gd name="T5" fmla="*/ 9 h 123"/>
                <a:gd name="T6" fmla="*/ 72 w 76"/>
                <a:gd name="T7" fmla="*/ 31 h 123"/>
                <a:gd name="T8" fmla="*/ 51 w 76"/>
                <a:gd name="T9" fmla="*/ 57 h 123"/>
                <a:gd name="T10" fmla="*/ 51 w 76"/>
                <a:gd name="T11" fmla="*/ 57 h 123"/>
                <a:gd name="T12" fmla="*/ 76 w 76"/>
                <a:gd name="T13" fmla="*/ 88 h 123"/>
                <a:gd name="T14" fmla="*/ 66 w 76"/>
                <a:gd name="T15" fmla="*/ 112 h 123"/>
                <a:gd name="T16" fmla="*/ 24 w 76"/>
                <a:gd name="T17" fmla="*/ 123 h 123"/>
                <a:gd name="T18" fmla="*/ 0 w 76"/>
                <a:gd name="T19" fmla="*/ 122 h 123"/>
                <a:gd name="T20" fmla="*/ 0 w 76"/>
                <a:gd name="T21" fmla="*/ 3 h 123"/>
                <a:gd name="T22" fmla="*/ 16 w 76"/>
                <a:gd name="T23" fmla="*/ 52 h 123"/>
                <a:gd name="T24" fmla="*/ 30 w 76"/>
                <a:gd name="T25" fmla="*/ 52 h 123"/>
                <a:gd name="T26" fmla="*/ 56 w 76"/>
                <a:gd name="T27" fmla="*/ 32 h 123"/>
                <a:gd name="T28" fmla="*/ 29 w 76"/>
                <a:gd name="T29" fmla="*/ 12 h 123"/>
                <a:gd name="T30" fmla="*/ 16 w 76"/>
                <a:gd name="T31" fmla="*/ 14 h 123"/>
                <a:gd name="T32" fmla="*/ 16 w 76"/>
                <a:gd name="T33" fmla="*/ 52 h 123"/>
                <a:gd name="T34" fmla="*/ 16 w 76"/>
                <a:gd name="T35" fmla="*/ 110 h 123"/>
                <a:gd name="T36" fmla="*/ 29 w 76"/>
                <a:gd name="T37" fmla="*/ 111 h 123"/>
                <a:gd name="T38" fmla="*/ 60 w 76"/>
                <a:gd name="T39" fmla="*/ 88 h 123"/>
                <a:gd name="T40" fmla="*/ 29 w 76"/>
                <a:gd name="T41" fmla="*/ 64 h 123"/>
                <a:gd name="T42" fmla="*/ 16 w 76"/>
                <a:gd name="T43" fmla="*/ 64 h 123"/>
                <a:gd name="T44" fmla="*/ 16 w 76"/>
                <a:gd name="T45" fmla="*/ 11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6" h="123">
                  <a:moveTo>
                    <a:pt x="0" y="3"/>
                  </a:moveTo>
                  <a:cubicBezTo>
                    <a:pt x="7" y="1"/>
                    <a:pt x="18" y="0"/>
                    <a:pt x="29" y="0"/>
                  </a:cubicBezTo>
                  <a:cubicBezTo>
                    <a:pt x="44" y="0"/>
                    <a:pt x="54" y="3"/>
                    <a:pt x="62" y="9"/>
                  </a:cubicBezTo>
                  <a:cubicBezTo>
                    <a:pt x="68" y="14"/>
                    <a:pt x="72" y="21"/>
                    <a:pt x="72" y="31"/>
                  </a:cubicBezTo>
                  <a:cubicBezTo>
                    <a:pt x="72" y="42"/>
                    <a:pt x="64" y="52"/>
                    <a:pt x="51" y="5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63" y="60"/>
                    <a:pt x="76" y="70"/>
                    <a:pt x="76" y="88"/>
                  </a:cubicBezTo>
                  <a:cubicBezTo>
                    <a:pt x="76" y="98"/>
                    <a:pt x="72" y="106"/>
                    <a:pt x="66" y="112"/>
                  </a:cubicBezTo>
                  <a:cubicBezTo>
                    <a:pt x="58" y="120"/>
                    <a:pt x="44" y="123"/>
                    <a:pt x="24" y="123"/>
                  </a:cubicBezTo>
                  <a:cubicBezTo>
                    <a:pt x="13" y="123"/>
                    <a:pt x="5" y="123"/>
                    <a:pt x="0" y="122"/>
                  </a:cubicBezTo>
                  <a:lnTo>
                    <a:pt x="0" y="3"/>
                  </a:lnTo>
                  <a:close/>
                  <a:moveTo>
                    <a:pt x="16" y="52"/>
                  </a:moveTo>
                  <a:cubicBezTo>
                    <a:pt x="30" y="52"/>
                    <a:pt x="30" y="52"/>
                    <a:pt x="30" y="52"/>
                  </a:cubicBezTo>
                  <a:cubicBezTo>
                    <a:pt x="46" y="52"/>
                    <a:pt x="56" y="44"/>
                    <a:pt x="56" y="32"/>
                  </a:cubicBezTo>
                  <a:cubicBezTo>
                    <a:pt x="56" y="18"/>
                    <a:pt x="45" y="12"/>
                    <a:pt x="29" y="12"/>
                  </a:cubicBezTo>
                  <a:cubicBezTo>
                    <a:pt x="22" y="12"/>
                    <a:pt x="18" y="13"/>
                    <a:pt x="16" y="14"/>
                  </a:cubicBezTo>
                  <a:lnTo>
                    <a:pt x="16" y="52"/>
                  </a:lnTo>
                  <a:close/>
                  <a:moveTo>
                    <a:pt x="16" y="110"/>
                  </a:moveTo>
                  <a:cubicBezTo>
                    <a:pt x="19" y="111"/>
                    <a:pt x="23" y="111"/>
                    <a:pt x="29" y="111"/>
                  </a:cubicBezTo>
                  <a:cubicBezTo>
                    <a:pt x="45" y="111"/>
                    <a:pt x="60" y="105"/>
                    <a:pt x="60" y="88"/>
                  </a:cubicBezTo>
                  <a:cubicBezTo>
                    <a:pt x="60" y="71"/>
                    <a:pt x="46" y="64"/>
                    <a:pt x="29" y="64"/>
                  </a:cubicBezTo>
                  <a:cubicBezTo>
                    <a:pt x="16" y="64"/>
                    <a:pt x="16" y="64"/>
                    <a:pt x="16" y="64"/>
                  </a:cubicBezTo>
                  <a:lnTo>
                    <a:pt x="16" y="11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Oval 38">
              <a:extLst>
                <a:ext uri="{FF2B5EF4-FFF2-40B4-BE49-F238E27FC236}">
                  <a16:creationId xmlns:a16="http://schemas.microsoft.com/office/drawing/2014/main" xmlns="" id="{5558968D-6BF1-4C1B-9D65-C3A1EAED78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7638" y="2703513"/>
              <a:ext cx="309563" cy="312738"/>
            </a:xfrm>
            <a:prstGeom prst="ellipse">
              <a:avLst/>
            </a:prstGeom>
            <a:solidFill>
              <a:srgbClr val="F0A3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39">
              <a:extLst>
                <a:ext uri="{FF2B5EF4-FFF2-40B4-BE49-F238E27FC236}">
                  <a16:creationId xmlns:a16="http://schemas.microsoft.com/office/drawing/2014/main" xmlns="" id="{9D5CD114-17EB-4BBE-9DEC-80B494A10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3" y="2765426"/>
              <a:ext cx="147638" cy="200025"/>
            </a:xfrm>
            <a:custGeom>
              <a:avLst/>
              <a:gdLst>
                <a:gd name="T0" fmla="*/ 88 w 88"/>
                <a:gd name="T1" fmla="*/ 114 h 120"/>
                <a:gd name="T2" fmla="*/ 57 w 88"/>
                <a:gd name="T3" fmla="*/ 120 h 120"/>
                <a:gd name="T4" fmla="*/ 0 w 88"/>
                <a:gd name="T5" fmla="*/ 61 h 120"/>
                <a:gd name="T6" fmla="*/ 60 w 88"/>
                <a:gd name="T7" fmla="*/ 0 h 120"/>
                <a:gd name="T8" fmla="*/ 88 w 88"/>
                <a:gd name="T9" fmla="*/ 5 h 120"/>
                <a:gd name="T10" fmla="*/ 84 w 88"/>
                <a:gd name="T11" fmla="*/ 17 h 120"/>
                <a:gd name="T12" fmla="*/ 61 w 88"/>
                <a:gd name="T13" fmla="*/ 13 h 120"/>
                <a:gd name="T14" fmla="*/ 16 w 88"/>
                <a:gd name="T15" fmla="*/ 60 h 120"/>
                <a:gd name="T16" fmla="*/ 60 w 88"/>
                <a:gd name="T17" fmla="*/ 107 h 120"/>
                <a:gd name="T18" fmla="*/ 85 w 88"/>
                <a:gd name="T19" fmla="*/ 102 h 120"/>
                <a:gd name="T20" fmla="*/ 88 w 88"/>
                <a:gd name="T21" fmla="*/ 11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120">
                  <a:moveTo>
                    <a:pt x="88" y="114"/>
                  </a:moveTo>
                  <a:cubicBezTo>
                    <a:pt x="82" y="117"/>
                    <a:pt x="71" y="120"/>
                    <a:pt x="57" y="120"/>
                  </a:cubicBezTo>
                  <a:cubicBezTo>
                    <a:pt x="24" y="120"/>
                    <a:pt x="0" y="99"/>
                    <a:pt x="0" y="61"/>
                  </a:cubicBezTo>
                  <a:cubicBezTo>
                    <a:pt x="0" y="25"/>
                    <a:pt x="24" y="0"/>
                    <a:pt x="60" y="0"/>
                  </a:cubicBezTo>
                  <a:cubicBezTo>
                    <a:pt x="75" y="0"/>
                    <a:pt x="84" y="3"/>
                    <a:pt x="88" y="5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79" y="15"/>
                    <a:pt x="71" y="13"/>
                    <a:pt x="61" y="13"/>
                  </a:cubicBezTo>
                  <a:cubicBezTo>
                    <a:pt x="34" y="13"/>
                    <a:pt x="16" y="30"/>
                    <a:pt x="16" y="60"/>
                  </a:cubicBezTo>
                  <a:cubicBezTo>
                    <a:pt x="16" y="89"/>
                    <a:pt x="32" y="107"/>
                    <a:pt x="60" y="107"/>
                  </a:cubicBezTo>
                  <a:cubicBezTo>
                    <a:pt x="69" y="107"/>
                    <a:pt x="79" y="105"/>
                    <a:pt x="85" y="102"/>
                  </a:cubicBezTo>
                  <a:lnTo>
                    <a:pt x="88" y="114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8" name="Oval 40">
              <a:extLst>
                <a:ext uri="{FF2B5EF4-FFF2-40B4-BE49-F238E27FC236}">
                  <a16:creationId xmlns:a16="http://schemas.microsoft.com/office/drawing/2014/main" xmlns="" id="{7D26A99F-A5FF-4816-ABAD-57175B1C50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5225" y="2703513"/>
              <a:ext cx="309563" cy="309563"/>
            </a:xfrm>
            <a:prstGeom prst="ellipse">
              <a:avLst/>
            </a:prstGeom>
            <a:solidFill>
              <a:srgbClr val="E6C7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9" name="Freeform 41">
              <a:extLst>
                <a:ext uri="{FF2B5EF4-FFF2-40B4-BE49-F238E27FC236}">
                  <a16:creationId xmlns:a16="http://schemas.microsoft.com/office/drawing/2014/main" xmlns="" id="{78BA86EF-D8B5-4094-9A56-A1E3EA7D27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30950" y="2767013"/>
              <a:ext cx="157163" cy="195263"/>
            </a:xfrm>
            <a:custGeom>
              <a:avLst/>
              <a:gdLst>
                <a:gd name="T0" fmla="*/ 0 w 94"/>
                <a:gd name="T1" fmla="*/ 2 h 117"/>
                <a:gd name="T2" fmla="*/ 31 w 94"/>
                <a:gd name="T3" fmla="*/ 0 h 117"/>
                <a:gd name="T4" fmla="*/ 78 w 94"/>
                <a:gd name="T5" fmla="*/ 14 h 117"/>
                <a:gd name="T6" fmla="*/ 94 w 94"/>
                <a:gd name="T7" fmla="*/ 55 h 117"/>
                <a:gd name="T8" fmla="*/ 77 w 94"/>
                <a:gd name="T9" fmla="*/ 100 h 117"/>
                <a:gd name="T10" fmla="*/ 27 w 94"/>
                <a:gd name="T11" fmla="*/ 117 h 117"/>
                <a:gd name="T12" fmla="*/ 0 w 94"/>
                <a:gd name="T13" fmla="*/ 115 h 117"/>
                <a:gd name="T14" fmla="*/ 0 w 94"/>
                <a:gd name="T15" fmla="*/ 2 h 117"/>
                <a:gd name="T16" fmla="*/ 14 w 94"/>
                <a:gd name="T17" fmla="*/ 104 h 117"/>
                <a:gd name="T18" fmla="*/ 29 w 94"/>
                <a:gd name="T19" fmla="*/ 105 h 117"/>
                <a:gd name="T20" fmla="*/ 78 w 94"/>
                <a:gd name="T21" fmla="*/ 56 h 117"/>
                <a:gd name="T22" fmla="*/ 32 w 94"/>
                <a:gd name="T23" fmla="*/ 12 h 117"/>
                <a:gd name="T24" fmla="*/ 14 w 94"/>
                <a:gd name="T25" fmla="*/ 13 h 117"/>
                <a:gd name="T26" fmla="*/ 14 w 94"/>
                <a:gd name="T27" fmla="*/ 10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" h="117">
                  <a:moveTo>
                    <a:pt x="0" y="2"/>
                  </a:moveTo>
                  <a:cubicBezTo>
                    <a:pt x="9" y="1"/>
                    <a:pt x="19" y="0"/>
                    <a:pt x="31" y="0"/>
                  </a:cubicBezTo>
                  <a:cubicBezTo>
                    <a:pt x="52" y="0"/>
                    <a:pt x="68" y="5"/>
                    <a:pt x="78" y="14"/>
                  </a:cubicBezTo>
                  <a:cubicBezTo>
                    <a:pt x="88" y="23"/>
                    <a:pt x="94" y="37"/>
                    <a:pt x="94" y="55"/>
                  </a:cubicBezTo>
                  <a:cubicBezTo>
                    <a:pt x="94" y="74"/>
                    <a:pt x="88" y="90"/>
                    <a:pt x="77" y="100"/>
                  </a:cubicBezTo>
                  <a:cubicBezTo>
                    <a:pt x="67" y="111"/>
                    <a:pt x="49" y="117"/>
                    <a:pt x="27" y="117"/>
                  </a:cubicBezTo>
                  <a:cubicBezTo>
                    <a:pt x="16" y="117"/>
                    <a:pt x="7" y="116"/>
                    <a:pt x="0" y="115"/>
                  </a:cubicBezTo>
                  <a:lnTo>
                    <a:pt x="0" y="2"/>
                  </a:lnTo>
                  <a:close/>
                  <a:moveTo>
                    <a:pt x="14" y="104"/>
                  </a:moveTo>
                  <a:cubicBezTo>
                    <a:pt x="18" y="105"/>
                    <a:pt x="24" y="105"/>
                    <a:pt x="29" y="105"/>
                  </a:cubicBezTo>
                  <a:cubicBezTo>
                    <a:pt x="61" y="105"/>
                    <a:pt x="78" y="87"/>
                    <a:pt x="78" y="56"/>
                  </a:cubicBezTo>
                  <a:cubicBezTo>
                    <a:pt x="79" y="29"/>
                    <a:pt x="63" y="12"/>
                    <a:pt x="32" y="12"/>
                  </a:cubicBezTo>
                  <a:cubicBezTo>
                    <a:pt x="24" y="12"/>
                    <a:pt x="18" y="12"/>
                    <a:pt x="14" y="13"/>
                  </a:cubicBezTo>
                  <a:lnTo>
                    <a:pt x="14" y="104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0" name="Freeform 42">
              <a:extLst>
                <a:ext uri="{FF2B5EF4-FFF2-40B4-BE49-F238E27FC236}">
                  <a16:creationId xmlns:a16="http://schemas.microsoft.com/office/drawing/2014/main" xmlns="" id="{7E092A7A-AEE3-4E97-B73C-211D6A5259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4738" y="2794001"/>
              <a:ext cx="504825" cy="376238"/>
            </a:xfrm>
            <a:custGeom>
              <a:avLst/>
              <a:gdLst>
                <a:gd name="T0" fmla="*/ 281 w 302"/>
                <a:gd name="T1" fmla="*/ 192 h 225"/>
                <a:gd name="T2" fmla="*/ 239 w 302"/>
                <a:gd name="T3" fmla="*/ 184 h 225"/>
                <a:gd name="T4" fmla="*/ 153 w 302"/>
                <a:gd name="T5" fmla="*/ 204 h 225"/>
                <a:gd name="T6" fmla="*/ 153 w 302"/>
                <a:gd name="T7" fmla="*/ 134 h 225"/>
                <a:gd name="T8" fmla="*/ 158 w 302"/>
                <a:gd name="T9" fmla="*/ 140 h 225"/>
                <a:gd name="T10" fmla="*/ 158 w 302"/>
                <a:gd name="T11" fmla="*/ 34 h 225"/>
                <a:gd name="T12" fmla="*/ 228 w 302"/>
                <a:gd name="T13" fmla="*/ 8 h 225"/>
                <a:gd name="T14" fmla="*/ 234 w 302"/>
                <a:gd name="T15" fmla="*/ 0 h 225"/>
                <a:gd name="T16" fmla="*/ 152 w 302"/>
                <a:gd name="T17" fmla="*/ 28 h 225"/>
                <a:gd name="T18" fmla="*/ 70 w 302"/>
                <a:gd name="T19" fmla="*/ 0 h 225"/>
                <a:gd name="T20" fmla="*/ 17 w 302"/>
                <a:gd name="T21" fmla="*/ 9 h 225"/>
                <a:gd name="T22" fmla="*/ 14 w 302"/>
                <a:gd name="T23" fmla="*/ 10 h 225"/>
                <a:gd name="T24" fmla="*/ 14 w 302"/>
                <a:gd name="T25" fmla="*/ 27 h 225"/>
                <a:gd name="T26" fmla="*/ 0 w 302"/>
                <a:gd name="T27" fmla="*/ 37 h 225"/>
                <a:gd name="T28" fmla="*/ 0 w 302"/>
                <a:gd name="T29" fmla="*/ 218 h 225"/>
                <a:gd name="T30" fmla="*/ 133 w 302"/>
                <a:gd name="T31" fmla="*/ 218 h 225"/>
                <a:gd name="T32" fmla="*/ 152 w 302"/>
                <a:gd name="T33" fmla="*/ 225 h 225"/>
                <a:gd name="T34" fmla="*/ 171 w 302"/>
                <a:gd name="T35" fmla="*/ 218 h 225"/>
                <a:gd name="T36" fmla="*/ 302 w 302"/>
                <a:gd name="T37" fmla="*/ 218 h 225"/>
                <a:gd name="T38" fmla="*/ 302 w 302"/>
                <a:gd name="T39" fmla="*/ 37 h 225"/>
                <a:gd name="T40" fmla="*/ 281 w 302"/>
                <a:gd name="T41" fmla="*/ 80 h 225"/>
                <a:gd name="T42" fmla="*/ 281 w 302"/>
                <a:gd name="T43" fmla="*/ 192 h 225"/>
                <a:gd name="T44" fmla="*/ 150 w 302"/>
                <a:gd name="T45" fmla="*/ 204 h 225"/>
                <a:gd name="T46" fmla="*/ 63 w 302"/>
                <a:gd name="T47" fmla="*/ 185 h 225"/>
                <a:gd name="T48" fmla="*/ 23 w 302"/>
                <a:gd name="T49" fmla="*/ 192 h 225"/>
                <a:gd name="T50" fmla="*/ 23 w 302"/>
                <a:gd name="T51" fmla="*/ 16 h 225"/>
                <a:gd name="T52" fmla="*/ 70 w 302"/>
                <a:gd name="T53" fmla="*/ 8 h 225"/>
                <a:gd name="T54" fmla="*/ 145 w 302"/>
                <a:gd name="T55" fmla="*/ 34 h 225"/>
                <a:gd name="T56" fmla="*/ 145 w 302"/>
                <a:gd name="T57" fmla="*/ 140 h 225"/>
                <a:gd name="T58" fmla="*/ 150 w 302"/>
                <a:gd name="T59" fmla="*/ 134 h 225"/>
                <a:gd name="T60" fmla="*/ 150 w 302"/>
                <a:gd name="T61" fmla="*/ 204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02" h="225">
                  <a:moveTo>
                    <a:pt x="281" y="192"/>
                  </a:moveTo>
                  <a:cubicBezTo>
                    <a:pt x="269" y="187"/>
                    <a:pt x="255" y="184"/>
                    <a:pt x="239" y="184"/>
                  </a:cubicBezTo>
                  <a:cubicBezTo>
                    <a:pt x="201" y="184"/>
                    <a:pt x="164" y="199"/>
                    <a:pt x="153" y="204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8" y="140"/>
                    <a:pt x="158" y="140"/>
                    <a:pt x="158" y="140"/>
                  </a:cubicBezTo>
                  <a:cubicBezTo>
                    <a:pt x="158" y="34"/>
                    <a:pt x="158" y="34"/>
                    <a:pt x="158" y="34"/>
                  </a:cubicBezTo>
                  <a:cubicBezTo>
                    <a:pt x="178" y="18"/>
                    <a:pt x="201" y="9"/>
                    <a:pt x="228" y="8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202" y="0"/>
                    <a:pt x="174" y="9"/>
                    <a:pt x="152" y="28"/>
                  </a:cubicBezTo>
                  <a:cubicBezTo>
                    <a:pt x="130" y="9"/>
                    <a:pt x="102" y="0"/>
                    <a:pt x="70" y="0"/>
                  </a:cubicBezTo>
                  <a:cubicBezTo>
                    <a:pt x="40" y="0"/>
                    <a:pt x="18" y="8"/>
                    <a:pt x="17" y="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5" y="29"/>
                    <a:pt x="0" y="32"/>
                    <a:pt x="0" y="37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133" y="218"/>
                    <a:pt x="133" y="218"/>
                    <a:pt x="133" y="218"/>
                  </a:cubicBezTo>
                  <a:cubicBezTo>
                    <a:pt x="138" y="222"/>
                    <a:pt x="145" y="225"/>
                    <a:pt x="152" y="225"/>
                  </a:cubicBezTo>
                  <a:cubicBezTo>
                    <a:pt x="160" y="225"/>
                    <a:pt x="167" y="222"/>
                    <a:pt x="171" y="218"/>
                  </a:cubicBezTo>
                  <a:cubicBezTo>
                    <a:pt x="302" y="218"/>
                    <a:pt x="302" y="218"/>
                    <a:pt x="302" y="218"/>
                  </a:cubicBezTo>
                  <a:cubicBezTo>
                    <a:pt x="302" y="37"/>
                    <a:pt x="302" y="37"/>
                    <a:pt x="302" y="37"/>
                  </a:cubicBezTo>
                  <a:cubicBezTo>
                    <a:pt x="281" y="80"/>
                    <a:pt x="281" y="80"/>
                    <a:pt x="281" y="80"/>
                  </a:cubicBezTo>
                  <a:lnTo>
                    <a:pt x="281" y="192"/>
                  </a:lnTo>
                  <a:close/>
                  <a:moveTo>
                    <a:pt x="150" y="204"/>
                  </a:moveTo>
                  <a:cubicBezTo>
                    <a:pt x="139" y="200"/>
                    <a:pt x="101" y="185"/>
                    <a:pt x="63" y="185"/>
                  </a:cubicBezTo>
                  <a:cubicBezTo>
                    <a:pt x="48" y="185"/>
                    <a:pt x="34" y="187"/>
                    <a:pt x="23" y="192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30" y="13"/>
                    <a:pt x="48" y="8"/>
                    <a:pt x="70" y="8"/>
                  </a:cubicBezTo>
                  <a:cubicBezTo>
                    <a:pt x="100" y="8"/>
                    <a:pt x="125" y="17"/>
                    <a:pt x="145" y="34"/>
                  </a:cubicBezTo>
                  <a:cubicBezTo>
                    <a:pt x="145" y="140"/>
                    <a:pt x="145" y="140"/>
                    <a:pt x="145" y="140"/>
                  </a:cubicBezTo>
                  <a:cubicBezTo>
                    <a:pt x="150" y="134"/>
                    <a:pt x="150" y="134"/>
                    <a:pt x="150" y="134"/>
                  </a:cubicBezTo>
                  <a:lnTo>
                    <a:pt x="150" y="204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1" name="Freeform 43">
              <a:extLst>
                <a:ext uri="{FF2B5EF4-FFF2-40B4-BE49-F238E27FC236}">
                  <a16:creationId xmlns:a16="http://schemas.microsoft.com/office/drawing/2014/main" xmlns="" id="{7A24E207-3258-41DE-85DD-D2A287F6C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1413" y="2836863"/>
              <a:ext cx="152400" cy="50800"/>
            </a:xfrm>
            <a:custGeom>
              <a:avLst/>
              <a:gdLst>
                <a:gd name="T0" fmla="*/ 0 w 91"/>
                <a:gd name="T1" fmla="*/ 13 h 30"/>
                <a:gd name="T2" fmla="*/ 2 w 91"/>
                <a:gd name="T3" fmla="*/ 20 h 30"/>
                <a:gd name="T4" fmla="*/ 88 w 91"/>
                <a:gd name="T5" fmla="*/ 30 h 30"/>
                <a:gd name="T6" fmla="*/ 91 w 91"/>
                <a:gd name="T7" fmla="*/ 24 h 30"/>
                <a:gd name="T8" fmla="*/ 0 w 91"/>
                <a:gd name="T9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30">
                  <a:moveTo>
                    <a:pt x="0" y="13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47" y="8"/>
                    <a:pt x="88" y="30"/>
                    <a:pt x="88" y="30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0" y="23"/>
                    <a:pt x="48" y="0"/>
                    <a:pt x="0" y="13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2" name="Freeform 44">
              <a:extLst>
                <a:ext uri="{FF2B5EF4-FFF2-40B4-BE49-F238E27FC236}">
                  <a16:creationId xmlns:a16="http://schemas.microsoft.com/office/drawing/2014/main" xmlns="" id="{626B6FA2-0B44-4B55-ADD2-E6E8FCEC57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1413" y="2870201"/>
              <a:ext cx="152400" cy="50800"/>
            </a:xfrm>
            <a:custGeom>
              <a:avLst/>
              <a:gdLst>
                <a:gd name="T0" fmla="*/ 0 w 91"/>
                <a:gd name="T1" fmla="*/ 13 h 30"/>
                <a:gd name="T2" fmla="*/ 2 w 91"/>
                <a:gd name="T3" fmla="*/ 19 h 30"/>
                <a:gd name="T4" fmla="*/ 88 w 91"/>
                <a:gd name="T5" fmla="*/ 30 h 30"/>
                <a:gd name="T6" fmla="*/ 91 w 91"/>
                <a:gd name="T7" fmla="*/ 24 h 30"/>
                <a:gd name="T8" fmla="*/ 0 w 91"/>
                <a:gd name="T9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30">
                  <a:moveTo>
                    <a:pt x="0" y="13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47" y="7"/>
                    <a:pt x="88" y="30"/>
                    <a:pt x="88" y="30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0" y="23"/>
                    <a:pt x="48" y="0"/>
                    <a:pt x="0" y="13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3" name="Freeform 45">
              <a:extLst>
                <a:ext uri="{FF2B5EF4-FFF2-40B4-BE49-F238E27FC236}">
                  <a16:creationId xmlns:a16="http://schemas.microsoft.com/office/drawing/2014/main" xmlns="" id="{CAB0D261-C6AC-4835-9894-07773E1FF0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1413" y="2901951"/>
              <a:ext cx="152400" cy="50800"/>
            </a:xfrm>
            <a:custGeom>
              <a:avLst/>
              <a:gdLst>
                <a:gd name="T0" fmla="*/ 0 w 91"/>
                <a:gd name="T1" fmla="*/ 12 h 30"/>
                <a:gd name="T2" fmla="*/ 2 w 91"/>
                <a:gd name="T3" fmla="*/ 19 h 30"/>
                <a:gd name="T4" fmla="*/ 88 w 91"/>
                <a:gd name="T5" fmla="*/ 30 h 30"/>
                <a:gd name="T6" fmla="*/ 91 w 91"/>
                <a:gd name="T7" fmla="*/ 23 h 30"/>
                <a:gd name="T8" fmla="*/ 0 w 91"/>
                <a:gd name="T9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30">
                  <a:moveTo>
                    <a:pt x="0" y="12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47" y="7"/>
                    <a:pt x="88" y="29"/>
                    <a:pt x="88" y="30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90" y="22"/>
                    <a:pt x="48" y="0"/>
                    <a:pt x="0" y="12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4" name="Freeform 46">
              <a:extLst>
                <a:ext uri="{FF2B5EF4-FFF2-40B4-BE49-F238E27FC236}">
                  <a16:creationId xmlns:a16="http://schemas.microsoft.com/office/drawing/2014/main" xmlns="" id="{54C74E83-28C3-4055-A6B4-85907F2C2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1413" y="2936876"/>
              <a:ext cx="152400" cy="49213"/>
            </a:xfrm>
            <a:custGeom>
              <a:avLst/>
              <a:gdLst>
                <a:gd name="T0" fmla="*/ 0 w 91"/>
                <a:gd name="T1" fmla="*/ 13 h 30"/>
                <a:gd name="T2" fmla="*/ 2 w 91"/>
                <a:gd name="T3" fmla="*/ 20 h 30"/>
                <a:gd name="T4" fmla="*/ 88 w 91"/>
                <a:gd name="T5" fmla="*/ 30 h 30"/>
                <a:gd name="T6" fmla="*/ 91 w 91"/>
                <a:gd name="T7" fmla="*/ 24 h 30"/>
                <a:gd name="T8" fmla="*/ 0 w 91"/>
                <a:gd name="T9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30">
                  <a:moveTo>
                    <a:pt x="0" y="13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47" y="8"/>
                    <a:pt x="88" y="30"/>
                    <a:pt x="88" y="30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0" y="23"/>
                    <a:pt x="48" y="0"/>
                    <a:pt x="0" y="13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5" name="Freeform 47">
              <a:extLst>
                <a:ext uri="{FF2B5EF4-FFF2-40B4-BE49-F238E27FC236}">
                  <a16:creationId xmlns:a16="http://schemas.microsoft.com/office/drawing/2014/main" xmlns="" id="{783E39CE-80BD-4C5F-8D27-860EE6256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1413" y="2968626"/>
              <a:ext cx="152400" cy="49213"/>
            </a:xfrm>
            <a:custGeom>
              <a:avLst/>
              <a:gdLst>
                <a:gd name="T0" fmla="*/ 0 w 91"/>
                <a:gd name="T1" fmla="*/ 13 h 30"/>
                <a:gd name="T2" fmla="*/ 2 w 91"/>
                <a:gd name="T3" fmla="*/ 20 h 30"/>
                <a:gd name="T4" fmla="*/ 88 w 91"/>
                <a:gd name="T5" fmla="*/ 30 h 30"/>
                <a:gd name="T6" fmla="*/ 91 w 91"/>
                <a:gd name="T7" fmla="*/ 24 h 30"/>
                <a:gd name="T8" fmla="*/ 0 w 91"/>
                <a:gd name="T9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30">
                  <a:moveTo>
                    <a:pt x="0" y="13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47" y="8"/>
                    <a:pt x="88" y="30"/>
                    <a:pt x="88" y="30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0" y="23"/>
                    <a:pt x="48" y="0"/>
                    <a:pt x="0" y="13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6" name="Freeform 48">
              <a:extLst>
                <a:ext uri="{FF2B5EF4-FFF2-40B4-BE49-F238E27FC236}">
                  <a16:creationId xmlns:a16="http://schemas.microsoft.com/office/drawing/2014/main" xmlns="" id="{F95C0300-1C49-4179-B69A-25898FAEC4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1413" y="3001963"/>
              <a:ext cx="152400" cy="47625"/>
            </a:xfrm>
            <a:custGeom>
              <a:avLst/>
              <a:gdLst>
                <a:gd name="T0" fmla="*/ 0 w 91"/>
                <a:gd name="T1" fmla="*/ 12 h 29"/>
                <a:gd name="T2" fmla="*/ 2 w 91"/>
                <a:gd name="T3" fmla="*/ 19 h 29"/>
                <a:gd name="T4" fmla="*/ 88 w 91"/>
                <a:gd name="T5" fmla="*/ 29 h 29"/>
                <a:gd name="T6" fmla="*/ 91 w 91"/>
                <a:gd name="T7" fmla="*/ 23 h 29"/>
                <a:gd name="T8" fmla="*/ 0 w 91"/>
                <a:gd name="T9" fmla="*/ 1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29">
                  <a:moveTo>
                    <a:pt x="0" y="12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47" y="7"/>
                    <a:pt x="88" y="29"/>
                    <a:pt x="88" y="29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90" y="22"/>
                    <a:pt x="48" y="0"/>
                    <a:pt x="0" y="12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7" name="Freeform 49">
              <a:extLst>
                <a:ext uri="{FF2B5EF4-FFF2-40B4-BE49-F238E27FC236}">
                  <a16:creationId xmlns:a16="http://schemas.microsoft.com/office/drawing/2014/main" xmlns="" id="{37E62E36-0181-4631-8E7E-472EAAAFC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1413" y="3033713"/>
              <a:ext cx="152400" cy="49213"/>
            </a:xfrm>
            <a:custGeom>
              <a:avLst/>
              <a:gdLst>
                <a:gd name="T0" fmla="*/ 0 w 91"/>
                <a:gd name="T1" fmla="*/ 13 h 30"/>
                <a:gd name="T2" fmla="*/ 2 w 91"/>
                <a:gd name="T3" fmla="*/ 19 h 30"/>
                <a:gd name="T4" fmla="*/ 88 w 91"/>
                <a:gd name="T5" fmla="*/ 30 h 30"/>
                <a:gd name="T6" fmla="*/ 91 w 91"/>
                <a:gd name="T7" fmla="*/ 24 h 30"/>
                <a:gd name="T8" fmla="*/ 0 w 91"/>
                <a:gd name="T9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30">
                  <a:moveTo>
                    <a:pt x="0" y="13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47" y="8"/>
                    <a:pt x="88" y="30"/>
                    <a:pt x="88" y="30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0" y="23"/>
                    <a:pt x="48" y="0"/>
                    <a:pt x="0" y="13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8" name="Freeform 50">
              <a:extLst>
                <a:ext uri="{FF2B5EF4-FFF2-40B4-BE49-F238E27FC236}">
                  <a16:creationId xmlns:a16="http://schemas.microsoft.com/office/drawing/2014/main" xmlns="" id="{15D76779-6B36-4E2A-9B5F-FE5CF5BA95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3988" y="2601913"/>
              <a:ext cx="239713" cy="415925"/>
            </a:xfrm>
            <a:custGeom>
              <a:avLst/>
              <a:gdLst>
                <a:gd name="T0" fmla="*/ 97 w 151"/>
                <a:gd name="T1" fmla="*/ 0 h 262"/>
                <a:gd name="T2" fmla="*/ 75 w 151"/>
                <a:gd name="T3" fmla="*/ 45 h 262"/>
                <a:gd name="T4" fmla="*/ 75 w 151"/>
                <a:gd name="T5" fmla="*/ 45 h 262"/>
                <a:gd name="T6" fmla="*/ 6 w 151"/>
                <a:gd name="T7" fmla="*/ 187 h 262"/>
                <a:gd name="T8" fmla="*/ 0 w 151"/>
                <a:gd name="T9" fmla="*/ 262 h 262"/>
                <a:gd name="T10" fmla="*/ 59 w 151"/>
                <a:gd name="T11" fmla="*/ 215 h 262"/>
                <a:gd name="T12" fmla="*/ 129 w 151"/>
                <a:gd name="T13" fmla="*/ 71 h 262"/>
                <a:gd name="T14" fmla="*/ 129 w 151"/>
                <a:gd name="T15" fmla="*/ 71 h 262"/>
                <a:gd name="T16" fmla="*/ 151 w 151"/>
                <a:gd name="T17" fmla="*/ 26 h 262"/>
                <a:gd name="T18" fmla="*/ 97 w 151"/>
                <a:gd name="T19" fmla="*/ 0 h 262"/>
                <a:gd name="T20" fmla="*/ 55 w 151"/>
                <a:gd name="T21" fmla="*/ 211 h 262"/>
                <a:gd name="T22" fmla="*/ 21 w 151"/>
                <a:gd name="T23" fmla="*/ 238 h 262"/>
                <a:gd name="T24" fmla="*/ 8 w 151"/>
                <a:gd name="T25" fmla="*/ 232 h 262"/>
                <a:gd name="T26" fmla="*/ 12 w 151"/>
                <a:gd name="T27" fmla="*/ 189 h 262"/>
                <a:gd name="T28" fmla="*/ 15 w 151"/>
                <a:gd name="T29" fmla="*/ 183 h 262"/>
                <a:gd name="T30" fmla="*/ 20 w 151"/>
                <a:gd name="T31" fmla="*/ 205 h 262"/>
                <a:gd name="T32" fmla="*/ 34 w 151"/>
                <a:gd name="T33" fmla="*/ 196 h 262"/>
                <a:gd name="T34" fmla="*/ 37 w 151"/>
                <a:gd name="T35" fmla="*/ 213 h 262"/>
                <a:gd name="T36" fmla="*/ 57 w 151"/>
                <a:gd name="T37" fmla="*/ 205 h 262"/>
                <a:gd name="T38" fmla="*/ 55 w 151"/>
                <a:gd name="T39" fmla="*/ 211 h 262"/>
                <a:gd name="T40" fmla="*/ 128 w 151"/>
                <a:gd name="T41" fmla="*/ 48 h 262"/>
                <a:gd name="T42" fmla="*/ 94 w 151"/>
                <a:gd name="T43" fmla="*/ 31 h 262"/>
                <a:gd name="T44" fmla="*/ 102 w 151"/>
                <a:gd name="T45" fmla="*/ 14 h 262"/>
                <a:gd name="T46" fmla="*/ 136 w 151"/>
                <a:gd name="T47" fmla="*/ 30 h 262"/>
                <a:gd name="T48" fmla="*/ 128 w 151"/>
                <a:gd name="T49" fmla="*/ 48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1" h="262">
                  <a:moveTo>
                    <a:pt x="97" y="0"/>
                  </a:moveTo>
                  <a:lnTo>
                    <a:pt x="75" y="45"/>
                  </a:lnTo>
                  <a:lnTo>
                    <a:pt x="75" y="45"/>
                  </a:lnTo>
                  <a:lnTo>
                    <a:pt x="6" y="187"/>
                  </a:lnTo>
                  <a:lnTo>
                    <a:pt x="0" y="262"/>
                  </a:lnTo>
                  <a:lnTo>
                    <a:pt x="59" y="215"/>
                  </a:lnTo>
                  <a:lnTo>
                    <a:pt x="129" y="71"/>
                  </a:lnTo>
                  <a:lnTo>
                    <a:pt x="129" y="71"/>
                  </a:lnTo>
                  <a:lnTo>
                    <a:pt x="151" y="26"/>
                  </a:lnTo>
                  <a:lnTo>
                    <a:pt x="97" y="0"/>
                  </a:lnTo>
                  <a:close/>
                  <a:moveTo>
                    <a:pt x="55" y="211"/>
                  </a:moveTo>
                  <a:lnTo>
                    <a:pt x="21" y="238"/>
                  </a:lnTo>
                  <a:lnTo>
                    <a:pt x="8" y="232"/>
                  </a:lnTo>
                  <a:lnTo>
                    <a:pt x="12" y="189"/>
                  </a:lnTo>
                  <a:lnTo>
                    <a:pt x="15" y="183"/>
                  </a:lnTo>
                  <a:lnTo>
                    <a:pt x="20" y="205"/>
                  </a:lnTo>
                  <a:lnTo>
                    <a:pt x="34" y="196"/>
                  </a:lnTo>
                  <a:lnTo>
                    <a:pt x="37" y="213"/>
                  </a:lnTo>
                  <a:lnTo>
                    <a:pt x="57" y="205"/>
                  </a:lnTo>
                  <a:lnTo>
                    <a:pt x="55" y="211"/>
                  </a:lnTo>
                  <a:close/>
                  <a:moveTo>
                    <a:pt x="128" y="48"/>
                  </a:moveTo>
                  <a:lnTo>
                    <a:pt x="94" y="31"/>
                  </a:lnTo>
                  <a:lnTo>
                    <a:pt x="102" y="14"/>
                  </a:lnTo>
                  <a:lnTo>
                    <a:pt x="136" y="30"/>
                  </a:lnTo>
                  <a:lnTo>
                    <a:pt x="128" y="48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9" name="Oval 51">
              <a:extLst>
                <a:ext uri="{FF2B5EF4-FFF2-40B4-BE49-F238E27FC236}">
                  <a16:creationId xmlns:a16="http://schemas.microsoft.com/office/drawing/2014/main" xmlns="" id="{4D5C659F-23E0-4022-B000-36E24E63BB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600" y="2768601"/>
              <a:ext cx="85725" cy="85725"/>
            </a:xfrm>
            <a:prstGeom prst="ellipse">
              <a:avLst/>
            </a:pr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0" name="Oval 52">
              <a:extLst>
                <a:ext uri="{FF2B5EF4-FFF2-40B4-BE49-F238E27FC236}">
                  <a16:creationId xmlns:a16="http://schemas.microsoft.com/office/drawing/2014/main" xmlns="" id="{B5E87347-C735-40CA-9F51-04384165CE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8550" y="2943226"/>
              <a:ext cx="53975" cy="52388"/>
            </a:xfrm>
            <a:prstGeom prst="ellipse">
              <a:avLst/>
            </a:pr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1" name="Freeform 53">
              <a:extLst>
                <a:ext uri="{FF2B5EF4-FFF2-40B4-BE49-F238E27FC236}">
                  <a16:creationId xmlns:a16="http://schemas.microsoft.com/office/drawing/2014/main" xmlns="" id="{5C0C3D4C-666C-4928-AD0B-6C0F90561E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59313" y="2636838"/>
              <a:ext cx="485775" cy="539750"/>
            </a:xfrm>
            <a:custGeom>
              <a:avLst/>
              <a:gdLst>
                <a:gd name="T0" fmla="*/ 103 w 290"/>
                <a:gd name="T1" fmla="*/ 14 h 323"/>
                <a:gd name="T2" fmla="*/ 68 w 290"/>
                <a:gd name="T3" fmla="*/ 247 h 323"/>
                <a:gd name="T4" fmla="*/ 173 w 290"/>
                <a:gd name="T5" fmla="*/ 323 h 323"/>
                <a:gd name="T6" fmla="*/ 214 w 290"/>
                <a:gd name="T7" fmla="*/ 299 h 323"/>
                <a:gd name="T8" fmla="*/ 258 w 290"/>
                <a:gd name="T9" fmla="*/ 252 h 323"/>
                <a:gd name="T10" fmla="*/ 263 w 290"/>
                <a:gd name="T11" fmla="*/ 235 h 323"/>
                <a:gd name="T12" fmla="*/ 281 w 290"/>
                <a:gd name="T13" fmla="*/ 202 h 323"/>
                <a:gd name="T14" fmla="*/ 98 w 290"/>
                <a:gd name="T15" fmla="*/ 159 h 323"/>
                <a:gd name="T16" fmla="*/ 89 w 290"/>
                <a:gd name="T17" fmla="*/ 146 h 323"/>
                <a:gd name="T18" fmla="*/ 79 w 290"/>
                <a:gd name="T19" fmla="*/ 155 h 323"/>
                <a:gd name="T20" fmla="*/ 52 w 290"/>
                <a:gd name="T21" fmla="*/ 135 h 323"/>
                <a:gd name="T22" fmla="*/ 62 w 290"/>
                <a:gd name="T23" fmla="*/ 115 h 323"/>
                <a:gd name="T24" fmla="*/ 48 w 290"/>
                <a:gd name="T25" fmla="*/ 102 h 323"/>
                <a:gd name="T26" fmla="*/ 45 w 290"/>
                <a:gd name="T27" fmla="*/ 91 h 323"/>
                <a:gd name="T28" fmla="*/ 67 w 290"/>
                <a:gd name="T29" fmla="*/ 65 h 323"/>
                <a:gd name="T30" fmla="*/ 84 w 290"/>
                <a:gd name="T31" fmla="*/ 65 h 323"/>
                <a:gd name="T32" fmla="*/ 91 w 290"/>
                <a:gd name="T33" fmla="*/ 44 h 323"/>
                <a:gd name="T34" fmla="*/ 125 w 290"/>
                <a:gd name="T35" fmla="*/ 50 h 323"/>
                <a:gd name="T36" fmla="*/ 135 w 290"/>
                <a:gd name="T37" fmla="*/ 63 h 323"/>
                <a:gd name="T38" fmla="*/ 155 w 290"/>
                <a:gd name="T39" fmla="*/ 56 h 323"/>
                <a:gd name="T40" fmla="*/ 171 w 290"/>
                <a:gd name="T41" fmla="*/ 87 h 323"/>
                <a:gd name="T42" fmla="*/ 162 w 290"/>
                <a:gd name="T43" fmla="*/ 103 h 323"/>
                <a:gd name="T44" fmla="*/ 177 w 290"/>
                <a:gd name="T45" fmla="*/ 121 h 323"/>
                <a:gd name="T46" fmla="*/ 154 w 290"/>
                <a:gd name="T47" fmla="*/ 146 h 323"/>
                <a:gd name="T48" fmla="*/ 138 w 290"/>
                <a:gd name="T49" fmla="*/ 144 h 323"/>
                <a:gd name="T50" fmla="*/ 131 w 290"/>
                <a:gd name="T51" fmla="*/ 165 h 323"/>
                <a:gd name="T52" fmla="*/ 98 w 290"/>
                <a:gd name="T53" fmla="*/ 159 h 323"/>
                <a:gd name="T54" fmla="*/ 193 w 290"/>
                <a:gd name="T55" fmla="*/ 225 h 323"/>
                <a:gd name="T56" fmla="*/ 183 w 290"/>
                <a:gd name="T57" fmla="*/ 224 h 323"/>
                <a:gd name="T58" fmla="*/ 178 w 290"/>
                <a:gd name="T59" fmla="*/ 238 h 323"/>
                <a:gd name="T60" fmla="*/ 157 w 290"/>
                <a:gd name="T61" fmla="*/ 234 h 323"/>
                <a:gd name="T62" fmla="*/ 152 w 290"/>
                <a:gd name="T63" fmla="*/ 226 h 323"/>
                <a:gd name="T64" fmla="*/ 145 w 290"/>
                <a:gd name="T65" fmla="*/ 231 h 323"/>
                <a:gd name="T66" fmla="*/ 128 w 290"/>
                <a:gd name="T67" fmla="*/ 218 h 323"/>
                <a:gd name="T68" fmla="*/ 134 w 290"/>
                <a:gd name="T69" fmla="*/ 206 h 323"/>
                <a:gd name="T70" fmla="*/ 125 w 290"/>
                <a:gd name="T71" fmla="*/ 197 h 323"/>
                <a:gd name="T72" fmla="*/ 123 w 290"/>
                <a:gd name="T73" fmla="*/ 190 h 323"/>
                <a:gd name="T74" fmla="*/ 137 w 290"/>
                <a:gd name="T75" fmla="*/ 174 h 323"/>
                <a:gd name="T76" fmla="*/ 149 w 290"/>
                <a:gd name="T77" fmla="*/ 174 h 323"/>
                <a:gd name="T78" fmla="*/ 153 w 290"/>
                <a:gd name="T79" fmla="*/ 160 h 323"/>
                <a:gd name="T80" fmla="*/ 174 w 290"/>
                <a:gd name="T81" fmla="*/ 164 h 323"/>
                <a:gd name="T82" fmla="*/ 181 w 290"/>
                <a:gd name="T83" fmla="*/ 173 h 323"/>
                <a:gd name="T84" fmla="*/ 194 w 290"/>
                <a:gd name="T85" fmla="*/ 168 h 323"/>
                <a:gd name="T86" fmla="*/ 204 w 290"/>
                <a:gd name="T87" fmla="*/ 188 h 323"/>
                <a:gd name="T88" fmla="*/ 198 w 290"/>
                <a:gd name="T89" fmla="*/ 198 h 323"/>
                <a:gd name="T90" fmla="*/ 208 w 290"/>
                <a:gd name="T91" fmla="*/ 21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90" h="323">
                  <a:moveTo>
                    <a:pt x="254" y="146"/>
                  </a:moveTo>
                  <a:cubicBezTo>
                    <a:pt x="274" y="46"/>
                    <a:pt x="193" y="0"/>
                    <a:pt x="103" y="14"/>
                  </a:cubicBezTo>
                  <a:cubicBezTo>
                    <a:pt x="13" y="29"/>
                    <a:pt x="16" y="83"/>
                    <a:pt x="11" y="109"/>
                  </a:cubicBezTo>
                  <a:cubicBezTo>
                    <a:pt x="0" y="175"/>
                    <a:pt x="68" y="247"/>
                    <a:pt x="68" y="247"/>
                  </a:cubicBezTo>
                  <a:cubicBezTo>
                    <a:pt x="64" y="323"/>
                    <a:pt x="64" y="323"/>
                    <a:pt x="64" y="323"/>
                  </a:cubicBezTo>
                  <a:cubicBezTo>
                    <a:pt x="173" y="323"/>
                    <a:pt x="173" y="323"/>
                    <a:pt x="173" y="323"/>
                  </a:cubicBezTo>
                  <a:cubicBezTo>
                    <a:pt x="181" y="288"/>
                    <a:pt x="181" y="288"/>
                    <a:pt x="181" y="288"/>
                  </a:cubicBezTo>
                  <a:cubicBezTo>
                    <a:pt x="181" y="288"/>
                    <a:pt x="186" y="296"/>
                    <a:pt x="214" y="299"/>
                  </a:cubicBezTo>
                  <a:cubicBezTo>
                    <a:pt x="243" y="301"/>
                    <a:pt x="239" y="267"/>
                    <a:pt x="239" y="267"/>
                  </a:cubicBezTo>
                  <a:cubicBezTo>
                    <a:pt x="239" y="267"/>
                    <a:pt x="258" y="258"/>
                    <a:pt x="258" y="252"/>
                  </a:cubicBezTo>
                  <a:cubicBezTo>
                    <a:pt x="258" y="246"/>
                    <a:pt x="247" y="238"/>
                    <a:pt x="247" y="238"/>
                  </a:cubicBezTo>
                  <a:cubicBezTo>
                    <a:pt x="247" y="238"/>
                    <a:pt x="259" y="240"/>
                    <a:pt x="263" y="235"/>
                  </a:cubicBezTo>
                  <a:cubicBezTo>
                    <a:pt x="267" y="230"/>
                    <a:pt x="258" y="212"/>
                    <a:pt x="258" y="212"/>
                  </a:cubicBezTo>
                  <a:cubicBezTo>
                    <a:pt x="258" y="212"/>
                    <a:pt x="272" y="211"/>
                    <a:pt x="281" y="202"/>
                  </a:cubicBezTo>
                  <a:cubicBezTo>
                    <a:pt x="290" y="192"/>
                    <a:pt x="254" y="164"/>
                    <a:pt x="254" y="146"/>
                  </a:cubicBezTo>
                  <a:close/>
                  <a:moveTo>
                    <a:pt x="98" y="159"/>
                  </a:moveTo>
                  <a:cubicBezTo>
                    <a:pt x="98" y="159"/>
                    <a:pt x="97" y="153"/>
                    <a:pt x="97" y="149"/>
                  </a:cubicBezTo>
                  <a:cubicBezTo>
                    <a:pt x="94" y="149"/>
                    <a:pt x="92" y="148"/>
                    <a:pt x="89" y="146"/>
                  </a:cubicBezTo>
                  <a:cubicBezTo>
                    <a:pt x="86" y="149"/>
                    <a:pt x="80" y="154"/>
                    <a:pt x="80" y="154"/>
                  </a:cubicBezTo>
                  <a:cubicBezTo>
                    <a:pt x="79" y="155"/>
                    <a:pt x="79" y="155"/>
                    <a:pt x="79" y="155"/>
                  </a:cubicBezTo>
                  <a:cubicBezTo>
                    <a:pt x="78" y="155"/>
                    <a:pt x="69" y="154"/>
                    <a:pt x="69" y="154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52" y="123"/>
                    <a:pt x="52" y="123"/>
                    <a:pt x="52" y="123"/>
                  </a:cubicBezTo>
                  <a:cubicBezTo>
                    <a:pt x="52" y="123"/>
                    <a:pt x="59" y="118"/>
                    <a:pt x="62" y="115"/>
                  </a:cubicBezTo>
                  <a:cubicBezTo>
                    <a:pt x="61" y="113"/>
                    <a:pt x="61" y="110"/>
                    <a:pt x="60" y="107"/>
                  </a:cubicBezTo>
                  <a:cubicBezTo>
                    <a:pt x="56" y="106"/>
                    <a:pt x="48" y="102"/>
                    <a:pt x="48" y="102"/>
                  </a:cubicBezTo>
                  <a:cubicBezTo>
                    <a:pt x="45" y="92"/>
                    <a:pt x="45" y="92"/>
                    <a:pt x="45" y="92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65"/>
                    <a:pt x="74" y="68"/>
                    <a:pt x="77" y="70"/>
                  </a:cubicBezTo>
                  <a:cubicBezTo>
                    <a:pt x="80" y="68"/>
                    <a:pt x="82" y="66"/>
                    <a:pt x="84" y="65"/>
                  </a:cubicBezTo>
                  <a:cubicBezTo>
                    <a:pt x="84" y="61"/>
                    <a:pt x="83" y="52"/>
                    <a:pt x="83" y="52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117" y="42"/>
                    <a:pt x="117" y="42"/>
                    <a:pt x="117" y="42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5" y="50"/>
                    <a:pt x="125" y="57"/>
                    <a:pt x="125" y="60"/>
                  </a:cubicBezTo>
                  <a:cubicBezTo>
                    <a:pt x="129" y="61"/>
                    <a:pt x="132" y="62"/>
                    <a:pt x="135" y="63"/>
                  </a:cubicBezTo>
                  <a:cubicBezTo>
                    <a:pt x="138" y="61"/>
                    <a:pt x="143" y="56"/>
                    <a:pt x="143" y="56"/>
                  </a:cubicBezTo>
                  <a:cubicBezTo>
                    <a:pt x="155" y="56"/>
                    <a:pt x="155" y="56"/>
                    <a:pt x="155" y="56"/>
                  </a:cubicBezTo>
                  <a:cubicBezTo>
                    <a:pt x="171" y="76"/>
                    <a:pt x="171" y="76"/>
                    <a:pt x="171" y="76"/>
                  </a:cubicBezTo>
                  <a:cubicBezTo>
                    <a:pt x="171" y="87"/>
                    <a:pt x="171" y="87"/>
                    <a:pt x="171" y="87"/>
                  </a:cubicBezTo>
                  <a:cubicBezTo>
                    <a:pt x="171" y="87"/>
                    <a:pt x="164" y="93"/>
                    <a:pt x="161" y="96"/>
                  </a:cubicBezTo>
                  <a:cubicBezTo>
                    <a:pt x="161" y="98"/>
                    <a:pt x="162" y="100"/>
                    <a:pt x="162" y="103"/>
                  </a:cubicBezTo>
                  <a:cubicBezTo>
                    <a:pt x="166" y="105"/>
                    <a:pt x="174" y="110"/>
                    <a:pt x="174" y="110"/>
                  </a:cubicBezTo>
                  <a:cubicBezTo>
                    <a:pt x="177" y="121"/>
                    <a:pt x="177" y="121"/>
                    <a:pt x="177" y="121"/>
                  </a:cubicBezTo>
                  <a:cubicBezTo>
                    <a:pt x="165" y="143"/>
                    <a:pt x="165" y="143"/>
                    <a:pt x="165" y="143"/>
                  </a:cubicBezTo>
                  <a:cubicBezTo>
                    <a:pt x="154" y="146"/>
                    <a:pt x="154" y="146"/>
                    <a:pt x="154" y="146"/>
                  </a:cubicBezTo>
                  <a:cubicBezTo>
                    <a:pt x="154" y="146"/>
                    <a:pt x="147" y="142"/>
                    <a:pt x="144" y="140"/>
                  </a:cubicBezTo>
                  <a:cubicBezTo>
                    <a:pt x="142" y="142"/>
                    <a:pt x="140" y="143"/>
                    <a:pt x="138" y="144"/>
                  </a:cubicBezTo>
                  <a:cubicBezTo>
                    <a:pt x="138" y="148"/>
                    <a:pt x="139" y="157"/>
                    <a:pt x="139" y="157"/>
                  </a:cubicBezTo>
                  <a:cubicBezTo>
                    <a:pt x="131" y="165"/>
                    <a:pt x="131" y="165"/>
                    <a:pt x="131" y="165"/>
                  </a:cubicBezTo>
                  <a:cubicBezTo>
                    <a:pt x="106" y="168"/>
                    <a:pt x="106" y="168"/>
                    <a:pt x="106" y="168"/>
                  </a:cubicBezTo>
                  <a:lnTo>
                    <a:pt x="98" y="159"/>
                  </a:lnTo>
                  <a:close/>
                  <a:moveTo>
                    <a:pt x="200" y="224"/>
                  </a:moveTo>
                  <a:cubicBezTo>
                    <a:pt x="193" y="225"/>
                    <a:pt x="193" y="225"/>
                    <a:pt x="193" y="225"/>
                  </a:cubicBezTo>
                  <a:cubicBezTo>
                    <a:pt x="193" y="225"/>
                    <a:pt x="189" y="223"/>
                    <a:pt x="187" y="222"/>
                  </a:cubicBezTo>
                  <a:cubicBezTo>
                    <a:pt x="185" y="223"/>
                    <a:pt x="184" y="224"/>
                    <a:pt x="183" y="224"/>
                  </a:cubicBezTo>
                  <a:cubicBezTo>
                    <a:pt x="183" y="227"/>
                    <a:pt x="184" y="233"/>
                    <a:pt x="184" y="233"/>
                  </a:cubicBezTo>
                  <a:cubicBezTo>
                    <a:pt x="178" y="238"/>
                    <a:pt x="178" y="238"/>
                    <a:pt x="178" y="238"/>
                  </a:cubicBezTo>
                  <a:cubicBezTo>
                    <a:pt x="162" y="239"/>
                    <a:pt x="162" y="239"/>
                    <a:pt x="162" y="239"/>
                  </a:cubicBezTo>
                  <a:cubicBezTo>
                    <a:pt x="157" y="234"/>
                    <a:pt x="157" y="234"/>
                    <a:pt x="157" y="234"/>
                  </a:cubicBezTo>
                  <a:cubicBezTo>
                    <a:pt x="157" y="234"/>
                    <a:pt x="157" y="230"/>
                    <a:pt x="157" y="228"/>
                  </a:cubicBezTo>
                  <a:cubicBezTo>
                    <a:pt x="155" y="227"/>
                    <a:pt x="153" y="227"/>
                    <a:pt x="152" y="226"/>
                  </a:cubicBezTo>
                  <a:cubicBezTo>
                    <a:pt x="146" y="231"/>
                    <a:pt x="146" y="231"/>
                    <a:pt x="146" y="231"/>
                  </a:cubicBezTo>
                  <a:cubicBezTo>
                    <a:pt x="145" y="231"/>
                    <a:pt x="145" y="231"/>
                    <a:pt x="145" y="231"/>
                  </a:cubicBezTo>
                  <a:cubicBezTo>
                    <a:pt x="144" y="231"/>
                    <a:pt x="138" y="231"/>
                    <a:pt x="138" y="231"/>
                  </a:cubicBezTo>
                  <a:cubicBezTo>
                    <a:pt x="128" y="218"/>
                    <a:pt x="128" y="218"/>
                    <a:pt x="128" y="218"/>
                  </a:cubicBezTo>
                  <a:cubicBezTo>
                    <a:pt x="128" y="211"/>
                    <a:pt x="128" y="211"/>
                    <a:pt x="128" y="211"/>
                  </a:cubicBezTo>
                  <a:cubicBezTo>
                    <a:pt x="134" y="206"/>
                    <a:pt x="134" y="206"/>
                    <a:pt x="134" y="206"/>
                  </a:cubicBezTo>
                  <a:cubicBezTo>
                    <a:pt x="134" y="204"/>
                    <a:pt x="133" y="203"/>
                    <a:pt x="133" y="201"/>
                  </a:cubicBezTo>
                  <a:cubicBezTo>
                    <a:pt x="131" y="200"/>
                    <a:pt x="125" y="197"/>
                    <a:pt x="125" y="197"/>
                  </a:cubicBezTo>
                  <a:cubicBezTo>
                    <a:pt x="123" y="191"/>
                    <a:pt x="123" y="191"/>
                    <a:pt x="123" y="191"/>
                  </a:cubicBezTo>
                  <a:cubicBezTo>
                    <a:pt x="123" y="190"/>
                    <a:pt x="123" y="190"/>
                    <a:pt x="123" y="190"/>
                  </a:cubicBezTo>
                  <a:cubicBezTo>
                    <a:pt x="130" y="175"/>
                    <a:pt x="130" y="175"/>
                    <a:pt x="130" y="175"/>
                  </a:cubicBezTo>
                  <a:cubicBezTo>
                    <a:pt x="137" y="174"/>
                    <a:pt x="137" y="174"/>
                    <a:pt x="137" y="174"/>
                  </a:cubicBezTo>
                  <a:cubicBezTo>
                    <a:pt x="137" y="174"/>
                    <a:pt x="142" y="176"/>
                    <a:pt x="144" y="177"/>
                  </a:cubicBezTo>
                  <a:cubicBezTo>
                    <a:pt x="145" y="175"/>
                    <a:pt x="147" y="174"/>
                    <a:pt x="149" y="174"/>
                  </a:cubicBezTo>
                  <a:cubicBezTo>
                    <a:pt x="148" y="171"/>
                    <a:pt x="148" y="165"/>
                    <a:pt x="148" y="165"/>
                  </a:cubicBezTo>
                  <a:cubicBezTo>
                    <a:pt x="153" y="160"/>
                    <a:pt x="153" y="160"/>
                    <a:pt x="153" y="160"/>
                  </a:cubicBezTo>
                  <a:cubicBezTo>
                    <a:pt x="169" y="159"/>
                    <a:pt x="169" y="159"/>
                    <a:pt x="169" y="159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5" y="168"/>
                    <a:pt x="175" y="170"/>
                  </a:cubicBezTo>
                  <a:cubicBezTo>
                    <a:pt x="177" y="171"/>
                    <a:pt x="179" y="172"/>
                    <a:pt x="181" y="173"/>
                  </a:cubicBezTo>
                  <a:cubicBezTo>
                    <a:pt x="186" y="168"/>
                    <a:pt x="186" y="168"/>
                    <a:pt x="186" y="168"/>
                  </a:cubicBezTo>
                  <a:cubicBezTo>
                    <a:pt x="194" y="168"/>
                    <a:pt x="194" y="168"/>
                    <a:pt x="194" y="168"/>
                  </a:cubicBezTo>
                  <a:cubicBezTo>
                    <a:pt x="204" y="180"/>
                    <a:pt x="204" y="180"/>
                    <a:pt x="204" y="180"/>
                  </a:cubicBezTo>
                  <a:cubicBezTo>
                    <a:pt x="204" y="188"/>
                    <a:pt x="204" y="188"/>
                    <a:pt x="204" y="188"/>
                  </a:cubicBezTo>
                  <a:cubicBezTo>
                    <a:pt x="204" y="188"/>
                    <a:pt x="200" y="191"/>
                    <a:pt x="198" y="193"/>
                  </a:cubicBezTo>
                  <a:cubicBezTo>
                    <a:pt x="198" y="195"/>
                    <a:pt x="198" y="196"/>
                    <a:pt x="198" y="198"/>
                  </a:cubicBezTo>
                  <a:cubicBezTo>
                    <a:pt x="201" y="199"/>
                    <a:pt x="206" y="202"/>
                    <a:pt x="206" y="202"/>
                  </a:cubicBezTo>
                  <a:cubicBezTo>
                    <a:pt x="208" y="210"/>
                    <a:pt x="208" y="210"/>
                    <a:pt x="208" y="210"/>
                  </a:cubicBezTo>
                  <a:lnTo>
                    <a:pt x="200" y="224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2" name="Freeform 54">
              <a:extLst>
                <a:ext uri="{FF2B5EF4-FFF2-40B4-BE49-F238E27FC236}">
                  <a16:creationId xmlns:a16="http://schemas.microsoft.com/office/drawing/2014/main" xmlns="" id="{DBB7F2E0-209B-4363-B49B-8D9192432A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0050" y="2978151"/>
              <a:ext cx="206375" cy="206375"/>
            </a:xfrm>
            <a:custGeom>
              <a:avLst/>
              <a:gdLst>
                <a:gd name="T0" fmla="*/ 112 w 123"/>
                <a:gd name="T1" fmla="*/ 71 h 123"/>
                <a:gd name="T2" fmla="*/ 41 w 123"/>
                <a:gd name="T3" fmla="*/ 0 h 123"/>
                <a:gd name="T4" fmla="*/ 0 w 123"/>
                <a:gd name="T5" fmla="*/ 41 h 123"/>
                <a:gd name="T6" fmla="*/ 71 w 123"/>
                <a:gd name="T7" fmla="*/ 112 h 123"/>
                <a:gd name="T8" fmla="*/ 112 w 123"/>
                <a:gd name="T9" fmla="*/ 112 h 123"/>
                <a:gd name="T10" fmla="*/ 112 w 123"/>
                <a:gd name="T11" fmla="*/ 7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" h="123">
                  <a:moveTo>
                    <a:pt x="112" y="71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1" y="16"/>
                    <a:pt x="17" y="30"/>
                    <a:pt x="0" y="41"/>
                  </a:cubicBezTo>
                  <a:cubicBezTo>
                    <a:pt x="71" y="112"/>
                    <a:pt x="71" y="112"/>
                    <a:pt x="71" y="112"/>
                  </a:cubicBezTo>
                  <a:cubicBezTo>
                    <a:pt x="82" y="123"/>
                    <a:pt x="101" y="123"/>
                    <a:pt x="112" y="112"/>
                  </a:cubicBezTo>
                  <a:cubicBezTo>
                    <a:pt x="123" y="100"/>
                    <a:pt x="123" y="82"/>
                    <a:pt x="112" y="71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3" name="Freeform 55">
              <a:extLst>
                <a:ext uri="{FF2B5EF4-FFF2-40B4-BE49-F238E27FC236}">
                  <a16:creationId xmlns:a16="http://schemas.microsoft.com/office/drawing/2014/main" xmlns="" id="{F25A7EFF-EA1E-42AC-B12E-723ABFE5DC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25725" y="2662238"/>
              <a:ext cx="387350" cy="387350"/>
            </a:xfrm>
            <a:custGeom>
              <a:avLst/>
              <a:gdLst>
                <a:gd name="T0" fmla="*/ 231 w 231"/>
                <a:gd name="T1" fmla="*/ 116 h 232"/>
                <a:gd name="T2" fmla="*/ 116 w 231"/>
                <a:gd name="T3" fmla="*/ 0 h 232"/>
                <a:gd name="T4" fmla="*/ 0 w 231"/>
                <a:gd name="T5" fmla="*/ 116 h 232"/>
                <a:gd name="T6" fmla="*/ 116 w 231"/>
                <a:gd name="T7" fmla="*/ 232 h 232"/>
                <a:gd name="T8" fmla="*/ 231 w 231"/>
                <a:gd name="T9" fmla="*/ 116 h 232"/>
                <a:gd name="T10" fmla="*/ 116 w 231"/>
                <a:gd name="T11" fmla="*/ 203 h 232"/>
                <a:gd name="T12" fmla="*/ 29 w 231"/>
                <a:gd name="T13" fmla="*/ 116 h 232"/>
                <a:gd name="T14" fmla="*/ 116 w 231"/>
                <a:gd name="T15" fmla="*/ 29 h 232"/>
                <a:gd name="T16" fmla="*/ 202 w 231"/>
                <a:gd name="T17" fmla="*/ 116 h 232"/>
                <a:gd name="T18" fmla="*/ 116 w 231"/>
                <a:gd name="T19" fmla="*/ 20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1" h="232">
                  <a:moveTo>
                    <a:pt x="231" y="116"/>
                  </a:moveTo>
                  <a:cubicBezTo>
                    <a:pt x="231" y="52"/>
                    <a:pt x="180" y="0"/>
                    <a:pt x="116" y="0"/>
                  </a:cubicBez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1" y="180"/>
                    <a:pt x="231" y="116"/>
                  </a:cubicBezTo>
                  <a:close/>
                  <a:moveTo>
                    <a:pt x="116" y="203"/>
                  </a:moveTo>
                  <a:cubicBezTo>
                    <a:pt x="68" y="203"/>
                    <a:pt x="29" y="164"/>
                    <a:pt x="29" y="116"/>
                  </a:cubicBezTo>
                  <a:cubicBezTo>
                    <a:pt x="29" y="68"/>
                    <a:pt x="68" y="29"/>
                    <a:pt x="116" y="29"/>
                  </a:cubicBezTo>
                  <a:cubicBezTo>
                    <a:pt x="163" y="29"/>
                    <a:pt x="202" y="68"/>
                    <a:pt x="202" y="116"/>
                  </a:cubicBezTo>
                  <a:cubicBezTo>
                    <a:pt x="202" y="164"/>
                    <a:pt x="163" y="203"/>
                    <a:pt x="116" y="203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4" name="Freeform 56">
              <a:extLst>
                <a:ext uri="{FF2B5EF4-FFF2-40B4-BE49-F238E27FC236}">
                  <a16:creationId xmlns:a16="http://schemas.microsoft.com/office/drawing/2014/main" xmlns="" id="{014BCA08-CB4A-40CA-893F-9CFF7F20E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6688" y="2743201"/>
              <a:ext cx="112713" cy="112713"/>
            </a:xfrm>
            <a:custGeom>
              <a:avLst/>
              <a:gdLst>
                <a:gd name="T0" fmla="*/ 0 w 68"/>
                <a:gd name="T1" fmla="*/ 67 h 67"/>
                <a:gd name="T2" fmla="*/ 19 w 68"/>
                <a:gd name="T3" fmla="*/ 67 h 67"/>
                <a:gd name="T4" fmla="*/ 68 w 68"/>
                <a:gd name="T5" fmla="*/ 19 h 67"/>
                <a:gd name="T6" fmla="*/ 68 w 68"/>
                <a:gd name="T7" fmla="*/ 0 h 67"/>
                <a:gd name="T8" fmla="*/ 0 w 68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7">
                  <a:moveTo>
                    <a:pt x="0" y="67"/>
                  </a:moveTo>
                  <a:cubicBezTo>
                    <a:pt x="19" y="67"/>
                    <a:pt x="19" y="67"/>
                    <a:pt x="19" y="67"/>
                  </a:cubicBezTo>
                  <a:cubicBezTo>
                    <a:pt x="19" y="41"/>
                    <a:pt x="41" y="19"/>
                    <a:pt x="68" y="19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30" y="0"/>
                    <a:pt x="0" y="30"/>
                    <a:pt x="0" y="67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5" name="Freeform 57">
              <a:extLst>
                <a:ext uri="{FF2B5EF4-FFF2-40B4-BE49-F238E27FC236}">
                  <a16:creationId xmlns:a16="http://schemas.microsoft.com/office/drawing/2014/main" xmlns="" id="{A8068168-76B6-4879-BA02-77CED3BA09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3900" y="2574926"/>
              <a:ext cx="161925" cy="160338"/>
            </a:xfrm>
            <a:custGeom>
              <a:avLst/>
              <a:gdLst>
                <a:gd name="T0" fmla="*/ 49 w 97"/>
                <a:gd name="T1" fmla="*/ 96 h 96"/>
                <a:gd name="T2" fmla="*/ 84 w 97"/>
                <a:gd name="T3" fmla="*/ 80 h 96"/>
                <a:gd name="T4" fmla="*/ 95 w 97"/>
                <a:gd name="T5" fmla="*/ 43 h 96"/>
                <a:gd name="T6" fmla="*/ 75 w 97"/>
                <a:gd name="T7" fmla="*/ 10 h 96"/>
                <a:gd name="T8" fmla="*/ 37 w 97"/>
                <a:gd name="T9" fmla="*/ 3 h 96"/>
                <a:gd name="T10" fmla="*/ 7 w 97"/>
                <a:gd name="T11" fmla="*/ 27 h 96"/>
                <a:gd name="T12" fmla="*/ 5 w 97"/>
                <a:gd name="T13" fmla="*/ 66 h 96"/>
                <a:gd name="T14" fmla="*/ 32 w 97"/>
                <a:gd name="T15" fmla="*/ 92 h 96"/>
                <a:gd name="T16" fmla="*/ 49 w 97"/>
                <a:gd name="T1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96">
                  <a:moveTo>
                    <a:pt x="49" y="96"/>
                  </a:moveTo>
                  <a:cubicBezTo>
                    <a:pt x="62" y="96"/>
                    <a:pt x="75" y="90"/>
                    <a:pt x="84" y="80"/>
                  </a:cubicBezTo>
                  <a:cubicBezTo>
                    <a:pt x="93" y="70"/>
                    <a:pt x="97" y="56"/>
                    <a:pt x="95" y="43"/>
                  </a:cubicBezTo>
                  <a:cubicBezTo>
                    <a:pt x="93" y="30"/>
                    <a:pt x="86" y="18"/>
                    <a:pt x="75" y="10"/>
                  </a:cubicBezTo>
                  <a:cubicBezTo>
                    <a:pt x="64" y="2"/>
                    <a:pt x="50" y="0"/>
                    <a:pt x="37" y="3"/>
                  </a:cubicBezTo>
                  <a:cubicBezTo>
                    <a:pt x="24" y="7"/>
                    <a:pt x="13" y="15"/>
                    <a:pt x="7" y="27"/>
                  </a:cubicBezTo>
                  <a:cubicBezTo>
                    <a:pt x="1" y="39"/>
                    <a:pt x="0" y="53"/>
                    <a:pt x="5" y="66"/>
                  </a:cubicBezTo>
                  <a:cubicBezTo>
                    <a:pt x="10" y="78"/>
                    <a:pt x="20" y="88"/>
                    <a:pt x="32" y="92"/>
                  </a:cubicBezTo>
                  <a:cubicBezTo>
                    <a:pt x="37" y="94"/>
                    <a:pt x="43" y="96"/>
                    <a:pt x="49" y="96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6" name="Freeform 58">
              <a:extLst>
                <a:ext uri="{FF2B5EF4-FFF2-40B4-BE49-F238E27FC236}">
                  <a16:creationId xmlns:a16="http://schemas.microsoft.com/office/drawing/2014/main" xmlns="" id="{973525D3-792A-40D2-92B3-25248343E1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8488" y="2571751"/>
              <a:ext cx="412750" cy="595313"/>
            </a:xfrm>
            <a:custGeom>
              <a:avLst/>
              <a:gdLst>
                <a:gd name="T0" fmla="*/ 240 w 247"/>
                <a:gd name="T1" fmla="*/ 4 h 356"/>
                <a:gd name="T2" fmla="*/ 220 w 247"/>
                <a:gd name="T3" fmla="*/ 7 h 356"/>
                <a:gd name="T4" fmla="*/ 162 w 247"/>
                <a:gd name="T5" fmla="*/ 92 h 356"/>
                <a:gd name="T6" fmla="*/ 124 w 247"/>
                <a:gd name="T7" fmla="*/ 106 h 356"/>
                <a:gd name="T8" fmla="*/ 19 w 247"/>
                <a:gd name="T9" fmla="*/ 81 h 356"/>
                <a:gd name="T10" fmla="*/ 2 w 247"/>
                <a:gd name="T11" fmla="*/ 90 h 356"/>
                <a:gd name="T12" fmla="*/ 9 w 247"/>
                <a:gd name="T13" fmla="*/ 107 h 356"/>
                <a:gd name="T14" fmla="*/ 11 w 247"/>
                <a:gd name="T15" fmla="*/ 107 h 356"/>
                <a:gd name="T16" fmla="*/ 117 w 247"/>
                <a:gd name="T17" fmla="*/ 146 h 356"/>
                <a:gd name="T18" fmla="*/ 125 w 247"/>
                <a:gd name="T19" fmla="*/ 177 h 356"/>
                <a:gd name="T20" fmla="*/ 133 w 247"/>
                <a:gd name="T21" fmla="*/ 246 h 356"/>
                <a:gd name="T22" fmla="*/ 131 w 247"/>
                <a:gd name="T23" fmla="*/ 272 h 356"/>
                <a:gd name="T24" fmla="*/ 127 w 247"/>
                <a:gd name="T25" fmla="*/ 300 h 356"/>
                <a:gd name="T26" fmla="*/ 122 w 247"/>
                <a:gd name="T27" fmla="*/ 317 h 356"/>
                <a:gd name="T28" fmla="*/ 110 w 247"/>
                <a:gd name="T29" fmla="*/ 317 h 356"/>
                <a:gd name="T30" fmla="*/ 96 w 247"/>
                <a:gd name="T31" fmla="*/ 314 h 356"/>
                <a:gd name="T32" fmla="*/ 84 w 247"/>
                <a:gd name="T33" fmla="*/ 310 h 356"/>
                <a:gd name="T34" fmla="*/ 75 w 247"/>
                <a:gd name="T35" fmla="*/ 306 h 356"/>
                <a:gd name="T36" fmla="*/ 70 w 247"/>
                <a:gd name="T37" fmla="*/ 305 h 356"/>
                <a:gd name="T38" fmla="*/ 66 w 247"/>
                <a:gd name="T39" fmla="*/ 304 h 356"/>
                <a:gd name="T40" fmla="*/ 57 w 247"/>
                <a:gd name="T41" fmla="*/ 308 h 356"/>
                <a:gd name="T42" fmla="*/ 50 w 247"/>
                <a:gd name="T43" fmla="*/ 325 h 356"/>
                <a:gd name="T44" fmla="*/ 59 w 247"/>
                <a:gd name="T45" fmla="*/ 336 h 356"/>
                <a:gd name="T46" fmla="*/ 102 w 247"/>
                <a:gd name="T47" fmla="*/ 353 h 356"/>
                <a:gd name="T48" fmla="*/ 127 w 247"/>
                <a:gd name="T49" fmla="*/ 355 h 356"/>
                <a:gd name="T50" fmla="*/ 151 w 247"/>
                <a:gd name="T51" fmla="*/ 344 h 356"/>
                <a:gd name="T52" fmla="*/ 155 w 247"/>
                <a:gd name="T53" fmla="*/ 339 h 356"/>
                <a:gd name="T54" fmla="*/ 155 w 247"/>
                <a:gd name="T55" fmla="*/ 339 h 356"/>
                <a:gd name="T56" fmla="*/ 155 w 247"/>
                <a:gd name="T57" fmla="*/ 339 h 356"/>
                <a:gd name="T58" fmla="*/ 157 w 247"/>
                <a:gd name="T59" fmla="*/ 336 h 356"/>
                <a:gd name="T60" fmla="*/ 160 w 247"/>
                <a:gd name="T61" fmla="*/ 330 h 356"/>
                <a:gd name="T62" fmla="*/ 166 w 247"/>
                <a:gd name="T63" fmla="*/ 317 h 356"/>
                <a:gd name="T64" fmla="*/ 174 w 247"/>
                <a:gd name="T65" fmla="*/ 291 h 356"/>
                <a:gd name="T66" fmla="*/ 177 w 247"/>
                <a:gd name="T67" fmla="*/ 274 h 356"/>
                <a:gd name="T68" fmla="*/ 185 w 247"/>
                <a:gd name="T69" fmla="*/ 273 h 356"/>
                <a:gd name="T70" fmla="*/ 196 w 247"/>
                <a:gd name="T71" fmla="*/ 299 h 356"/>
                <a:gd name="T72" fmla="*/ 186 w 247"/>
                <a:gd name="T73" fmla="*/ 322 h 356"/>
                <a:gd name="T74" fmla="*/ 196 w 247"/>
                <a:gd name="T75" fmla="*/ 338 h 356"/>
                <a:gd name="T76" fmla="*/ 214 w 247"/>
                <a:gd name="T77" fmla="*/ 349 h 356"/>
                <a:gd name="T78" fmla="*/ 225 w 247"/>
                <a:gd name="T79" fmla="*/ 350 h 356"/>
                <a:gd name="T80" fmla="*/ 241 w 247"/>
                <a:gd name="T81" fmla="*/ 335 h 356"/>
                <a:gd name="T82" fmla="*/ 237 w 247"/>
                <a:gd name="T83" fmla="*/ 282 h 356"/>
                <a:gd name="T84" fmla="*/ 229 w 247"/>
                <a:gd name="T85" fmla="*/ 255 h 356"/>
                <a:gd name="T86" fmla="*/ 223 w 247"/>
                <a:gd name="T87" fmla="*/ 238 h 356"/>
                <a:gd name="T88" fmla="*/ 222 w 247"/>
                <a:gd name="T89" fmla="*/ 234 h 356"/>
                <a:gd name="T90" fmla="*/ 222 w 247"/>
                <a:gd name="T91" fmla="*/ 223 h 356"/>
                <a:gd name="T92" fmla="*/ 221 w 247"/>
                <a:gd name="T93" fmla="*/ 211 h 356"/>
                <a:gd name="T94" fmla="*/ 217 w 247"/>
                <a:gd name="T95" fmla="*/ 184 h 356"/>
                <a:gd name="T96" fmla="*/ 201 w 247"/>
                <a:gd name="T97" fmla="*/ 129 h 356"/>
                <a:gd name="T98" fmla="*/ 195 w 247"/>
                <a:gd name="T99" fmla="*/ 115 h 356"/>
                <a:gd name="T100" fmla="*/ 244 w 247"/>
                <a:gd name="T101" fmla="*/ 22 h 356"/>
                <a:gd name="T102" fmla="*/ 240 w 247"/>
                <a:gd name="T103" fmla="*/ 4 h 356"/>
                <a:gd name="T104" fmla="*/ 240 w 247"/>
                <a:gd name="T105" fmla="*/ 4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47" h="356">
                  <a:moveTo>
                    <a:pt x="240" y="4"/>
                  </a:moveTo>
                  <a:cubicBezTo>
                    <a:pt x="233" y="0"/>
                    <a:pt x="225" y="1"/>
                    <a:pt x="220" y="7"/>
                  </a:cubicBezTo>
                  <a:cubicBezTo>
                    <a:pt x="220" y="7"/>
                    <a:pt x="177" y="74"/>
                    <a:pt x="162" y="92"/>
                  </a:cubicBezTo>
                  <a:cubicBezTo>
                    <a:pt x="151" y="105"/>
                    <a:pt x="140" y="108"/>
                    <a:pt x="124" y="106"/>
                  </a:cubicBezTo>
                  <a:cubicBezTo>
                    <a:pt x="116" y="105"/>
                    <a:pt x="19" y="81"/>
                    <a:pt x="19" y="81"/>
                  </a:cubicBezTo>
                  <a:cubicBezTo>
                    <a:pt x="12" y="79"/>
                    <a:pt x="5" y="83"/>
                    <a:pt x="2" y="90"/>
                  </a:cubicBezTo>
                  <a:cubicBezTo>
                    <a:pt x="0" y="96"/>
                    <a:pt x="3" y="104"/>
                    <a:pt x="9" y="107"/>
                  </a:cubicBezTo>
                  <a:cubicBezTo>
                    <a:pt x="9" y="107"/>
                    <a:pt x="10" y="107"/>
                    <a:pt x="11" y="107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17" y="148"/>
                    <a:pt x="122" y="162"/>
                    <a:pt x="125" y="177"/>
                  </a:cubicBezTo>
                  <a:cubicBezTo>
                    <a:pt x="127" y="186"/>
                    <a:pt x="132" y="235"/>
                    <a:pt x="133" y="246"/>
                  </a:cubicBezTo>
                  <a:cubicBezTo>
                    <a:pt x="132" y="254"/>
                    <a:pt x="132" y="263"/>
                    <a:pt x="131" y="272"/>
                  </a:cubicBezTo>
                  <a:cubicBezTo>
                    <a:pt x="130" y="281"/>
                    <a:pt x="129" y="291"/>
                    <a:pt x="127" y="300"/>
                  </a:cubicBezTo>
                  <a:cubicBezTo>
                    <a:pt x="125" y="312"/>
                    <a:pt x="122" y="316"/>
                    <a:pt x="122" y="317"/>
                  </a:cubicBezTo>
                  <a:cubicBezTo>
                    <a:pt x="118" y="318"/>
                    <a:pt x="114" y="318"/>
                    <a:pt x="110" y="317"/>
                  </a:cubicBezTo>
                  <a:cubicBezTo>
                    <a:pt x="105" y="317"/>
                    <a:pt x="100" y="315"/>
                    <a:pt x="96" y="314"/>
                  </a:cubicBezTo>
                  <a:cubicBezTo>
                    <a:pt x="92" y="313"/>
                    <a:pt x="88" y="312"/>
                    <a:pt x="84" y="310"/>
                  </a:cubicBezTo>
                  <a:cubicBezTo>
                    <a:pt x="81" y="309"/>
                    <a:pt x="78" y="308"/>
                    <a:pt x="75" y="306"/>
                  </a:cubicBezTo>
                  <a:cubicBezTo>
                    <a:pt x="73" y="306"/>
                    <a:pt x="72" y="305"/>
                    <a:pt x="70" y="305"/>
                  </a:cubicBezTo>
                  <a:cubicBezTo>
                    <a:pt x="69" y="304"/>
                    <a:pt x="67" y="304"/>
                    <a:pt x="66" y="304"/>
                  </a:cubicBezTo>
                  <a:cubicBezTo>
                    <a:pt x="62" y="305"/>
                    <a:pt x="59" y="306"/>
                    <a:pt x="57" y="308"/>
                  </a:cubicBezTo>
                  <a:cubicBezTo>
                    <a:pt x="51" y="312"/>
                    <a:pt x="49" y="319"/>
                    <a:pt x="50" y="325"/>
                  </a:cubicBezTo>
                  <a:cubicBezTo>
                    <a:pt x="51" y="330"/>
                    <a:pt x="55" y="334"/>
                    <a:pt x="59" y="336"/>
                  </a:cubicBezTo>
                  <a:cubicBezTo>
                    <a:pt x="72" y="344"/>
                    <a:pt x="87" y="350"/>
                    <a:pt x="102" y="353"/>
                  </a:cubicBezTo>
                  <a:cubicBezTo>
                    <a:pt x="110" y="355"/>
                    <a:pt x="119" y="356"/>
                    <a:pt x="127" y="355"/>
                  </a:cubicBezTo>
                  <a:cubicBezTo>
                    <a:pt x="136" y="354"/>
                    <a:pt x="144" y="350"/>
                    <a:pt x="151" y="344"/>
                  </a:cubicBezTo>
                  <a:cubicBezTo>
                    <a:pt x="152" y="342"/>
                    <a:pt x="153" y="341"/>
                    <a:pt x="155" y="339"/>
                  </a:cubicBezTo>
                  <a:cubicBezTo>
                    <a:pt x="155" y="339"/>
                    <a:pt x="155" y="339"/>
                    <a:pt x="155" y="339"/>
                  </a:cubicBezTo>
                  <a:cubicBezTo>
                    <a:pt x="155" y="339"/>
                    <a:pt x="155" y="339"/>
                    <a:pt x="155" y="339"/>
                  </a:cubicBezTo>
                  <a:cubicBezTo>
                    <a:pt x="155" y="338"/>
                    <a:pt x="156" y="337"/>
                    <a:pt x="157" y="336"/>
                  </a:cubicBezTo>
                  <a:cubicBezTo>
                    <a:pt x="158" y="334"/>
                    <a:pt x="159" y="332"/>
                    <a:pt x="160" y="330"/>
                  </a:cubicBezTo>
                  <a:cubicBezTo>
                    <a:pt x="162" y="326"/>
                    <a:pt x="164" y="322"/>
                    <a:pt x="166" y="317"/>
                  </a:cubicBezTo>
                  <a:cubicBezTo>
                    <a:pt x="169" y="309"/>
                    <a:pt x="172" y="300"/>
                    <a:pt x="174" y="291"/>
                  </a:cubicBezTo>
                  <a:cubicBezTo>
                    <a:pt x="175" y="286"/>
                    <a:pt x="176" y="280"/>
                    <a:pt x="177" y="274"/>
                  </a:cubicBezTo>
                  <a:cubicBezTo>
                    <a:pt x="180" y="274"/>
                    <a:pt x="182" y="273"/>
                    <a:pt x="185" y="273"/>
                  </a:cubicBezTo>
                  <a:cubicBezTo>
                    <a:pt x="189" y="282"/>
                    <a:pt x="193" y="290"/>
                    <a:pt x="196" y="299"/>
                  </a:cubicBezTo>
                  <a:cubicBezTo>
                    <a:pt x="187" y="303"/>
                    <a:pt x="183" y="313"/>
                    <a:pt x="186" y="322"/>
                  </a:cubicBezTo>
                  <a:cubicBezTo>
                    <a:pt x="189" y="328"/>
                    <a:pt x="192" y="333"/>
                    <a:pt x="196" y="338"/>
                  </a:cubicBezTo>
                  <a:cubicBezTo>
                    <a:pt x="201" y="343"/>
                    <a:pt x="207" y="347"/>
                    <a:pt x="214" y="349"/>
                  </a:cubicBezTo>
                  <a:cubicBezTo>
                    <a:pt x="218" y="350"/>
                    <a:pt x="222" y="351"/>
                    <a:pt x="225" y="350"/>
                  </a:cubicBezTo>
                  <a:cubicBezTo>
                    <a:pt x="233" y="349"/>
                    <a:pt x="240" y="343"/>
                    <a:pt x="241" y="335"/>
                  </a:cubicBezTo>
                  <a:cubicBezTo>
                    <a:pt x="244" y="317"/>
                    <a:pt x="241" y="300"/>
                    <a:pt x="237" y="282"/>
                  </a:cubicBezTo>
                  <a:cubicBezTo>
                    <a:pt x="235" y="273"/>
                    <a:pt x="232" y="264"/>
                    <a:pt x="229" y="255"/>
                  </a:cubicBezTo>
                  <a:cubicBezTo>
                    <a:pt x="227" y="249"/>
                    <a:pt x="225" y="243"/>
                    <a:pt x="223" y="238"/>
                  </a:cubicBezTo>
                  <a:cubicBezTo>
                    <a:pt x="223" y="236"/>
                    <a:pt x="222" y="235"/>
                    <a:pt x="222" y="234"/>
                  </a:cubicBezTo>
                  <a:cubicBezTo>
                    <a:pt x="222" y="230"/>
                    <a:pt x="222" y="226"/>
                    <a:pt x="222" y="223"/>
                  </a:cubicBezTo>
                  <a:cubicBezTo>
                    <a:pt x="222" y="219"/>
                    <a:pt x="221" y="215"/>
                    <a:pt x="221" y="211"/>
                  </a:cubicBezTo>
                  <a:cubicBezTo>
                    <a:pt x="220" y="202"/>
                    <a:pt x="219" y="193"/>
                    <a:pt x="217" y="184"/>
                  </a:cubicBezTo>
                  <a:cubicBezTo>
                    <a:pt x="214" y="165"/>
                    <a:pt x="208" y="147"/>
                    <a:pt x="201" y="129"/>
                  </a:cubicBezTo>
                  <a:cubicBezTo>
                    <a:pt x="199" y="124"/>
                    <a:pt x="197" y="119"/>
                    <a:pt x="195" y="115"/>
                  </a:cubicBezTo>
                  <a:cubicBezTo>
                    <a:pt x="244" y="22"/>
                    <a:pt x="244" y="22"/>
                    <a:pt x="244" y="22"/>
                  </a:cubicBezTo>
                  <a:cubicBezTo>
                    <a:pt x="247" y="16"/>
                    <a:pt x="246" y="8"/>
                    <a:pt x="240" y="4"/>
                  </a:cubicBezTo>
                  <a:cubicBezTo>
                    <a:pt x="233" y="0"/>
                    <a:pt x="246" y="8"/>
                    <a:pt x="240" y="4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xmlns="" id="{1D345CC2-80A0-4269-832F-6A7D784571E2}"/>
              </a:ext>
            </a:extLst>
          </p:cNvPr>
          <p:cNvGrpSpPr/>
          <p:nvPr/>
        </p:nvGrpSpPr>
        <p:grpSpPr>
          <a:xfrm>
            <a:off x="7920567" y="1479551"/>
            <a:ext cx="82551" cy="1056216"/>
            <a:chOff x="5854700" y="1781176"/>
            <a:chExt cx="61913" cy="792162"/>
          </a:xfrm>
          <a:solidFill>
            <a:srgbClr val="E6C76B"/>
          </a:solidFill>
        </p:grpSpPr>
        <p:sp>
          <p:nvSpPr>
            <p:cNvPr id="58" name="Rectangle 5">
              <a:extLst>
                <a:ext uri="{FF2B5EF4-FFF2-40B4-BE49-F238E27FC236}">
                  <a16:creationId xmlns:a16="http://schemas.microsoft.com/office/drawing/2014/main" xmlns="" id="{D0B08575-592D-45F1-8EAC-DF751CADE8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5338" y="1811338"/>
              <a:ext cx="19050" cy="762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9" name="Oval 59">
              <a:extLst>
                <a:ext uri="{FF2B5EF4-FFF2-40B4-BE49-F238E27FC236}">
                  <a16:creationId xmlns:a16="http://schemas.microsoft.com/office/drawing/2014/main" xmlns="" id="{6F2E1A5A-9577-4355-8F70-9C598A07A8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4700" y="1781176"/>
              <a:ext cx="61913" cy="619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xmlns="" id="{47C6C2ED-31D0-4323-9EA9-1B83B07E89D1}"/>
              </a:ext>
            </a:extLst>
          </p:cNvPr>
          <p:cNvGrpSpPr/>
          <p:nvPr/>
        </p:nvGrpSpPr>
        <p:grpSpPr>
          <a:xfrm>
            <a:off x="5228167" y="1479551"/>
            <a:ext cx="82551" cy="1056216"/>
            <a:chOff x="3835400" y="1781176"/>
            <a:chExt cx="61913" cy="792162"/>
          </a:xfrm>
          <a:solidFill>
            <a:srgbClr val="E6C76B"/>
          </a:solidFill>
        </p:grpSpPr>
        <p:sp>
          <p:nvSpPr>
            <p:cNvPr id="61" name="Rectangle 8">
              <a:extLst>
                <a:ext uri="{FF2B5EF4-FFF2-40B4-BE49-F238E27FC236}">
                  <a16:creationId xmlns:a16="http://schemas.microsoft.com/office/drawing/2014/main" xmlns="" id="{3407F35D-4841-49C2-ACCF-E5D2C1B145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7625" y="1811338"/>
              <a:ext cx="17463" cy="762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2" name="Oval 60">
              <a:extLst>
                <a:ext uri="{FF2B5EF4-FFF2-40B4-BE49-F238E27FC236}">
                  <a16:creationId xmlns:a16="http://schemas.microsoft.com/office/drawing/2014/main" xmlns="" id="{191F26FF-1593-4849-8285-99C6231325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5400" y="1781176"/>
              <a:ext cx="61913" cy="619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xmlns="" id="{6FBEC89D-9DC3-4C14-94F2-4AE17630F317}"/>
              </a:ext>
            </a:extLst>
          </p:cNvPr>
          <p:cNvGrpSpPr/>
          <p:nvPr/>
        </p:nvGrpSpPr>
        <p:grpSpPr>
          <a:xfrm>
            <a:off x="3862918" y="3369735"/>
            <a:ext cx="82551" cy="1143001"/>
            <a:chOff x="2811463" y="3198813"/>
            <a:chExt cx="61913" cy="857251"/>
          </a:xfrm>
        </p:grpSpPr>
        <p:sp>
          <p:nvSpPr>
            <p:cNvPr id="64" name="Rectangle 12">
              <a:extLst>
                <a:ext uri="{FF2B5EF4-FFF2-40B4-BE49-F238E27FC236}">
                  <a16:creationId xmlns:a16="http://schemas.microsoft.com/office/drawing/2014/main" xmlns="" id="{26A089E2-6682-4F14-A86D-574E1F0A18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3688" y="3198813"/>
              <a:ext cx="17463" cy="825500"/>
            </a:xfrm>
            <a:prstGeom prst="rect">
              <a:avLst/>
            </a:prstGeom>
            <a:solidFill>
              <a:srgbClr val="F0A3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5" name="组合 64">
              <a:extLst>
                <a:ext uri="{FF2B5EF4-FFF2-40B4-BE49-F238E27FC236}">
                  <a16:creationId xmlns:a16="http://schemas.microsoft.com/office/drawing/2014/main" xmlns="" id="{F2AB382A-1DF3-46B3-A5B3-446CBE2AF123}"/>
                </a:ext>
              </a:extLst>
            </p:cNvPr>
            <p:cNvGrpSpPr/>
            <p:nvPr/>
          </p:nvGrpSpPr>
          <p:grpSpPr>
            <a:xfrm>
              <a:off x="2811463" y="3198813"/>
              <a:ext cx="61913" cy="857251"/>
              <a:chOff x="2811463" y="3198813"/>
              <a:chExt cx="61913" cy="857251"/>
            </a:xfrm>
          </p:grpSpPr>
          <p:sp>
            <p:nvSpPr>
              <p:cNvPr id="66" name="Rectangle 13">
                <a:extLst>
                  <a:ext uri="{FF2B5EF4-FFF2-40B4-BE49-F238E27FC236}">
                    <a16:creationId xmlns:a16="http://schemas.microsoft.com/office/drawing/2014/main" xmlns="" id="{7CF47306-EE41-451A-96E5-325BC81663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3688" y="3198813"/>
                <a:ext cx="17463" cy="825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Oval 62">
                <a:extLst>
                  <a:ext uri="{FF2B5EF4-FFF2-40B4-BE49-F238E27FC236}">
                    <a16:creationId xmlns:a16="http://schemas.microsoft.com/office/drawing/2014/main" xmlns="" id="{AD95FB2E-D9A6-41E3-8ECE-DD5ED0BE4C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1463" y="3994151"/>
                <a:ext cx="61913" cy="61913"/>
              </a:xfrm>
              <a:prstGeom prst="ellipse">
                <a:avLst/>
              </a:prstGeom>
              <a:solidFill>
                <a:srgbClr val="F0A3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68" name="矩形 67">
            <a:extLst>
              <a:ext uri="{FF2B5EF4-FFF2-40B4-BE49-F238E27FC236}">
                <a16:creationId xmlns:a16="http://schemas.microsoft.com/office/drawing/2014/main" xmlns="" id="{4DE3A752-91DA-4D55-8404-3AB34D09E9F1}"/>
              </a:ext>
            </a:extLst>
          </p:cNvPr>
          <p:cNvSpPr/>
          <p:nvPr/>
        </p:nvSpPr>
        <p:spPr>
          <a:xfrm>
            <a:off x="2401015" y="1121116"/>
            <a:ext cx="2621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xmlns="" id="{D6A696C0-C273-45C7-9963-F63F58D8E98A}"/>
              </a:ext>
            </a:extLst>
          </p:cNvPr>
          <p:cNvSpPr/>
          <p:nvPr/>
        </p:nvSpPr>
        <p:spPr>
          <a:xfrm>
            <a:off x="8268057" y="1108189"/>
            <a:ext cx="2621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xmlns="" id="{B1D582A0-DA08-47D1-A2FA-25F2CC124BA4}"/>
              </a:ext>
            </a:extLst>
          </p:cNvPr>
          <p:cNvSpPr/>
          <p:nvPr/>
        </p:nvSpPr>
        <p:spPr>
          <a:xfrm>
            <a:off x="789173" y="4451464"/>
            <a:ext cx="2621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xmlns="" id="{5EE0FA37-663D-42C3-BDA5-3209F93FC735}"/>
              </a:ext>
            </a:extLst>
          </p:cNvPr>
          <p:cNvSpPr/>
          <p:nvPr/>
        </p:nvSpPr>
        <p:spPr>
          <a:xfrm>
            <a:off x="7078135" y="4458027"/>
            <a:ext cx="2621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357447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68" grpId="0"/>
      <p:bldP spid="69" grpId="0"/>
      <p:bldP spid="70" grpId="0"/>
      <p:bldP spid="7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>
            <a:extLst>
              <a:ext uri="{FF2B5EF4-FFF2-40B4-BE49-F238E27FC236}">
                <a16:creationId xmlns:a16="http://schemas.microsoft.com/office/drawing/2014/main" xmlns="" id="{CF58B41B-E473-43F1-93C9-FD832A2A3E77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530601" y="1062568"/>
            <a:ext cx="4476751" cy="4485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Freeform 18">
            <a:extLst>
              <a:ext uri="{FF2B5EF4-FFF2-40B4-BE49-F238E27FC236}">
                <a16:creationId xmlns:a16="http://schemas.microsoft.com/office/drawing/2014/main" xmlns="" id="{7A034B69-BD31-4029-B8C1-336C7AB3F159}"/>
              </a:ext>
            </a:extLst>
          </p:cNvPr>
          <p:cNvSpPr>
            <a:spLocks/>
          </p:cNvSpPr>
          <p:nvPr/>
        </p:nvSpPr>
        <p:spPr bwMode="auto">
          <a:xfrm>
            <a:off x="5767917" y="3699933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5FD95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Freeform 20">
            <a:extLst>
              <a:ext uri="{FF2B5EF4-FFF2-40B4-BE49-F238E27FC236}">
                <a16:creationId xmlns:a16="http://schemas.microsoft.com/office/drawing/2014/main" xmlns="" id="{5CC17598-4CE8-46FD-A5D8-09B8F403D3EC}"/>
              </a:ext>
            </a:extLst>
          </p:cNvPr>
          <p:cNvSpPr>
            <a:spLocks/>
          </p:cNvSpPr>
          <p:nvPr/>
        </p:nvSpPr>
        <p:spPr bwMode="auto">
          <a:xfrm>
            <a:off x="5767917" y="2946400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008F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Freeform 22">
            <a:extLst>
              <a:ext uri="{FF2B5EF4-FFF2-40B4-BE49-F238E27FC236}">
                <a16:creationId xmlns:a16="http://schemas.microsoft.com/office/drawing/2014/main" xmlns="" id="{D2694A17-1B43-4E43-8446-79802CC59E57}"/>
              </a:ext>
            </a:extLst>
          </p:cNvPr>
          <p:cNvSpPr>
            <a:spLocks/>
          </p:cNvSpPr>
          <p:nvPr/>
        </p:nvSpPr>
        <p:spPr bwMode="auto">
          <a:xfrm>
            <a:off x="5767917" y="2190751"/>
            <a:ext cx="0" cy="2117"/>
          </a:xfrm>
          <a:custGeom>
            <a:avLst/>
            <a:gdLst>
              <a:gd name="T0" fmla="*/ 1 h 1"/>
              <a:gd name="T1" fmla="*/ 0 h 1"/>
              <a:gd name="T2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">
                <a:moveTo>
                  <a:pt x="0" y="1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1"/>
                  <a:pt x="0" y="1"/>
                </a:cubicBezTo>
                <a:close/>
              </a:path>
            </a:pathLst>
          </a:custGeom>
          <a:solidFill>
            <a:srgbClr val="B337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54C4DEFA-7F7E-40BA-B426-8AA3A11E4B05}"/>
              </a:ext>
            </a:extLst>
          </p:cNvPr>
          <p:cNvGrpSpPr/>
          <p:nvPr/>
        </p:nvGrpSpPr>
        <p:grpSpPr>
          <a:xfrm>
            <a:off x="4991101" y="3835401"/>
            <a:ext cx="1519767" cy="1710268"/>
            <a:chOff x="3867150" y="3571875"/>
            <a:chExt cx="1139825" cy="1282701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xmlns="" id="{9575BEB1-9D7B-43F2-AC50-3A3FEDF35F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1675" y="4148138"/>
              <a:ext cx="495300" cy="401638"/>
            </a:xfrm>
            <a:custGeom>
              <a:avLst/>
              <a:gdLst>
                <a:gd name="T0" fmla="*/ 305 w 324"/>
                <a:gd name="T1" fmla="*/ 224 h 262"/>
                <a:gd name="T2" fmla="*/ 216 w 324"/>
                <a:gd name="T3" fmla="*/ 243 h 262"/>
                <a:gd name="T4" fmla="*/ 38 w 324"/>
                <a:gd name="T5" fmla="*/ 127 h 262"/>
                <a:gd name="T6" fmla="*/ 20 w 324"/>
                <a:gd name="T7" fmla="*/ 38 h 262"/>
                <a:gd name="T8" fmla="*/ 20 w 324"/>
                <a:gd name="T9" fmla="*/ 38 h 262"/>
                <a:gd name="T10" fmla="*/ 108 w 324"/>
                <a:gd name="T11" fmla="*/ 19 h 262"/>
                <a:gd name="T12" fmla="*/ 286 w 324"/>
                <a:gd name="T13" fmla="*/ 135 h 262"/>
                <a:gd name="T14" fmla="*/ 305 w 324"/>
                <a:gd name="T15" fmla="*/ 22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4" h="262">
                  <a:moveTo>
                    <a:pt x="305" y="224"/>
                  </a:moveTo>
                  <a:cubicBezTo>
                    <a:pt x="285" y="254"/>
                    <a:pt x="246" y="262"/>
                    <a:pt x="216" y="243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9" y="108"/>
                    <a:pt x="0" y="6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39" y="9"/>
                    <a:pt x="79" y="0"/>
                    <a:pt x="108" y="19"/>
                  </a:cubicBezTo>
                  <a:cubicBezTo>
                    <a:pt x="286" y="135"/>
                    <a:pt x="286" y="135"/>
                    <a:pt x="286" y="135"/>
                  </a:cubicBezTo>
                  <a:cubicBezTo>
                    <a:pt x="316" y="155"/>
                    <a:pt x="324" y="194"/>
                    <a:pt x="305" y="22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xmlns="" id="{66F00A18-DA34-49E4-8BA0-4361FF31F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7150" y="4148138"/>
              <a:ext cx="493713" cy="401638"/>
            </a:xfrm>
            <a:custGeom>
              <a:avLst/>
              <a:gdLst>
                <a:gd name="T0" fmla="*/ 20 w 324"/>
                <a:gd name="T1" fmla="*/ 224 h 262"/>
                <a:gd name="T2" fmla="*/ 108 w 324"/>
                <a:gd name="T3" fmla="*/ 243 h 262"/>
                <a:gd name="T4" fmla="*/ 286 w 324"/>
                <a:gd name="T5" fmla="*/ 127 h 262"/>
                <a:gd name="T6" fmla="*/ 305 w 324"/>
                <a:gd name="T7" fmla="*/ 38 h 262"/>
                <a:gd name="T8" fmla="*/ 305 w 324"/>
                <a:gd name="T9" fmla="*/ 38 h 262"/>
                <a:gd name="T10" fmla="*/ 216 w 324"/>
                <a:gd name="T11" fmla="*/ 19 h 262"/>
                <a:gd name="T12" fmla="*/ 38 w 324"/>
                <a:gd name="T13" fmla="*/ 135 h 262"/>
                <a:gd name="T14" fmla="*/ 20 w 324"/>
                <a:gd name="T15" fmla="*/ 22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4" h="262">
                  <a:moveTo>
                    <a:pt x="20" y="224"/>
                  </a:moveTo>
                  <a:cubicBezTo>
                    <a:pt x="39" y="254"/>
                    <a:pt x="79" y="262"/>
                    <a:pt x="108" y="243"/>
                  </a:cubicBezTo>
                  <a:cubicBezTo>
                    <a:pt x="286" y="127"/>
                    <a:pt x="286" y="127"/>
                    <a:pt x="286" y="127"/>
                  </a:cubicBezTo>
                  <a:cubicBezTo>
                    <a:pt x="316" y="108"/>
                    <a:pt x="324" y="68"/>
                    <a:pt x="305" y="38"/>
                  </a:cubicBezTo>
                  <a:cubicBezTo>
                    <a:pt x="305" y="38"/>
                    <a:pt x="305" y="38"/>
                    <a:pt x="305" y="38"/>
                  </a:cubicBezTo>
                  <a:cubicBezTo>
                    <a:pt x="285" y="9"/>
                    <a:pt x="246" y="0"/>
                    <a:pt x="216" y="19"/>
                  </a:cubicBezTo>
                  <a:cubicBezTo>
                    <a:pt x="38" y="135"/>
                    <a:pt x="38" y="135"/>
                    <a:pt x="38" y="135"/>
                  </a:cubicBezTo>
                  <a:cubicBezTo>
                    <a:pt x="9" y="155"/>
                    <a:pt x="0" y="194"/>
                    <a:pt x="20" y="22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xmlns="" id="{58BE0F31-E4D0-47C5-B9B1-269F18F8A1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4650" y="4113213"/>
              <a:ext cx="546100" cy="714375"/>
            </a:xfrm>
            <a:custGeom>
              <a:avLst/>
              <a:gdLst>
                <a:gd name="T0" fmla="*/ 358 w 358"/>
                <a:gd name="T1" fmla="*/ 355 h 467"/>
                <a:gd name="T2" fmla="*/ 174 w 358"/>
                <a:gd name="T3" fmla="*/ 467 h 467"/>
                <a:gd name="T4" fmla="*/ 174 w 358"/>
                <a:gd name="T5" fmla="*/ 467 h 467"/>
                <a:gd name="T6" fmla="*/ 0 w 358"/>
                <a:gd name="T7" fmla="*/ 355 h 467"/>
                <a:gd name="T8" fmla="*/ 0 w 358"/>
                <a:gd name="T9" fmla="*/ 179 h 467"/>
                <a:gd name="T10" fmla="*/ 179 w 358"/>
                <a:gd name="T11" fmla="*/ 0 h 467"/>
                <a:gd name="T12" fmla="*/ 179 w 358"/>
                <a:gd name="T13" fmla="*/ 0 h 467"/>
                <a:gd name="T14" fmla="*/ 358 w 358"/>
                <a:gd name="T15" fmla="*/ 179 h 467"/>
                <a:gd name="T16" fmla="*/ 358 w 358"/>
                <a:gd name="T17" fmla="*/ 355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8" h="467">
                  <a:moveTo>
                    <a:pt x="358" y="355"/>
                  </a:moveTo>
                  <a:cubicBezTo>
                    <a:pt x="358" y="454"/>
                    <a:pt x="273" y="467"/>
                    <a:pt x="174" y="467"/>
                  </a:cubicBezTo>
                  <a:cubicBezTo>
                    <a:pt x="174" y="467"/>
                    <a:pt x="174" y="467"/>
                    <a:pt x="174" y="467"/>
                  </a:cubicBezTo>
                  <a:cubicBezTo>
                    <a:pt x="75" y="467"/>
                    <a:pt x="0" y="454"/>
                    <a:pt x="0" y="355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80"/>
                    <a:pt x="80" y="0"/>
                    <a:pt x="179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278" y="0"/>
                    <a:pt x="358" y="80"/>
                    <a:pt x="358" y="179"/>
                  </a:cubicBezTo>
                  <a:lnTo>
                    <a:pt x="358" y="35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xmlns="" id="{7E2BF8B5-031A-44DC-BB0E-50FA781BD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3213" y="3686175"/>
              <a:ext cx="673100" cy="546100"/>
            </a:xfrm>
            <a:custGeom>
              <a:avLst/>
              <a:gdLst>
                <a:gd name="T0" fmla="*/ 399 w 440"/>
                <a:gd name="T1" fmla="*/ 138 h 358"/>
                <a:gd name="T2" fmla="*/ 394 w 440"/>
                <a:gd name="T3" fmla="*/ 138 h 358"/>
                <a:gd name="T4" fmla="*/ 220 w 440"/>
                <a:gd name="T5" fmla="*/ 0 h 358"/>
                <a:gd name="T6" fmla="*/ 46 w 440"/>
                <a:gd name="T7" fmla="*/ 138 h 358"/>
                <a:gd name="T8" fmla="*/ 41 w 440"/>
                <a:gd name="T9" fmla="*/ 138 h 358"/>
                <a:gd name="T10" fmla="*/ 0 w 440"/>
                <a:gd name="T11" fmla="*/ 179 h 358"/>
                <a:gd name="T12" fmla="*/ 41 w 440"/>
                <a:gd name="T13" fmla="*/ 220 h 358"/>
                <a:gd name="T14" fmla="*/ 46 w 440"/>
                <a:gd name="T15" fmla="*/ 219 h 358"/>
                <a:gd name="T16" fmla="*/ 220 w 440"/>
                <a:gd name="T17" fmla="*/ 358 h 358"/>
                <a:gd name="T18" fmla="*/ 394 w 440"/>
                <a:gd name="T19" fmla="*/ 219 h 358"/>
                <a:gd name="T20" fmla="*/ 399 w 440"/>
                <a:gd name="T21" fmla="*/ 220 h 358"/>
                <a:gd name="T22" fmla="*/ 440 w 440"/>
                <a:gd name="T23" fmla="*/ 179 h 358"/>
                <a:gd name="T24" fmla="*/ 399 w 440"/>
                <a:gd name="T25" fmla="*/ 138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0" h="358">
                  <a:moveTo>
                    <a:pt x="399" y="138"/>
                  </a:moveTo>
                  <a:cubicBezTo>
                    <a:pt x="397" y="138"/>
                    <a:pt x="396" y="138"/>
                    <a:pt x="394" y="138"/>
                  </a:cubicBezTo>
                  <a:cubicBezTo>
                    <a:pt x="376" y="59"/>
                    <a:pt x="305" y="0"/>
                    <a:pt x="220" y="0"/>
                  </a:cubicBezTo>
                  <a:cubicBezTo>
                    <a:pt x="135" y="0"/>
                    <a:pt x="64" y="59"/>
                    <a:pt x="46" y="138"/>
                  </a:cubicBezTo>
                  <a:cubicBezTo>
                    <a:pt x="44" y="138"/>
                    <a:pt x="43" y="138"/>
                    <a:pt x="41" y="138"/>
                  </a:cubicBezTo>
                  <a:cubicBezTo>
                    <a:pt x="19" y="138"/>
                    <a:pt x="0" y="156"/>
                    <a:pt x="0" y="179"/>
                  </a:cubicBezTo>
                  <a:cubicBezTo>
                    <a:pt x="0" y="201"/>
                    <a:pt x="19" y="220"/>
                    <a:pt x="41" y="220"/>
                  </a:cubicBezTo>
                  <a:cubicBezTo>
                    <a:pt x="43" y="220"/>
                    <a:pt x="44" y="219"/>
                    <a:pt x="46" y="219"/>
                  </a:cubicBezTo>
                  <a:cubicBezTo>
                    <a:pt x="64" y="299"/>
                    <a:pt x="135" y="358"/>
                    <a:pt x="220" y="358"/>
                  </a:cubicBezTo>
                  <a:cubicBezTo>
                    <a:pt x="305" y="358"/>
                    <a:pt x="376" y="299"/>
                    <a:pt x="394" y="219"/>
                  </a:cubicBezTo>
                  <a:cubicBezTo>
                    <a:pt x="396" y="219"/>
                    <a:pt x="397" y="220"/>
                    <a:pt x="399" y="220"/>
                  </a:cubicBezTo>
                  <a:cubicBezTo>
                    <a:pt x="421" y="220"/>
                    <a:pt x="440" y="201"/>
                    <a:pt x="440" y="179"/>
                  </a:cubicBezTo>
                  <a:cubicBezTo>
                    <a:pt x="440" y="156"/>
                    <a:pt x="421" y="138"/>
                    <a:pt x="399" y="13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xmlns="" id="{2BEBB802-CCA0-4B0A-81CB-691F53D3B2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3563" y="4244975"/>
              <a:ext cx="152400" cy="469900"/>
            </a:xfrm>
            <a:prstGeom prst="rect">
              <a:avLst/>
            </a:prstGeom>
            <a:solidFill>
              <a:srgbClr val="F5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xmlns="" id="{C775172F-4F54-441F-97BA-62CFA6419A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6438" y="4189413"/>
              <a:ext cx="295275" cy="525463"/>
            </a:xfrm>
            <a:custGeom>
              <a:avLst/>
              <a:gdLst>
                <a:gd name="T0" fmla="*/ 186 w 186"/>
                <a:gd name="T1" fmla="*/ 295 h 331"/>
                <a:gd name="T2" fmla="*/ 6 w 186"/>
                <a:gd name="T3" fmla="*/ 331 h 331"/>
                <a:gd name="T4" fmla="*/ 0 w 186"/>
                <a:gd name="T5" fmla="*/ 35 h 331"/>
                <a:gd name="T6" fmla="*/ 186 w 186"/>
                <a:gd name="T7" fmla="*/ 0 h 331"/>
                <a:gd name="T8" fmla="*/ 186 w 186"/>
                <a:gd name="T9" fmla="*/ 29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331">
                  <a:moveTo>
                    <a:pt x="186" y="295"/>
                  </a:moveTo>
                  <a:lnTo>
                    <a:pt x="6" y="331"/>
                  </a:lnTo>
                  <a:lnTo>
                    <a:pt x="0" y="35"/>
                  </a:lnTo>
                  <a:lnTo>
                    <a:pt x="186" y="0"/>
                  </a:lnTo>
                  <a:lnTo>
                    <a:pt x="186" y="295"/>
                  </a:lnTo>
                  <a:close/>
                </a:path>
              </a:pathLst>
            </a:custGeom>
            <a:solidFill>
              <a:srgbClr val="F5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xmlns="" id="{D10CAC2E-BC5C-47FB-A443-9F9BF29FDE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7813" y="4189413"/>
              <a:ext cx="292100" cy="525463"/>
            </a:xfrm>
            <a:custGeom>
              <a:avLst/>
              <a:gdLst>
                <a:gd name="T0" fmla="*/ 0 w 184"/>
                <a:gd name="T1" fmla="*/ 295 h 331"/>
                <a:gd name="T2" fmla="*/ 180 w 184"/>
                <a:gd name="T3" fmla="*/ 331 h 331"/>
                <a:gd name="T4" fmla="*/ 184 w 184"/>
                <a:gd name="T5" fmla="*/ 35 h 331"/>
                <a:gd name="T6" fmla="*/ 0 w 184"/>
                <a:gd name="T7" fmla="*/ 0 h 331"/>
                <a:gd name="T8" fmla="*/ 0 w 184"/>
                <a:gd name="T9" fmla="*/ 29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331">
                  <a:moveTo>
                    <a:pt x="0" y="295"/>
                  </a:moveTo>
                  <a:lnTo>
                    <a:pt x="180" y="331"/>
                  </a:lnTo>
                  <a:lnTo>
                    <a:pt x="184" y="35"/>
                  </a:lnTo>
                  <a:lnTo>
                    <a:pt x="0" y="0"/>
                  </a:lnTo>
                  <a:lnTo>
                    <a:pt x="0" y="295"/>
                  </a:lnTo>
                  <a:close/>
                </a:path>
              </a:pathLst>
            </a:custGeom>
            <a:solidFill>
              <a:srgbClr val="F5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12">
              <a:extLst>
                <a:ext uri="{FF2B5EF4-FFF2-40B4-BE49-F238E27FC236}">
                  <a16:creationId xmlns:a16="http://schemas.microsoft.com/office/drawing/2014/main" xmlns="" id="{4E92647C-E64E-4223-B8FB-40AB0D0916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3563" y="4268788"/>
              <a:ext cx="152400" cy="585788"/>
            </a:xfrm>
            <a:prstGeom prst="rect">
              <a:avLst/>
            </a:prstGeom>
            <a:solidFill>
              <a:srgbClr val="7FA0A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xmlns="" id="{466BF527-F4CE-4794-A08C-FA74EADB6D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5963" y="4202113"/>
              <a:ext cx="311150" cy="652463"/>
            </a:xfrm>
            <a:custGeom>
              <a:avLst/>
              <a:gdLst>
                <a:gd name="T0" fmla="*/ 196 w 196"/>
                <a:gd name="T1" fmla="*/ 370 h 411"/>
                <a:gd name="T2" fmla="*/ 0 w 196"/>
                <a:gd name="T3" fmla="*/ 411 h 411"/>
                <a:gd name="T4" fmla="*/ 0 w 196"/>
                <a:gd name="T5" fmla="*/ 42 h 411"/>
                <a:gd name="T6" fmla="*/ 196 w 196"/>
                <a:gd name="T7" fmla="*/ 0 h 411"/>
                <a:gd name="T8" fmla="*/ 196 w 196"/>
                <a:gd name="T9" fmla="*/ 3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411">
                  <a:moveTo>
                    <a:pt x="196" y="370"/>
                  </a:moveTo>
                  <a:lnTo>
                    <a:pt x="0" y="411"/>
                  </a:lnTo>
                  <a:lnTo>
                    <a:pt x="0" y="42"/>
                  </a:lnTo>
                  <a:lnTo>
                    <a:pt x="196" y="0"/>
                  </a:lnTo>
                  <a:lnTo>
                    <a:pt x="196" y="370"/>
                  </a:lnTo>
                  <a:close/>
                </a:path>
              </a:pathLst>
            </a:custGeom>
            <a:solidFill>
              <a:srgbClr val="82BFCE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xmlns="" id="{F8D75B8D-53C9-4CF8-820E-ADED1231F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413" y="4202113"/>
              <a:ext cx="311150" cy="652463"/>
            </a:xfrm>
            <a:custGeom>
              <a:avLst/>
              <a:gdLst>
                <a:gd name="T0" fmla="*/ 0 w 196"/>
                <a:gd name="T1" fmla="*/ 370 h 411"/>
                <a:gd name="T2" fmla="*/ 196 w 196"/>
                <a:gd name="T3" fmla="*/ 411 h 411"/>
                <a:gd name="T4" fmla="*/ 196 w 196"/>
                <a:gd name="T5" fmla="*/ 42 h 411"/>
                <a:gd name="T6" fmla="*/ 0 w 196"/>
                <a:gd name="T7" fmla="*/ 0 h 411"/>
                <a:gd name="T8" fmla="*/ 0 w 196"/>
                <a:gd name="T9" fmla="*/ 37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411">
                  <a:moveTo>
                    <a:pt x="0" y="370"/>
                  </a:moveTo>
                  <a:lnTo>
                    <a:pt x="196" y="411"/>
                  </a:lnTo>
                  <a:lnTo>
                    <a:pt x="196" y="42"/>
                  </a:lnTo>
                  <a:lnTo>
                    <a:pt x="0" y="0"/>
                  </a:lnTo>
                  <a:lnTo>
                    <a:pt x="0" y="370"/>
                  </a:lnTo>
                  <a:close/>
                </a:path>
              </a:pathLst>
            </a:custGeom>
            <a:solidFill>
              <a:srgbClr val="AAC0C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xmlns="" id="{51E11014-D34E-4957-BDA9-BE87428AD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8738" y="4337050"/>
              <a:ext cx="363538" cy="269875"/>
            </a:xfrm>
            <a:custGeom>
              <a:avLst/>
              <a:gdLst>
                <a:gd name="T0" fmla="*/ 12 w 238"/>
                <a:gd name="T1" fmla="*/ 51 h 177"/>
                <a:gd name="T2" fmla="*/ 52 w 238"/>
                <a:gd name="T3" fmla="*/ 133 h 177"/>
                <a:gd name="T4" fmla="*/ 144 w 238"/>
                <a:gd name="T5" fmla="*/ 166 h 177"/>
                <a:gd name="T6" fmla="*/ 226 w 238"/>
                <a:gd name="T7" fmla="*/ 126 h 177"/>
                <a:gd name="T8" fmla="*/ 226 w 238"/>
                <a:gd name="T9" fmla="*/ 126 h 177"/>
                <a:gd name="T10" fmla="*/ 186 w 238"/>
                <a:gd name="T11" fmla="*/ 44 h 177"/>
                <a:gd name="T12" fmla="*/ 93 w 238"/>
                <a:gd name="T13" fmla="*/ 12 h 177"/>
                <a:gd name="T14" fmla="*/ 12 w 238"/>
                <a:gd name="T15" fmla="*/ 51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8" h="177">
                  <a:moveTo>
                    <a:pt x="12" y="51"/>
                  </a:moveTo>
                  <a:cubicBezTo>
                    <a:pt x="0" y="85"/>
                    <a:pt x="18" y="121"/>
                    <a:pt x="52" y="133"/>
                  </a:cubicBezTo>
                  <a:cubicBezTo>
                    <a:pt x="144" y="166"/>
                    <a:pt x="144" y="166"/>
                    <a:pt x="144" y="166"/>
                  </a:cubicBezTo>
                  <a:cubicBezTo>
                    <a:pt x="178" y="177"/>
                    <a:pt x="214" y="159"/>
                    <a:pt x="226" y="126"/>
                  </a:cubicBezTo>
                  <a:cubicBezTo>
                    <a:pt x="226" y="126"/>
                    <a:pt x="226" y="126"/>
                    <a:pt x="226" y="126"/>
                  </a:cubicBezTo>
                  <a:cubicBezTo>
                    <a:pt x="238" y="92"/>
                    <a:pt x="220" y="56"/>
                    <a:pt x="186" y="44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60" y="0"/>
                    <a:pt x="23" y="18"/>
                    <a:pt x="12" y="5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xmlns="" id="{0FFFF0A2-8F19-4B8B-B9BA-FF9124589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3438" y="4337050"/>
              <a:ext cx="361950" cy="269875"/>
            </a:xfrm>
            <a:custGeom>
              <a:avLst/>
              <a:gdLst>
                <a:gd name="T0" fmla="*/ 225 w 237"/>
                <a:gd name="T1" fmla="*/ 51 h 177"/>
                <a:gd name="T2" fmla="*/ 186 w 237"/>
                <a:gd name="T3" fmla="*/ 133 h 177"/>
                <a:gd name="T4" fmla="*/ 93 w 237"/>
                <a:gd name="T5" fmla="*/ 166 h 177"/>
                <a:gd name="T6" fmla="*/ 11 w 237"/>
                <a:gd name="T7" fmla="*/ 126 h 177"/>
                <a:gd name="T8" fmla="*/ 11 w 237"/>
                <a:gd name="T9" fmla="*/ 126 h 177"/>
                <a:gd name="T10" fmla="*/ 51 w 237"/>
                <a:gd name="T11" fmla="*/ 44 h 177"/>
                <a:gd name="T12" fmla="*/ 144 w 237"/>
                <a:gd name="T13" fmla="*/ 12 h 177"/>
                <a:gd name="T14" fmla="*/ 225 w 237"/>
                <a:gd name="T15" fmla="*/ 51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7" h="177">
                  <a:moveTo>
                    <a:pt x="225" y="51"/>
                  </a:moveTo>
                  <a:cubicBezTo>
                    <a:pt x="237" y="85"/>
                    <a:pt x="219" y="121"/>
                    <a:pt x="186" y="133"/>
                  </a:cubicBezTo>
                  <a:cubicBezTo>
                    <a:pt x="93" y="166"/>
                    <a:pt x="93" y="166"/>
                    <a:pt x="93" y="166"/>
                  </a:cubicBezTo>
                  <a:cubicBezTo>
                    <a:pt x="59" y="177"/>
                    <a:pt x="23" y="159"/>
                    <a:pt x="11" y="126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0" y="92"/>
                    <a:pt x="17" y="56"/>
                    <a:pt x="51" y="44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77" y="0"/>
                    <a:pt x="214" y="18"/>
                    <a:pt x="225" y="5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4">
              <a:extLst>
                <a:ext uri="{FF2B5EF4-FFF2-40B4-BE49-F238E27FC236}">
                  <a16:creationId xmlns:a16="http://schemas.microsoft.com/office/drawing/2014/main" xmlns="" id="{0B812A42-CE6F-40C9-93F8-EA6479C6D9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763" y="357187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BD1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" name="Freeform 26">
            <a:extLst>
              <a:ext uri="{FF2B5EF4-FFF2-40B4-BE49-F238E27FC236}">
                <a16:creationId xmlns:a16="http://schemas.microsoft.com/office/drawing/2014/main" xmlns="" id="{D3FE448F-B8C2-48A4-9F0A-E289B2E9DB76}"/>
              </a:ext>
            </a:extLst>
          </p:cNvPr>
          <p:cNvSpPr>
            <a:spLocks/>
          </p:cNvSpPr>
          <p:nvPr/>
        </p:nvSpPr>
        <p:spPr bwMode="auto">
          <a:xfrm>
            <a:off x="5767917" y="3081867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9D30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" name="Freeform 28">
            <a:extLst>
              <a:ext uri="{FF2B5EF4-FFF2-40B4-BE49-F238E27FC236}">
                <a16:creationId xmlns:a16="http://schemas.microsoft.com/office/drawing/2014/main" xmlns="" id="{A0789554-3BA4-48CA-9992-299621A29D66}"/>
              </a:ext>
            </a:extLst>
          </p:cNvPr>
          <p:cNvSpPr>
            <a:spLocks/>
          </p:cNvSpPr>
          <p:nvPr/>
        </p:nvSpPr>
        <p:spPr bwMode="auto">
          <a:xfrm>
            <a:off x="5767917" y="2326218"/>
            <a:ext cx="0" cy="2117"/>
          </a:xfrm>
          <a:custGeom>
            <a:avLst/>
            <a:gdLst>
              <a:gd name="T0" fmla="*/ 1 h 1"/>
              <a:gd name="T1" fmla="*/ 0 h 1"/>
              <a:gd name="T2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">
                <a:moveTo>
                  <a:pt x="0" y="1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1"/>
                  <a:pt x="0" y="1"/>
                </a:cubicBezTo>
                <a:close/>
              </a:path>
            </a:pathLst>
          </a:custGeom>
          <a:solidFill>
            <a:srgbClr val="B236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7BE4179D-D878-4638-A6EE-6A66C50F5154}"/>
              </a:ext>
            </a:extLst>
          </p:cNvPr>
          <p:cNvGrpSpPr/>
          <p:nvPr/>
        </p:nvGrpSpPr>
        <p:grpSpPr>
          <a:xfrm>
            <a:off x="5767918" y="1060450"/>
            <a:ext cx="2239433" cy="1130300"/>
            <a:chOff x="4449763" y="1490662"/>
            <a:chExt cx="1679575" cy="847725"/>
          </a:xfrm>
        </p:grpSpPr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xmlns="" id="{7FFC550E-DD69-4E31-9E69-E10F492CF2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763" y="1490662"/>
              <a:ext cx="1679575" cy="847725"/>
            </a:xfrm>
            <a:custGeom>
              <a:avLst/>
              <a:gdLst>
                <a:gd name="T0" fmla="*/ 927 w 1100"/>
                <a:gd name="T1" fmla="*/ 0 h 555"/>
                <a:gd name="T2" fmla="*/ 173 w 1100"/>
                <a:gd name="T3" fmla="*/ 0 h 555"/>
                <a:gd name="T4" fmla="*/ 0 w 1100"/>
                <a:gd name="T5" fmla="*/ 173 h 555"/>
                <a:gd name="T6" fmla="*/ 0 w 1100"/>
                <a:gd name="T7" fmla="*/ 555 h 555"/>
                <a:gd name="T8" fmla="*/ 325 w 1100"/>
                <a:gd name="T9" fmla="*/ 347 h 555"/>
                <a:gd name="T10" fmla="*/ 927 w 1100"/>
                <a:gd name="T11" fmla="*/ 347 h 555"/>
                <a:gd name="T12" fmla="*/ 1100 w 1100"/>
                <a:gd name="T13" fmla="*/ 173 h 555"/>
                <a:gd name="T14" fmla="*/ 927 w 1100"/>
                <a:gd name="T15" fmla="*/ 0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0" h="555">
                  <a:moveTo>
                    <a:pt x="927" y="0"/>
                  </a:moveTo>
                  <a:cubicBezTo>
                    <a:pt x="173" y="0"/>
                    <a:pt x="173" y="0"/>
                    <a:pt x="173" y="0"/>
                  </a:cubicBezTo>
                  <a:cubicBezTo>
                    <a:pt x="78" y="0"/>
                    <a:pt x="0" y="78"/>
                    <a:pt x="0" y="173"/>
                  </a:cubicBezTo>
                  <a:cubicBezTo>
                    <a:pt x="0" y="555"/>
                    <a:pt x="0" y="555"/>
                    <a:pt x="0" y="555"/>
                  </a:cubicBezTo>
                  <a:cubicBezTo>
                    <a:pt x="0" y="548"/>
                    <a:pt x="4" y="347"/>
                    <a:pt x="325" y="347"/>
                  </a:cubicBezTo>
                  <a:cubicBezTo>
                    <a:pt x="927" y="347"/>
                    <a:pt x="927" y="347"/>
                    <a:pt x="927" y="347"/>
                  </a:cubicBezTo>
                  <a:cubicBezTo>
                    <a:pt x="1023" y="347"/>
                    <a:pt x="1100" y="269"/>
                    <a:pt x="1100" y="173"/>
                  </a:cubicBezTo>
                  <a:cubicBezTo>
                    <a:pt x="1100" y="78"/>
                    <a:pt x="1023" y="0"/>
                    <a:pt x="927" y="0"/>
                  </a:cubicBezTo>
                  <a:close/>
                </a:path>
              </a:pathLst>
            </a:custGeom>
            <a:solidFill>
              <a:srgbClr val="E6C76B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Oval 29">
              <a:extLst>
                <a:ext uri="{FF2B5EF4-FFF2-40B4-BE49-F238E27FC236}">
                  <a16:creationId xmlns:a16="http://schemas.microsoft.com/office/drawing/2014/main" xmlns="" id="{1D78C0A8-C115-4A27-9D6E-8D188867D5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6575" y="1525588"/>
              <a:ext cx="454025" cy="4556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</a:endParaRPr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F5F67FD1-2908-4A06-B7C2-7E0312A97DC5}"/>
                </a:ext>
              </a:extLst>
            </p:cNvPr>
            <p:cNvGrpSpPr/>
            <p:nvPr/>
          </p:nvGrpSpPr>
          <p:grpSpPr>
            <a:xfrm>
              <a:off x="5748338" y="1657350"/>
              <a:ext cx="192088" cy="190500"/>
              <a:chOff x="5748338" y="1657350"/>
              <a:chExt cx="192088" cy="190500"/>
            </a:xfrm>
          </p:grpSpPr>
          <p:sp>
            <p:nvSpPr>
              <p:cNvPr id="26" name="Freeform 30">
                <a:extLst>
                  <a:ext uri="{FF2B5EF4-FFF2-40B4-BE49-F238E27FC236}">
                    <a16:creationId xmlns:a16="http://schemas.microsoft.com/office/drawing/2014/main" xmlns="" id="{24E06228-08FE-48A4-9739-9351E5CA33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48338" y="1657350"/>
                <a:ext cx="192088" cy="190500"/>
              </a:xfrm>
              <a:custGeom>
                <a:avLst/>
                <a:gdLst>
                  <a:gd name="T0" fmla="*/ 125 w 126"/>
                  <a:gd name="T1" fmla="*/ 59 h 125"/>
                  <a:gd name="T2" fmla="*/ 115 w 126"/>
                  <a:gd name="T3" fmla="*/ 28 h 125"/>
                  <a:gd name="T4" fmla="*/ 78 w 126"/>
                  <a:gd name="T5" fmla="*/ 2 h 125"/>
                  <a:gd name="T6" fmla="*/ 63 w 126"/>
                  <a:gd name="T7" fmla="*/ 0 h 125"/>
                  <a:gd name="T8" fmla="*/ 44 w 126"/>
                  <a:gd name="T9" fmla="*/ 3 h 125"/>
                  <a:gd name="T10" fmla="*/ 9 w 126"/>
                  <a:gd name="T11" fmla="*/ 31 h 125"/>
                  <a:gd name="T12" fmla="*/ 1 w 126"/>
                  <a:gd name="T13" fmla="*/ 55 h 125"/>
                  <a:gd name="T14" fmla="*/ 0 w 126"/>
                  <a:gd name="T15" fmla="*/ 63 h 125"/>
                  <a:gd name="T16" fmla="*/ 13 w 126"/>
                  <a:gd name="T17" fmla="*/ 100 h 125"/>
                  <a:gd name="T18" fmla="*/ 43 w 126"/>
                  <a:gd name="T19" fmla="*/ 122 h 125"/>
                  <a:gd name="T20" fmla="*/ 63 w 126"/>
                  <a:gd name="T21" fmla="*/ 125 h 125"/>
                  <a:gd name="T22" fmla="*/ 89 w 126"/>
                  <a:gd name="T23" fmla="*/ 119 h 125"/>
                  <a:gd name="T24" fmla="*/ 112 w 126"/>
                  <a:gd name="T25" fmla="*/ 102 h 125"/>
                  <a:gd name="T26" fmla="*/ 126 w 126"/>
                  <a:gd name="T27" fmla="*/ 63 h 125"/>
                  <a:gd name="T28" fmla="*/ 125 w 126"/>
                  <a:gd name="T29" fmla="*/ 59 h 125"/>
                  <a:gd name="T30" fmla="*/ 113 w 126"/>
                  <a:gd name="T31" fmla="*/ 59 h 125"/>
                  <a:gd name="T32" fmla="*/ 100 w 126"/>
                  <a:gd name="T33" fmla="*/ 82 h 125"/>
                  <a:gd name="T34" fmla="*/ 108 w 126"/>
                  <a:gd name="T35" fmla="*/ 96 h 125"/>
                  <a:gd name="T36" fmla="*/ 86 w 126"/>
                  <a:gd name="T37" fmla="*/ 114 h 125"/>
                  <a:gd name="T38" fmla="*/ 80 w 126"/>
                  <a:gd name="T39" fmla="*/ 103 h 125"/>
                  <a:gd name="T40" fmla="*/ 54 w 126"/>
                  <a:gd name="T41" fmla="*/ 103 h 125"/>
                  <a:gd name="T42" fmla="*/ 46 w 126"/>
                  <a:gd name="T43" fmla="*/ 117 h 125"/>
                  <a:gd name="T44" fmla="*/ 16 w 126"/>
                  <a:gd name="T45" fmla="*/ 94 h 125"/>
                  <a:gd name="T46" fmla="*/ 26 w 126"/>
                  <a:gd name="T47" fmla="*/ 77 h 125"/>
                  <a:gd name="T48" fmla="*/ 13 w 126"/>
                  <a:gd name="T49" fmla="*/ 55 h 125"/>
                  <a:gd name="T50" fmla="*/ 7 w 126"/>
                  <a:gd name="T51" fmla="*/ 55 h 125"/>
                  <a:gd name="T52" fmla="*/ 16 w 126"/>
                  <a:gd name="T53" fmla="*/ 31 h 125"/>
                  <a:gd name="T54" fmla="*/ 34 w 126"/>
                  <a:gd name="T55" fmla="*/ 31 h 125"/>
                  <a:gd name="T56" fmla="*/ 47 w 126"/>
                  <a:gd name="T57" fmla="*/ 9 h 125"/>
                  <a:gd name="T58" fmla="*/ 47 w 126"/>
                  <a:gd name="T59" fmla="*/ 9 h 125"/>
                  <a:gd name="T60" fmla="*/ 63 w 126"/>
                  <a:gd name="T61" fmla="*/ 6 h 125"/>
                  <a:gd name="T62" fmla="*/ 75 w 126"/>
                  <a:gd name="T63" fmla="*/ 7 h 125"/>
                  <a:gd name="T64" fmla="*/ 74 w 126"/>
                  <a:gd name="T65" fmla="*/ 9 h 125"/>
                  <a:gd name="T66" fmla="*/ 87 w 126"/>
                  <a:gd name="T67" fmla="*/ 31 h 125"/>
                  <a:gd name="T68" fmla="*/ 110 w 126"/>
                  <a:gd name="T69" fmla="*/ 31 h 125"/>
                  <a:gd name="T70" fmla="*/ 119 w 126"/>
                  <a:gd name="T71" fmla="*/ 59 h 125"/>
                  <a:gd name="T72" fmla="*/ 113 w 126"/>
                  <a:gd name="T73" fmla="*/ 5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6" h="125">
                    <a:moveTo>
                      <a:pt x="125" y="59"/>
                    </a:moveTo>
                    <a:cubicBezTo>
                      <a:pt x="125" y="48"/>
                      <a:pt x="121" y="37"/>
                      <a:pt x="115" y="28"/>
                    </a:cubicBezTo>
                    <a:cubicBezTo>
                      <a:pt x="106" y="15"/>
                      <a:pt x="93" y="6"/>
                      <a:pt x="78" y="2"/>
                    </a:cubicBezTo>
                    <a:cubicBezTo>
                      <a:pt x="73" y="1"/>
                      <a:pt x="68" y="0"/>
                      <a:pt x="63" y="0"/>
                    </a:cubicBezTo>
                    <a:cubicBezTo>
                      <a:pt x="56" y="0"/>
                      <a:pt x="50" y="1"/>
                      <a:pt x="44" y="3"/>
                    </a:cubicBezTo>
                    <a:cubicBezTo>
                      <a:pt x="29" y="8"/>
                      <a:pt x="17" y="18"/>
                      <a:pt x="9" y="31"/>
                    </a:cubicBezTo>
                    <a:cubicBezTo>
                      <a:pt x="5" y="38"/>
                      <a:pt x="2" y="46"/>
                      <a:pt x="1" y="55"/>
                    </a:cubicBezTo>
                    <a:cubicBezTo>
                      <a:pt x="1" y="58"/>
                      <a:pt x="0" y="60"/>
                      <a:pt x="0" y="63"/>
                    </a:cubicBezTo>
                    <a:cubicBezTo>
                      <a:pt x="0" y="77"/>
                      <a:pt x="5" y="89"/>
                      <a:pt x="13" y="100"/>
                    </a:cubicBezTo>
                    <a:cubicBezTo>
                      <a:pt x="20" y="110"/>
                      <a:pt x="31" y="118"/>
                      <a:pt x="43" y="122"/>
                    </a:cubicBezTo>
                    <a:cubicBezTo>
                      <a:pt x="49" y="124"/>
                      <a:pt x="56" y="125"/>
                      <a:pt x="63" y="125"/>
                    </a:cubicBezTo>
                    <a:cubicBezTo>
                      <a:pt x="72" y="125"/>
                      <a:pt x="81" y="123"/>
                      <a:pt x="89" y="119"/>
                    </a:cubicBezTo>
                    <a:cubicBezTo>
                      <a:pt x="98" y="115"/>
                      <a:pt x="106" y="109"/>
                      <a:pt x="112" y="102"/>
                    </a:cubicBezTo>
                    <a:cubicBezTo>
                      <a:pt x="120" y="91"/>
                      <a:pt x="126" y="78"/>
                      <a:pt x="126" y="63"/>
                    </a:cubicBezTo>
                    <a:cubicBezTo>
                      <a:pt x="126" y="62"/>
                      <a:pt x="125" y="60"/>
                      <a:pt x="125" y="59"/>
                    </a:cubicBezTo>
                    <a:close/>
                    <a:moveTo>
                      <a:pt x="113" y="59"/>
                    </a:moveTo>
                    <a:cubicBezTo>
                      <a:pt x="100" y="82"/>
                      <a:pt x="100" y="82"/>
                      <a:pt x="100" y="82"/>
                    </a:cubicBezTo>
                    <a:cubicBezTo>
                      <a:pt x="108" y="96"/>
                      <a:pt x="108" y="96"/>
                      <a:pt x="108" y="96"/>
                    </a:cubicBezTo>
                    <a:cubicBezTo>
                      <a:pt x="103" y="104"/>
                      <a:pt x="95" y="110"/>
                      <a:pt x="86" y="114"/>
                    </a:cubicBezTo>
                    <a:cubicBezTo>
                      <a:pt x="80" y="103"/>
                      <a:pt x="80" y="103"/>
                      <a:pt x="80" y="103"/>
                    </a:cubicBezTo>
                    <a:cubicBezTo>
                      <a:pt x="54" y="103"/>
                      <a:pt x="54" y="103"/>
                      <a:pt x="54" y="103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34" y="113"/>
                      <a:pt x="23" y="105"/>
                      <a:pt x="16" y="94"/>
                    </a:cubicBezTo>
                    <a:cubicBezTo>
                      <a:pt x="26" y="77"/>
                      <a:pt x="26" y="77"/>
                      <a:pt x="26" y="77"/>
                    </a:cubicBezTo>
                    <a:cubicBezTo>
                      <a:pt x="13" y="55"/>
                      <a:pt x="13" y="55"/>
                      <a:pt x="13" y="55"/>
                    </a:cubicBezTo>
                    <a:cubicBezTo>
                      <a:pt x="7" y="55"/>
                      <a:pt x="7" y="55"/>
                      <a:pt x="7" y="55"/>
                    </a:cubicBezTo>
                    <a:cubicBezTo>
                      <a:pt x="8" y="46"/>
                      <a:pt x="11" y="38"/>
                      <a:pt x="16" y="3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52" y="7"/>
                      <a:pt x="57" y="6"/>
                      <a:pt x="63" y="6"/>
                    </a:cubicBezTo>
                    <a:cubicBezTo>
                      <a:pt x="67" y="6"/>
                      <a:pt x="71" y="7"/>
                      <a:pt x="75" y="7"/>
                    </a:cubicBezTo>
                    <a:cubicBezTo>
                      <a:pt x="74" y="9"/>
                      <a:pt x="74" y="9"/>
                      <a:pt x="74" y="9"/>
                    </a:cubicBezTo>
                    <a:cubicBezTo>
                      <a:pt x="87" y="31"/>
                      <a:pt x="87" y="31"/>
                      <a:pt x="87" y="31"/>
                    </a:cubicBezTo>
                    <a:cubicBezTo>
                      <a:pt x="110" y="31"/>
                      <a:pt x="110" y="31"/>
                      <a:pt x="110" y="31"/>
                    </a:cubicBezTo>
                    <a:cubicBezTo>
                      <a:pt x="115" y="39"/>
                      <a:pt x="119" y="49"/>
                      <a:pt x="119" y="59"/>
                    </a:cubicBezTo>
                    <a:lnTo>
                      <a:pt x="113" y="59"/>
                    </a:lnTo>
                    <a:close/>
                  </a:path>
                </a:pathLst>
              </a:custGeom>
              <a:solidFill>
                <a:srgbClr val="F7CDA3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Freeform 31">
                <a:extLst>
                  <a:ext uri="{FF2B5EF4-FFF2-40B4-BE49-F238E27FC236}">
                    <a16:creationId xmlns:a16="http://schemas.microsoft.com/office/drawing/2014/main" xmlns="" id="{AAA10F76-C6DD-4852-9D76-D927720B5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3900" y="1719263"/>
                <a:ext cx="79375" cy="66675"/>
              </a:xfrm>
              <a:custGeom>
                <a:avLst/>
                <a:gdLst>
                  <a:gd name="T0" fmla="*/ 13 w 50"/>
                  <a:gd name="T1" fmla="*/ 0 h 42"/>
                  <a:gd name="T2" fmla="*/ 0 w 50"/>
                  <a:gd name="T3" fmla="*/ 21 h 42"/>
                  <a:gd name="T4" fmla="*/ 13 w 50"/>
                  <a:gd name="T5" fmla="*/ 42 h 42"/>
                  <a:gd name="T6" fmla="*/ 38 w 50"/>
                  <a:gd name="T7" fmla="*/ 42 h 42"/>
                  <a:gd name="T8" fmla="*/ 50 w 50"/>
                  <a:gd name="T9" fmla="*/ 21 h 42"/>
                  <a:gd name="T10" fmla="*/ 38 w 50"/>
                  <a:gd name="T11" fmla="*/ 0 h 42"/>
                  <a:gd name="T12" fmla="*/ 13 w 50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42">
                    <a:moveTo>
                      <a:pt x="13" y="0"/>
                    </a:moveTo>
                    <a:lnTo>
                      <a:pt x="0" y="21"/>
                    </a:lnTo>
                    <a:lnTo>
                      <a:pt x="13" y="42"/>
                    </a:lnTo>
                    <a:lnTo>
                      <a:pt x="38" y="42"/>
                    </a:lnTo>
                    <a:lnTo>
                      <a:pt x="50" y="21"/>
                    </a:lnTo>
                    <a:lnTo>
                      <a:pt x="38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7CDA3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EC98C6B1-8A37-468E-8C7B-4176F83B096F}"/>
              </a:ext>
            </a:extLst>
          </p:cNvPr>
          <p:cNvGrpSpPr/>
          <p:nvPr/>
        </p:nvGrpSpPr>
        <p:grpSpPr>
          <a:xfrm>
            <a:off x="3528484" y="1195918"/>
            <a:ext cx="2239433" cy="1130300"/>
            <a:chOff x="2770187" y="1592263"/>
            <a:chExt cx="1679575" cy="847725"/>
          </a:xfrm>
        </p:grpSpPr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xmlns="" id="{E31B1427-CC88-4EC9-8F3C-2CDA67B196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0187" y="1592263"/>
              <a:ext cx="1679575" cy="847725"/>
            </a:xfrm>
            <a:custGeom>
              <a:avLst/>
              <a:gdLst>
                <a:gd name="T0" fmla="*/ 173 w 1100"/>
                <a:gd name="T1" fmla="*/ 0 h 555"/>
                <a:gd name="T2" fmla="*/ 927 w 1100"/>
                <a:gd name="T3" fmla="*/ 0 h 555"/>
                <a:gd name="T4" fmla="*/ 1100 w 1100"/>
                <a:gd name="T5" fmla="*/ 173 h 555"/>
                <a:gd name="T6" fmla="*/ 1100 w 1100"/>
                <a:gd name="T7" fmla="*/ 555 h 555"/>
                <a:gd name="T8" fmla="*/ 775 w 1100"/>
                <a:gd name="T9" fmla="*/ 347 h 555"/>
                <a:gd name="T10" fmla="*/ 173 w 1100"/>
                <a:gd name="T11" fmla="*/ 347 h 555"/>
                <a:gd name="T12" fmla="*/ 0 w 1100"/>
                <a:gd name="T13" fmla="*/ 173 h 555"/>
                <a:gd name="T14" fmla="*/ 173 w 1100"/>
                <a:gd name="T15" fmla="*/ 0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0" h="555">
                  <a:moveTo>
                    <a:pt x="173" y="0"/>
                  </a:moveTo>
                  <a:cubicBezTo>
                    <a:pt x="927" y="0"/>
                    <a:pt x="927" y="0"/>
                    <a:pt x="927" y="0"/>
                  </a:cubicBezTo>
                  <a:cubicBezTo>
                    <a:pt x="1022" y="0"/>
                    <a:pt x="1100" y="78"/>
                    <a:pt x="1100" y="173"/>
                  </a:cubicBezTo>
                  <a:cubicBezTo>
                    <a:pt x="1100" y="555"/>
                    <a:pt x="1100" y="555"/>
                    <a:pt x="1100" y="555"/>
                  </a:cubicBezTo>
                  <a:cubicBezTo>
                    <a:pt x="1100" y="548"/>
                    <a:pt x="1096" y="347"/>
                    <a:pt x="775" y="347"/>
                  </a:cubicBezTo>
                  <a:cubicBezTo>
                    <a:pt x="173" y="347"/>
                    <a:pt x="173" y="347"/>
                    <a:pt x="173" y="347"/>
                  </a:cubicBezTo>
                  <a:cubicBezTo>
                    <a:pt x="77" y="347"/>
                    <a:pt x="0" y="269"/>
                    <a:pt x="0" y="173"/>
                  </a:cubicBezTo>
                  <a:cubicBezTo>
                    <a:pt x="0" y="78"/>
                    <a:pt x="77" y="0"/>
                    <a:pt x="173" y="0"/>
                  </a:cubicBezTo>
                  <a:close/>
                </a:path>
              </a:pathLst>
            </a:custGeom>
            <a:solidFill>
              <a:srgbClr val="F0A15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Oval 34">
              <a:extLst>
                <a:ext uri="{FF2B5EF4-FFF2-40B4-BE49-F238E27FC236}">
                  <a16:creationId xmlns:a16="http://schemas.microsoft.com/office/drawing/2014/main" xmlns="" id="{7B121BBD-2D1C-483D-853C-2E1ECF0F10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0988" y="1624013"/>
              <a:ext cx="454025" cy="4556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1" name="Freeform 35">
              <a:extLst>
                <a:ext uri="{FF2B5EF4-FFF2-40B4-BE49-F238E27FC236}">
                  <a16:creationId xmlns:a16="http://schemas.microsoft.com/office/drawing/2014/main" xmlns="" id="{E3ADBC9D-DA10-49F3-9899-9CB908E0CA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41638" y="1719263"/>
              <a:ext cx="179388" cy="247650"/>
            </a:xfrm>
            <a:custGeom>
              <a:avLst/>
              <a:gdLst>
                <a:gd name="T0" fmla="*/ 107 w 118"/>
                <a:gd name="T1" fmla="*/ 34 h 162"/>
                <a:gd name="T2" fmla="*/ 72 w 118"/>
                <a:gd name="T3" fmla="*/ 0 h 162"/>
                <a:gd name="T4" fmla="*/ 63 w 118"/>
                <a:gd name="T5" fmla="*/ 3 h 162"/>
                <a:gd name="T6" fmla="*/ 59 w 118"/>
                <a:gd name="T7" fmla="*/ 131 h 162"/>
                <a:gd name="T8" fmla="*/ 42 w 118"/>
                <a:gd name="T9" fmla="*/ 147 h 162"/>
                <a:gd name="T10" fmla="*/ 30 w 118"/>
                <a:gd name="T11" fmla="*/ 153 h 162"/>
                <a:gd name="T12" fmla="*/ 98 w 118"/>
                <a:gd name="T13" fmla="*/ 162 h 162"/>
                <a:gd name="T14" fmla="*/ 87 w 118"/>
                <a:gd name="T15" fmla="*/ 153 h 162"/>
                <a:gd name="T16" fmla="*/ 72 w 118"/>
                <a:gd name="T17" fmla="*/ 147 h 162"/>
                <a:gd name="T18" fmla="*/ 107 w 118"/>
                <a:gd name="T19" fmla="*/ 99 h 162"/>
                <a:gd name="T20" fmla="*/ 118 w 118"/>
                <a:gd name="T21" fmla="*/ 67 h 162"/>
                <a:gd name="T22" fmla="*/ 114 w 118"/>
                <a:gd name="T23" fmla="*/ 66 h 162"/>
                <a:gd name="T24" fmla="*/ 95 w 118"/>
                <a:gd name="T25" fmla="*/ 46 h 162"/>
                <a:gd name="T26" fmla="*/ 114 w 118"/>
                <a:gd name="T27" fmla="*/ 66 h 162"/>
                <a:gd name="T28" fmla="*/ 94 w 118"/>
                <a:gd name="T29" fmla="*/ 42 h 162"/>
                <a:gd name="T30" fmla="*/ 103 w 118"/>
                <a:gd name="T31" fmla="*/ 37 h 162"/>
                <a:gd name="T32" fmla="*/ 45 w 118"/>
                <a:gd name="T33" fmla="*/ 47 h 162"/>
                <a:gd name="T34" fmla="*/ 66 w 118"/>
                <a:gd name="T35" fmla="*/ 66 h 162"/>
                <a:gd name="T36" fmla="*/ 66 w 118"/>
                <a:gd name="T37" fmla="*/ 70 h 162"/>
                <a:gd name="T38" fmla="*/ 45 w 118"/>
                <a:gd name="T39" fmla="*/ 86 h 162"/>
                <a:gd name="T40" fmla="*/ 66 w 118"/>
                <a:gd name="T41" fmla="*/ 70 h 162"/>
                <a:gd name="T42" fmla="*/ 33 w 118"/>
                <a:gd name="T43" fmla="*/ 37 h 162"/>
                <a:gd name="T44" fmla="*/ 42 w 118"/>
                <a:gd name="T45" fmla="*/ 42 h 162"/>
                <a:gd name="T46" fmla="*/ 39 w 118"/>
                <a:gd name="T47" fmla="*/ 66 h 162"/>
                <a:gd name="T48" fmla="*/ 30 w 118"/>
                <a:gd name="T49" fmla="*/ 40 h 162"/>
                <a:gd name="T50" fmla="*/ 39 w 118"/>
                <a:gd name="T51" fmla="*/ 70 h 162"/>
                <a:gd name="T52" fmla="*/ 30 w 118"/>
                <a:gd name="T53" fmla="*/ 93 h 162"/>
                <a:gd name="T54" fmla="*/ 39 w 118"/>
                <a:gd name="T55" fmla="*/ 70 h 162"/>
                <a:gd name="T56" fmla="*/ 54 w 118"/>
                <a:gd name="T57" fmla="*/ 110 h 162"/>
                <a:gd name="T58" fmla="*/ 42 w 118"/>
                <a:gd name="T59" fmla="*/ 91 h 162"/>
                <a:gd name="T60" fmla="*/ 66 w 118"/>
                <a:gd name="T61" fmla="*/ 87 h 162"/>
                <a:gd name="T62" fmla="*/ 46 w 118"/>
                <a:gd name="T63" fmla="*/ 90 h 162"/>
                <a:gd name="T64" fmla="*/ 46 w 118"/>
                <a:gd name="T65" fmla="*/ 43 h 162"/>
                <a:gd name="T66" fmla="*/ 66 w 118"/>
                <a:gd name="T67" fmla="*/ 46 h 162"/>
                <a:gd name="T68" fmla="*/ 94 w 118"/>
                <a:gd name="T69" fmla="*/ 70 h 162"/>
                <a:gd name="T70" fmla="*/ 70 w 118"/>
                <a:gd name="T71" fmla="*/ 83 h 162"/>
                <a:gd name="T72" fmla="*/ 70 w 118"/>
                <a:gd name="T73" fmla="*/ 66 h 162"/>
                <a:gd name="T74" fmla="*/ 91 w 118"/>
                <a:gd name="T75" fmla="*/ 47 h 162"/>
                <a:gd name="T76" fmla="*/ 70 w 118"/>
                <a:gd name="T77" fmla="*/ 66 h 162"/>
                <a:gd name="T78" fmla="*/ 70 w 118"/>
                <a:gd name="T79" fmla="*/ 46 h 162"/>
                <a:gd name="T80" fmla="*/ 90 w 118"/>
                <a:gd name="T81" fmla="*/ 43 h 162"/>
                <a:gd name="T82" fmla="*/ 63 w 118"/>
                <a:gd name="T83" fmla="*/ 11 h 162"/>
                <a:gd name="T84" fmla="*/ 29 w 118"/>
                <a:gd name="T85" fmla="*/ 34 h 162"/>
                <a:gd name="T86" fmla="*/ 18 w 118"/>
                <a:gd name="T87" fmla="*/ 67 h 162"/>
                <a:gd name="T88" fmla="*/ 29 w 118"/>
                <a:gd name="T89" fmla="*/ 99 h 162"/>
                <a:gd name="T90" fmla="*/ 65 w 118"/>
                <a:gd name="T91" fmla="*/ 123 h 162"/>
                <a:gd name="T92" fmla="*/ 8 w 118"/>
                <a:gd name="T93" fmla="*/ 67 h 162"/>
                <a:gd name="T94" fmla="*/ 70 w 118"/>
                <a:gd name="T95" fmla="*/ 87 h 162"/>
                <a:gd name="T96" fmla="*/ 70 w 118"/>
                <a:gd name="T97" fmla="*/ 113 h 162"/>
                <a:gd name="T98" fmla="*/ 94 w 118"/>
                <a:gd name="T99" fmla="*/ 92 h 162"/>
                <a:gd name="T100" fmla="*/ 83 w 118"/>
                <a:gd name="T101" fmla="*/ 110 h 162"/>
                <a:gd name="T102" fmla="*/ 95 w 118"/>
                <a:gd name="T103" fmla="*/ 88 h 162"/>
                <a:gd name="T104" fmla="*/ 114 w 118"/>
                <a:gd name="T105" fmla="*/ 7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8" h="162">
                  <a:moveTo>
                    <a:pt x="109" y="38"/>
                  </a:moveTo>
                  <a:cubicBezTo>
                    <a:pt x="108" y="37"/>
                    <a:pt x="108" y="35"/>
                    <a:pt x="107" y="34"/>
                  </a:cubicBezTo>
                  <a:cubicBezTo>
                    <a:pt x="98" y="24"/>
                    <a:pt x="86" y="17"/>
                    <a:pt x="72" y="1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29" y="4"/>
                    <a:pt x="0" y="32"/>
                    <a:pt x="0" y="67"/>
                  </a:cubicBezTo>
                  <a:cubicBezTo>
                    <a:pt x="0" y="100"/>
                    <a:pt x="26" y="128"/>
                    <a:pt x="59" y="131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42" y="147"/>
                    <a:pt x="42" y="147"/>
                    <a:pt x="42" y="147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30" y="153"/>
                    <a:pt x="30" y="153"/>
                    <a:pt x="30" y="153"/>
                  </a:cubicBezTo>
                  <a:cubicBezTo>
                    <a:pt x="30" y="162"/>
                    <a:pt x="30" y="162"/>
                    <a:pt x="30" y="162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8" y="153"/>
                    <a:pt x="98" y="153"/>
                    <a:pt x="98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7" y="147"/>
                    <a:pt x="87" y="147"/>
                    <a:pt x="87" y="147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2" y="117"/>
                    <a:pt x="72" y="117"/>
                    <a:pt x="72" y="117"/>
                  </a:cubicBezTo>
                  <a:cubicBezTo>
                    <a:pt x="86" y="116"/>
                    <a:pt x="98" y="109"/>
                    <a:pt x="107" y="99"/>
                  </a:cubicBezTo>
                  <a:cubicBezTo>
                    <a:pt x="108" y="98"/>
                    <a:pt x="108" y="97"/>
                    <a:pt x="109" y="96"/>
                  </a:cubicBezTo>
                  <a:cubicBezTo>
                    <a:pt x="115" y="87"/>
                    <a:pt x="118" y="77"/>
                    <a:pt x="118" y="67"/>
                  </a:cubicBezTo>
                  <a:cubicBezTo>
                    <a:pt x="118" y="56"/>
                    <a:pt x="115" y="46"/>
                    <a:pt x="109" y="38"/>
                  </a:cubicBezTo>
                  <a:close/>
                  <a:moveTo>
                    <a:pt x="114" y="66"/>
                  </a:moveTo>
                  <a:cubicBezTo>
                    <a:pt x="98" y="66"/>
                    <a:pt x="98" y="66"/>
                    <a:pt x="98" y="66"/>
                  </a:cubicBezTo>
                  <a:cubicBezTo>
                    <a:pt x="98" y="59"/>
                    <a:pt x="97" y="52"/>
                    <a:pt x="95" y="46"/>
                  </a:cubicBezTo>
                  <a:cubicBezTo>
                    <a:pt x="99" y="44"/>
                    <a:pt x="103" y="42"/>
                    <a:pt x="106" y="40"/>
                  </a:cubicBezTo>
                  <a:cubicBezTo>
                    <a:pt x="111" y="47"/>
                    <a:pt x="114" y="56"/>
                    <a:pt x="114" y="66"/>
                  </a:cubicBezTo>
                  <a:close/>
                  <a:moveTo>
                    <a:pt x="103" y="37"/>
                  </a:moveTo>
                  <a:cubicBezTo>
                    <a:pt x="101" y="39"/>
                    <a:pt x="97" y="40"/>
                    <a:pt x="94" y="42"/>
                  </a:cubicBezTo>
                  <a:cubicBezTo>
                    <a:pt x="91" y="34"/>
                    <a:pt x="87" y="27"/>
                    <a:pt x="83" y="23"/>
                  </a:cubicBezTo>
                  <a:cubicBezTo>
                    <a:pt x="91" y="26"/>
                    <a:pt x="98" y="31"/>
                    <a:pt x="103" y="37"/>
                  </a:cubicBezTo>
                  <a:close/>
                  <a:moveTo>
                    <a:pt x="43" y="66"/>
                  </a:moveTo>
                  <a:cubicBezTo>
                    <a:pt x="43" y="59"/>
                    <a:pt x="44" y="53"/>
                    <a:pt x="45" y="47"/>
                  </a:cubicBezTo>
                  <a:cubicBezTo>
                    <a:pt x="51" y="49"/>
                    <a:pt x="59" y="50"/>
                    <a:pt x="66" y="50"/>
                  </a:cubicBezTo>
                  <a:cubicBezTo>
                    <a:pt x="66" y="66"/>
                    <a:pt x="66" y="66"/>
                    <a:pt x="66" y="66"/>
                  </a:cubicBezTo>
                  <a:lnTo>
                    <a:pt x="43" y="66"/>
                  </a:lnTo>
                  <a:close/>
                  <a:moveTo>
                    <a:pt x="66" y="70"/>
                  </a:moveTo>
                  <a:cubicBezTo>
                    <a:pt x="66" y="83"/>
                    <a:pt x="66" y="83"/>
                    <a:pt x="66" y="83"/>
                  </a:cubicBezTo>
                  <a:cubicBezTo>
                    <a:pt x="59" y="83"/>
                    <a:pt x="51" y="84"/>
                    <a:pt x="45" y="86"/>
                  </a:cubicBezTo>
                  <a:cubicBezTo>
                    <a:pt x="44" y="81"/>
                    <a:pt x="43" y="76"/>
                    <a:pt x="43" y="70"/>
                  </a:cubicBezTo>
                  <a:lnTo>
                    <a:pt x="66" y="70"/>
                  </a:lnTo>
                  <a:close/>
                  <a:moveTo>
                    <a:pt x="42" y="42"/>
                  </a:moveTo>
                  <a:cubicBezTo>
                    <a:pt x="39" y="40"/>
                    <a:pt x="36" y="39"/>
                    <a:pt x="33" y="37"/>
                  </a:cubicBezTo>
                  <a:cubicBezTo>
                    <a:pt x="38" y="30"/>
                    <a:pt x="45" y="25"/>
                    <a:pt x="54" y="23"/>
                  </a:cubicBezTo>
                  <a:cubicBezTo>
                    <a:pt x="49" y="27"/>
                    <a:pt x="45" y="34"/>
                    <a:pt x="42" y="42"/>
                  </a:cubicBezTo>
                  <a:close/>
                  <a:moveTo>
                    <a:pt x="41" y="46"/>
                  </a:moveTo>
                  <a:cubicBezTo>
                    <a:pt x="40" y="52"/>
                    <a:pt x="39" y="59"/>
                    <a:pt x="39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56"/>
                    <a:pt x="25" y="47"/>
                    <a:pt x="30" y="40"/>
                  </a:cubicBezTo>
                  <a:cubicBezTo>
                    <a:pt x="34" y="42"/>
                    <a:pt x="37" y="44"/>
                    <a:pt x="41" y="46"/>
                  </a:cubicBezTo>
                  <a:close/>
                  <a:moveTo>
                    <a:pt x="39" y="70"/>
                  </a:moveTo>
                  <a:cubicBezTo>
                    <a:pt x="39" y="76"/>
                    <a:pt x="40" y="82"/>
                    <a:pt x="41" y="88"/>
                  </a:cubicBezTo>
                  <a:cubicBezTo>
                    <a:pt x="37" y="89"/>
                    <a:pt x="34" y="91"/>
                    <a:pt x="30" y="93"/>
                  </a:cubicBezTo>
                  <a:cubicBezTo>
                    <a:pt x="26" y="87"/>
                    <a:pt x="23" y="79"/>
                    <a:pt x="22" y="70"/>
                  </a:cubicBezTo>
                  <a:cubicBezTo>
                    <a:pt x="39" y="70"/>
                    <a:pt x="39" y="70"/>
                    <a:pt x="39" y="70"/>
                  </a:cubicBezTo>
                  <a:close/>
                  <a:moveTo>
                    <a:pt x="42" y="91"/>
                  </a:moveTo>
                  <a:cubicBezTo>
                    <a:pt x="45" y="99"/>
                    <a:pt x="49" y="106"/>
                    <a:pt x="54" y="110"/>
                  </a:cubicBezTo>
                  <a:cubicBezTo>
                    <a:pt x="45" y="108"/>
                    <a:pt x="38" y="103"/>
                    <a:pt x="33" y="96"/>
                  </a:cubicBezTo>
                  <a:cubicBezTo>
                    <a:pt x="36" y="94"/>
                    <a:pt x="39" y="93"/>
                    <a:pt x="42" y="91"/>
                  </a:cubicBezTo>
                  <a:close/>
                  <a:moveTo>
                    <a:pt x="46" y="90"/>
                  </a:moveTo>
                  <a:cubicBezTo>
                    <a:pt x="52" y="88"/>
                    <a:pt x="59" y="87"/>
                    <a:pt x="66" y="87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58" y="111"/>
                    <a:pt x="50" y="103"/>
                    <a:pt x="46" y="90"/>
                  </a:cubicBezTo>
                  <a:close/>
                  <a:moveTo>
                    <a:pt x="66" y="46"/>
                  </a:moveTo>
                  <a:cubicBezTo>
                    <a:pt x="59" y="46"/>
                    <a:pt x="52" y="45"/>
                    <a:pt x="46" y="43"/>
                  </a:cubicBezTo>
                  <a:cubicBezTo>
                    <a:pt x="50" y="31"/>
                    <a:pt x="58" y="22"/>
                    <a:pt x="66" y="21"/>
                  </a:cubicBezTo>
                  <a:cubicBezTo>
                    <a:pt x="66" y="46"/>
                    <a:pt x="66" y="46"/>
                    <a:pt x="66" y="46"/>
                  </a:cubicBezTo>
                  <a:close/>
                  <a:moveTo>
                    <a:pt x="70" y="70"/>
                  </a:moveTo>
                  <a:cubicBezTo>
                    <a:pt x="94" y="70"/>
                    <a:pt x="94" y="70"/>
                    <a:pt x="94" y="70"/>
                  </a:cubicBezTo>
                  <a:cubicBezTo>
                    <a:pt x="93" y="76"/>
                    <a:pt x="93" y="81"/>
                    <a:pt x="91" y="86"/>
                  </a:cubicBezTo>
                  <a:cubicBezTo>
                    <a:pt x="85" y="84"/>
                    <a:pt x="78" y="83"/>
                    <a:pt x="70" y="83"/>
                  </a:cubicBezTo>
                  <a:lnTo>
                    <a:pt x="70" y="70"/>
                  </a:lnTo>
                  <a:close/>
                  <a:moveTo>
                    <a:pt x="70" y="66"/>
                  </a:moveTo>
                  <a:cubicBezTo>
                    <a:pt x="70" y="50"/>
                    <a:pt x="70" y="50"/>
                    <a:pt x="70" y="50"/>
                  </a:cubicBezTo>
                  <a:cubicBezTo>
                    <a:pt x="78" y="50"/>
                    <a:pt x="85" y="49"/>
                    <a:pt x="91" y="47"/>
                  </a:cubicBezTo>
                  <a:cubicBezTo>
                    <a:pt x="93" y="53"/>
                    <a:pt x="94" y="59"/>
                    <a:pt x="94" y="66"/>
                  </a:cubicBezTo>
                  <a:lnTo>
                    <a:pt x="70" y="66"/>
                  </a:lnTo>
                  <a:close/>
                  <a:moveTo>
                    <a:pt x="90" y="43"/>
                  </a:moveTo>
                  <a:cubicBezTo>
                    <a:pt x="84" y="45"/>
                    <a:pt x="77" y="46"/>
                    <a:pt x="70" y="46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9" y="22"/>
                    <a:pt x="86" y="30"/>
                    <a:pt x="90" y="43"/>
                  </a:cubicBezTo>
                  <a:close/>
                  <a:moveTo>
                    <a:pt x="8" y="67"/>
                  </a:moveTo>
                  <a:cubicBezTo>
                    <a:pt x="8" y="37"/>
                    <a:pt x="33" y="12"/>
                    <a:pt x="63" y="11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50" y="18"/>
                    <a:pt x="38" y="24"/>
                    <a:pt x="29" y="34"/>
                  </a:cubicBezTo>
                  <a:cubicBezTo>
                    <a:pt x="29" y="35"/>
                    <a:pt x="28" y="37"/>
                    <a:pt x="27" y="38"/>
                  </a:cubicBezTo>
                  <a:cubicBezTo>
                    <a:pt x="21" y="46"/>
                    <a:pt x="18" y="56"/>
                    <a:pt x="18" y="67"/>
                  </a:cubicBezTo>
                  <a:cubicBezTo>
                    <a:pt x="18" y="77"/>
                    <a:pt x="21" y="87"/>
                    <a:pt x="27" y="96"/>
                  </a:cubicBezTo>
                  <a:cubicBezTo>
                    <a:pt x="28" y="97"/>
                    <a:pt x="29" y="98"/>
                    <a:pt x="29" y="99"/>
                  </a:cubicBezTo>
                  <a:cubicBezTo>
                    <a:pt x="38" y="109"/>
                    <a:pt x="51" y="116"/>
                    <a:pt x="65" y="117"/>
                  </a:cubicBezTo>
                  <a:cubicBezTo>
                    <a:pt x="65" y="123"/>
                    <a:pt x="65" y="123"/>
                    <a:pt x="65" y="123"/>
                  </a:cubicBezTo>
                  <a:cubicBezTo>
                    <a:pt x="65" y="123"/>
                    <a:pt x="64" y="123"/>
                    <a:pt x="64" y="123"/>
                  </a:cubicBezTo>
                  <a:cubicBezTo>
                    <a:pt x="33" y="123"/>
                    <a:pt x="8" y="98"/>
                    <a:pt x="8" y="67"/>
                  </a:cubicBezTo>
                  <a:close/>
                  <a:moveTo>
                    <a:pt x="70" y="113"/>
                  </a:moveTo>
                  <a:cubicBezTo>
                    <a:pt x="70" y="87"/>
                    <a:pt x="70" y="87"/>
                    <a:pt x="70" y="87"/>
                  </a:cubicBezTo>
                  <a:cubicBezTo>
                    <a:pt x="77" y="87"/>
                    <a:pt x="84" y="88"/>
                    <a:pt x="90" y="90"/>
                  </a:cubicBezTo>
                  <a:cubicBezTo>
                    <a:pt x="86" y="103"/>
                    <a:pt x="79" y="111"/>
                    <a:pt x="70" y="113"/>
                  </a:cubicBezTo>
                  <a:close/>
                  <a:moveTo>
                    <a:pt x="83" y="110"/>
                  </a:moveTo>
                  <a:cubicBezTo>
                    <a:pt x="87" y="106"/>
                    <a:pt x="91" y="99"/>
                    <a:pt x="94" y="92"/>
                  </a:cubicBezTo>
                  <a:cubicBezTo>
                    <a:pt x="97" y="93"/>
                    <a:pt x="101" y="94"/>
                    <a:pt x="103" y="96"/>
                  </a:cubicBezTo>
                  <a:cubicBezTo>
                    <a:pt x="98" y="103"/>
                    <a:pt x="91" y="108"/>
                    <a:pt x="83" y="110"/>
                  </a:cubicBezTo>
                  <a:close/>
                  <a:moveTo>
                    <a:pt x="106" y="93"/>
                  </a:moveTo>
                  <a:cubicBezTo>
                    <a:pt x="103" y="91"/>
                    <a:pt x="99" y="89"/>
                    <a:pt x="95" y="88"/>
                  </a:cubicBezTo>
                  <a:cubicBezTo>
                    <a:pt x="97" y="82"/>
                    <a:pt x="97" y="76"/>
                    <a:pt x="98" y="70"/>
                  </a:cubicBezTo>
                  <a:cubicBezTo>
                    <a:pt x="114" y="70"/>
                    <a:pt x="114" y="70"/>
                    <a:pt x="114" y="70"/>
                  </a:cubicBezTo>
                  <a:cubicBezTo>
                    <a:pt x="113" y="79"/>
                    <a:pt x="110" y="87"/>
                    <a:pt x="106" y="93"/>
                  </a:cubicBezTo>
                  <a:close/>
                </a:path>
              </a:pathLst>
            </a:custGeom>
            <a:solidFill>
              <a:srgbClr val="EB852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AA415999-E91D-4F16-9A91-78B4EFBEB1F2}"/>
              </a:ext>
            </a:extLst>
          </p:cNvPr>
          <p:cNvGrpSpPr/>
          <p:nvPr/>
        </p:nvGrpSpPr>
        <p:grpSpPr>
          <a:xfrm>
            <a:off x="3528484" y="2702985"/>
            <a:ext cx="2239433" cy="1132417"/>
            <a:chOff x="2770187" y="2722563"/>
            <a:chExt cx="1679575" cy="849313"/>
          </a:xfrm>
        </p:grpSpPr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xmlns="" id="{97614E31-87DB-4695-BC94-CCBF0BDEDE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0187" y="2722563"/>
              <a:ext cx="1679575" cy="849313"/>
            </a:xfrm>
            <a:custGeom>
              <a:avLst/>
              <a:gdLst>
                <a:gd name="T0" fmla="*/ 173 w 1100"/>
                <a:gd name="T1" fmla="*/ 0 h 556"/>
                <a:gd name="T2" fmla="*/ 927 w 1100"/>
                <a:gd name="T3" fmla="*/ 0 h 556"/>
                <a:gd name="T4" fmla="*/ 1100 w 1100"/>
                <a:gd name="T5" fmla="*/ 174 h 556"/>
                <a:gd name="T6" fmla="*/ 1100 w 1100"/>
                <a:gd name="T7" fmla="*/ 556 h 556"/>
                <a:gd name="T8" fmla="*/ 775 w 1100"/>
                <a:gd name="T9" fmla="*/ 347 h 556"/>
                <a:gd name="T10" fmla="*/ 173 w 1100"/>
                <a:gd name="T11" fmla="*/ 347 h 556"/>
                <a:gd name="T12" fmla="*/ 0 w 1100"/>
                <a:gd name="T13" fmla="*/ 174 h 556"/>
                <a:gd name="T14" fmla="*/ 173 w 1100"/>
                <a:gd name="T15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0" h="556">
                  <a:moveTo>
                    <a:pt x="173" y="0"/>
                  </a:moveTo>
                  <a:cubicBezTo>
                    <a:pt x="927" y="0"/>
                    <a:pt x="927" y="0"/>
                    <a:pt x="927" y="0"/>
                  </a:cubicBezTo>
                  <a:cubicBezTo>
                    <a:pt x="1022" y="0"/>
                    <a:pt x="1100" y="78"/>
                    <a:pt x="1100" y="174"/>
                  </a:cubicBezTo>
                  <a:cubicBezTo>
                    <a:pt x="1100" y="556"/>
                    <a:pt x="1100" y="556"/>
                    <a:pt x="1100" y="556"/>
                  </a:cubicBezTo>
                  <a:cubicBezTo>
                    <a:pt x="1100" y="548"/>
                    <a:pt x="1096" y="347"/>
                    <a:pt x="775" y="347"/>
                  </a:cubicBezTo>
                  <a:cubicBezTo>
                    <a:pt x="173" y="347"/>
                    <a:pt x="173" y="347"/>
                    <a:pt x="173" y="347"/>
                  </a:cubicBezTo>
                  <a:cubicBezTo>
                    <a:pt x="77" y="347"/>
                    <a:pt x="0" y="270"/>
                    <a:pt x="0" y="174"/>
                  </a:cubicBezTo>
                  <a:cubicBezTo>
                    <a:pt x="0" y="78"/>
                    <a:pt x="77" y="0"/>
                    <a:pt x="173" y="0"/>
                  </a:cubicBezTo>
                  <a:close/>
                </a:path>
              </a:pathLst>
            </a:custGeom>
            <a:solidFill>
              <a:srgbClr val="F0A15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4" name="Oval 37">
              <a:extLst>
                <a:ext uri="{FF2B5EF4-FFF2-40B4-BE49-F238E27FC236}">
                  <a16:creationId xmlns:a16="http://schemas.microsoft.com/office/drawing/2014/main" xmlns="" id="{C89059C3-AC11-4DF8-9FFB-182BD6D058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0988" y="2765425"/>
              <a:ext cx="454025" cy="4540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5" name="Freeform 38">
              <a:extLst>
                <a:ext uri="{FF2B5EF4-FFF2-40B4-BE49-F238E27FC236}">
                  <a16:creationId xmlns:a16="http://schemas.microsoft.com/office/drawing/2014/main" xmlns="" id="{44968862-0014-45FB-B29F-2C1680D66F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25763" y="2906713"/>
              <a:ext cx="244475" cy="196850"/>
            </a:xfrm>
            <a:custGeom>
              <a:avLst/>
              <a:gdLst>
                <a:gd name="T0" fmla="*/ 160 w 160"/>
                <a:gd name="T1" fmla="*/ 57 h 129"/>
                <a:gd name="T2" fmla="*/ 154 w 160"/>
                <a:gd name="T3" fmla="*/ 43 h 129"/>
                <a:gd name="T4" fmla="*/ 153 w 160"/>
                <a:gd name="T5" fmla="*/ 42 h 129"/>
                <a:gd name="T6" fmla="*/ 73 w 160"/>
                <a:gd name="T7" fmla="*/ 1 h 129"/>
                <a:gd name="T8" fmla="*/ 69 w 160"/>
                <a:gd name="T9" fmla="*/ 1 h 129"/>
                <a:gd name="T10" fmla="*/ 2 w 160"/>
                <a:gd name="T11" fmla="*/ 35 h 129"/>
                <a:gd name="T12" fmla="*/ 0 w 160"/>
                <a:gd name="T13" fmla="*/ 38 h 129"/>
                <a:gd name="T14" fmla="*/ 2 w 160"/>
                <a:gd name="T15" fmla="*/ 42 h 129"/>
                <a:gd name="T16" fmla="*/ 4 w 160"/>
                <a:gd name="T17" fmla="*/ 43 h 129"/>
                <a:gd name="T18" fmla="*/ 6 w 160"/>
                <a:gd name="T19" fmla="*/ 50 h 129"/>
                <a:gd name="T20" fmla="*/ 4 w 160"/>
                <a:gd name="T21" fmla="*/ 57 h 129"/>
                <a:gd name="T22" fmla="*/ 0 w 160"/>
                <a:gd name="T23" fmla="*/ 59 h 129"/>
                <a:gd name="T24" fmla="*/ 2 w 160"/>
                <a:gd name="T25" fmla="*/ 64 h 129"/>
                <a:gd name="T26" fmla="*/ 4 w 160"/>
                <a:gd name="T27" fmla="*/ 66 h 129"/>
                <a:gd name="T28" fmla="*/ 6 w 160"/>
                <a:gd name="T29" fmla="*/ 73 h 129"/>
                <a:gd name="T30" fmla="*/ 4 w 160"/>
                <a:gd name="T31" fmla="*/ 80 h 129"/>
                <a:gd name="T32" fmla="*/ 0 w 160"/>
                <a:gd name="T33" fmla="*/ 82 h 129"/>
                <a:gd name="T34" fmla="*/ 2 w 160"/>
                <a:gd name="T35" fmla="*/ 87 h 129"/>
                <a:gd name="T36" fmla="*/ 82 w 160"/>
                <a:gd name="T37" fmla="*/ 128 h 129"/>
                <a:gd name="T38" fmla="*/ 84 w 160"/>
                <a:gd name="T39" fmla="*/ 129 h 129"/>
                <a:gd name="T40" fmla="*/ 86 w 160"/>
                <a:gd name="T41" fmla="*/ 128 h 129"/>
                <a:gd name="T42" fmla="*/ 152 w 160"/>
                <a:gd name="T43" fmla="*/ 94 h 129"/>
                <a:gd name="T44" fmla="*/ 160 w 160"/>
                <a:gd name="T45" fmla="*/ 80 h 129"/>
                <a:gd name="T46" fmla="*/ 157 w 160"/>
                <a:gd name="T47" fmla="*/ 68 h 129"/>
                <a:gd name="T48" fmla="*/ 160 w 160"/>
                <a:gd name="T49" fmla="*/ 57 h 129"/>
                <a:gd name="T50" fmla="*/ 71 w 160"/>
                <a:gd name="T51" fmla="*/ 21 h 129"/>
                <a:gd name="T52" fmla="*/ 118 w 160"/>
                <a:gd name="T53" fmla="*/ 45 h 129"/>
                <a:gd name="T54" fmla="*/ 84 w 160"/>
                <a:gd name="T55" fmla="*/ 63 h 129"/>
                <a:gd name="T56" fmla="*/ 37 w 160"/>
                <a:gd name="T57" fmla="*/ 38 h 129"/>
                <a:gd name="T58" fmla="*/ 71 w 160"/>
                <a:gd name="T59" fmla="*/ 21 h 129"/>
                <a:gd name="T60" fmla="*/ 151 w 160"/>
                <a:gd name="T61" fmla="*/ 87 h 129"/>
                <a:gd name="T62" fmla="*/ 151 w 160"/>
                <a:gd name="T63" fmla="*/ 87 h 129"/>
                <a:gd name="T64" fmla="*/ 150 w 160"/>
                <a:gd name="T65" fmla="*/ 87 h 129"/>
                <a:gd name="T66" fmla="*/ 150 w 160"/>
                <a:gd name="T67" fmla="*/ 87 h 129"/>
                <a:gd name="T68" fmla="*/ 149 w 160"/>
                <a:gd name="T69" fmla="*/ 87 h 129"/>
                <a:gd name="T70" fmla="*/ 84 w 160"/>
                <a:gd name="T71" fmla="*/ 121 h 129"/>
                <a:gd name="T72" fmla="*/ 8 w 160"/>
                <a:gd name="T73" fmla="*/ 82 h 129"/>
                <a:gd name="T74" fmla="*/ 10 w 160"/>
                <a:gd name="T75" fmla="*/ 73 h 129"/>
                <a:gd name="T76" fmla="*/ 9 w 160"/>
                <a:gd name="T77" fmla="*/ 68 h 129"/>
                <a:gd name="T78" fmla="*/ 82 w 160"/>
                <a:gd name="T79" fmla="*/ 106 h 129"/>
                <a:gd name="T80" fmla="*/ 84 w 160"/>
                <a:gd name="T81" fmla="*/ 106 h 129"/>
                <a:gd name="T82" fmla="*/ 86 w 160"/>
                <a:gd name="T83" fmla="*/ 106 h 129"/>
                <a:gd name="T84" fmla="*/ 150 w 160"/>
                <a:gd name="T85" fmla="*/ 73 h 129"/>
                <a:gd name="T86" fmla="*/ 151 w 160"/>
                <a:gd name="T87" fmla="*/ 73 h 129"/>
                <a:gd name="T88" fmla="*/ 153 w 160"/>
                <a:gd name="T89" fmla="*/ 80 h 129"/>
                <a:gd name="T90" fmla="*/ 151 w 160"/>
                <a:gd name="T91" fmla="*/ 87 h 129"/>
                <a:gd name="T92" fmla="*/ 151 w 160"/>
                <a:gd name="T93" fmla="*/ 64 h 129"/>
                <a:gd name="T94" fmla="*/ 151 w 160"/>
                <a:gd name="T95" fmla="*/ 64 h 129"/>
                <a:gd name="T96" fmla="*/ 150 w 160"/>
                <a:gd name="T97" fmla="*/ 64 h 129"/>
                <a:gd name="T98" fmla="*/ 150 w 160"/>
                <a:gd name="T99" fmla="*/ 65 h 129"/>
                <a:gd name="T100" fmla="*/ 149 w 160"/>
                <a:gd name="T101" fmla="*/ 65 h 129"/>
                <a:gd name="T102" fmla="*/ 84 w 160"/>
                <a:gd name="T103" fmla="*/ 98 h 129"/>
                <a:gd name="T104" fmla="*/ 8 w 160"/>
                <a:gd name="T105" fmla="*/ 59 h 129"/>
                <a:gd name="T106" fmla="*/ 10 w 160"/>
                <a:gd name="T107" fmla="*/ 50 h 129"/>
                <a:gd name="T108" fmla="*/ 9 w 160"/>
                <a:gd name="T109" fmla="*/ 45 h 129"/>
                <a:gd name="T110" fmla="*/ 82 w 160"/>
                <a:gd name="T111" fmla="*/ 83 h 129"/>
                <a:gd name="T112" fmla="*/ 84 w 160"/>
                <a:gd name="T113" fmla="*/ 83 h 129"/>
                <a:gd name="T114" fmla="*/ 86 w 160"/>
                <a:gd name="T115" fmla="*/ 83 h 129"/>
                <a:gd name="T116" fmla="*/ 150 w 160"/>
                <a:gd name="T117" fmla="*/ 50 h 129"/>
                <a:gd name="T118" fmla="*/ 151 w 160"/>
                <a:gd name="T119" fmla="*/ 50 h 129"/>
                <a:gd name="T120" fmla="*/ 153 w 160"/>
                <a:gd name="T121" fmla="*/ 57 h 129"/>
                <a:gd name="T122" fmla="*/ 151 w 160"/>
                <a:gd name="T123" fmla="*/ 6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0" h="129">
                  <a:moveTo>
                    <a:pt x="160" y="57"/>
                  </a:moveTo>
                  <a:cubicBezTo>
                    <a:pt x="160" y="50"/>
                    <a:pt x="158" y="45"/>
                    <a:pt x="154" y="43"/>
                  </a:cubicBezTo>
                  <a:cubicBezTo>
                    <a:pt x="154" y="43"/>
                    <a:pt x="153" y="42"/>
                    <a:pt x="153" y="42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1" y="0"/>
                    <a:pt x="70" y="0"/>
                    <a:pt x="69" y="1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1" y="36"/>
                    <a:pt x="0" y="37"/>
                    <a:pt x="0" y="38"/>
                  </a:cubicBezTo>
                  <a:cubicBezTo>
                    <a:pt x="0" y="40"/>
                    <a:pt x="1" y="41"/>
                    <a:pt x="2" y="42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5" y="45"/>
                    <a:pt x="6" y="47"/>
                    <a:pt x="6" y="50"/>
                  </a:cubicBezTo>
                  <a:cubicBezTo>
                    <a:pt x="6" y="53"/>
                    <a:pt x="5" y="56"/>
                    <a:pt x="4" y="57"/>
                  </a:cubicBezTo>
                  <a:cubicBezTo>
                    <a:pt x="3" y="57"/>
                    <a:pt x="1" y="58"/>
                    <a:pt x="0" y="59"/>
                  </a:cubicBezTo>
                  <a:cubicBezTo>
                    <a:pt x="0" y="61"/>
                    <a:pt x="0" y="63"/>
                    <a:pt x="2" y="64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5" y="67"/>
                    <a:pt x="6" y="70"/>
                    <a:pt x="6" y="73"/>
                  </a:cubicBezTo>
                  <a:cubicBezTo>
                    <a:pt x="6" y="76"/>
                    <a:pt x="5" y="79"/>
                    <a:pt x="4" y="80"/>
                  </a:cubicBezTo>
                  <a:cubicBezTo>
                    <a:pt x="3" y="80"/>
                    <a:pt x="1" y="81"/>
                    <a:pt x="0" y="82"/>
                  </a:cubicBezTo>
                  <a:cubicBezTo>
                    <a:pt x="0" y="84"/>
                    <a:pt x="0" y="86"/>
                    <a:pt x="2" y="87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83" y="129"/>
                    <a:pt x="84" y="129"/>
                    <a:pt x="84" y="129"/>
                  </a:cubicBezTo>
                  <a:cubicBezTo>
                    <a:pt x="85" y="129"/>
                    <a:pt x="85" y="129"/>
                    <a:pt x="86" y="128"/>
                  </a:cubicBezTo>
                  <a:cubicBezTo>
                    <a:pt x="152" y="94"/>
                    <a:pt x="152" y="94"/>
                    <a:pt x="152" y="94"/>
                  </a:cubicBezTo>
                  <a:cubicBezTo>
                    <a:pt x="157" y="93"/>
                    <a:pt x="160" y="88"/>
                    <a:pt x="160" y="80"/>
                  </a:cubicBezTo>
                  <a:cubicBezTo>
                    <a:pt x="160" y="75"/>
                    <a:pt x="159" y="71"/>
                    <a:pt x="157" y="68"/>
                  </a:cubicBezTo>
                  <a:cubicBezTo>
                    <a:pt x="159" y="66"/>
                    <a:pt x="160" y="62"/>
                    <a:pt x="160" y="57"/>
                  </a:cubicBezTo>
                  <a:close/>
                  <a:moveTo>
                    <a:pt x="71" y="21"/>
                  </a:moveTo>
                  <a:cubicBezTo>
                    <a:pt x="118" y="45"/>
                    <a:pt x="118" y="45"/>
                    <a:pt x="118" y="45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37" y="38"/>
                    <a:pt x="37" y="38"/>
                    <a:pt x="37" y="38"/>
                  </a:cubicBezTo>
                  <a:lnTo>
                    <a:pt x="71" y="21"/>
                  </a:lnTo>
                  <a:close/>
                  <a:moveTo>
                    <a:pt x="151" y="87"/>
                  </a:moveTo>
                  <a:cubicBezTo>
                    <a:pt x="151" y="87"/>
                    <a:pt x="151" y="87"/>
                    <a:pt x="151" y="87"/>
                  </a:cubicBezTo>
                  <a:cubicBezTo>
                    <a:pt x="151" y="87"/>
                    <a:pt x="151" y="87"/>
                    <a:pt x="150" y="87"/>
                  </a:cubicBezTo>
                  <a:cubicBezTo>
                    <a:pt x="150" y="87"/>
                    <a:pt x="150" y="87"/>
                    <a:pt x="150" y="87"/>
                  </a:cubicBezTo>
                  <a:cubicBezTo>
                    <a:pt x="149" y="87"/>
                    <a:pt x="149" y="87"/>
                    <a:pt x="149" y="87"/>
                  </a:cubicBezTo>
                  <a:cubicBezTo>
                    <a:pt x="84" y="121"/>
                    <a:pt x="84" y="121"/>
                    <a:pt x="84" y="121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9" y="79"/>
                    <a:pt x="10" y="76"/>
                    <a:pt x="10" y="73"/>
                  </a:cubicBezTo>
                  <a:cubicBezTo>
                    <a:pt x="10" y="71"/>
                    <a:pt x="10" y="70"/>
                    <a:pt x="9" y="68"/>
                  </a:cubicBezTo>
                  <a:cubicBezTo>
                    <a:pt x="82" y="106"/>
                    <a:pt x="82" y="106"/>
                    <a:pt x="82" y="106"/>
                  </a:cubicBezTo>
                  <a:cubicBezTo>
                    <a:pt x="83" y="106"/>
                    <a:pt x="84" y="106"/>
                    <a:pt x="84" y="106"/>
                  </a:cubicBezTo>
                  <a:cubicBezTo>
                    <a:pt x="85" y="106"/>
                    <a:pt x="85" y="106"/>
                    <a:pt x="86" y="10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51" y="73"/>
                    <a:pt x="151" y="73"/>
                    <a:pt x="151" y="73"/>
                  </a:cubicBezTo>
                  <a:cubicBezTo>
                    <a:pt x="151" y="73"/>
                    <a:pt x="153" y="76"/>
                    <a:pt x="153" y="80"/>
                  </a:cubicBezTo>
                  <a:cubicBezTo>
                    <a:pt x="153" y="84"/>
                    <a:pt x="151" y="87"/>
                    <a:pt x="151" y="87"/>
                  </a:cubicBezTo>
                  <a:close/>
                  <a:moveTo>
                    <a:pt x="151" y="64"/>
                  </a:moveTo>
                  <a:cubicBezTo>
                    <a:pt x="151" y="64"/>
                    <a:pt x="151" y="64"/>
                    <a:pt x="151" y="64"/>
                  </a:cubicBezTo>
                  <a:cubicBezTo>
                    <a:pt x="151" y="64"/>
                    <a:pt x="151" y="64"/>
                    <a:pt x="150" y="64"/>
                  </a:cubicBezTo>
                  <a:cubicBezTo>
                    <a:pt x="150" y="64"/>
                    <a:pt x="150" y="64"/>
                    <a:pt x="150" y="65"/>
                  </a:cubicBezTo>
                  <a:cubicBezTo>
                    <a:pt x="149" y="65"/>
                    <a:pt x="149" y="65"/>
                    <a:pt x="149" y="65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9" y="57"/>
                    <a:pt x="10" y="53"/>
                    <a:pt x="10" y="50"/>
                  </a:cubicBezTo>
                  <a:cubicBezTo>
                    <a:pt x="10" y="48"/>
                    <a:pt x="10" y="47"/>
                    <a:pt x="9" y="45"/>
                  </a:cubicBezTo>
                  <a:cubicBezTo>
                    <a:pt x="82" y="83"/>
                    <a:pt x="82" y="83"/>
                    <a:pt x="82" y="83"/>
                  </a:cubicBezTo>
                  <a:cubicBezTo>
                    <a:pt x="83" y="83"/>
                    <a:pt x="84" y="83"/>
                    <a:pt x="84" y="83"/>
                  </a:cubicBezTo>
                  <a:cubicBezTo>
                    <a:pt x="85" y="83"/>
                    <a:pt x="85" y="83"/>
                    <a:pt x="86" y="83"/>
                  </a:cubicBezTo>
                  <a:cubicBezTo>
                    <a:pt x="150" y="50"/>
                    <a:pt x="150" y="50"/>
                    <a:pt x="150" y="50"/>
                  </a:cubicBezTo>
                  <a:cubicBezTo>
                    <a:pt x="151" y="50"/>
                    <a:pt x="151" y="50"/>
                    <a:pt x="151" y="50"/>
                  </a:cubicBezTo>
                  <a:cubicBezTo>
                    <a:pt x="151" y="50"/>
                    <a:pt x="153" y="53"/>
                    <a:pt x="153" y="57"/>
                  </a:cubicBezTo>
                  <a:cubicBezTo>
                    <a:pt x="153" y="61"/>
                    <a:pt x="151" y="64"/>
                    <a:pt x="151" y="64"/>
                  </a:cubicBezTo>
                  <a:close/>
                </a:path>
              </a:pathLst>
            </a:custGeom>
            <a:solidFill>
              <a:srgbClr val="7FA0A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1CD95F82-9BE9-4BF8-8C43-F58A85F2777A}"/>
              </a:ext>
            </a:extLst>
          </p:cNvPr>
          <p:cNvGrpSpPr/>
          <p:nvPr/>
        </p:nvGrpSpPr>
        <p:grpSpPr>
          <a:xfrm>
            <a:off x="5767918" y="2567518"/>
            <a:ext cx="2239433" cy="1132417"/>
            <a:chOff x="4449763" y="2620963"/>
            <a:chExt cx="1679575" cy="849313"/>
          </a:xfrm>
        </p:grpSpPr>
        <p:sp>
          <p:nvSpPr>
            <p:cNvPr id="37" name="Freeform 17">
              <a:extLst>
                <a:ext uri="{FF2B5EF4-FFF2-40B4-BE49-F238E27FC236}">
                  <a16:creationId xmlns:a16="http://schemas.microsoft.com/office/drawing/2014/main" xmlns="" id="{D99BB56C-4ADD-4867-A70E-D54726410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763" y="2620963"/>
              <a:ext cx="1679575" cy="849313"/>
            </a:xfrm>
            <a:custGeom>
              <a:avLst/>
              <a:gdLst>
                <a:gd name="T0" fmla="*/ 927 w 1100"/>
                <a:gd name="T1" fmla="*/ 0 h 556"/>
                <a:gd name="T2" fmla="*/ 173 w 1100"/>
                <a:gd name="T3" fmla="*/ 0 h 556"/>
                <a:gd name="T4" fmla="*/ 0 w 1100"/>
                <a:gd name="T5" fmla="*/ 174 h 556"/>
                <a:gd name="T6" fmla="*/ 0 w 1100"/>
                <a:gd name="T7" fmla="*/ 556 h 556"/>
                <a:gd name="T8" fmla="*/ 325 w 1100"/>
                <a:gd name="T9" fmla="*/ 347 h 556"/>
                <a:gd name="T10" fmla="*/ 927 w 1100"/>
                <a:gd name="T11" fmla="*/ 347 h 556"/>
                <a:gd name="T12" fmla="*/ 1100 w 1100"/>
                <a:gd name="T13" fmla="*/ 174 h 556"/>
                <a:gd name="T14" fmla="*/ 927 w 1100"/>
                <a:gd name="T15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0" h="556">
                  <a:moveTo>
                    <a:pt x="927" y="0"/>
                  </a:moveTo>
                  <a:cubicBezTo>
                    <a:pt x="173" y="0"/>
                    <a:pt x="173" y="0"/>
                    <a:pt x="173" y="0"/>
                  </a:cubicBezTo>
                  <a:cubicBezTo>
                    <a:pt x="78" y="0"/>
                    <a:pt x="0" y="78"/>
                    <a:pt x="0" y="174"/>
                  </a:cubicBezTo>
                  <a:cubicBezTo>
                    <a:pt x="0" y="556"/>
                    <a:pt x="0" y="556"/>
                    <a:pt x="0" y="556"/>
                  </a:cubicBezTo>
                  <a:cubicBezTo>
                    <a:pt x="0" y="548"/>
                    <a:pt x="4" y="347"/>
                    <a:pt x="325" y="347"/>
                  </a:cubicBezTo>
                  <a:cubicBezTo>
                    <a:pt x="927" y="347"/>
                    <a:pt x="927" y="347"/>
                    <a:pt x="927" y="347"/>
                  </a:cubicBezTo>
                  <a:cubicBezTo>
                    <a:pt x="1023" y="347"/>
                    <a:pt x="1100" y="270"/>
                    <a:pt x="1100" y="174"/>
                  </a:cubicBezTo>
                  <a:cubicBezTo>
                    <a:pt x="1100" y="78"/>
                    <a:pt x="1023" y="0"/>
                    <a:pt x="927" y="0"/>
                  </a:cubicBezTo>
                  <a:close/>
                </a:path>
              </a:pathLst>
            </a:custGeom>
            <a:solidFill>
              <a:srgbClr val="E6C76B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8" name="Oval 33">
              <a:extLst>
                <a:ext uri="{FF2B5EF4-FFF2-40B4-BE49-F238E27FC236}">
                  <a16:creationId xmlns:a16="http://schemas.microsoft.com/office/drawing/2014/main" xmlns="" id="{D552CA6F-64A6-4BFA-ABA0-8A47ED06D5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6575" y="2655888"/>
              <a:ext cx="454025" cy="4556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xmlns="" id="{A73390E3-56E7-40D9-AD50-144BF157B18E}"/>
                </a:ext>
              </a:extLst>
            </p:cNvPr>
            <p:cNvGrpSpPr/>
            <p:nvPr/>
          </p:nvGrpSpPr>
          <p:grpSpPr>
            <a:xfrm>
              <a:off x="5726113" y="2754313"/>
              <a:ext cx="234950" cy="260350"/>
              <a:chOff x="5726113" y="2754313"/>
              <a:chExt cx="234950" cy="260350"/>
            </a:xfrm>
          </p:grpSpPr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xmlns="" id="{37509C85-EFA8-4EB3-8B4E-E8D2448159F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67388" y="2795588"/>
                <a:ext cx="150813" cy="219075"/>
              </a:xfrm>
              <a:custGeom>
                <a:avLst/>
                <a:gdLst>
                  <a:gd name="T0" fmla="*/ 52 w 99"/>
                  <a:gd name="T1" fmla="*/ 0 h 143"/>
                  <a:gd name="T2" fmla="*/ 46 w 99"/>
                  <a:gd name="T3" fmla="*/ 0 h 143"/>
                  <a:gd name="T4" fmla="*/ 0 w 99"/>
                  <a:gd name="T5" fmla="*/ 50 h 143"/>
                  <a:gd name="T6" fmla="*/ 22 w 99"/>
                  <a:gd name="T7" fmla="*/ 92 h 143"/>
                  <a:gd name="T8" fmla="*/ 22 w 99"/>
                  <a:gd name="T9" fmla="*/ 106 h 143"/>
                  <a:gd name="T10" fmla="*/ 26 w 99"/>
                  <a:gd name="T11" fmla="*/ 113 h 143"/>
                  <a:gd name="T12" fmla="*/ 27 w 99"/>
                  <a:gd name="T13" fmla="*/ 115 h 143"/>
                  <a:gd name="T14" fmla="*/ 26 w 99"/>
                  <a:gd name="T15" fmla="*/ 117 h 143"/>
                  <a:gd name="T16" fmla="*/ 22 w 99"/>
                  <a:gd name="T17" fmla="*/ 121 h 143"/>
                  <a:gd name="T18" fmla="*/ 22 w 99"/>
                  <a:gd name="T19" fmla="*/ 130 h 143"/>
                  <a:gd name="T20" fmla="*/ 26 w 99"/>
                  <a:gd name="T21" fmla="*/ 134 h 143"/>
                  <a:gd name="T22" fmla="*/ 28 w 99"/>
                  <a:gd name="T23" fmla="*/ 134 h 143"/>
                  <a:gd name="T24" fmla="*/ 32 w 99"/>
                  <a:gd name="T25" fmla="*/ 136 h 143"/>
                  <a:gd name="T26" fmla="*/ 49 w 99"/>
                  <a:gd name="T27" fmla="*/ 143 h 143"/>
                  <a:gd name="T28" fmla="*/ 67 w 99"/>
                  <a:gd name="T29" fmla="*/ 136 h 143"/>
                  <a:gd name="T30" fmla="*/ 70 w 99"/>
                  <a:gd name="T31" fmla="*/ 134 h 143"/>
                  <a:gd name="T32" fmla="*/ 73 w 99"/>
                  <a:gd name="T33" fmla="*/ 134 h 143"/>
                  <a:gd name="T34" fmla="*/ 77 w 99"/>
                  <a:gd name="T35" fmla="*/ 130 h 143"/>
                  <a:gd name="T36" fmla="*/ 77 w 99"/>
                  <a:gd name="T37" fmla="*/ 121 h 143"/>
                  <a:gd name="T38" fmla="*/ 73 w 99"/>
                  <a:gd name="T39" fmla="*/ 117 h 143"/>
                  <a:gd name="T40" fmla="*/ 72 w 99"/>
                  <a:gd name="T41" fmla="*/ 115 h 143"/>
                  <a:gd name="T42" fmla="*/ 73 w 99"/>
                  <a:gd name="T43" fmla="*/ 113 h 143"/>
                  <a:gd name="T44" fmla="*/ 77 w 99"/>
                  <a:gd name="T45" fmla="*/ 106 h 143"/>
                  <a:gd name="T46" fmla="*/ 77 w 99"/>
                  <a:gd name="T47" fmla="*/ 92 h 143"/>
                  <a:gd name="T48" fmla="*/ 99 w 99"/>
                  <a:gd name="T49" fmla="*/ 50 h 143"/>
                  <a:gd name="T50" fmla="*/ 52 w 99"/>
                  <a:gd name="T51" fmla="*/ 0 h 143"/>
                  <a:gd name="T52" fmla="*/ 67 w 99"/>
                  <a:gd name="T53" fmla="*/ 81 h 143"/>
                  <a:gd name="T54" fmla="*/ 64 w 99"/>
                  <a:gd name="T55" fmla="*/ 82 h 143"/>
                  <a:gd name="T56" fmla="*/ 64 w 99"/>
                  <a:gd name="T57" fmla="*/ 96 h 143"/>
                  <a:gd name="T58" fmla="*/ 60 w 99"/>
                  <a:gd name="T59" fmla="*/ 100 h 143"/>
                  <a:gd name="T60" fmla="*/ 54 w 99"/>
                  <a:gd name="T61" fmla="*/ 101 h 143"/>
                  <a:gd name="T62" fmla="*/ 44 w 99"/>
                  <a:gd name="T63" fmla="*/ 101 h 143"/>
                  <a:gd name="T64" fmla="*/ 39 w 99"/>
                  <a:gd name="T65" fmla="*/ 100 h 143"/>
                  <a:gd name="T66" fmla="*/ 35 w 99"/>
                  <a:gd name="T67" fmla="*/ 96 h 143"/>
                  <a:gd name="T68" fmla="*/ 35 w 99"/>
                  <a:gd name="T69" fmla="*/ 82 h 143"/>
                  <a:gd name="T70" fmla="*/ 32 w 99"/>
                  <a:gd name="T71" fmla="*/ 81 h 143"/>
                  <a:gd name="T72" fmla="*/ 15 w 99"/>
                  <a:gd name="T73" fmla="*/ 51 h 143"/>
                  <a:gd name="T74" fmla="*/ 49 w 99"/>
                  <a:gd name="T75" fmla="*/ 16 h 143"/>
                  <a:gd name="T76" fmla="*/ 84 w 99"/>
                  <a:gd name="T77" fmla="*/ 51 h 143"/>
                  <a:gd name="T78" fmla="*/ 67 w 99"/>
                  <a:gd name="T79" fmla="*/ 8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9" h="143">
                    <a:moveTo>
                      <a:pt x="52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20" y="2"/>
                      <a:pt x="0" y="24"/>
                      <a:pt x="0" y="50"/>
                    </a:cubicBezTo>
                    <a:cubicBezTo>
                      <a:pt x="0" y="68"/>
                      <a:pt x="8" y="83"/>
                      <a:pt x="22" y="92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2" y="110"/>
                      <a:pt x="23" y="112"/>
                      <a:pt x="26" y="113"/>
                    </a:cubicBezTo>
                    <a:cubicBezTo>
                      <a:pt x="26" y="114"/>
                      <a:pt x="27" y="114"/>
                      <a:pt x="27" y="115"/>
                    </a:cubicBezTo>
                    <a:cubicBezTo>
                      <a:pt x="27" y="116"/>
                      <a:pt x="27" y="117"/>
                      <a:pt x="26" y="117"/>
                    </a:cubicBezTo>
                    <a:cubicBezTo>
                      <a:pt x="22" y="117"/>
                      <a:pt x="22" y="121"/>
                      <a:pt x="22" y="121"/>
                    </a:cubicBezTo>
                    <a:cubicBezTo>
                      <a:pt x="22" y="123"/>
                      <a:pt x="22" y="130"/>
                      <a:pt x="22" y="130"/>
                    </a:cubicBezTo>
                    <a:cubicBezTo>
                      <a:pt x="22" y="133"/>
                      <a:pt x="24" y="134"/>
                      <a:pt x="26" y="134"/>
                    </a:cubicBezTo>
                    <a:cubicBezTo>
                      <a:pt x="28" y="134"/>
                      <a:pt x="28" y="134"/>
                      <a:pt x="28" y="134"/>
                    </a:cubicBezTo>
                    <a:cubicBezTo>
                      <a:pt x="30" y="134"/>
                      <a:pt x="32" y="136"/>
                      <a:pt x="32" y="136"/>
                    </a:cubicBezTo>
                    <a:cubicBezTo>
                      <a:pt x="32" y="136"/>
                      <a:pt x="41" y="143"/>
                      <a:pt x="49" y="143"/>
                    </a:cubicBezTo>
                    <a:cubicBezTo>
                      <a:pt x="58" y="143"/>
                      <a:pt x="67" y="136"/>
                      <a:pt x="67" y="136"/>
                    </a:cubicBezTo>
                    <a:cubicBezTo>
                      <a:pt x="67" y="136"/>
                      <a:pt x="68" y="134"/>
                      <a:pt x="70" y="134"/>
                    </a:cubicBezTo>
                    <a:cubicBezTo>
                      <a:pt x="73" y="134"/>
                      <a:pt x="73" y="134"/>
                      <a:pt x="73" y="134"/>
                    </a:cubicBezTo>
                    <a:cubicBezTo>
                      <a:pt x="75" y="134"/>
                      <a:pt x="77" y="133"/>
                      <a:pt x="77" y="130"/>
                    </a:cubicBezTo>
                    <a:cubicBezTo>
                      <a:pt x="77" y="130"/>
                      <a:pt x="77" y="123"/>
                      <a:pt x="77" y="121"/>
                    </a:cubicBezTo>
                    <a:cubicBezTo>
                      <a:pt x="77" y="121"/>
                      <a:pt x="77" y="117"/>
                      <a:pt x="73" y="117"/>
                    </a:cubicBezTo>
                    <a:cubicBezTo>
                      <a:pt x="72" y="117"/>
                      <a:pt x="72" y="116"/>
                      <a:pt x="72" y="115"/>
                    </a:cubicBezTo>
                    <a:cubicBezTo>
                      <a:pt x="72" y="114"/>
                      <a:pt x="72" y="114"/>
                      <a:pt x="73" y="113"/>
                    </a:cubicBezTo>
                    <a:cubicBezTo>
                      <a:pt x="76" y="112"/>
                      <a:pt x="77" y="110"/>
                      <a:pt x="77" y="106"/>
                    </a:cubicBezTo>
                    <a:cubicBezTo>
                      <a:pt x="77" y="92"/>
                      <a:pt x="77" y="92"/>
                      <a:pt x="77" y="92"/>
                    </a:cubicBezTo>
                    <a:cubicBezTo>
                      <a:pt x="91" y="83"/>
                      <a:pt x="99" y="68"/>
                      <a:pt x="99" y="50"/>
                    </a:cubicBezTo>
                    <a:cubicBezTo>
                      <a:pt x="99" y="24"/>
                      <a:pt x="78" y="2"/>
                      <a:pt x="52" y="0"/>
                    </a:cubicBezTo>
                    <a:close/>
                    <a:moveTo>
                      <a:pt x="67" y="81"/>
                    </a:moveTo>
                    <a:cubicBezTo>
                      <a:pt x="64" y="82"/>
                      <a:pt x="64" y="82"/>
                      <a:pt x="64" y="82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64" y="98"/>
                      <a:pt x="62" y="100"/>
                      <a:pt x="60" y="100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53" y="102"/>
                      <a:pt x="48" y="102"/>
                      <a:pt x="44" y="101"/>
                    </a:cubicBezTo>
                    <a:cubicBezTo>
                      <a:pt x="39" y="100"/>
                      <a:pt x="39" y="100"/>
                      <a:pt x="39" y="100"/>
                    </a:cubicBezTo>
                    <a:cubicBezTo>
                      <a:pt x="36" y="100"/>
                      <a:pt x="35" y="98"/>
                      <a:pt x="35" y="96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18" y="74"/>
                      <a:pt x="15" y="61"/>
                      <a:pt x="15" y="51"/>
                    </a:cubicBezTo>
                    <a:cubicBezTo>
                      <a:pt x="15" y="32"/>
                      <a:pt x="30" y="17"/>
                      <a:pt x="49" y="16"/>
                    </a:cubicBezTo>
                    <a:cubicBezTo>
                      <a:pt x="68" y="17"/>
                      <a:pt x="84" y="32"/>
                      <a:pt x="84" y="51"/>
                    </a:cubicBezTo>
                    <a:cubicBezTo>
                      <a:pt x="84" y="61"/>
                      <a:pt x="81" y="74"/>
                      <a:pt x="67" y="81"/>
                    </a:cubicBezTo>
                    <a:close/>
                  </a:path>
                </a:pathLst>
              </a:custGeom>
              <a:solidFill>
                <a:srgbClr val="AAC0C3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xmlns="" id="{105B39D5-FC29-4F8B-80C7-29EB8733DE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0263" y="2794000"/>
                <a:ext cx="28575" cy="26988"/>
              </a:xfrm>
              <a:custGeom>
                <a:avLst/>
                <a:gdLst>
                  <a:gd name="T0" fmla="*/ 19 w 19"/>
                  <a:gd name="T1" fmla="*/ 7 h 18"/>
                  <a:gd name="T2" fmla="*/ 18 w 19"/>
                  <a:gd name="T3" fmla="*/ 4 h 18"/>
                  <a:gd name="T4" fmla="*/ 17 w 19"/>
                  <a:gd name="T5" fmla="*/ 2 h 18"/>
                  <a:gd name="T6" fmla="*/ 14 w 19"/>
                  <a:gd name="T7" fmla="*/ 0 h 18"/>
                  <a:gd name="T8" fmla="*/ 10 w 19"/>
                  <a:gd name="T9" fmla="*/ 2 h 18"/>
                  <a:gd name="T10" fmla="*/ 2 w 19"/>
                  <a:gd name="T11" fmla="*/ 9 h 18"/>
                  <a:gd name="T12" fmla="*/ 2 w 19"/>
                  <a:gd name="T13" fmla="*/ 15 h 18"/>
                  <a:gd name="T14" fmla="*/ 2 w 19"/>
                  <a:gd name="T15" fmla="*/ 16 h 18"/>
                  <a:gd name="T16" fmla="*/ 8 w 19"/>
                  <a:gd name="T17" fmla="*/ 16 h 18"/>
                  <a:gd name="T18" fmla="*/ 17 w 19"/>
                  <a:gd name="T19" fmla="*/ 10 h 18"/>
                  <a:gd name="T20" fmla="*/ 19 w 19"/>
                  <a:gd name="T21" fmla="*/ 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18">
                    <a:moveTo>
                      <a:pt x="19" y="7"/>
                    </a:moveTo>
                    <a:cubicBezTo>
                      <a:pt x="19" y="6"/>
                      <a:pt x="19" y="5"/>
                      <a:pt x="18" y="4"/>
                    </a:cubicBezTo>
                    <a:cubicBezTo>
                      <a:pt x="18" y="3"/>
                      <a:pt x="17" y="2"/>
                      <a:pt x="17" y="2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12" y="0"/>
                      <a:pt x="11" y="1"/>
                      <a:pt x="10" y="2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11"/>
                      <a:pt x="0" y="14"/>
                      <a:pt x="2" y="15"/>
                    </a:cubicBezTo>
                    <a:cubicBezTo>
                      <a:pt x="2" y="15"/>
                      <a:pt x="2" y="16"/>
                      <a:pt x="2" y="16"/>
                    </a:cubicBezTo>
                    <a:cubicBezTo>
                      <a:pt x="4" y="17"/>
                      <a:pt x="6" y="18"/>
                      <a:pt x="8" y="16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8" y="9"/>
                      <a:pt x="19" y="8"/>
                      <a:pt x="19" y="7"/>
                    </a:cubicBezTo>
                    <a:close/>
                  </a:path>
                </a:pathLst>
              </a:custGeom>
              <a:solidFill>
                <a:srgbClr val="AAC0C3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xmlns="" id="{BDB4A566-B4D3-4154-B53E-A6BBFE8FE7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2475" y="2754313"/>
                <a:ext cx="19050" cy="30163"/>
              </a:xfrm>
              <a:custGeom>
                <a:avLst/>
                <a:gdLst>
                  <a:gd name="T0" fmla="*/ 6 w 12"/>
                  <a:gd name="T1" fmla="*/ 20 h 20"/>
                  <a:gd name="T2" fmla="*/ 6 w 12"/>
                  <a:gd name="T3" fmla="*/ 20 h 20"/>
                  <a:gd name="T4" fmla="*/ 11 w 12"/>
                  <a:gd name="T5" fmla="*/ 16 h 20"/>
                  <a:gd name="T6" fmla="*/ 11 w 12"/>
                  <a:gd name="T7" fmla="*/ 5 h 20"/>
                  <a:gd name="T8" fmla="*/ 10 w 12"/>
                  <a:gd name="T9" fmla="*/ 1 h 20"/>
                  <a:gd name="T10" fmla="*/ 7 w 12"/>
                  <a:gd name="T11" fmla="*/ 0 h 20"/>
                  <a:gd name="T12" fmla="*/ 5 w 12"/>
                  <a:gd name="T13" fmla="*/ 0 h 20"/>
                  <a:gd name="T14" fmla="*/ 2 w 12"/>
                  <a:gd name="T15" fmla="*/ 1 h 20"/>
                  <a:gd name="T16" fmla="*/ 0 w 12"/>
                  <a:gd name="T17" fmla="*/ 5 h 20"/>
                  <a:gd name="T18" fmla="*/ 1 w 12"/>
                  <a:gd name="T19" fmla="*/ 16 h 20"/>
                  <a:gd name="T20" fmla="*/ 6 w 12"/>
                  <a:gd name="T21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20">
                    <a:moveTo>
                      <a:pt x="6" y="20"/>
                    </a:moveTo>
                    <a:cubicBezTo>
                      <a:pt x="6" y="20"/>
                      <a:pt x="6" y="20"/>
                      <a:pt x="6" y="20"/>
                    </a:cubicBezTo>
                    <a:cubicBezTo>
                      <a:pt x="9" y="20"/>
                      <a:pt x="11" y="18"/>
                      <a:pt x="11" y="16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2" y="3"/>
                      <a:pt x="11" y="2"/>
                      <a:pt x="10" y="1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6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1" y="2"/>
                      <a:pt x="0" y="4"/>
                      <a:pt x="0" y="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8"/>
                      <a:pt x="4" y="20"/>
                      <a:pt x="6" y="20"/>
                    </a:cubicBezTo>
                    <a:close/>
                  </a:path>
                </a:pathLst>
              </a:custGeom>
              <a:solidFill>
                <a:srgbClr val="AAC0C3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xmlns="" id="{907FBB91-0FC0-4B28-BA55-7BFA87084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6113" y="2889250"/>
                <a:ext cx="30163" cy="20638"/>
              </a:xfrm>
              <a:custGeom>
                <a:avLst/>
                <a:gdLst>
                  <a:gd name="T0" fmla="*/ 20 w 20"/>
                  <a:gd name="T1" fmla="*/ 4 h 14"/>
                  <a:gd name="T2" fmla="*/ 15 w 20"/>
                  <a:gd name="T3" fmla="*/ 1 h 14"/>
                  <a:gd name="T4" fmla="*/ 4 w 20"/>
                  <a:gd name="T5" fmla="*/ 2 h 14"/>
                  <a:gd name="T6" fmla="*/ 1 w 20"/>
                  <a:gd name="T7" fmla="*/ 4 h 14"/>
                  <a:gd name="T8" fmla="*/ 0 w 20"/>
                  <a:gd name="T9" fmla="*/ 8 h 14"/>
                  <a:gd name="T10" fmla="*/ 1 w 20"/>
                  <a:gd name="T11" fmla="*/ 10 h 14"/>
                  <a:gd name="T12" fmla="*/ 3 w 20"/>
                  <a:gd name="T13" fmla="*/ 13 h 14"/>
                  <a:gd name="T14" fmla="*/ 6 w 20"/>
                  <a:gd name="T15" fmla="*/ 13 h 14"/>
                  <a:gd name="T16" fmla="*/ 17 w 20"/>
                  <a:gd name="T17" fmla="*/ 10 h 14"/>
                  <a:gd name="T18" fmla="*/ 20 w 20"/>
                  <a:gd name="T19" fmla="*/ 4 h 14"/>
                  <a:gd name="T20" fmla="*/ 20 w 20"/>
                  <a:gd name="T21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14">
                    <a:moveTo>
                      <a:pt x="20" y="4"/>
                    </a:moveTo>
                    <a:cubicBezTo>
                      <a:pt x="19" y="2"/>
                      <a:pt x="17" y="0"/>
                      <a:pt x="15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3"/>
                      <a:pt x="1" y="3"/>
                      <a:pt x="1" y="4"/>
                    </a:cubicBezTo>
                    <a:cubicBezTo>
                      <a:pt x="0" y="5"/>
                      <a:pt x="0" y="7"/>
                      <a:pt x="0" y="8"/>
                    </a:cubicBezTo>
                    <a:cubicBezTo>
                      <a:pt x="0" y="9"/>
                      <a:pt x="0" y="9"/>
                      <a:pt x="1" y="10"/>
                    </a:cubicBezTo>
                    <a:cubicBezTo>
                      <a:pt x="1" y="11"/>
                      <a:pt x="2" y="12"/>
                      <a:pt x="3" y="13"/>
                    </a:cubicBezTo>
                    <a:cubicBezTo>
                      <a:pt x="4" y="13"/>
                      <a:pt x="5" y="14"/>
                      <a:pt x="6" y="13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9" y="9"/>
                      <a:pt x="20" y="7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lose/>
                  </a:path>
                </a:pathLst>
              </a:custGeom>
              <a:solidFill>
                <a:srgbClr val="AAC0C3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xmlns="" id="{252BA0C9-C417-45B6-8D42-3B0D011810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6750" y="2797175"/>
                <a:ext cx="28575" cy="25400"/>
              </a:xfrm>
              <a:custGeom>
                <a:avLst/>
                <a:gdLst>
                  <a:gd name="T0" fmla="*/ 17 w 19"/>
                  <a:gd name="T1" fmla="*/ 15 h 17"/>
                  <a:gd name="T2" fmla="*/ 18 w 19"/>
                  <a:gd name="T3" fmla="*/ 14 h 17"/>
                  <a:gd name="T4" fmla="*/ 17 w 19"/>
                  <a:gd name="T5" fmla="*/ 8 h 17"/>
                  <a:gd name="T6" fmla="*/ 9 w 19"/>
                  <a:gd name="T7" fmla="*/ 1 h 17"/>
                  <a:gd name="T8" fmla="*/ 6 w 19"/>
                  <a:gd name="T9" fmla="*/ 0 h 17"/>
                  <a:gd name="T10" fmla="*/ 2 w 19"/>
                  <a:gd name="T11" fmla="*/ 1 h 17"/>
                  <a:gd name="T12" fmla="*/ 1 w 19"/>
                  <a:gd name="T13" fmla="*/ 3 h 17"/>
                  <a:gd name="T14" fmla="*/ 0 w 19"/>
                  <a:gd name="T15" fmla="*/ 7 h 17"/>
                  <a:gd name="T16" fmla="*/ 2 w 19"/>
                  <a:gd name="T17" fmla="*/ 10 h 17"/>
                  <a:gd name="T18" fmla="*/ 11 w 19"/>
                  <a:gd name="T19" fmla="*/ 16 h 17"/>
                  <a:gd name="T20" fmla="*/ 17 w 19"/>
                  <a:gd name="T21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17">
                    <a:moveTo>
                      <a:pt x="17" y="15"/>
                    </a:moveTo>
                    <a:cubicBezTo>
                      <a:pt x="18" y="15"/>
                      <a:pt x="18" y="15"/>
                      <a:pt x="18" y="14"/>
                    </a:cubicBezTo>
                    <a:cubicBezTo>
                      <a:pt x="19" y="13"/>
                      <a:pt x="19" y="10"/>
                      <a:pt x="17" y="8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4" y="0"/>
                      <a:pt x="3" y="0"/>
                      <a:pt x="2" y="1"/>
                    </a:cubicBezTo>
                    <a:cubicBezTo>
                      <a:pt x="2" y="2"/>
                      <a:pt x="2" y="3"/>
                      <a:pt x="1" y="3"/>
                    </a:cubicBezTo>
                    <a:cubicBezTo>
                      <a:pt x="0" y="4"/>
                      <a:pt x="0" y="5"/>
                      <a:pt x="0" y="7"/>
                    </a:cubicBezTo>
                    <a:cubicBezTo>
                      <a:pt x="0" y="8"/>
                      <a:pt x="1" y="9"/>
                      <a:pt x="2" y="10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3" y="17"/>
                      <a:pt x="16" y="17"/>
                      <a:pt x="17" y="15"/>
                    </a:cubicBezTo>
                    <a:close/>
                  </a:path>
                </a:pathLst>
              </a:custGeom>
              <a:solidFill>
                <a:srgbClr val="AAC0C3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xmlns="" id="{1EB8E349-C490-4184-8095-F5A2880D4C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9313" y="2887663"/>
                <a:ext cx="31750" cy="19050"/>
              </a:xfrm>
              <a:custGeom>
                <a:avLst/>
                <a:gdLst>
                  <a:gd name="T0" fmla="*/ 20 w 21"/>
                  <a:gd name="T1" fmla="*/ 4 h 13"/>
                  <a:gd name="T2" fmla="*/ 17 w 21"/>
                  <a:gd name="T3" fmla="*/ 2 h 13"/>
                  <a:gd name="T4" fmla="*/ 6 w 21"/>
                  <a:gd name="T5" fmla="*/ 0 h 13"/>
                  <a:gd name="T6" fmla="*/ 1 w 21"/>
                  <a:gd name="T7" fmla="*/ 4 h 13"/>
                  <a:gd name="T8" fmla="*/ 1 w 21"/>
                  <a:gd name="T9" fmla="*/ 4 h 13"/>
                  <a:gd name="T10" fmla="*/ 4 w 21"/>
                  <a:gd name="T11" fmla="*/ 10 h 13"/>
                  <a:gd name="T12" fmla="*/ 15 w 21"/>
                  <a:gd name="T13" fmla="*/ 13 h 13"/>
                  <a:gd name="T14" fmla="*/ 18 w 21"/>
                  <a:gd name="T15" fmla="*/ 12 h 13"/>
                  <a:gd name="T16" fmla="*/ 20 w 21"/>
                  <a:gd name="T17" fmla="*/ 9 h 13"/>
                  <a:gd name="T18" fmla="*/ 21 w 21"/>
                  <a:gd name="T19" fmla="*/ 7 h 13"/>
                  <a:gd name="T20" fmla="*/ 20 w 21"/>
                  <a:gd name="T21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3">
                    <a:moveTo>
                      <a:pt x="20" y="4"/>
                    </a:moveTo>
                    <a:cubicBezTo>
                      <a:pt x="19" y="3"/>
                      <a:pt x="18" y="2"/>
                      <a:pt x="17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2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7"/>
                      <a:pt x="2" y="9"/>
                      <a:pt x="4" y="10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6" y="13"/>
                      <a:pt x="17" y="13"/>
                      <a:pt x="18" y="12"/>
                    </a:cubicBezTo>
                    <a:cubicBezTo>
                      <a:pt x="19" y="12"/>
                      <a:pt x="20" y="11"/>
                      <a:pt x="20" y="9"/>
                    </a:cubicBezTo>
                    <a:cubicBezTo>
                      <a:pt x="20" y="9"/>
                      <a:pt x="21" y="8"/>
                      <a:pt x="21" y="7"/>
                    </a:cubicBezTo>
                    <a:cubicBezTo>
                      <a:pt x="21" y="6"/>
                      <a:pt x="21" y="5"/>
                      <a:pt x="20" y="4"/>
                    </a:cubicBezTo>
                    <a:close/>
                  </a:path>
                </a:pathLst>
              </a:custGeom>
              <a:solidFill>
                <a:srgbClr val="AAC0C3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CF48AE09-5E19-4ED2-AD74-A4750A2A37B4}"/>
              </a:ext>
            </a:extLst>
          </p:cNvPr>
          <p:cNvGrpSpPr/>
          <p:nvPr/>
        </p:nvGrpSpPr>
        <p:grpSpPr>
          <a:xfrm>
            <a:off x="3528484" y="1949452"/>
            <a:ext cx="2239433" cy="1132417"/>
            <a:chOff x="2770187" y="2157413"/>
            <a:chExt cx="1679575" cy="849313"/>
          </a:xfrm>
        </p:grpSpPr>
        <p:sp>
          <p:nvSpPr>
            <p:cNvPr id="47" name="Freeform 25">
              <a:extLst>
                <a:ext uri="{FF2B5EF4-FFF2-40B4-BE49-F238E27FC236}">
                  <a16:creationId xmlns:a16="http://schemas.microsoft.com/office/drawing/2014/main" xmlns="" id="{14A15C0F-08DB-4D53-ABB2-4BEB2A52D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0187" y="2157413"/>
              <a:ext cx="1679575" cy="849313"/>
            </a:xfrm>
            <a:custGeom>
              <a:avLst/>
              <a:gdLst>
                <a:gd name="T0" fmla="*/ 173 w 1100"/>
                <a:gd name="T1" fmla="*/ 0 h 556"/>
                <a:gd name="T2" fmla="*/ 927 w 1100"/>
                <a:gd name="T3" fmla="*/ 0 h 556"/>
                <a:gd name="T4" fmla="*/ 1100 w 1100"/>
                <a:gd name="T5" fmla="*/ 174 h 556"/>
                <a:gd name="T6" fmla="*/ 1100 w 1100"/>
                <a:gd name="T7" fmla="*/ 556 h 556"/>
                <a:gd name="T8" fmla="*/ 775 w 1100"/>
                <a:gd name="T9" fmla="*/ 347 h 556"/>
                <a:gd name="T10" fmla="*/ 173 w 1100"/>
                <a:gd name="T11" fmla="*/ 347 h 556"/>
                <a:gd name="T12" fmla="*/ 0 w 1100"/>
                <a:gd name="T13" fmla="*/ 174 h 556"/>
                <a:gd name="T14" fmla="*/ 173 w 1100"/>
                <a:gd name="T15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0" h="556">
                  <a:moveTo>
                    <a:pt x="173" y="0"/>
                  </a:moveTo>
                  <a:cubicBezTo>
                    <a:pt x="927" y="0"/>
                    <a:pt x="927" y="0"/>
                    <a:pt x="927" y="0"/>
                  </a:cubicBezTo>
                  <a:cubicBezTo>
                    <a:pt x="1022" y="0"/>
                    <a:pt x="1100" y="78"/>
                    <a:pt x="1100" y="174"/>
                  </a:cubicBezTo>
                  <a:cubicBezTo>
                    <a:pt x="1100" y="556"/>
                    <a:pt x="1100" y="556"/>
                    <a:pt x="1100" y="556"/>
                  </a:cubicBezTo>
                  <a:cubicBezTo>
                    <a:pt x="1100" y="548"/>
                    <a:pt x="1096" y="347"/>
                    <a:pt x="775" y="347"/>
                  </a:cubicBezTo>
                  <a:cubicBezTo>
                    <a:pt x="173" y="347"/>
                    <a:pt x="173" y="347"/>
                    <a:pt x="173" y="347"/>
                  </a:cubicBezTo>
                  <a:cubicBezTo>
                    <a:pt x="77" y="347"/>
                    <a:pt x="0" y="269"/>
                    <a:pt x="0" y="174"/>
                  </a:cubicBezTo>
                  <a:cubicBezTo>
                    <a:pt x="0" y="78"/>
                    <a:pt x="77" y="0"/>
                    <a:pt x="173" y="0"/>
                  </a:cubicBezTo>
                  <a:close/>
                </a:path>
              </a:pathLst>
            </a:custGeom>
            <a:solidFill>
              <a:srgbClr val="E6C7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8" name="Oval 36">
              <a:extLst>
                <a:ext uri="{FF2B5EF4-FFF2-40B4-BE49-F238E27FC236}">
                  <a16:creationId xmlns:a16="http://schemas.microsoft.com/office/drawing/2014/main" xmlns="" id="{4590087E-9CFF-4EA4-9659-9B5E3D5D63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0988" y="2189163"/>
              <a:ext cx="454025" cy="4556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9" name="Freeform 45">
              <a:extLst>
                <a:ext uri="{FF2B5EF4-FFF2-40B4-BE49-F238E27FC236}">
                  <a16:creationId xmlns:a16="http://schemas.microsoft.com/office/drawing/2014/main" xmlns="" id="{6ECC48FB-37D8-40B0-9ED4-A169C03C6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2913" y="2433638"/>
              <a:ext cx="138113" cy="69850"/>
            </a:xfrm>
            <a:custGeom>
              <a:avLst/>
              <a:gdLst>
                <a:gd name="T0" fmla="*/ 0 w 91"/>
                <a:gd name="T1" fmla="*/ 2 h 46"/>
                <a:gd name="T2" fmla="*/ 0 w 91"/>
                <a:gd name="T3" fmla="*/ 25 h 46"/>
                <a:gd name="T4" fmla="*/ 46 w 91"/>
                <a:gd name="T5" fmla="*/ 46 h 46"/>
                <a:gd name="T6" fmla="*/ 91 w 91"/>
                <a:gd name="T7" fmla="*/ 25 h 46"/>
                <a:gd name="T8" fmla="*/ 91 w 91"/>
                <a:gd name="T9" fmla="*/ 0 h 46"/>
                <a:gd name="T10" fmla="*/ 52 w 91"/>
                <a:gd name="T11" fmla="*/ 23 h 46"/>
                <a:gd name="T12" fmla="*/ 43 w 91"/>
                <a:gd name="T13" fmla="*/ 24 h 46"/>
                <a:gd name="T14" fmla="*/ 0 w 91"/>
                <a:gd name="T15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1" h="46">
                  <a:moveTo>
                    <a:pt x="0" y="2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9" y="46"/>
                    <a:pt x="46" y="46"/>
                  </a:cubicBezTo>
                  <a:cubicBezTo>
                    <a:pt x="79" y="46"/>
                    <a:pt x="91" y="25"/>
                    <a:pt x="91" y="25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49" y="25"/>
                    <a:pt x="46" y="25"/>
                    <a:pt x="43" y="24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D2C5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0" name="Freeform 46">
              <a:extLst>
                <a:ext uri="{FF2B5EF4-FFF2-40B4-BE49-F238E27FC236}">
                  <a16:creationId xmlns:a16="http://schemas.microsoft.com/office/drawing/2014/main" xmlns="" id="{F976D3A6-A5F1-479E-90ED-092523C2D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350" y="2320925"/>
              <a:ext cx="242888" cy="207963"/>
            </a:xfrm>
            <a:custGeom>
              <a:avLst/>
              <a:gdLst>
                <a:gd name="T0" fmla="*/ 83 w 159"/>
                <a:gd name="T1" fmla="*/ 50 h 136"/>
                <a:gd name="T2" fmla="*/ 70 w 159"/>
                <a:gd name="T3" fmla="*/ 46 h 136"/>
                <a:gd name="T4" fmla="*/ 23 w 159"/>
                <a:gd name="T5" fmla="*/ 63 h 136"/>
                <a:gd name="T6" fmla="*/ 79 w 159"/>
                <a:gd name="T7" fmla="*/ 91 h 136"/>
                <a:gd name="T8" fmla="*/ 88 w 159"/>
                <a:gd name="T9" fmla="*/ 91 h 136"/>
                <a:gd name="T10" fmla="*/ 154 w 159"/>
                <a:gd name="T11" fmla="*/ 53 h 136"/>
                <a:gd name="T12" fmla="*/ 159 w 159"/>
                <a:gd name="T13" fmla="*/ 44 h 136"/>
                <a:gd name="T14" fmla="*/ 153 w 159"/>
                <a:gd name="T15" fmla="*/ 36 h 136"/>
                <a:gd name="T16" fmla="*/ 85 w 159"/>
                <a:gd name="T17" fmla="*/ 2 h 136"/>
                <a:gd name="T18" fmla="*/ 76 w 159"/>
                <a:gd name="T19" fmla="*/ 2 h 136"/>
                <a:gd name="T20" fmla="*/ 11 w 159"/>
                <a:gd name="T21" fmla="*/ 40 h 136"/>
                <a:gd name="T22" fmla="*/ 6 w 159"/>
                <a:gd name="T23" fmla="*/ 49 h 136"/>
                <a:gd name="T24" fmla="*/ 11 w 159"/>
                <a:gd name="T25" fmla="*/ 57 h 136"/>
                <a:gd name="T26" fmla="*/ 11 w 159"/>
                <a:gd name="T27" fmla="*/ 92 h 136"/>
                <a:gd name="T28" fmla="*/ 5 w 159"/>
                <a:gd name="T29" fmla="*/ 100 h 136"/>
                <a:gd name="T30" fmla="*/ 8 w 159"/>
                <a:gd name="T31" fmla="*/ 107 h 136"/>
                <a:gd name="T32" fmla="*/ 3 w 159"/>
                <a:gd name="T33" fmla="*/ 118 h 136"/>
                <a:gd name="T34" fmla="*/ 0 w 159"/>
                <a:gd name="T35" fmla="*/ 125 h 136"/>
                <a:gd name="T36" fmla="*/ 4 w 159"/>
                <a:gd name="T37" fmla="*/ 133 h 136"/>
                <a:gd name="T38" fmla="*/ 5 w 159"/>
                <a:gd name="T39" fmla="*/ 133 h 136"/>
                <a:gd name="T40" fmla="*/ 13 w 159"/>
                <a:gd name="T41" fmla="*/ 135 h 136"/>
                <a:gd name="T42" fmla="*/ 19 w 159"/>
                <a:gd name="T43" fmla="*/ 130 h 136"/>
                <a:gd name="T44" fmla="*/ 20 w 159"/>
                <a:gd name="T45" fmla="*/ 106 h 136"/>
                <a:gd name="T46" fmla="*/ 23 w 159"/>
                <a:gd name="T47" fmla="*/ 100 h 136"/>
                <a:gd name="T48" fmla="*/ 17 w 159"/>
                <a:gd name="T49" fmla="*/ 92 h 136"/>
                <a:gd name="T50" fmla="*/ 17 w 159"/>
                <a:gd name="T51" fmla="*/ 59 h 136"/>
                <a:gd name="T52" fmla="*/ 68 w 159"/>
                <a:gd name="T53" fmla="*/ 41 h 136"/>
                <a:gd name="T54" fmla="*/ 71 w 159"/>
                <a:gd name="T55" fmla="*/ 37 h 136"/>
                <a:gd name="T56" fmla="*/ 82 w 159"/>
                <a:gd name="T57" fmla="*/ 44 h 136"/>
                <a:gd name="T58" fmla="*/ 93 w 159"/>
                <a:gd name="T59" fmla="*/ 38 h 136"/>
                <a:gd name="T60" fmla="*/ 93 w 159"/>
                <a:gd name="T61" fmla="*/ 36 h 136"/>
                <a:gd name="T62" fmla="*/ 96 w 159"/>
                <a:gd name="T63" fmla="*/ 43 h 136"/>
                <a:gd name="T64" fmla="*/ 83 w 159"/>
                <a:gd name="T65" fmla="*/ 5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9" h="136">
                  <a:moveTo>
                    <a:pt x="83" y="50"/>
                  </a:moveTo>
                  <a:cubicBezTo>
                    <a:pt x="78" y="50"/>
                    <a:pt x="73" y="49"/>
                    <a:pt x="70" y="46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79" y="91"/>
                    <a:pt x="79" y="91"/>
                    <a:pt x="79" y="91"/>
                  </a:cubicBezTo>
                  <a:cubicBezTo>
                    <a:pt x="82" y="93"/>
                    <a:pt x="85" y="92"/>
                    <a:pt x="88" y="91"/>
                  </a:cubicBezTo>
                  <a:cubicBezTo>
                    <a:pt x="154" y="53"/>
                    <a:pt x="154" y="53"/>
                    <a:pt x="154" y="53"/>
                  </a:cubicBezTo>
                  <a:cubicBezTo>
                    <a:pt x="157" y="51"/>
                    <a:pt x="159" y="47"/>
                    <a:pt x="159" y="44"/>
                  </a:cubicBezTo>
                  <a:cubicBezTo>
                    <a:pt x="158" y="40"/>
                    <a:pt x="156" y="37"/>
                    <a:pt x="153" y="36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2" y="0"/>
                    <a:pt x="79" y="0"/>
                    <a:pt x="76" y="2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7" y="42"/>
                    <a:pt x="6" y="45"/>
                    <a:pt x="6" y="49"/>
                  </a:cubicBezTo>
                  <a:cubicBezTo>
                    <a:pt x="6" y="52"/>
                    <a:pt x="8" y="55"/>
                    <a:pt x="11" y="57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8" y="93"/>
                    <a:pt x="5" y="96"/>
                    <a:pt x="5" y="100"/>
                  </a:cubicBezTo>
                  <a:cubicBezTo>
                    <a:pt x="5" y="103"/>
                    <a:pt x="6" y="105"/>
                    <a:pt x="8" y="107"/>
                  </a:cubicBezTo>
                  <a:cubicBezTo>
                    <a:pt x="8" y="112"/>
                    <a:pt x="6" y="115"/>
                    <a:pt x="3" y="118"/>
                  </a:cubicBezTo>
                  <a:cubicBezTo>
                    <a:pt x="1" y="120"/>
                    <a:pt x="0" y="122"/>
                    <a:pt x="0" y="125"/>
                  </a:cubicBezTo>
                  <a:cubicBezTo>
                    <a:pt x="0" y="128"/>
                    <a:pt x="2" y="131"/>
                    <a:pt x="4" y="133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7" y="135"/>
                    <a:pt x="10" y="136"/>
                    <a:pt x="13" y="135"/>
                  </a:cubicBezTo>
                  <a:cubicBezTo>
                    <a:pt x="16" y="134"/>
                    <a:pt x="18" y="133"/>
                    <a:pt x="19" y="130"/>
                  </a:cubicBezTo>
                  <a:cubicBezTo>
                    <a:pt x="24" y="122"/>
                    <a:pt x="22" y="111"/>
                    <a:pt x="20" y="106"/>
                  </a:cubicBezTo>
                  <a:cubicBezTo>
                    <a:pt x="22" y="105"/>
                    <a:pt x="23" y="102"/>
                    <a:pt x="23" y="100"/>
                  </a:cubicBezTo>
                  <a:cubicBezTo>
                    <a:pt x="23" y="96"/>
                    <a:pt x="20" y="93"/>
                    <a:pt x="17" y="92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9" y="39"/>
                    <a:pt x="71" y="37"/>
                    <a:pt x="71" y="37"/>
                  </a:cubicBezTo>
                  <a:cubicBezTo>
                    <a:pt x="71" y="37"/>
                    <a:pt x="71" y="44"/>
                    <a:pt x="82" y="44"/>
                  </a:cubicBezTo>
                  <a:cubicBezTo>
                    <a:pt x="88" y="44"/>
                    <a:pt x="93" y="42"/>
                    <a:pt x="93" y="38"/>
                  </a:cubicBezTo>
                  <a:cubicBezTo>
                    <a:pt x="93" y="38"/>
                    <a:pt x="93" y="37"/>
                    <a:pt x="93" y="36"/>
                  </a:cubicBezTo>
                  <a:cubicBezTo>
                    <a:pt x="95" y="38"/>
                    <a:pt x="96" y="41"/>
                    <a:pt x="96" y="43"/>
                  </a:cubicBezTo>
                  <a:cubicBezTo>
                    <a:pt x="96" y="47"/>
                    <a:pt x="90" y="50"/>
                    <a:pt x="83" y="50"/>
                  </a:cubicBezTo>
                  <a:close/>
                </a:path>
              </a:pathLst>
            </a:custGeom>
            <a:solidFill>
              <a:srgbClr val="D2C5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xmlns="" id="{66B08E58-7286-4ABD-BE89-F4C9DCC4EC00}"/>
              </a:ext>
            </a:extLst>
          </p:cNvPr>
          <p:cNvGrpSpPr/>
          <p:nvPr/>
        </p:nvGrpSpPr>
        <p:grpSpPr>
          <a:xfrm>
            <a:off x="5767918" y="1813985"/>
            <a:ext cx="2239433" cy="1132417"/>
            <a:chOff x="4449763" y="2055813"/>
            <a:chExt cx="1679575" cy="849313"/>
          </a:xfrm>
        </p:grpSpPr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xmlns="" id="{5FC6E5F1-6631-4425-BB13-F8E7FAB19B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763" y="2055813"/>
              <a:ext cx="1679575" cy="849313"/>
            </a:xfrm>
            <a:custGeom>
              <a:avLst/>
              <a:gdLst>
                <a:gd name="T0" fmla="*/ 927 w 1100"/>
                <a:gd name="T1" fmla="*/ 0 h 556"/>
                <a:gd name="T2" fmla="*/ 173 w 1100"/>
                <a:gd name="T3" fmla="*/ 0 h 556"/>
                <a:gd name="T4" fmla="*/ 0 w 1100"/>
                <a:gd name="T5" fmla="*/ 174 h 556"/>
                <a:gd name="T6" fmla="*/ 0 w 1100"/>
                <a:gd name="T7" fmla="*/ 556 h 556"/>
                <a:gd name="T8" fmla="*/ 325 w 1100"/>
                <a:gd name="T9" fmla="*/ 347 h 556"/>
                <a:gd name="T10" fmla="*/ 927 w 1100"/>
                <a:gd name="T11" fmla="*/ 347 h 556"/>
                <a:gd name="T12" fmla="*/ 1100 w 1100"/>
                <a:gd name="T13" fmla="*/ 174 h 556"/>
                <a:gd name="T14" fmla="*/ 927 w 1100"/>
                <a:gd name="T15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0" h="556">
                  <a:moveTo>
                    <a:pt x="927" y="0"/>
                  </a:moveTo>
                  <a:cubicBezTo>
                    <a:pt x="173" y="0"/>
                    <a:pt x="173" y="0"/>
                    <a:pt x="173" y="0"/>
                  </a:cubicBezTo>
                  <a:cubicBezTo>
                    <a:pt x="78" y="0"/>
                    <a:pt x="0" y="78"/>
                    <a:pt x="0" y="174"/>
                  </a:cubicBezTo>
                  <a:cubicBezTo>
                    <a:pt x="0" y="556"/>
                    <a:pt x="0" y="556"/>
                    <a:pt x="0" y="556"/>
                  </a:cubicBezTo>
                  <a:cubicBezTo>
                    <a:pt x="0" y="548"/>
                    <a:pt x="4" y="347"/>
                    <a:pt x="325" y="347"/>
                  </a:cubicBezTo>
                  <a:cubicBezTo>
                    <a:pt x="927" y="347"/>
                    <a:pt x="927" y="347"/>
                    <a:pt x="927" y="347"/>
                  </a:cubicBezTo>
                  <a:cubicBezTo>
                    <a:pt x="1023" y="347"/>
                    <a:pt x="1100" y="269"/>
                    <a:pt x="1100" y="174"/>
                  </a:cubicBezTo>
                  <a:cubicBezTo>
                    <a:pt x="1100" y="78"/>
                    <a:pt x="1023" y="0"/>
                    <a:pt x="927" y="0"/>
                  </a:cubicBezTo>
                  <a:close/>
                </a:path>
              </a:pathLst>
            </a:custGeom>
            <a:solidFill>
              <a:srgbClr val="F0A15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3" name="Oval 32">
              <a:extLst>
                <a:ext uri="{FF2B5EF4-FFF2-40B4-BE49-F238E27FC236}">
                  <a16:creationId xmlns:a16="http://schemas.microsoft.com/office/drawing/2014/main" xmlns="" id="{78F151BA-3098-4116-B6AE-420668BD50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6575" y="2090738"/>
              <a:ext cx="454025" cy="4556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xmlns="" id="{89D009CC-906A-4997-9D30-4BA638E28225}"/>
                </a:ext>
              </a:extLst>
            </p:cNvPr>
            <p:cNvGrpSpPr/>
            <p:nvPr/>
          </p:nvGrpSpPr>
          <p:grpSpPr>
            <a:xfrm>
              <a:off x="5711825" y="2185988"/>
              <a:ext cx="260351" cy="257175"/>
              <a:chOff x="5711825" y="2185988"/>
              <a:chExt cx="260351" cy="257175"/>
            </a:xfrm>
          </p:grpSpPr>
          <p:sp>
            <p:nvSpPr>
              <p:cNvPr id="55" name="Freeform 47">
                <a:extLst>
                  <a:ext uri="{FF2B5EF4-FFF2-40B4-BE49-F238E27FC236}">
                    <a16:creationId xmlns:a16="http://schemas.microsoft.com/office/drawing/2014/main" xmlns="" id="{08F88F24-D648-4332-8138-F74CB6E6BE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9938" y="2185988"/>
                <a:ext cx="122238" cy="120650"/>
              </a:xfrm>
              <a:custGeom>
                <a:avLst/>
                <a:gdLst>
                  <a:gd name="T0" fmla="*/ 44 w 77"/>
                  <a:gd name="T1" fmla="*/ 11 h 76"/>
                  <a:gd name="T2" fmla="*/ 65 w 77"/>
                  <a:gd name="T3" fmla="*/ 33 h 76"/>
                  <a:gd name="T4" fmla="*/ 59 w 77"/>
                  <a:gd name="T5" fmla="*/ 39 h 76"/>
                  <a:gd name="T6" fmla="*/ 49 w 77"/>
                  <a:gd name="T7" fmla="*/ 29 h 76"/>
                  <a:gd name="T8" fmla="*/ 44 w 77"/>
                  <a:gd name="T9" fmla="*/ 34 h 76"/>
                  <a:gd name="T10" fmla="*/ 55 w 77"/>
                  <a:gd name="T11" fmla="*/ 43 h 76"/>
                  <a:gd name="T12" fmla="*/ 50 w 77"/>
                  <a:gd name="T13" fmla="*/ 48 h 76"/>
                  <a:gd name="T14" fmla="*/ 43 w 77"/>
                  <a:gd name="T15" fmla="*/ 41 h 76"/>
                  <a:gd name="T16" fmla="*/ 39 w 77"/>
                  <a:gd name="T17" fmla="*/ 45 h 76"/>
                  <a:gd name="T18" fmla="*/ 46 w 77"/>
                  <a:gd name="T19" fmla="*/ 52 h 76"/>
                  <a:gd name="T20" fmla="*/ 39 w 77"/>
                  <a:gd name="T21" fmla="*/ 59 h 76"/>
                  <a:gd name="T22" fmla="*/ 30 w 77"/>
                  <a:gd name="T23" fmla="*/ 48 h 76"/>
                  <a:gd name="T24" fmla="*/ 25 w 77"/>
                  <a:gd name="T25" fmla="*/ 52 h 76"/>
                  <a:gd name="T26" fmla="*/ 36 w 77"/>
                  <a:gd name="T27" fmla="*/ 63 h 76"/>
                  <a:gd name="T28" fmla="*/ 31 w 77"/>
                  <a:gd name="T29" fmla="*/ 66 h 76"/>
                  <a:gd name="T30" fmla="*/ 24 w 77"/>
                  <a:gd name="T31" fmla="*/ 60 h 76"/>
                  <a:gd name="T32" fmla="*/ 20 w 77"/>
                  <a:gd name="T33" fmla="*/ 64 h 76"/>
                  <a:gd name="T34" fmla="*/ 33 w 77"/>
                  <a:gd name="T35" fmla="*/ 76 h 76"/>
                  <a:gd name="T36" fmla="*/ 77 w 77"/>
                  <a:gd name="T37" fmla="*/ 33 h 76"/>
                  <a:gd name="T38" fmla="*/ 44 w 77"/>
                  <a:gd name="T39" fmla="*/ 0 h 76"/>
                  <a:gd name="T40" fmla="*/ 0 w 77"/>
                  <a:gd name="T41" fmla="*/ 43 h 76"/>
                  <a:gd name="T42" fmla="*/ 5 w 77"/>
                  <a:gd name="T43" fmla="*/ 49 h 76"/>
                  <a:gd name="T44" fmla="*/ 44 w 77"/>
                  <a:gd name="T45" fmla="*/ 11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7" h="76">
                    <a:moveTo>
                      <a:pt x="44" y="11"/>
                    </a:moveTo>
                    <a:lnTo>
                      <a:pt x="65" y="33"/>
                    </a:lnTo>
                    <a:lnTo>
                      <a:pt x="59" y="39"/>
                    </a:lnTo>
                    <a:lnTo>
                      <a:pt x="49" y="29"/>
                    </a:lnTo>
                    <a:lnTo>
                      <a:pt x="44" y="34"/>
                    </a:lnTo>
                    <a:lnTo>
                      <a:pt x="55" y="43"/>
                    </a:lnTo>
                    <a:lnTo>
                      <a:pt x="50" y="48"/>
                    </a:lnTo>
                    <a:lnTo>
                      <a:pt x="43" y="41"/>
                    </a:lnTo>
                    <a:lnTo>
                      <a:pt x="39" y="45"/>
                    </a:lnTo>
                    <a:lnTo>
                      <a:pt x="46" y="52"/>
                    </a:lnTo>
                    <a:lnTo>
                      <a:pt x="39" y="59"/>
                    </a:lnTo>
                    <a:lnTo>
                      <a:pt x="30" y="48"/>
                    </a:lnTo>
                    <a:lnTo>
                      <a:pt x="25" y="52"/>
                    </a:lnTo>
                    <a:lnTo>
                      <a:pt x="36" y="63"/>
                    </a:lnTo>
                    <a:lnTo>
                      <a:pt x="31" y="66"/>
                    </a:lnTo>
                    <a:lnTo>
                      <a:pt x="24" y="60"/>
                    </a:lnTo>
                    <a:lnTo>
                      <a:pt x="20" y="64"/>
                    </a:lnTo>
                    <a:lnTo>
                      <a:pt x="33" y="76"/>
                    </a:lnTo>
                    <a:lnTo>
                      <a:pt x="77" y="33"/>
                    </a:lnTo>
                    <a:lnTo>
                      <a:pt x="44" y="0"/>
                    </a:lnTo>
                    <a:lnTo>
                      <a:pt x="0" y="43"/>
                    </a:lnTo>
                    <a:lnTo>
                      <a:pt x="5" y="49"/>
                    </a:lnTo>
                    <a:lnTo>
                      <a:pt x="44" y="11"/>
                    </a:lnTo>
                    <a:close/>
                  </a:path>
                </a:pathLst>
              </a:custGeom>
              <a:solidFill>
                <a:srgbClr val="BAA83C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Freeform 48">
                <a:extLst>
                  <a:ext uri="{FF2B5EF4-FFF2-40B4-BE49-F238E27FC236}">
                    <a16:creationId xmlns:a16="http://schemas.microsoft.com/office/drawing/2014/main" xmlns="" id="{9BFFE034-1C55-41C3-8572-EAC8FDA1DF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1825" y="2306638"/>
                <a:ext cx="136525" cy="136525"/>
              </a:xfrm>
              <a:custGeom>
                <a:avLst/>
                <a:gdLst>
                  <a:gd name="T0" fmla="*/ 69 w 86"/>
                  <a:gd name="T1" fmla="*/ 24 h 86"/>
                  <a:gd name="T2" fmla="*/ 75 w 86"/>
                  <a:gd name="T3" fmla="*/ 32 h 86"/>
                  <a:gd name="T4" fmla="*/ 71 w 86"/>
                  <a:gd name="T5" fmla="*/ 38 h 86"/>
                  <a:gd name="T6" fmla="*/ 59 w 86"/>
                  <a:gd name="T7" fmla="*/ 26 h 86"/>
                  <a:gd name="T8" fmla="*/ 55 w 86"/>
                  <a:gd name="T9" fmla="*/ 31 h 86"/>
                  <a:gd name="T10" fmla="*/ 66 w 86"/>
                  <a:gd name="T11" fmla="*/ 41 h 86"/>
                  <a:gd name="T12" fmla="*/ 61 w 86"/>
                  <a:gd name="T13" fmla="*/ 46 h 86"/>
                  <a:gd name="T14" fmla="*/ 54 w 86"/>
                  <a:gd name="T15" fmla="*/ 38 h 86"/>
                  <a:gd name="T16" fmla="*/ 50 w 86"/>
                  <a:gd name="T17" fmla="*/ 42 h 86"/>
                  <a:gd name="T18" fmla="*/ 57 w 86"/>
                  <a:gd name="T19" fmla="*/ 50 h 86"/>
                  <a:gd name="T20" fmla="*/ 51 w 86"/>
                  <a:gd name="T21" fmla="*/ 57 h 86"/>
                  <a:gd name="T22" fmla="*/ 40 w 86"/>
                  <a:gd name="T23" fmla="*/ 45 h 86"/>
                  <a:gd name="T24" fmla="*/ 36 w 86"/>
                  <a:gd name="T25" fmla="*/ 49 h 86"/>
                  <a:gd name="T26" fmla="*/ 47 w 86"/>
                  <a:gd name="T27" fmla="*/ 61 h 86"/>
                  <a:gd name="T28" fmla="*/ 43 w 86"/>
                  <a:gd name="T29" fmla="*/ 64 h 86"/>
                  <a:gd name="T30" fmla="*/ 35 w 86"/>
                  <a:gd name="T31" fmla="*/ 57 h 86"/>
                  <a:gd name="T32" fmla="*/ 30 w 86"/>
                  <a:gd name="T33" fmla="*/ 62 h 86"/>
                  <a:gd name="T34" fmla="*/ 38 w 86"/>
                  <a:gd name="T35" fmla="*/ 69 h 86"/>
                  <a:gd name="T36" fmla="*/ 33 w 86"/>
                  <a:gd name="T37" fmla="*/ 74 h 86"/>
                  <a:gd name="T38" fmla="*/ 11 w 86"/>
                  <a:gd name="T39" fmla="*/ 53 h 86"/>
                  <a:gd name="T40" fmla="*/ 59 w 86"/>
                  <a:gd name="T41" fmla="*/ 6 h 86"/>
                  <a:gd name="T42" fmla="*/ 53 w 86"/>
                  <a:gd name="T43" fmla="*/ 0 h 86"/>
                  <a:gd name="T44" fmla="*/ 0 w 86"/>
                  <a:gd name="T45" fmla="*/ 53 h 86"/>
                  <a:gd name="T46" fmla="*/ 32 w 86"/>
                  <a:gd name="T47" fmla="*/ 86 h 86"/>
                  <a:gd name="T48" fmla="*/ 86 w 86"/>
                  <a:gd name="T49" fmla="*/ 34 h 86"/>
                  <a:gd name="T50" fmla="*/ 73 w 86"/>
                  <a:gd name="T51" fmla="*/ 20 h 86"/>
                  <a:gd name="T52" fmla="*/ 69 w 86"/>
                  <a:gd name="T53" fmla="*/ 2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86">
                    <a:moveTo>
                      <a:pt x="69" y="24"/>
                    </a:moveTo>
                    <a:lnTo>
                      <a:pt x="75" y="32"/>
                    </a:lnTo>
                    <a:lnTo>
                      <a:pt x="71" y="38"/>
                    </a:lnTo>
                    <a:lnTo>
                      <a:pt x="59" y="26"/>
                    </a:lnTo>
                    <a:lnTo>
                      <a:pt x="55" y="31"/>
                    </a:lnTo>
                    <a:lnTo>
                      <a:pt x="66" y="41"/>
                    </a:lnTo>
                    <a:lnTo>
                      <a:pt x="61" y="46"/>
                    </a:lnTo>
                    <a:lnTo>
                      <a:pt x="54" y="38"/>
                    </a:lnTo>
                    <a:lnTo>
                      <a:pt x="50" y="42"/>
                    </a:lnTo>
                    <a:lnTo>
                      <a:pt x="57" y="50"/>
                    </a:lnTo>
                    <a:lnTo>
                      <a:pt x="51" y="57"/>
                    </a:lnTo>
                    <a:lnTo>
                      <a:pt x="40" y="45"/>
                    </a:lnTo>
                    <a:lnTo>
                      <a:pt x="36" y="49"/>
                    </a:lnTo>
                    <a:lnTo>
                      <a:pt x="47" y="61"/>
                    </a:lnTo>
                    <a:lnTo>
                      <a:pt x="43" y="64"/>
                    </a:lnTo>
                    <a:lnTo>
                      <a:pt x="35" y="57"/>
                    </a:lnTo>
                    <a:lnTo>
                      <a:pt x="30" y="62"/>
                    </a:lnTo>
                    <a:lnTo>
                      <a:pt x="38" y="69"/>
                    </a:lnTo>
                    <a:lnTo>
                      <a:pt x="33" y="74"/>
                    </a:lnTo>
                    <a:lnTo>
                      <a:pt x="11" y="53"/>
                    </a:lnTo>
                    <a:lnTo>
                      <a:pt x="59" y="6"/>
                    </a:lnTo>
                    <a:lnTo>
                      <a:pt x="53" y="0"/>
                    </a:lnTo>
                    <a:lnTo>
                      <a:pt x="0" y="53"/>
                    </a:lnTo>
                    <a:lnTo>
                      <a:pt x="32" y="86"/>
                    </a:lnTo>
                    <a:lnTo>
                      <a:pt x="86" y="34"/>
                    </a:lnTo>
                    <a:lnTo>
                      <a:pt x="73" y="20"/>
                    </a:lnTo>
                    <a:lnTo>
                      <a:pt x="69" y="24"/>
                    </a:lnTo>
                    <a:close/>
                  </a:path>
                </a:pathLst>
              </a:custGeom>
              <a:solidFill>
                <a:srgbClr val="BAA83C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7" name="Freeform 49">
                <a:extLst>
                  <a:ext uri="{FF2B5EF4-FFF2-40B4-BE49-F238E27FC236}">
                    <a16:creationId xmlns:a16="http://schemas.microsoft.com/office/drawing/2014/main" xmlns="" id="{386DDB0E-9562-4291-AB4E-E11F0C3B70A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41988" y="2201863"/>
                <a:ext cx="209550" cy="211138"/>
              </a:xfrm>
              <a:custGeom>
                <a:avLst/>
                <a:gdLst>
                  <a:gd name="T0" fmla="*/ 47 w 132"/>
                  <a:gd name="T1" fmla="*/ 21 h 133"/>
                  <a:gd name="T2" fmla="*/ 47 w 132"/>
                  <a:gd name="T3" fmla="*/ 21 h 133"/>
                  <a:gd name="T4" fmla="*/ 26 w 132"/>
                  <a:gd name="T5" fmla="*/ 0 h 133"/>
                  <a:gd name="T6" fmla="*/ 0 w 132"/>
                  <a:gd name="T7" fmla="*/ 25 h 133"/>
                  <a:gd name="T8" fmla="*/ 22 w 132"/>
                  <a:gd name="T9" fmla="*/ 47 h 133"/>
                  <a:gd name="T10" fmla="*/ 22 w 132"/>
                  <a:gd name="T11" fmla="*/ 47 h 133"/>
                  <a:gd name="T12" fmla="*/ 89 w 132"/>
                  <a:gd name="T13" fmla="*/ 114 h 133"/>
                  <a:gd name="T14" fmla="*/ 132 w 132"/>
                  <a:gd name="T15" fmla="*/ 133 h 133"/>
                  <a:gd name="T16" fmla="*/ 115 w 132"/>
                  <a:gd name="T17" fmla="*/ 89 h 133"/>
                  <a:gd name="T18" fmla="*/ 47 w 132"/>
                  <a:gd name="T19" fmla="*/ 21 h 133"/>
                  <a:gd name="T20" fmla="*/ 17 w 132"/>
                  <a:gd name="T21" fmla="*/ 33 h 133"/>
                  <a:gd name="T22" fmla="*/ 9 w 132"/>
                  <a:gd name="T23" fmla="*/ 25 h 133"/>
                  <a:gd name="T24" fmla="*/ 26 w 132"/>
                  <a:gd name="T25" fmla="*/ 8 h 133"/>
                  <a:gd name="T26" fmla="*/ 33 w 132"/>
                  <a:gd name="T27" fmla="*/ 17 h 133"/>
                  <a:gd name="T28" fmla="*/ 17 w 132"/>
                  <a:gd name="T29" fmla="*/ 33 h 133"/>
                  <a:gd name="T30" fmla="*/ 115 w 132"/>
                  <a:gd name="T31" fmla="*/ 122 h 133"/>
                  <a:gd name="T32" fmla="*/ 91 w 132"/>
                  <a:gd name="T33" fmla="*/ 112 h 133"/>
                  <a:gd name="T34" fmla="*/ 88 w 132"/>
                  <a:gd name="T35" fmla="*/ 109 h 133"/>
                  <a:gd name="T36" fmla="*/ 103 w 132"/>
                  <a:gd name="T37" fmla="*/ 109 h 133"/>
                  <a:gd name="T38" fmla="*/ 100 w 132"/>
                  <a:gd name="T39" fmla="*/ 100 h 133"/>
                  <a:gd name="T40" fmla="*/ 110 w 132"/>
                  <a:gd name="T41" fmla="*/ 102 h 133"/>
                  <a:gd name="T42" fmla="*/ 110 w 132"/>
                  <a:gd name="T43" fmla="*/ 89 h 133"/>
                  <a:gd name="T44" fmla="*/ 112 w 132"/>
                  <a:gd name="T45" fmla="*/ 91 h 133"/>
                  <a:gd name="T46" fmla="*/ 121 w 132"/>
                  <a:gd name="T47" fmla="*/ 116 h 133"/>
                  <a:gd name="T48" fmla="*/ 115 w 132"/>
                  <a:gd name="T49" fmla="*/ 122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2" h="133">
                    <a:moveTo>
                      <a:pt x="47" y="21"/>
                    </a:moveTo>
                    <a:lnTo>
                      <a:pt x="47" y="21"/>
                    </a:lnTo>
                    <a:lnTo>
                      <a:pt x="26" y="0"/>
                    </a:lnTo>
                    <a:lnTo>
                      <a:pt x="0" y="25"/>
                    </a:lnTo>
                    <a:lnTo>
                      <a:pt x="22" y="47"/>
                    </a:lnTo>
                    <a:lnTo>
                      <a:pt x="22" y="47"/>
                    </a:lnTo>
                    <a:lnTo>
                      <a:pt x="89" y="114"/>
                    </a:lnTo>
                    <a:lnTo>
                      <a:pt x="132" y="133"/>
                    </a:lnTo>
                    <a:lnTo>
                      <a:pt x="115" y="89"/>
                    </a:lnTo>
                    <a:lnTo>
                      <a:pt x="47" y="21"/>
                    </a:lnTo>
                    <a:close/>
                    <a:moveTo>
                      <a:pt x="17" y="33"/>
                    </a:moveTo>
                    <a:lnTo>
                      <a:pt x="9" y="25"/>
                    </a:lnTo>
                    <a:lnTo>
                      <a:pt x="26" y="8"/>
                    </a:lnTo>
                    <a:lnTo>
                      <a:pt x="33" y="17"/>
                    </a:lnTo>
                    <a:lnTo>
                      <a:pt x="17" y="33"/>
                    </a:lnTo>
                    <a:close/>
                    <a:moveTo>
                      <a:pt x="115" y="122"/>
                    </a:moveTo>
                    <a:lnTo>
                      <a:pt x="91" y="112"/>
                    </a:lnTo>
                    <a:lnTo>
                      <a:pt x="88" y="109"/>
                    </a:lnTo>
                    <a:lnTo>
                      <a:pt x="103" y="109"/>
                    </a:lnTo>
                    <a:lnTo>
                      <a:pt x="100" y="100"/>
                    </a:lnTo>
                    <a:lnTo>
                      <a:pt x="110" y="102"/>
                    </a:lnTo>
                    <a:lnTo>
                      <a:pt x="110" y="89"/>
                    </a:lnTo>
                    <a:lnTo>
                      <a:pt x="112" y="91"/>
                    </a:lnTo>
                    <a:lnTo>
                      <a:pt x="121" y="116"/>
                    </a:lnTo>
                    <a:lnTo>
                      <a:pt x="115" y="122"/>
                    </a:lnTo>
                    <a:close/>
                  </a:path>
                </a:pathLst>
              </a:custGeom>
              <a:solidFill>
                <a:srgbClr val="BAA83C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8" name="矩形 57">
            <a:extLst>
              <a:ext uri="{FF2B5EF4-FFF2-40B4-BE49-F238E27FC236}">
                <a16:creationId xmlns:a16="http://schemas.microsoft.com/office/drawing/2014/main" xmlns="" id="{D00E9655-2DCC-4CD4-9BAF-0C6E188D2EB3}"/>
              </a:ext>
            </a:extLst>
          </p:cNvPr>
          <p:cNvSpPr/>
          <p:nvPr/>
        </p:nvSpPr>
        <p:spPr>
          <a:xfrm>
            <a:off x="4171948" y="1230184"/>
            <a:ext cx="1595968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r>
              <a: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3A3C7332-10AB-4AF1-80B5-5DF41EB7056E}"/>
              </a:ext>
            </a:extLst>
          </p:cNvPr>
          <p:cNvSpPr/>
          <p:nvPr/>
        </p:nvSpPr>
        <p:spPr>
          <a:xfrm>
            <a:off x="5893857" y="1088166"/>
            <a:ext cx="1595968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r>
              <a: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xmlns="" id="{21A59DB5-BF04-4667-BCD6-D6CB9C939C3C}"/>
              </a:ext>
            </a:extLst>
          </p:cNvPr>
          <p:cNvSpPr/>
          <p:nvPr/>
        </p:nvSpPr>
        <p:spPr>
          <a:xfrm>
            <a:off x="4152903" y="2001708"/>
            <a:ext cx="1595968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r>
              <a: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xmlns="" id="{54AF308F-4D14-466A-A123-5C598F676FB5}"/>
              </a:ext>
            </a:extLst>
          </p:cNvPr>
          <p:cNvSpPr/>
          <p:nvPr/>
        </p:nvSpPr>
        <p:spPr>
          <a:xfrm>
            <a:off x="4186767" y="2702984"/>
            <a:ext cx="1595968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r>
              <a: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xmlns="" id="{C231DD5F-3A84-42D9-A2EE-7708542F4DAB}"/>
              </a:ext>
            </a:extLst>
          </p:cNvPr>
          <p:cNvSpPr/>
          <p:nvPr/>
        </p:nvSpPr>
        <p:spPr>
          <a:xfrm>
            <a:off x="5905499" y="1843154"/>
            <a:ext cx="1595968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r>
              <a: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xmlns="" id="{3BC82600-5689-4CFA-9F7B-6A05CF3DF6F4}"/>
              </a:ext>
            </a:extLst>
          </p:cNvPr>
          <p:cNvSpPr/>
          <p:nvPr/>
        </p:nvSpPr>
        <p:spPr>
          <a:xfrm>
            <a:off x="5857876" y="2610910"/>
            <a:ext cx="1595968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r>
              <a: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978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2095D088-E0F4-41BA-86EA-5EDFC308C176}"/>
              </a:ext>
            </a:extLst>
          </p:cNvPr>
          <p:cNvGrpSpPr/>
          <p:nvPr/>
        </p:nvGrpSpPr>
        <p:grpSpPr>
          <a:xfrm>
            <a:off x="3370962" y="-91663"/>
            <a:ext cx="5595238" cy="5185829"/>
            <a:chOff x="780162" y="1829687"/>
            <a:chExt cx="2371319" cy="2197807"/>
          </a:xfrm>
        </p:grpSpPr>
        <p:pic>
          <p:nvPicPr>
            <p:cNvPr id="9" name="图片 8" descr="图片包含 监视器, 计算机, 就坐, 电子产品&#10;&#10;已生成极高可信度的说明">
              <a:extLst>
                <a:ext uri="{FF2B5EF4-FFF2-40B4-BE49-F238E27FC236}">
                  <a16:creationId xmlns:a16="http://schemas.microsoft.com/office/drawing/2014/main" xmlns="" id="{65E2AD2F-EBB0-48ED-BB01-D48B790257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3187">
              <a:off x="780162" y="1829687"/>
              <a:ext cx="2371319" cy="219780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B7ABEF3A-F7B6-4926-889F-B522A1220B1B}"/>
                </a:ext>
              </a:extLst>
            </p:cNvPr>
            <p:cNvGrpSpPr/>
            <p:nvPr/>
          </p:nvGrpSpPr>
          <p:grpSpPr>
            <a:xfrm>
              <a:off x="1338593" y="2556568"/>
              <a:ext cx="1254456" cy="1299655"/>
              <a:chOff x="1965822" y="41968"/>
              <a:chExt cx="1254456" cy="1299655"/>
            </a:xfrm>
          </p:grpSpPr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xmlns="" id="{2BD920A3-BB2B-4FF3-82B2-6FCB19C3B49C}"/>
                  </a:ext>
                </a:extLst>
              </p:cNvPr>
              <p:cNvSpPr txBox="1"/>
              <p:nvPr/>
            </p:nvSpPr>
            <p:spPr>
              <a:xfrm>
                <a:off x="2260266" y="41968"/>
                <a:ext cx="587790" cy="56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8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xmlns="" id="{2D97767C-6591-4F81-A420-906059084313}"/>
                  </a:ext>
                </a:extLst>
              </p:cNvPr>
              <p:cNvSpPr/>
              <p:nvPr/>
            </p:nvSpPr>
            <p:spPr>
              <a:xfrm>
                <a:off x="1965822" y="598122"/>
                <a:ext cx="1254456" cy="7435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5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请输入你的题目</a:t>
                </a:r>
              </a:p>
            </p:txBody>
          </p:sp>
        </p:grpSp>
      </p:grpSp>
      <p:pic>
        <p:nvPicPr>
          <p:cNvPr id="33" name="图片 32" descr="图片包含 玩具, 玩偶&#10;&#10;已生成高可信度的说明">
            <a:extLst>
              <a:ext uri="{FF2B5EF4-FFF2-40B4-BE49-F238E27FC236}">
                <a16:creationId xmlns:a16="http://schemas.microsoft.com/office/drawing/2014/main" xmlns="" id="{6D851273-FDAA-4956-B93F-31B801C4EA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894" y="116003"/>
            <a:ext cx="2301606" cy="202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67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同心圆 6">
            <a:extLst>
              <a:ext uri="{FF2B5EF4-FFF2-40B4-BE49-F238E27FC236}">
                <a16:creationId xmlns:a16="http://schemas.microsoft.com/office/drawing/2014/main" xmlns="" id="{A69D5FF4-487E-43C2-9BF5-811EE1626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4084" y="1361017"/>
            <a:ext cx="960967" cy="958851"/>
          </a:xfrm>
          <a:custGeom>
            <a:avLst/>
            <a:gdLst>
              <a:gd name="T0" fmla="*/ 401210123 w 21600"/>
              <a:gd name="T1" fmla="*/ 0 h 21600"/>
              <a:gd name="T2" fmla="*/ 117501832 w 21600"/>
              <a:gd name="T3" fmla="*/ 116727783 h 21600"/>
              <a:gd name="T4" fmla="*/ 0 w 21600"/>
              <a:gd name="T5" fmla="*/ 398565057 h 21600"/>
              <a:gd name="T6" fmla="*/ 117501832 w 21600"/>
              <a:gd name="T7" fmla="*/ 680402331 h 21600"/>
              <a:gd name="T8" fmla="*/ 401210123 w 21600"/>
              <a:gd name="T9" fmla="*/ 797130114 h 21600"/>
              <a:gd name="T10" fmla="*/ 684917280 w 21600"/>
              <a:gd name="T11" fmla="*/ 680402331 h 21600"/>
              <a:gd name="T12" fmla="*/ 802419112 w 21600"/>
              <a:gd name="T13" fmla="*/ 398565057 h 21600"/>
              <a:gd name="T14" fmla="*/ 684917280 w 21600"/>
              <a:gd name="T15" fmla="*/ 116727783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534" y="10800"/>
                </a:moveTo>
                <a:cubicBezTo>
                  <a:pt x="3534" y="14813"/>
                  <a:pt x="6787" y="18066"/>
                  <a:pt x="10800" y="18066"/>
                </a:cubicBezTo>
                <a:cubicBezTo>
                  <a:pt x="14813" y="18066"/>
                  <a:pt x="18066" y="14813"/>
                  <a:pt x="18066" y="10800"/>
                </a:cubicBezTo>
                <a:cubicBezTo>
                  <a:pt x="18066" y="6787"/>
                  <a:pt x="14813" y="3534"/>
                  <a:pt x="10800" y="3534"/>
                </a:cubicBezTo>
                <a:cubicBezTo>
                  <a:pt x="6787" y="3534"/>
                  <a:pt x="3534" y="6787"/>
                  <a:pt x="3534" y="10800"/>
                </a:cubicBezTo>
                <a:close/>
              </a:path>
            </a:pathLst>
          </a:custGeom>
          <a:solidFill>
            <a:srgbClr val="F0A356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同心圆 7">
            <a:extLst>
              <a:ext uri="{FF2B5EF4-FFF2-40B4-BE49-F238E27FC236}">
                <a16:creationId xmlns:a16="http://schemas.microsoft.com/office/drawing/2014/main" xmlns="" id="{53AE2698-E034-479A-AC09-D4FDE002C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4084" y="2724150"/>
            <a:ext cx="960967" cy="958851"/>
          </a:xfrm>
          <a:custGeom>
            <a:avLst/>
            <a:gdLst>
              <a:gd name="T0" fmla="*/ 401210123 w 21600"/>
              <a:gd name="T1" fmla="*/ 0 h 21600"/>
              <a:gd name="T2" fmla="*/ 117501832 w 21600"/>
              <a:gd name="T3" fmla="*/ 116727783 h 21600"/>
              <a:gd name="T4" fmla="*/ 0 w 21600"/>
              <a:gd name="T5" fmla="*/ 398565057 h 21600"/>
              <a:gd name="T6" fmla="*/ 117501832 w 21600"/>
              <a:gd name="T7" fmla="*/ 680402331 h 21600"/>
              <a:gd name="T8" fmla="*/ 401210123 w 21600"/>
              <a:gd name="T9" fmla="*/ 797130114 h 21600"/>
              <a:gd name="T10" fmla="*/ 684917280 w 21600"/>
              <a:gd name="T11" fmla="*/ 680402331 h 21600"/>
              <a:gd name="T12" fmla="*/ 802419112 w 21600"/>
              <a:gd name="T13" fmla="*/ 398565057 h 21600"/>
              <a:gd name="T14" fmla="*/ 684917280 w 21600"/>
              <a:gd name="T15" fmla="*/ 116727783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534" y="10800"/>
                </a:moveTo>
                <a:cubicBezTo>
                  <a:pt x="3534" y="14813"/>
                  <a:pt x="6787" y="18066"/>
                  <a:pt x="10800" y="18066"/>
                </a:cubicBezTo>
                <a:cubicBezTo>
                  <a:pt x="14813" y="18066"/>
                  <a:pt x="18066" y="14813"/>
                  <a:pt x="18066" y="10800"/>
                </a:cubicBezTo>
                <a:cubicBezTo>
                  <a:pt x="18066" y="6787"/>
                  <a:pt x="14813" y="3534"/>
                  <a:pt x="10800" y="3534"/>
                </a:cubicBezTo>
                <a:cubicBezTo>
                  <a:pt x="6787" y="3534"/>
                  <a:pt x="3534" y="6787"/>
                  <a:pt x="3534" y="10800"/>
                </a:cubicBezTo>
                <a:close/>
              </a:path>
            </a:pathLst>
          </a:custGeom>
          <a:solidFill>
            <a:srgbClr val="E6C76B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B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同心圆 8">
            <a:extLst>
              <a:ext uri="{FF2B5EF4-FFF2-40B4-BE49-F238E27FC236}">
                <a16:creationId xmlns:a16="http://schemas.microsoft.com/office/drawing/2014/main" xmlns="" id="{37B235AA-77F2-4083-9086-C374F2D9AB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4084" y="4085168"/>
            <a:ext cx="960967" cy="960967"/>
          </a:xfrm>
          <a:custGeom>
            <a:avLst/>
            <a:gdLst>
              <a:gd name="T0" fmla="*/ 401210123 w 21600"/>
              <a:gd name="T1" fmla="*/ 0 h 21600"/>
              <a:gd name="T2" fmla="*/ 117501832 w 21600"/>
              <a:gd name="T3" fmla="*/ 117501832 h 21600"/>
              <a:gd name="T4" fmla="*/ 0 w 21600"/>
              <a:gd name="T5" fmla="*/ 401210123 h 21600"/>
              <a:gd name="T6" fmla="*/ 117501832 w 21600"/>
              <a:gd name="T7" fmla="*/ 684917280 h 21600"/>
              <a:gd name="T8" fmla="*/ 401210123 w 21600"/>
              <a:gd name="T9" fmla="*/ 802419112 h 21600"/>
              <a:gd name="T10" fmla="*/ 684917280 w 21600"/>
              <a:gd name="T11" fmla="*/ 684917280 h 21600"/>
              <a:gd name="T12" fmla="*/ 802419112 w 21600"/>
              <a:gd name="T13" fmla="*/ 401210123 h 21600"/>
              <a:gd name="T14" fmla="*/ 684917280 w 21600"/>
              <a:gd name="T15" fmla="*/ 11750183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534" y="10800"/>
                </a:moveTo>
                <a:cubicBezTo>
                  <a:pt x="3534" y="14813"/>
                  <a:pt x="6787" y="18066"/>
                  <a:pt x="10800" y="18066"/>
                </a:cubicBezTo>
                <a:cubicBezTo>
                  <a:pt x="14813" y="18066"/>
                  <a:pt x="18066" y="14813"/>
                  <a:pt x="18066" y="10800"/>
                </a:cubicBezTo>
                <a:cubicBezTo>
                  <a:pt x="18066" y="6787"/>
                  <a:pt x="14813" y="3534"/>
                  <a:pt x="10800" y="3534"/>
                </a:cubicBezTo>
                <a:cubicBezTo>
                  <a:pt x="6787" y="3534"/>
                  <a:pt x="3534" y="6787"/>
                  <a:pt x="3534" y="10800"/>
                </a:cubicBezTo>
                <a:close/>
              </a:path>
            </a:pathLst>
          </a:custGeom>
          <a:solidFill>
            <a:srgbClr val="F0A356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xmlns="" id="{F099EF8A-C41D-4708-AD67-A0D6E7114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0434" y="1399118"/>
            <a:ext cx="4224867" cy="8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  <a:p>
            <a:pPr eaLnBrk="1" hangingPunct="1"/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在此处添加详细描述文本，尽量与标题文本语言风格相符合，语言描述尽量简洁生动，尽可能概括出段落内容。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xmlns="" id="{E3E100D0-7A14-4889-87FB-87A2CBD6B7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0434" y="2762251"/>
            <a:ext cx="4224867" cy="8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  <a:p>
            <a:pPr eaLnBrk="1" hangingPunct="1"/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在此处添加详细描述文本，尽量与标题文本语言风格相符合，语言描述尽量简洁生动，尽可能概括出段落内容。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xmlns="" id="{DE6C3E1B-F20E-40AF-A53D-38D60C1580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0434" y="4125384"/>
            <a:ext cx="4224867" cy="8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  <a:p>
            <a:pPr eaLnBrk="1" hangingPunct="1"/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在此处添加详细描述文本，尽量与标题文本语言风格相符合，语言描述尽量简洁生动，尽可能概括出段落内容。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直接连接符 13">
            <a:extLst>
              <a:ext uri="{FF2B5EF4-FFF2-40B4-BE49-F238E27FC236}">
                <a16:creationId xmlns:a16="http://schemas.microsoft.com/office/drawing/2014/main" xmlns="" id="{28AD2F94-4FDB-48A0-A7CF-8074559F88B7}"/>
              </a:ext>
            </a:extLst>
          </p:cNvPr>
          <p:cNvSpPr>
            <a:spLocks noChangeShapeType="1"/>
          </p:cNvSpPr>
          <p:nvPr/>
        </p:nvSpPr>
        <p:spPr bwMode="auto">
          <a:xfrm>
            <a:off x="4339168" y="3202517"/>
            <a:ext cx="673100" cy="2117"/>
          </a:xfrm>
          <a:prstGeom prst="line">
            <a:avLst/>
          </a:prstGeom>
          <a:noFill/>
          <a:ln w="9525">
            <a:solidFill>
              <a:srgbClr val="296F79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直接连接符 14">
            <a:extLst>
              <a:ext uri="{FF2B5EF4-FFF2-40B4-BE49-F238E27FC236}">
                <a16:creationId xmlns:a16="http://schemas.microsoft.com/office/drawing/2014/main" xmlns="" id="{BBEEC7F0-A567-4BF0-AC8F-C611CA4FA13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99984" y="2006601"/>
            <a:ext cx="912284" cy="275167"/>
          </a:xfrm>
          <a:prstGeom prst="line">
            <a:avLst/>
          </a:prstGeom>
          <a:noFill/>
          <a:ln w="9525">
            <a:solidFill>
              <a:srgbClr val="296F79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直接连接符 17">
            <a:extLst>
              <a:ext uri="{FF2B5EF4-FFF2-40B4-BE49-F238E27FC236}">
                <a16:creationId xmlns:a16="http://schemas.microsoft.com/office/drawing/2014/main" xmlns="" id="{E5840BAB-0B35-4CAE-B51B-66014BDA46EF}"/>
              </a:ext>
            </a:extLst>
          </p:cNvPr>
          <p:cNvSpPr>
            <a:spLocks noChangeShapeType="1"/>
          </p:cNvSpPr>
          <p:nvPr/>
        </p:nvSpPr>
        <p:spPr bwMode="auto">
          <a:xfrm>
            <a:off x="4127501" y="4068235"/>
            <a:ext cx="912283" cy="275167"/>
          </a:xfrm>
          <a:prstGeom prst="line">
            <a:avLst/>
          </a:prstGeom>
          <a:noFill/>
          <a:ln w="9525">
            <a:solidFill>
              <a:srgbClr val="296F79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763B6AEE-0DFE-49D9-936C-2F55C35AC0F2}"/>
              </a:ext>
            </a:extLst>
          </p:cNvPr>
          <p:cNvGrpSpPr/>
          <p:nvPr/>
        </p:nvGrpSpPr>
        <p:grpSpPr>
          <a:xfrm>
            <a:off x="1794935" y="2006601"/>
            <a:ext cx="2400300" cy="2400300"/>
            <a:chOff x="1331913" y="1976438"/>
            <a:chExt cx="1800225" cy="1800225"/>
          </a:xfrm>
        </p:grpSpPr>
        <p:sp>
          <p:nvSpPr>
            <p:cNvPr id="12" name="空心弧 4">
              <a:extLst>
                <a:ext uri="{FF2B5EF4-FFF2-40B4-BE49-F238E27FC236}">
                  <a16:creationId xmlns:a16="http://schemas.microsoft.com/office/drawing/2014/main" xmlns="" id="{8C0CF933-ACED-4D70-8685-B27F3D0405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913" y="1976438"/>
              <a:ext cx="1800225" cy="1800225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1400929308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592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7851" y="14232"/>
                  </a:moveTo>
                  <a:cubicBezTo>
                    <a:pt x="16537" y="16929"/>
                    <a:pt x="13800" y="18641"/>
                    <a:pt x="10800" y="18642"/>
                  </a:cubicBezTo>
                  <a:cubicBezTo>
                    <a:pt x="7799" y="18642"/>
                    <a:pt x="5062" y="16929"/>
                    <a:pt x="3748" y="14232"/>
                  </a:cubicBezTo>
                  <a:lnTo>
                    <a:pt x="1089" y="15526"/>
                  </a:lnTo>
                  <a:cubicBezTo>
                    <a:pt x="2897" y="19242"/>
                    <a:pt x="6667" y="21600"/>
                    <a:pt x="10800" y="21600"/>
                  </a:cubicBezTo>
                  <a:cubicBezTo>
                    <a:pt x="14932" y="21599"/>
                    <a:pt x="18702" y="19242"/>
                    <a:pt x="20510" y="15526"/>
                  </a:cubicBezTo>
                  <a:lnTo>
                    <a:pt x="17851" y="14232"/>
                  </a:lnTo>
                  <a:close/>
                </a:path>
              </a:pathLst>
            </a:custGeom>
            <a:solidFill>
              <a:srgbClr val="EB8523">
                <a:alpha val="66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" name="空心弧 1">
              <a:extLst>
                <a:ext uri="{FF2B5EF4-FFF2-40B4-BE49-F238E27FC236}">
                  <a16:creationId xmlns:a16="http://schemas.microsoft.com/office/drawing/2014/main" xmlns="" id="{5B49C94C-DC68-445B-B209-00A779C103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913" y="1976438"/>
              <a:ext cx="1800225" cy="1800225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3766" y="18051"/>
                  </a:moveTo>
                  <a:cubicBezTo>
                    <a:pt x="12824" y="18436"/>
                    <a:pt x="11817" y="18634"/>
                    <a:pt x="10800" y="18635"/>
                  </a:cubicBezTo>
                  <a:cubicBezTo>
                    <a:pt x="9782" y="18635"/>
                    <a:pt x="8775" y="18436"/>
                    <a:pt x="7833" y="18051"/>
                  </a:cubicBezTo>
                  <a:lnTo>
                    <a:pt x="6711" y="20796"/>
                  </a:lnTo>
                  <a:cubicBezTo>
                    <a:pt x="8009" y="21326"/>
                    <a:pt x="9397" y="21600"/>
                    <a:pt x="10800" y="21600"/>
                  </a:cubicBezTo>
                  <a:cubicBezTo>
                    <a:pt x="12202" y="21599"/>
                    <a:pt x="13590" y="21326"/>
                    <a:pt x="14888" y="20796"/>
                  </a:cubicBezTo>
                  <a:lnTo>
                    <a:pt x="13766" y="18051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4" name="梯形 21">
            <a:extLst>
              <a:ext uri="{FF2B5EF4-FFF2-40B4-BE49-F238E27FC236}">
                <a16:creationId xmlns:a16="http://schemas.microsoft.com/office/drawing/2014/main" xmlns="" id="{4F364D80-02EA-49CE-A735-E606920D85C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2655287" y="2723895"/>
            <a:ext cx="679599" cy="864111"/>
          </a:xfrm>
          <a:custGeom>
            <a:avLst/>
            <a:gdLst>
              <a:gd name="T0" fmla="*/ 253402 w 880987"/>
              <a:gd name="T1" fmla="*/ 276082 h 1120183"/>
              <a:gd name="T2" fmla="*/ 253402 w 880987"/>
              <a:gd name="T3" fmla="*/ 312841 h 1120183"/>
              <a:gd name="T4" fmla="*/ 185877 w 880987"/>
              <a:gd name="T5" fmla="*/ 312841 h 1120183"/>
              <a:gd name="T6" fmla="*/ 221370 w 880987"/>
              <a:gd name="T7" fmla="*/ 276082 h 1120183"/>
              <a:gd name="T8" fmla="*/ 253402 w 880987"/>
              <a:gd name="T9" fmla="*/ 276082 h 1120183"/>
              <a:gd name="T10" fmla="*/ 294881 w 880987"/>
              <a:gd name="T11" fmla="*/ 187469 h 1120183"/>
              <a:gd name="T12" fmla="*/ 107409 w 880987"/>
              <a:gd name="T13" fmla="*/ 374939 h 1120183"/>
              <a:gd name="T14" fmla="*/ 107409 w 880987"/>
              <a:gd name="T15" fmla="*/ 318825 h 1120183"/>
              <a:gd name="T16" fmla="*/ 111988 w 880987"/>
              <a:gd name="T17" fmla="*/ 314245 h 1120183"/>
              <a:gd name="T18" fmla="*/ 25902 w 880987"/>
              <a:gd name="T19" fmla="*/ 314245 h 1120183"/>
              <a:gd name="T20" fmla="*/ 0 w 880987"/>
              <a:gd name="T21" fmla="*/ 288344 h 1120183"/>
              <a:gd name="T22" fmla="*/ 0 w 880987"/>
              <a:gd name="T23" fmla="*/ 256384 h 1120183"/>
              <a:gd name="T24" fmla="*/ 56247 w 880987"/>
              <a:gd name="T25" fmla="*/ 256384 h 1120183"/>
              <a:gd name="T26" fmla="*/ 65430 w 880987"/>
              <a:gd name="T27" fmla="*/ 247203 h 1120183"/>
              <a:gd name="T28" fmla="*/ 65430 w 880987"/>
              <a:gd name="T29" fmla="*/ 210478 h 1120183"/>
              <a:gd name="T30" fmla="*/ 56247 w 880987"/>
              <a:gd name="T31" fmla="*/ 201297 h 1120183"/>
              <a:gd name="T32" fmla="*/ 0 w 880987"/>
              <a:gd name="T33" fmla="*/ 201297 h 1120183"/>
              <a:gd name="T34" fmla="*/ 0 w 880987"/>
              <a:gd name="T35" fmla="*/ 86595 h 1120183"/>
              <a:gd name="T36" fmla="*/ 25902 w 880987"/>
              <a:gd name="T37" fmla="*/ 60693 h 1120183"/>
              <a:gd name="T38" fmla="*/ 111989 w 880987"/>
              <a:gd name="T39" fmla="*/ 60693 h 1120183"/>
              <a:gd name="T40" fmla="*/ 107409 w 880987"/>
              <a:gd name="T41" fmla="*/ 56113 h 1120183"/>
              <a:gd name="T42" fmla="*/ 107409 w 880987"/>
              <a:gd name="T43" fmla="*/ 0 h 1120183"/>
              <a:gd name="T44" fmla="*/ 294881 w 880987"/>
              <a:gd name="T45" fmla="*/ 187469 h 1120183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880987"/>
              <a:gd name="T70" fmla="*/ 0 h 1120183"/>
              <a:gd name="T71" fmla="*/ 880987 w 880987"/>
              <a:gd name="T72" fmla="*/ 1120183 h 1120183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880987" h="1120183">
                <a:moveTo>
                  <a:pt x="757066" y="824835"/>
                </a:moveTo>
                <a:lnTo>
                  <a:pt x="757066" y="934658"/>
                </a:lnTo>
                <a:lnTo>
                  <a:pt x="555328" y="934658"/>
                </a:lnTo>
                <a:lnTo>
                  <a:pt x="661366" y="824835"/>
                </a:lnTo>
                <a:lnTo>
                  <a:pt x="757066" y="824835"/>
                </a:lnTo>
                <a:close/>
                <a:moveTo>
                  <a:pt x="880987" y="560091"/>
                </a:moveTo>
                <a:lnTo>
                  <a:pt x="320895" y="1120183"/>
                </a:lnTo>
                <a:lnTo>
                  <a:pt x="320895" y="952536"/>
                </a:lnTo>
                <a:lnTo>
                  <a:pt x="334577" y="938854"/>
                </a:lnTo>
                <a:lnTo>
                  <a:pt x="77386" y="938854"/>
                </a:lnTo>
                <a:cubicBezTo>
                  <a:pt x="34647" y="938854"/>
                  <a:pt x="0" y="904207"/>
                  <a:pt x="0" y="861468"/>
                </a:cubicBezTo>
                <a:lnTo>
                  <a:pt x="0" y="765985"/>
                </a:lnTo>
                <a:lnTo>
                  <a:pt x="168046" y="765985"/>
                </a:lnTo>
                <a:cubicBezTo>
                  <a:pt x="183196" y="765985"/>
                  <a:pt x="195477" y="753704"/>
                  <a:pt x="195477" y="738554"/>
                </a:cubicBezTo>
                <a:lnTo>
                  <a:pt x="195477" y="628834"/>
                </a:lnTo>
                <a:cubicBezTo>
                  <a:pt x="195477" y="613684"/>
                  <a:pt x="183196" y="601403"/>
                  <a:pt x="168046" y="601403"/>
                </a:cubicBezTo>
                <a:lnTo>
                  <a:pt x="0" y="601403"/>
                </a:lnTo>
                <a:lnTo>
                  <a:pt x="0" y="258716"/>
                </a:lnTo>
                <a:cubicBezTo>
                  <a:pt x="0" y="215977"/>
                  <a:pt x="34647" y="181330"/>
                  <a:pt x="77386" y="181330"/>
                </a:cubicBezTo>
                <a:lnTo>
                  <a:pt x="334578" y="181330"/>
                </a:lnTo>
                <a:lnTo>
                  <a:pt x="320895" y="167647"/>
                </a:lnTo>
                <a:lnTo>
                  <a:pt x="320895" y="0"/>
                </a:lnTo>
                <a:lnTo>
                  <a:pt x="880987" y="560091"/>
                </a:lnTo>
                <a:close/>
              </a:path>
            </a:pathLst>
          </a:custGeom>
          <a:solidFill>
            <a:srgbClr val="EB8523">
              <a:alpha val="82000"/>
            </a:srgbClr>
          </a:solidFill>
          <a:ln>
            <a:noFill/>
          </a:ln>
          <a:extLst/>
        </p:spPr>
        <p:txBody>
          <a:bodyPr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F7525A1C-F89D-4EE5-BF11-D5AA4AB410A1}"/>
              </a:ext>
            </a:extLst>
          </p:cNvPr>
          <p:cNvGrpSpPr/>
          <p:nvPr/>
        </p:nvGrpSpPr>
        <p:grpSpPr>
          <a:xfrm>
            <a:off x="1794935" y="2015053"/>
            <a:ext cx="2400300" cy="2400301"/>
            <a:chOff x="1331913" y="1982777"/>
            <a:chExt cx="1800225" cy="1800226"/>
          </a:xfrm>
        </p:grpSpPr>
        <p:sp>
          <p:nvSpPr>
            <p:cNvPr id="16" name="空心弧 3">
              <a:extLst>
                <a:ext uri="{FF2B5EF4-FFF2-40B4-BE49-F238E27FC236}">
                  <a16:creationId xmlns:a16="http://schemas.microsoft.com/office/drawing/2014/main" xmlns="" id="{DC0EB77F-3D9F-4550-B0B4-1B003B6C2D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913" y="1982778"/>
              <a:ext cx="1800225" cy="1800225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1623228672 h 21600"/>
                <a:gd name="T6" fmla="*/ 1395143332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154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7939" y="7198"/>
                  </a:moveTo>
                  <a:cubicBezTo>
                    <a:pt x="16579" y="4503"/>
                    <a:pt x="13818" y="2803"/>
                    <a:pt x="10799" y="2804"/>
                  </a:cubicBezTo>
                  <a:cubicBezTo>
                    <a:pt x="7781" y="2804"/>
                    <a:pt x="5020" y="4503"/>
                    <a:pt x="3660" y="7198"/>
                  </a:cubicBezTo>
                  <a:lnTo>
                    <a:pt x="1157" y="5935"/>
                  </a:lnTo>
                  <a:cubicBezTo>
                    <a:pt x="2993" y="2295"/>
                    <a:pt x="6723" y="-1"/>
                    <a:pt x="10800" y="0"/>
                  </a:cubicBezTo>
                  <a:cubicBezTo>
                    <a:pt x="14876" y="0"/>
                    <a:pt x="18606" y="2295"/>
                    <a:pt x="20442" y="5935"/>
                  </a:cubicBezTo>
                  <a:lnTo>
                    <a:pt x="17939" y="7198"/>
                  </a:lnTo>
                  <a:close/>
                </a:path>
              </a:pathLst>
            </a:custGeom>
            <a:solidFill>
              <a:srgbClr val="E6C76B">
                <a:alpha val="75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空心弧 2">
              <a:extLst>
                <a:ext uri="{FF2B5EF4-FFF2-40B4-BE49-F238E27FC236}">
                  <a16:creationId xmlns:a16="http://schemas.microsoft.com/office/drawing/2014/main" xmlns="" id="{75801C70-91FF-4941-A5D2-7112EE7265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913" y="1982777"/>
              <a:ext cx="1800225" cy="1800225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1139266988 h 21600"/>
                <a:gd name="T4" fmla="*/ 2147483647 w 21600"/>
                <a:gd name="T5" fmla="*/ 1684589572 h 21600"/>
                <a:gd name="T6" fmla="*/ 2147483647 w 21600"/>
                <a:gd name="T7" fmla="*/ 113926698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326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3380" y="3343"/>
                  </a:moveTo>
                  <a:cubicBezTo>
                    <a:pt x="12550" y="3056"/>
                    <a:pt x="11678" y="2909"/>
                    <a:pt x="10799" y="2910"/>
                  </a:cubicBezTo>
                  <a:cubicBezTo>
                    <a:pt x="9921" y="2910"/>
                    <a:pt x="9049" y="3056"/>
                    <a:pt x="8219" y="3343"/>
                  </a:cubicBezTo>
                  <a:lnTo>
                    <a:pt x="7268" y="593"/>
                  </a:lnTo>
                  <a:cubicBezTo>
                    <a:pt x="8404" y="200"/>
                    <a:pt x="9597" y="-1"/>
                    <a:pt x="10800" y="0"/>
                  </a:cubicBezTo>
                  <a:cubicBezTo>
                    <a:pt x="12002" y="0"/>
                    <a:pt x="13195" y="200"/>
                    <a:pt x="14331" y="593"/>
                  </a:cubicBezTo>
                  <a:lnTo>
                    <a:pt x="13380" y="3343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132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/>
      <p:bldP spid="8" grpId="0" animBg="1"/>
      <p:bldP spid="9" grpId="0" animBg="1"/>
      <p:bldP spid="10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3">
            <a:extLst>
              <a:ext uri="{FF2B5EF4-FFF2-40B4-BE49-F238E27FC236}">
                <a16:creationId xmlns:a16="http://schemas.microsoft.com/office/drawing/2014/main" xmlns="" id="{5344D643-BC20-4181-A542-6AECDF5E6E4C}"/>
              </a:ext>
            </a:extLst>
          </p:cNvPr>
          <p:cNvSpPr>
            <a:spLocks noEditPoints="1"/>
          </p:cNvSpPr>
          <p:nvPr/>
        </p:nvSpPr>
        <p:spPr bwMode="auto">
          <a:xfrm>
            <a:off x="1585384" y="1921934"/>
            <a:ext cx="1972733" cy="1976967"/>
          </a:xfrm>
          <a:custGeom>
            <a:avLst/>
            <a:gdLst>
              <a:gd name="T0" fmla="*/ 174 w 349"/>
              <a:gd name="T1" fmla="*/ 0 h 348"/>
              <a:gd name="T2" fmla="*/ 0 w 349"/>
              <a:gd name="T3" fmla="*/ 174 h 348"/>
              <a:gd name="T4" fmla="*/ 174 w 349"/>
              <a:gd name="T5" fmla="*/ 348 h 348"/>
              <a:gd name="T6" fmla="*/ 349 w 349"/>
              <a:gd name="T7" fmla="*/ 174 h 348"/>
              <a:gd name="T8" fmla="*/ 174 w 349"/>
              <a:gd name="T9" fmla="*/ 0 h 348"/>
              <a:gd name="T10" fmla="*/ 174 w 349"/>
              <a:gd name="T11" fmla="*/ 306 h 348"/>
              <a:gd name="T12" fmla="*/ 42 w 349"/>
              <a:gd name="T13" fmla="*/ 174 h 348"/>
              <a:gd name="T14" fmla="*/ 174 w 349"/>
              <a:gd name="T15" fmla="*/ 42 h 348"/>
              <a:gd name="T16" fmla="*/ 307 w 349"/>
              <a:gd name="T17" fmla="*/ 174 h 348"/>
              <a:gd name="T18" fmla="*/ 174 w 349"/>
              <a:gd name="T19" fmla="*/ 306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49" h="348">
                <a:moveTo>
                  <a:pt x="174" y="0"/>
                </a:moveTo>
                <a:cubicBezTo>
                  <a:pt x="78" y="0"/>
                  <a:pt x="0" y="78"/>
                  <a:pt x="0" y="174"/>
                </a:cubicBezTo>
                <a:cubicBezTo>
                  <a:pt x="0" y="270"/>
                  <a:pt x="78" y="348"/>
                  <a:pt x="174" y="348"/>
                </a:cubicBezTo>
                <a:cubicBezTo>
                  <a:pt x="271" y="348"/>
                  <a:pt x="349" y="270"/>
                  <a:pt x="349" y="174"/>
                </a:cubicBezTo>
                <a:cubicBezTo>
                  <a:pt x="349" y="78"/>
                  <a:pt x="271" y="0"/>
                  <a:pt x="174" y="0"/>
                </a:cubicBezTo>
                <a:close/>
                <a:moveTo>
                  <a:pt x="174" y="306"/>
                </a:moveTo>
                <a:cubicBezTo>
                  <a:pt x="101" y="306"/>
                  <a:pt x="42" y="247"/>
                  <a:pt x="42" y="174"/>
                </a:cubicBezTo>
                <a:cubicBezTo>
                  <a:pt x="42" y="101"/>
                  <a:pt x="101" y="42"/>
                  <a:pt x="174" y="42"/>
                </a:cubicBezTo>
                <a:cubicBezTo>
                  <a:pt x="247" y="42"/>
                  <a:pt x="307" y="101"/>
                  <a:pt x="307" y="174"/>
                </a:cubicBezTo>
                <a:cubicBezTo>
                  <a:pt x="307" y="247"/>
                  <a:pt x="247" y="306"/>
                  <a:pt x="174" y="30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Freeform 24">
            <a:extLst>
              <a:ext uri="{FF2B5EF4-FFF2-40B4-BE49-F238E27FC236}">
                <a16:creationId xmlns:a16="http://schemas.microsoft.com/office/drawing/2014/main" xmlns="" id="{4283A7C8-DC77-472D-8AAF-8B503764CD71}"/>
              </a:ext>
            </a:extLst>
          </p:cNvPr>
          <p:cNvSpPr>
            <a:spLocks noEditPoints="1"/>
          </p:cNvSpPr>
          <p:nvPr/>
        </p:nvSpPr>
        <p:spPr bwMode="auto">
          <a:xfrm>
            <a:off x="3818468" y="1905000"/>
            <a:ext cx="1966384" cy="1983317"/>
          </a:xfrm>
          <a:custGeom>
            <a:avLst/>
            <a:gdLst>
              <a:gd name="T0" fmla="*/ 174 w 348"/>
              <a:gd name="T1" fmla="*/ 0 h 349"/>
              <a:gd name="T2" fmla="*/ 0 w 348"/>
              <a:gd name="T3" fmla="*/ 174 h 349"/>
              <a:gd name="T4" fmla="*/ 174 w 348"/>
              <a:gd name="T5" fmla="*/ 349 h 349"/>
              <a:gd name="T6" fmla="*/ 348 w 348"/>
              <a:gd name="T7" fmla="*/ 174 h 349"/>
              <a:gd name="T8" fmla="*/ 174 w 348"/>
              <a:gd name="T9" fmla="*/ 0 h 349"/>
              <a:gd name="T10" fmla="*/ 174 w 348"/>
              <a:gd name="T11" fmla="*/ 307 h 349"/>
              <a:gd name="T12" fmla="*/ 42 w 348"/>
              <a:gd name="T13" fmla="*/ 174 h 349"/>
              <a:gd name="T14" fmla="*/ 174 w 348"/>
              <a:gd name="T15" fmla="*/ 42 h 349"/>
              <a:gd name="T16" fmla="*/ 306 w 348"/>
              <a:gd name="T17" fmla="*/ 174 h 349"/>
              <a:gd name="T18" fmla="*/ 174 w 348"/>
              <a:gd name="T19" fmla="*/ 307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48" h="349">
                <a:moveTo>
                  <a:pt x="174" y="0"/>
                </a:moveTo>
                <a:cubicBezTo>
                  <a:pt x="78" y="0"/>
                  <a:pt x="0" y="78"/>
                  <a:pt x="0" y="174"/>
                </a:cubicBezTo>
                <a:cubicBezTo>
                  <a:pt x="0" y="271"/>
                  <a:pt x="78" y="349"/>
                  <a:pt x="174" y="349"/>
                </a:cubicBezTo>
                <a:cubicBezTo>
                  <a:pt x="270" y="349"/>
                  <a:pt x="348" y="271"/>
                  <a:pt x="348" y="174"/>
                </a:cubicBezTo>
                <a:cubicBezTo>
                  <a:pt x="348" y="78"/>
                  <a:pt x="270" y="0"/>
                  <a:pt x="174" y="0"/>
                </a:cubicBezTo>
                <a:close/>
                <a:moveTo>
                  <a:pt x="174" y="307"/>
                </a:moveTo>
                <a:cubicBezTo>
                  <a:pt x="101" y="307"/>
                  <a:pt x="42" y="247"/>
                  <a:pt x="42" y="174"/>
                </a:cubicBezTo>
                <a:cubicBezTo>
                  <a:pt x="42" y="101"/>
                  <a:pt x="101" y="42"/>
                  <a:pt x="174" y="42"/>
                </a:cubicBezTo>
                <a:cubicBezTo>
                  <a:pt x="247" y="42"/>
                  <a:pt x="306" y="101"/>
                  <a:pt x="306" y="174"/>
                </a:cubicBezTo>
                <a:cubicBezTo>
                  <a:pt x="306" y="247"/>
                  <a:pt x="247" y="307"/>
                  <a:pt x="174" y="30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Freeform 25">
            <a:extLst>
              <a:ext uri="{FF2B5EF4-FFF2-40B4-BE49-F238E27FC236}">
                <a16:creationId xmlns:a16="http://schemas.microsoft.com/office/drawing/2014/main" xmlns="" id="{91076E63-7BE0-4A9A-BB63-B0040E605402}"/>
              </a:ext>
            </a:extLst>
          </p:cNvPr>
          <p:cNvSpPr>
            <a:spLocks noEditPoints="1"/>
          </p:cNvSpPr>
          <p:nvPr/>
        </p:nvSpPr>
        <p:spPr bwMode="auto">
          <a:xfrm>
            <a:off x="6051551" y="1905000"/>
            <a:ext cx="1966384" cy="1983317"/>
          </a:xfrm>
          <a:custGeom>
            <a:avLst/>
            <a:gdLst>
              <a:gd name="T0" fmla="*/ 174 w 348"/>
              <a:gd name="T1" fmla="*/ 0 h 349"/>
              <a:gd name="T2" fmla="*/ 0 w 348"/>
              <a:gd name="T3" fmla="*/ 174 h 349"/>
              <a:gd name="T4" fmla="*/ 174 w 348"/>
              <a:gd name="T5" fmla="*/ 349 h 349"/>
              <a:gd name="T6" fmla="*/ 348 w 348"/>
              <a:gd name="T7" fmla="*/ 174 h 349"/>
              <a:gd name="T8" fmla="*/ 174 w 348"/>
              <a:gd name="T9" fmla="*/ 0 h 349"/>
              <a:gd name="T10" fmla="*/ 174 w 348"/>
              <a:gd name="T11" fmla="*/ 307 h 349"/>
              <a:gd name="T12" fmla="*/ 42 w 348"/>
              <a:gd name="T13" fmla="*/ 174 h 349"/>
              <a:gd name="T14" fmla="*/ 174 w 348"/>
              <a:gd name="T15" fmla="*/ 42 h 349"/>
              <a:gd name="T16" fmla="*/ 306 w 348"/>
              <a:gd name="T17" fmla="*/ 174 h 349"/>
              <a:gd name="T18" fmla="*/ 174 w 348"/>
              <a:gd name="T19" fmla="*/ 307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48" h="349">
                <a:moveTo>
                  <a:pt x="174" y="0"/>
                </a:moveTo>
                <a:cubicBezTo>
                  <a:pt x="78" y="0"/>
                  <a:pt x="0" y="78"/>
                  <a:pt x="0" y="174"/>
                </a:cubicBezTo>
                <a:cubicBezTo>
                  <a:pt x="0" y="271"/>
                  <a:pt x="78" y="349"/>
                  <a:pt x="174" y="349"/>
                </a:cubicBezTo>
                <a:cubicBezTo>
                  <a:pt x="270" y="349"/>
                  <a:pt x="348" y="271"/>
                  <a:pt x="348" y="174"/>
                </a:cubicBezTo>
                <a:cubicBezTo>
                  <a:pt x="348" y="78"/>
                  <a:pt x="270" y="0"/>
                  <a:pt x="174" y="0"/>
                </a:cubicBezTo>
                <a:close/>
                <a:moveTo>
                  <a:pt x="174" y="307"/>
                </a:moveTo>
                <a:cubicBezTo>
                  <a:pt x="101" y="307"/>
                  <a:pt x="42" y="247"/>
                  <a:pt x="42" y="174"/>
                </a:cubicBezTo>
                <a:cubicBezTo>
                  <a:pt x="42" y="101"/>
                  <a:pt x="101" y="42"/>
                  <a:pt x="174" y="42"/>
                </a:cubicBezTo>
                <a:cubicBezTo>
                  <a:pt x="247" y="42"/>
                  <a:pt x="306" y="101"/>
                  <a:pt x="306" y="174"/>
                </a:cubicBezTo>
                <a:cubicBezTo>
                  <a:pt x="306" y="247"/>
                  <a:pt x="247" y="307"/>
                  <a:pt x="174" y="30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Freeform 26">
            <a:extLst>
              <a:ext uri="{FF2B5EF4-FFF2-40B4-BE49-F238E27FC236}">
                <a16:creationId xmlns:a16="http://schemas.microsoft.com/office/drawing/2014/main" xmlns="" id="{8FE5E9E6-544B-40A4-B90F-3B4C6C1ABC7A}"/>
              </a:ext>
            </a:extLst>
          </p:cNvPr>
          <p:cNvSpPr>
            <a:spLocks noEditPoints="1"/>
          </p:cNvSpPr>
          <p:nvPr/>
        </p:nvSpPr>
        <p:spPr bwMode="auto">
          <a:xfrm>
            <a:off x="8233835" y="1921934"/>
            <a:ext cx="1966384" cy="1976967"/>
          </a:xfrm>
          <a:custGeom>
            <a:avLst/>
            <a:gdLst>
              <a:gd name="T0" fmla="*/ 174 w 348"/>
              <a:gd name="T1" fmla="*/ 0 h 348"/>
              <a:gd name="T2" fmla="*/ 0 w 348"/>
              <a:gd name="T3" fmla="*/ 174 h 348"/>
              <a:gd name="T4" fmla="*/ 174 w 348"/>
              <a:gd name="T5" fmla="*/ 348 h 348"/>
              <a:gd name="T6" fmla="*/ 348 w 348"/>
              <a:gd name="T7" fmla="*/ 174 h 348"/>
              <a:gd name="T8" fmla="*/ 174 w 348"/>
              <a:gd name="T9" fmla="*/ 0 h 348"/>
              <a:gd name="T10" fmla="*/ 174 w 348"/>
              <a:gd name="T11" fmla="*/ 306 h 348"/>
              <a:gd name="T12" fmla="*/ 42 w 348"/>
              <a:gd name="T13" fmla="*/ 174 h 348"/>
              <a:gd name="T14" fmla="*/ 174 w 348"/>
              <a:gd name="T15" fmla="*/ 42 h 348"/>
              <a:gd name="T16" fmla="*/ 307 w 348"/>
              <a:gd name="T17" fmla="*/ 174 h 348"/>
              <a:gd name="T18" fmla="*/ 174 w 348"/>
              <a:gd name="T19" fmla="*/ 306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48" h="348">
                <a:moveTo>
                  <a:pt x="174" y="0"/>
                </a:moveTo>
                <a:cubicBezTo>
                  <a:pt x="78" y="0"/>
                  <a:pt x="0" y="78"/>
                  <a:pt x="0" y="174"/>
                </a:cubicBezTo>
                <a:cubicBezTo>
                  <a:pt x="0" y="270"/>
                  <a:pt x="78" y="348"/>
                  <a:pt x="174" y="348"/>
                </a:cubicBezTo>
                <a:cubicBezTo>
                  <a:pt x="271" y="348"/>
                  <a:pt x="348" y="270"/>
                  <a:pt x="348" y="174"/>
                </a:cubicBezTo>
                <a:cubicBezTo>
                  <a:pt x="348" y="78"/>
                  <a:pt x="271" y="0"/>
                  <a:pt x="174" y="0"/>
                </a:cubicBezTo>
                <a:close/>
                <a:moveTo>
                  <a:pt x="174" y="306"/>
                </a:moveTo>
                <a:cubicBezTo>
                  <a:pt x="101" y="306"/>
                  <a:pt x="42" y="247"/>
                  <a:pt x="42" y="174"/>
                </a:cubicBezTo>
                <a:cubicBezTo>
                  <a:pt x="42" y="101"/>
                  <a:pt x="101" y="42"/>
                  <a:pt x="174" y="42"/>
                </a:cubicBezTo>
                <a:cubicBezTo>
                  <a:pt x="247" y="42"/>
                  <a:pt x="307" y="101"/>
                  <a:pt x="307" y="174"/>
                </a:cubicBezTo>
                <a:cubicBezTo>
                  <a:pt x="307" y="247"/>
                  <a:pt x="247" y="306"/>
                  <a:pt x="174" y="30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Freeform 27">
            <a:extLst>
              <a:ext uri="{FF2B5EF4-FFF2-40B4-BE49-F238E27FC236}">
                <a16:creationId xmlns:a16="http://schemas.microsoft.com/office/drawing/2014/main" xmlns="" id="{868E28B9-A74C-42B1-BE33-10A00C53DEDB}"/>
              </a:ext>
            </a:extLst>
          </p:cNvPr>
          <p:cNvSpPr>
            <a:spLocks/>
          </p:cNvSpPr>
          <p:nvPr/>
        </p:nvSpPr>
        <p:spPr bwMode="auto">
          <a:xfrm>
            <a:off x="2569635" y="1921934"/>
            <a:ext cx="988484" cy="1032933"/>
          </a:xfrm>
          <a:custGeom>
            <a:avLst/>
            <a:gdLst>
              <a:gd name="T0" fmla="*/ 0 w 175"/>
              <a:gd name="T1" fmla="*/ 0 h 182"/>
              <a:gd name="T2" fmla="*/ 0 w 175"/>
              <a:gd name="T3" fmla="*/ 0 h 182"/>
              <a:gd name="T4" fmla="*/ 0 w 175"/>
              <a:gd name="T5" fmla="*/ 42 h 182"/>
              <a:gd name="T6" fmla="*/ 0 w 175"/>
              <a:gd name="T7" fmla="*/ 42 h 182"/>
              <a:gd name="T8" fmla="*/ 133 w 175"/>
              <a:gd name="T9" fmla="*/ 174 h 182"/>
              <a:gd name="T10" fmla="*/ 132 w 175"/>
              <a:gd name="T11" fmla="*/ 182 h 182"/>
              <a:gd name="T12" fmla="*/ 174 w 175"/>
              <a:gd name="T13" fmla="*/ 182 h 182"/>
              <a:gd name="T14" fmla="*/ 175 w 175"/>
              <a:gd name="T15" fmla="*/ 174 h 182"/>
              <a:gd name="T16" fmla="*/ 0 w 175"/>
              <a:gd name="T17" fmla="*/ 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5" h="182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73" y="42"/>
                  <a:pt x="133" y="101"/>
                  <a:pt x="133" y="174"/>
                </a:cubicBezTo>
                <a:cubicBezTo>
                  <a:pt x="133" y="177"/>
                  <a:pt x="133" y="180"/>
                  <a:pt x="132" y="182"/>
                </a:cubicBezTo>
                <a:cubicBezTo>
                  <a:pt x="174" y="182"/>
                  <a:pt x="174" y="182"/>
                  <a:pt x="174" y="182"/>
                </a:cubicBezTo>
                <a:cubicBezTo>
                  <a:pt x="174" y="180"/>
                  <a:pt x="175" y="177"/>
                  <a:pt x="175" y="174"/>
                </a:cubicBezTo>
                <a:cubicBezTo>
                  <a:pt x="175" y="78"/>
                  <a:pt x="97" y="0"/>
                  <a:pt x="0" y="0"/>
                </a:cubicBezTo>
                <a:close/>
              </a:path>
            </a:pathLst>
          </a:custGeom>
          <a:solidFill>
            <a:srgbClr val="F0A35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Freeform 28">
            <a:extLst>
              <a:ext uri="{FF2B5EF4-FFF2-40B4-BE49-F238E27FC236}">
                <a16:creationId xmlns:a16="http://schemas.microsoft.com/office/drawing/2014/main" xmlns="" id="{9D069165-A7EB-42C1-9868-E52497FF84FB}"/>
              </a:ext>
            </a:extLst>
          </p:cNvPr>
          <p:cNvSpPr>
            <a:spLocks/>
          </p:cNvSpPr>
          <p:nvPr/>
        </p:nvSpPr>
        <p:spPr bwMode="auto">
          <a:xfrm>
            <a:off x="3824818" y="1905000"/>
            <a:ext cx="1960033" cy="1983317"/>
          </a:xfrm>
          <a:custGeom>
            <a:avLst/>
            <a:gdLst>
              <a:gd name="T0" fmla="*/ 305 w 347"/>
              <a:gd name="T1" fmla="*/ 174 h 349"/>
              <a:gd name="T2" fmla="*/ 173 w 347"/>
              <a:gd name="T3" fmla="*/ 307 h 349"/>
              <a:gd name="T4" fmla="*/ 42 w 347"/>
              <a:gd name="T5" fmla="*/ 193 h 349"/>
              <a:gd name="T6" fmla="*/ 0 w 347"/>
              <a:gd name="T7" fmla="*/ 193 h 349"/>
              <a:gd name="T8" fmla="*/ 173 w 347"/>
              <a:gd name="T9" fmla="*/ 349 h 349"/>
              <a:gd name="T10" fmla="*/ 347 w 347"/>
              <a:gd name="T11" fmla="*/ 174 h 349"/>
              <a:gd name="T12" fmla="*/ 173 w 347"/>
              <a:gd name="T13" fmla="*/ 0 h 349"/>
              <a:gd name="T14" fmla="*/ 173 w 347"/>
              <a:gd name="T15" fmla="*/ 42 h 349"/>
              <a:gd name="T16" fmla="*/ 305 w 347"/>
              <a:gd name="T17" fmla="*/ 174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7" h="349">
                <a:moveTo>
                  <a:pt x="305" y="174"/>
                </a:moveTo>
                <a:cubicBezTo>
                  <a:pt x="305" y="247"/>
                  <a:pt x="246" y="307"/>
                  <a:pt x="173" y="307"/>
                </a:cubicBezTo>
                <a:cubicBezTo>
                  <a:pt x="106" y="307"/>
                  <a:pt x="51" y="257"/>
                  <a:pt x="42" y="193"/>
                </a:cubicBezTo>
                <a:cubicBezTo>
                  <a:pt x="0" y="193"/>
                  <a:pt x="0" y="193"/>
                  <a:pt x="0" y="193"/>
                </a:cubicBezTo>
                <a:cubicBezTo>
                  <a:pt x="9" y="281"/>
                  <a:pt x="83" y="349"/>
                  <a:pt x="173" y="349"/>
                </a:cubicBezTo>
                <a:cubicBezTo>
                  <a:pt x="269" y="349"/>
                  <a:pt x="347" y="271"/>
                  <a:pt x="347" y="174"/>
                </a:cubicBezTo>
                <a:cubicBezTo>
                  <a:pt x="347" y="78"/>
                  <a:pt x="269" y="0"/>
                  <a:pt x="173" y="0"/>
                </a:cubicBezTo>
                <a:cubicBezTo>
                  <a:pt x="173" y="42"/>
                  <a:pt x="173" y="42"/>
                  <a:pt x="173" y="42"/>
                </a:cubicBezTo>
                <a:cubicBezTo>
                  <a:pt x="246" y="42"/>
                  <a:pt x="305" y="101"/>
                  <a:pt x="305" y="174"/>
                </a:cubicBezTo>
                <a:close/>
              </a:path>
            </a:pathLst>
          </a:custGeom>
          <a:solidFill>
            <a:srgbClr val="E6C76B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Freeform 29">
            <a:extLst>
              <a:ext uri="{FF2B5EF4-FFF2-40B4-BE49-F238E27FC236}">
                <a16:creationId xmlns:a16="http://schemas.microsoft.com/office/drawing/2014/main" xmlns="" id="{141A1F6B-9DC1-42B7-8F92-CC28888530FA}"/>
              </a:ext>
            </a:extLst>
          </p:cNvPr>
          <p:cNvSpPr>
            <a:spLocks/>
          </p:cNvSpPr>
          <p:nvPr/>
        </p:nvSpPr>
        <p:spPr bwMode="auto">
          <a:xfrm>
            <a:off x="7035802" y="1905000"/>
            <a:ext cx="982133" cy="1983317"/>
          </a:xfrm>
          <a:custGeom>
            <a:avLst/>
            <a:gdLst>
              <a:gd name="T0" fmla="*/ 132 w 174"/>
              <a:gd name="T1" fmla="*/ 174 h 349"/>
              <a:gd name="T2" fmla="*/ 0 w 174"/>
              <a:gd name="T3" fmla="*/ 307 h 349"/>
              <a:gd name="T4" fmla="*/ 0 w 174"/>
              <a:gd name="T5" fmla="*/ 349 h 349"/>
              <a:gd name="T6" fmla="*/ 174 w 174"/>
              <a:gd name="T7" fmla="*/ 174 h 349"/>
              <a:gd name="T8" fmla="*/ 0 w 174"/>
              <a:gd name="T9" fmla="*/ 0 h 349"/>
              <a:gd name="T10" fmla="*/ 0 w 174"/>
              <a:gd name="T11" fmla="*/ 42 h 349"/>
              <a:gd name="T12" fmla="*/ 132 w 174"/>
              <a:gd name="T13" fmla="*/ 174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4" h="349">
                <a:moveTo>
                  <a:pt x="132" y="174"/>
                </a:moveTo>
                <a:cubicBezTo>
                  <a:pt x="132" y="247"/>
                  <a:pt x="73" y="307"/>
                  <a:pt x="0" y="307"/>
                </a:cubicBezTo>
                <a:cubicBezTo>
                  <a:pt x="0" y="349"/>
                  <a:pt x="0" y="349"/>
                  <a:pt x="0" y="349"/>
                </a:cubicBezTo>
                <a:cubicBezTo>
                  <a:pt x="96" y="349"/>
                  <a:pt x="174" y="271"/>
                  <a:pt x="174" y="174"/>
                </a:cubicBezTo>
                <a:cubicBezTo>
                  <a:pt x="174" y="78"/>
                  <a:pt x="96" y="0"/>
                  <a:pt x="0" y="0"/>
                </a:cubicBezTo>
                <a:cubicBezTo>
                  <a:pt x="0" y="42"/>
                  <a:pt x="0" y="42"/>
                  <a:pt x="0" y="42"/>
                </a:cubicBezTo>
                <a:cubicBezTo>
                  <a:pt x="73" y="42"/>
                  <a:pt x="132" y="101"/>
                  <a:pt x="132" y="174"/>
                </a:cubicBezTo>
                <a:close/>
              </a:path>
            </a:pathLst>
          </a:custGeom>
          <a:solidFill>
            <a:srgbClr val="F0A15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Freeform 30">
            <a:extLst>
              <a:ext uri="{FF2B5EF4-FFF2-40B4-BE49-F238E27FC236}">
                <a16:creationId xmlns:a16="http://schemas.microsoft.com/office/drawing/2014/main" xmlns="" id="{498BE675-F11A-4F5F-9383-B62F2A820B8F}"/>
              </a:ext>
            </a:extLst>
          </p:cNvPr>
          <p:cNvSpPr>
            <a:spLocks/>
          </p:cNvSpPr>
          <p:nvPr/>
        </p:nvSpPr>
        <p:spPr bwMode="auto">
          <a:xfrm>
            <a:off x="9215968" y="1921934"/>
            <a:ext cx="984251" cy="1107017"/>
          </a:xfrm>
          <a:custGeom>
            <a:avLst/>
            <a:gdLst>
              <a:gd name="T0" fmla="*/ 133 w 174"/>
              <a:gd name="T1" fmla="*/ 174 h 195"/>
              <a:gd name="T2" fmla="*/ 131 w 174"/>
              <a:gd name="T3" fmla="*/ 195 h 195"/>
              <a:gd name="T4" fmla="*/ 173 w 174"/>
              <a:gd name="T5" fmla="*/ 195 h 195"/>
              <a:gd name="T6" fmla="*/ 174 w 174"/>
              <a:gd name="T7" fmla="*/ 174 h 195"/>
              <a:gd name="T8" fmla="*/ 0 w 174"/>
              <a:gd name="T9" fmla="*/ 0 h 195"/>
              <a:gd name="T10" fmla="*/ 0 w 174"/>
              <a:gd name="T11" fmla="*/ 42 h 195"/>
              <a:gd name="T12" fmla="*/ 133 w 174"/>
              <a:gd name="T13" fmla="*/ 174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4" h="195">
                <a:moveTo>
                  <a:pt x="133" y="174"/>
                </a:moveTo>
                <a:cubicBezTo>
                  <a:pt x="133" y="181"/>
                  <a:pt x="132" y="188"/>
                  <a:pt x="131" y="195"/>
                </a:cubicBezTo>
                <a:cubicBezTo>
                  <a:pt x="173" y="195"/>
                  <a:pt x="173" y="195"/>
                  <a:pt x="173" y="195"/>
                </a:cubicBezTo>
                <a:cubicBezTo>
                  <a:pt x="174" y="188"/>
                  <a:pt x="174" y="181"/>
                  <a:pt x="174" y="174"/>
                </a:cubicBezTo>
                <a:cubicBezTo>
                  <a:pt x="174" y="78"/>
                  <a:pt x="97" y="0"/>
                  <a:pt x="0" y="0"/>
                </a:cubicBezTo>
                <a:cubicBezTo>
                  <a:pt x="0" y="42"/>
                  <a:pt x="0" y="42"/>
                  <a:pt x="0" y="42"/>
                </a:cubicBezTo>
                <a:cubicBezTo>
                  <a:pt x="73" y="42"/>
                  <a:pt x="133" y="101"/>
                  <a:pt x="133" y="174"/>
                </a:cubicBezTo>
                <a:close/>
              </a:path>
            </a:pathLst>
          </a:custGeom>
          <a:solidFill>
            <a:srgbClr val="E6C76B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0D07FC3B-7D7B-46C0-82D9-942A992A2EF8}"/>
              </a:ext>
            </a:extLst>
          </p:cNvPr>
          <p:cNvGrpSpPr/>
          <p:nvPr/>
        </p:nvGrpSpPr>
        <p:grpSpPr>
          <a:xfrm>
            <a:off x="1987551" y="1284818"/>
            <a:ext cx="1130301" cy="522817"/>
            <a:chOff x="1643063" y="1601788"/>
            <a:chExt cx="847726" cy="392113"/>
          </a:xfrm>
          <a:solidFill>
            <a:schemeClr val="bg1"/>
          </a:solidFill>
        </p:grpSpPr>
        <p:sp>
          <p:nvSpPr>
            <p:cNvPr id="11" name="Freeform 31">
              <a:extLst>
                <a:ext uri="{FF2B5EF4-FFF2-40B4-BE49-F238E27FC236}">
                  <a16:creationId xmlns:a16="http://schemas.microsoft.com/office/drawing/2014/main" xmlns="" id="{AE42F5AE-043F-43BD-AF90-AB3B399081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3063" y="1601788"/>
              <a:ext cx="185738" cy="388938"/>
            </a:xfrm>
            <a:custGeom>
              <a:avLst/>
              <a:gdLst>
                <a:gd name="T0" fmla="*/ 43 w 44"/>
                <a:gd name="T1" fmla="*/ 23 h 91"/>
                <a:gd name="T2" fmla="*/ 41 w 44"/>
                <a:gd name="T3" fmla="*/ 37 h 91"/>
                <a:gd name="T4" fmla="*/ 36 w 44"/>
                <a:gd name="T5" fmla="*/ 50 h 91"/>
                <a:gd name="T6" fmla="*/ 30 w 44"/>
                <a:gd name="T7" fmla="*/ 63 h 91"/>
                <a:gd name="T8" fmla="*/ 23 w 44"/>
                <a:gd name="T9" fmla="*/ 73 h 91"/>
                <a:gd name="T10" fmla="*/ 17 w 44"/>
                <a:gd name="T11" fmla="*/ 78 h 91"/>
                <a:gd name="T12" fmla="*/ 17 w 44"/>
                <a:gd name="T13" fmla="*/ 79 h 91"/>
                <a:gd name="T14" fmla="*/ 25 w 44"/>
                <a:gd name="T15" fmla="*/ 77 h 91"/>
                <a:gd name="T16" fmla="*/ 44 w 44"/>
                <a:gd name="T17" fmla="*/ 77 h 91"/>
                <a:gd name="T18" fmla="*/ 44 w 44"/>
                <a:gd name="T19" fmla="*/ 91 h 91"/>
                <a:gd name="T20" fmla="*/ 0 w 44"/>
                <a:gd name="T21" fmla="*/ 91 h 91"/>
                <a:gd name="T22" fmla="*/ 0 w 44"/>
                <a:gd name="T23" fmla="*/ 82 h 91"/>
                <a:gd name="T24" fmla="*/ 6 w 44"/>
                <a:gd name="T25" fmla="*/ 74 h 91"/>
                <a:gd name="T26" fmla="*/ 12 w 44"/>
                <a:gd name="T27" fmla="*/ 65 h 91"/>
                <a:gd name="T28" fmla="*/ 18 w 44"/>
                <a:gd name="T29" fmla="*/ 55 h 91"/>
                <a:gd name="T30" fmla="*/ 23 w 44"/>
                <a:gd name="T31" fmla="*/ 45 h 91"/>
                <a:gd name="T32" fmla="*/ 27 w 44"/>
                <a:gd name="T33" fmla="*/ 35 h 91"/>
                <a:gd name="T34" fmla="*/ 28 w 44"/>
                <a:gd name="T35" fmla="*/ 26 h 91"/>
                <a:gd name="T36" fmla="*/ 25 w 44"/>
                <a:gd name="T37" fmla="*/ 17 h 91"/>
                <a:gd name="T38" fmla="*/ 17 w 44"/>
                <a:gd name="T39" fmla="*/ 14 h 91"/>
                <a:gd name="T40" fmla="*/ 11 w 44"/>
                <a:gd name="T41" fmla="*/ 16 h 91"/>
                <a:gd name="T42" fmla="*/ 5 w 44"/>
                <a:gd name="T43" fmla="*/ 19 h 91"/>
                <a:gd name="T44" fmla="*/ 0 w 44"/>
                <a:gd name="T45" fmla="*/ 8 h 91"/>
                <a:gd name="T46" fmla="*/ 9 w 44"/>
                <a:gd name="T47" fmla="*/ 2 h 91"/>
                <a:gd name="T48" fmla="*/ 22 w 44"/>
                <a:gd name="T49" fmla="*/ 0 h 91"/>
                <a:gd name="T50" fmla="*/ 30 w 44"/>
                <a:gd name="T51" fmla="*/ 2 h 91"/>
                <a:gd name="T52" fmla="*/ 37 w 44"/>
                <a:gd name="T53" fmla="*/ 6 h 91"/>
                <a:gd name="T54" fmla="*/ 41 w 44"/>
                <a:gd name="T55" fmla="*/ 13 h 91"/>
                <a:gd name="T56" fmla="*/ 43 w 44"/>
                <a:gd name="T57" fmla="*/ 2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" h="91">
                  <a:moveTo>
                    <a:pt x="43" y="23"/>
                  </a:moveTo>
                  <a:cubicBezTo>
                    <a:pt x="43" y="28"/>
                    <a:pt x="42" y="32"/>
                    <a:pt x="41" y="37"/>
                  </a:cubicBezTo>
                  <a:cubicBezTo>
                    <a:pt x="40" y="41"/>
                    <a:pt x="38" y="46"/>
                    <a:pt x="36" y="50"/>
                  </a:cubicBezTo>
                  <a:cubicBezTo>
                    <a:pt x="34" y="55"/>
                    <a:pt x="32" y="59"/>
                    <a:pt x="30" y="63"/>
                  </a:cubicBezTo>
                  <a:cubicBezTo>
                    <a:pt x="27" y="67"/>
                    <a:pt x="25" y="70"/>
                    <a:pt x="23" y="73"/>
                  </a:cubicBezTo>
                  <a:cubicBezTo>
                    <a:pt x="17" y="78"/>
                    <a:pt x="17" y="78"/>
                    <a:pt x="17" y="78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" y="80"/>
                    <a:pt x="4" y="77"/>
                    <a:pt x="6" y="74"/>
                  </a:cubicBezTo>
                  <a:cubicBezTo>
                    <a:pt x="8" y="71"/>
                    <a:pt x="10" y="68"/>
                    <a:pt x="12" y="65"/>
                  </a:cubicBezTo>
                  <a:cubicBezTo>
                    <a:pt x="14" y="62"/>
                    <a:pt x="16" y="59"/>
                    <a:pt x="18" y="55"/>
                  </a:cubicBezTo>
                  <a:cubicBezTo>
                    <a:pt x="20" y="52"/>
                    <a:pt x="21" y="49"/>
                    <a:pt x="23" y="45"/>
                  </a:cubicBezTo>
                  <a:cubicBezTo>
                    <a:pt x="24" y="42"/>
                    <a:pt x="26" y="39"/>
                    <a:pt x="27" y="35"/>
                  </a:cubicBezTo>
                  <a:cubicBezTo>
                    <a:pt x="27" y="32"/>
                    <a:pt x="28" y="29"/>
                    <a:pt x="28" y="26"/>
                  </a:cubicBezTo>
                  <a:cubicBezTo>
                    <a:pt x="28" y="22"/>
                    <a:pt x="27" y="20"/>
                    <a:pt x="25" y="17"/>
                  </a:cubicBezTo>
                  <a:cubicBezTo>
                    <a:pt x="24" y="15"/>
                    <a:pt x="21" y="14"/>
                    <a:pt x="17" y="14"/>
                  </a:cubicBezTo>
                  <a:cubicBezTo>
                    <a:pt x="15" y="14"/>
                    <a:pt x="13" y="15"/>
                    <a:pt x="11" y="16"/>
                  </a:cubicBezTo>
                  <a:cubicBezTo>
                    <a:pt x="9" y="17"/>
                    <a:pt x="7" y="18"/>
                    <a:pt x="5" y="1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6"/>
                    <a:pt x="5" y="4"/>
                    <a:pt x="9" y="2"/>
                  </a:cubicBezTo>
                  <a:cubicBezTo>
                    <a:pt x="13" y="1"/>
                    <a:pt x="17" y="0"/>
                    <a:pt x="22" y="0"/>
                  </a:cubicBezTo>
                  <a:cubicBezTo>
                    <a:pt x="25" y="0"/>
                    <a:pt x="27" y="1"/>
                    <a:pt x="30" y="2"/>
                  </a:cubicBezTo>
                  <a:cubicBezTo>
                    <a:pt x="33" y="3"/>
                    <a:pt x="35" y="4"/>
                    <a:pt x="37" y="6"/>
                  </a:cubicBezTo>
                  <a:cubicBezTo>
                    <a:pt x="39" y="8"/>
                    <a:pt x="40" y="11"/>
                    <a:pt x="41" y="13"/>
                  </a:cubicBezTo>
                  <a:cubicBezTo>
                    <a:pt x="42" y="16"/>
                    <a:pt x="43" y="20"/>
                    <a:pt x="43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Freeform 32">
              <a:extLst>
                <a:ext uri="{FF2B5EF4-FFF2-40B4-BE49-F238E27FC236}">
                  <a16:creationId xmlns:a16="http://schemas.microsoft.com/office/drawing/2014/main" xmlns="" id="{1BCFD5A1-F517-4399-A834-55193D02F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7063" y="1611313"/>
              <a:ext cx="185738" cy="382588"/>
            </a:xfrm>
            <a:custGeom>
              <a:avLst/>
              <a:gdLst>
                <a:gd name="T0" fmla="*/ 16 w 44"/>
                <a:gd name="T1" fmla="*/ 77 h 90"/>
                <a:gd name="T2" fmla="*/ 26 w 44"/>
                <a:gd name="T3" fmla="*/ 72 h 90"/>
                <a:gd name="T4" fmla="*/ 29 w 44"/>
                <a:gd name="T5" fmla="*/ 61 h 90"/>
                <a:gd name="T6" fmla="*/ 25 w 44"/>
                <a:gd name="T7" fmla="*/ 49 h 90"/>
                <a:gd name="T8" fmla="*/ 13 w 44"/>
                <a:gd name="T9" fmla="*/ 46 h 90"/>
                <a:gd name="T10" fmla="*/ 5 w 44"/>
                <a:gd name="T11" fmla="*/ 46 h 90"/>
                <a:gd name="T12" fmla="*/ 5 w 44"/>
                <a:gd name="T13" fmla="*/ 0 h 90"/>
                <a:gd name="T14" fmla="*/ 42 w 44"/>
                <a:gd name="T15" fmla="*/ 0 h 90"/>
                <a:gd name="T16" fmla="*/ 42 w 44"/>
                <a:gd name="T17" fmla="*/ 15 h 90"/>
                <a:gd name="T18" fmla="*/ 18 w 44"/>
                <a:gd name="T19" fmla="*/ 15 h 90"/>
                <a:gd name="T20" fmla="*/ 18 w 44"/>
                <a:gd name="T21" fmla="*/ 33 h 90"/>
                <a:gd name="T22" fmla="*/ 22 w 44"/>
                <a:gd name="T23" fmla="*/ 32 h 90"/>
                <a:gd name="T24" fmla="*/ 38 w 44"/>
                <a:gd name="T25" fmla="*/ 40 h 90"/>
                <a:gd name="T26" fmla="*/ 44 w 44"/>
                <a:gd name="T27" fmla="*/ 60 h 90"/>
                <a:gd name="T28" fmla="*/ 42 w 44"/>
                <a:gd name="T29" fmla="*/ 73 h 90"/>
                <a:gd name="T30" fmla="*/ 36 w 44"/>
                <a:gd name="T31" fmla="*/ 83 h 90"/>
                <a:gd name="T32" fmla="*/ 28 w 44"/>
                <a:gd name="T33" fmla="*/ 88 h 90"/>
                <a:gd name="T34" fmla="*/ 16 w 44"/>
                <a:gd name="T35" fmla="*/ 90 h 90"/>
                <a:gd name="T36" fmla="*/ 7 w 44"/>
                <a:gd name="T37" fmla="*/ 89 h 90"/>
                <a:gd name="T38" fmla="*/ 0 w 44"/>
                <a:gd name="T39" fmla="*/ 87 h 90"/>
                <a:gd name="T40" fmla="*/ 4 w 44"/>
                <a:gd name="T41" fmla="*/ 74 h 90"/>
                <a:gd name="T42" fmla="*/ 16 w 44"/>
                <a:gd name="T43" fmla="*/ 7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90">
                  <a:moveTo>
                    <a:pt x="16" y="77"/>
                  </a:moveTo>
                  <a:cubicBezTo>
                    <a:pt x="20" y="77"/>
                    <a:pt x="24" y="75"/>
                    <a:pt x="26" y="72"/>
                  </a:cubicBezTo>
                  <a:cubicBezTo>
                    <a:pt x="28" y="69"/>
                    <a:pt x="29" y="65"/>
                    <a:pt x="29" y="61"/>
                  </a:cubicBezTo>
                  <a:cubicBezTo>
                    <a:pt x="29" y="55"/>
                    <a:pt x="28" y="52"/>
                    <a:pt x="25" y="49"/>
                  </a:cubicBezTo>
                  <a:cubicBezTo>
                    <a:pt x="22" y="47"/>
                    <a:pt x="18" y="46"/>
                    <a:pt x="13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9" y="33"/>
                    <a:pt x="34" y="35"/>
                    <a:pt x="38" y="40"/>
                  </a:cubicBezTo>
                  <a:cubicBezTo>
                    <a:pt x="42" y="45"/>
                    <a:pt x="44" y="51"/>
                    <a:pt x="44" y="60"/>
                  </a:cubicBezTo>
                  <a:cubicBezTo>
                    <a:pt x="44" y="65"/>
                    <a:pt x="44" y="69"/>
                    <a:pt x="42" y="73"/>
                  </a:cubicBezTo>
                  <a:cubicBezTo>
                    <a:pt x="41" y="77"/>
                    <a:pt x="39" y="80"/>
                    <a:pt x="36" y="83"/>
                  </a:cubicBezTo>
                  <a:cubicBezTo>
                    <a:pt x="34" y="85"/>
                    <a:pt x="31" y="87"/>
                    <a:pt x="28" y="88"/>
                  </a:cubicBezTo>
                  <a:cubicBezTo>
                    <a:pt x="24" y="90"/>
                    <a:pt x="20" y="90"/>
                    <a:pt x="16" y="90"/>
                  </a:cubicBezTo>
                  <a:cubicBezTo>
                    <a:pt x="13" y="90"/>
                    <a:pt x="10" y="90"/>
                    <a:pt x="7" y="89"/>
                  </a:cubicBezTo>
                  <a:cubicBezTo>
                    <a:pt x="4" y="89"/>
                    <a:pt x="2" y="88"/>
                    <a:pt x="0" y="87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7" y="76"/>
                    <a:pt x="11" y="77"/>
                    <a:pt x="16" y="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" name="Freeform 33">
              <a:extLst>
                <a:ext uri="{FF2B5EF4-FFF2-40B4-BE49-F238E27FC236}">
                  <a16:creationId xmlns:a16="http://schemas.microsoft.com/office/drawing/2014/main" xmlns="" id="{98E36D39-C40D-41D0-89BA-482A411796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43126" y="1601788"/>
              <a:ext cx="347663" cy="392113"/>
            </a:xfrm>
            <a:custGeom>
              <a:avLst/>
              <a:gdLst>
                <a:gd name="T0" fmla="*/ 0 w 82"/>
                <a:gd name="T1" fmla="*/ 22 h 92"/>
                <a:gd name="T2" fmla="*/ 1 w 82"/>
                <a:gd name="T3" fmla="*/ 12 h 92"/>
                <a:gd name="T4" fmla="*/ 5 w 82"/>
                <a:gd name="T5" fmla="*/ 6 h 92"/>
                <a:gd name="T6" fmla="*/ 11 w 82"/>
                <a:gd name="T7" fmla="*/ 2 h 92"/>
                <a:gd name="T8" fmla="*/ 19 w 82"/>
                <a:gd name="T9" fmla="*/ 1 h 92"/>
                <a:gd name="T10" fmla="*/ 27 w 82"/>
                <a:gd name="T11" fmla="*/ 2 h 92"/>
                <a:gd name="T12" fmla="*/ 33 w 82"/>
                <a:gd name="T13" fmla="*/ 5 h 92"/>
                <a:gd name="T14" fmla="*/ 37 w 82"/>
                <a:gd name="T15" fmla="*/ 12 h 92"/>
                <a:gd name="T16" fmla="*/ 38 w 82"/>
                <a:gd name="T17" fmla="*/ 22 h 92"/>
                <a:gd name="T18" fmla="*/ 37 w 82"/>
                <a:gd name="T19" fmla="*/ 32 h 92"/>
                <a:gd name="T20" fmla="*/ 33 w 82"/>
                <a:gd name="T21" fmla="*/ 39 h 92"/>
                <a:gd name="T22" fmla="*/ 27 w 82"/>
                <a:gd name="T23" fmla="*/ 42 h 92"/>
                <a:gd name="T24" fmla="*/ 19 w 82"/>
                <a:gd name="T25" fmla="*/ 44 h 92"/>
                <a:gd name="T26" fmla="*/ 11 w 82"/>
                <a:gd name="T27" fmla="*/ 42 h 92"/>
                <a:gd name="T28" fmla="*/ 5 w 82"/>
                <a:gd name="T29" fmla="*/ 39 h 92"/>
                <a:gd name="T30" fmla="*/ 1 w 82"/>
                <a:gd name="T31" fmla="*/ 32 h 92"/>
                <a:gd name="T32" fmla="*/ 0 w 82"/>
                <a:gd name="T33" fmla="*/ 22 h 92"/>
                <a:gd name="T34" fmla="*/ 67 w 82"/>
                <a:gd name="T35" fmla="*/ 0 h 92"/>
                <a:gd name="T36" fmla="*/ 76 w 82"/>
                <a:gd name="T37" fmla="*/ 8 h 92"/>
                <a:gd name="T38" fmla="*/ 14 w 82"/>
                <a:gd name="T39" fmla="*/ 92 h 92"/>
                <a:gd name="T40" fmla="*/ 5 w 82"/>
                <a:gd name="T41" fmla="*/ 85 h 92"/>
                <a:gd name="T42" fmla="*/ 67 w 82"/>
                <a:gd name="T43" fmla="*/ 0 h 92"/>
                <a:gd name="T44" fmla="*/ 13 w 82"/>
                <a:gd name="T45" fmla="*/ 22 h 92"/>
                <a:gd name="T46" fmla="*/ 15 w 82"/>
                <a:gd name="T47" fmla="*/ 31 h 92"/>
                <a:gd name="T48" fmla="*/ 19 w 82"/>
                <a:gd name="T49" fmla="*/ 33 h 92"/>
                <a:gd name="T50" fmla="*/ 21 w 82"/>
                <a:gd name="T51" fmla="*/ 33 h 92"/>
                <a:gd name="T52" fmla="*/ 23 w 82"/>
                <a:gd name="T53" fmla="*/ 31 h 92"/>
                <a:gd name="T54" fmla="*/ 24 w 82"/>
                <a:gd name="T55" fmla="*/ 28 h 92"/>
                <a:gd name="T56" fmla="*/ 25 w 82"/>
                <a:gd name="T57" fmla="*/ 22 h 92"/>
                <a:gd name="T58" fmla="*/ 23 w 82"/>
                <a:gd name="T59" fmla="*/ 13 h 92"/>
                <a:gd name="T60" fmla="*/ 19 w 82"/>
                <a:gd name="T61" fmla="*/ 11 h 92"/>
                <a:gd name="T62" fmla="*/ 15 w 82"/>
                <a:gd name="T63" fmla="*/ 13 h 92"/>
                <a:gd name="T64" fmla="*/ 13 w 82"/>
                <a:gd name="T65" fmla="*/ 22 h 92"/>
                <a:gd name="T66" fmla="*/ 44 w 82"/>
                <a:gd name="T67" fmla="*/ 69 h 92"/>
                <a:gd name="T68" fmla="*/ 45 w 82"/>
                <a:gd name="T69" fmla="*/ 59 h 92"/>
                <a:gd name="T70" fmla="*/ 49 w 82"/>
                <a:gd name="T71" fmla="*/ 52 h 92"/>
                <a:gd name="T72" fmla="*/ 55 w 82"/>
                <a:gd name="T73" fmla="*/ 49 h 92"/>
                <a:gd name="T74" fmla="*/ 63 w 82"/>
                <a:gd name="T75" fmla="*/ 47 h 92"/>
                <a:gd name="T76" fmla="*/ 70 w 82"/>
                <a:gd name="T77" fmla="*/ 49 h 92"/>
                <a:gd name="T78" fmla="*/ 76 w 82"/>
                <a:gd name="T79" fmla="*/ 52 h 92"/>
                <a:gd name="T80" fmla="*/ 80 w 82"/>
                <a:gd name="T81" fmla="*/ 59 h 92"/>
                <a:gd name="T82" fmla="*/ 82 w 82"/>
                <a:gd name="T83" fmla="*/ 69 h 92"/>
                <a:gd name="T84" fmla="*/ 80 w 82"/>
                <a:gd name="T85" fmla="*/ 79 h 92"/>
                <a:gd name="T86" fmla="*/ 76 w 82"/>
                <a:gd name="T87" fmla="*/ 86 h 92"/>
                <a:gd name="T88" fmla="*/ 70 w 82"/>
                <a:gd name="T89" fmla="*/ 89 h 92"/>
                <a:gd name="T90" fmla="*/ 63 w 82"/>
                <a:gd name="T91" fmla="*/ 90 h 92"/>
                <a:gd name="T92" fmla="*/ 55 w 82"/>
                <a:gd name="T93" fmla="*/ 89 h 92"/>
                <a:gd name="T94" fmla="*/ 49 w 82"/>
                <a:gd name="T95" fmla="*/ 86 h 92"/>
                <a:gd name="T96" fmla="*/ 45 w 82"/>
                <a:gd name="T97" fmla="*/ 79 h 92"/>
                <a:gd name="T98" fmla="*/ 44 w 82"/>
                <a:gd name="T99" fmla="*/ 69 h 92"/>
                <a:gd name="T100" fmla="*/ 57 w 82"/>
                <a:gd name="T101" fmla="*/ 69 h 92"/>
                <a:gd name="T102" fmla="*/ 59 w 82"/>
                <a:gd name="T103" fmla="*/ 77 h 92"/>
                <a:gd name="T104" fmla="*/ 63 w 82"/>
                <a:gd name="T105" fmla="*/ 80 h 92"/>
                <a:gd name="T106" fmla="*/ 65 w 82"/>
                <a:gd name="T107" fmla="*/ 79 h 92"/>
                <a:gd name="T108" fmla="*/ 67 w 82"/>
                <a:gd name="T109" fmla="*/ 78 h 92"/>
                <a:gd name="T110" fmla="*/ 68 w 82"/>
                <a:gd name="T111" fmla="*/ 74 h 92"/>
                <a:gd name="T112" fmla="*/ 69 w 82"/>
                <a:gd name="T113" fmla="*/ 69 h 92"/>
                <a:gd name="T114" fmla="*/ 67 w 82"/>
                <a:gd name="T115" fmla="*/ 60 h 92"/>
                <a:gd name="T116" fmla="*/ 63 w 82"/>
                <a:gd name="T117" fmla="*/ 58 h 92"/>
                <a:gd name="T118" fmla="*/ 59 w 82"/>
                <a:gd name="T119" fmla="*/ 60 h 92"/>
                <a:gd name="T120" fmla="*/ 57 w 82"/>
                <a:gd name="T121" fmla="*/ 6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2" h="92">
                  <a:moveTo>
                    <a:pt x="0" y="22"/>
                  </a:moveTo>
                  <a:cubicBezTo>
                    <a:pt x="0" y="18"/>
                    <a:pt x="0" y="15"/>
                    <a:pt x="1" y="12"/>
                  </a:cubicBezTo>
                  <a:cubicBezTo>
                    <a:pt x="2" y="10"/>
                    <a:pt x="4" y="7"/>
                    <a:pt x="5" y="6"/>
                  </a:cubicBezTo>
                  <a:cubicBezTo>
                    <a:pt x="7" y="4"/>
                    <a:pt x="9" y="3"/>
                    <a:pt x="11" y="2"/>
                  </a:cubicBezTo>
                  <a:cubicBezTo>
                    <a:pt x="14" y="1"/>
                    <a:pt x="16" y="1"/>
                    <a:pt x="19" y="1"/>
                  </a:cubicBezTo>
                  <a:cubicBezTo>
                    <a:pt x="22" y="1"/>
                    <a:pt x="24" y="1"/>
                    <a:pt x="27" y="2"/>
                  </a:cubicBezTo>
                  <a:cubicBezTo>
                    <a:pt x="29" y="2"/>
                    <a:pt x="31" y="4"/>
                    <a:pt x="33" y="5"/>
                  </a:cubicBezTo>
                  <a:cubicBezTo>
                    <a:pt x="34" y="7"/>
                    <a:pt x="36" y="9"/>
                    <a:pt x="37" y="12"/>
                  </a:cubicBezTo>
                  <a:cubicBezTo>
                    <a:pt x="37" y="15"/>
                    <a:pt x="38" y="18"/>
                    <a:pt x="38" y="22"/>
                  </a:cubicBezTo>
                  <a:cubicBezTo>
                    <a:pt x="38" y="26"/>
                    <a:pt x="37" y="30"/>
                    <a:pt x="37" y="32"/>
                  </a:cubicBezTo>
                  <a:cubicBezTo>
                    <a:pt x="36" y="35"/>
                    <a:pt x="34" y="37"/>
                    <a:pt x="33" y="39"/>
                  </a:cubicBezTo>
                  <a:cubicBezTo>
                    <a:pt x="31" y="41"/>
                    <a:pt x="29" y="42"/>
                    <a:pt x="27" y="42"/>
                  </a:cubicBezTo>
                  <a:cubicBezTo>
                    <a:pt x="24" y="43"/>
                    <a:pt x="22" y="44"/>
                    <a:pt x="19" y="44"/>
                  </a:cubicBezTo>
                  <a:cubicBezTo>
                    <a:pt x="16" y="44"/>
                    <a:pt x="14" y="43"/>
                    <a:pt x="11" y="42"/>
                  </a:cubicBezTo>
                  <a:cubicBezTo>
                    <a:pt x="9" y="42"/>
                    <a:pt x="7" y="41"/>
                    <a:pt x="5" y="39"/>
                  </a:cubicBezTo>
                  <a:cubicBezTo>
                    <a:pt x="4" y="37"/>
                    <a:pt x="2" y="35"/>
                    <a:pt x="1" y="32"/>
                  </a:cubicBezTo>
                  <a:cubicBezTo>
                    <a:pt x="0" y="30"/>
                    <a:pt x="0" y="26"/>
                    <a:pt x="0" y="22"/>
                  </a:cubicBezTo>
                  <a:close/>
                  <a:moveTo>
                    <a:pt x="67" y="0"/>
                  </a:moveTo>
                  <a:cubicBezTo>
                    <a:pt x="76" y="8"/>
                    <a:pt x="76" y="8"/>
                    <a:pt x="76" y="8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5" y="85"/>
                    <a:pt x="5" y="85"/>
                    <a:pt x="5" y="85"/>
                  </a:cubicBezTo>
                  <a:lnTo>
                    <a:pt x="67" y="0"/>
                  </a:lnTo>
                  <a:close/>
                  <a:moveTo>
                    <a:pt x="13" y="22"/>
                  </a:moveTo>
                  <a:cubicBezTo>
                    <a:pt x="13" y="26"/>
                    <a:pt x="14" y="29"/>
                    <a:pt x="15" y="31"/>
                  </a:cubicBezTo>
                  <a:cubicBezTo>
                    <a:pt x="16" y="32"/>
                    <a:pt x="17" y="33"/>
                    <a:pt x="19" y="33"/>
                  </a:cubicBezTo>
                  <a:cubicBezTo>
                    <a:pt x="20" y="33"/>
                    <a:pt x="21" y="33"/>
                    <a:pt x="21" y="33"/>
                  </a:cubicBezTo>
                  <a:cubicBezTo>
                    <a:pt x="22" y="32"/>
                    <a:pt x="23" y="32"/>
                    <a:pt x="23" y="31"/>
                  </a:cubicBezTo>
                  <a:cubicBezTo>
                    <a:pt x="24" y="30"/>
                    <a:pt x="24" y="29"/>
                    <a:pt x="24" y="28"/>
                  </a:cubicBezTo>
                  <a:cubicBezTo>
                    <a:pt x="24" y="26"/>
                    <a:pt x="25" y="24"/>
                    <a:pt x="25" y="22"/>
                  </a:cubicBezTo>
                  <a:cubicBezTo>
                    <a:pt x="25" y="18"/>
                    <a:pt x="24" y="15"/>
                    <a:pt x="23" y="13"/>
                  </a:cubicBezTo>
                  <a:cubicBezTo>
                    <a:pt x="22" y="12"/>
                    <a:pt x="21" y="11"/>
                    <a:pt x="19" y="11"/>
                  </a:cubicBezTo>
                  <a:cubicBezTo>
                    <a:pt x="17" y="11"/>
                    <a:pt x="16" y="12"/>
                    <a:pt x="15" y="13"/>
                  </a:cubicBezTo>
                  <a:cubicBezTo>
                    <a:pt x="14" y="15"/>
                    <a:pt x="13" y="18"/>
                    <a:pt x="13" y="22"/>
                  </a:cubicBezTo>
                  <a:close/>
                  <a:moveTo>
                    <a:pt x="44" y="69"/>
                  </a:moveTo>
                  <a:cubicBezTo>
                    <a:pt x="44" y="65"/>
                    <a:pt x="44" y="62"/>
                    <a:pt x="45" y="59"/>
                  </a:cubicBezTo>
                  <a:cubicBezTo>
                    <a:pt x="46" y="56"/>
                    <a:pt x="48" y="54"/>
                    <a:pt x="49" y="52"/>
                  </a:cubicBezTo>
                  <a:cubicBezTo>
                    <a:pt x="51" y="51"/>
                    <a:pt x="53" y="49"/>
                    <a:pt x="55" y="49"/>
                  </a:cubicBezTo>
                  <a:cubicBezTo>
                    <a:pt x="58" y="48"/>
                    <a:pt x="60" y="47"/>
                    <a:pt x="63" y="47"/>
                  </a:cubicBezTo>
                  <a:cubicBezTo>
                    <a:pt x="66" y="47"/>
                    <a:pt x="68" y="48"/>
                    <a:pt x="70" y="49"/>
                  </a:cubicBezTo>
                  <a:cubicBezTo>
                    <a:pt x="73" y="49"/>
                    <a:pt x="75" y="50"/>
                    <a:pt x="76" y="52"/>
                  </a:cubicBezTo>
                  <a:cubicBezTo>
                    <a:pt x="78" y="54"/>
                    <a:pt x="79" y="56"/>
                    <a:pt x="80" y="59"/>
                  </a:cubicBezTo>
                  <a:cubicBezTo>
                    <a:pt x="81" y="61"/>
                    <a:pt x="82" y="65"/>
                    <a:pt x="82" y="69"/>
                  </a:cubicBezTo>
                  <a:cubicBezTo>
                    <a:pt x="82" y="73"/>
                    <a:pt x="81" y="76"/>
                    <a:pt x="80" y="79"/>
                  </a:cubicBezTo>
                  <a:cubicBezTo>
                    <a:pt x="79" y="82"/>
                    <a:pt x="78" y="84"/>
                    <a:pt x="76" y="86"/>
                  </a:cubicBezTo>
                  <a:cubicBezTo>
                    <a:pt x="75" y="87"/>
                    <a:pt x="73" y="89"/>
                    <a:pt x="70" y="89"/>
                  </a:cubicBezTo>
                  <a:cubicBezTo>
                    <a:pt x="68" y="90"/>
                    <a:pt x="66" y="90"/>
                    <a:pt x="63" y="90"/>
                  </a:cubicBezTo>
                  <a:cubicBezTo>
                    <a:pt x="60" y="90"/>
                    <a:pt x="58" y="90"/>
                    <a:pt x="55" y="89"/>
                  </a:cubicBezTo>
                  <a:cubicBezTo>
                    <a:pt x="53" y="89"/>
                    <a:pt x="51" y="87"/>
                    <a:pt x="49" y="86"/>
                  </a:cubicBezTo>
                  <a:cubicBezTo>
                    <a:pt x="48" y="84"/>
                    <a:pt x="46" y="82"/>
                    <a:pt x="45" y="79"/>
                  </a:cubicBezTo>
                  <a:cubicBezTo>
                    <a:pt x="44" y="76"/>
                    <a:pt x="44" y="73"/>
                    <a:pt x="44" y="69"/>
                  </a:cubicBezTo>
                  <a:close/>
                  <a:moveTo>
                    <a:pt x="57" y="69"/>
                  </a:moveTo>
                  <a:cubicBezTo>
                    <a:pt x="57" y="73"/>
                    <a:pt x="58" y="76"/>
                    <a:pt x="59" y="77"/>
                  </a:cubicBezTo>
                  <a:cubicBezTo>
                    <a:pt x="59" y="79"/>
                    <a:pt x="61" y="80"/>
                    <a:pt x="63" y="80"/>
                  </a:cubicBezTo>
                  <a:cubicBezTo>
                    <a:pt x="64" y="80"/>
                    <a:pt x="65" y="80"/>
                    <a:pt x="65" y="79"/>
                  </a:cubicBezTo>
                  <a:cubicBezTo>
                    <a:pt x="66" y="79"/>
                    <a:pt x="67" y="79"/>
                    <a:pt x="67" y="78"/>
                  </a:cubicBezTo>
                  <a:cubicBezTo>
                    <a:pt x="68" y="77"/>
                    <a:pt x="68" y="76"/>
                    <a:pt x="68" y="74"/>
                  </a:cubicBezTo>
                  <a:cubicBezTo>
                    <a:pt x="68" y="73"/>
                    <a:pt x="69" y="71"/>
                    <a:pt x="69" y="69"/>
                  </a:cubicBezTo>
                  <a:cubicBezTo>
                    <a:pt x="69" y="65"/>
                    <a:pt x="68" y="62"/>
                    <a:pt x="67" y="60"/>
                  </a:cubicBezTo>
                  <a:cubicBezTo>
                    <a:pt x="66" y="59"/>
                    <a:pt x="65" y="58"/>
                    <a:pt x="63" y="58"/>
                  </a:cubicBezTo>
                  <a:cubicBezTo>
                    <a:pt x="61" y="58"/>
                    <a:pt x="59" y="59"/>
                    <a:pt x="59" y="60"/>
                  </a:cubicBezTo>
                  <a:cubicBezTo>
                    <a:pt x="58" y="62"/>
                    <a:pt x="57" y="65"/>
                    <a:pt x="57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D9CB077C-EF36-4681-A4A4-51145368DC3A}"/>
              </a:ext>
            </a:extLst>
          </p:cNvPr>
          <p:cNvGrpSpPr/>
          <p:nvPr/>
        </p:nvGrpSpPr>
        <p:grpSpPr>
          <a:xfrm>
            <a:off x="8803217" y="1284818"/>
            <a:ext cx="1136651" cy="522817"/>
            <a:chOff x="6754813" y="1601788"/>
            <a:chExt cx="852488" cy="392113"/>
          </a:xfrm>
          <a:solidFill>
            <a:schemeClr val="bg1"/>
          </a:solidFill>
        </p:grpSpPr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xmlns="" id="{729DA9E2-FE29-46F3-98FC-6D961A5253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813" y="1601788"/>
              <a:ext cx="192088" cy="388938"/>
            </a:xfrm>
            <a:custGeom>
              <a:avLst/>
              <a:gdLst>
                <a:gd name="T0" fmla="*/ 44 w 45"/>
                <a:gd name="T1" fmla="*/ 23 h 91"/>
                <a:gd name="T2" fmla="*/ 42 w 45"/>
                <a:gd name="T3" fmla="*/ 37 h 91"/>
                <a:gd name="T4" fmla="*/ 37 w 45"/>
                <a:gd name="T5" fmla="*/ 50 h 91"/>
                <a:gd name="T6" fmla="*/ 30 w 45"/>
                <a:gd name="T7" fmla="*/ 63 h 91"/>
                <a:gd name="T8" fmla="*/ 23 w 45"/>
                <a:gd name="T9" fmla="*/ 73 h 91"/>
                <a:gd name="T10" fmla="*/ 18 w 45"/>
                <a:gd name="T11" fmla="*/ 78 h 91"/>
                <a:gd name="T12" fmla="*/ 18 w 45"/>
                <a:gd name="T13" fmla="*/ 79 h 91"/>
                <a:gd name="T14" fmla="*/ 25 w 45"/>
                <a:gd name="T15" fmla="*/ 77 h 91"/>
                <a:gd name="T16" fmla="*/ 45 w 45"/>
                <a:gd name="T17" fmla="*/ 77 h 91"/>
                <a:gd name="T18" fmla="*/ 45 w 45"/>
                <a:gd name="T19" fmla="*/ 91 h 91"/>
                <a:gd name="T20" fmla="*/ 1 w 45"/>
                <a:gd name="T21" fmla="*/ 91 h 91"/>
                <a:gd name="T22" fmla="*/ 1 w 45"/>
                <a:gd name="T23" fmla="*/ 82 h 91"/>
                <a:gd name="T24" fmla="*/ 6 w 45"/>
                <a:gd name="T25" fmla="*/ 74 h 91"/>
                <a:gd name="T26" fmla="*/ 13 w 45"/>
                <a:gd name="T27" fmla="*/ 65 h 91"/>
                <a:gd name="T28" fmla="*/ 19 w 45"/>
                <a:gd name="T29" fmla="*/ 55 h 91"/>
                <a:gd name="T30" fmla="*/ 24 w 45"/>
                <a:gd name="T31" fmla="*/ 45 h 91"/>
                <a:gd name="T32" fmla="*/ 27 w 45"/>
                <a:gd name="T33" fmla="*/ 35 h 91"/>
                <a:gd name="T34" fmla="*/ 29 w 45"/>
                <a:gd name="T35" fmla="*/ 26 h 91"/>
                <a:gd name="T36" fmla="*/ 26 w 45"/>
                <a:gd name="T37" fmla="*/ 17 h 91"/>
                <a:gd name="T38" fmla="*/ 18 w 45"/>
                <a:gd name="T39" fmla="*/ 14 h 91"/>
                <a:gd name="T40" fmla="*/ 12 w 45"/>
                <a:gd name="T41" fmla="*/ 16 h 91"/>
                <a:gd name="T42" fmla="*/ 6 w 45"/>
                <a:gd name="T43" fmla="*/ 19 h 91"/>
                <a:gd name="T44" fmla="*/ 0 w 45"/>
                <a:gd name="T45" fmla="*/ 8 h 91"/>
                <a:gd name="T46" fmla="*/ 10 w 45"/>
                <a:gd name="T47" fmla="*/ 2 h 91"/>
                <a:gd name="T48" fmla="*/ 22 w 45"/>
                <a:gd name="T49" fmla="*/ 0 h 91"/>
                <a:gd name="T50" fmla="*/ 31 w 45"/>
                <a:gd name="T51" fmla="*/ 2 h 91"/>
                <a:gd name="T52" fmla="*/ 38 w 45"/>
                <a:gd name="T53" fmla="*/ 6 h 91"/>
                <a:gd name="T54" fmla="*/ 42 w 45"/>
                <a:gd name="T55" fmla="*/ 13 h 91"/>
                <a:gd name="T56" fmla="*/ 44 w 45"/>
                <a:gd name="T57" fmla="*/ 2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5" h="91">
                  <a:moveTo>
                    <a:pt x="44" y="23"/>
                  </a:moveTo>
                  <a:cubicBezTo>
                    <a:pt x="44" y="28"/>
                    <a:pt x="43" y="32"/>
                    <a:pt x="42" y="37"/>
                  </a:cubicBezTo>
                  <a:cubicBezTo>
                    <a:pt x="40" y="41"/>
                    <a:pt x="39" y="46"/>
                    <a:pt x="37" y="50"/>
                  </a:cubicBezTo>
                  <a:cubicBezTo>
                    <a:pt x="35" y="55"/>
                    <a:pt x="33" y="59"/>
                    <a:pt x="30" y="63"/>
                  </a:cubicBezTo>
                  <a:cubicBezTo>
                    <a:pt x="28" y="67"/>
                    <a:pt x="26" y="70"/>
                    <a:pt x="23" y="73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2" y="80"/>
                    <a:pt x="4" y="77"/>
                    <a:pt x="6" y="74"/>
                  </a:cubicBezTo>
                  <a:cubicBezTo>
                    <a:pt x="9" y="71"/>
                    <a:pt x="11" y="68"/>
                    <a:pt x="13" y="65"/>
                  </a:cubicBezTo>
                  <a:cubicBezTo>
                    <a:pt x="15" y="62"/>
                    <a:pt x="17" y="59"/>
                    <a:pt x="19" y="55"/>
                  </a:cubicBezTo>
                  <a:cubicBezTo>
                    <a:pt x="21" y="52"/>
                    <a:pt x="22" y="49"/>
                    <a:pt x="24" y="45"/>
                  </a:cubicBezTo>
                  <a:cubicBezTo>
                    <a:pt x="25" y="42"/>
                    <a:pt x="26" y="39"/>
                    <a:pt x="27" y="35"/>
                  </a:cubicBezTo>
                  <a:cubicBezTo>
                    <a:pt x="28" y="32"/>
                    <a:pt x="29" y="29"/>
                    <a:pt x="29" y="26"/>
                  </a:cubicBezTo>
                  <a:cubicBezTo>
                    <a:pt x="29" y="22"/>
                    <a:pt x="28" y="20"/>
                    <a:pt x="26" y="17"/>
                  </a:cubicBezTo>
                  <a:cubicBezTo>
                    <a:pt x="24" y="15"/>
                    <a:pt x="22" y="14"/>
                    <a:pt x="18" y="14"/>
                  </a:cubicBezTo>
                  <a:cubicBezTo>
                    <a:pt x="16" y="14"/>
                    <a:pt x="14" y="15"/>
                    <a:pt x="12" y="16"/>
                  </a:cubicBezTo>
                  <a:cubicBezTo>
                    <a:pt x="9" y="17"/>
                    <a:pt x="8" y="18"/>
                    <a:pt x="6" y="1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6"/>
                    <a:pt x="6" y="4"/>
                    <a:pt x="10" y="2"/>
                  </a:cubicBezTo>
                  <a:cubicBezTo>
                    <a:pt x="13" y="1"/>
                    <a:pt x="17" y="0"/>
                    <a:pt x="22" y="0"/>
                  </a:cubicBezTo>
                  <a:cubicBezTo>
                    <a:pt x="25" y="0"/>
                    <a:pt x="28" y="1"/>
                    <a:pt x="31" y="2"/>
                  </a:cubicBezTo>
                  <a:cubicBezTo>
                    <a:pt x="33" y="3"/>
                    <a:pt x="36" y="4"/>
                    <a:pt x="38" y="6"/>
                  </a:cubicBezTo>
                  <a:cubicBezTo>
                    <a:pt x="39" y="8"/>
                    <a:pt x="41" y="11"/>
                    <a:pt x="42" y="13"/>
                  </a:cubicBezTo>
                  <a:cubicBezTo>
                    <a:pt x="43" y="16"/>
                    <a:pt x="44" y="20"/>
                    <a:pt x="44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Freeform 35">
              <a:extLst>
                <a:ext uri="{FF2B5EF4-FFF2-40B4-BE49-F238E27FC236}">
                  <a16:creationId xmlns:a16="http://schemas.microsoft.com/office/drawing/2014/main" xmlns="" id="{C0E7D9D7-2EA9-4E72-B6E0-BEE64ED0D7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0401" y="1611313"/>
              <a:ext cx="190500" cy="382588"/>
            </a:xfrm>
            <a:custGeom>
              <a:avLst/>
              <a:gdLst>
                <a:gd name="T0" fmla="*/ 16 w 45"/>
                <a:gd name="T1" fmla="*/ 77 h 90"/>
                <a:gd name="T2" fmla="*/ 27 w 45"/>
                <a:gd name="T3" fmla="*/ 72 h 90"/>
                <a:gd name="T4" fmla="*/ 30 w 45"/>
                <a:gd name="T5" fmla="*/ 61 h 90"/>
                <a:gd name="T6" fmla="*/ 26 w 45"/>
                <a:gd name="T7" fmla="*/ 49 h 90"/>
                <a:gd name="T8" fmla="*/ 14 w 45"/>
                <a:gd name="T9" fmla="*/ 46 h 90"/>
                <a:gd name="T10" fmla="*/ 6 w 45"/>
                <a:gd name="T11" fmla="*/ 46 h 90"/>
                <a:gd name="T12" fmla="*/ 6 w 45"/>
                <a:gd name="T13" fmla="*/ 0 h 90"/>
                <a:gd name="T14" fmla="*/ 43 w 45"/>
                <a:gd name="T15" fmla="*/ 0 h 90"/>
                <a:gd name="T16" fmla="*/ 43 w 45"/>
                <a:gd name="T17" fmla="*/ 15 h 90"/>
                <a:gd name="T18" fmla="*/ 19 w 45"/>
                <a:gd name="T19" fmla="*/ 15 h 90"/>
                <a:gd name="T20" fmla="*/ 19 w 45"/>
                <a:gd name="T21" fmla="*/ 33 h 90"/>
                <a:gd name="T22" fmla="*/ 23 w 45"/>
                <a:gd name="T23" fmla="*/ 32 h 90"/>
                <a:gd name="T24" fmla="*/ 39 w 45"/>
                <a:gd name="T25" fmla="*/ 40 h 90"/>
                <a:gd name="T26" fmla="*/ 45 w 45"/>
                <a:gd name="T27" fmla="*/ 60 h 90"/>
                <a:gd name="T28" fmla="*/ 43 w 45"/>
                <a:gd name="T29" fmla="*/ 73 h 90"/>
                <a:gd name="T30" fmla="*/ 37 w 45"/>
                <a:gd name="T31" fmla="*/ 83 h 90"/>
                <a:gd name="T32" fmla="*/ 28 w 45"/>
                <a:gd name="T33" fmla="*/ 88 h 90"/>
                <a:gd name="T34" fmla="*/ 17 w 45"/>
                <a:gd name="T35" fmla="*/ 90 h 90"/>
                <a:gd name="T36" fmla="*/ 8 w 45"/>
                <a:gd name="T37" fmla="*/ 89 h 90"/>
                <a:gd name="T38" fmla="*/ 0 w 45"/>
                <a:gd name="T39" fmla="*/ 87 h 90"/>
                <a:gd name="T40" fmla="*/ 4 w 45"/>
                <a:gd name="T41" fmla="*/ 74 h 90"/>
                <a:gd name="T42" fmla="*/ 16 w 45"/>
                <a:gd name="T43" fmla="*/ 7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" h="90">
                  <a:moveTo>
                    <a:pt x="16" y="77"/>
                  </a:moveTo>
                  <a:cubicBezTo>
                    <a:pt x="21" y="77"/>
                    <a:pt x="24" y="75"/>
                    <a:pt x="27" y="72"/>
                  </a:cubicBezTo>
                  <a:cubicBezTo>
                    <a:pt x="29" y="69"/>
                    <a:pt x="30" y="65"/>
                    <a:pt x="30" y="61"/>
                  </a:cubicBezTo>
                  <a:cubicBezTo>
                    <a:pt x="30" y="55"/>
                    <a:pt x="29" y="52"/>
                    <a:pt x="26" y="49"/>
                  </a:cubicBezTo>
                  <a:cubicBezTo>
                    <a:pt x="23" y="47"/>
                    <a:pt x="19" y="46"/>
                    <a:pt x="14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30" y="33"/>
                    <a:pt x="35" y="35"/>
                    <a:pt x="39" y="40"/>
                  </a:cubicBezTo>
                  <a:cubicBezTo>
                    <a:pt x="43" y="45"/>
                    <a:pt x="45" y="51"/>
                    <a:pt x="45" y="60"/>
                  </a:cubicBezTo>
                  <a:cubicBezTo>
                    <a:pt x="45" y="65"/>
                    <a:pt x="45" y="69"/>
                    <a:pt x="43" y="73"/>
                  </a:cubicBezTo>
                  <a:cubicBezTo>
                    <a:pt x="42" y="77"/>
                    <a:pt x="40" y="80"/>
                    <a:pt x="37" y="83"/>
                  </a:cubicBezTo>
                  <a:cubicBezTo>
                    <a:pt x="35" y="85"/>
                    <a:pt x="32" y="87"/>
                    <a:pt x="28" y="88"/>
                  </a:cubicBezTo>
                  <a:cubicBezTo>
                    <a:pt x="25" y="90"/>
                    <a:pt x="21" y="90"/>
                    <a:pt x="17" y="90"/>
                  </a:cubicBezTo>
                  <a:cubicBezTo>
                    <a:pt x="14" y="90"/>
                    <a:pt x="11" y="90"/>
                    <a:pt x="8" y="89"/>
                  </a:cubicBezTo>
                  <a:cubicBezTo>
                    <a:pt x="5" y="89"/>
                    <a:pt x="2" y="88"/>
                    <a:pt x="0" y="87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7" y="76"/>
                    <a:pt x="11" y="77"/>
                    <a:pt x="16" y="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Freeform 36">
              <a:extLst>
                <a:ext uri="{FF2B5EF4-FFF2-40B4-BE49-F238E27FC236}">
                  <a16:creationId xmlns:a16="http://schemas.microsoft.com/office/drawing/2014/main" xmlns="" id="{F311CD1D-97E4-49C8-848E-6D6B41655A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59638" y="1601788"/>
              <a:ext cx="347663" cy="392113"/>
            </a:xfrm>
            <a:custGeom>
              <a:avLst/>
              <a:gdLst>
                <a:gd name="T0" fmla="*/ 0 w 82"/>
                <a:gd name="T1" fmla="*/ 22 h 92"/>
                <a:gd name="T2" fmla="*/ 1 w 82"/>
                <a:gd name="T3" fmla="*/ 12 h 92"/>
                <a:gd name="T4" fmla="*/ 5 w 82"/>
                <a:gd name="T5" fmla="*/ 6 h 92"/>
                <a:gd name="T6" fmla="*/ 11 w 82"/>
                <a:gd name="T7" fmla="*/ 2 h 92"/>
                <a:gd name="T8" fmla="*/ 19 w 82"/>
                <a:gd name="T9" fmla="*/ 1 h 92"/>
                <a:gd name="T10" fmla="*/ 26 w 82"/>
                <a:gd name="T11" fmla="*/ 2 h 92"/>
                <a:gd name="T12" fmla="*/ 32 w 82"/>
                <a:gd name="T13" fmla="*/ 5 h 92"/>
                <a:gd name="T14" fmla="*/ 36 w 82"/>
                <a:gd name="T15" fmla="*/ 12 h 92"/>
                <a:gd name="T16" fmla="*/ 38 w 82"/>
                <a:gd name="T17" fmla="*/ 22 h 92"/>
                <a:gd name="T18" fmla="*/ 36 w 82"/>
                <a:gd name="T19" fmla="*/ 32 h 92"/>
                <a:gd name="T20" fmla="*/ 32 w 82"/>
                <a:gd name="T21" fmla="*/ 39 h 92"/>
                <a:gd name="T22" fmla="*/ 26 w 82"/>
                <a:gd name="T23" fmla="*/ 42 h 92"/>
                <a:gd name="T24" fmla="*/ 19 w 82"/>
                <a:gd name="T25" fmla="*/ 44 h 92"/>
                <a:gd name="T26" fmla="*/ 11 w 82"/>
                <a:gd name="T27" fmla="*/ 42 h 92"/>
                <a:gd name="T28" fmla="*/ 5 w 82"/>
                <a:gd name="T29" fmla="*/ 39 h 92"/>
                <a:gd name="T30" fmla="*/ 1 w 82"/>
                <a:gd name="T31" fmla="*/ 32 h 92"/>
                <a:gd name="T32" fmla="*/ 0 w 82"/>
                <a:gd name="T33" fmla="*/ 22 h 92"/>
                <a:gd name="T34" fmla="*/ 67 w 82"/>
                <a:gd name="T35" fmla="*/ 0 h 92"/>
                <a:gd name="T36" fmla="*/ 76 w 82"/>
                <a:gd name="T37" fmla="*/ 8 h 92"/>
                <a:gd name="T38" fmla="*/ 14 w 82"/>
                <a:gd name="T39" fmla="*/ 92 h 92"/>
                <a:gd name="T40" fmla="*/ 5 w 82"/>
                <a:gd name="T41" fmla="*/ 85 h 92"/>
                <a:gd name="T42" fmla="*/ 67 w 82"/>
                <a:gd name="T43" fmla="*/ 0 h 92"/>
                <a:gd name="T44" fmla="*/ 13 w 82"/>
                <a:gd name="T45" fmla="*/ 22 h 92"/>
                <a:gd name="T46" fmla="*/ 14 w 82"/>
                <a:gd name="T47" fmla="*/ 31 h 92"/>
                <a:gd name="T48" fmla="*/ 19 w 82"/>
                <a:gd name="T49" fmla="*/ 33 h 92"/>
                <a:gd name="T50" fmla="*/ 21 w 82"/>
                <a:gd name="T51" fmla="*/ 33 h 92"/>
                <a:gd name="T52" fmla="*/ 23 w 82"/>
                <a:gd name="T53" fmla="*/ 31 h 92"/>
                <a:gd name="T54" fmla="*/ 24 w 82"/>
                <a:gd name="T55" fmla="*/ 28 h 92"/>
                <a:gd name="T56" fmla="*/ 24 w 82"/>
                <a:gd name="T57" fmla="*/ 22 h 92"/>
                <a:gd name="T58" fmla="*/ 23 w 82"/>
                <a:gd name="T59" fmla="*/ 13 h 92"/>
                <a:gd name="T60" fmla="*/ 19 w 82"/>
                <a:gd name="T61" fmla="*/ 11 h 92"/>
                <a:gd name="T62" fmla="*/ 14 w 82"/>
                <a:gd name="T63" fmla="*/ 13 h 92"/>
                <a:gd name="T64" fmla="*/ 13 w 82"/>
                <a:gd name="T65" fmla="*/ 22 h 92"/>
                <a:gd name="T66" fmla="*/ 44 w 82"/>
                <a:gd name="T67" fmla="*/ 69 h 92"/>
                <a:gd name="T68" fmla="*/ 45 w 82"/>
                <a:gd name="T69" fmla="*/ 59 h 92"/>
                <a:gd name="T70" fmla="*/ 49 w 82"/>
                <a:gd name="T71" fmla="*/ 52 h 92"/>
                <a:gd name="T72" fmla="*/ 55 w 82"/>
                <a:gd name="T73" fmla="*/ 49 h 92"/>
                <a:gd name="T74" fmla="*/ 63 w 82"/>
                <a:gd name="T75" fmla="*/ 47 h 92"/>
                <a:gd name="T76" fmla="*/ 70 w 82"/>
                <a:gd name="T77" fmla="*/ 49 h 92"/>
                <a:gd name="T78" fmla="*/ 76 w 82"/>
                <a:gd name="T79" fmla="*/ 52 h 92"/>
                <a:gd name="T80" fmla="*/ 80 w 82"/>
                <a:gd name="T81" fmla="*/ 59 h 92"/>
                <a:gd name="T82" fmla="*/ 82 w 82"/>
                <a:gd name="T83" fmla="*/ 69 h 92"/>
                <a:gd name="T84" fmla="*/ 80 w 82"/>
                <a:gd name="T85" fmla="*/ 79 h 92"/>
                <a:gd name="T86" fmla="*/ 76 w 82"/>
                <a:gd name="T87" fmla="*/ 86 h 92"/>
                <a:gd name="T88" fmla="*/ 70 w 82"/>
                <a:gd name="T89" fmla="*/ 89 h 92"/>
                <a:gd name="T90" fmla="*/ 63 w 82"/>
                <a:gd name="T91" fmla="*/ 90 h 92"/>
                <a:gd name="T92" fmla="*/ 55 w 82"/>
                <a:gd name="T93" fmla="*/ 89 h 92"/>
                <a:gd name="T94" fmla="*/ 49 w 82"/>
                <a:gd name="T95" fmla="*/ 86 h 92"/>
                <a:gd name="T96" fmla="*/ 45 w 82"/>
                <a:gd name="T97" fmla="*/ 79 h 92"/>
                <a:gd name="T98" fmla="*/ 44 w 82"/>
                <a:gd name="T99" fmla="*/ 69 h 92"/>
                <a:gd name="T100" fmla="*/ 57 w 82"/>
                <a:gd name="T101" fmla="*/ 69 h 92"/>
                <a:gd name="T102" fmla="*/ 58 w 82"/>
                <a:gd name="T103" fmla="*/ 77 h 92"/>
                <a:gd name="T104" fmla="*/ 63 w 82"/>
                <a:gd name="T105" fmla="*/ 80 h 92"/>
                <a:gd name="T106" fmla="*/ 65 w 82"/>
                <a:gd name="T107" fmla="*/ 79 h 92"/>
                <a:gd name="T108" fmla="*/ 67 w 82"/>
                <a:gd name="T109" fmla="*/ 78 h 92"/>
                <a:gd name="T110" fmla="*/ 68 w 82"/>
                <a:gd name="T111" fmla="*/ 74 h 92"/>
                <a:gd name="T112" fmla="*/ 68 w 82"/>
                <a:gd name="T113" fmla="*/ 69 h 92"/>
                <a:gd name="T114" fmla="*/ 67 w 82"/>
                <a:gd name="T115" fmla="*/ 60 h 92"/>
                <a:gd name="T116" fmla="*/ 63 w 82"/>
                <a:gd name="T117" fmla="*/ 58 h 92"/>
                <a:gd name="T118" fmla="*/ 58 w 82"/>
                <a:gd name="T119" fmla="*/ 60 h 92"/>
                <a:gd name="T120" fmla="*/ 57 w 82"/>
                <a:gd name="T121" fmla="*/ 6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2" h="92">
                  <a:moveTo>
                    <a:pt x="0" y="22"/>
                  </a:moveTo>
                  <a:cubicBezTo>
                    <a:pt x="0" y="18"/>
                    <a:pt x="0" y="15"/>
                    <a:pt x="1" y="12"/>
                  </a:cubicBezTo>
                  <a:cubicBezTo>
                    <a:pt x="2" y="10"/>
                    <a:pt x="3" y="7"/>
                    <a:pt x="5" y="6"/>
                  </a:cubicBezTo>
                  <a:cubicBezTo>
                    <a:pt x="7" y="4"/>
                    <a:pt x="9" y="3"/>
                    <a:pt x="11" y="2"/>
                  </a:cubicBezTo>
                  <a:cubicBezTo>
                    <a:pt x="13" y="1"/>
                    <a:pt x="16" y="1"/>
                    <a:pt x="19" y="1"/>
                  </a:cubicBezTo>
                  <a:cubicBezTo>
                    <a:pt x="21" y="1"/>
                    <a:pt x="24" y="1"/>
                    <a:pt x="26" y="2"/>
                  </a:cubicBezTo>
                  <a:cubicBezTo>
                    <a:pt x="29" y="2"/>
                    <a:pt x="31" y="4"/>
                    <a:pt x="32" y="5"/>
                  </a:cubicBezTo>
                  <a:cubicBezTo>
                    <a:pt x="34" y="7"/>
                    <a:pt x="35" y="9"/>
                    <a:pt x="36" y="12"/>
                  </a:cubicBezTo>
                  <a:cubicBezTo>
                    <a:pt x="37" y="15"/>
                    <a:pt x="38" y="18"/>
                    <a:pt x="38" y="22"/>
                  </a:cubicBezTo>
                  <a:cubicBezTo>
                    <a:pt x="38" y="26"/>
                    <a:pt x="37" y="30"/>
                    <a:pt x="36" y="32"/>
                  </a:cubicBezTo>
                  <a:cubicBezTo>
                    <a:pt x="35" y="35"/>
                    <a:pt x="34" y="37"/>
                    <a:pt x="32" y="39"/>
                  </a:cubicBezTo>
                  <a:cubicBezTo>
                    <a:pt x="31" y="41"/>
                    <a:pt x="29" y="42"/>
                    <a:pt x="26" y="42"/>
                  </a:cubicBezTo>
                  <a:cubicBezTo>
                    <a:pt x="24" y="43"/>
                    <a:pt x="21" y="44"/>
                    <a:pt x="19" y="44"/>
                  </a:cubicBezTo>
                  <a:cubicBezTo>
                    <a:pt x="16" y="44"/>
                    <a:pt x="13" y="43"/>
                    <a:pt x="11" y="42"/>
                  </a:cubicBezTo>
                  <a:cubicBezTo>
                    <a:pt x="9" y="42"/>
                    <a:pt x="7" y="41"/>
                    <a:pt x="5" y="39"/>
                  </a:cubicBezTo>
                  <a:cubicBezTo>
                    <a:pt x="3" y="37"/>
                    <a:pt x="2" y="35"/>
                    <a:pt x="1" y="32"/>
                  </a:cubicBezTo>
                  <a:cubicBezTo>
                    <a:pt x="0" y="30"/>
                    <a:pt x="0" y="26"/>
                    <a:pt x="0" y="22"/>
                  </a:cubicBezTo>
                  <a:close/>
                  <a:moveTo>
                    <a:pt x="67" y="0"/>
                  </a:moveTo>
                  <a:cubicBezTo>
                    <a:pt x="76" y="8"/>
                    <a:pt x="76" y="8"/>
                    <a:pt x="76" y="8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5" y="85"/>
                    <a:pt x="5" y="85"/>
                    <a:pt x="5" y="85"/>
                  </a:cubicBezTo>
                  <a:lnTo>
                    <a:pt x="67" y="0"/>
                  </a:lnTo>
                  <a:close/>
                  <a:moveTo>
                    <a:pt x="13" y="22"/>
                  </a:moveTo>
                  <a:cubicBezTo>
                    <a:pt x="13" y="26"/>
                    <a:pt x="14" y="29"/>
                    <a:pt x="14" y="31"/>
                  </a:cubicBezTo>
                  <a:cubicBezTo>
                    <a:pt x="15" y="32"/>
                    <a:pt x="17" y="33"/>
                    <a:pt x="19" y="33"/>
                  </a:cubicBezTo>
                  <a:cubicBezTo>
                    <a:pt x="20" y="33"/>
                    <a:pt x="21" y="33"/>
                    <a:pt x="21" y="33"/>
                  </a:cubicBezTo>
                  <a:cubicBezTo>
                    <a:pt x="22" y="32"/>
                    <a:pt x="23" y="32"/>
                    <a:pt x="23" y="31"/>
                  </a:cubicBezTo>
                  <a:cubicBezTo>
                    <a:pt x="23" y="30"/>
                    <a:pt x="24" y="29"/>
                    <a:pt x="24" y="28"/>
                  </a:cubicBezTo>
                  <a:cubicBezTo>
                    <a:pt x="24" y="26"/>
                    <a:pt x="24" y="24"/>
                    <a:pt x="24" y="22"/>
                  </a:cubicBezTo>
                  <a:cubicBezTo>
                    <a:pt x="24" y="18"/>
                    <a:pt x="24" y="15"/>
                    <a:pt x="23" y="13"/>
                  </a:cubicBezTo>
                  <a:cubicBezTo>
                    <a:pt x="22" y="12"/>
                    <a:pt x="21" y="11"/>
                    <a:pt x="19" y="11"/>
                  </a:cubicBezTo>
                  <a:cubicBezTo>
                    <a:pt x="17" y="11"/>
                    <a:pt x="15" y="12"/>
                    <a:pt x="14" y="13"/>
                  </a:cubicBezTo>
                  <a:cubicBezTo>
                    <a:pt x="14" y="15"/>
                    <a:pt x="13" y="18"/>
                    <a:pt x="13" y="22"/>
                  </a:cubicBezTo>
                  <a:close/>
                  <a:moveTo>
                    <a:pt x="44" y="69"/>
                  </a:moveTo>
                  <a:cubicBezTo>
                    <a:pt x="44" y="65"/>
                    <a:pt x="44" y="62"/>
                    <a:pt x="45" y="59"/>
                  </a:cubicBezTo>
                  <a:cubicBezTo>
                    <a:pt x="46" y="56"/>
                    <a:pt x="47" y="54"/>
                    <a:pt x="49" y="52"/>
                  </a:cubicBezTo>
                  <a:cubicBezTo>
                    <a:pt x="51" y="51"/>
                    <a:pt x="53" y="49"/>
                    <a:pt x="55" y="49"/>
                  </a:cubicBezTo>
                  <a:cubicBezTo>
                    <a:pt x="57" y="48"/>
                    <a:pt x="60" y="47"/>
                    <a:pt x="63" y="47"/>
                  </a:cubicBezTo>
                  <a:cubicBezTo>
                    <a:pt x="65" y="47"/>
                    <a:pt x="68" y="48"/>
                    <a:pt x="70" y="49"/>
                  </a:cubicBezTo>
                  <a:cubicBezTo>
                    <a:pt x="73" y="49"/>
                    <a:pt x="75" y="50"/>
                    <a:pt x="76" y="52"/>
                  </a:cubicBezTo>
                  <a:cubicBezTo>
                    <a:pt x="78" y="54"/>
                    <a:pt x="79" y="56"/>
                    <a:pt x="80" y="59"/>
                  </a:cubicBezTo>
                  <a:cubicBezTo>
                    <a:pt x="81" y="61"/>
                    <a:pt x="82" y="65"/>
                    <a:pt x="82" y="69"/>
                  </a:cubicBezTo>
                  <a:cubicBezTo>
                    <a:pt x="82" y="73"/>
                    <a:pt x="81" y="76"/>
                    <a:pt x="80" y="79"/>
                  </a:cubicBezTo>
                  <a:cubicBezTo>
                    <a:pt x="79" y="82"/>
                    <a:pt x="78" y="84"/>
                    <a:pt x="76" y="86"/>
                  </a:cubicBezTo>
                  <a:cubicBezTo>
                    <a:pt x="75" y="87"/>
                    <a:pt x="73" y="89"/>
                    <a:pt x="70" y="89"/>
                  </a:cubicBezTo>
                  <a:cubicBezTo>
                    <a:pt x="68" y="90"/>
                    <a:pt x="65" y="90"/>
                    <a:pt x="63" y="90"/>
                  </a:cubicBezTo>
                  <a:cubicBezTo>
                    <a:pt x="60" y="90"/>
                    <a:pt x="57" y="90"/>
                    <a:pt x="55" y="89"/>
                  </a:cubicBezTo>
                  <a:cubicBezTo>
                    <a:pt x="53" y="89"/>
                    <a:pt x="51" y="87"/>
                    <a:pt x="49" y="86"/>
                  </a:cubicBezTo>
                  <a:cubicBezTo>
                    <a:pt x="47" y="84"/>
                    <a:pt x="46" y="82"/>
                    <a:pt x="45" y="79"/>
                  </a:cubicBezTo>
                  <a:cubicBezTo>
                    <a:pt x="44" y="76"/>
                    <a:pt x="44" y="73"/>
                    <a:pt x="44" y="69"/>
                  </a:cubicBezTo>
                  <a:close/>
                  <a:moveTo>
                    <a:pt x="57" y="69"/>
                  </a:moveTo>
                  <a:cubicBezTo>
                    <a:pt x="57" y="73"/>
                    <a:pt x="57" y="76"/>
                    <a:pt x="58" y="77"/>
                  </a:cubicBezTo>
                  <a:cubicBezTo>
                    <a:pt x="59" y="79"/>
                    <a:pt x="61" y="80"/>
                    <a:pt x="63" y="80"/>
                  </a:cubicBezTo>
                  <a:cubicBezTo>
                    <a:pt x="64" y="80"/>
                    <a:pt x="64" y="80"/>
                    <a:pt x="65" y="79"/>
                  </a:cubicBezTo>
                  <a:cubicBezTo>
                    <a:pt x="66" y="79"/>
                    <a:pt x="66" y="79"/>
                    <a:pt x="67" y="78"/>
                  </a:cubicBezTo>
                  <a:cubicBezTo>
                    <a:pt x="67" y="77"/>
                    <a:pt x="68" y="76"/>
                    <a:pt x="68" y="74"/>
                  </a:cubicBezTo>
                  <a:cubicBezTo>
                    <a:pt x="68" y="73"/>
                    <a:pt x="68" y="71"/>
                    <a:pt x="68" y="69"/>
                  </a:cubicBezTo>
                  <a:cubicBezTo>
                    <a:pt x="68" y="65"/>
                    <a:pt x="68" y="62"/>
                    <a:pt x="67" y="60"/>
                  </a:cubicBezTo>
                  <a:cubicBezTo>
                    <a:pt x="66" y="59"/>
                    <a:pt x="65" y="58"/>
                    <a:pt x="63" y="58"/>
                  </a:cubicBezTo>
                  <a:cubicBezTo>
                    <a:pt x="61" y="58"/>
                    <a:pt x="59" y="59"/>
                    <a:pt x="58" y="60"/>
                  </a:cubicBezTo>
                  <a:cubicBezTo>
                    <a:pt x="57" y="62"/>
                    <a:pt x="57" y="65"/>
                    <a:pt x="57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A390EEAA-5B52-42D1-B651-03EB6C5816F5}"/>
              </a:ext>
            </a:extLst>
          </p:cNvPr>
          <p:cNvGrpSpPr/>
          <p:nvPr/>
        </p:nvGrpSpPr>
        <p:grpSpPr>
          <a:xfrm>
            <a:off x="6627284" y="1263652"/>
            <a:ext cx="1136651" cy="522817"/>
            <a:chOff x="5122863" y="1585913"/>
            <a:chExt cx="852488" cy="392113"/>
          </a:xfrm>
          <a:solidFill>
            <a:schemeClr val="bg1"/>
          </a:solidFill>
        </p:grpSpPr>
        <p:sp>
          <p:nvSpPr>
            <p:cNvPr id="19" name="Freeform 37">
              <a:extLst>
                <a:ext uri="{FF2B5EF4-FFF2-40B4-BE49-F238E27FC236}">
                  <a16:creationId xmlns:a16="http://schemas.microsoft.com/office/drawing/2014/main" xmlns="" id="{BE3E04DF-3929-4FF4-8B5E-EA455CB6E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863" y="1593850"/>
              <a:ext cx="190500" cy="384175"/>
            </a:xfrm>
            <a:custGeom>
              <a:avLst/>
              <a:gdLst>
                <a:gd name="T0" fmla="*/ 16 w 45"/>
                <a:gd name="T1" fmla="*/ 76 h 90"/>
                <a:gd name="T2" fmla="*/ 26 w 45"/>
                <a:gd name="T3" fmla="*/ 72 h 90"/>
                <a:gd name="T4" fmla="*/ 30 w 45"/>
                <a:gd name="T5" fmla="*/ 61 h 90"/>
                <a:gd name="T6" fmla="*/ 26 w 45"/>
                <a:gd name="T7" fmla="*/ 49 h 90"/>
                <a:gd name="T8" fmla="*/ 14 w 45"/>
                <a:gd name="T9" fmla="*/ 46 h 90"/>
                <a:gd name="T10" fmla="*/ 5 w 45"/>
                <a:gd name="T11" fmla="*/ 46 h 90"/>
                <a:gd name="T12" fmla="*/ 5 w 45"/>
                <a:gd name="T13" fmla="*/ 0 h 90"/>
                <a:gd name="T14" fmla="*/ 42 w 45"/>
                <a:gd name="T15" fmla="*/ 0 h 90"/>
                <a:gd name="T16" fmla="*/ 42 w 45"/>
                <a:gd name="T17" fmla="*/ 15 h 90"/>
                <a:gd name="T18" fmla="*/ 18 w 45"/>
                <a:gd name="T19" fmla="*/ 15 h 90"/>
                <a:gd name="T20" fmla="*/ 18 w 45"/>
                <a:gd name="T21" fmla="*/ 33 h 90"/>
                <a:gd name="T22" fmla="*/ 22 w 45"/>
                <a:gd name="T23" fmla="*/ 32 h 90"/>
                <a:gd name="T24" fmla="*/ 39 w 45"/>
                <a:gd name="T25" fmla="*/ 40 h 90"/>
                <a:gd name="T26" fmla="*/ 45 w 45"/>
                <a:gd name="T27" fmla="*/ 60 h 90"/>
                <a:gd name="T28" fmla="*/ 43 w 45"/>
                <a:gd name="T29" fmla="*/ 73 h 90"/>
                <a:gd name="T30" fmla="*/ 37 w 45"/>
                <a:gd name="T31" fmla="*/ 83 h 90"/>
                <a:gd name="T32" fmla="*/ 28 w 45"/>
                <a:gd name="T33" fmla="*/ 88 h 90"/>
                <a:gd name="T34" fmla="*/ 17 w 45"/>
                <a:gd name="T35" fmla="*/ 90 h 90"/>
                <a:gd name="T36" fmla="*/ 7 w 45"/>
                <a:gd name="T37" fmla="*/ 89 h 90"/>
                <a:gd name="T38" fmla="*/ 0 w 45"/>
                <a:gd name="T39" fmla="*/ 87 h 90"/>
                <a:gd name="T40" fmla="*/ 4 w 45"/>
                <a:gd name="T41" fmla="*/ 74 h 90"/>
                <a:gd name="T42" fmla="*/ 16 w 45"/>
                <a:gd name="T43" fmla="*/ 7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" h="90">
                  <a:moveTo>
                    <a:pt x="16" y="76"/>
                  </a:moveTo>
                  <a:cubicBezTo>
                    <a:pt x="20" y="76"/>
                    <a:pt x="24" y="75"/>
                    <a:pt x="26" y="72"/>
                  </a:cubicBezTo>
                  <a:cubicBezTo>
                    <a:pt x="29" y="69"/>
                    <a:pt x="30" y="65"/>
                    <a:pt x="30" y="61"/>
                  </a:cubicBezTo>
                  <a:cubicBezTo>
                    <a:pt x="30" y="55"/>
                    <a:pt x="28" y="52"/>
                    <a:pt x="26" y="49"/>
                  </a:cubicBezTo>
                  <a:cubicBezTo>
                    <a:pt x="23" y="47"/>
                    <a:pt x="19" y="46"/>
                    <a:pt x="14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9" y="33"/>
                    <a:pt x="35" y="35"/>
                    <a:pt x="39" y="40"/>
                  </a:cubicBezTo>
                  <a:cubicBezTo>
                    <a:pt x="43" y="45"/>
                    <a:pt x="45" y="51"/>
                    <a:pt x="45" y="60"/>
                  </a:cubicBezTo>
                  <a:cubicBezTo>
                    <a:pt x="45" y="65"/>
                    <a:pt x="44" y="69"/>
                    <a:pt x="43" y="73"/>
                  </a:cubicBezTo>
                  <a:cubicBezTo>
                    <a:pt x="41" y="77"/>
                    <a:pt x="39" y="80"/>
                    <a:pt x="37" y="83"/>
                  </a:cubicBezTo>
                  <a:cubicBezTo>
                    <a:pt x="34" y="85"/>
                    <a:pt x="31" y="87"/>
                    <a:pt x="28" y="88"/>
                  </a:cubicBezTo>
                  <a:cubicBezTo>
                    <a:pt x="24" y="90"/>
                    <a:pt x="21" y="90"/>
                    <a:pt x="17" y="90"/>
                  </a:cubicBezTo>
                  <a:cubicBezTo>
                    <a:pt x="14" y="90"/>
                    <a:pt x="11" y="90"/>
                    <a:pt x="7" y="89"/>
                  </a:cubicBezTo>
                  <a:cubicBezTo>
                    <a:pt x="4" y="89"/>
                    <a:pt x="2" y="88"/>
                    <a:pt x="0" y="87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7" y="76"/>
                    <a:pt x="11" y="76"/>
                    <a:pt x="16" y="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38">
              <a:extLst>
                <a:ext uri="{FF2B5EF4-FFF2-40B4-BE49-F238E27FC236}">
                  <a16:creationId xmlns:a16="http://schemas.microsoft.com/office/drawing/2014/main" xmlns="" id="{48D1D1AC-F081-4724-87A0-A200D6E3FC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68926" y="1585913"/>
              <a:ext cx="215900" cy="392113"/>
            </a:xfrm>
            <a:custGeom>
              <a:avLst/>
              <a:gdLst>
                <a:gd name="T0" fmla="*/ 0 w 51"/>
                <a:gd name="T1" fmla="*/ 46 h 92"/>
                <a:gd name="T2" fmla="*/ 1 w 51"/>
                <a:gd name="T3" fmla="*/ 25 h 92"/>
                <a:gd name="T4" fmla="*/ 6 w 51"/>
                <a:gd name="T5" fmla="*/ 11 h 92"/>
                <a:gd name="T6" fmla="*/ 14 w 51"/>
                <a:gd name="T7" fmla="*/ 3 h 92"/>
                <a:gd name="T8" fmla="*/ 25 w 51"/>
                <a:gd name="T9" fmla="*/ 0 h 92"/>
                <a:gd name="T10" fmla="*/ 37 w 51"/>
                <a:gd name="T11" fmla="*/ 3 h 92"/>
                <a:gd name="T12" fmla="*/ 45 w 51"/>
                <a:gd name="T13" fmla="*/ 11 h 92"/>
                <a:gd name="T14" fmla="*/ 50 w 51"/>
                <a:gd name="T15" fmla="*/ 25 h 92"/>
                <a:gd name="T16" fmla="*/ 51 w 51"/>
                <a:gd name="T17" fmla="*/ 46 h 92"/>
                <a:gd name="T18" fmla="*/ 49 w 51"/>
                <a:gd name="T19" fmla="*/ 67 h 92"/>
                <a:gd name="T20" fmla="*/ 44 w 51"/>
                <a:gd name="T21" fmla="*/ 82 h 92"/>
                <a:gd name="T22" fmla="*/ 36 w 51"/>
                <a:gd name="T23" fmla="*/ 90 h 92"/>
                <a:gd name="T24" fmla="*/ 25 w 51"/>
                <a:gd name="T25" fmla="*/ 92 h 92"/>
                <a:gd name="T26" fmla="*/ 14 w 51"/>
                <a:gd name="T27" fmla="*/ 90 h 92"/>
                <a:gd name="T28" fmla="*/ 6 w 51"/>
                <a:gd name="T29" fmla="*/ 81 h 92"/>
                <a:gd name="T30" fmla="*/ 1 w 51"/>
                <a:gd name="T31" fmla="*/ 67 h 92"/>
                <a:gd name="T32" fmla="*/ 0 w 51"/>
                <a:gd name="T33" fmla="*/ 46 h 92"/>
                <a:gd name="T34" fmla="*/ 15 w 51"/>
                <a:gd name="T35" fmla="*/ 46 h 92"/>
                <a:gd name="T36" fmla="*/ 17 w 51"/>
                <a:gd name="T37" fmla="*/ 71 h 92"/>
                <a:gd name="T38" fmla="*/ 25 w 51"/>
                <a:gd name="T39" fmla="*/ 79 h 92"/>
                <a:gd name="T40" fmla="*/ 30 w 51"/>
                <a:gd name="T41" fmla="*/ 77 h 92"/>
                <a:gd name="T42" fmla="*/ 34 w 51"/>
                <a:gd name="T43" fmla="*/ 71 h 92"/>
                <a:gd name="T44" fmla="*/ 36 w 51"/>
                <a:gd name="T45" fmla="*/ 61 h 92"/>
                <a:gd name="T46" fmla="*/ 36 w 51"/>
                <a:gd name="T47" fmla="*/ 46 h 92"/>
                <a:gd name="T48" fmla="*/ 34 w 51"/>
                <a:gd name="T49" fmla="*/ 22 h 92"/>
                <a:gd name="T50" fmla="*/ 25 w 51"/>
                <a:gd name="T51" fmla="*/ 14 h 92"/>
                <a:gd name="T52" fmla="*/ 20 w 51"/>
                <a:gd name="T53" fmla="*/ 15 h 92"/>
                <a:gd name="T54" fmla="*/ 17 w 51"/>
                <a:gd name="T55" fmla="*/ 21 h 92"/>
                <a:gd name="T56" fmla="*/ 15 w 51"/>
                <a:gd name="T57" fmla="*/ 31 h 92"/>
                <a:gd name="T58" fmla="*/ 15 w 51"/>
                <a:gd name="T59" fmla="*/ 4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1" h="92">
                  <a:moveTo>
                    <a:pt x="0" y="46"/>
                  </a:moveTo>
                  <a:cubicBezTo>
                    <a:pt x="0" y="38"/>
                    <a:pt x="0" y="31"/>
                    <a:pt x="1" y="25"/>
                  </a:cubicBezTo>
                  <a:cubicBezTo>
                    <a:pt x="2" y="19"/>
                    <a:pt x="4" y="15"/>
                    <a:pt x="6" y="11"/>
                  </a:cubicBezTo>
                  <a:cubicBezTo>
                    <a:pt x="8" y="7"/>
                    <a:pt x="11" y="5"/>
                    <a:pt x="14" y="3"/>
                  </a:cubicBezTo>
                  <a:cubicBezTo>
                    <a:pt x="17" y="1"/>
                    <a:pt x="21" y="0"/>
                    <a:pt x="25" y="0"/>
                  </a:cubicBezTo>
                  <a:cubicBezTo>
                    <a:pt x="30" y="0"/>
                    <a:pt x="33" y="1"/>
                    <a:pt x="37" y="3"/>
                  </a:cubicBezTo>
                  <a:cubicBezTo>
                    <a:pt x="40" y="5"/>
                    <a:pt x="43" y="7"/>
                    <a:pt x="45" y="11"/>
                  </a:cubicBezTo>
                  <a:cubicBezTo>
                    <a:pt x="47" y="15"/>
                    <a:pt x="49" y="19"/>
                    <a:pt x="50" y="25"/>
                  </a:cubicBezTo>
                  <a:cubicBezTo>
                    <a:pt x="51" y="31"/>
                    <a:pt x="51" y="38"/>
                    <a:pt x="51" y="46"/>
                  </a:cubicBezTo>
                  <a:cubicBezTo>
                    <a:pt x="51" y="55"/>
                    <a:pt x="51" y="62"/>
                    <a:pt x="49" y="67"/>
                  </a:cubicBezTo>
                  <a:cubicBezTo>
                    <a:pt x="48" y="73"/>
                    <a:pt x="47" y="78"/>
                    <a:pt x="44" y="82"/>
                  </a:cubicBezTo>
                  <a:cubicBezTo>
                    <a:pt x="42" y="85"/>
                    <a:pt x="39" y="88"/>
                    <a:pt x="36" y="90"/>
                  </a:cubicBezTo>
                  <a:cubicBezTo>
                    <a:pt x="33" y="91"/>
                    <a:pt x="29" y="92"/>
                    <a:pt x="25" y="92"/>
                  </a:cubicBezTo>
                  <a:cubicBezTo>
                    <a:pt x="21" y="92"/>
                    <a:pt x="17" y="91"/>
                    <a:pt x="14" y="90"/>
                  </a:cubicBezTo>
                  <a:cubicBezTo>
                    <a:pt x="11" y="88"/>
                    <a:pt x="8" y="85"/>
                    <a:pt x="6" y="81"/>
                  </a:cubicBezTo>
                  <a:cubicBezTo>
                    <a:pt x="4" y="78"/>
                    <a:pt x="2" y="73"/>
                    <a:pt x="1" y="67"/>
                  </a:cubicBezTo>
                  <a:cubicBezTo>
                    <a:pt x="0" y="61"/>
                    <a:pt x="0" y="54"/>
                    <a:pt x="0" y="46"/>
                  </a:cubicBezTo>
                  <a:close/>
                  <a:moveTo>
                    <a:pt x="15" y="46"/>
                  </a:moveTo>
                  <a:cubicBezTo>
                    <a:pt x="15" y="57"/>
                    <a:pt x="15" y="66"/>
                    <a:pt x="17" y="71"/>
                  </a:cubicBezTo>
                  <a:cubicBezTo>
                    <a:pt x="19" y="76"/>
                    <a:pt x="22" y="79"/>
                    <a:pt x="25" y="79"/>
                  </a:cubicBezTo>
                  <a:cubicBezTo>
                    <a:pt x="27" y="79"/>
                    <a:pt x="29" y="78"/>
                    <a:pt x="30" y="77"/>
                  </a:cubicBezTo>
                  <a:cubicBezTo>
                    <a:pt x="32" y="76"/>
                    <a:pt x="33" y="74"/>
                    <a:pt x="34" y="71"/>
                  </a:cubicBezTo>
                  <a:cubicBezTo>
                    <a:pt x="34" y="69"/>
                    <a:pt x="35" y="65"/>
                    <a:pt x="36" y="61"/>
                  </a:cubicBezTo>
                  <a:cubicBezTo>
                    <a:pt x="36" y="57"/>
                    <a:pt x="36" y="52"/>
                    <a:pt x="36" y="46"/>
                  </a:cubicBezTo>
                  <a:cubicBezTo>
                    <a:pt x="36" y="35"/>
                    <a:pt x="35" y="27"/>
                    <a:pt x="34" y="22"/>
                  </a:cubicBezTo>
                  <a:cubicBezTo>
                    <a:pt x="32" y="16"/>
                    <a:pt x="29" y="14"/>
                    <a:pt x="25" y="14"/>
                  </a:cubicBezTo>
                  <a:cubicBezTo>
                    <a:pt x="23" y="14"/>
                    <a:pt x="22" y="14"/>
                    <a:pt x="20" y="15"/>
                  </a:cubicBezTo>
                  <a:cubicBezTo>
                    <a:pt x="19" y="17"/>
                    <a:pt x="18" y="19"/>
                    <a:pt x="17" y="21"/>
                  </a:cubicBezTo>
                  <a:cubicBezTo>
                    <a:pt x="16" y="24"/>
                    <a:pt x="16" y="27"/>
                    <a:pt x="15" y="31"/>
                  </a:cubicBezTo>
                  <a:cubicBezTo>
                    <a:pt x="15" y="35"/>
                    <a:pt x="15" y="40"/>
                    <a:pt x="15" y="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Freeform 39">
              <a:extLst>
                <a:ext uri="{FF2B5EF4-FFF2-40B4-BE49-F238E27FC236}">
                  <a16:creationId xmlns:a16="http://schemas.microsoft.com/office/drawing/2014/main" xmlns="" id="{65EEA37F-EB01-4EB6-8E77-2131AFDA27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7688" y="1585913"/>
              <a:ext cx="347663" cy="392113"/>
            </a:xfrm>
            <a:custGeom>
              <a:avLst/>
              <a:gdLst>
                <a:gd name="T0" fmla="*/ 0 w 82"/>
                <a:gd name="T1" fmla="*/ 22 h 92"/>
                <a:gd name="T2" fmla="*/ 1 w 82"/>
                <a:gd name="T3" fmla="*/ 12 h 92"/>
                <a:gd name="T4" fmla="*/ 5 w 82"/>
                <a:gd name="T5" fmla="*/ 6 h 92"/>
                <a:gd name="T6" fmla="*/ 11 w 82"/>
                <a:gd name="T7" fmla="*/ 2 h 92"/>
                <a:gd name="T8" fmla="*/ 19 w 82"/>
                <a:gd name="T9" fmla="*/ 1 h 92"/>
                <a:gd name="T10" fmla="*/ 26 w 82"/>
                <a:gd name="T11" fmla="*/ 2 h 92"/>
                <a:gd name="T12" fmla="*/ 32 w 82"/>
                <a:gd name="T13" fmla="*/ 5 h 92"/>
                <a:gd name="T14" fmla="*/ 36 w 82"/>
                <a:gd name="T15" fmla="*/ 12 h 92"/>
                <a:gd name="T16" fmla="*/ 38 w 82"/>
                <a:gd name="T17" fmla="*/ 22 h 92"/>
                <a:gd name="T18" fmla="*/ 36 w 82"/>
                <a:gd name="T19" fmla="*/ 32 h 92"/>
                <a:gd name="T20" fmla="*/ 32 w 82"/>
                <a:gd name="T21" fmla="*/ 39 h 92"/>
                <a:gd name="T22" fmla="*/ 26 w 82"/>
                <a:gd name="T23" fmla="*/ 42 h 92"/>
                <a:gd name="T24" fmla="*/ 19 w 82"/>
                <a:gd name="T25" fmla="*/ 44 h 92"/>
                <a:gd name="T26" fmla="*/ 11 w 82"/>
                <a:gd name="T27" fmla="*/ 42 h 92"/>
                <a:gd name="T28" fmla="*/ 5 w 82"/>
                <a:gd name="T29" fmla="*/ 39 h 92"/>
                <a:gd name="T30" fmla="*/ 1 w 82"/>
                <a:gd name="T31" fmla="*/ 32 h 92"/>
                <a:gd name="T32" fmla="*/ 0 w 82"/>
                <a:gd name="T33" fmla="*/ 22 h 92"/>
                <a:gd name="T34" fmla="*/ 67 w 82"/>
                <a:gd name="T35" fmla="*/ 0 h 92"/>
                <a:gd name="T36" fmla="*/ 76 w 82"/>
                <a:gd name="T37" fmla="*/ 8 h 92"/>
                <a:gd name="T38" fmla="*/ 14 w 82"/>
                <a:gd name="T39" fmla="*/ 92 h 92"/>
                <a:gd name="T40" fmla="*/ 5 w 82"/>
                <a:gd name="T41" fmla="*/ 85 h 92"/>
                <a:gd name="T42" fmla="*/ 67 w 82"/>
                <a:gd name="T43" fmla="*/ 0 h 92"/>
                <a:gd name="T44" fmla="*/ 13 w 82"/>
                <a:gd name="T45" fmla="*/ 22 h 92"/>
                <a:gd name="T46" fmla="*/ 14 w 82"/>
                <a:gd name="T47" fmla="*/ 31 h 92"/>
                <a:gd name="T48" fmla="*/ 19 w 82"/>
                <a:gd name="T49" fmla="*/ 33 h 92"/>
                <a:gd name="T50" fmla="*/ 21 w 82"/>
                <a:gd name="T51" fmla="*/ 33 h 92"/>
                <a:gd name="T52" fmla="*/ 23 w 82"/>
                <a:gd name="T53" fmla="*/ 31 h 92"/>
                <a:gd name="T54" fmla="*/ 24 w 82"/>
                <a:gd name="T55" fmla="*/ 27 h 92"/>
                <a:gd name="T56" fmla="*/ 24 w 82"/>
                <a:gd name="T57" fmla="*/ 22 h 92"/>
                <a:gd name="T58" fmla="*/ 23 w 82"/>
                <a:gd name="T59" fmla="*/ 13 h 92"/>
                <a:gd name="T60" fmla="*/ 19 w 82"/>
                <a:gd name="T61" fmla="*/ 11 h 92"/>
                <a:gd name="T62" fmla="*/ 14 w 82"/>
                <a:gd name="T63" fmla="*/ 13 h 92"/>
                <a:gd name="T64" fmla="*/ 13 w 82"/>
                <a:gd name="T65" fmla="*/ 22 h 92"/>
                <a:gd name="T66" fmla="*/ 44 w 82"/>
                <a:gd name="T67" fmla="*/ 69 h 92"/>
                <a:gd name="T68" fmla="*/ 45 w 82"/>
                <a:gd name="T69" fmla="*/ 59 h 92"/>
                <a:gd name="T70" fmla="*/ 49 w 82"/>
                <a:gd name="T71" fmla="*/ 52 h 92"/>
                <a:gd name="T72" fmla="*/ 55 w 82"/>
                <a:gd name="T73" fmla="*/ 49 h 92"/>
                <a:gd name="T74" fmla="*/ 62 w 82"/>
                <a:gd name="T75" fmla="*/ 47 h 92"/>
                <a:gd name="T76" fmla="*/ 70 w 82"/>
                <a:gd name="T77" fmla="*/ 49 h 92"/>
                <a:gd name="T78" fmla="*/ 76 w 82"/>
                <a:gd name="T79" fmla="*/ 52 h 92"/>
                <a:gd name="T80" fmla="*/ 80 w 82"/>
                <a:gd name="T81" fmla="*/ 59 h 92"/>
                <a:gd name="T82" fmla="*/ 82 w 82"/>
                <a:gd name="T83" fmla="*/ 69 h 92"/>
                <a:gd name="T84" fmla="*/ 80 w 82"/>
                <a:gd name="T85" fmla="*/ 79 h 92"/>
                <a:gd name="T86" fmla="*/ 76 w 82"/>
                <a:gd name="T87" fmla="*/ 86 h 92"/>
                <a:gd name="T88" fmla="*/ 70 w 82"/>
                <a:gd name="T89" fmla="*/ 89 h 92"/>
                <a:gd name="T90" fmla="*/ 62 w 82"/>
                <a:gd name="T91" fmla="*/ 90 h 92"/>
                <a:gd name="T92" fmla="*/ 55 w 82"/>
                <a:gd name="T93" fmla="*/ 89 h 92"/>
                <a:gd name="T94" fmla="*/ 49 w 82"/>
                <a:gd name="T95" fmla="*/ 86 h 92"/>
                <a:gd name="T96" fmla="*/ 45 w 82"/>
                <a:gd name="T97" fmla="*/ 79 h 92"/>
                <a:gd name="T98" fmla="*/ 44 w 82"/>
                <a:gd name="T99" fmla="*/ 69 h 92"/>
                <a:gd name="T100" fmla="*/ 57 w 82"/>
                <a:gd name="T101" fmla="*/ 69 h 92"/>
                <a:gd name="T102" fmla="*/ 58 w 82"/>
                <a:gd name="T103" fmla="*/ 77 h 92"/>
                <a:gd name="T104" fmla="*/ 62 w 82"/>
                <a:gd name="T105" fmla="*/ 80 h 92"/>
                <a:gd name="T106" fmla="*/ 65 w 82"/>
                <a:gd name="T107" fmla="*/ 79 h 92"/>
                <a:gd name="T108" fmla="*/ 67 w 82"/>
                <a:gd name="T109" fmla="*/ 78 h 92"/>
                <a:gd name="T110" fmla="*/ 68 w 82"/>
                <a:gd name="T111" fmla="*/ 74 h 92"/>
                <a:gd name="T112" fmla="*/ 68 w 82"/>
                <a:gd name="T113" fmla="*/ 69 h 92"/>
                <a:gd name="T114" fmla="*/ 67 w 82"/>
                <a:gd name="T115" fmla="*/ 60 h 92"/>
                <a:gd name="T116" fmla="*/ 62 w 82"/>
                <a:gd name="T117" fmla="*/ 58 h 92"/>
                <a:gd name="T118" fmla="*/ 58 w 82"/>
                <a:gd name="T119" fmla="*/ 60 h 92"/>
                <a:gd name="T120" fmla="*/ 57 w 82"/>
                <a:gd name="T121" fmla="*/ 6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2" h="92">
                  <a:moveTo>
                    <a:pt x="0" y="22"/>
                  </a:moveTo>
                  <a:cubicBezTo>
                    <a:pt x="0" y="18"/>
                    <a:pt x="0" y="15"/>
                    <a:pt x="1" y="12"/>
                  </a:cubicBezTo>
                  <a:cubicBezTo>
                    <a:pt x="2" y="10"/>
                    <a:pt x="3" y="7"/>
                    <a:pt x="5" y="6"/>
                  </a:cubicBezTo>
                  <a:cubicBezTo>
                    <a:pt x="7" y="4"/>
                    <a:pt x="9" y="3"/>
                    <a:pt x="11" y="2"/>
                  </a:cubicBezTo>
                  <a:cubicBezTo>
                    <a:pt x="13" y="1"/>
                    <a:pt x="16" y="1"/>
                    <a:pt x="19" y="1"/>
                  </a:cubicBezTo>
                  <a:cubicBezTo>
                    <a:pt x="21" y="1"/>
                    <a:pt x="24" y="1"/>
                    <a:pt x="26" y="2"/>
                  </a:cubicBezTo>
                  <a:cubicBezTo>
                    <a:pt x="29" y="2"/>
                    <a:pt x="31" y="4"/>
                    <a:pt x="32" y="5"/>
                  </a:cubicBezTo>
                  <a:cubicBezTo>
                    <a:pt x="34" y="7"/>
                    <a:pt x="35" y="9"/>
                    <a:pt x="36" y="12"/>
                  </a:cubicBezTo>
                  <a:cubicBezTo>
                    <a:pt x="37" y="15"/>
                    <a:pt x="38" y="18"/>
                    <a:pt x="38" y="22"/>
                  </a:cubicBezTo>
                  <a:cubicBezTo>
                    <a:pt x="38" y="26"/>
                    <a:pt x="37" y="29"/>
                    <a:pt x="36" y="32"/>
                  </a:cubicBezTo>
                  <a:cubicBezTo>
                    <a:pt x="35" y="35"/>
                    <a:pt x="34" y="37"/>
                    <a:pt x="32" y="39"/>
                  </a:cubicBezTo>
                  <a:cubicBezTo>
                    <a:pt x="31" y="41"/>
                    <a:pt x="29" y="42"/>
                    <a:pt x="26" y="42"/>
                  </a:cubicBezTo>
                  <a:cubicBezTo>
                    <a:pt x="24" y="43"/>
                    <a:pt x="21" y="44"/>
                    <a:pt x="19" y="44"/>
                  </a:cubicBezTo>
                  <a:cubicBezTo>
                    <a:pt x="16" y="44"/>
                    <a:pt x="13" y="43"/>
                    <a:pt x="11" y="42"/>
                  </a:cubicBezTo>
                  <a:cubicBezTo>
                    <a:pt x="9" y="42"/>
                    <a:pt x="7" y="41"/>
                    <a:pt x="5" y="39"/>
                  </a:cubicBezTo>
                  <a:cubicBezTo>
                    <a:pt x="3" y="37"/>
                    <a:pt x="2" y="35"/>
                    <a:pt x="1" y="32"/>
                  </a:cubicBezTo>
                  <a:cubicBezTo>
                    <a:pt x="0" y="29"/>
                    <a:pt x="0" y="26"/>
                    <a:pt x="0" y="22"/>
                  </a:cubicBezTo>
                  <a:close/>
                  <a:moveTo>
                    <a:pt x="67" y="0"/>
                  </a:moveTo>
                  <a:cubicBezTo>
                    <a:pt x="76" y="8"/>
                    <a:pt x="76" y="8"/>
                    <a:pt x="76" y="8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5" y="85"/>
                    <a:pt x="5" y="85"/>
                    <a:pt x="5" y="85"/>
                  </a:cubicBezTo>
                  <a:lnTo>
                    <a:pt x="67" y="0"/>
                  </a:lnTo>
                  <a:close/>
                  <a:moveTo>
                    <a:pt x="13" y="22"/>
                  </a:moveTo>
                  <a:cubicBezTo>
                    <a:pt x="13" y="26"/>
                    <a:pt x="13" y="29"/>
                    <a:pt x="14" y="31"/>
                  </a:cubicBezTo>
                  <a:cubicBezTo>
                    <a:pt x="15" y="32"/>
                    <a:pt x="17" y="33"/>
                    <a:pt x="19" y="33"/>
                  </a:cubicBezTo>
                  <a:cubicBezTo>
                    <a:pt x="20" y="33"/>
                    <a:pt x="20" y="33"/>
                    <a:pt x="21" y="33"/>
                  </a:cubicBezTo>
                  <a:cubicBezTo>
                    <a:pt x="22" y="32"/>
                    <a:pt x="22" y="32"/>
                    <a:pt x="23" y="31"/>
                  </a:cubicBezTo>
                  <a:cubicBezTo>
                    <a:pt x="23" y="30"/>
                    <a:pt x="24" y="29"/>
                    <a:pt x="24" y="27"/>
                  </a:cubicBezTo>
                  <a:cubicBezTo>
                    <a:pt x="24" y="26"/>
                    <a:pt x="24" y="24"/>
                    <a:pt x="24" y="22"/>
                  </a:cubicBezTo>
                  <a:cubicBezTo>
                    <a:pt x="24" y="18"/>
                    <a:pt x="24" y="15"/>
                    <a:pt x="23" y="13"/>
                  </a:cubicBezTo>
                  <a:cubicBezTo>
                    <a:pt x="22" y="12"/>
                    <a:pt x="20" y="11"/>
                    <a:pt x="19" y="11"/>
                  </a:cubicBezTo>
                  <a:cubicBezTo>
                    <a:pt x="17" y="11"/>
                    <a:pt x="15" y="12"/>
                    <a:pt x="14" y="13"/>
                  </a:cubicBezTo>
                  <a:cubicBezTo>
                    <a:pt x="13" y="15"/>
                    <a:pt x="13" y="18"/>
                    <a:pt x="13" y="22"/>
                  </a:cubicBezTo>
                  <a:close/>
                  <a:moveTo>
                    <a:pt x="44" y="69"/>
                  </a:moveTo>
                  <a:cubicBezTo>
                    <a:pt x="44" y="65"/>
                    <a:pt x="44" y="62"/>
                    <a:pt x="45" y="59"/>
                  </a:cubicBezTo>
                  <a:cubicBezTo>
                    <a:pt x="46" y="56"/>
                    <a:pt x="47" y="54"/>
                    <a:pt x="49" y="52"/>
                  </a:cubicBezTo>
                  <a:cubicBezTo>
                    <a:pt x="51" y="51"/>
                    <a:pt x="53" y="49"/>
                    <a:pt x="55" y="49"/>
                  </a:cubicBezTo>
                  <a:cubicBezTo>
                    <a:pt x="57" y="48"/>
                    <a:pt x="60" y="47"/>
                    <a:pt x="62" y="47"/>
                  </a:cubicBezTo>
                  <a:cubicBezTo>
                    <a:pt x="65" y="47"/>
                    <a:pt x="68" y="48"/>
                    <a:pt x="70" y="49"/>
                  </a:cubicBezTo>
                  <a:cubicBezTo>
                    <a:pt x="72" y="49"/>
                    <a:pt x="74" y="50"/>
                    <a:pt x="76" y="52"/>
                  </a:cubicBezTo>
                  <a:cubicBezTo>
                    <a:pt x="78" y="54"/>
                    <a:pt x="79" y="56"/>
                    <a:pt x="80" y="59"/>
                  </a:cubicBezTo>
                  <a:cubicBezTo>
                    <a:pt x="81" y="61"/>
                    <a:pt x="82" y="65"/>
                    <a:pt x="82" y="69"/>
                  </a:cubicBezTo>
                  <a:cubicBezTo>
                    <a:pt x="82" y="73"/>
                    <a:pt x="81" y="76"/>
                    <a:pt x="80" y="79"/>
                  </a:cubicBezTo>
                  <a:cubicBezTo>
                    <a:pt x="79" y="82"/>
                    <a:pt x="78" y="84"/>
                    <a:pt x="76" y="86"/>
                  </a:cubicBezTo>
                  <a:cubicBezTo>
                    <a:pt x="74" y="87"/>
                    <a:pt x="72" y="89"/>
                    <a:pt x="70" y="89"/>
                  </a:cubicBezTo>
                  <a:cubicBezTo>
                    <a:pt x="68" y="90"/>
                    <a:pt x="65" y="90"/>
                    <a:pt x="62" y="90"/>
                  </a:cubicBezTo>
                  <a:cubicBezTo>
                    <a:pt x="60" y="90"/>
                    <a:pt x="57" y="90"/>
                    <a:pt x="55" y="89"/>
                  </a:cubicBezTo>
                  <a:cubicBezTo>
                    <a:pt x="53" y="89"/>
                    <a:pt x="51" y="87"/>
                    <a:pt x="49" y="86"/>
                  </a:cubicBezTo>
                  <a:cubicBezTo>
                    <a:pt x="47" y="84"/>
                    <a:pt x="46" y="82"/>
                    <a:pt x="45" y="79"/>
                  </a:cubicBezTo>
                  <a:cubicBezTo>
                    <a:pt x="44" y="76"/>
                    <a:pt x="44" y="73"/>
                    <a:pt x="44" y="69"/>
                  </a:cubicBezTo>
                  <a:close/>
                  <a:moveTo>
                    <a:pt x="57" y="69"/>
                  </a:moveTo>
                  <a:cubicBezTo>
                    <a:pt x="57" y="73"/>
                    <a:pt x="57" y="76"/>
                    <a:pt x="58" y="77"/>
                  </a:cubicBezTo>
                  <a:cubicBezTo>
                    <a:pt x="59" y="79"/>
                    <a:pt x="61" y="80"/>
                    <a:pt x="62" y="80"/>
                  </a:cubicBezTo>
                  <a:cubicBezTo>
                    <a:pt x="63" y="80"/>
                    <a:pt x="64" y="80"/>
                    <a:pt x="65" y="79"/>
                  </a:cubicBezTo>
                  <a:cubicBezTo>
                    <a:pt x="66" y="79"/>
                    <a:pt x="66" y="79"/>
                    <a:pt x="67" y="78"/>
                  </a:cubicBezTo>
                  <a:cubicBezTo>
                    <a:pt x="67" y="77"/>
                    <a:pt x="68" y="76"/>
                    <a:pt x="68" y="74"/>
                  </a:cubicBezTo>
                  <a:cubicBezTo>
                    <a:pt x="68" y="73"/>
                    <a:pt x="68" y="71"/>
                    <a:pt x="68" y="69"/>
                  </a:cubicBezTo>
                  <a:cubicBezTo>
                    <a:pt x="68" y="65"/>
                    <a:pt x="68" y="62"/>
                    <a:pt x="67" y="60"/>
                  </a:cubicBezTo>
                  <a:cubicBezTo>
                    <a:pt x="66" y="59"/>
                    <a:pt x="64" y="58"/>
                    <a:pt x="62" y="58"/>
                  </a:cubicBezTo>
                  <a:cubicBezTo>
                    <a:pt x="61" y="58"/>
                    <a:pt x="59" y="59"/>
                    <a:pt x="58" y="60"/>
                  </a:cubicBezTo>
                  <a:cubicBezTo>
                    <a:pt x="57" y="62"/>
                    <a:pt x="57" y="65"/>
                    <a:pt x="57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947CD7C1-7563-48D6-9E61-2BCF22CA85E0}"/>
              </a:ext>
            </a:extLst>
          </p:cNvPr>
          <p:cNvGrpSpPr/>
          <p:nvPr/>
        </p:nvGrpSpPr>
        <p:grpSpPr>
          <a:xfrm>
            <a:off x="4434417" y="1263652"/>
            <a:ext cx="1136651" cy="522817"/>
            <a:chOff x="3478213" y="1585913"/>
            <a:chExt cx="852488" cy="392113"/>
          </a:xfrm>
          <a:solidFill>
            <a:schemeClr val="bg1"/>
          </a:solidFill>
        </p:grpSpPr>
        <p:sp>
          <p:nvSpPr>
            <p:cNvPr id="23" name="Freeform 40">
              <a:extLst>
                <a:ext uri="{FF2B5EF4-FFF2-40B4-BE49-F238E27FC236}">
                  <a16:creationId xmlns:a16="http://schemas.microsoft.com/office/drawing/2014/main" xmlns="" id="{BB02602F-804B-4B87-8703-4D153851D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8213" y="1593850"/>
              <a:ext cx="203200" cy="374650"/>
            </a:xfrm>
            <a:custGeom>
              <a:avLst/>
              <a:gdLst>
                <a:gd name="T0" fmla="*/ 13 w 128"/>
                <a:gd name="T1" fmla="*/ 236 h 236"/>
                <a:gd name="T2" fmla="*/ 78 w 128"/>
                <a:gd name="T3" fmla="*/ 54 h 236"/>
                <a:gd name="T4" fmla="*/ 88 w 128"/>
                <a:gd name="T5" fmla="*/ 35 h 236"/>
                <a:gd name="T6" fmla="*/ 72 w 128"/>
                <a:gd name="T7" fmla="*/ 40 h 236"/>
                <a:gd name="T8" fmla="*/ 0 w 128"/>
                <a:gd name="T9" fmla="*/ 40 h 236"/>
                <a:gd name="T10" fmla="*/ 0 w 128"/>
                <a:gd name="T11" fmla="*/ 0 h 236"/>
                <a:gd name="T12" fmla="*/ 128 w 128"/>
                <a:gd name="T13" fmla="*/ 0 h 236"/>
                <a:gd name="T14" fmla="*/ 128 w 128"/>
                <a:gd name="T15" fmla="*/ 13 h 236"/>
                <a:gd name="T16" fmla="*/ 51 w 128"/>
                <a:gd name="T17" fmla="*/ 236 h 236"/>
                <a:gd name="T18" fmla="*/ 13 w 128"/>
                <a:gd name="T19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236">
                  <a:moveTo>
                    <a:pt x="13" y="236"/>
                  </a:moveTo>
                  <a:lnTo>
                    <a:pt x="78" y="54"/>
                  </a:lnTo>
                  <a:lnTo>
                    <a:pt x="88" y="35"/>
                  </a:lnTo>
                  <a:lnTo>
                    <a:pt x="72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128" y="0"/>
                  </a:lnTo>
                  <a:lnTo>
                    <a:pt x="128" y="13"/>
                  </a:lnTo>
                  <a:lnTo>
                    <a:pt x="51" y="236"/>
                  </a:lnTo>
                  <a:lnTo>
                    <a:pt x="13" y="23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xmlns="" id="{E5DD3CC0-F334-4900-87DB-4E702C54D7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6976" y="1593850"/>
              <a:ext cx="190500" cy="384175"/>
            </a:xfrm>
            <a:custGeom>
              <a:avLst/>
              <a:gdLst>
                <a:gd name="T0" fmla="*/ 16 w 45"/>
                <a:gd name="T1" fmla="*/ 76 h 90"/>
                <a:gd name="T2" fmla="*/ 26 w 45"/>
                <a:gd name="T3" fmla="*/ 72 h 90"/>
                <a:gd name="T4" fmla="*/ 30 w 45"/>
                <a:gd name="T5" fmla="*/ 61 h 90"/>
                <a:gd name="T6" fmla="*/ 26 w 45"/>
                <a:gd name="T7" fmla="*/ 49 h 90"/>
                <a:gd name="T8" fmla="*/ 14 w 45"/>
                <a:gd name="T9" fmla="*/ 46 h 90"/>
                <a:gd name="T10" fmla="*/ 6 w 45"/>
                <a:gd name="T11" fmla="*/ 46 h 90"/>
                <a:gd name="T12" fmla="*/ 6 w 45"/>
                <a:gd name="T13" fmla="*/ 0 h 90"/>
                <a:gd name="T14" fmla="*/ 42 w 45"/>
                <a:gd name="T15" fmla="*/ 0 h 90"/>
                <a:gd name="T16" fmla="*/ 42 w 45"/>
                <a:gd name="T17" fmla="*/ 15 h 90"/>
                <a:gd name="T18" fmla="*/ 18 w 45"/>
                <a:gd name="T19" fmla="*/ 15 h 90"/>
                <a:gd name="T20" fmla="*/ 18 w 45"/>
                <a:gd name="T21" fmla="*/ 33 h 90"/>
                <a:gd name="T22" fmla="*/ 23 w 45"/>
                <a:gd name="T23" fmla="*/ 32 h 90"/>
                <a:gd name="T24" fmla="*/ 39 w 45"/>
                <a:gd name="T25" fmla="*/ 40 h 90"/>
                <a:gd name="T26" fmla="*/ 45 w 45"/>
                <a:gd name="T27" fmla="*/ 60 h 90"/>
                <a:gd name="T28" fmla="*/ 43 w 45"/>
                <a:gd name="T29" fmla="*/ 73 h 90"/>
                <a:gd name="T30" fmla="*/ 37 w 45"/>
                <a:gd name="T31" fmla="*/ 83 h 90"/>
                <a:gd name="T32" fmla="*/ 28 w 45"/>
                <a:gd name="T33" fmla="*/ 88 h 90"/>
                <a:gd name="T34" fmla="*/ 17 w 45"/>
                <a:gd name="T35" fmla="*/ 90 h 90"/>
                <a:gd name="T36" fmla="*/ 8 w 45"/>
                <a:gd name="T37" fmla="*/ 89 h 90"/>
                <a:gd name="T38" fmla="*/ 0 w 45"/>
                <a:gd name="T39" fmla="*/ 87 h 90"/>
                <a:gd name="T40" fmla="*/ 4 w 45"/>
                <a:gd name="T41" fmla="*/ 74 h 90"/>
                <a:gd name="T42" fmla="*/ 16 w 45"/>
                <a:gd name="T43" fmla="*/ 7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" h="90">
                  <a:moveTo>
                    <a:pt x="16" y="76"/>
                  </a:moveTo>
                  <a:cubicBezTo>
                    <a:pt x="21" y="76"/>
                    <a:pt x="24" y="75"/>
                    <a:pt x="26" y="72"/>
                  </a:cubicBezTo>
                  <a:cubicBezTo>
                    <a:pt x="29" y="69"/>
                    <a:pt x="30" y="65"/>
                    <a:pt x="30" y="61"/>
                  </a:cubicBezTo>
                  <a:cubicBezTo>
                    <a:pt x="30" y="55"/>
                    <a:pt x="28" y="52"/>
                    <a:pt x="26" y="49"/>
                  </a:cubicBezTo>
                  <a:cubicBezTo>
                    <a:pt x="23" y="47"/>
                    <a:pt x="19" y="46"/>
                    <a:pt x="14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9" y="33"/>
                    <a:pt x="35" y="35"/>
                    <a:pt x="39" y="40"/>
                  </a:cubicBezTo>
                  <a:cubicBezTo>
                    <a:pt x="43" y="45"/>
                    <a:pt x="45" y="51"/>
                    <a:pt x="45" y="60"/>
                  </a:cubicBezTo>
                  <a:cubicBezTo>
                    <a:pt x="45" y="65"/>
                    <a:pt x="44" y="69"/>
                    <a:pt x="43" y="73"/>
                  </a:cubicBezTo>
                  <a:cubicBezTo>
                    <a:pt x="41" y="77"/>
                    <a:pt x="39" y="80"/>
                    <a:pt x="37" y="83"/>
                  </a:cubicBezTo>
                  <a:cubicBezTo>
                    <a:pt x="34" y="85"/>
                    <a:pt x="31" y="87"/>
                    <a:pt x="28" y="88"/>
                  </a:cubicBezTo>
                  <a:cubicBezTo>
                    <a:pt x="25" y="90"/>
                    <a:pt x="21" y="90"/>
                    <a:pt x="17" y="90"/>
                  </a:cubicBezTo>
                  <a:cubicBezTo>
                    <a:pt x="14" y="90"/>
                    <a:pt x="11" y="90"/>
                    <a:pt x="8" y="89"/>
                  </a:cubicBezTo>
                  <a:cubicBezTo>
                    <a:pt x="5" y="89"/>
                    <a:pt x="2" y="88"/>
                    <a:pt x="0" y="87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7" y="76"/>
                    <a:pt x="11" y="76"/>
                    <a:pt x="16" y="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xmlns="" id="{83CF58C4-C802-4917-8599-2E06AE029D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83038" y="1585913"/>
              <a:ext cx="347663" cy="392113"/>
            </a:xfrm>
            <a:custGeom>
              <a:avLst/>
              <a:gdLst>
                <a:gd name="T0" fmla="*/ 0 w 82"/>
                <a:gd name="T1" fmla="*/ 22 h 92"/>
                <a:gd name="T2" fmla="*/ 2 w 82"/>
                <a:gd name="T3" fmla="*/ 12 h 92"/>
                <a:gd name="T4" fmla="*/ 6 w 82"/>
                <a:gd name="T5" fmla="*/ 6 h 92"/>
                <a:gd name="T6" fmla="*/ 12 w 82"/>
                <a:gd name="T7" fmla="*/ 2 h 92"/>
                <a:gd name="T8" fmla="*/ 19 w 82"/>
                <a:gd name="T9" fmla="*/ 1 h 92"/>
                <a:gd name="T10" fmla="*/ 27 w 82"/>
                <a:gd name="T11" fmla="*/ 2 h 92"/>
                <a:gd name="T12" fmla="*/ 33 w 82"/>
                <a:gd name="T13" fmla="*/ 5 h 92"/>
                <a:gd name="T14" fmla="*/ 37 w 82"/>
                <a:gd name="T15" fmla="*/ 12 h 92"/>
                <a:gd name="T16" fmla="*/ 38 w 82"/>
                <a:gd name="T17" fmla="*/ 22 h 92"/>
                <a:gd name="T18" fmla="*/ 37 w 82"/>
                <a:gd name="T19" fmla="*/ 32 h 92"/>
                <a:gd name="T20" fmla="*/ 33 w 82"/>
                <a:gd name="T21" fmla="*/ 39 h 92"/>
                <a:gd name="T22" fmla="*/ 27 w 82"/>
                <a:gd name="T23" fmla="*/ 42 h 92"/>
                <a:gd name="T24" fmla="*/ 19 w 82"/>
                <a:gd name="T25" fmla="*/ 44 h 92"/>
                <a:gd name="T26" fmla="*/ 12 w 82"/>
                <a:gd name="T27" fmla="*/ 42 h 92"/>
                <a:gd name="T28" fmla="*/ 6 w 82"/>
                <a:gd name="T29" fmla="*/ 39 h 92"/>
                <a:gd name="T30" fmla="*/ 2 w 82"/>
                <a:gd name="T31" fmla="*/ 32 h 92"/>
                <a:gd name="T32" fmla="*/ 0 w 82"/>
                <a:gd name="T33" fmla="*/ 22 h 92"/>
                <a:gd name="T34" fmla="*/ 68 w 82"/>
                <a:gd name="T35" fmla="*/ 0 h 92"/>
                <a:gd name="T36" fmla="*/ 77 w 82"/>
                <a:gd name="T37" fmla="*/ 8 h 92"/>
                <a:gd name="T38" fmla="*/ 14 w 82"/>
                <a:gd name="T39" fmla="*/ 92 h 92"/>
                <a:gd name="T40" fmla="*/ 5 w 82"/>
                <a:gd name="T41" fmla="*/ 85 h 92"/>
                <a:gd name="T42" fmla="*/ 68 w 82"/>
                <a:gd name="T43" fmla="*/ 0 h 92"/>
                <a:gd name="T44" fmla="*/ 14 w 82"/>
                <a:gd name="T45" fmla="*/ 22 h 92"/>
                <a:gd name="T46" fmla="*/ 15 w 82"/>
                <a:gd name="T47" fmla="*/ 31 h 92"/>
                <a:gd name="T48" fmla="*/ 19 w 82"/>
                <a:gd name="T49" fmla="*/ 33 h 92"/>
                <a:gd name="T50" fmla="*/ 22 w 82"/>
                <a:gd name="T51" fmla="*/ 33 h 92"/>
                <a:gd name="T52" fmla="*/ 24 w 82"/>
                <a:gd name="T53" fmla="*/ 31 h 92"/>
                <a:gd name="T54" fmla="*/ 25 w 82"/>
                <a:gd name="T55" fmla="*/ 27 h 92"/>
                <a:gd name="T56" fmla="*/ 25 w 82"/>
                <a:gd name="T57" fmla="*/ 22 h 92"/>
                <a:gd name="T58" fmla="*/ 24 w 82"/>
                <a:gd name="T59" fmla="*/ 13 h 92"/>
                <a:gd name="T60" fmla="*/ 19 w 82"/>
                <a:gd name="T61" fmla="*/ 11 h 92"/>
                <a:gd name="T62" fmla="*/ 15 w 82"/>
                <a:gd name="T63" fmla="*/ 13 h 92"/>
                <a:gd name="T64" fmla="*/ 14 w 82"/>
                <a:gd name="T65" fmla="*/ 22 h 92"/>
                <a:gd name="T66" fmla="*/ 44 w 82"/>
                <a:gd name="T67" fmla="*/ 69 h 92"/>
                <a:gd name="T68" fmla="*/ 46 w 82"/>
                <a:gd name="T69" fmla="*/ 59 h 92"/>
                <a:gd name="T70" fmla="*/ 50 w 82"/>
                <a:gd name="T71" fmla="*/ 52 h 92"/>
                <a:gd name="T72" fmla="*/ 56 w 82"/>
                <a:gd name="T73" fmla="*/ 49 h 92"/>
                <a:gd name="T74" fmla="*/ 63 w 82"/>
                <a:gd name="T75" fmla="*/ 47 h 92"/>
                <a:gd name="T76" fmla="*/ 71 w 82"/>
                <a:gd name="T77" fmla="*/ 49 h 92"/>
                <a:gd name="T78" fmla="*/ 77 w 82"/>
                <a:gd name="T79" fmla="*/ 52 h 92"/>
                <a:gd name="T80" fmla="*/ 81 w 82"/>
                <a:gd name="T81" fmla="*/ 59 h 92"/>
                <a:gd name="T82" fmla="*/ 82 w 82"/>
                <a:gd name="T83" fmla="*/ 69 h 92"/>
                <a:gd name="T84" fmla="*/ 81 w 82"/>
                <a:gd name="T85" fmla="*/ 79 h 92"/>
                <a:gd name="T86" fmla="*/ 77 w 82"/>
                <a:gd name="T87" fmla="*/ 86 h 92"/>
                <a:gd name="T88" fmla="*/ 71 w 82"/>
                <a:gd name="T89" fmla="*/ 89 h 92"/>
                <a:gd name="T90" fmla="*/ 63 w 82"/>
                <a:gd name="T91" fmla="*/ 90 h 92"/>
                <a:gd name="T92" fmla="*/ 56 w 82"/>
                <a:gd name="T93" fmla="*/ 89 h 92"/>
                <a:gd name="T94" fmla="*/ 50 w 82"/>
                <a:gd name="T95" fmla="*/ 86 h 92"/>
                <a:gd name="T96" fmla="*/ 46 w 82"/>
                <a:gd name="T97" fmla="*/ 79 h 92"/>
                <a:gd name="T98" fmla="*/ 44 w 82"/>
                <a:gd name="T99" fmla="*/ 69 h 92"/>
                <a:gd name="T100" fmla="*/ 58 w 82"/>
                <a:gd name="T101" fmla="*/ 69 h 92"/>
                <a:gd name="T102" fmla="*/ 59 w 82"/>
                <a:gd name="T103" fmla="*/ 77 h 92"/>
                <a:gd name="T104" fmla="*/ 63 w 82"/>
                <a:gd name="T105" fmla="*/ 80 h 92"/>
                <a:gd name="T106" fmla="*/ 66 w 82"/>
                <a:gd name="T107" fmla="*/ 79 h 92"/>
                <a:gd name="T108" fmla="*/ 68 w 82"/>
                <a:gd name="T109" fmla="*/ 78 h 92"/>
                <a:gd name="T110" fmla="*/ 69 w 82"/>
                <a:gd name="T111" fmla="*/ 74 h 92"/>
                <a:gd name="T112" fmla="*/ 69 w 82"/>
                <a:gd name="T113" fmla="*/ 69 h 92"/>
                <a:gd name="T114" fmla="*/ 68 w 82"/>
                <a:gd name="T115" fmla="*/ 60 h 92"/>
                <a:gd name="T116" fmla="*/ 63 w 82"/>
                <a:gd name="T117" fmla="*/ 58 h 92"/>
                <a:gd name="T118" fmla="*/ 59 w 82"/>
                <a:gd name="T119" fmla="*/ 60 h 92"/>
                <a:gd name="T120" fmla="*/ 58 w 82"/>
                <a:gd name="T121" fmla="*/ 6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2" h="92">
                  <a:moveTo>
                    <a:pt x="0" y="22"/>
                  </a:moveTo>
                  <a:cubicBezTo>
                    <a:pt x="0" y="18"/>
                    <a:pt x="1" y="15"/>
                    <a:pt x="2" y="12"/>
                  </a:cubicBezTo>
                  <a:cubicBezTo>
                    <a:pt x="3" y="10"/>
                    <a:pt x="4" y="7"/>
                    <a:pt x="6" y="6"/>
                  </a:cubicBezTo>
                  <a:cubicBezTo>
                    <a:pt x="7" y="4"/>
                    <a:pt x="9" y="3"/>
                    <a:pt x="12" y="2"/>
                  </a:cubicBezTo>
                  <a:cubicBezTo>
                    <a:pt x="14" y="1"/>
                    <a:pt x="17" y="1"/>
                    <a:pt x="19" y="1"/>
                  </a:cubicBezTo>
                  <a:cubicBezTo>
                    <a:pt x="22" y="1"/>
                    <a:pt x="25" y="1"/>
                    <a:pt x="27" y="2"/>
                  </a:cubicBezTo>
                  <a:cubicBezTo>
                    <a:pt x="29" y="2"/>
                    <a:pt x="31" y="4"/>
                    <a:pt x="33" y="5"/>
                  </a:cubicBezTo>
                  <a:cubicBezTo>
                    <a:pt x="35" y="7"/>
                    <a:pt x="36" y="9"/>
                    <a:pt x="37" y="12"/>
                  </a:cubicBezTo>
                  <a:cubicBezTo>
                    <a:pt x="38" y="15"/>
                    <a:pt x="38" y="18"/>
                    <a:pt x="38" y="22"/>
                  </a:cubicBezTo>
                  <a:cubicBezTo>
                    <a:pt x="38" y="26"/>
                    <a:pt x="38" y="29"/>
                    <a:pt x="37" y="32"/>
                  </a:cubicBezTo>
                  <a:cubicBezTo>
                    <a:pt x="36" y="35"/>
                    <a:pt x="35" y="37"/>
                    <a:pt x="33" y="39"/>
                  </a:cubicBezTo>
                  <a:cubicBezTo>
                    <a:pt x="31" y="41"/>
                    <a:pt x="29" y="42"/>
                    <a:pt x="27" y="42"/>
                  </a:cubicBezTo>
                  <a:cubicBezTo>
                    <a:pt x="25" y="43"/>
                    <a:pt x="22" y="44"/>
                    <a:pt x="19" y="44"/>
                  </a:cubicBezTo>
                  <a:cubicBezTo>
                    <a:pt x="17" y="44"/>
                    <a:pt x="14" y="43"/>
                    <a:pt x="12" y="42"/>
                  </a:cubicBezTo>
                  <a:cubicBezTo>
                    <a:pt x="9" y="42"/>
                    <a:pt x="7" y="41"/>
                    <a:pt x="6" y="39"/>
                  </a:cubicBezTo>
                  <a:cubicBezTo>
                    <a:pt x="4" y="37"/>
                    <a:pt x="3" y="35"/>
                    <a:pt x="2" y="32"/>
                  </a:cubicBezTo>
                  <a:cubicBezTo>
                    <a:pt x="1" y="29"/>
                    <a:pt x="0" y="26"/>
                    <a:pt x="0" y="22"/>
                  </a:cubicBezTo>
                  <a:close/>
                  <a:moveTo>
                    <a:pt x="68" y="0"/>
                  </a:moveTo>
                  <a:cubicBezTo>
                    <a:pt x="77" y="8"/>
                    <a:pt x="77" y="8"/>
                    <a:pt x="77" y="8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5" y="85"/>
                    <a:pt x="5" y="85"/>
                    <a:pt x="5" y="85"/>
                  </a:cubicBezTo>
                  <a:lnTo>
                    <a:pt x="68" y="0"/>
                  </a:lnTo>
                  <a:close/>
                  <a:moveTo>
                    <a:pt x="14" y="22"/>
                  </a:moveTo>
                  <a:cubicBezTo>
                    <a:pt x="14" y="26"/>
                    <a:pt x="14" y="29"/>
                    <a:pt x="15" y="31"/>
                  </a:cubicBezTo>
                  <a:cubicBezTo>
                    <a:pt x="16" y="32"/>
                    <a:pt x="17" y="33"/>
                    <a:pt x="19" y="33"/>
                  </a:cubicBezTo>
                  <a:cubicBezTo>
                    <a:pt x="20" y="33"/>
                    <a:pt x="21" y="33"/>
                    <a:pt x="22" y="33"/>
                  </a:cubicBezTo>
                  <a:cubicBezTo>
                    <a:pt x="23" y="32"/>
                    <a:pt x="23" y="32"/>
                    <a:pt x="24" y="31"/>
                  </a:cubicBezTo>
                  <a:cubicBezTo>
                    <a:pt x="24" y="30"/>
                    <a:pt x="25" y="29"/>
                    <a:pt x="25" y="27"/>
                  </a:cubicBezTo>
                  <a:cubicBezTo>
                    <a:pt x="25" y="26"/>
                    <a:pt x="25" y="24"/>
                    <a:pt x="25" y="22"/>
                  </a:cubicBezTo>
                  <a:cubicBezTo>
                    <a:pt x="25" y="18"/>
                    <a:pt x="25" y="15"/>
                    <a:pt x="24" y="13"/>
                  </a:cubicBezTo>
                  <a:cubicBezTo>
                    <a:pt x="23" y="12"/>
                    <a:pt x="21" y="11"/>
                    <a:pt x="19" y="11"/>
                  </a:cubicBezTo>
                  <a:cubicBezTo>
                    <a:pt x="17" y="11"/>
                    <a:pt x="16" y="12"/>
                    <a:pt x="15" y="13"/>
                  </a:cubicBezTo>
                  <a:cubicBezTo>
                    <a:pt x="14" y="15"/>
                    <a:pt x="14" y="18"/>
                    <a:pt x="14" y="22"/>
                  </a:cubicBezTo>
                  <a:close/>
                  <a:moveTo>
                    <a:pt x="44" y="69"/>
                  </a:moveTo>
                  <a:cubicBezTo>
                    <a:pt x="44" y="65"/>
                    <a:pt x="45" y="62"/>
                    <a:pt x="46" y="59"/>
                  </a:cubicBezTo>
                  <a:cubicBezTo>
                    <a:pt x="47" y="56"/>
                    <a:pt x="48" y="54"/>
                    <a:pt x="50" y="52"/>
                  </a:cubicBezTo>
                  <a:cubicBezTo>
                    <a:pt x="51" y="51"/>
                    <a:pt x="53" y="49"/>
                    <a:pt x="56" y="49"/>
                  </a:cubicBezTo>
                  <a:cubicBezTo>
                    <a:pt x="58" y="48"/>
                    <a:pt x="61" y="47"/>
                    <a:pt x="63" y="47"/>
                  </a:cubicBezTo>
                  <a:cubicBezTo>
                    <a:pt x="66" y="47"/>
                    <a:pt x="69" y="48"/>
                    <a:pt x="71" y="49"/>
                  </a:cubicBezTo>
                  <a:cubicBezTo>
                    <a:pt x="73" y="49"/>
                    <a:pt x="75" y="50"/>
                    <a:pt x="77" y="52"/>
                  </a:cubicBezTo>
                  <a:cubicBezTo>
                    <a:pt x="79" y="54"/>
                    <a:pt x="80" y="56"/>
                    <a:pt x="81" y="59"/>
                  </a:cubicBezTo>
                  <a:cubicBezTo>
                    <a:pt x="82" y="61"/>
                    <a:pt x="82" y="65"/>
                    <a:pt x="82" y="69"/>
                  </a:cubicBezTo>
                  <a:cubicBezTo>
                    <a:pt x="82" y="73"/>
                    <a:pt x="82" y="76"/>
                    <a:pt x="81" y="79"/>
                  </a:cubicBezTo>
                  <a:cubicBezTo>
                    <a:pt x="80" y="82"/>
                    <a:pt x="79" y="84"/>
                    <a:pt x="77" y="86"/>
                  </a:cubicBezTo>
                  <a:cubicBezTo>
                    <a:pt x="75" y="87"/>
                    <a:pt x="73" y="89"/>
                    <a:pt x="71" y="89"/>
                  </a:cubicBezTo>
                  <a:cubicBezTo>
                    <a:pt x="69" y="90"/>
                    <a:pt x="66" y="90"/>
                    <a:pt x="63" y="90"/>
                  </a:cubicBezTo>
                  <a:cubicBezTo>
                    <a:pt x="61" y="90"/>
                    <a:pt x="58" y="90"/>
                    <a:pt x="56" y="89"/>
                  </a:cubicBezTo>
                  <a:cubicBezTo>
                    <a:pt x="53" y="89"/>
                    <a:pt x="51" y="87"/>
                    <a:pt x="50" y="86"/>
                  </a:cubicBezTo>
                  <a:cubicBezTo>
                    <a:pt x="48" y="84"/>
                    <a:pt x="47" y="82"/>
                    <a:pt x="46" y="79"/>
                  </a:cubicBezTo>
                  <a:cubicBezTo>
                    <a:pt x="45" y="76"/>
                    <a:pt x="44" y="73"/>
                    <a:pt x="44" y="69"/>
                  </a:cubicBezTo>
                  <a:close/>
                  <a:moveTo>
                    <a:pt x="58" y="69"/>
                  </a:moveTo>
                  <a:cubicBezTo>
                    <a:pt x="58" y="73"/>
                    <a:pt x="58" y="76"/>
                    <a:pt x="59" y="77"/>
                  </a:cubicBezTo>
                  <a:cubicBezTo>
                    <a:pt x="60" y="79"/>
                    <a:pt x="61" y="80"/>
                    <a:pt x="63" y="80"/>
                  </a:cubicBezTo>
                  <a:cubicBezTo>
                    <a:pt x="64" y="80"/>
                    <a:pt x="65" y="80"/>
                    <a:pt x="66" y="79"/>
                  </a:cubicBezTo>
                  <a:cubicBezTo>
                    <a:pt x="67" y="79"/>
                    <a:pt x="67" y="79"/>
                    <a:pt x="68" y="78"/>
                  </a:cubicBezTo>
                  <a:cubicBezTo>
                    <a:pt x="68" y="77"/>
                    <a:pt x="68" y="76"/>
                    <a:pt x="69" y="74"/>
                  </a:cubicBezTo>
                  <a:cubicBezTo>
                    <a:pt x="69" y="73"/>
                    <a:pt x="69" y="71"/>
                    <a:pt x="69" y="69"/>
                  </a:cubicBezTo>
                  <a:cubicBezTo>
                    <a:pt x="69" y="65"/>
                    <a:pt x="68" y="62"/>
                    <a:pt x="68" y="60"/>
                  </a:cubicBezTo>
                  <a:cubicBezTo>
                    <a:pt x="67" y="59"/>
                    <a:pt x="65" y="58"/>
                    <a:pt x="63" y="58"/>
                  </a:cubicBezTo>
                  <a:cubicBezTo>
                    <a:pt x="61" y="58"/>
                    <a:pt x="60" y="59"/>
                    <a:pt x="59" y="60"/>
                  </a:cubicBezTo>
                  <a:cubicBezTo>
                    <a:pt x="58" y="62"/>
                    <a:pt x="58" y="65"/>
                    <a:pt x="58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6" name="Freeform 35">
            <a:extLst>
              <a:ext uri="{FF2B5EF4-FFF2-40B4-BE49-F238E27FC236}">
                <a16:creationId xmlns:a16="http://schemas.microsoft.com/office/drawing/2014/main" xmlns="" id="{D3A6B53B-14B0-4736-9B2F-5B60BF68ADF3}"/>
              </a:ext>
            </a:extLst>
          </p:cNvPr>
          <p:cNvSpPr>
            <a:spLocks noEditPoints="1"/>
          </p:cNvSpPr>
          <p:nvPr/>
        </p:nvSpPr>
        <p:spPr bwMode="auto">
          <a:xfrm>
            <a:off x="2226818" y="2436784"/>
            <a:ext cx="636249" cy="878360"/>
          </a:xfrm>
          <a:custGeom>
            <a:avLst/>
            <a:gdLst>
              <a:gd name="T0" fmla="*/ 107 w 118"/>
              <a:gd name="T1" fmla="*/ 34 h 162"/>
              <a:gd name="T2" fmla="*/ 72 w 118"/>
              <a:gd name="T3" fmla="*/ 0 h 162"/>
              <a:gd name="T4" fmla="*/ 63 w 118"/>
              <a:gd name="T5" fmla="*/ 3 h 162"/>
              <a:gd name="T6" fmla="*/ 59 w 118"/>
              <a:gd name="T7" fmla="*/ 131 h 162"/>
              <a:gd name="T8" fmla="*/ 42 w 118"/>
              <a:gd name="T9" fmla="*/ 147 h 162"/>
              <a:gd name="T10" fmla="*/ 30 w 118"/>
              <a:gd name="T11" fmla="*/ 153 h 162"/>
              <a:gd name="T12" fmla="*/ 98 w 118"/>
              <a:gd name="T13" fmla="*/ 162 h 162"/>
              <a:gd name="T14" fmla="*/ 87 w 118"/>
              <a:gd name="T15" fmla="*/ 153 h 162"/>
              <a:gd name="T16" fmla="*/ 72 w 118"/>
              <a:gd name="T17" fmla="*/ 147 h 162"/>
              <a:gd name="T18" fmla="*/ 107 w 118"/>
              <a:gd name="T19" fmla="*/ 99 h 162"/>
              <a:gd name="T20" fmla="*/ 118 w 118"/>
              <a:gd name="T21" fmla="*/ 67 h 162"/>
              <a:gd name="T22" fmla="*/ 114 w 118"/>
              <a:gd name="T23" fmla="*/ 66 h 162"/>
              <a:gd name="T24" fmla="*/ 95 w 118"/>
              <a:gd name="T25" fmla="*/ 46 h 162"/>
              <a:gd name="T26" fmla="*/ 114 w 118"/>
              <a:gd name="T27" fmla="*/ 66 h 162"/>
              <a:gd name="T28" fmla="*/ 94 w 118"/>
              <a:gd name="T29" fmla="*/ 42 h 162"/>
              <a:gd name="T30" fmla="*/ 103 w 118"/>
              <a:gd name="T31" fmla="*/ 37 h 162"/>
              <a:gd name="T32" fmla="*/ 45 w 118"/>
              <a:gd name="T33" fmla="*/ 47 h 162"/>
              <a:gd name="T34" fmla="*/ 66 w 118"/>
              <a:gd name="T35" fmla="*/ 66 h 162"/>
              <a:gd name="T36" fmla="*/ 66 w 118"/>
              <a:gd name="T37" fmla="*/ 70 h 162"/>
              <a:gd name="T38" fmla="*/ 45 w 118"/>
              <a:gd name="T39" fmla="*/ 86 h 162"/>
              <a:gd name="T40" fmla="*/ 66 w 118"/>
              <a:gd name="T41" fmla="*/ 70 h 162"/>
              <a:gd name="T42" fmla="*/ 33 w 118"/>
              <a:gd name="T43" fmla="*/ 37 h 162"/>
              <a:gd name="T44" fmla="*/ 42 w 118"/>
              <a:gd name="T45" fmla="*/ 42 h 162"/>
              <a:gd name="T46" fmla="*/ 39 w 118"/>
              <a:gd name="T47" fmla="*/ 66 h 162"/>
              <a:gd name="T48" fmla="*/ 30 w 118"/>
              <a:gd name="T49" fmla="*/ 40 h 162"/>
              <a:gd name="T50" fmla="*/ 39 w 118"/>
              <a:gd name="T51" fmla="*/ 70 h 162"/>
              <a:gd name="T52" fmla="*/ 30 w 118"/>
              <a:gd name="T53" fmla="*/ 93 h 162"/>
              <a:gd name="T54" fmla="*/ 39 w 118"/>
              <a:gd name="T55" fmla="*/ 70 h 162"/>
              <a:gd name="T56" fmla="*/ 54 w 118"/>
              <a:gd name="T57" fmla="*/ 110 h 162"/>
              <a:gd name="T58" fmla="*/ 42 w 118"/>
              <a:gd name="T59" fmla="*/ 91 h 162"/>
              <a:gd name="T60" fmla="*/ 66 w 118"/>
              <a:gd name="T61" fmla="*/ 87 h 162"/>
              <a:gd name="T62" fmla="*/ 46 w 118"/>
              <a:gd name="T63" fmla="*/ 90 h 162"/>
              <a:gd name="T64" fmla="*/ 46 w 118"/>
              <a:gd name="T65" fmla="*/ 43 h 162"/>
              <a:gd name="T66" fmla="*/ 66 w 118"/>
              <a:gd name="T67" fmla="*/ 46 h 162"/>
              <a:gd name="T68" fmla="*/ 94 w 118"/>
              <a:gd name="T69" fmla="*/ 70 h 162"/>
              <a:gd name="T70" fmla="*/ 70 w 118"/>
              <a:gd name="T71" fmla="*/ 83 h 162"/>
              <a:gd name="T72" fmla="*/ 70 w 118"/>
              <a:gd name="T73" fmla="*/ 66 h 162"/>
              <a:gd name="T74" fmla="*/ 91 w 118"/>
              <a:gd name="T75" fmla="*/ 47 h 162"/>
              <a:gd name="T76" fmla="*/ 70 w 118"/>
              <a:gd name="T77" fmla="*/ 66 h 162"/>
              <a:gd name="T78" fmla="*/ 70 w 118"/>
              <a:gd name="T79" fmla="*/ 46 h 162"/>
              <a:gd name="T80" fmla="*/ 90 w 118"/>
              <a:gd name="T81" fmla="*/ 43 h 162"/>
              <a:gd name="T82" fmla="*/ 63 w 118"/>
              <a:gd name="T83" fmla="*/ 11 h 162"/>
              <a:gd name="T84" fmla="*/ 29 w 118"/>
              <a:gd name="T85" fmla="*/ 34 h 162"/>
              <a:gd name="T86" fmla="*/ 18 w 118"/>
              <a:gd name="T87" fmla="*/ 67 h 162"/>
              <a:gd name="T88" fmla="*/ 29 w 118"/>
              <a:gd name="T89" fmla="*/ 99 h 162"/>
              <a:gd name="T90" fmla="*/ 65 w 118"/>
              <a:gd name="T91" fmla="*/ 123 h 162"/>
              <a:gd name="T92" fmla="*/ 8 w 118"/>
              <a:gd name="T93" fmla="*/ 67 h 162"/>
              <a:gd name="T94" fmla="*/ 70 w 118"/>
              <a:gd name="T95" fmla="*/ 87 h 162"/>
              <a:gd name="T96" fmla="*/ 70 w 118"/>
              <a:gd name="T97" fmla="*/ 113 h 162"/>
              <a:gd name="T98" fmla="*/ 94 w 118"/>
              <a:gd name="T99" fmla="*/ 92 h 162"/>
              <a:gd name="T100" fmla="*/ 83 w 118"/>
              <a:gd name="T101" fmla="*/ 110 h 162"/>
              <a:gd name="T102" fmla="*/ 95 w 118"/>
              <a:gd name="T103" fmla="*/ 88 h 162"/>
              <a:gd name="T104" fmla="*/ 114 w 118"/>
              <a:gd name="T105" fmla="*/ 70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18" h="162">
                <a:moveTo>
                  <a:pt x="109" y="38"/>
                </a:moveTo>
                <a:cubicBezTo>
                  <a:pt x="108" y="37"/>
                  <a:pt x="108" y="35"/>
                  <a:pt x="107" y="34"/>
                </a:cubicBezTo>
                <a:cubicBezTo>
                  <a:pt x="98" y="24"/>
                  <a:pt x="86" y="17"/>
                  <a:pt x="72" y="17"/>
                </a:cubicBezTo>
                <a:cubicBezTo>
                  <a:pt x="72" y="0"/>
                  <a:pt x="72" y="0"/>
                  <a:pt x="72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63" y="3"/>
                  <a:pt x="63" y="3"/>
                  <a:pt x="63" y="3"/>
                </a:cubicBezTo>
                <a:cubicBezTo>
                  <a:pt x="29" y="4"/>
                  <a:pt x="0" y="32"/>
                  <a:pt x="0" y="67"/>
                </a:cubicBezTo>
                <a:cubicBezTo>
                  <a:pt x="0" y="100"/>
                  <a:pt x="26" y="128"/>
                  <a:pt x="59" y="131"/>
                </a:cubicBezTo>
                <a:cubicBezTo>
                  <a:pt x="59" y="147"/>
                  <a:pt x="59" y="147"/>
                  <a:pt x="59" y="147"/>
                </a:cubicBezTo>
                <a:cubicBezTo>
                  <a:pt x="42" y="147"/>
                  <a:pt x="42" y="147"/>
                  <a:pt x="42" y="147"/>
                </a:cubicBezTo>
                <a:cubicBezTo>
                  <a:pt x="42" y="153"/>
                  <a:pt x="42" y="153"/>
                  <a:pt x="42" y="153"/>
                </a:cubicBezTo>
                <a:cubicBezTo>
                  <a:pt x="30" y="153"/>
                  <a:pt x="30" y="153"/>
                  <a:pt x="30" y="153"/>
                </a:cubicBezTo>
                <a:cubicBezTo>
                  <a:pt x="30" y="162"/>
                  <a:pt x="30" y="162"/>
                  <a:pt x="30" y="162"/>
                </a:cubicBezTo>
                <a:cubicBezTo>
                  <a:pt x="98" y="162"/>
                  <a:pt x="98" y="162"/>
                  <a:pt x="98" y="162"/>
                </a:cubicBezTo>
                <a:cubicBezTo>
                  <a:pt x="98" y="153"/>
                  <a:pt x="98" y="153"/>
                  <a:pt x="98" y="153"/>
                </a:cubicBezTo>
                <a:cubicBezTo>
                  <a:pt x="87" y="153"/>
                  <a:pt x="87" y="153"/>
                  <a:pt x="87" y="153"/>
                </a:cubicBezTo>
                <a:cubicBezTo>
                  <a:pt x="87" y="147"/>
                  <a:pt x="87" y="147"/>
                  <a:pt x="87" y="147"/>
                </a:cubicBezTo>
                <a:cubicBezTo>
                  <a:pt x="72" y="147"/>
                  <a:pt x="72" y="147"/>
                  <a:pt x="72" y="147"/>
                </a:cubicBezTo>
                <a:cubicBezTo>
                  <a:pt x="72" y="117"/>
                  <a:pt x="72" y="117"/>
                  <a:pt x="72" y="117"/>
                </a:cubicBezTo>
                <a:cubicBezTo>
                  <a:pt x="86" y="116"/>
                  <a:pt x="98" y="109"/>
                  <a:pt x="107" y="99"/>
                </a:cubicBezTo>
                <a:cubicBezTo>
                  <a:pt x="108" y="98"/>
                  <a:pt x="108" y="97"/>
                  <a:pt x="109" y="96"/>
                </a:cubicBezTo>
                <a:cubicBezTo>
                  <a:pt x="115" y="87"/>
                  <a:pt x="118" y="77"/>
                  <a:pt x="118" y="67"/>
                </a:cubicBezTo>
                <a:cubicBezTo>
                  <a:pt x="118" y="56"/>
                  <a:pt x="115" y="46"/>
                  <a:pt x="109" y="38"/>
                </a:cubicBezTo>
                <a:close/>
                <a:moveTo>
                  <a:pt x="114" y="66"/>
                </a:moveTo>
                <a:cubicBezTo>
                  <a:pt x="98" y="66"/>
                  <a:pt x="98" y="66"/>
                  <a:pt x="98" y="66"/>
                </a:cubicBezTo>
                <a:cubicBezTo>
                  <a:pt x="98" y="59"/>
                  <a:pt x="97" y="52"/>
                  <a:pt x="95" y="46"/>
                </a:cubicBezTo>
                <a:cubicBezTo>
                  <a:pt x="99" y="44"/>
                  <a:pt x="103" y="42"/>
                  <a:pt x="106" y="40"/>
                </a:cubicBezTo>
                <a:cubicBezTo>
                  <a:pt x="111" y="47"/>
                  <a:pt x="114" y="56"/>
                  <a:pt x="114" y="66"/>
                </a:cubicBezTo>
                <a:close/>
                <a:moveTo>
                  <a:pt x="103" y="37"/>
                </a:moveTo>
                <a:cubicBezTo>
                  <a:pt x="101" y="39"/>
                  <a:pt x="97" y="40"/>
                  <a:pt x="94" y="42"/>
                </a:cubicBezTo>
                <a:cubicBezTo>
                  <a:pt x="91" y="34"/>
                  <a:pt x="87" y="27"/>
                  <a:pt x="83" y="23"/>
                </a:cubicBezTo>
                <a:cubicBezTo>
                  <a:pt x="91" y="26"/>
                  <a:pt x="98" y="31"/>
                  <a:pt x="103" y="37"/>
                </a:cubicBezTo>
                <a:close/>
                <a:moveTo>
                  <a:pt x="43" y="66"/>
                </a:moveTo>
                <a:cubicBezTo>
                  <a:pt x="43" y="59"/>
                  <a:pt x="44" y="53"/>
                  <a:pt x="45" y="47"/>
                </a:cubicBezTo>
                <a:cubicBezTo>
                  <a:pt x="51" y="49"/>
                  <a:pt x="59" y="50"/>
                  <a:pt x="66" y="50"/>
                </a:cubicBezTo>
                <a:cubicBezTo>
                  <a:pt x="66" y="66"/>
                  <a:pt x="66" y="66"/>
                  <a:pt x="66" y="66"/>
                </a:cubicBezTo>
                <a:lnTo>
                  <a:pt x="43" y="66"/>
                </a:lnTo>
                <a:close/>
                <a:moveTo>
                  <a:pt x="66" y="70"/>
                </a:moveTo>
                <a:cubicBezTo>
                  <a:pt x="66" y="83"/>
                  <a:pt x="66" y="83"/>
                  <a:pt x="66" y="83"/>
                </a:cubicBezTo>
                <a:cubicBezTo>
                  <a:pt x="59" y="83"/>
                  <a:pt x="51" y="84"/>
                  <a:pt x="45" y="86"/>
                </a:cubicBezTo>
                <a:cubicBezTo>
                  <a:pt x="44" y="81"/>
                  <a:pt x="43" y="76"/>
                  <a:pt x="43" y="70"/>
                </a:cubicBezTo>
                <a:lnTo>
                  <a:pt x="66" y="70"/>
                </a:lnTo>
                <a:close/>
                <a:moveTo>
                  <a:pt x="42" y="42"/>
                </a:moveTo>
                <a:cubicBezTo>
                  <a:pt x="39" y="40"/>
                  <a:pt x="36" y="39"/>
                  <a:pt x="33" y="37"/>
                </a:cubicBezTo>
                <a:cubicBezTo>
                  <a:pt x="38" y="30"/>
                  <a:pt x="45" y="25"/>
                  <a:pt x="54" y="23"/>
                </a:cubicBezTo>
                <a:cubicBezTo>
                  <a:pt x="49" y="27"/>
                  <a:pt x="45" y="34"/>
                  <a:pt x="42" y="42"/>
                </a:cubicBezTo>
                <a:close/>
                <a:moveTo>
                  <a:pt x="41" y="46"/>
                </a:moveTo>
                <a:cubicBezTo>
                  <a:pt x="40" y="52"/>
                  <a:pt x="39" y="59"/>
                  <a:pt x="39" y="66"/>
                </a:cubicBezTo>
                <a:cubicBezTo>
                  <a:pt x="22" y="66"/>
                  <a:pt x="22" y="66"/>
                  <a:pt x="22" y="66"/>
                </a:cubicBezTo>
                <a:cubicBezTo>
                  <a:pt x="22" y="56"/>
                  <a:pt x="25" y="47"/>
                  <a:pt x="30" y="40"/>
                </a:cubicBezTo>
                <a:cubicBezTo>
                  <a:pt x="34" y="42"/>
                  <a:pt x="37" y="44"/>
                  <a:pt x="41" y="46"/>
                </a:cubicBezTo>
                <a:close/>
                <a:moveTo>
                  <a:pt x="39" y="70"/>
                </a:moveTo>
                <a:cubicBezTo>
                  <a:pt x="39" y="76"/>
                  <a:pt x="40" y="82"/>
                  <a:pt x="41" y="88"/>
                </a:cubicBezTo>
                <a:cubicBezTo>
                  <a:pt x="37" y="89"/>
                  <a:pt x="34" y="91"/>
                  <a:pt x="30" y="93"/>
                </a:cubicBezTo>
                <a:cubicBezTo>
                  <a:pt x="26" y="87"/>
                  <a:pt x="23" y="79"/>
                  <a:pt x="22" y="70"/>
                </a:cubicBezTo>
                <a:cubicBezTo>
                  <a:pt x="39" y="70"/>
                  <a:pt x="39" y="70"/>
                  <a:pt x="39" y="70"/>
                </a:cubicBezTo>
                <a:close/>
                <a:moveTo>
                  <a:pt x="42" y="91"/>
                </a:moveTo>
                <a:cubicBezTo>
                  <a:pt x="45" y="99"/>
                  <a:pt x="49" y="106"/>
                  <a:pt x="54" y="110"/>
                </a:cubicBezTo>
                <a:cubicBezTo>
                  <a:pt x="45" y="108"/>
                  <a:pt x="38" y="103"/>
                  <a:pt x="33" y="96"/>
                </a:cubicBezTo>
                <a:cubicBezTo>
                  <a:pt x="36" y="94"/>
                  <a:pt x="39" y="93"/>
                  <a:pt x="42" y="91"/>
                </a:cubicBezTo>
                <a:close/>
                <a:moveTo>
                  <a:pt x="46" y="90"/>
                </a:moveTo>
                <a:cubicBezTo>
                  <a:pt x="52" y="88"/>
                  <a:pt x="59" y="87"/>
                  <a:pt x="66" y="87"/>
                </a:cubicBezTo>
                <a:cubicBezTo>
                  <a:pt x="66" y="113"/>
                  <a:pt x="66" y="113"/>
                  <a:pt x="66" y="113"/>
                </a:cubicBezTo>
                <a:cubicBezTo>
                  <a:pt x="58" y="111"/>
                  <a:pt x="50" y="103"/>
                  <a:pt x="46" y="90"/>
                </a:cubicBezTo>
                <a:close/>
                <a:moveTo>
                  <a:pt x="66" y="46"/>
                </a:moveTo>
                <a:cubicBezTo>
                  <a:pt x="59" y="46"/>
                  <a:pt x="52" y="45"/>
                  <a:pt x="46" y="43"/>
                </a:cubicBezTo>
                <a:cubicBezTo>
                  <a:pt x="50" y="31"/>
                  <a:pt x="58" y="22"/>
                  <a:pt x="66" y="21"/>
                </a:cubicBezTo>
                <a:cubicBezTo>
                  <a:pt x="66" y="46"/>
                  <a:pt x="66" y="46"/>
                  <a:pt x="66" y="46"/>
                </a:cubicBezTo>
                <a:close/>
                <a:moveTo>
                  <a:pt x="70" y="70"/>
                </a:moveTo>
                <a:cubicBezTo>
                  <a:pt x="94" y="70"/>
                  <a:pt x="94" y="70"/>
                  <a:pt x="94" y="70"/>
                </a:cubicBezTo>
                <a:cubicBezTo>
                  <a:pt x="93" y="76"/>
                  <a:pt x="93" y="81"/>
                  <a:pt x="91" y="86"/>
                </a:cubicBezTo>
                <a:cubicBezTo>
                  <a:pt x="85" y="84"/>
                  <a:pt x="78" y="83"/>
                  <a:pt x="70" y="83"/>
                </a:cubicBezTo>
                <a:lnTo>
                  <a:pt x="70" y="70"/>
                </a:lnTo>
                <a:close/>
                <a:moveTo>
                  <a:pt x="70" y="66"/>
                </a:moveTo>
                <a:cubicBezTo>
                  <a:pt x="70" y="50"/>
                  <a:pt x="70" y="50"/>
                  <a:pt x="70" y="50"/>
                </a:cubicBezTo>
                <a:cubicBezTo>
                  <a:pt x="78" y="50"/>
                  <a:pt x="85" y="49"/>
                  <a:pt x="91" y="47"/>
                </a:cubicBezTo>
                <a:cubicBezTo>
                  <a:pt x="93" y="53"/>
                  <a:pt x="94" y="59"/>
                  <a:pt x="94" y="66"/>
                </a:cubicBezTo>
                <a:lnTo>
                  <a:pt x="70" y="66"/>
                </a:lnTo>
                <a:close/>
                <a:moveTo>
                  <a:pt x="90" y="43"/>
                </a:moveTo>
                <a:cubicBezTo>
                  <a:pt x="84" y="45"/>
                  <a:pt x="77" y="46"/>
                  <a:pt x="70" y="46"/>
                </a:cubicBezTo>
                <a:cubicBezTo>
                  <a:pt x="70" y="21"/>
                  <a:pt x="70" y="21"/>
                  <a:pt x="70" y="21"/>
                </a:cubicBezTo>
                <a:cubicBezTo>
                  <a:pt x="79" y="22"/>
                  <a:pt x="86" y="30"/>
                  <a:pt x="90" y="43"/>
                </a:cubicBezTo>
                <a:close/>
                <a:moveTo>
                  <a:pt x="8" y="67"/>
                </a:moveTo>
                <a:cubicBezTo>
                  <a:pt x="8" y="37"/>
                  <a:pt x="33" y="12"/>
                  <a:pt x="63" y="11"/>
                </a:cubicBezTo>
                <a:cubicBezTo>
                  <a:pt x="63" y="17"/>
                  <a:pt x="63" y="17"/>
                  <a:pt x="63" y="17"/>
                </a:cubicBezTo>
                <a:cubicBezTo>
                  <a:pt x="50" y="18"/>
                  <a:pt x="38" y="24"/>
                  <a:pt x="29" y="34"/>
                </a:cubicBezTo>
                <a:cubicBezTo>
                  <a:pt x="29" y="35"/>
                  <a:pt x="28" y="37"/>
                  <a:pt x="27" y="38"/>
                </a:cubicBezTo>
                <a:cubicBezTo>
                  <a:pt x="21" y="46"/>
                  <a:pt x="18" y="56"/>
                  <a:pt x="18" y="67"/>
                </a:cubicBezTo>
                <a:cubicBezTo>
                  <a:pt x="18" y="77"/>
                  <a:pt x="21" y="87"/>
                  <a:pt x="27" y="96"/>
                </a:cubicBezTo>
                <a:cubicBezTo>
                  <a:pt x="28" y="97"/>
                  <a:pt x="29" y="98"/>
                  <a:pt x="29" y="99"/>
                </a:cubicBezTo>
                <a:cubicBezTo>
                  <a:pt x="38" y="109"/>
                  <a:pt x="51" y="116"/>
                  <a:pt x="65" y="117"/>
                </a:cubicBezTo>
                <a:cubicBezTo>
                  <a:pt x="65" y="123"/>
                  <a:pt x="65" y="123"/>
                  <a:pt x="65" y="123"/>
                </a:cubicBezTo>
                <a:cubicBezTo>
                  <a:pt x="65" y="123"/>
                  <a:pt x="64" y="123"/>
                  <a:pt x="64" y="123"/>
                </a:cubicBezTo>
                <a:cubicBezTo>
                  <a:pt x="33" y="123"/>
                  <a:pt x="8" y="98"/>
                  <a:pt x="8" y="67"/>
                </a:cubicBezTo>
                <a:close/>
                <a:moveTo>
                  <a:pt x="70" y="113"/>
                </a:moveTo>
                <a:cubicBezTo>
                  <a:pt x="70" y="87"/>
                  <a:pt x="70" y="87"/>
                  <a:pt x="70" y="87"/>
                </a:cubicBezTo>
                <a:cubicBezTo>
                  <a:pt x="77" y="87"/>
                  <a:pt x="84" y="88"/>
                  <a:pt x="90" y="90"/>
                </a:cubicBezTo>
                <a:cubicBezTo>
                  <a:pt x="86" y="103"/>
                  <a:pt x="79" y="111"/>
                  <a:pt x="70" y="113"/>
                </a:cubicBezTo>
                <a:close/>
                <a:moveTo>
                  <a:pt x="83" y="110"/>
                </a:moveTo>
                <a:cubicBezTo>
                  <a:pt x="87" y="106"/>
                  <a:pt x="91" y="99"/>
                  <a:pt x="94" y="92"/>
                </a:cubicBezTo>
                <a:cubicBezTo>
                  <a:pt x="97" y="93"/>
                  <a:pt x="101" y="94"/>
                  <a:pt x="103" y="96"/>
                </a:cubicBezTo>
                <a:cubicBezTo>
                  <a:pt x="98" y="103"/>
                  <a:pt x="91" y="108"/>
                  <a:pt x="83" y="110"/>
                </a:cubicBezTo>
                <a:close/>
                <a:moveTo>
                  <a:pt x="106" y="93"/>
                </a:moveTo>
                <a:cubicBezTo>
                  <a:pt x="103" y="91"/>
                  <a:pt x="99" y="89"/>
                  <a:pt x="95" y="88"/>
                </a:cubicBezTo>
                <a:cubicBezTo>
                  <a:pt x="97" y="82"/>
                  <a:pt x="97" y="76"/>
                  <a:pt x="98" y="70"/>
                </a:cubicBezTo>
                <a:cubicBezTo>
                  <a:pt x="114" y="70"/>
                  <a:pt x="114" y="70"/>
                  <a:pt x="114" y="70"/>
                </a:cubicBezTo>
                <a:cubicBezTo>
                  <a:pt x="113" y="79"/>
                  <a:pt x="110" y="87"/>
                  <a:pt x="106" y="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052A8B2E-F8D2-4EB5-A6B1-381128646BC7}"/>
              </a:ext>
            </a:extLst>
          </p:cNvPr>
          <p:cNvGrpSpPr/>
          <p:nvPr/>
        </p:nvGrpSpPr>
        <p:grpSpPr>
          <a:xfrm>
            <a:off x="4348699" y="2452095"/>
            <a:ext cx="861471" cy="737600"/>
            <a:chOff x="3103920" y="2539661"/>
            <a:chExt cx="646103" cy="553200"/>
          </a:xfrm>
          <a:solidFill>
            <a:schemeClr val="bg1"/>
          </a:solidFill>
        </p:grpSpPr>
        <p:sp>
          <p:nvSpPr>
            <p:cNvPr id="28" name="Freeform 45">
              <a:extLst>
                <a:ext uri="{FF2B5EF4-FFF2-40B4-BE49-F238E27FC236}">
                  <a16:creationId xmlns:a16="http://schemas.microsoft.com/office/drawing/2014/main" xmlns="" id="{15697777-936F-46AF-96E1-F84A55418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1723" y="2839488"/>
              <a:ext cx="367393" cy="185807"/>
            </a:xfrm>
            <a:custGeom>
              <a:avLst/>
              <a:gdLst>
                <a:gd name="T0" fmla="*/ 0 w 91"/>
                <a:gd name="T1" fmla="*/ 2 h 46"/>
                <a:gd name="T2" fmla="*/ 0 w 91"/>
                <a:gd name="T3" fmla="*/ 25 h 46"/>
                <a:gd name="T4" fmla="*/ 46 w 91"/>
                <a:gd name="T5" fmla="*/ 46 h 46"/>
                <a:gd name="T6" fmla="*/ 91 w 91"/>
                <a:gd name="T7" fmla="*/ 25 h 46"/>
                <a:gd name="T8" fmla="*/ 91 w 91"/>
                <a:gd name="T9" fmla="*/ 0 h 46"/>
                <a:gd name="T10" fmla="*/ 52 w 91"/>
                <a:gd name="T11" fmla="*/ 23 h 46"/>
                <a:gd name="T12" fmla="*/ 43 w 91"/>
                <a:gd name="T13" fmla="*/ 24 h 46"/>
                <a:gd name="T14" fmla="*/ 0 w 91"/>
                <a:gd name="T15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1" h="46">
                  <a:moveTo>
                    <a:pt x="0" y="2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9" y="46"/>
                    <a:pt x="46" y="46"/>
                  </a:cubicBezTo>
                  <a:cubicBezTo>
                    <a:pt x="79" y="46"/>
                    <a:pt x="91" y="25"/>
                    <a:pt x="91" y="25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49" y="25"/>
                    <a:pt x="46" y="25"/>
                    <a:pt x="43" y="24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Freeform 46">
              <a:extLst>
                <a:ext uri="{FF2B5EF4-FFF2-40B4-BE49-F238E27FC236}">
                  <a16:creationId xmlns:a16="http://schemas.microsoft.com/office/drawing/2014/main" xmlns="" id="{B4C19C0B-7B0F-4B45-8B45-9201B8D1B4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3920" y="2539661"/>
              <a:ext cx="646103" cy="553200"/>
            </a:xfrm>
            <a:custGeom>
              <a:avLst/>
              <a:gdLst>
                <a:gd name="T0" fmla="*/ 83 w 159"/>
                <a:gd name="T1" fmla="*/ 50 h 136"/>
                <a:gd name="T2" fmla="*/ 70 w 159"/>
                <a:gd name="T3" fmla="*/ 46 h 136"/>
                <a:gd name="T4" fmla="*/ 23 w 159"/>
                <a:gd name="T5" fmla="*/ 63 h 136"/>
                <a:gd name="T6" fmla="*/ 79 w 159"/>
                <a:gd name="T7" fmla="*/ 91 h 136"/>
                <a:gd name="T8" fmla="*/ 88 w 159"/>
                <a:gd name="T9" fmla="*/ 91 h 136"/>
                <a:gd name="T10" fmla="*/ 154 w 159"/>
                <a:gd name="T11" fmla="*/ 53 h 136"/>
                <a:gd name="T12" fmla="*/ 159 w 159"/>
                <a:gd name="T13" fmla="*/ 44 h 136"/>
                <a:gd name="T14" fmla="*/ 153 w 159"/>
                <a:gd name="T15" fmla="*/ 36 h 136"/>
                <a:gd name="T16" fmla="*/ 85 w 159"/>
                <a:gd name="T17" fmla="*/ 2 h 136"/>
                <a:gd name="T18" fmla="*/ 76 w 159"/>
                <a:gd name="T19" fmla="*/ 2 h 136"/>
                <a:gd name="T20" fmla="*/ 11 w 159"/>
                <a:gd name="T21" fmla="*/ 40 h 136"/>
                <a:gd name="T22" fmla="*/ 6 w 159"/>
                <a:gd name="T23" fmla="*/ 49 h 136"/>
                <a:gd name="T24" fmla="*/ 11 w 159"/>
                <a:gd name="T25" fmla="*/ 57 h 136"/>
                <a:gd name="T26" fmla="*/ 11 w 159"/>
                <a:gd name="T27" fmla="*/ 92 h 136"/>
                <a:gd name="T28" fmla="*/ 5 w 159"/>
                <a:gd name="T29" fmla="*/ 100 h 136"/>
                <a:gd name="T30" fmla="*/ 8 w 159"/>
                <a:gd name="T31" fmla="*/ 107 h 136"/>
                <a:gd name="T32" fmla="*/ 3 w 159"/>
                <a:gd name="T33" fmla="*/ 118 h 136"/>
                <a:gd name="T34" fmla="*/ 0 w 159"/>
                <a:gd name="T35" fmla="*/ 125 h 136"/>
                <a:gd name="T36" fmla="*/ 4 w 159"/>
                <a:gd name="T37" fmla="*/ 133 h 136"/>
                <a:gd name="T38" fmla="*/ 5 w 159"/>
                <a:gd name="T39" fmla="*/ 133 h 136"/>
                <a:gd name="T40" fmla="*/ 13 w 159"/>
                <a:gd name="T41" fmla="*/ 135 h 136"/>
                <a:gd name="T42" fmla="*/ 19 w 159"/>
                <a:gd name="T43" fmla="*/ 130 h 136"/>
                <a:gd name="T44" fmla="*/ 20 w 159"/>
                <a:gd name="T45" fmla="*/ 106 h 136"/>
                <a:gd name="T46" fmla="*/ 23 w 159"/>
                <a:gd name="T47" fmla="*/ 100 h 136"/>
                <a:gd name="T48" fmla="*/ 17 w 159"/>
                <a:gd name="T49" fmla="*/ 92 h 136"/>
                <a:gd name="T50" fmla="*/ 17 w 159"/>
                <a:gd name="T51" fmla="*/ 59 h 136"/>
                <a:gd name="T52" fmla="*/ 68 w 159"/>
                <a:gd name="T53" fmla="*/ 41 h 136"/>
                <a:gd name="T54" fmla="*/ 71 w 159"/>
                <a:gd name="T55" fmla="*/ 37 h 136"/>
                <a:gd name="T56" fmla="*/ 82 w 159"/>
                <a:gd name="T57" fmla="*/ 44 h 136"/>
                <a:gd name="T58" fmla="*/ 93 w 159"/>
                <a:gd name="T59" fmla="*/ 38 h 136"/>
                <a:gd name="T60" fmla="*/ 93 w 159"/>
                <a:gd name="T61" fmla="*/ 36 h 136"/>
                <a:gd name="T62" fmla="*/ 96 w 159"/>
                <a:gd name="T63" fmla="*/ 43 h 136"/>
                <a:gd name="T64" fmla="*/ 83 w 159"/>
                <a:gd name="T65" fmla="*/ 5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9" h="136">
                  <a:moveTo>
                    <a:pt x="83" y="50"/>
                  </a:moveTo>
                  <a:cubicBezTo>
                    <a:pt x="78" y="50"/>
                    <a:pt x="73" y="49"/>
                    <a:pt x="70" y="46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79" y="91"/>
                    <a:pt x="79" y="91"/>
                    <a:pt x="79" y="91"/>
                  </a:cubicBezTo>
                  <a:cubicBezTo>
                    <a:pt x="82" y="93"/>
                    <a:pt x="85" y="92"/>
                    <a:pt x="88" y="91"/>
                  </a:cubicBezTo>
                  <a:cubicBezTo>
                    <a:pt x="154" y="53"/>
                    <a:pt x="154" y="53"/>
                    <a:pt x="154" y="53"/>
                  </a:cubicBezTo>
                  <a:cubicBezTo>
                    <a:pt x="157" y="51"/>
                    <a:pt x="159" y="47"/>
                    <a:pt x="159" y="44"/>
                  </a:cubicBezTo>
                  <a:cubicBezTo>
                    <a:pt x="158" y="40"/>
                    <a:pt x="156" y="37"/>
                    <a:pt x="153" y="36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2" y="0"/>
                    <a:pt x="79" y="0"/>
                    <a:pt x="76" y="2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7" y="42"/>
                    <a:pt x="6" y="45"/>
                    <a:pt x="6" y="49"/>
                  </a:cubicBezTo>
                  <a:cubicBezTo>
                    <a:pt x="6" y="52"/>
                    <a:pt x="8" y="55"/>
                    <a:pt x="11" y="57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8" y="93"/>
                    <a:pt x="5" y="96"/>
                    <a:pt x="5" y="100"/>
                  </a:cubicBezTo>
                  <a:cubicBezTo>
                    <a:pt x="5" y="103"/>
                    <a:pt x="6" y="105"/>
                    <a:pt x="8" y="107"/>
                  </a:cubicBezTo>
                  <a:cubicBezTo>
                    <a:pt x="8" y="112"/>
                    <a:pt x="6" y="115"/>
                    <a:pt x="3" y="118"/>
                  </a:cubicBezTo>
                  <a:cubicBezTo>
                    <a:pt x="1" y="120"/>
                    <a:pt x="0" y="122"/>
                    <a:pt x="0" y="125"/>
                  </a:cubicBezTo>
                  <a:cubicBezTo>
                    <a:pt x="0" y="128"/>
                    <a:pt x="2" y="131"/>
                    <a:pt x="4" y="133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7" y="135"/>
                    <a:pt x="10" y="136"/>
                    <a:pt x="13" y="135"/>
                  </a:cubicBezTo>
                  <a:cubicBezTo>
                    <a:pt x="16" y="134"/>
                    <a:pt x="18" y="133"/>
                    <a:pt x="19" y="130"/>
                  </a:cubicBezTo>
                  <a:cubicBezTo>
                    <a:pt x="24" y="122"/>
                    <a:pt x="22" y="111"/>
                    <a:pt x="20" y="106"/>
                  </a:cubicBezTo>
                  <a:cubicBezTo>
                    <a:pt x="22" y="105"/>
                    <a:pt x="23" y="102"/>
                    <a:pt x="23" y="100"/>
                  </a:cubicBezTo>
                  <a:cubicBezTo>
                    <a:pt x="23" y="96"/>
                    <a:pt x="20" y="93"/>
                    <a:pt x="17" y="92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9" y="39"/>
                    <a:pt x="71" y="37"/>
                    <a:pt x="71" y="37"/>
                  </a:cubicBezTo>
                  <a:cubicBezTo>
                    <a:pt x="71" y="37"/>
                    <a:pt x="71" y="44"/>
                    <a:pt x="82" y="44"/>
                  </a:cubicBezTo>
                  <a:cubicBezTo>
                    <a:pt x="88" y="44"/>
                    <a:pt x="93" y="42"/>
                    <a:pt x="93" y="38"/>
                  </a:cubicBezTo>
                  <a:cubicBezTo>
                    <a:pt x="93" y="38"/>
                    <a:pt x="93" y="37"/>
                    <a:pt x="93" y="36"/>
                  </a:cubicBezTo>
                  <a:cubicBezTo>
                    <a:pt x="95" y="38"/>
                    <a:pt x="96" y="41"/>
                    <a:pt x="96" y="43"/>
                  </a:cubicBezTo>
                  <a:cubicBezTo>
                    <a:pt x="96" y="47"/>
                    <a:pt x="90" y="50"/>
                    <a:pt x="83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A9D961CD-71AA-4E26-A81C-2514596742BD}"/>
              </a:ext>
            </a:extLst>
          </p:cNvPr>
          <p:cNvGrpSpPr/>
          <p:nvPr/>
        </p:nvGrpSpPr>
        <p:grpSpPr>
          <a:xfrm>
            <a:off x="6526223" y="2429325"/>
            <a:ext cx="923408" cy="912144"/>
            <a:chOff x="5007612" y="2415286"/>
            <a:chExt cx="692556" cy="684108"/>
          </a:xfrm>
          <a:solidFill>
            <a:schemeClr val="bg1"/>
          </a:solidFill>
        </p:grpSpPr>
        <p:sp>
          <p:nvSpPr>
            <p:cNvPr id="31" name="Freeform 47">
              <a:extLst>
                <a:ext uri="{FF2B5EF4-FFF2-40B4-BE49-F238E27FC236}">
                  <a16:creationId xmlns:a16="http://schemas.microsoft.com/office/drawing/2014/main" xmlns="" id="{C766E7C7-764B-4FBB-B80D-A230601824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004" y="2415286"/>
              <a:ext cx="325164" cy="320940"/>
            </a:xfrm>
            <a:custGeom>
              <a:avLst/>
              <a:gdLst>
                <a:gd name="T0" fmla="*/ 44 w 77"/>
                <a:gd name="T1" fmla="*/ 11 h 76"/>
                <a:gd name="T2" fmla="*/ 65 w 77"/>
                <a:gd name="T3" fmla="*/ 33 h 76"/>
                <a:gd name="T4" fmla="*/ 59 w 77"/>
                <a:gd name="T5" fmla="*/ 39 h 76"/>
                <a:gd name="T6" fmla="*/ 49 w 77"/>
                <a:gd name="T7" fmla="*/ 29 h 76"/>
                <a:gd name="T8" fmla="*/ 44 w 77"/>
                <a:gd name="T9" fmla="*/ 34 h 76"/>
                <a:gd name="T10" fmla="*/ 55 w 77"/>
                <a:gd name="T11" fmla="*/ 43 h 76"/>
                <a:gd name="T12" fmla="*/ 50 w 77"/>
                <a:gd name="T13" fmla="*/ 48 h 76"/>
                <a:gd name="T14" fmla="*/ 43 w 77"/>
                <a:gd name="T15" fmla="*/ 41 h 76"/>
                <a:gd name="T16" fmla="*/ 39 w 77"/>
                <a:gd name="T17" fmla="*/ 45 h 76"/>
                <a:gd name="T18" fmla="*/ 46 w 77"/>
                <a:gd name="T19" fmla="*/ 52 h 76"/>
                <a:gd name="T20" fmla="*/ 39 w 77"/>
                <a:gd name="T21" fmla="*/ 59 h 76"/>
                <a:gd name="T22" fmla="*/ 30 w 77"/>
                <a:gd name="T23" fmla="*/ 48 h 76"/>
                <a:gd name="T24" fmla="*/ 25 w 77"/>
                <a:gd name="T25" fmla="*/ 52 h 76"/>
                <a:gd name="T26" fmla="*/ 36 w 77"/>
                <a:gd name="T27" fmla="*/ 63 h 76"/>
                <a:gd name="T28" fmla="*/ 31 w 77"/>
                <a:gd name="T29" fmla="*/ 66 h 76"/>
                <a:gd name="T30" fmla="*/ 24 w 77"/>
                <a:gd name="T31" fmla="*/ 60 h 76"/>
                <a:gd name="T32" fmla="*/ 20 w 77"/>
                <a:gd name="T33" fmla="*/ 64 h 76"/>
                <a:gd name="T34" fmla="*/ 33 w 77"/>
                <a:gd name="T35" fmla="*/ 76 h 76"/>
                <a:gd name="T36" fmla="*/ 77 w 77"/>
                <a:gd name="T37" fmla="*/ 33 h 76"/>
                <a:gd name="T38" fmla="*/ 44 w 77"/>
                <a:gd name="T39" fmla="*/ 0 h 76"/>
                <a:gd name="T40" fmla="*/ 0 w 77"/>
                <a:gd name="T41" fmla="*/ 43 h 76"/>
                <a:gd name="T42" fmla="*/ 5 w 77"/>
                <a:gd name="T43" fmla="*/ 49 h 76"/>
                <a:gd name="T44" fmla="*/ 44 w 77"/>
                <a:gd name="T45" fmla="*/ 1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7" h="76">
                  <a:moveTo>
                    <a:pt x="44" y="11"/>
                  </a:moveTo>
                  <a:lnTo>
                    <a:pt x="65" y="33"/>
                  </a:lnTo>
                  <a:lnTo>
                    <a:pt x="59" y="39"/>
                  </a:lnTo>
                  <a:lnTo>
                    <a:pt x="49" y="29"/>
                  </a:lnTo>
                  <a:lnTo>
                    <a:pt x="44" y="34"/>
                  </a:lnTo>
                  <a:lnTo>
                    <a:pt x="55" y="43"/>
                  </a:lnTo>
                  <a:lnTo>
                    <a:pt x="50" y="48"/>
                  </a:lnTo>
                  <a:lnTo>
                    <a:pt x="43" y="41"/>
                  </a:lnTo>
                  <a:lnTo>
                    <a:pt x="39" y="45"/>
                  </a:lnTo>
                  <a:lnTo>
                    <a:pt x="46" y="52"/>
                  </a:lnTo>
                  <a:lnTo>
                    <a:pt x="39" y="59"/>
                  </a:lnTo>
                  <a:lnTo>
                    <a:pt x="30" y="48"/>
                  </a:lnTo>
                  <a:lnTo>
                    <a:pt x="25" y="52"/>
                  </a:lnTo>
                  <a:lnTo>
                    <a:pt x="36" y="63"/>
                  </a:lnTo>
                  <a:lnTo>
                    <a:pt x="31" y="66"/>
                  </a:lnTo>
                  <a:lnTo>
                    <a:pt x="24" y="60"/>
                  </a:lnTo>
                  <a:lnTo>
                    <a:pt x="20" y="64"/>
                  </a:lnTo>
                  <a:lnTo>
                    <a:pt x="33" y="76"/>
                  </a:lnTo>
                  <a:lnTo>
                    <a:pt x="77" y="33"/>
                  </a:lnTo>
                  <a:lnTo>
                    <a:pt x="44" y="0"/>
                  </a:lnTo>
                  <a:lnTo>
                    <a:pt x="0" y="43"/>
                  </a:lnTo>
                  <a:lnTo>
                    <a:pt x="5" y="49"/>
                  </a:lnTo>
                  <a:lnTo>
                    <a:pt x="44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Freeform 48">
              <a:extLst>
                <a:ext uri="{FF2B5EF4-FFF2-40B4-BE49-F238E27FC236}">
                  <a16:creationId xmlns:a16="http://schemas.microsoft.com/office/drawing/2014/main" xmlns="" id="{6A335DC3-956A-4C60-9047-57CABC887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7612" y="2736226"/>
              <a:ext cx="363168" cy="363168"/>
            </a:xfrm>
            <a:custGeom>
              <a:avLst/>
              <a:gdLst>
                <a:gd name="T0" fmla="*/ 69 w 86"/>
                <a:gd name="T1" fmla="*/ 24 h 86"/>
                <a:gd name="T2" fmla="*/ 75 w 86"/>
                <a:gd name="T3" fmla="*/ 32 h 86"/>
                <a:gd name="T4" fmla="*/ 71 w 86"/>
                <a:gd name="T5" fmla="*/ 38 h 86"/>
                <a:gd name="T6" fmla="*/ 59 w 86"/>
                <a:gd name="T7" fmla="*/ 26 h 86"/>
                <a:gd name="T8" fmla="*/ 55 w 86"/>
                <a:gd name="T9" fmla="*/ 31 h 86"/>
                <a:gd name="T10" fmla="*/ 66 w 86"/>
                <a:gd name="T11" fmla="*/ 41 h 86"/>
                <a:gd name="T12" fmla="*/ 61 w 86"/>
                <a:gd name="T13" fmla="*/ 46 h 86"/>
                <a:gd name="T14" fmla="*/ 54 w 86"/>
                <a:gd name="T15" fmla="*/ 38 h 86"/>
                <a:gd name="T16" fmla="*/ 50 w 86"/>
                <a:gd name="T17" fmla="*/ 42 h 86"/>
                <a:gd name="T18" fmla="*/ 57 w 86"/>
                <a:gd name="T19" fmla="*/ 50 h 86"/>
                <a:gd name="T20" fmla="*/ 51 w 86"/>
                <a:gd name="T21" fmla="*/ 57 h 86"/>
                <a:gd name="T22" fmla="*/ 40 w 86"/>
                <a:gd name="T23" fmla="*/ 45 h 86"/>
                <a:gd name="T24" fmla="*/ 36 w 86"/>
                <a:gd name="T25" fmla="*/ 49 h 86"/>
                <a:gd name="T26" fmla="*/ 47 w 86"/>
                <a:gd name="T27" fmla="*/ 61 h 86"/>
                <a:gd name="T28" fmla="*/ 43 w 86"/>
                <a:gd name="T29" fmla="*/ 64 h 86"/>
                <a:gd name="T30" fmla="*/ 35 w 86"/>
                <a:gd name="T31" fmla="*/ 57 h 86"/>
                <a:gd name="T32" fmla="*/ 30 w 86"/>
                <a:gd name="T33" fmla="*/ 62 h 86"/>
                <a:gd name="T34" fmla="*/ 38 w 86"/>
                <a:gd name="T35" fmla="*/ 69 h 86"/>
                <a:gd name="T36" fmla="*/ 33 w 86"/>
                <a:gd name="T37" fmla="*/ 74 h 86"/>
                <a:gd name="T38" fmla="*/ 11 w 86"/>
                <a:gd name="T39" fmla="*/ 53 h 86"/>
                <a:gd name="T40" fmla="*/ 59 w 86"/>
                <a:gd name="T41" fmla="*/ 6 h 86"/>
                <a:gd name="T42" fmla="*/ 53 w 86"/>
                <a:gd name="T43" fmla="*/ 0 h 86"/>
                <a:gd name="T44" fmla="*/ 0 w 86"/>
                <a:gd name="T45" fmla="*/ 53 h 86"/>
                <a:gd name="T46" fmla="*/ 32 w 86"/>
                <a:gd name="T47" fmla="*/ 86 h 86"/>
                <a:gd name="T48" fmla="*/ 86 w 86"/>
                <a:gd name="T49" fmla="*/ 34 h 86"/>
                <a:gd name="T50" fmla="*/ 73 w 86"/>
                <a:gd name="T51" fmla="*/ 20 h 86"/>
                <a:gd name="T52" fmla="*/ 69 w 86"/>
                <a:gd name="T53" fmla="*/ 2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6" h="86">
                  <a:moveTo>
                    <a:pt x="69" y="24"/>
                  </a:moveTo>
                  <a:lnTo>
                    <a:pt x="75" y="32"/>
                  </a:lnTo>
                  <a:lnTo>
                    <a:pt x="71" y="38"/>
                  </a:lnTo>
                  <a:lnTo>
                    <a:pt x="59" y="26"/>
                  </a:lnTo>
                  <a:lnTo>
                    <a:pt x="55" y="31"/>
                  </a:lnTo>
                  <a:lnTo>
                    <a:pt x="66" y="41"/>
                  </a:lnTo>
                  <a:lnTo>
                    <a:pt x="61" y="46"/>
                  </a:lnTo>
                  <a:lnTo>
                    <a:pt x="54" y="38"/>
                  </a:lnTo>
                  <a:lnTo>
                    <a:pt x="50" y="42"/>
                  </a:lnTo>
                  <a:lnTo>
                    <a:pt x="57" y="50"/>
                  </a:lnTo>
                  <a:lnTo>
                    <a:pt x="51" y="57"/>
                  </a:lnTo>
                  <a:lnTo>
                    <a:pt x="40" y="45"/>
                  </a:lnTo>
                  <a:lnTo>
                    <a:pt x="36" y="49"/>
                  </a:lnTo>
                  <a:lnTo>
                    <a:pt x="47" y="61"/>
                  </a:lnTo>
                  <a:lnTo>
                    <a:pt x="43" y="64"/>
                  </a:lnTo>
                  <a:lnTo>
                    <a:pt x="35" y="57"/>
                  </a:lnTo>
                  <a:lnTo>
                    <a:pt x="30" y="62"/>
                  </a:lnTo>
                  <a:lnTo>
                    <a:pt x="38" y="69"/>
                  </a:lnTo>
                  <a:lnTo>
                    <a:pt x="33" y="74"/>
                  </a:lnTo>
                  <a:lnTo>
                    <a:pt x="11" y="53"/>
                  </a:lnTo>
                  <a:lnTo>
                    <a:pt x="59" y="6"/>
                  </a:lnTo>
                  <a:lnTo>
                    <a:pt x="53" y="0"/>
                  </a:lnTo>
                  <a:lnTo>
                    <a:pt x="0" y="53"/>
                  </a:lnTo>
                  <a:lnTo>
                    <a:pt x="32" y="86"/>
                  </a:lnTo>
                  <a:lnTo>
                    <a:pt x="86" y="34"/>
                  </a:lnTo>
                  <a:lnTo>
                    <a:pt x="73" y="20"/>
                  </a:lnTo>
                  <a:lnTo>
                    <a:pt x="69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Freeform 49">
              <a:extLst>
                <a:ext uri="{FF2B5EF4-FFF2-40B4-BE49-F238E27FC236}">
                  <a16:creationId xmlns:a16="http://schemas.microsoft.com/office/drawing/2014/main" xmlns="" id="{525A6E36-7DB8-43BE-AA81-FAFF836EB7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87848" y="2457515"/>
              <a:ext cx="557421" cy="561646"/>
            </a:xfrm>
            <a:custGeom>
              <a:avLst/>
              <a:gdLst>
                <a:gd name="T0" fmla="*/ 47 w 132"/>
                <a:gd name="T1" fmla="*/ 21 h 133"/>
                <a:gd name="T2" fmla="*/ 47 w 132"/>
                <a:gd name="T3" fmla="*/ 21 h 133"/>
                <a:gd name="T4" fmla="*/ 26 w 132"/>
                <a:gd name="T5" fmla="*/ 0 h 133"/>
                <a:gd name="T6" fmla="*/ 0 w 132"/>
                <a:gd name="T7" fmla="*/ 25 h 133"/>
                <a:gd name="T8" fmla="*/ 22 w 132"/>
                <a:gd name="T9" fmla="*/ 47 h 133"/>
                <a:gd name="T10" fmla="*/ 22 w 132"/>
                <a:gd name="T11" fmla="*/ 47 h 133"/>
                <a:gd name="T12" fmla="*/ 89 w 132"/>
                <a:gd name="T13" fmla="*/ 114 h 133"/>
                <a:gd name="T14" fmla="*/ 132 w 132"/>
                <a:gd name="T15" fmla="*/ 133 h 133"/>
                <a:gd name="T16" fmla="*/ 115 w 132"/>
                <a:gd name="T17" fmla="*/ 89 h 133"/>
                <a:gd name="T18" fmla="*/ 47 w 132"/>
                <a:gd name="T19" fmla="*/ 21 h 133"/>
                <a:gd name="T20" fmla="*/ 17 w 132"/>
                <a:gd name="T21" fmla="*/ 33 h 133"/>
                <a:gd name="T22" fmla="*/ 9 w 132"/>
                <a:gd name="T23" fmla="*/ 25 h 133"/>
                <a:gd name="T24" fmla="*/ 26 w 132"/>
                <a:gd name="T25" fmla="*/ 8 h 133"/>
                <a:gd name="T26" fmla="*/ 33 w 132"/>
                <a:gd name="T27" fmla="*/ 17 h 133"/>
                <a:gd name="T28" fmla="*/ 17 w 132"/>
                <a:gd name="T29" fmla="*/ 33 h 133"/>
                <a:gd name="T30" fmla="*/ 115 w 132"/>
                <a:gd name="T31" fmla="*/ 122 h 133"/>
                <a:gd name="T32" fmla="*/ 91 w 132"/>
                <a:gd name="T33" fmla="*/ 112 h 133"/>
                <a:gd name="T34" fmla="*/ 88 w 132"/>
                <a:gd name="T35" fmla="*/ 109 h 133"/>
                <a:gd name="T36" fmla="*/ 103 w 132"/>
                <a:gd name="T37" fmla="*/ 109 h 133"/>
                <a:gd name="T38" fmla="*/ 100 w 132"/>
                <a:gd name="T39" fmla="*/ 100 h 133"/>
                <a:gd name="T40" fmla="*/ 110 w 132"/>
                <a:gd name="T41" fmla="*/ 102 h 133"/>
                <a:gd name="T42" fmla="*/ 110 w 132"/>
                <a:gd name="T43" fmla="*/ 89 h 133"/>
                <a:gd name="T44" fmla="*/ 112 w 132"/>
                <a:gd name="T45" fmla="*/ 91 h 133"/>
                <a:gd name="T46" fmla="*/ 121 w 132"/>
                <a:gd name="T47" fmla="*/ 116 h 133"/>
                <a:gd name="T48" fmla="*/ 115 w 132"/>
                <a:gd name="T49" fmla="*/ 12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2" h="133">
                  <a:moveTo>
                    <a:pt x="47" y="21"/>
                  </a:moveTo>
                  <a:lnTo>
                    <a:pt x="47" y="21"/>
                  </a:lnTo>
                  <a:lnTo>
                    <a:pt x="26" y="0"/>
                  </a:lnTo>
                  <a:lnTo>
                    <a:pt x="0" y="25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89" y="114"/>
                  </a:lnTo>
                  <a:lnTo>
                    <a:pt x="132" y="133"/>
                  </a:lnTo>
                  <a:lnTo>
                    <a:pt x="115" y="89"/>
                  </a:lnTo>
                  <a:lnTo>
                    <a:pt x="47" y="21"/>
                  </a:lnTo>
                  <a:close/>
                  <a:moveTo>
                    <a:pt x="17" y="33"/>
                  </a:moveTo>
                  <a:lnTo>
                    <a:pt x="9" y="25"/>
                  </a:lnTo>
                  <a:lnTo>
                    <a:pt x="26" y="8"/>
                  </a:lnTo>
                  <a:lnTo>
                    <a:pt x="33" y="17"/>
                  </a:lnTo>
                  <a:lnTo>
                    <a:pt x="17" y="33"/>
                  </a:lnTo>
                  <a:close/>
                  <a:moveTo>
                    <a:pt x="115" y="122"/>
                  </a:moveTo>
                  <a:lnTo>
                    <a:pt x="91" y="112"/>
                  </a:lnTo>
                  <a:lnTo>
                    <a:pt x="88" y="109"/>
                  </a:lnTo>
                  <a:lnTo>
                    <a:pt x="103" y="109"/>
                  </a:lnTo>
                  <a:lnTo>
                    <a:pt x="100" y="100"/>
                  </a:lnTo>
                  <a:lnTo>
                    <a:pt x="110" y="102"/>
                  </a:lnTo>
                  <a:lnTo>
                    <a:pt x="110" y="89"/>
                  </a:lnTo>
                  <a:lnTo>
                    <a:pt x="112" y="91"/>
                  </a:lnTo>
                  <a:lnTo>
                    <a:pt x="121" y="116"/>
                  </a:lnTo>
                  <a:lnTo>
                    <a:pt x="115" y="1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75AA439B-D3BB-4E7A-AEBE-EB7C667329B2}"/>
              </a:ext>
            </a:extLst>
          </p:cNvPr>
          <p:cNvGrpSpPr/>
          <p:nvPr/>
        </p:nvGrpSpPr>
        <p:grpSpPr>
          <a:xfrm>
            <a:off x="8803218" y="2318317"/>
            <a:ext cx="864689" cy="958169"/>
            <a:chOff x="5726113" y="2754313"/>
            <a:chExt cx="234950" cy="260350"/>
          </a:xfrm>
          <a:solidFill>
            <a:schemeClr val="bg1"/>
          </a:solidFill>
        </p:grpSpPr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xmlns="" id="{68B6BE8F-CF88-4EFC-AA15-012114C258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67388" y="2795588"/>
              <a:ext cx="150813" cy="219075"/>
            </a:xfrm>
            <a:custGeom>
              <a:avLst/>
              <a:gdLst>
                <a:gd name="T0" fmla="*/ 52 w 99"/>
                <a:gd name="T1" fmla="*/ 0 h 143"/>
                <a:gd name="T2" fmla="*/ 46 w 99"/>
                <a:gd name="T3" fmla="*/ 0 h 143"/>
                <a:gd name="T4" fmla="*/ 0 w 99"/>
                <a:gd name="T5" fmla="*/ 50 h 143"/>
                <a:gd name="T6" fmla="*/ 22 w 99"/>
                <a:gd name="T7" fmla="*/ 92 h 143"/>
                <a:gd name="T8" fmla="*/ 22 w 99"/>
                <a:gd name="T9" fmla="*/ 106 h 143"/>
                <a:gd name="T10" fmla="*/ 26 w 99"/>
                <a:gd name="T11" fmla="*/ 113 h 143"/>
                <a:gd name="T12" fmla="*/ 27 w 99"/>
                <a:gd name="T13" fmla="*/ 115 h 143"/>
                <a:gd name="T14" fmla="*/ 26 w 99"/>
                <a:gd name="T15" fmla="*/ 117 h 143"/>
                <a:gd name="T16" fmla="*/ 22 w 99"/>
                <a:gd name="T17" fmla="*/ 121 h 143"/>
                <a:gd name="T18" fmla="*/ 22 w 99"/>
                <a:gd name="T19" fmla="*/ 130 h 143"/>
                <a:gd name="T20" fmla="*/ 26 w 99"/>
                <a:gd name="T21" fmla="*/ 134 h 143"/>
                <a:gd name="T22" fmla="*/ 28 w 99"/>
                <a:gd name="T23" fmla="*/ 134 h 143"/>
                <a:gd name="T24" fmla="*/ 32 w 99"/>
                <a:gd name="T25" fmla="*/ 136 h 143"/>
                <a:gd name="T26" fmla="*/ 49 w 99"/>
                <a:gd name="T27" fmla="*/ 143 h 143"/>
                <a:gd name="T28" fmla="*/ 67 w 99"/>
                <a:gd name="T29" fmla="*/ 136 h 143"/>
                <a:gd name="T30" fmla="*/ 70 w 99"/>
                <a:gd name="T31" fmla="*/ 134 h 143"/>
                <a:gd name="T32" fmla="*/ 73 w 99"/>
                <a:gd name="T33" fmla="*/ 134 h 143"/>
                <a:gd name="T34" fmla="*/ 77 w 99"/>
                <a:gd name="T35" fmla="*/ 130 h 143"/>
                <a:gd name="T36" fmla="*/ 77 w 99"/>
                <a:gd name="T37" fmla="*/ 121 h 143"/>
                <a:gd name="T38" fmla="*/ 73 w 99"/>
                <a:gd name="T39" fmla="*/ 117 h 143"/>
                <a:gd name="T40" fmla="*/ 72 w 99"/>
                <a:gd name="T41" fmla="*/ 115 h 143"/>
                <a:gd name="T42" fmla="*/ 73 w 99"/>
                <a:gd name="T43" fmla="*/ 113 h 143"/>
                <a:gd name="T44" fmla="*/ 77 w 99"/>
                <a:gd name="T45" fmla="*/ 106 h 143"/>
                <a:gd name="T46" fmla="*/ 77 w 99"/>
                <a:gd name="T47" fmla="*/ 92 h 143"/>
                <a:gd name="T48" fmla="*/ 99 w 99"/>
                <a:gd name="T49" fmla="*/ 50 h 143"/>
                <a:gd name="T50" fmla="*/ 52 w 99"/>
                <a:gd name="T51" fmla="*/ 0 h 143"/>
                <a:gd name="T52" fmla="*/ 67 w 99"/>
                <a:gd name="T53" fmla="*/ 81 h 143"/>
                <a:gd name="T54" fmla="*/ 64 w 99"/>
                <a:gd name="T55" fmla="*/ 82 h 143"/>
                <a:gd name="T56" fmla="*/ 64 w 99"/>
                <a:gd name="T57" fmla="*/ 96 h 143"/>
                <a:gd name="T58" fmla="*/ 60 w 99"/>
                <a:gd name="T59" fmla="*/ 100 h 143"/>
                <a:gd name="T60" fmla="*/ 54 w 99"/>
                <a:gd name="T61" fmla="*/ 101 h 143"/>
                <a:gd name="T62" fmla="*/ 44 w 99"/>
                <a:gd name="T63" fmla="*/ 101 h 143"/>
                <a:gd name="T64" fmla="*/ 39 w 99"/>
                <a:gd name="T65" fmla="*/ 100 h 143"/>
                <a:gd name="T66" fmla="*/ 35 w 99"/>
                <a:gd name="T67" fmla="*/ 96 h 143"/>
                <a:gd name="T68" fmla="*/ 35 w 99"/>
                <a:gd name="T69" fmla="*/ 82 h 143"/>
                <a:gd name="T70" fmla="*/ 32 w 99"/>
                <a:gd name="T71" fmla="*/ 81 h 143"/>
                <a:gd name="T72" fmla="*/ 15 w 99"/>
                <a:gd name="T73" fmla="*/ 51 h 143"/>
                <a:gd name="T74" fmla="*/ 49 w 99"/>
                <a:gd name="T75" fmla="*/ 16 h 143"/>
                <a:gd name="T76" fmla="*/ 84 w 99"/>
                <a:gd name="T77" fmla="*/ 51 h 143"/>
                <a:gd name="T78" fmla="*/ 67 w 99"/>
                <a:gd name="T79" fmla="*/ 8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9" h="143">
                  <a:moveTo>
                    <a:pt x="52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20" y="2"/>
                    <a:pt x="0" y="24"/>
                    <a:pt x="0" y="50"/>
                  </a:cubicBezTo>
                  <a:cubicBezTo>
                    <a:pt x="0" y="68"/>
                    <a:pt x="8" y="83"/>
                    <a:pt x="22" y="92"/>
                  </a:cubicBezTo>
                  <a:cubicBezTo>
                    <a:pt x="22" y="106"/>
                    <a:pt x="22" y="106"/>
                    <a:pt x="22" y="106"/>
                  </a:cubicBezTo>
                  <a:cubicBezTo>
                    <a:pt x="22" y="110"/>
                    <a:pt x="23" y="112"/>
                    <a:pt x="26" y="113"/>
                  </a:cubicBezTo>
                  <a:cubicBezTo>
                    <a:pt x="26" y="114"/>
                    <a:pt x="27" y="114"/>
                    <a:pt x="27" y="115"/>
                  </a:cubicBezTo>
                  <a:cubicBezTo>
                    <a:pt x="27" y="116"/>
                    <a:pt x="27" y="117"/>
                    <a:pt x="26" y="117"/>
                  </a:cubicBezTo>
                  <a:cubicBezTo>
                    <a:pt x="22" y="117"/>
                    <a:pt x="22" y="121"/>
                    <a:pt x="22" y="121"/>
                  </a:cubicBezTo>
                  <a:cubicBezTo>
                    <a:pt x="22" y="123"/>
                    <a:pt x="22" y="130"/>
                    <a:pt x="22" y="130"/>
                  </a:cubicBezTo>
                  <a:cubicBezTo>
                    <a:pt x="22" y="133"/>
                    <a:pt x="24" y="134"/>
                    <a:pt x="26" y="134"/>
                  </a:cubicBezTo>
                  <a:cubicBezTo>
                    <a:pt x="28" y="134"/>
                    <a:pt x="28" y="134"/>
                    <a:pt x="28" y="134"/>
                  </a:cubicBezTo>
                  <a:cubicBezTo>
                    <a:pt x="30" y="134"/>
                    <a:pt x="32" y="136"/>
                    <a:pt x="32" y="136"/>
                  </a:cubicBezTo>
                  <a:cubicBezTo>
                    <a:pt x="32" y="136"/>
                    <a:pt x="41" y="143"/>
                    <a:pt x="49" y="143"/>
                  </a:cubicBezTo>
                  <a:cubicBezTo>
                    <a:pt x="58" y="143"/>
                    <a:pt x="67" y="136"/>
                    <a:pt x="67" y="136"/>
                  </a:cubicBezTo>
                  <a:cubicBezTo>
                    <a:pt x="67" y="136"/>
                    <a:pt x="68" y="134"/>
                    <a:pt x="70" y="134"/>
                  </a:cubicBezTo>
                  <a:cubicBezTo>
                    <a:pt x="73" y="134"/>
                    <a:pt x="73" y="134"/>
                    <a:pt x="73" y="134"/>
                  </a:cubicBezTo>
                  <a:cubicBezTo>
                    <a:pt x="75" y="134"/>
                    <a:pt x="77" y="133"/>
                    <a:pt x="77" y="130"/>
                  </a:cubicBezTo>
                  <a:cubicBezTo>
                    <a:pt x="77" y="130"/>
                    <a:pt x="77" y="123"/>
                    <a:pt x="77" y="121"/>
                  </a:cubicBezTo>
                  <a:cubicBezTo>
                    <a:pt x="77" y="121"/>
                    <a:pt x="77" y="117"/>
                    <a:pt x="73" y="117"/>
                  </a:cubicBezTo>
                  <a:cubicBezTo>
                    <a:pt x="72" y="117"/>
                    <a:pt x="72" y="116"/>
                    <a:pt x="72" y="115"/>
                  </a:cubicBezTo>
                  <a:cubicBezTo>
                    <a:pt x="72" y="114"/>
                    <a:pt x="72" y="114"/>
                    <a:pt x="73" y="113"/>
                  </a:cubicBezTo>
                  <a:cubicBezTo>
                    <a:pt x="76" y="112"/>
                    <a:pt x="77" y="110"/>
                    <a:pt x="77" y="106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91" y="83"/>
                    <a:pt x="99" y="68"/>
                    <a:pt x="99" y="50"/>
                  </a:cubicBezTo>
                  <a:cubicBezTo>
                    <a:pt x="99" y="24"/>
                    <a:pt x="78" y="2"/>
                    <a:pt x="52" y="0"/>
                  </a:cubicBezTo>
                  <a:close/>
                  <a:moveTo>
                    <a:pt x="67" y="81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64" y="98"/>
                    <a:pt x="62" y="100"/>
                    <a:pt x="60" y="100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53" y="102"/>
                    <a:pt x="48" y="102"/>
                    <a:pt x="44" y="101"/>
                  </a:cubicBezTo>
                  <a:cubicBezTo>
                    <a:pt x="39" y="100"/>
                    <a:pt x="39" y="100"/>
                    <a:pt x="39" y="100"/>
                  </a:cubicBezTo>
                  <a:cubicBezTo>
                    <a:pt x="36" y="100"/>
                    <a:pt x="35" y="98"/>
                    <a:pt x="35" y="96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2" y="81"/>
                    <a:pt x="32" y="81"/>
                    <a:pt x="32" y="81"/>
                  </a:cubicBezTo>
                  <a:cubicBezTo>
                    <a:pt x="18" y="74"/>
                    <a:pt x="15" y="61"/>
                    <a:pt x="15" y="51"/>
                  </a:cubicBezTo>
                  <a:cubicBezTo>
                    <a:pt x="15" y="32"/>
                    <a:pt x="30" y="17"/>
                    <a:pt x="49" y="16"/>
                  </a:cubicBezTo>
                  <a:cubicBezTo>
                    <a:pt x="68" y="17"/>
                    <a:pt x="84" y="32"/>
                    <a:pt x="84" y="51"/>
                  </a:cubicBezTo>
                  <a:cubicBezTo>
                    <a:pt x="84" y="61"/>
                    <a:pt x="81" y="74"/>
                    <a:pt x="67" y="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xmlns="" id="{E6003909-4B04-4B94-A673-AFFAC2B2FE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0263" y="2794000"/>
              <a:ext cx="28575" cy="26988"/>
            </a:xfrm>
            <a:custGeom>
              <a:avLst/>
              <a:gdLst>
                <a:gd name="T0" fmla="*/ 19 w 19"/>
                <a:gd name="T1" fmla="*/ 7 h 18"/>
                <a:gd name="T2" fmla="*/ 18 w 19"/>
                <a:gd name="T3" fmla="*/ 4 h 18"/>
                <a:gd name="T4" fmla="*/ 17 w 19"/>
                <a:gd name="T5" fmla="*/ 2 h 18"/>
                <a:gd name="T6" fmla="*/ 14 w 19"/>
                <a:gd name="T7" fmla="*/ 0 h 18"/>
                <a:gd name="T8" fmla="*/ 10 w 19"/>
                <a:gd name="T9" fmla="*/ 2 h 18"/>
                <a:gd name="T10" fmla="*/ 2 w 19"/>
                <a:gd name="T11" fmla="*/ 9 h 18"/>
                <a:gd name="T12" fmla="*/ 2 w 19"/>
                <a:gd name="T13" fmla="*/ 15 h 18"/>
                <a:gd name="T14" fmla="*/ 2 w 19"/>
                <a:gd name="T15" fmla="*/ 16 h 18"/>
                <a:gd name="T16" fmla="*/ 8 w 19"/>
                <a:gd name="T17" fmla="*/ 16 h 18"/>
                <a:gd name="T18" fmla="*/ 17 w 19"/>
                <a:gd name="T19" fmla="*/ 10 h 18"/>
                <a:gd name="T20" fmla="*/ 19 w 19"/>
                <a:gd name="T2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8">
                  <a:moveTo>
                    <a:pt x="19" y="7"/>
                  </a:moveTo>
                  <a:cubicBezTo>
                    <a:pt x="19" y="6"/>
                    <a:pt x="19" y="5"/>
                    <a:pt x="18" y="4"/>
                  </a:cubicBezTo>
                  <a:cubicBezTo>
                    <a:pt x="18" y="3"/>
                    <a:pt x="17" y="2"/>
                    <a:pt x="17" y="2"/>
                  </a:cubicBezTo>
                  <a:cubicBezTo>
                    <a:pt x="16" y="1"/>
                    <a:pt x="15" y="0"/>
                    <a:pt x="14" y="0"/>
                  </a:cubicBezTo>
                  <a:cubicBezTo>
                    <a:pt x="12" y="0"/>
                    <a:pt x="11" y="1"/>
                    <a:pt x="10" y="2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11"/>
                    <a:pt x="0" y="14"/>
                    <a:pt x="2" y="15"/>
                  </a:cubicBezTo>
                  <a:cubicBezTo>
                    <a:pt x="2" y="15"/>
                    <a:pt x="2" y="16"/>
                    <a:pt x="2" y="16"/>
                  </a:cubicBezTo>
                  <a:cubicBezTo>
                    <a:pt x="4" y="17"/>
                    <a:pt x="6" y="18"/>
                    <a:pt x="8" y="16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8" y="9"/>
                    <a:pt x="19" y="8"/>
                    <a:pt x="19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7" name="Freeform 41">
              <a:extLst>
                <a:ext uri="{FF2B5EF4-FFF2-40B4-BE49-F238E27FC236}">
                  <a16:creationId xmlns:a16="http://schemas.microsoft.com/office/drawing/2014/main" xmlns="" id="{C0E1E5F6-8CD0-4659-8820-81489C81F6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475" y="2754313"/>
              <a:ext cx="19050" cy="30163"/>
            </a:xfrm>
            <a:custGeom>
              <a:avLst/>
              <a:gdLst>
                <a:gd name="T0" fmla="*/ 6 w 12"/>
                <a:gd name="T1" fmla="*/ 20 h 20"/>
                <a:gd name="T2" fmla="*/ 6 w 12"/>
                <a:gd name="T3" fmla="*/ 20 h 20"/>
                <a:gd name="T4" fmla="*/ 11 w 12"/>
                <a:gd name="T5" fmla="*/ 16 h 20"/>
                <a:gd name="T6" fmla="*/ 11 w 12"/>
                <a:gd name="T7" fmla="*/ 5 h 20"/>
                <a:gd name="T8" fmla="*/ 10 w 12"/>
                <a:gd name="T9" fmla="*/ 1 h 20"/>
                <a:gd name="T10" fmla="*/ 7 w 12"/>
                <a:gd name="T11" fmla="*/ 0 h 20"/>
                <a:gd name="T12" fmla="*/ 5 w 12"/>
                <a:gd name="T13" fmla="*/ 0 h 20"/>
                <a:gd name="T14" fmla="*/ 2 w 12"/>
                <a:gd name="T15" fmla="*/ 1 h 20"/>
                <a:gd name="T16" fmla="*/ 0 w 12"/>
                <a:gd name="T17" fmla="*/ 5 h 20"/>
                <a:gd name="T18" fmla="*/ 1 w 12"/>
                <a:gd name="T19" fmla="*/ 16 h 20"/>
                <a:gd name="T20" fmla="*/ 6 w 12"/>
                <a:gd name="T2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20">
                  <a:moveTo>
                    <a:pt x="6" y="20"/>
                  </a:moveTo>
                  <a:cubicBezTo>
                    <a:pt x="6" y="20"/>
                    <a:pt x="6" y="20"/>
                    <a:pt x="6" y="20"/>
                  </a:cubicBezTo>
                  <a:cubicBezTo>
                    <a:pt x="9" y="20"/>
                    <a:pt x="11" y="18"/>
                    <a:pt x="11" y="1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3"/>
                    <a:pt x="11" y="2"/>
                    <a:pt x="10" y="1"/>
                  </a:cubicBezTo>
                  <a:cubicBezTo>
                    <a:pt x="9" y="0"/>
                    <a:pt x="8" y="0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8"/>
                    <a:pt x="4" y="20"/>
                    <a:pt x="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8" name="Freeform 42">
              <a:extLst>
                <a:ext uri="{FF2B5EF4-FFF2-40B4-BE49-F238E27FC236}">
                  <a16:creationId xmlns:a16="http://schemas.microsoft.com/office/drawing/2014/main" xmlns="" id="{B2D734CB-923F-4333-BFB5-B1D44C48B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6113" y="2889250"/>
              <a:ext cx="30163" cy="20638"/>
            </a:xfrm>
            <a:custGeom>
              <a:avLst/>
              <a:gdLst>
                <a:gd name="T0" fmla="*/ 20 w 20"/>
                <a:gd name="T1" fmla="*/ 4 h 14"/>
                <a:gd name="T2" fmla="*/ 15 w 20"/>
                <a:gd name="T3" fmla="*/ 1 h 14"/>
                <a:gd name="T4" fmla="*/ 4 w 20"/>
                <a:gd name="T5" fmla="*/ 2 h 14"/>
                <a:gd name="T6" fmla="*/ 1 w 20"/>
                <a:gd name="T7" fmla="*/ 4 h 14"/>
                <a:gd name="T8" fmla="*/ 0 w 20"/>
                <a:gd name="T9" fmla="*/ 8 h 14"/>
                <a:gd name="T10" fmla="*/ 1 w 20"/>
                <a:gd name="T11" fmla="*/ 10 h 14"/>
                <a:gd name="T12" fmla="*/ 3 w 20"/>
                <a:gd name="T13" fmla="*/ 13 h 14"/>
                <a:gd name="T14" fmla="*/ 6 w 20"/>
                <a:gd name="T15" fmla="*/ 13 h 14"/>
                <a:gd name="T16" fmla="*/ 17 w 20"/>
                <a:gd name="T17" fmla="*/ 10 h 14"/>
                <a:gd name="T18" fmla="*/ 20 w 20"/>
                <a:gd name="T19" fmla="*/ 4 h 14"/>
                <a:gd name="T20" fmla="*/ 20 w 20"/>
                <a:gd name="T21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4">
                  <a:moveTo>
                    <a:pt x="20" y="4"/>
                  </a:moveTo>
                  <a:cubicBezTo>
                    <a:pt x="19" y="2"/>
                    <a:pt x="17" y="0"/>
                    <a:pt x="15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3"/>
                    <a:pt x="1" y="3"/>
                    <a:pt x="1" y="4"/>
                  </a:cubicBezTo>
                  <a:cubicBezTo>
                    <a:pt x="0" y="5"/>
                    <a:pt x="0" y="7"/>
                    <a:pt x="0" y="8"/>
                  </a:cubicBezTo>
                  <a:cubicBezTo>
                    <a:pt x="0" y="9"/>
                    <a:pt x="0" y="9"/>
                    <a:pt x="1" y="10"/>
                  </a:cubicBezTo>
                  <a:cubicBezTo>
                    <a:pt x="1" y="11"/>
                    <a:pt x="2" y="12"/>
                    <a:pt x="3" y="13"/>
                  </a:cubicBezTo>
                  <a:cubicBezTo>
                    <a:pt x="4" y="13"/>
                    <a:pt x="5" y="14"/>
                    <a:pt x="6" y="13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9" y="9"/>
                    <a:pt x="20" y="7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9" name="Freeform 43">
              <a:extLst>
                <a:ext uri="{FF2B5EF4-FFF2-40B4-BE49-F238E27FC236}">
                  <a16:creationId xmlns:a16="http://schemas.microsoft.com/office/drawing/2014/main" xmlns="" id="{551107EB-8C6D-4E68-8A1C-65F36159C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750" y="2797175"/>
              <a:ext cx="28575" cy="25400"/>
            </a:xfrm>
            <a:custGeom>
              <a:avLst/>
              <a:gdLst>
                <a:gd name="T0" fmla="*/ 17 w 19"/>
                <a:gd name="T1" fmla="*/ 15 h 17"/>
                <a:gd name="T2" fmla="*/ 18 w 19"/>
                <a:gd name="T3" fmla="*/ 14 h 17"/>
                <a:gd name="T4" fmla="*/ 17 w 19"/>
                <a:gd name="T5" fmla="*/ 8 h 17"/>
                <a:gd name="T6" fmla="*/ 9 w 19"/>
                <a:gd name="T7" fmla="*/ 1 h 17"/>
                <a:gd name="T8" fmla="*/ 6 w 19"/>
                <a:gd name="T9" fmla="*/ 0 h 17"/>
                <a:gd name="T10" fmla="*/ 2 w 19"/>
                <a:gd name="T11" fmla="*/ 1 h 17"/>
                <a:gd name="T12" fmla="*/ 1 w 19"/>
                <a:gd name="T13" fmla="*/ 3 h 17"/>
                <a:gd name="T14" fmla="*/ 0 w 19"/>
                <a:gd name="T15" fmla="*/ 7 h 17"/>
                <a:gd name="T16" fmla="*/ 2 w 19"/>
                <a:gd name="T17" fmla="*/ 10 h 17"/>
                <a:gd name="T18" fmla="*/ 11 w 19"/>
                <a:gd name="T19" fmla="*/ 16 h 17"/>
                <a:gd name="T20" fmla="*/ 17 w 19"/>
                <a:gd name="T21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7">
                  <a:moveTo>
                    <a:pt x="17" y="15"/>
                  </a:moveTo>
                  <a:cubicBezTo>
                    <a:pt x="18" y="15"/>
                    <a:pt x="18" y="15"/>
                    <a:pt x="18" y="14"/>
                  </a:cubicBezTo>
                  <a:cubicBezTo>
                    <a:pt x="19" y="13"/>
                    <a:pt x="19" y="10"/>
                    <a:pt x="17" y="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2" y="2"/>
                    <a:pt x="2" y="3"/>
                    <a:pt x="1" y="3"/>
                  </a:cubicBezTo>
                  <a:cubicBezTo>
                    <a:pt x="0" y="4"/>
                    <a:pt x="0" y="5"/>
                    <a:pt x="0" y="7"/>
                  </a:cubicBezTo>
                  <a:cubicBezTo>
                    <a:pt x="0" y="8"/>
                    <a:pt x="1" y="9"/>
                    <a:pt x="2" y="10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3" y="17"/>
                    <a:pt x="16" y="17"/>
                    <a:pt x="1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0" name="Freeform 44">
              <a:extLst>
                <a:ext uri="{FF2B5EF4-FFF2-40B4-BE49-F238E27FC236}">
                  <a16:creationId xmlns:a16="http://schemas.microsoft.com/office/drawing/2014/main" xmlns="" id="{0DC0A268-D504-46FF-A42B-BCADB22374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9313" y="2887663"/>
              <a:ext cx="31750" cy="19050"/>
            </a:xfrm>
            <a:custGeom>
              <a:avLst/>
              <a:gdLst>
                <a:gd name="T0" fmla="*/ 20 w 21"/>
                <a:gd name="T1" fmla="*/ 4 h 13"/>
                <a:gd name="T2" fmla="*/ 17 w 21"/>
                <a:gd name="T3" fmla="*/ 2 h 13"/>
                <a:gd name="T4" fmla="*/ 6 w 21"/>
                <a:gd name="T5" fmla="*/ 0 h 13"/>
                <a:gd name="T6" fmla="*/ 1 w 21"/>
                <a:gd name="T7" fmla="*/ 4 h 13"/>
                <a:gd name="T8" fmla="*/ 1 w 21"/>
                <a:gd name="T9" fmla="*/ 4 h 13"/>
                <a:gd name="T10" fmla="*/ 4 w 21"/>
                <a:gd name="T11" fmla="*/ 10 h 13"/>
                <a:gd name="T12" fmla="*/ 15 w 21"/>
                <a:gd name="T13" fmla="*/ 13 h 13"/>
                <a:gd name="T14" fmla="*/ 18 w 21"/>
                <a:gd name="T15" fmla="*/ 12 h 13"/>
                <a:gd name="T16" fmla="*/ 20 w 21"/>
                <a:gd name="T17" fmla="*/ 9 h 13"/>
                <a:gd name="T18" fmla="*/ 21 w 21"/>
                <a:gd name="T19" fmla="*/ 7 h 13"/>
                <a:gd name="T20" fmla="*/ 20 w 21"/>
                <a:gd name="T2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3">
                  <a:moveTo>
                    <a:pt x="20" y="4"/>
                  </a:moveTo>
                  <a:cubicBezTo>
                    <a:pt x="19" y="3"/>
                    <a:pt x="18" y="2"/>
                    <a:pt x="17" y="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2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7"/>
                    <a:pt x="2" y="9"/>
                    <a:pt x="4" y="10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6" y="13"/>
                    <a:pt x="17" y="13"/>
                    <a:pt x="18" y="12"/>
                  </a:cubicBezTo>
                  <a:cubicBezTo>
                    <a:pt x="19" y="12"/>
                    <a:pt x="20" y="11"/>
                    <a:pt x="20" y="9"/>
                  </a:cubicBezTo>
                  <a:cubicBezTo>
                    <a:pt x="20" y="9"/>
                    <a:pt x="21" y="8"/>
                    <a:pt x="21" y="7"/>
                  </a:cubicBezTo>
                  <a:cubicBezTo>
                    <a:pt x="21" y="6"/>
                    <a:pt x="21" y="5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41" name="矩形 40">
            <a:extLst>
              <a:ext uri="{FF2B5EF4-FFF2-40B4-BE49-F238E27FC236}">
                <a16:creationId xmlns:a16="http://schemas.microsoft.com/office/drawing/2014/main" xmlns="" id="{FC32AEB7-5134-45F6-80B7-4CBF998BB760}"/>
              </a:ext>
            </a:extLst>
          </p:cNvPr>
          <p:cNvSpPr/>
          <p:nvPr/>
        </p:nvSpPr>
        <p:spPr bwMode="auto">
          <a:xfrm>
            <a:off x="4037973" y="4604335"/>
            <a:ext cx="442928" cy="188040"/>
          </a:xfrm>
          <a:prstGeom prst="rect">
            <a:avLst/>
          </a:prstGeom>
          <a:solidFill>
            <a:srgbClr val="F0A152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xmlns="" id="{42C2F8E5-AAD4-43D3-B7F8-8159B726BD4E}"/>
              </a:ext>
            </a:extLst>
          </p:cNvPr>
          <p:cNvSpPr/>
          <p:nvPr/>
        </p:nvSpPr>
        <p:spPr bwMode="auto">
          <a:xfrm>
            <a:off x="4037973" y="4988367"/>
            <a:ext cx="442928" cy="188040"/>
          </a:xfrm>
          <a:prstGeom prst="rect">
            <a:avLst/>
          </a:prstGeom>
          <a:solidFill>
            <a:srgbClr val="E6C76B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xmlns="" id="{10E73B21-E6CD-4DE9-B426-ACD2832E13A6}"/>
              </a:ext>
            </a:extLst>
          </p:cNvPr>
          <p:cNvSpPr/>
          <p:nvPr/>
        </p:nvSpPr>
        <p:spPr bwMode="auto">
          <a:xfrm>
            <a:off x="6175808" y="4588697"/>
            <a:ext cx="442928" cy="188040"/>
          </a:xfrm>
          <a:prstGeom prst="rect">
            <a:avLst/>
          </a:prstGeom>
          <a:solidFill>
            <a:srgbClr val="F0A152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xmlns="" id="{206A91BC-F9C1-4C49-B3DC-FF4F69291A85}"/>
              </a:ext>
            </a:extLst>
          </p:cNvPr>
          <p:cNvSpPr/>
          <p:nvPr/>
        </p:nvSpPr>
        <p:spPr bwMode="auto">
          <a:xfrm>
            <a:off x="6175808" y="4976705"/>
            <a:ext cx="442928" cy="188040"/>
          </a:xfrm>
          <a:prstGeom prst="rect">
            <a:avLst/>
          </a:prstGeom>
          <a:solidFill>
            <a:srgbClr val="E6C76B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xmlns="" id="{7B311769-73EB-4C3E-B440-E5A03B27A8E9}"/>
              </a:ext>
            </a:extLst>
          </p:cNvPr>
          <p:cNvSpPr/>
          <p:nvPr/>
        </p:nvSpPr>
        <p:spPr>
          <a:xfrm>
            <a:off x="4546944" y="4503306"/>
            <a:ext cx="14414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xmlns="" id="{F81A78FB-2E1B-42F2-955F-B2D42DCCFE7E}"/>
              </a:ext>
            </a:extLst>
          </p:cNvPr>
          <p:cNvSpPr/>
          <p:nvPr/>
        </p:nvSpPr>
        <p:spPr>
          <a:xfrm>
            <a:off x="4546944" y="4923602"/>
            <a:ext cx="14414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1AD8B8F4-0A7E-4DE2-9850-8216C67EB0E3}"/>
              </a:ext>
            </a:extLst>
          </p:cNvPr>
          <p:cNvSpPr/>
          <p:nvPr/>
        </p:nvSpPr>
        <p:spPr>
          <a:xfrm>
            <a:off x="6685686" y="4503306"/>
            <a:ext cx="14414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xmlns="" id="{CF9E4AEA-8CA4-4487-9600-74E4794971AC}"/>
              </a:ext>
            </a:extLst>
          </p:cNvPr>
          <p:cNvSpPr/>
          <p:nvPr/>
        </p:nvSpPr>
        <p:spPr>
          <a:xfrm>
            <a:off x="6684779" y="4896320"/>
            <a:ext cx="14414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383742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26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47" grpId="0"/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45792575-D3F6-400C-BFD7-4FEC1CBF503F}"/>
              </a:ext>
            </a:extLst>
          </p:cNvPr>
          <p:cNvGrpSpPr/>
          <p:nvPr/>
        </p:nvGrpSpPr>
        <p:grpSpPr>
          <a:xfrm>
            <a:off x="2821650" y="2711884"/>
            <a:ext cx="1132417" cy="1305984"/>
            <a:chOff x="2040037" y="2633988"/>
            <a:chExt cx="849313" cy="979488"/>
          </a:xfrm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xmlns="" id="{6934ED69-16D7-428F-A11C-46E136EAAC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40037" y="2633988"/>
              <a:ext cx="849313" cy="979488"/>
            </a:xfrm>
            <a:custGeom>
              <a:avLst/>
              <a:gdLst>
                <a:gd name="T0" fmla="*/ 268 w 535"/>
                <a:gd name="T1" fmla="*/ 0 h 617"/>
                <a:gd name="T2" fmla="*/ 0 w 535"/>
                <a:gd name="T3" fmla="*/ 155 h 617"/>
                <a:gd name="T4" fmla="*/ 0 w 535"/>
                <a:gd name="T5" fmla="*/ 464 h 617"/>
                <a:gd name="T6" fmla="*/ 268 w 535"/>
                <a:gd name="T7" fmla="*/ 617 h 617"/>
                <a:gd name="T8" fmla="*/ 535 w 535"/>
                <a:gd name="T9" fmla="*/ 464 h 617"/>
                <a:gd name="T10" fmla="*/ 535 w 535"/>
                <a:gd name="T11" fmla="*/ 155 h 617"/>
                <a:gd name="T12" fmla="*/ 268 w 535"/>
                <a:gd name="T13" fmla="*/ 0 h 617"/>
                <a:gd name="T14" fmla="*/ 450 w 535"/>
                <a:gd name="T15" fmla="*/ 416 h 617"/>
                <a:gd name="T16" fmla="*/ 268 w 535"/>
                <a:gd name="T17" fmla="*/ 520 h 617"/>
                <a:gd name="T18" fmla="*/ 86 w 535"/>
                <a:gd name="T19" fmla="*/ 416 h 617"/>
                <a:gd name="T20" fmla="*/ 86 w 535"/>
                <a:gd name="T21" fmla="*/ 204 h 617"/>
                <a:gd name="T22" fmla="*/ 268 w 535"/>
                <a:gd name="T23" fmla="*/ 99 h 617"/>
                <a:gd name="T24" fmla="*/ 450 w 535"/>
                <a:gd name="T25" fmla="*/ 204 h 617"/>
                <a:gd name="T26" fmla="*/ 450 w 535"/>
                <a:gd name="T27" fmla="*/ 416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5" h="617">
                  <a:moveTo>
                    <a:pt x="268" y="0"/>
                  </a:moveTo>
                  <a:lnTo>
                    <a:pt x="0" y="155"/>
                  </a:lnTo>
                  <a:lnTo>
                    <a:pt x="0" y="464"/>
                  </a:lnTo>
                  <a:lnTo>
                    <a:pt x="268" y="617"/>
                  </a:lnTo>
                  <a:lnTo>
                    <a:pt x="535" y="464"/>
                  </a:lnTo>
                  <a:lnTo>
                    <a:pt x="535" y="155"/>
                  </a:lnTo>
                  <a:lnTo>
                    <a:pt x="268" y="0"/>
                  </a:lnTo>
                  <a:close/>
                  <a:moveTo>
                    <a:pt x="450" y="416"/>
                  </a:moveTo>
                  <a:lnTo>
                    <a:pt x="268" y="520"/>
                  </a:lnTo>
                  <a:lnTo>
                    <a:pt x="86" y="416"/>
                  </a:lnTo>
                  <a:lnTo>
                    <a:pt x="86" y="204"/>
                  </a:lnTo>
                  <a:lnTo>
                    <a:pt x="268" y="99"/>
                  </a:lnTo>
                  <a:lnTo>
                    <a:pt x="450" y="204"/>
                  </a:lnTo>
                  <a:lnTo>
                    <a:pt x="450" y="416"/>
                  </a:lnTo>
                  <a:close/>
                </a:path>
              </a:pathLst>
            </a:custGeom>
            <a:solidFill>
              <a:srgbClr val="E6C76B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Freeform 35">
              <a:extLst>
                <a:ext uri="{FF2B5EF4-FFF2-40B4-BE49-F238E27FC236}">
                  <a16:creationId xmlns:a16="http://schemas.microsoft.com/office/drawing/2014/main" xmlns="" id="{0984ED02-D756-40FB-BE47-C25EB91C17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8283" y="2915912"/>
              <a:ext cx="272819" cy="376634"/>
            </a:xfrm>
            <a:custGeom>
              <a:avLst/>
              <a:gdLst>
                <a:gd name="T0" fmla="*/ 107 w 118"/>
                <a:gd name="T1" fmla="*/ 34 h 162"/>
                <a:gd name="T2" fmla="*/ 72 w 118"/>
                <a:gd name="T3" fmla="*/ 0 h 162"/>
                <a:gd name="T4" fmla="*/ 63 w 118"/>
                <a:gd name="T5" fmla="*/ 3 h 162"/>
                <a:gd name="T6" fmla="*/ 59 w 118"/>
                <a:gd name="T7" fmla="*/ 131 h 162"/>
                <a:gd name="T8" fmla="*/ 42 w 118"/>
                <a:gd name="T9" fmla="*/ 147 h 162"/>
                <a:gd name="T10" fmla="*/ 30 w 118"/>
                <a:gd name="T11" fmla="*/ 153 h 162"/>
                <a:gd name="T12" fmla="*/ 98 w 118"/>
                <a:gd name="T13" fmla="*/ 162 h 162"/>
                <a:gd name="T14" fmla="*/ 87 w 118"/>
                <a:gd name="T15" fmla="*/ 153 h 162"/>
                <a:gd name="T16" fmla="*/ 72 w 118"/>
                <a:gd name="T17" fmla="*/ 147 h 162"/>
                <a:gd name="T18" fmla="*/ 107 w 118"/>
                <a:gd name="T19" fmla="*/ 99 h 162"/>
                <a:gd name="T20" fmla="*/ 118 w 118"/>
                <a:gd name="T21" fmla="*/ 67 h 162"/>
                <a:gd name="T22" fmla="*/ 114 w 118"/>
                <a:gd name="T23" fmla="*/ 66 h 162"/>
                <a:gd name="T24" fmla="*/ 95 w 118"/>
                <a:gd name="T25" fmla="*/ 46 h 162"/>
                <a:gd name="T26" fmla="*/ 114 w 118"/>
                <a:gd name="T27" fmla="*/ 66 h 162"/>
                <a:gd name="T28" fmla="*/ 94 w 118"/>
                <a:gd name="T29" fmla="*/ 42 h 162"/>
                <a:gd name="T30" fmla="*/ 103 w 118"/>
                <a:gd name="T31" fmla="*/ 37 h 162"/>
                <a:gd name="T32" fmla="*/ 45 w 118"/>
                <a:gd name="T33" fmla="*/ 47 h 162"/>
                <a:gd name="T34" fmla="*/ 66 w 118"/>
                <a:gd name="T35" fmla="*/ 66 h 162"/>
                <a:gd name="T36" fmla="*/ 66 w 118"/>
                <a:gd name="T37" fmla="*/ 70 h 162"/>
                <a:gd name="T38" fmla="*/ 45 w 118"/>
                <a:gd name="T39" fmla="*/ 86 h 162"/>
                <a:gd name="T40" fmla="*/ 66 w 118"/>
                <a:gd name="T41" fmla="*/ 70 h 162"/>
                <a:gd name="T42" fmla="*/ 33 w 118"/>
                <a:gd name="T43" fmla="*/ 37 h 162"/>
                <a:gd name="T44" fmla="*/ 42 w 118"/>
                <a:gd name="T45" fmla="*/ 42 h 162"/>
                <a:gd name="T46" fmla="*/ 39 w 118"/>
                <a:gd name="T47" fmla="*/ 66 h 162"/>
                <a:gd name="T48" fmla="*/ 30 w 118"/>
                <a:gd name="T49" fmla="*/ 40 h 162"/>
                <a:gd name="T50" fmla="*/ 39 w 118"/>
                <a:gd name="T51" fmla="*/ 70 h 162"/>
                <a:gd name="T52" fmla="*/ 30 w 118"/>
                <a:gd name="T53" fmla="*/ 93 h 162"/>
                <a:gd name="T54" fmla="*/ 39 w 118"/>
                <a:gd name="T55" fmla="*/ 70 h 162"/>
                <a:gd name="T56" fmla="*/ 54 w 118"/>
                <a:gd name="T57" fmla="*/ 110 h 162"/>
                <a:gd name="T58" fmla="*/ 42 w 118"/>
                <a:gd name="T59" fmla="*/ 91 h 162"/>
                <a:gd name="T60" fmla="*/ 66 w 118"/>
                <a:gd name="T61" fmla="*/ 87 h 162"/>
                <a:gd name="T62" fmla="*/ 46 w 118"/>
                <a:gd name="T63" fmla="*/ 90 h 162"/>
                <a:gd name="T64" fmla="*/ 46 w 118"/>
                <a:gd name="T65" fmla="*/ 43 h 162"/>
                <a:gd name="T66" fmla="*/ 66 w 118"/>
                <a:gd name="T67" fmla="*/ 46 h 162"/>
                <a:gd name="T68" fmla="*/ 94 w 118"/>
                <a:gd name="T69" fmla="*/ 70 h 162"/>
                <a:gd name="T70" fmla="*/ 70 w 118"/>
                <a:gd name="T71" fmla="*/ 83 h 162"/>
                <a:gd name="T72" fmla="*/ 70 w 118"/>
                <a:gd name="T73" fmla="*/ 66 h 162"/>
                <a:gd name="T74" fmla="*/ 91 w 118"/>
                <a:gd name="T75" fmla="*/ 47 h 162"/>
                <a:gd name="T76" fmla="*/ 70 w 118"/>
                <a:gd name="T77" fmla="*/ 66 h 162"/>
                <a:gd name="T78" fmla="*/ 70 w 118"/>
                <a:gd name="T79" fmla="*/ 46 h 162"/>
                <a:gd name="T80" fmla="*/ 90 w 118"/>
                <a:gd name="T81" fmla="*/ 43 h 162"/>
                <a:gd name="T82" fmla="*/ 63 w 118"/>
                <a:gd name="T83" fmla="*/ 11 h 162"/>
                <a:gd name="T84" fmla="*/ 29 w 118"/>
                <a:gd name="T85" fmla="*/ 34 h 162"/>
                <a:gd name="T86" fmla="*/ 18 w 118"/>
                <a:gd name="T87" fmla="*/ 67 h 162"/>
                <a:gd name="T88" fmla="*/ 29 w 118"/>
                <a:gd name="T89" fmla="*/ 99 h 162"/>
                <a:gd name="T90" fmla="*/ 65 w 118"/>
                <a:gd name="T91" fmla="*/ 123 h 162"/>
                <a:gd name="T92" fmla="*/ 8 w 118"/>
                <a:gd name="T93" fmla="*/ 67 h 162"/>
                <a:gd name="T94" fmla="*/ 70 w 118"/>
                <a:gd name="T95" fmla="*/ 87 h 162"/>
                <a:gd name="T96" fmla="*/ 70 w 118"/>
                <a:gd name="T97" fmla="*/ 113 h 162"/>
                <a:gd name="T98" fmla="*/ 94 w 118"/>
                <a:gd name="T99" fmla="*/ 92 h 162"/>
                <a:gd name="T100" fmla="*/ 83 w 118"/>
                <a:gd name="T101" fmla="*/ 110 h 162"/>
                <a:gd name="T102" fmla="*/ 95 w 118"/>
                <a:gd name="T103" fmla="*/ 88 h 162"/>
                <a:gd name="T104" fmla="*/ 114 w 118"/>
                <a:gd name="T105" fmla="*/ 7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8" h="162">
                  <a:moveTo>
                    <a:pt x="109" y="38"/>
                  </a:moveTo>
                  <a:cubicBezTo>
                    <a:pt x="108" y="37"/>
                    <a:pt x="108" y="35"/>
                    <a:pt x="107" y="34"/>
                  </a:cubicBezTo>
                  <a:cubicBezTo>
                    <a:pt x="98" y="24"/>
                    <a:pt x="86" y="17"/>
                    <a:pt x="72" y="1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29" y="4"/>
                    <a:pt x="0" y="32"/>
                    <a:pt x="0" y="67"/>
                  </a:cubicBezTo>
                  <a:cubicBezTo>
                    <a:pt x="0" y="100"/>
                    <a:pt x="26" y="128"/>
                    <a:pt x="59" y="131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42" y="147"/>
                    <a:pt x="42" y="147"/>
                    <a:pt x="42" y="147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30" y="153"/>
                    <a:pt x="30" y="153"/>
                    <a:pt x="30" y="153"/>
                  </a:cubicBezTo>
                  <a:cubicBezTo>
                    <a:pt x="30" y="162"/>
                    <a:pt x="30" y="162"/>
                    <a:pt x="30" y="162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8" y="153"/>
                    <a:pt x="98" y="153"/>
                    <a:pt x="98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7" y="147"/>
                    <a:pt x="87" y="147"/>
                    <a:pt x="87" y="147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2" y="117"/>
                    <a:pt x="72" y="117"/>
                    <a:pt x="72" y="117"/>
                  </a:cubicBezTo>
                  <a:cubicBezTo>
                    <a:pt x="86" y="116"/>
                    <a:pt x="98" y="109"/>
                    <a:pt x="107" y="99"/>
                  </a:cubicBezTo>
                  <a:cubicBezTo>
                    <a:pt x="108" y="98"/>
                    <a:pt x="108" y="97"/>
                    <a:pt x="109" y="96"/>
                  </a:cubicBezTo>
                  <a:cubicBezTo>
                    <a:pt x="115" y="87"/>
                    <a:pt x="118" y="77"/>
                    <a:pt x="118" y="67"/>
                  </a:cubicBezTo>
                  <a:cubicBezTo>
                    <a:pt x="118" y="56"/>
                    <a:pt x="115" y="46"/>
                    <a:pt x="109" y="38"/>
                  </a:cubicBezTo>
                  <a:close/>
                  <a:moveTo>
                    <a:pt x="114" y="66"/>
                  </a:moveTo>
                  <a:cubicBezTo>
                    <a:pt x="98" y="66"/>
                    <a:pt x="98" y="66"/>
                    <a:pt x="98" y="66"/>
                  </a:cubicBezTo>
                  <a:cubicBezTo>
                    <a:pt x="98" y="59"/>
                    <a:pt x="97" y="52"/>
                    <a:pt x="95" y="46"/>
                  </a:cubicBezTo>
                  <a:cubicBezTo>
                    <a:pt x="99" y="44"/>
                    <a:pt x="103" y="42"/>
                    <a:pt x="106" y="40"/>
                  </a:cubicBezTo>
                  <a:cubicBezTo>
                    <a:pt x="111" y="47"/>
                    <a:pt x="114" y="56"/>
                    <a:pt x="114" y="66"/>
                  </a:cubicBezTo>
                  <a:close/>
                  <a:moveTo>
                    <a:pt x="103" y="37"/>
                  </a:moveTo>
                  <a:cubicBezTo>
                    <a:pt x="101" y="39"/>
                    <a:pt x="97" y="40"/>
                    <a:pt x="94" y="42"/>
                  </a:cubicBezTo>
                  <a:cubicBezTo>
                    <a:pt x="91" y="34"/>
                    <a:pt x="87" y="27"/>
                    <a:pt x="83" y="23"/>
                  </a:cubicBezTo>
                  <a:cubicBezTo>
                    <a:pt x="91" y="26"/>
                    <a:pt x="98" y="31"/>
                    <a:pt x="103" y="37"/>
                  </a:cubicBezTo>
                  <a:close/>
                  <a:moveTo>
                    <a:pt x="43" y="66"/>
                  </a:moveTo>
                  <a:cubicBezTo>
                    <a:pt x="43" y="59"/>
                    <a:pt x="44" y="53"/>
                    <a:pt x="45" y="47"/>
                  </a:cubicBezTo>
                  <a:cubicBezTo>
                    <a:pt x="51" y="49"/>
                    <a:pt x="59" y="50"/>
                    <a:pt x="66" y="50"/>
                  </a:cubicBezTo>
                  <a:cubicBezTo>
                    <a:pt x="66" y="66"/>
                    <a:pt x="66" y="66"/>
                    <a:pt x="66" y="66"/>
                  </a:cubicBezTo>
                  <a:lnTo>
                    <a:pt x="43" y="66"/>
                  </a:lnTo>
                  <a:close/>
                  <a:moveTo>
                    <a:pt x="66" y="70"/>
                  </a:moveTo>
                  <a:cubicBezTo>
                    <a:pt x="66" y="83"/>
                    <a:pt x="66" y="83"/>
                    <a:pt x="66" y="83"/>
                  </a:cubicBezTo>
                  <a:cubicBezTo>
                    <a:pt x="59" y="83"/>
                    <a:pt x="51" y="84"/>
                    <a:pt x="45" y="86"/>
                  </a:cubicBezTo>
                  <a:cubicBezTo>
                    <a:pt x="44" y="81"/>
                    <a:pt x="43" y="76"/>
                    <a:pt x="43" y="70"/>
                  </a:cubicBezTo>
                  <a:lnTo>
                    <a:pt x="66" y="70"/>
                  </a:lnTo>
                  <a:close/>
                  <a:moveTo>
                    <a:pt x="42" y="42"/>
                  </a:moveTo>
                  <a:cubicBezTo>
                    <a:pt x="39" y="40"/>
                    <a:pt x="36" y="39"/>
                    <a:pt x="33" y="37"/>
                  </a:cubicBezTo>
                  <a:cubicBezTo>
                    <a:pt x="38" y="30"/>
                    <a:pt x="45" y="25"/>
                    <a:pt x="54" y="23"/>
                  </a:cubicBezTo>
                  <a:cubicBezTo>
                    <a:pt x="49" y="27"/>
                    <a:pt x="45" y="34"/>
                    <a:pt x="42" y="42"/>
                  </a:cubicBezTo>
                  <a:close/>
                  <a:moveTo>
                    <a:pt x="41" y="46"/>
                  </a:moveTo>
                  <a:cubicBezTo>
                    <a:pt x="40" y="52"/>
                    <a:pt x="39" y="59"/>
                    <a:pt x="39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56"/>
                    <a:pt x="25" y="47"/>
                    <a:pt x="30" y="40"/>
                  </a:cubicBezTo>
                  <a:cubicBezTo>
                    <a:pt x="34" y="42"/>
                    <a:pt x="37" y="44"/>
                    <a:pt x="41" y="46"/>
                  </a:cubicBezTo>
                  <a:close/>
                  <a:moveTo>
                    <a:pt x="39" y="70"/>
                  </a:moveTo>
                  <a:cubicBezTo>
                    <a:pt x="39" y="76"/>
                    <a:pt x="40" y="82"/>
                    <a:pt x="41" y="88"/>
                  </a:cubicBezTo>
                  <a:cubicBezTo>
                    <a:pt x="37" y="89"/>
                    <a:pt x="34" y="91"/>
                    <a:pt x="30" y="93"/>
                  </a:cubicBezTo>
                  <a:cubicBezTo>
                    <a:pt x="26" y="87"/>
                    <a:pt x="23" y="79"/>
                    <a:pt x="22" y="70"/>
                  </a:cubicBezTo>
                  <a:cubicBezTo>
                    <a:pt x="39" y="70"/>
                    <a:pt x="39" y="70"/>
                    <a:pt x="39" y="70"/>
                  </a:cubicBezTo>
                  <a:close/>
                  <a:moveTo>
                    <a:pt x="42" y="91"/>
                  </a:moveTo>
                  <a:cubicBezTo>
                    <a:pt x="45" y="99"/>
                    <a:pt x="49" y="106"/>
                    <a:pt x="54" y="110"/>
                  </a:cubicBezTo>
                  <a:cubicBezTo>
                    <a:pt x="45" y="108"/>
                    <a:pt x="38" y="103"/>
                    <a:pt x="33" y="96"/>
                  </a:cubicBezTo>
                  <a:cubicBezTo>
                    <a:pt x="36" y="94"/>
                    <a:pt x="39" y="93"/>
                    <a:pt x="42" y="91"/>
                  </a:cubicBezTo>
                  <a:close/>
                  <a:moveTo>
                    <a:pt x="46" y="90"/>
                  </a:moveTo>
                  <a:cubicBezTo>
                    <a:pt x="52" y="88"/>
                    <a:pt x="59" y="87"/>
                    <a:pt x="66" y="87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58" y="111"/>
                    <a:pt x="50" y="103"/>
                    <a:pt x="46" y="90"/>
                  </a:cubicBezTo>
                  <a:close/>
                  <a:moveTo>
                    <a:pt x="66" y="46"/>
                  </a:moveTo>
                  <a:cubicBezTo>
                    <a:pt x="59" y="46"/>
                    <a:pt x="52" y="45"/>
                    <a:pt x="46" y="43"/>
                  </a:cubicBezTo>
                  <a:cubicBezTo>
                    <a:pt x="50" y="31"/>
                    <a:pt x="58" y="22"/>
                    <a:pt x="66" y="21"/>
                  </a:cubicBezTo>
                  <a:cubicBezTo>
                    <a:pt x="66" y="46"/>
                    <a:pt x="66" y="46"/>
                    <a:pt x="66" y="46"/>
                  </a:cubicBezTo>
                  <a:close/>
                  <a:moveTo>
                    <a:pt x="70" y="70"/>
                  </a:moveTo>
                  <a:cubicBezTo>
                    <a:pt x="94" y="70"/>
                    <a:pt x="94" y="70"/>
                    <a:pt x="94" y="70"/>
                  </a:cubicBezTo>
                  <a:cubicBezTo>
                    <a:pt x="93" y="76"/>
                    <a:pt x="93" y="81"/>
                    <a:pt x="91" y="86"/>
                  </a:cubicBezTo>
                  <a:cubicBezTo>
                    <a:pt x="85" y="84"/>
                    <a:pt x="78" y="83"/>
                    <a:pt x="70" y="83"/>
                  </a:cubicBezTo>
                  <a:lnTo>
                    <a:pt x="70" y="70"/>
                  </a:lnTo>
                  <a:close/>
                  <a:moveTo>
                    <a:pt x="70" y="66"/>
                  </a:moveTo>
                  <a:cubicBezTo>
                    <a:pt x="70" y="50"/>
                    <a:pt x="70" y="50"/>
                    <a:pt x="70" y="50"/>
                  </a:cubicBezTo>
                  <a:cubicBezTo>
                    <a:pt x="78" y="50"/>
                    <a:pt x="85" y="49"/>
                    <a:pt x="91" y="47"/>
                  </a:cubicBezTo>
                  <a:cubicBezTo>
                    <a:pt x="93" y="53"/>
                    <a:pt x="94" y="59"/>
                    <a:pt x="94" y="66"/>
                  </a:cubicBezTo>
                  <a:lnTo>
                    <a:pt x="70" y="66"/>
                  </a:lnTo>
                  <a:close/>
                  <a:moveTo>
                    <a:pt x="90" y="43"/>
                  </a:moveTo>
                  <a:cubicBezTo>
                    <a:pt x="84" y="45"/>
                    <a:pt x="77" y="46"/>
                    <a:pt x="70" y="46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9" y="22"/>
                    <a:pt x="86" y="30"/>
                    <a:pt x="90" y="43"/>
                  </a:cubicBezTo>
                  <a:close/>
                  <a:moveTo>
                    <a:pt x="8" y="67"/>
                  </a:moveTo>
                  <a:cubicBezTo>
                    <a:pt x="8" y="37"/>
                    <a:pt x="33" y="12"/>
                    <a:pt x="63" y="11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50" y="18"/>
                    <a:pt x="38" y="24"/>
                    <a:pt x="29" y="34"/>
                  </a:cubicBezTo>
                  <a:cubicBezTo>
                    <a:pt x="29" y="35"/>
                    <a:pt x="28" y="37"/>
                    <a:pt x="27" y="38"/>
                  </a:cubicBezTo>
                  <a:cubicBezTo>
                    <a:pt x="21" y="46"/>
                    <a:pt x="18" y="56"/>
                    <a:pt x="18" y="67"/>
                  </a:cubicBezTo>
                  <a:cubicBezTo>
                    <a:pt x="18" y="77"/>
                    <a:pt x="21" y="87"/>
                    <a:pt x="27" y="96"/>
                  </a:cubicBezTo>
                  <a:cubicBezTo>
                    <a:pt x="28" y="97"/>
                    <a:pt x="29" y="98"/>
                    <a:pt x="29" y="99"/>
                  </a:cubicBezTo>
                  <a:cubicBezTo>
                    <a:pt x="38" y="109"/>
                    <a:pt x="51" y="116"/>
                    <a:pt x="65" y="117"/>
                  </a:cubicBezTo>
                  <a:cubicBezTo>
                    <a:pt x="65" y="123"/>
                    <a:pt x="65" y="123"/>
                    <a:pt x="65" y="123"/>
                  </a:cubicBezTo>
                  <a:cubicBezTo>
                    <a:pt x="65" y="123"/>
                    <a:pt x="64" y="123"/>
                    <a:pt x="64" y="123"/>
                  </a:cubicBezTo>
                  <a:cubicBezTo>
                    <a:pt x="33" y="123"/>
                    <a:pt x="8" y="98"/>
                    <a:pt x="8" y="67"/>
                  </a:cubicBezTo>
                  <a:close/>
                  <a:moveTo>
                    <a:pt x="70" y="113"/>
                  </a:moveTo>
                  <a:cubicBezTo>
                    <a:pt x="70" y="87"/>
                    <a:pt x="70" y="87"/>
                    <a:pt x="70" y="87"/>
                  </a:cubicBezTo>
                  <a:cubicBezTo>
                    <a:pt x="77" y="87"/>
                    <a:pt x="84" y="88"/>
                    <a:pt x="90" y="90"/>
                  </a:cubicBezTo>
                  <a:cubicBezTo>
                    <a:pt x="86" y="103"/>
                    <a:pt x="79" y="111"/>
                    <a:pt x="70" y="113"/>
                  </a:cubicBezTo>
                  <a:close/>
                  <a:moveTo>
                    <a:pt x="83" y="110"/>
                  </a:moveTo>
                  <a:cubicBezTo>
                    <a:pt x="87" y="106"/>
                    <a:pt x="91" y="99"/>
                    <a:pt x="94" y="92"/>
                  </a:cubicBezTo>
                  <a:cubicBezTo>
                    <a:pt x="97" y="93"/>
                    <a:pt x="101" y="94"/>
                    <a:pt x="103" y="96"/>
                  </a:cubicBezTo>
                  <a:cubicBezTo>
                    <a:pt x="98" y="103"/>
                    <a:pt x="91" y="108"/>
                    <a:pt x="83" y="110"/>
                  </a:cubicBezTo>
                  <a:close/>
                  <a:moveTo>
                    <a:pt x="106" y="93"/>
                  </a:moveTo>
                  <a:cubicBezTo>
                    <a:pt x="103" y="91"/>
                    <a:pt x="99" y="89"/>
                    <a:pt x="95" y="88"/>
                  </a:cubicBezTo>
                  <a:cubicBezTo>
                    <a:pt x="97" y="82"/>
                    <a:pt x="97" y="76"/>
                    <a:pt x="98" y="70"/>
                  </a:cubicBezTo>
                  <a:cubicBezTo>
                    <a:pt x="114" y="70"/>
                    <a:pt x="114" y="70"/>
                    <a:pt x="114" y="70"/>
                  </a:cubicBezTo>
                  <a:cubicBezTo>
                    <a:pt x="113" y="79"/>
                    <a:pt x="110" y="87"/>
                    <a:pt x="106" y="9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E55BD754-B205-41A8-870E-2E992789A4B2}"/>
              </a:ext>
            </a:extLst>
          </p:cNvPr>
          <p:cNvGrpSpPr/>
          <p:nvPr/>
        </p:nvGrpSpPr>
        <p:grpSpPr>
          <a:xfrm>
            <a:off x="3365634" y="1437651"/>
            <a:ext cx="1308100" cy="1511300"/>
            <a:chOff x="2448025" y="1678313"/>
            <a:chExt cx="981075" cy="1133475"/>
          </a:xfrm>
        </p:grpSpPr>
        <p:sp>
          <p:nvSpPr>
            <p:cNvPr id="6" name="Freeform 8">
              <a:extLst>
                <a:ext uri="{FF2B5EF4-FFF2-40B4-BE49-F238E27FC236}">
                  <a16:creationId xmlns:a16="http://schemas.microsoft.com/office/drawing/2014/main" xmlns="" id="{1FF670DE-5A9A-4C9E-AEE6-3680F7E5B8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48025" y="1678313"/>
              <a:ext cx="981075" cy="1133475"/>
            </a:xfrm>
            <a:custGeom>
              <a:avLst/>
              <a:gdLst>
                <a:gd name="T0" fmla="*/ 308 w 618"/>
                <a:gd name="T1" fmla="*/ 0 h 714"/>
                <a:gd name="T2" fmla="*/ 0 w 618"/>
                <a:gd name="T3" fmla="*/ 180 h 714"/>
                <a:gd name="T4" fmla="*/ 0 w 618"/>
                <a:gd name="T5" fmla="*/ 537 h 714"/>
                <a:gd name="T6" fmla="*/ 308 w 618"/>
                <a:gd name="T7" fmla="*/ 714 h 714"/>
                <a:gd name="T8" fmla="*/ 618 w 618"/>
                <a:gd name="T9" fmla="*/ 537 h 714"/>
                <a:gd name="T10" fmla="*/ 618 w 618"/>
                <a:gd name="T11" fmla="*/ 180 h 714"/>
                <a:gd name="T12" fmla="*/ 308 w 618"/>
                <a:gd name="T13" fmla="*/ 0 h 714"/>
                <a:gd name="T14" fmla="*/ 519 w 618"/>
                <a:gd name="T15" fmla="*/ 478 h 714"/>
                <a:gd name="T16" fmla="*/ 308 w 618"/>
                <a:gd name="T17" fmla="*/ 602 h 714"/>
                <a:gd name="T18" fmla="*/ 99 w 618"/>
                <a:gd name="T19" fmla="*/ 478 h 714"/>
                <a:gd name="T20" fmla="*/ 99 w 618"/>
                <a:gd name="T21" fmla="*/ 237 h 714"/>
                <a:gd name="T22" fmla="*/ 308 w 618"/>
                <a:gd name="T23" fmla="*/ 113 h 714"/>
                <a:gd name="T24" fmla="*/ 519 w 618"/>
                <a:gd name="T25" fmla="*/ 237 h 714"/>
                <a:gd name="T26" fmla="*/ 519 w 618"/>
                <a:gd name="T27" fmla="*/ 478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8" h="714">
                  <a:moveTo>
                    <a:pt x="308" y="0"/>
                  </a:moveTo>
                  <a:lnTo>
                    <a:pt x="0" y="180"/>
                  </a:lnTo>
                  <a:lnTo>
                    <a:pt x="0" y="537"/>
                  </a:lnTo>
                  <a:lnTo>
                    <a:pt x="308" y="714"/>
                  </a:lnTo>
                  <a:lnTo>
                    <a:pt x="618" y="537"/>
                  </a:lnTo>
                  <a:lnTo>
                    <a:pt x="618" y="180"/>
                  </a:lnTo>
                  <a:lnTo>
                    <a:pt x="308" y="0"/>
                  </a:lnTo>
                  <a:close/>
                  <a:moveTo>
                    <a:pt x="519" y="478"/>
                  </a:moveTo>
                  <a:lnTo>
                    <a:pt x="308" y="602"/>
                  </a:lnTo>
                  <a:lnTo>
                    <a:pt x="99" y="478"/>
                  </a:lnTo>
                  <a:lnTo>
                    <a:pt x="99" y="237"/>
                  </a:lnTo>
                  <a:lnTo>
                    <a:pt x="308" y="113"/>
                  </a:lnTo>
                  <a:lnTo>
                    <a:pt x="519" y="237"/>
                  </a:lnTo>
                  <a:lnTo>
                    <a:pt x="519" y="478"/>
                  </a:lnTo>
                  <a:close/>
                </a:path>
              </a:pathLst>
            </a:custGeom>
            <a:solidFill>
              <a:srgbClr val="F0A15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8FF47ACD-0DA7-41CC-AD38-101E83BD3EF0}"/>
                </a:ext>
              </a:extLst>
            </p:cNvPr>
            <p:cNvGrpSpPr/>
            <p:nvPr/>
          </p:nvGrpSpPr>
          <p:grpSpPr>
            <a:xfrm>
              <a:off x="2753866" y="2069343"/>
              <a:ext cx="369392" cy="316277"/>
              <a:chOff x="3103920" y="2539661"/>
              <a:chExt cx="646103" cy="553200"/>
            </a:xfrm>
          </p:grpSpPr>
          <p:sp>
            <p:nvSpPr>
              <p:cNvPr id="8" name="Freeform 45">
                <a:extLst>
                  <a:ext uri="{FF2B5EF4-FFF2-40B4-BE49-F238E27FC236}">
                    <a16:creationId xmlns:a16="http://schemas.microsoft.com/office/drawing/2014/main" xmlns="" id="{A6C19DF3-35E2-4D78-BEC4-B251CF3FFF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1723" y="2839488"/>
                <a:ext cx="367393" cy="185807"/>
              </a:xfrm>
              <a:custGeom>
                <a:avLst/>
                <a:gdLst>
                  <a:gd name="T0" fmla="*/ 0 w 91"/>
                  <a:gd name="T1" fmla="*/ 2 h 46"/>
                  <a:gd name="T2" fmla="*/ 0 w 91"/>
                  <a:gd name="T3" fmla="*/ 25 h 46"/>
                  <a:gd name="T4" fmla="*/ 46 w 91"/>
                  <a:gd name="T5" fmla="*/ 46 h 46"/>
                  <a:gd name="T6" fmla="*/ 91 w 91"/>
                  <a:gd name="T7" fmla="*/ 25 h 46"/>
                  <a:gd name="T8" fmla="*/ 91 w 91"/>
                  <a:gd name="T9" fmla="*/ 0 h 46"/>
                  <a:gd name="T10" fmla="*/ 52 w 91"/>
                  <a:gd name="T11" fmla="*/ 23 h 46"/>
                  <a:gd name="T12" fmla="*/ 43 w 91"/>
                  <a:gd name="T13" fmla="*/ 24 h 46"/>
                  <a:gd name="T14" fmla="*/ 0 w 91"/>
                  <a:gd name="T15" fmla="*/ 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46">
                    <a:moveTo>
                      <a:pt x="0" y="2"/>
                    </a:move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19" y="46"/>
                      <a:pt x="46" y="46"/>
                    </a:cubicBezTo>
                    <a:cubicBezTo>
                      <a:pt x="79" y="46"/>
                      <a:pt x="91" y="25"/>
                      <a:pt x="91" y="25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49" y="25"/>
                      <a:pt x="46" y="25"/>
                      <a:pt x="43" y="24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Freeform 46">
                <a:extLst>
                  <a:ext uri="{FF2B5EF4-FFF2-40B4-BE49-F238E27FC236}">
                    <a16:creationId xmlns:a16="http://schemas.microsoft.com/office/drawing/2014/main" xmlns="" id="{6F312F98-97C5-4CA3-9061-349FD2EED0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3920" y="2539661"/>
                <a:ext cx="646103" cy="553200"/>
              </a:xfrm>
              <a:custGeom>
                <a:avLst/>
                <a:gdLst>
                  <a:gd name="T0" fmla="*/ 83 w 159"/>
                  <a:gd name="T1" fmla="*/ 50 h 136"/>
                  <a:gd name="T2" fmla="*/ 70 w 159"/>
                  <a:gd name="T3" fmla="*/ 46 h 136"/>
                  <a:gd name="T4" fmla="*/ 23 w 159"/>
                  <a:gd name="T5" fmla="*/ 63 h 136"/>
                  <a:gd name="T6" fmla="*/ 79 w 159"/>
                  <a:gd name="T7" fmla="*/ 91 h 136"/>
                  <a:gd name="T8" fmla="*/ 88 w 159"/>
                  <a:gd name="T9" fmla="*/ 91 h 136"/>
                  <a:gd name="T10" fmla="*/ 154 w 159"/>
                  <a:gd name="T11" fmla="*/ 53 h 136"/>
                  <a:gd name="T12" fmla="*/ 159 w 159"/>
                  <a:gd name="T13" fmla="*/ 44 h 136"/>
                  <a:gd name="T14" fmla="*/ 153 w 159"/>
                  <a:gd name="T15" fmla="*/ 36 h 136"/>
                  <a:gd name="T16" fmla="*/ 85 w 159"/>
                  <a:gd name="T17" fmla="*/ 2 h 136"/>
                  <a:gd name="T18" fmla="*/ 76 w 159"/>
                  <a:gd name="T19" fmla="*/ 2 h 136"/>
                  <a:gd name="T20" fmla="*/ 11 w 159"/>
                  <a:gd name="T21" fmla="*/ 40 h 136"/>
                  <a:gd name="T22" fmla="*/ 6 w 159"/>
                  <a:gd name="T23" fmla="*/ 49 h 136"/>
                  <a:gd name="T24" fmla="*/ 11 w 159"/>
                  <a:gd name="T25" fmla="*/ 57 h 136"/>
                  <a:gd name="T26" fmla="*/ 11 w 159"/>
                  <a:gd name="T27" fmla="*/ 92 h 136"/>
                  <a:gd name="T28" fmla="*/ 5 w 159"/>
                  <a:gd name="T29" fmla="*/ 100 h 136"/>
                  <a:gd name="T30" fmla="*/ 8 w 159"/>
                  <a:gd name="T31" fmla="*/ 107 h 136"/>
                  <a:gd name="T32" fmla="*/ 3 w 159"/>
                  <a:gd name="T33" fmla="*/ 118 h 136"/>
                  <a:gd name="T34" fmla="*/ 0 w 159"/>
                  <a:gd name="T35" fmla="*/ 125 h 136"/>
                  <a:gd name="T36" fmla="*/ 4 w 159"/>
                  <a:gd name="T37" fmla="*/ 133 h 136"/>
                  <a:gd name="T38" fmla="*/ 5 w 159"/>
                  <a:gd name="T39" fmla="*/ 133 h 136"/>
                  <a:gd name="T40" fmla="*/ 13 w 159"/>
                  <a:gd name="T41" fmla="*/ 135 h 136"/>
                  <a:gd name="T42" fmla="*/ 19 w 159"/>
                  <a:gd name="T43" fmla="*/ 130 h 136"/>
                  <a:gd name="T44" fmla="*/ 20 w 159"/>
                  <a:gd name="T45" fmla="*/ 106 h 136"/>
                  <a:gd name="T46" fmla="*/ 23 w 159"/>
                  <a:gd name="T47" fmla="*/ 100 h 136"/>
                  <a:gd name="T48" fmla="*/ 17 w 159"/>
                  <a:gd name="T49" fmla="*/ 92 h 136"/>
                  <a:gd name="T50" fmla="*/ 17 w 159"/>
                  <a:gd name="T51" fmla="*/ 59 h 136"/>
                  <a:gd name="T52" fmla="*/ 68 w 159"/>
                  <a:gd name="T53" fmla="*/ 41 h 136"/>
                  <a:gd name="T54" fmla="*/ 71 w 159"/>
                  <a:gd name="T55" fmla="*/ 37 h 136"/>
                  <a:gd name="T56" fmla="*/ 82 w 159"/>
                  <a:gd name="T57" fmla="*/ 44 h 136"/>
                  <a:gd name="T58" fmla="*/ 93 w 159"/>
                  <a:gd name="T59" fmla="*/ 38 h 136"/>
                  <a:gd name="T60" fmla="*/ 93 w 159"/>
                  <a:gd name="T61" fmla="*/ 36 h 136"/>
                  <a:gd name="T62" fmla="*/ 96 w 159"/>
                  <a:gd name="T63" fmla="*/ 43 h 136"/>
                  <a:gd name="T64" fmla="*/ 83 w 159"/>
                  <a:gd name="T65" fmla="*/ 5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9" h="136">
                    <a:moveTo>
                      <a:pt x="83" y="50"/>
                    </a:moveTo>
                    <a:cubicBezTo>
                      <a:pt x="78" y="50"/>
                      <a:pt x="73" y="49"/>
                      <a:pt x="70" y="46"/>
                    </a:cubicBezTo>
                    <a:cubicBezTo>
                      <a:pt x="23" y="63"/>
                      <a:pt x="23" y="63"/>
                      <a:pt x="23" y="63"/>
                    </a:cubicBezTo>
                    <a:cubicBezTo>
                      <a:pt x="79" y="91"/>
                      <a:pt x="79" y="91"/>
                      <a:pt x="79" y="91"/>
                    </a:cubicBezTo>
                    <a:cubicBezTo>
                      <a:pt x="82" y="93"/>
                      <a:pt x="85" y="92"/>
                      <a:pt x="88" y="91"/>
                    </a:cubicBezTo>
                    <a:cubicBezTo>
                      <a:pt x="154" y="53"/>
                      <a:pt x="154" y="53"/>
                      <a:pt x="154" y="53"/>
                    </a:cubicBezTo>
                    <a:cubicBezTo>
                      <a:pt x="157" y="51"/>
                      <a:pt x="159" y="47"/>
                      <a:pt x="159" y="44"/>
                    </a:cubicBezTo>
                    <a:cubicBezTo>
                      <a:pt x="158" y="40"/>
                      <a:pt x="156" y="37"/>
                      <a:pt x="153" y="36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2" y="0"/>
                      <a:pt x="79" y="0"/>
                      <a:pt x="76" y="2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7" y="42"/>
                      <a:pt x="6" y="45"/>
                      <a:pt x="6" y="49"/>
                    </a:cubicBezTo>
                    <a:cubicBezTo>
                      <a:pt x="6" y="52"/>
                      <a:pt x="8" y="55"/>
                      <a:pt x="11" y="57"/>
                    </a:cubicBezTo>
                    <a:cubicBezTo>
                      <a:pt x="11" y="92"/>
                      <a:pt x="11" y="92"/>
                      <a:pt x="11" y="92"/>
                    </a:cubicBezTo>
                    <a:cubicBezTo>
                      <a:pt x="8" y="93"/>
                      <a:pt x="5" y="96"/>
                      <a:pt x="5" y="100"/>
                    </a:cubicBezTo>
                    <a:cubicBezTo>
                      <a:pt x="5" y="103"/>
                      <a:pt x="6" y="105"/>
                      <a:pt x="8" y="107"/>
                    </a:cubicBezTo>
                    <a:cubicBezTo>
                      <a:pt x="8" y="112"/>
                      <a:pt x="6" y="115"/>
                      <a:pt x="3" y="118"/>
                    </a:cubicBezTo>
                    <a:cubicBezTo>
                      <a:pt x="1" y="120"/>
                      <a:pt x="0" y="122"/>
                      <a:pt x="0" y="125"/>
                    </a:cubicBezTo>
                    <a:cubicBezTo>
                      <a:pt x="0" y="128"/>
                      <a:pt x="2" y="131"/>
                      <a:pt x="4" y="133"/>
                    </a:cubicBezTo>
                    <a:cubicBezTo>
                      <a:pt x="5" y="133"/>
                      <a:pt x="5" y="133"/>
                      <a:pt x="5" y="133"/>
                    </a:cubicBezTo>
                    <a:cubicBezTo>
                      <a:pt x="7" y="135"/>
                      <a:pt x="10" y="136"/>
                      <a:pt x="13" y="135"/>
                    </a:cubicBezTo>
                    <a:cubicBezTo>
                      <a:pt x="16" y="134"/>
                      <a:pt x="18" y="133"/>
                      <a:pt x="19" y="130"/>
                    </a:cubicBezTo>
                    <a:cubicBezTo>
                      <a:pt x="24" y="122"/>
                      <a:pt x="22" y="111"/>
                      <a:pt x="20" y="106"/>
                    </a:cubicBezTo>
                    <a:cubicBezTo>
                      <a:pt x="22" y="105"/>
                      <a:pt x="23" y="102"/>
                      <a:pt x="23" y="100"/>
                    </a:cubicBezTo>
                    <a:cubicBezTo>
                      <a:pt x="23" y="96"/>
                      <a:pt x="20" y="93"/>
                      <a:pt x="17" y="92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68" y="41"/>
                      <a:pt x="68" y="41"/>
                      <a:pt x="68" y="41"/>
                    </a:cubicBezTo>
                    <a:cubicBezTo>
                      <a:pt x="69" y="39"/>
                      <a:pt x="71" y="37"/>
                      <a:pt x="71" y="37"/>
                    </a:cubicBezTo>
                    <a:cubicBezTo>
                      <a:pt x="71" y="37"/>
                      <a:pt x="71" y="44"/>
                      <a:pt x="82" y="44"/>
                    </a:cubicBezTo>
                    <a:cubicBezTo>
                      <a:pt x="88" y="44"/>
                      <a:pt x="93" y="42"/>
                      <a:pt x="93" y="38"/>
                    </a:cubicBezTo>
                    <a:cubicBezTo>
                      <a:pt x="93" y="38"/>
                      <a:pt x="93" y="37"/>
                      <a:pt x="93" y="36"/>
                    </a:cubicBezTo>
                    <a:cubicBezTo>
                      <a:pt x="95" y="38"/>
                      <a:pt x="96" y="41"/>
                      <a:pt x="96" y="43"/>
                    </a:cubicBezTo>
                    <a:cubicBezTo>
                      <a:pt x="96" y="47"/>
                      <a:pt x="90" y="50"/>
                      <a:pt x="83" y="5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A649816C-540E-4D69-90BB-CF27D43A8E30}"/>
              </a:ext>
            </a:extLst>
          </p:cNvPr>
          <p:cNvGrpSpPr/>
          <p:nvPr/>
        </p:nvGrpSpPr>
        <p:grpSpPr>
          <a:xfrm>
            <a:off x="4095884" y="2711884"/>
            <a:ext cx="1132417" cy="1305984"/>
            <a:chOff x="2995712" y="2633988"/>
            <a:chExt cx="849313" cy="97948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xmlns="" id="{B0222880-BA39-4F8A-8F0A-4D44E8C9E6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95712" y="2633988"/>
              <a:ext cx="849313" cy="979488"/>
            </a:xfrm>
            <a:custGeom>
              <a:avLst/>
              <a:gdLst>
                <a:gd name="T0" fmla="*/ 268 w 535"/>
                <a:gd name="T1" fmla="*/ 0 h 617"/>
                <a:gd name="T2" fmla="*/ 0 w 535"/>
                <a:gd name="T3" fmla="*/ 155 h 617"/>
                <a:gd name="T4" fmla="*/ 0 w 535"/>
                <a:gd name="T5" fmla="*/ 464 h 617"/>
                <a:gd name="T6" fmla="*/ 268 w 535"/>
                <a:gd name="T7" fmla="*/ 617 h 617"/>
                <a:gd name="T8" fmla="*/ 535 w 535"/>
                <a:gd name="T9" fmla="*/ 464 h 617"/>
                <a:gd name="T10" fmla="*/ 535 w 535"/>
                <a:gd name="T11" fmla="*/ 155 h 617"/>
                <a:gd name="T12" fmla="*/ 268 w 535"/>
                <a:gd name="T13" fmla="*/ 0 h 617"/>
                <a:gd name="T14" fmla="*/ 450 w 535"/>
                <a:gd name="T15" fmla="*/ 416 h 617"/>
                <a:gd name="T16" fmla="*/ 268 w 535"/>
                <a:gd name="T17" fmla="*/ 520 h 617"/>
                <a:gd name="T18" fmla="*/ 86 w 535"/>
                <a:gd name="T19" fmla="*/ 416 h 617"/>
                <a:gd name="T20" fmla="*/ 86 w 535"/>
                <a:gd name="T21" fmla="*/ 204 h 617"/>
                <a:gd name="T22" fmla="*/ 268 w 535"/>
                <a:gd name="T23" fmla="*/ 99 h 617"/>
                <a:gd name="T24" fmla="*/ 450 w 535"/>
                <a:gd name="T25" fmla="*/ 204 h 617"/>
                <a:gd name="T26" fmla="*/ 450 w 535"/>
                <a:gd name="T27" fmla="*/ 416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5" h="617">
                  <a:moveTo>
                    <a:pt x="268" y="0"/>
                  </a:moveTo>
                  <a:lnTo>
                    <a:pt x="0" y="155"/>
                  </a:lnTo>
                  <a:lnTo>
                    <a:pt x="0" y="464"/>
                  </a:lnTo>
                  <a:lnTo>
                    <a:pt x="268" y="617"/>
                  </a:lnTo>
                  <a:lnTo>
                    <a:pt x="535" y="464"/>
                  </a:lnTo>
                  <a:lnTo>
                    <a:pt x="535" y="155"/>
                  </a:lnTo>
                  <a:lnTo>
                    <a:pt x="268" y="0"/>
                  </a:lnTo>
                  <a:close/>
                  <a:moveTo>
                    <a:pt x="450" y="416"/>
                  </a:moveTo>
                  <a:lnTo>
                    <a:pt x="268" y="520"/>
                  </a:lnTo>
                  <a:lnTo>
                    <a:pt x="86" y="416"/>
                  </a:lnTo>
                  <a:lnTo>
                    <a:pt x="86" y="204"/>
                  </a:lnTo>
                  <a:lnTo>
                    <a:pt x="268" y="99"/>
                  </a:lnTo>
                  <a:lnTo>
                    <a:pt x="450" y="204"/>
                  </a:lnTo>
                  <a:lnTo>
                    <a:pt x="450" y="416"/>
                  </a:lnTo>
                  <a:close/>
                </a:path>
              </a:pathLst>
            </a:custGeom>
            <a:solidFill>
              <a:srgbClr val="F0A15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B0BB67B2-7845-47C5-BA9B-3F36430F6EBF}"/>
                </a:ext>
              </a:extLst>
            </p:cNvPr>
            <p:cNvGrpSpPr/>
            <p:nvPr/>
          </p:nvGrpSpPr>
          <p:grpSpPr>
            <a:xfrm>
              <a:off x="3199366" y="2947296"/>
              <a:ext cx="395951" cy="391121"/>
              <a:chOff x="5007612" y="2415286"/>
              <a:chExt cx="692556" cy="684108"/>
            </a:xfrm>
          </p:grpSpPr>
          <p:sp>
            <p:nvSpPr>
              <p:cNvPr id="13" name="Freeform 47">
                <a:extLst>
                  <a:ext uri="{FF2B5EF4-FFF2-40B4-BE49-F238E27FC236}">
                    <a16:creationId xmlns:a16="http://schemas.microsoft.com/office/drawing/2014/main" xmlns="" id="{FD99802F-E745-476F-BE0D-D9E9502403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5004" y="2415286"/>
                <a:ext cx="325164" cy="320940"/>
              </a:xfrm>
              <a:custGeom>
                <a:avLst/>
                <a:gdLst>
                  <a:gd name="T0" fmla="*/ 44 w 77"/>
                  <a:gd name="T1" fmla="*/ 11 h 76"/>
                  <a:gd name="T2" fmla="*/ 65 w 77"/>
                  <a:gd name="T3" fmla="*/ 33 h 76"/>
                  <a:gd name="T4" fmla="*/ 59 w 77"/>
                  <a:gd name="T5" fmla="*/ 39 h 76"/>
                  <a:gd name="T6" fmla="*/ 49 w 77"/>
                  <a:gd name="T7" fmla="*/ 29 h 76"/>
                  <a:gd name="T8" fmla="*/ 44 w 77"/>
                  <a:gd name="T9" fmla="*/ 34 h 76"/>
                  <a:gd name="T10" fmla="*/ 55 w 77"/>
                  <a:gd name="T11" fmla="*/ 43 h 76"/>
                  <a:gd name="T12" fmla="*/ 50 w 77"/>
                  <a:gd name="T13" fmla="*/ 48 h 76"/>
                  <a:gd name="T14" fmla="*/ 43 w 77"/>
                  <a:gd name="T15" fmla="*/ 41 h 76"/>
                  <a:gd name="T16" fmla="*/ 39 w 77"/>
                  <a:gd name="T17" fmla="*/ 45 h 76"/>
                  <a:gd name="T18" fmla="*/ 46 w 77"/>
                  <a:gd name="T19" fmla="*/ 52 h 76"/>
                  <a:gd name="T20" fmla="*/ 39 w 77"/>
                  <a:gd name="T21" fmla="*/ 59 h 76"/>
                  <a:gd name="T22" fmla="*/ 30 w 77"/>
                  <a:gd name="T23" fmla="*/ 48 h 76"/>
                  <a:gd name="T24" fmla="*/ 25 w 77"/>
                  <a:gd name="T25" fmla="*/ 52 h 76"/>
                  <a:gd name="T26" fmla="*/ 36 w 77"/>
                  <a:gd name="T27" fmla="*/ 63 h 76"/>
                  <a:gd name="T28" fmla="*/ 31 w 77"/>
                  <a:gd name="T29" fmla="*/ 66 h 76"/>
                  <a:gd name="T30" fmla="*/ 24 w 77"/>
                  <a:gd name="T31" fmla="*/ 60 h 76"/>
                  <a:gd name="T32" fmla="*/ 20 w 77"/>
                  <a:gd name="T33" fmla="*/ 64 h 76"/>
                  <a:gd name="T34" fmla="*/ 33 w 77"/>
                  <a:gd name="T35" fmla="*/ 76 h 76"/>
                  <a:gd name="T36" fmla="*/ 77 w 77"/>
                  <a:gd name="T37" fmla="*/ 33 h 76"/>
                  <a:gd name="T38" fmla="*/ 44 w 77"/>
                  <a:gd name="T39" fmla="*/ 0 h 76"/>
                  <a:gd name="T40" fmla="*/ 0 w 77"/>
                  <a:gd name="T41" fmla="*/ 43 h 76"/>
                  <a:gd name="T42" fmla="*/ 5 w 77"/>
                  <a:gd name="T43" fmla="*/ 49 h 76"/>
                  <a:gd name="T44" fmla="*/ 44 w 77"/>
                  <a:gd name="T45" fmla="*/ 11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7" h="76">
                    <a:moveTo>
                      <a:pt x="44" y="11"/>
                    </a:moveTo>
                    <a:lnTo>
                      <a:pt x="65" y="33"/>
                    </a:lnTo>
                    <a:lnTo>
                      <a:pt x="59" y="39"/>
                    </a:lnTo>
                    <a:lnTo>
                      <a:pt x="49" y="29"/>
                    </a:lnTo>
                    <a:lnTo>
                      <a:pt x="44" y="34"/>
                    </a:lnTo>
                    <a:lnTo>
                      <a:pt x="55" y="43"/>
                    </a:lnTo>
                    <a:lnTo>
                      <a:pt x="50" y="48"/>
                    </a:lnTo>
                    <a:lnTo>
                      <a:pt x="43" y="41"/>
                    </a:lnTo>
                    <a:lnTo>
                      <a:pt x="39" y="45"/>
                    </a:lnTo>
                    <a:lnTo>
                      <a:pt x="46" y="52"/>
                    </a:lnTo>
                    <a:lnTo>
                      <a:pt x="39" y="59"/>
                    </a:lnTo>
                    <a:lnTo>
                      <a:pt x="30" y="48"/>
                    </a:lnTo>
                    <a:lnTo>
                      <a:pt x="25" y="52"/>
                    </a:lnTo>
                    <a:lnTo>
                      <a:pt x="36" y="63"/>
                    </a:lnTo>
                    <a:lnTo>
                      <a:pt x="31" y="66"/>
                    </a:lnTo>
                    <a:lnTo>
                      <a:pt x="24" y="60"/>
                    </a:lnTo>
                    <a:lnTo>
                      <a:pt x="20" y="64"/>
                    </a:lnTo>
                    <a:lnTo>
                      <a:pt x="33" y="76"/>
                    </a:lnTo>
                    <a:lnTo>
                      <a:pt x="77" y="33"/>
                    </a:lnTo>
                    <a:lnTo>
                      <a:pt x="44" y="0"/>
                    </a:lnTo>
                    <a:lnTo>
                      <a:pt x="0" y="43"/>
                    </a:lnTo>
                    <a:lnTo>
                      <a:pt x="5" y="49"/>
                    </a:lnTo>
                    <a:lnTo>
                      <a:pt x="44" y="11"/>
                    </a:lnTo>
                    <a:close/>
                  </a:path>
                </a:pathLst>
              </a:custGeom>
              <a:solidFill>
                <a:srgbClr val="7FA0A5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Freeform 48">
                <a:extLst>
                  <a:ext uri="{FF2B5EF4-FFF2-40B4-BE49-F238E27FC236}">
                    <a16:creationId xmlns:a16="http://schemas.microsoft.com/office/drawing/2014/main" xmlns="" id="{32194B1C-3F01-44B6-9DE9-2F804002A9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7612" y="2736226"/>
                <a:ext cx="363168" cy="363168"/>
              </a:xfrm>
              <a:custGeom>
                <a:avLst/>
                <a:gdLst>
                  <a:gd name="T0" fmla="*/ 69 w 86"/>
                  <a:gd name="T1" fmla="*/ 24 h 86"/>
                  <a:gd name="T2" fmla="*/ 75 w 86"/>
                  <a:gd name="T3" fmla="*/ 32 h 86"/>
                  <a:gd name="T4" fmla="*/ 71 w 86"/>
                  <a:gd name="T5" fmla="*/ 38 h 86"/>
                  <a:gd name="T6" fmla="*/ 59 w 86"/>
                  <a:gd name="T7" fmla="*/ 26 h 86"/>
                  <a:gd name="T8" fmla="*/ 55 w 86"/>
                  <a:gd name="T9" fmla="*/ 31 h 86"/>
                  <a:gd name="T10" fmla="*/ 66 w 86"/>
                  <a:gd name="T11" fmla="*/ 41 h 86"/>
                  <a:gd name="T12" fmla="*/ 61 w 86"/>
                  <a:gd name="T13" fmla="*/ 46 h 86"/>
                  <a:gd name="T14" fmla="*/ 54 w 86"/>
                  <a:gd name="T15" fmla="*/ 38 h 86"/>
                  <a:gd name="T16" fmla="*/ 50 w 86"/>
                  <a:gd name="T17" fmla="*/ 42 h 86"/>
                  <a:gd name="T18" fmla="*/ 57 w 86"/>
                  <a:gd name="T19" fmla="*/ 50 h 86"/>
                  <a:gd name="T20" fmla="*/ 51 w 86"/>
                  <a:gd name="T21" fmla="*/ 57 h 86"/>
                  <a:gd name="T22" fmla="*/ 40 w 86"/>
                  <a:gd name="T23" fmla="*/ 45 h 86"/>
                  <a:gd name="T24" fmla="*/ 36 w 86"/>
                  <a:gd name="T25" fmla="*/ 49 h 86"/>
                  <a:gd name="T26" fmla="*/ 47 w 86"/>
                  <a:gd name="T27" fmla="*/ 61 h 86"/>
                  <a:gd name="T28" fmla="*/ 43 w 86"/>
                  <a:gd name="T29" fmla="*/ 64 h 86"/>
                  <a:gd name="T30" fmla="*/ 35 w 86"/>
                  <a:gd name="T31" fmla="*/ 57 h 86"/>
                  <a:gd name="T32" fmla="*/ 30 w 86"/>
                  <a:gd name="T33" fmla="*/ 62 h 86"/>
                  <a:gd name="T34" fmla="*/ 38 w 86"/>
                  <a:gd name="T35" fmla="*/ 69 h 86"/>
                  <a:gd name="T36" fmla="*/ 33 w 86"/>
                  <a:gd name="T37" fmla="*/ 74 h 86"/>
                  <a:gd name="T38" fmla="*/ 11 w 86"/>
                  <a:gd name="T39" fmla="*/ 53 h 86"/>
                  <a:gd name="T40" fmla="*/ 59 w 86"/>
                  <a:gd name="T41" fmla="*/ 6 h 86"/>
                  <a:gd name="T42" fmla="*/ 53 w 86"/>
                  <a:gd name="T43" fmla="*/ 0 h 86"/>
                  <a:gd name="T44" fmla="*/ 0 w 86"/>
                  <a:gd name="T45" fmla="*/ 53 h 86"/>
                  <a:gd name="T46" fmla="*/ 32 w 86"/>
                  <a:gd name="T47" fmla="*/ 86 h 86"/>
                  <a:gd name="T48" fmla="*/ 86 w 86"/>
                  <a:gd name="T49" fmla="*/ 34 h 86"/>
                  <a:gd name="T50" fmla="*/ 73 w 86"/>
                  <a:gd name="T51" fmla="*/ 20 h 86"/>
                  <a:gd name="T52" fmla="*/ 69 w 86"/>
                  <a:gd name="T53" fmla="*/ 2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86">
                    <a:moveTo>
                      <a:pt x="69" y="24"/>
                    </a:moveTo>
                    <a:lnTo>
                      <a:pt x="75" y="32"/>
                    </a:lnTo>
                    <a:lnTo>
                      <a:pt x="71" y="38"/>
                    </a:lnTo>
                    <a:lnTo>
                      <a:pt x="59" y="26"/>
                    </a:lnTo>
                    <a:lnTo>
                      <a:pt x="55" y="31"/>
                    </a:lnTo>
                    <a:lnTo>
                      <a:pt x="66" y="41"/>
                    </a:lnTo>
                    <a:lnTo>
                      <a:pt x="61" y="46"/>
                    </a:lnTo>
                    <a:lnTo>
                      <a:pt x="54" y="38"/>
                    </a:lnTo>
                    <a:lnTo>
                      <a:pt x="50" y="42"/>
                    </a:lnTo>
                    <a:lnTo>
                      <a:pt x="57" y="50"/>
                    </a:lnTo>
                    <a:lnTo>
                      <a:pt x="51" y="57"/>
                    </a:lnTo>
                    <a:lnTo>
                      <a:pt x="40" y="45"/>
                    </a:lnTo>
                    <a:lnTo>
                      <a:pt x="36" y="49"/>
                    </a:lnTo>
                    <a:lnTo>
                      <a:pt x="47" y="61"/>
                    </a:lnTo>
                    <a:lnTo>
                      <a:pt x="43" y="64"/>
                    </a:lnTo>
                    <a:lnTo>
                      <a:pt x="35" y="57"/>
                    </a:lnTo>
                    <a:lnTo>
                      <a:pt x="30" y="62"/>
                    </a:lnTo>
                    <a:lnTo>
                      <a:pt x="38" y="69"/>
                    </a:lnTo>
                    <a:lnTo>
                      <a:pt x="33" y="74"/>
                    </a:lnTo>
                    <a:lnTo>
                      <a:pt x="11" y="53"/>
                    </a:lnTo>
                    <a:lnTo>
                      <a:pt x="59" y="6"/>
                    </a:lnTo>
                    <a:lnTo>
                      <a:pt x="53" y="0"/>
                    </a:lnTo>
                    <a:lnTo>
                      <a:pt x="0" y="53"/>
                    </a:lnTo>
                    <a:lnTo>
                      <a:pt x="32" y="86"/>
                    </a:lnTo>
                    <a:lnTo>
                      <a:pt x="86" y="34"/>
                    </a:lnTo>
                    <a:lnTo>
                      <a:pt x="73" y="20"/>
                    </a:lnTo>
                    <a:lnTo>
                      <a:pt x="69" y="24"/>
                    </a:lnTo>
                    <a:close/>
                  </a:path>
                </a:pathLst>
              </a:custGeom>
              <a:solidFill>
                <a:srgbClr val="7FA0A5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Freeform 49">
                <a:extLst>
                  <a:ext uri="{FF2B5EF4-FFF2-40B4-BE49-F238E27FC236}">
                    <a16:creationId xmlns:a16="http://schemas.microsoft.com/office/drawing/2014/main" xmlns="" id="{12FE5145-BA3D-456C-8662-1D9E9B4340F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87848" y="2457515"/>
                <a:ext cx="557421" cy="561646"/>
              </a:xfrm>
              <a:custGeom>
                <a:avLst/>
                <a:gdLst>
                  <a:gd name="T0" fmla="*/ 47 w 132"/>
                  <a:gd name="T1" fmla="*/ 21 h 133"/>
                  <a:gd name="T2" fmla="*/ 47 w 132"/>
                  <a:gd name="T3" fmla="*/ 21 h 133"/>
                  <a:gd name="T4" fmla="*/ 26 w 132"/>
                  <a:gd name="T5" fmla="*/ 0 h 133"/>
                  <a:gd name="T6" fmla="*/ 0 w 132"/>
                  <a:gd name="T7" fmla="*/ 25 h 133"/>
                  <a:gd name="T8" fmla="*/ 22 w 132"/>
                  <a:gd name="T9" fmla="*/ 47 h 133"/>
                  <a:gd name="T10" fmla="*/ 22 w 132"/>
                  <a:gd name="T11" fmla="*/ 47 h 133"/>
                  <a:gd name="T12" fmla="*/ 89 w 132"/>
                  <a:gd name="T13" fmla="*/ 114 h 133"/>
                  <a:gd name="T14" fmla="*/ 132 w 132"/>
                  <a:gd name="T15" fmla="*/ 133 h 133"/>
                  <a:gd name="T16" fmla="*/ 115 w 132"/>
                  <a:gd name="T17" fmla="*/ 89 h 133"/>
                  <a:gd name="T18" fmla="*/ 47 w 132"/>
                  <a:gd name="T19" fmla="*/ 21 h 133"/>
                  <a:gd name="T20" fmla="*/ 17 w 132"/>
                  <a:gd name="T21" fmla="*/ 33 h 133"/>
                  <a:gd name="T22" fmla="*/ 9 w 132"/>
                  <a:gd name="T23" fmla="*/ 25 h 133"/>
                  <a:gd name="T24" fmla="*/ 26 w 132"/>
                  <a:gd name="T25" fmla="*/ 8 h 133"/>
                  <a:gd name="T26" fmla="*/ 33 w 132"/>
                  <a:gd name="T27" fmla="*/ 17 h 133"/>
                  <a:gd name="T28" fmla="*/ 17 w 132"/>
                  <a:gd name="T29" fmla="*/ 33 h 133"/>
                  <a:gd name="T30" fmla="*/ 115 w 132"/>
                  <a:gd name="T31" fmla="*/ 122 h 133"/>
                  <a:gd name="T32" fmla="*/ 91 w 132"/>
                  <a:gd name="T33" fmla="*/ 112 h 133"/>
                  <a:gd name="T34" fmla="*/ 88 w 132"/>
                  <a:gd name="T35" fmla="*/ 109 h 133"/>
                  <a:gd name="T36" fmla="*/ 103 w 132"/>
                  <a:gd name="T37" fmla="*/ 109 h 133"/>
                  <a:gd name="T38" fmla="*/ 100 w 132"/>
                  <a:gd name="T39" fmla="*/ 100 h 133"/>
                  <a:gd name="T40" fmla="*/ 110 w 132"/>
                  <a:gd name="T41" fmla="*/ 102 h 133"/>
                  <a:gd name="T42" fmla="*/ 110 w 132"/>
                  <a:gd name="T43" fmla="*/ 89 h 133"/>
                  <a:gd name="T44" fmla="*/ 112 w 132"/>
                  <a:gd name="T45" fmla="*/ 91 h 133"/>
                  <a:gd name="T46" fmla="*/ 121 w 132"/>
                  <a:gd name="T47" fmla="*/ 116 h 133"/>
                  <a:gd name="T48" fmla="*/ 115 w 132"/>
                  <a:gd name="T49" fmla="*/ 122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2" h="133">
                    <a:moveTo>
                      <a:pt x="47" y="21"/>
                    </a:moveTo>
                    <a:lnTo>
                      <a:pt x="47" y="21"/>
                    </a:lnTo>
                    <a:lnTo>
                      <a:pt x="26" y="0"/>
                    </a:lnTo>
                    <a:lnTo>
                      <a:pt x="0" y="25"/>
                    </a:lnTo>
                    <a:lnTo>
                      <a:pt x="22" y="47"/>
                    </a:lnTo>
                    <a:lnTo>
                      <a:pt x="22" y="47"/>
                    </a:lnTo>
                    <a:lnTo>
                      <a:pt x="89" y="114"/>
                    </a:lnTo>
                    <a:lnTo>
                      <a:pt x="132" y="133"/>
                    </a:lnTo>
                    <a:lnTo>
                      <a:pt x="115" y="89"/>
                    </a:lnTo>
                    <a:lnTo>
                      <a:pt x="47" y="21"/>
                    </a:lnTo>
                    <a:close/>
                    <a:moveTo>
                      <a:pt x="17" y="33"/>
                    </a:moveTo>
                    <a:lnTo>
                      <a:pt x="9" y="25"/>
                    </a:lnTo>
                    <a:lnTo>
                      <a:pt x="26" y="8"/>
                    </a:lnTo>
                    <a:lnTo>
                      <a:pt x="33" y="17"/>
                    </a:lnTo>
                    <a:lnTo>
                      <a:pt x="17" y="33"/>
                    </a:lnTo>
                    <a:close/>
                    <a:moveTo>
                      <a:pt x="115" y="122"/>
                    </a:moveTo>
                    <a:lnTo>
                      <a:pt x="91" y="112"/>
                    </a:lnTo>
                    <a:lnTo>
                      <a:pt x="88" y="109"/>
                    </a:lnTo>
                    <a:lnTo>
                      <a:pt x="103" y="109"/>
                    </a:lnTo>
                    <a:lnTo>
                      <a:pt x="100" y="100"/>
                    </a:lnTo>
                    <a:lnTo>
                      <a:pt x="110" y="102"/>
                    </a:lnTo>
                    <a:lnTo>
                      <a:pt x="110" y="89"/>
                    </a:lnTo>
                    <a:lnTo>
                      <a:pt x="112" y="91"/>
                    </a:lnTo>
                    <a:lnTo>
                      <a:pt x="121" y="116"/>
                    </a:lnTo>
                    <a:lnTo>
                      <a:pt x="115" y="1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AFC16473-36EE-4947-8CA1-8591FEEA4913}"/>
              </a:ext>
            </a:extLst>
          </p:cNvPr>
          <p:cNvGrpSpPr/>
          <p:nvPr/>
        </p:nvGrpSpPr>
        <p:grpSpPr>
          <a:xfrm>
            <a:off x="1949583" y="1437651"/>
            <a:ext cx="1308100" cy="1511300"/>
            <a:chOff x="1385987" y="1678313"/>
            <a:chExt cx="981075" cy="1133475"/>
          </a:xfrm>
        </p:grpSpPr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xmlns="" id="{3B84C0F0-B03E-4F4A-A5BA-3685859936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85987" y="1678313"/>
              <a:ext cx="981075" cy="1133475"/>
            </a:xfrm>
            <a:custGeom>
              <a:avLst/>
              <a:gdLst>
                <a:gd name="T0" fmla="*/ 310 w 618"/>
                <a:gd name="T1" fmla="*/ 0 h 714"/>
                <a:gd name="T2" fmla="*/ 0 w 618"/>
                <a:gd name="T3" fmla="*/ 180 h 714"/>
                <a:gd name="T4" fmla="*/ 0 w 618"/>
                <a:gd name="T5" fmla="*/ 537 h 714"/>
                <a:gd name="T6" fmla="*/ 310 w 618"/>
                <a:gd name="T7" fmla="*/ 714 h 714"/>
                <a:gd name="T8" fmla="*/ 618 w 618"/>
                <a:gd name="T9" fmla="*/ 537 h 714"/>
                <a:gd name="T10" fmla="*/ 618 w 618"/>
                <a:gd name="T11" fmla="*/ 180 h 714"/>
                <a:gd name="T12" fmla="*/ 310 w 618"/>
                <a:gd name="T13" fmla="*/ 0 h 714"/>
                <a:gd name="T14" fmla="*/ 519 w 618"/>
                <a:gd name="T15" fmla="*/ 478 h 714"/>
                <a:gd name="T16" fmla="*/ 310 w 618"/>
                <a:gd name="T17" fmla="*/ 602 h 714"/>
                <a:gd name="T18" fmla="*/ 99 w 618"/>
                <a:gd name="T19" fmla="*/ 478 h 714"/>
                <a:gd name="T20" fmla="*/ 99 w 618"/>
                <a:gd name="T21" fmla="*/ 237 h 714"/>
                <a:gd name="T22" fmla="*/ 310 w 618"/>
                <a:gd name="T23" fmla="*/ 113 h 714"/>
                <a:gd name="T24" fmla="*/ 519 w 618"/>
                <a:gd name="T25" fmla="*/ 237 h 714"/>
                <a:gd name="T26" fmla="*/ 519 w 618"/>
                <a:gd name="T27" fmla="*/ 478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8" h="714">
                  <a:moveTo>
                    <a:pt x="310" y="0"/>
                  </a:moveTo>
                  <a:lnTo>
                    <a:pt x="0" y="180"/>
                  </a:lnTo>
                  <a:lnTo>
                    <a:pt x="0" y="537"/>
                  </a:lnTo>
                  <a:lnTo>
                    <a:pt x="310" y="714"/>
                  </a:lnTo>
                  <a:lnTo>
                    <a:pt x="618" y="537"/>
                  </a:lnTo>
                  <a:lnTo>
                    <a:pt x="618" y="180"/>
                  </a:lnTo>
                  <a:lnTo>
                    <a:pt x="310" y="0"/>
                  </a:lnTo>
                  <a:close/>
                  <a:moveTo>
                    <a:pt x="519" y="478"/>
                  </a:moveTo>
                  <a:lnTo>
                    <a:pt x="310" y="602"/>
                  </a:lnTo>
                  <a:lnTo>
                    <a:pt x="99" y="478"/>
                  </a:lnTo>
                  <a:lnTo>
                    <a:pt x="99" y="237"/>
                  </a:lnTo>
                  <a:lnTo>
                    <a:pt x="310" y="113"/>
                  </a:lnTo>
                  <a:lnTo>
                    <a:pt x="519" y="237"/>
                  </a:lnTo>
                  <a:lnTo>
                    <a:pt x="519" y="478"/>
                  </a:lnTo>
                  <a:close/>
                </a:path>
              </a:pathLst>
            </a:custGeom>
            <a:solidFill>
              <a:srgbClr val="E6C7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340A0063-53CF-4BAA-8D8E-9969658FEF36}"/>
                </a:ext>
              </a:extLst>
            </p:cNvPr>
            <p:cNvGrpSpPr/>
            <p:nvPr/>
          </p:nvGrpSpPr>
          <p:grpSpPr>
            <a:xfrm>
              <a:off x="1669265" y="2022053"/>
              <a:ext cx="370772" cy="410856"/>
              <a:chOff x="5726113" y="2754313"/>
              <a:chExt cx="234950" cy="260350"/>
            </a:xfrm>
            <a:solidFill>
              <a:srgbClr val="7FA0A5"/>
            </a:solidFill>
          </p:grpSpPr>
          <p:sp>
            <p:nvSpPr>
              <p:cNvPr id="19" name="Freeform 39">
                <a:extLst>
                  <a:ext uri="{FF2B5EF4-FFF2-40B4-BE49-F238E27FC236}">
                    <a16:creationId xmlns:a16="http://schemas.microsoft.com/office/drawing/2014/main" xmlns="" id="{4337D508-6005-4B3B-BDFC-5030340216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67388" y="2795588"/>
                <a:ext cx="150813" cy="219075"/>
              </a:xfrm>
              <a:custGeom>
                <a:avLst/>
                <a:gdLst>
                  <a:gd name="T0" fmla="*/ 52 w 99"/>
                  <a:gd name="T1" fmla="*/ 0 h 143"/>
                  <a:gd name="T2" fmla="*/ 46 w 99"/>
                  <a:gd name="T3" fmla="*/ 0 h 143"/>
                  <a:gd name="T4" fmla="*/ 0 w 99"/>
                  <a:gd name="T5" fmla="*/ 50 h 143"/>
                  <a:gd name="T6" fmla="*/ 22 w 99"/>
                  <a:gd name="T7" fmla="*/ 92 h 143"/>
                  <a:gd name="T8" fmla="*/ 22 w 99"/>
                  <a:gd name="T9" fmla="*/ 106 h 143"/>
                  <a:gd name="T10" fmla="*/ 26 w 99"/>
                  <a:gd name="T11" fmla="*/ 113 h 143"/>
                  <a:gd name="T12" fmla="*/ 27 w 99"/>
                  <a:gd name="T13" fmla="*/ 115 h 143"/>
                  <a:gd name="T14" fmla="*/ 26 w 99"/>
                  <a:gd name="T15" fmla="*/ 117 h 143"/>
                  <a:gd name="T16" fmla="*/ 22 w 99"/>
                  <a:gd name="T17" fmla="*/ 121 h 143"/>
                  <a:gd name="T18" fmla="*/ 22 w 99"/>
                  <a:gd name="T19" fmla="*/ 130 h 143"/>
                  <a:gd name="T20" fmla="*/ 26 w 99"/>
                  <a:gd name="T21" fmla="*/ 134 h 143"/>
                  <a:gd name="T22" fmla="*/ 28 w 99"/>
                  <a:gd name="T23" fmla="*/ 134 h 143"/>
                  <a:gd name="T24" fmla="*/ 32 w 99"/>
                  <a:gd name="T25" fmla="*/ 136 h 143"/>
                  <a:gd name="T26" fmla="*/ 49 w 99"/>
                  <a:gd name="T27" fmla="*/ 143 h 143"/>
                  <a:gd name="T28" fmla="*/ 67 w 99"/>
                  <a:gd name="T29" fmla="*/ 136 h 143"/>
                  <a:gd name="T30" fmla="*/ 70 w 99"/>
                  <a:gd name="T31" fmla="*/ 134 h 143"/>
                  <a:gd name="T32" fmla="*/ 73 w 99"/>
                  <a:gd name="T33" fmla="*/ 134 h 143"/>
                  <a:gd name="T34" fmla="*/ 77 w 99"/>
                  <a:gd name="T35" fmla="*/ 130 h 143"/>
                  <a:gd name="T36" fmla="*/ 77 w 99"/>
                  <a:gd name="T37" fmla="*/ 121 h 143"/>
                  <a:gd name="T38" fmla="*/ 73 w 99"/>
                  <a:gd name="T39" fmla="*/ 117 h 143"/>
                  <a:gd name="T40" fmla="*/ 72 w 99"/>
                  <a:gd name="T41" fmla="*/ 115 h 143"/>
                  <a:gd name="T42" fmla="*/ 73 w 99"/>
                  <a:gd name="T43" fmla="*/ 113 h 143"/>
                  <a:gd name="T44" fmla="*/ 77 w 99"/>
                  <a:gd name="T45" fmla="*/ 106 h 143"/>
                  <a:gd name="T46" fmla="*/ 77 w 99"/>
                  <a:gd name="T47" fmla="*/ 92 h 143"/>
                  <a:gd name="T48" fmla="*/ 99 w 99"/>
                  <a:gd name="T49" fmla="*/ 50 h 143"/>
                  <a:gd name="T50" fmla="*/ 52 w 99"/>
                  <a:gd name="T51" fmla="*/ 0 h 143"/>
                  <a:gd name="T52" fmla="*/ 67 w 99"/>
                  <a:gd name="T53" fmla="*/ 81 h 143"/>
                  <a:gd name="T54" fmla="*/ 64 w 99"/>
                  <a:gd name="T55" fmla="*/ 82 h 143"/>
                  <a:gd name="T56" fmla="*/ 64 w 99"/>
                  <a:gd name="T57" fmla="*/ 96 h 143"/>
                  <a:gd name="T58" fmla="*/ 60 w 99"/>
                  <a:gd name="T59" fmla="*/ 100 h 143"/>
                  <a:gd name="T60" fmla="*/ 54 w 99"/>
                  <a:gd name="T61" fmla="*/ 101 h 143"/>
                  <a:gd name="T62" fmla="*/ 44 w 99"/>
                  <a:gd name="T63" fmla="*/ 101 h 143"/>
                  <a:gd name="T64" fmla="*/ 39 w 99"/>
                  <a:gd name="T65" fmla="*/ 100 h 143"/>
                  <a:gd name="T66" fmla="*/ 35 w 99"/>
                  <a:gd name="T67" fmla="*/ 96 h 143"/>
                  <a:gd name="T68" fmla="*/ 35 w 99"/>
                  <a:gd name="T69" fmla="*/ 82 h 143"/>
                  <a:gd name="T70" fmla="*/ 32 w 99"/>
                  <a:gd name="T71" fmla="*/ 81 h 143"/>
                  <a:gd name="T72" fmla="*/ 15 w 99"/>
                  <a:gd name="T73" fmla="*/ 51 h 143"/>
                  <a:gd name="T74" fmla="*/ 49 w 99"/>
                  <a:gd name="T75" fmla="*/ 16 h 143"/>
                  <a:gd name="T76" fmla="*/ 84 w 99"/>
                  <a:gd name="T77" fmla="*/ 51 h 143"/>
                  <a:gd name="T78" fmla="*/ 67 w 99"/>
                  <a:gd name="T79" fmla="*/ 8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9" h="143">
                    <a:moveTo>
                      <a:pt x="52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20" y="2"/>
                      <a:pt x="0" y="24"/>
                      <a:pt x="0" y="50"/>
                    </a:cubicBezTo>
                    <a:cubicBezTo>
                      <a:pt x="0" y="68"/>
                      <a:pt x="8" y="83"/>
                      <a:pt x="22" y="92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2" y="110"/>
                      <a:pt x="23" y="112"/>
                      <a:pt x="26" y="113"/>
                    </a:cubicBezTo>
                    <a:cubicBezTo>
                      <a:pt x="26" y="114"/>
                      <a:pt x="27" y="114"/>
                      <a:pt x="27" y="115"/>
                    </a:cubicBezTo>
                    <a:cubicBezTo>
                      <a:pt x="27" y="116"/>
                      <a:pt x="27" y="117"/>
                      <a:pt x="26" y="117"/>
                    </a:cubicBezTo>
                    <a:cubicBezTo>
                      <a:pt x="22" y="117"/>
                      <a:pt x="22" y="121"/>
                      <a:pt x="22" y="121"/>
                    </a:cubicBezTo>
                    <a:cubicBezTo>
                      <a:pt x="22" y="123"/>
                      <a:pt x="22" y="130"/>
                      <a:pt x="22" y="130"/>
                    </a:cubicBezTo>
                    <a:cubicBezTo>
                      <a:pt x="22" y="133"/>
                      <a:pt x="24" y="134"/>
                      <a:pt x="26" y="134"/>
                    </a:cubicBezTo>
                    <a:cubicBezTo>
                      <a:pt x="28" y="134"/>
                      <a:pt x="28" y="134"/>
                      <a:pt x="28" y="134"/>
                    </a:cubicBezTo>
                    <a:cubicBezTo>
                      <a:pt x="30" y="134"/>
                      <a:pt x="32" y="136"/>
                      <a:pt x="32" y="136"/>
                    </a:cubicBezTo>
                    <a:cubicBezTo>
                      <a:pt x="32" y="136"/>
                      <a:pt x="41" y="143"/>
                      <a:pt x="49" y="143"/>
                    </a:cubicBezTo>
                    <a:cubicBezTo>
                      <a:pt x="58" y="143"/>
                      <a:pt x="67" y="136"/>
                      <a:pt x="67" y="136"/>
                    </a:cubicBezTo>
                    <a:cubicBezTo>
                      <a:pt x="67" y="136"/>
                      <a:pt x="68" y="134"/>
                      <a:pt x="70" y="134"/>
                    </a:cubicBezTo>
                    <a:cubicBezTo>
                      <a:pt x="73" y="134"/>
                      <a:pt x="73" y="134"/>
                      <a:pt x="73" y="134"/>
                    </a:cubicBezTo>
                    <a:cubicBezTo>
                      <a:pt x="75" y="134"/>
                      <a:pt x="77" y="133"/>
                      <a:pt x="77" y="130"/>
                    </a:cubicBezTo>
                    <a:cubicBezTo>
                      <a:pt x="77" y="130"/>
                      <a:pt x="77" y="123"/>
                      <a:pt x="77" y="121"/>
                    </a:cubicBezTo>
                    <a:cubicBezTo>
                      <a:pt x="77" y="121"/>
                      <a:pt x="77" y="117"/>
                      <a:pt x="73" y="117"/>
                    </a:cubicBezTo>
                    <a:cubicBezTo>
                      <a:pt x="72" y="117"/>
                      <a:pt x="72" y="116"/>
                      <a:pt x="72" y="115"/>
                    </a:cubicBezTo>
                    <a:cubicBezTo>
                      <a:pt x="72" y="114"/>
                      <a:pt x="72" y="114"/>
                      <a:pt x="73" y="113"/>
                    </a:cubicBezTo>
                    <a:cubicBezTo>
                      <a:pt x="76" y="112"/>
                      <a:pt x="77" y="110"/>
                      <a:pt x="77" y="106"/>
                    </a:cubicBezTo>
                    <a:cubicBezTo>
                      <a:pt x="77" y="92"/>
                      <a:pt x="77" y="92"/>
                      <a:pt x="77" y="92"/>
                    </a:cubicBezTo>
                    <a:cubicBezTo>
                      <a:pt x="91" y="83"/>
                      <a:pt x="99" y="68"/>
                      <a:pt x="99" y="50"/>
                    </a:cubicBezTo>
                    <a:cubicBezTo>
                      <a:pt x="99" y="24"/>
                      <a:pt x="78" y="2"/>
                      <a:pt x="52" y="0"/>
                    </a:cubicBezTo>
                    <a:close/>
                    <a:moveTo>
                      <a:pt x="67" y="81"/>
                    </a:moveTo>
                    <a:cubicBezTo>
                      <a:pt x="64" y="82"/>
                      <a:pt x="64" y="82"/>
                      <a:pt x="64" y="82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64" y="98"/>
                      <a:pt x="62" y="100"/>
                      <a:pt x="60" y="100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53" y="102"/>
                      <a:pt x="48" y="102"/>
                      <a:pt x="44" y="101"/>
                    </a:cubicBezTo>
                    <a:cubicBezTo>
                      <a:pt x="39" y="100"/>
                      <a:pt x="39" y="100"/>
                      <a:pt x="39" y="100"/>
                    </a:cubicBezTo>
                    <a:cubicBezTo>
                      <a:pt x="36" y="100"/>
                      <a:pt x="35" y="98"/>
                      <a:pt x="35" y="96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18" y="74"/>
                      <a:pt x="15" y="61"/>
                      <a:pt x="15" y="51"/>
                    </a:cubicBezTo>
                    <a:cubicBezTo>
                      <a:pt x="15" y="32"/>
                      <a:pt x="30" y="17"/>
                      <a:pt x="49" y="16"/>
                    </a:cubicBezTo>
                    <a:cubicBezTo>
                      <a:pt x="68" y="17"/>
                      <a:pt x="84" y="32"/>
                      <a:pt x="84" y="51"/>
                    </a:cubicBezTo>
                    <a:cubicBezTo>
                      <a:pt x="84" y="61"/>
                      <a:pt x="81" y="74"/>
                      <a:pt x="67" y="8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Freeform 40">
                <a:extLst>
                  <a:ext uri="{FF2B5EF4-FFF2-40B4-BE49-F238E27FC236}">
                    <a16:creationId xmlns:a16="http://schemas.microsoft.com/office/drawing/2014/main" xmlns="" id="{DEC125EB-4962-49D5-B74E-882F026731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0263" y="2794000"/>
                <a:ext cx="28575" cy="26988"/>
              </a:xfrm>
              <a:custGeom>
                <a:avLst/>
                <a:gdLst>
                  <a:gd name="T0" fmla="*/ 19 w 19"/>
                  <a:gd name="T1" fmla="*/ 7 h 18"/>
                  <a:gd name="T2" fmla="*/ 18 w 19"/>
                  <a:gd name="T3" fmla="*/ 4 h 18"/>
                  <a:gd name="T4" fmla="*/ 17 w 19"/>
                  <a:gd name="T5" fmla="*/ 2 h 18"/>
                  <a:gd name="T6" fmla="*/ 14 w 19"/>
                  <a:gd name="T7" fmla="*/ 0 h 18"/>
                  <a:gd name="T8" fmla="*/ 10 w 19"/>
                  <a:gd name="T9" fmla="*/ 2 h 18"/>
                  <a:gd name="T10" fmla="*/ 2 w 19"/>
                  <a:gd name="T11" fmla="*/ 9 h 18"/>
                  <a:gd name="T12" fmla="*/ 2 w 19"/>
                  <a:gd name="T13" fmla="*/ 15 h 18"/>
                  <a:gd name="T14" fmla="*/ 2 w 19"/>
                  <a:gd name="T15" fmla="*/ 16 h 18"/>
                  <a:gd name="T16" fmla="*/ 8 w 19"/>
                  <a:gd name="T17" fmla="*/ 16 h 18"/>
                  <a:gd name="T18" fmla="*/ 17 w 19"/>
                  <a:gd name="T19" fmla="*/ 10 h 18"/>
                  <a:gd name="T20" fmla="*/ 19 w 19"/>
                  <a:gd name="T21" fmla="*/ 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18">
                    <a:moveTo>
                      <a:pt x="19" y="7"/>
                    </a:moveTo>
                    <a:cubicBezTo>
                      <a:pt x="19" y="6"/>
                      <a:pt x="19" y="5"/>
                      <a:pt x="18" y="4"/>
                    </a:cubicBezTo>
                    <a:cubicBezTo>
                      <a:pt x="18" y="3"/>
                      <a:pt x="17" y="2"/>
                      <a:pt x="17" y="2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12" y="0"/>
                      <a:pt x="11" y="1"/>
                      <a:pt x="10" y="2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11"/>
                      <a:pt x="0" y="14"/>
                      <a:pt x="2" y="15"/>
                    </a:cubicBezTo>
                    <a:cubicBezTo>
                      <a:pt x="2" y="15"/>
                      <a:pt x="2" y="16"/>
                      <a:pt x="2" y="16"/>
                    </a:cubicBezTo>
                    <a:cubicBezTo>
                      <a:pt x="4" y="17"/>
                      <a:pt x="6" y="18"/>
                      <a:pt x="8" y="16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8" y="9"/>
                      <a:pt x="19" y="8"/>
                      <a:pt x="19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 41">
                <a:extLst>
                  <a:ext uri="{FF2B5EF4-FFF2-40B4-BE49-F238E27FC236}">
                    <a16:creationId xmlns:a16="http://schemas.microsoft.com/office/drawing/2014/main" xmlns="" id="{35A77F6C-BF7D-4631-BE16-6649FF723E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2475" y="2754313"/>
                <a:ext cx="19050" cy="30163"/>
              </a:xfrm>
              <a:custGeom>
                <a:avLst/>
                <a:gdLst>
                  <a:gd name="T0" fmla="*/ 6 w 12"/>
                  <a:gd name="T1" fmla="*/ 20 h 20"/>
                  <a:gd name="T2" fmla="*/ 6 w 12"/>
                  <a:gd name="T3" fmla="*/ 20 h 20"/>
                  <a:gd name="T4" fmla="*/ 11 w 12"/>
                  <a:gd name="T5" fmla="*/ 16 h 20"/>
                  <a:gd name="T6" fmla="*/ 11 w 12"/>
                  <a:gd name="T7" fmla="*/ 5 h 20"/>
                  <a:gd name="T8" fmla="*/ 10 w 12"/>
                  <a:gd name="T9" fmla="*/ 1 h 20"/>
                  <a:gd name="T10" fmla="*/ 7 w 12"/>
                  <a:gd name="T11" fmla="*/ 0 h 20"/>
                  <a:gd name="T12" fmla="*/ 5 w 12"/>
                  <a:gd name="T13" fmla="*/ 0 h 20"/>
                  <a:gd name="T14" fmla="*/ 2 w 12"/>
                  <a:gd name="T15" fmla="*/ 1 h 20"/>
                  <a:gd name="T16" fmla="*/ 0 w 12"/>
                  <a:gd name="T17" fmla="*/ 5 h 20"/>
                  <a:gd name="T18" fmla="*/ 1 w 12"/>
                  <a:gd name="T19" fmla="*/ 16 h 20"/>
                  <a:gd name="T20" fmla="*/ 6 w 12"/>
                  <a:gd name="T21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20">
                    <a:moveTo>
                      <a:pt x="6" y="20"/>
                    </a:moveTo>
                    <a:cubicBezTo>
                      <a:pt x="6" y="20"/>
                      <a:pt x="6" y="20"/>
                      <a:pt x="6" y="20"/>
                    </a:cubicBezTo>
                    <a:cubicBezTo>
                      <a:pt x="9" y="20"/>
                      <a:pt x="11" y="18"/>
                      <a:pt x="11" y="16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2" y="3"/>
                      <a:pt x="11" y="2"/>
                      <a:pt x="10" y="1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6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1" y="2"/>
                      <a:pt x="0" y="4"/>
                      <a:pt x="0" y="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8"/>
                      <a:pt x="4" y="20"/>
                      <a:pt x="6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Freeform 42">
                <a:extLst>
                  <a:ext uri="{FF2B5EF4-FFF2-40B4-BE49-F238E27FC236}">
                    <a16:creationId xmlns:a16="http://schemas.microsoft.com/office/drawing/2014/main" xmlns="" id="{6CD4A616-998E-4C32-BF03-83EBE80DC3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6113" y="2889250"/>
                <a:ext cx="30163" cy="20638"/>
              </a:xfrm>
              <a:custGeom>
                <a:avLst/>
                <a:gdLst>
                  <a:gd name="T0" fmla="*/ 20 w 20"/>
                  <a:gd name="T1" fmla="*/ 4 h 14"/>
                  <a:gd name="T2" fmla="*/ 15 w 20"/>
                  <a:gd name="T3" fmla="*/ 1 h 14"/>
                  <a:gd name="T4" fmla="*/ 4 w 20"/>
                  <a:gd name="T5" fmla="*/ 2 h 14"/>
                  <a:gd name="T6" fmla="*/ 1 w 20"/>
                  <a:gd name="T7" fmla="*/ 4 h 14"/>
                  <a:gd name="T8" fmla="*/ 0 w 20"/>
                  <a:gd name="T9" fmla="*/ 8 h 14"/>
                  <a:gd name="T10" fmla="*/ 1 w 20"/>
                  <a:gd name="T11" fmla="*/ 10 h 14"/>
                  <a:gd name="T12" fmla="*/ 3 w 20"/>
                  <a:gd name="T13" fmla="*/ 13 h 14"/>
                  <a:gd name="T14" fmla="*/ 6 w 20"/>
                  <a:gd name="T15" fmla="*/ 13 h 14"/>
                  <a:gd name="T16" fmla="*/ 17 w 20"/>
                  <a:gd name="T17" fmla="*/ 10 h 14"/>
                  <a:gd name="T18" fmla="*/ 20 w 20"/>
                  <a:gd name="T19" fmla="*/ 4 h 14"/>
                  <a:gd name="T20" fmla="*/ 20 w 20"/>
                  <a:gd name="T21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14">
                    <a:moveTo>
                      <a:pt x="20" y="4"/>
                    </a:moveTo>
                    <a:cubicBezTo>
                      <a:pt x="19" y="2"/>
                      <a:pt x="17" y="0"/>
                      <a:pt x="15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3"/>
                      <a:pt x="1" y="3"/>
                      <a:pt x="1" y="4"/>
                    </a:cubicBezTo>
                    <a:cubicBezTo>
                      <a:pt x="0" y="5"/>
                      <a:pt x="0" y="7"/>
                      <a:pt x="0" y="8"/>
                    </a:cubicBezTo>
                    <a:cubicBezTo>
                      <a:pt x="0" y="9"/>
                      <a:pt x="0" y="9"/>
                      <a:pt x="1" y="10"/>
                    </a:cubicBezTo>
                    <a:cubicBezTo>
                      <a:pt x="1" y="11"/>
                      <a:pt x="2" y="12"/>
                      <a:pt x="3" y="13"/>
                    </a:cubicBezTo>
                    <a:cubicBezTo>
                      <a:pt x="4" y="13"/>
                      <a:pt x="5" y="14"/>
                      <a:pt x="6" y="13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9" y="9"/>
                      <a:pt x="20" y="7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Freeform 43">
                <a:extLst>
                  <a:ext uri="{FF2B5EF4-FFF2-40B4-BE49-F238E27FC236}">
                    <a16:creationId xmlns:a16="http://schemas.microsoft.com/office/drawing/2014/main" xmlns="" id="{912A84E1-DC3D-41B0-8A57-E913B6656A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6750" y="2797175"/>
                <a:ext cx="28575" cy="25400"/>
              </a:xfrm>
              <a:custGeom>
                <a:avLst/>
                <a:gdLst>
                  <a:gd name="T0" fmla="*/ 17 w 19"/>
                  <a:gd name="T1" fmla="*/ 15 h 17"/>
                  <a:gd name="T2" fmla="*/ 18 w 19"/>
                  <a:gd name="T3" fmla="*/ 14 h 17"/>
                  <a:gd name="T4" fmla="*/ 17 w 19"/>
                  <a:gd name="T5" fmla="*/ 8 h 17"/>
                  <a:gd name="T6" fmla="*/ 9 w 19"/>
                  <a:gd name="T7" fmla="*/ 1 h 17"/>
                  <a:gd name="T8" fmla="*/ 6 w 19"/>
                  <a:gd name="T9" fmla="*/ 0 h 17"/>
                  <a:gd name="T10" fmla="*/ 2 w 19"/>
                  <a:gd name="T11" fmla="*/ 1 h 17"/>
                  <a:gd name="T12" fmla="*/ 1 w 19"/>
                  <a:gd name="T13" fmla="*/ 3 h 17"/>
                  <a:gd name="T14" fmla="*/ 0 w 19"/>
                  <a:gd name="T15" fmla="*/ 7 h 17"/>
                  <a:gd name="T16" fmla="*/ 2 w 19"/>
                  <a:gd name="T17" fmla="*/ 10 h 17"/>
                  <a:gd name="T18" fmla="*/ 11 w 19"/>
                  <a:gd name="T19" fmla="*/ 16 h 17"/>
                  <a:gd name="T20" fmla="*/ 17 w 19"/>
                  <a:gd name="T21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17">
                    <a:moveTo>
                      <a:pt x="17" y="15"/>
                    </a:moveTo>
                    <a:cubicBezTo>
                      <a:pt x="18" y="15"/>
                      <a:pt x="18" y="15"/>
                      <a:pt x="18" y="14"/>
                    </a:cubicBezTo>
                    <a:cubicBezTo>
                      <a:pt x="19" y="13"/>
                      <a:pt x="19" y="10"/>
                      <a:pt x="17" y="8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4" y="0"/>
                      <a:pt x="3" y="0"/>
                      <a:pt x="2" y="1"/>
                    </a:cubicBezTo>
                    <a:cubicBezTo>
                      <a:pt x="2" y="2"/>
                      <a:pt x="2" y="3"/>
                      <a:pt x="1" y="3"/>
                    </a:cubicBezTo>
                    <a:cubicBezTo>
                      <a:pt x="0" y="4"/>
                      <a:pt x="0" y="5"/>
                      <a:pt x="0" y="7"/>
                    </a:cubicBezTo>
                    <a:cubicBezTo>
                      <a:pt x="0" y="8"/>
                      <a:pt x="1" y="9"/>
                      <a:pt x="2" y="10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3" y="17"/>
                      <a:pt x="16" y="17"/>
                      <a:pt x="17" y="1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Freeform 44">
                <a:extLst>
                  <a:ext uri="{FF2B5EF4-FFF2-40B4-BE49-F238E27FC236}">
                    <a16:creationId xmlns:a16="http://schemas.microsoft.com/office/drawing/2014/main" xmlns="" id="{3A2D582D-3C8E-423B-A4C9-55282330D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9313" y="2887663"/>
                <a:ext cx="31750" cy="19050"/>
              </a:xfrm>
              <a:custGeom>
                <a:avLst/>
                <a:gdLst>
                  <a:gd name="T0" fmla="*/ 20 w 21"/>
                  <a:gd name="T1" fmla="*/ 4 h 13"/>
                  <a:gd name="T2" fmla="*/ 17 w 21"/>
                  <a:gd name="T3" fmla="*/ 2 h 13"/>
                  <a:gd name="T4" fmla="*/ 6 w 21"/>
                  <a:gd name="T5" fmla="*/ 0 h 13"/>
                  <a:gd name="T6" fmla="*/ 1 w 21"/>
                  <a:gd name="T7" fmla="*/ 4 h 13"/>
                  <a:gd name="T8" fmla="*/ 1 w 21"/>
                  <a:gd name="T9" fmla="*/ 4 h 13"/>
                  <a:gd name="T10" fmla="*/ 4 w 21"/>
                  <a:gd name="T11" fmla="*/ 10 h 13"/>
                  <a:gd name="T12" fmla="*/ 15 w 21"/>
                  <a:gd name="T13" fmla="*/ 13 h 13"/>
                  <a:gd name="T14" fmla="*/ 18 w 21"/>
                  <a:gd name="T15" fmla="*/ 12 h 13"/>
                  <a:gd name="T16" fmla="*/ 20 w 21"/>
                  <a:gd name="T17" fmla="*/ 9 h 13"/>
                  <a:gd name="T18" fmla="*/ 21 w 21"/>
                  <a:gd name="T19" fmla="*/ 7 h 13"/>
                  <a:gd name="T20" fmla="*/ 20 w 21"/>
                  <a:gd name="T21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3">
                    <a:moveTo>
                      <a:pt x="20" y="4"/>
                    </a:moveTo>
                    <a:cubicBezTo>
                      <a:pt x="19" y="3"/>
                      <a:pt x="18" y="2"/>
                      <a:pt x="17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2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7"/>
                      <a:pt x="2" y="9"/>
                      <a:pt x="4" y="10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6" y="13"/>
                      <a:pt x="17" y="13"/>
                      <a:pt x="18" y="12"/>
                    </a:cubicBezTo>
                    <a:cubicBezTo>
                      <a:pt x="19" y="12"/>
                      <a:pt x="20" y="11"/>
                      <a:pt x="20" y="9"/>
                    </a:cubicBezTo>
                    <a:cubicBezTo>
                      <a:pt x="20" y="9"/>
                      <a:pt x="21" y="8"/>
                      <a:pt x="21" y="7"/>
                    </a:cubicBezTo>
                    <a:cubicBezTo>
                      <a:pt x="21" y="6"/>
                      <a:pt x="21" y="5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9E56B302-122E-43BE-A063-1B31E67F8216}"/>
              </a:ext>
            </a:extLst>
          </p:cNvPr>
          <p:cNvGrpSpPr/>
          <p:nvPr/>
        </p:nvGrpSpPr>
        <p:grpSpPr>
          <a:xfrm>
            <a:off x="4775334" y="1437651"/>
            <a:ext cx="1310217" cy="1511300"/>
            <a:chOff x="3505300" y="1678313"/>
            <a:chExt cx="982663" cy="1133475"/>
          </a:xfrm>
        </p:grpSpPr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xmlns="" id="{4D99F3CD-8A39-492F-B95F-5BE23EBF09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05300" y="1678313"/>
              <a:ext cx="982663" cy="1133475"/>
            </a:xfrm>
            <a:custGeom>
              <a:avLst/>
              <a:gdLst>
                <a:gd name="T0" fmla="*/ 311 w 619"/>
                <a:gd name="T1" fmla="*/ 0 h 714"/>
                <a:gd name="T2" fmla="*/ 0 w 619"/>
                <a:gd name="T3" fmla="*/ 180 h 714"/>
                <a:gd name="T4" fmla="*/ 0 w 619"/>
                <a:gd name="T5" fmla="*/ 537 h 714"/>
                <a:gd name="T6" fmla="*/ 311 w 619"/>
                <a:gd name="T7" fmla="*/ 714 h 714"/>
                <a:gd name="T8" fmla="*/ 619 w 619"/>
                <a:gd name="T9" fmla="*/ 537 h 714"/>
                <a:gd name="T10" fmla="*/ 619 w 619"/>
                <a:gd name="T11" fmla="*/ 180 h 714"/>
                <a:gd name="T12" fmla="*/ 311 w 619"/>
                <a:gd name="T13" fmla="*/ 0 h 714"/>
                <a:gd name="T14" fmla="*/ 520 w 619"/>
                <a:gd name="T15" fmla="*/ 478 h 714"/>
                <a:gd name="T16" fmla="*/ 311 w 619"/>
                <a:gd name="T17" fmla="*/ 602 h 714"/>
                <a:gd name="T18" fmla="*/ 99 w 619"/>
                <a:gd name="T19" fmla="*/ 478 h 714"/>
                <a:gd name="T20" fmla="*/ 99 w 619"/>
                <a:gd name="T21" fmla="*/ 237 h 714"/>
                <a:gd name="T22" fmla="*/ 311 w 619"/>
                <a:gd name="T23" fmla="*/ 113 h 714"/>
                <a:gd name="T24" fmla="*/ 520 w 619"/>
                <a:gd name="T25" fmla="*/ 237 h 714"/>
                <a:gd name="T26" fmla="*/ 520 w 619"/>
                <a:gd name="T27" fmla="*/ 478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9" h="714">
                  <a:moveTo>
                    <a:pt x="311" y="0"/>
                  </a:moveTo>
                  <a:lnTo>
                    <a:pt x="0" y="180"/>
                  </a:lnTo>
                  <a:lnTo>
                    <a:pt x="0" y="537"/>
                  </a:lnTo>
                  <a:lnTo>
                    <a:pt x="311" y="714"/>
                  </a:lnTo>
                  <a:lnTo>
                    <a:pt x="619" y="537"/>
                  </a:lnTo>
                  <a:lnTo>
                    <a:pt x="619" y="180"/>
                  </a:lnTo>
                  <a:lnTo>
                    <a:pt x="311" y="0"/>
                  </a:lnTo>
                  <a:close/>
                  <a:moveTo>
                    <a:pt x="520" y="478"/>
                  </a:moveTo>
                  <a:lnTo>
                    <a:pt x="311" y="602"/>
                  </a:lnTo>
                  <a:lnTo>
                    <a:pt x="99" y="478"/>
                  </a:lnTo>
                  <a:lnTo>
                    <a:pt x="99" y="237"/>
                  </a:lnTo>
                  <a:lnTo>
                    <a:pt x="311" y="113"/>
                  </a:lnTo>
                  <a:lnTo>
                    <a:pt x="520" y="237"/>
                  </a:lnTo>
                  <a:lnTo>
                    <a:pt x="520" y="478"/>
                  </a:lnTo>
                  <a:close/>
                </a:path>
              </a:pathLst>
            </a:custGeom>
            <a:solidFill>
              <a:srgbClr val="E6C76B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317DCBA6-2610-4A98-B48D-9C8FA627646A}"/>
                </a:ext>
              </a:extLst>
            </p:cNvPr>
            <p:cNvGrpSpPr/>
            <p:nvPr/>
          </p:nvGrpSpPr>
          <p:grpSpPr>
            <a:xfrm>
              <a:off x="3860569" y="2026122"/>
              <a:ext cx="272124" cy="437855"/>
              <a:chOff x="4816475" y="2617788"/>
              <a:chExt cx="211137" cy="339725"/>
            </a:xfrm>
          </p:grpSpPr>
          <p:sp>
            <p:nvSpPr>
              <p:cNvPr id="28" name="Freeform 92">
                <a:extLst>
                  <a:ext uri="{FF2B5EF4-FFF2-40B4-BE49-F238E27FC236}">
                    <a16:creationId xmlns:a16="http://schemas.microsoft.com/office/drawing/2014/main" xmlns="" id="{132AD515-6C24-4838-B043-46CB4B63917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6475" y="2617788"/>
                <a:ext cx="211137" cy="193675"/>
              </a:xfrm>
              <a:custGeom>
                <a:avLst/>
                <a:gdLst>
                  <a:gd name="T0" fmla="*/ 86 w 144"/>
                  <a:gd name="T1" fmla="*/ 2 h 133"/>
                  <a:gd name="T2" fmla="*/ 72 w 144"/>
                  <a:gd name="T3" fmla="*/ 0 h 133"/>
                  <a:gd name="T4" fmla="*/ 72 w 144"/>
                  <a:gd name="T5" fmla="*/ 17 h 133"/>
                  <a:gd name="T6" fmla="*/ 82 w 144"/>
                  <a:gd name="T7" fmla="*/ 18 h 133"/>
                  <a:gd name="T8" fmla="*/ 121 w 144"/>
                  <a:gd name="T9" fmla="*/ 77 h 133"/>
                  <a:gd name="T10" fmla="*/ 72 w 144"/>
                  <a:gd name="T11" fmla="*/ 116 h 133"/>
                  <a:gd name="T12" fmla="*/ 72 w 144"/>
                  <a:gd name="T13" fmla="*/ 132 h 133"/>
                  <a:gd name="T14" fmla="*/ 137 w 144"/>
                  <a:gd name="T15" fmla="*/ 80 h 133"/>
                  <a:gd name="T16" fmla="*/ 86 w 144"/>
                  <a:gd name="T17" fmla="*/ 2 h 133"/>
                  <a:gd name="T18" fmla="*/ 72 w 144"/>
                  <a:gd name="T19" fmla="*/ 0 h 133"/>
                  <a:gd name="T20" fmla="*/ 8 w 144"/>
                  <a:gd name="T21" fmla="*/ 53 h 133"/>
                  <a:gd name="T22" fmla="*/ 59 w 144"/>
                  <a:gd name="T23" fmla="*/ 131 h 133"/>
                  <a:gd name="T24" fmla="*/ 72 w 144"/>
                  <a:gd name="T25" fmla="*/ 132 h 133"/>
                  <a:gd name="T26" fmla="*/ 72 w 144"/>
                  <a:gd name="T27" fmla="*/ 116 h 133"/>
                  <a:gd name="T28" fmla="*/ 62 w 144"/>
                  <a:gd name="T29" fmla="*/ 115 h 133"/>
                  <a:gd name="T30" fmla="*/ 23 w 144"/>
                  <a:gd name="T31" fmla="*/ 56 h 133"/>
                  <a:gd name="T32" fmla="*/ 72 w 144"/>
                  <a:gd name="T33" fmla="*/ 17 h 133"/>
                  <a:gd name="T34" fmla="*/ 72 w 144"/>
                  <a:gd name="T35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4" h="133">
                    <a:moveTo>
                      <a:pt x="86" y="2"/>
                    </a:moveTo>
                    <a:cubicBezTo>
                      <a:pt x="81" y="1"/>
                      <a:pt x="77" y="0"/>
                      <a:pt x="72" y="0"/>
                    </a:cubicBezTo>
                    <a:cubicBezTo>
                      <a:pt x="72" y="17"/>
                      <a:pt x="72" y="17"/>
                      <a:pt x="72" y="17"/>
                    </a:cubicBezTo>
                    <a:cubicBezTo>
                      <a:pt x="76" y="17"/>
                      <a:pt x="79" y="17"/>
                      <a:pt x="82" y="18"/>
                    </a:cubicBezTo>
                    <a:cubicBezTo>
                      <a:pt x="109" y="23"/>
                      <a:pt x="127" y="50"/>
                      <a:pt x="121" y="77"/>
                    </a:cubicBezTo>
                    <a:cubicBezTo>
                      <a:pt x="116" y="100"/>
                      <a:pt x="95" y="116"/>
                      <a:pt x="72" y="116"/>
                    </a:cubicBezTo>
                    <a:cubicBezTo>
                      <a:pt x="72" y="132"/>
                      <a:pt x="72" y="132"/>
                      <a:pt x="72" y="132"/>
                    </a:cubicBezTo>
                    <a:cubicBezTo>
                      <a:pt x="103" y="133"/>
                      <a:pt x="130" y="111"/>
                      <a:pt x="137" y="80"/>
                    </a:cubicBezTo>
                    <a:cubicBezTo>
                      <a:pt x="144" y="44"/>
                      <a:pt x="121" y="9"/>
                      <a:pt x="86" y="2"/>
                    </a:cubicBezTo>
                    <a:close/>
                    <a:moveTo>
                      <a:pt x="72" y="0"/>
                    </a:moveTo>
                    <a:cubicBezTo>
                      <a:pt x="42" y="0"/>
                      <a:pt x="14" y="22"/>
                      <a:pt x="8" y="53"/>
                    </a:cubicBezTo>
                    <a:cubicBezTo>
                      <a:pt x="0" y="89"/>
                      <a:pt x="23" y="124"/>
                      <a:pt x="59" y="131"/>
                    </a:cubicBezTo>
                    <a:cubicBezTo>
                      <a:pt x="63" y="132"/>
                      <a:pt x="68" y="132"/>
                      <a:pt x="72" y="132"/>
                    </a:cubicBezTo>
                    <a:cubicBezTo>
                      <a:pt x="72" y="116"/>
                      <a:pt x="72" y="116"/>
                      <a:pt x="72" y="116"/>
                    </a:cubicBezTo>
                    <a:cubicBezTo>
                      <a:pt x="69" y="116"/>
                      <a:pt x="65" y="116"/>
                      <a:pt x="62" y="115"/>
                    </a:cubicBezTo>
                    <a:cubicBezTo>
                      <a:pt x="35" y="110"/>
                      <a:pt x="18" y="83"/>
                      <a:pt x="23" y="56"/>
                    </a:cubicBezTo>
                    <a:cubicBezTo>
                      <a:pt x="28" y="33"/>
                      <a:pt x="49" y="17"/>
                      <a:pt x="72" y="17"/>
                    </a:cubicBezTo>
                    <a:lnTo>
                      <a:pt x="7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 94">
                <a:extLst>
                  <a:ext uri="{FF2B5EF4-FFF2-40B4-BE49-F238E27FC236}">
                    <a16:creationId xmlns:a16="http://schemas.microsoft.com/office/drawing/2014/main" xmlns="" id="{2FA3B8AD-951F-476E-AAEF-124482344E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2988" y="2824163"/>
                <a:ext cx="65087" cy="133350"/>
              </a:xfrm>
              <a:custGeom>
                <a:avLst/>
                <a:gdLst>
                  <a:gd name="T0" fmla="*/ 29 w 44"/>
                  <a:gd name="T1" fmla="*/ 78 h 91"/>
                  <a:gd name="T2" fmla="*/ 12 w 44"/>
                  <a:gd name="T3" fmla="*/ 89 h 91"/>
                  <a:gd name="T4" fmla="*/ 1 w 44"/>
                  <a:gd name="T5" fmla="*/ 72 h 91"/>
                  <a:gd name="T6" fmla="*/ 14 w 44"/>
                  <a:gd name="T7" fmla="*/ 13 h 91"/>
                  <a:gd name="T8" fmla="*/ 31 w 44"/>
                  <a:gd name="T9" fmla="*/ 2 h 91"/>
                  <a:gd name="T10" fmla="*/ 42 w 44"/>
                  <a:gd name="T11" fmla="*/ 19 h 91"/>
                  <a:gd name="T12" fmla="*/ 29 w 44"/>
                  <a:gd name="T13" fmla="*/ 7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91">
                    <a:moveTo>
                      <a:pt x="29" y="78"/>
                    </a:moveTo>
                    <a:cubicBezTo>
                      <a:pt x="28" y="86"/>
                      <a:pt x="20" y="91"/>
                      <a:pt x="12" y="89"/>
                    </a:cubicBezTo>
                    <a:cubicBezTo>
                      <a:pt x="5" y="88"/>
                      <a:pt x="0" y="80"/>
                      <a:pt x="1" y="72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6" y="5"/>
                      <a:pt x="23" y="0"/>
                      <a:pt x="31" y="2"/>
                    </a:cubicBezTo>
                    <a:cubicBezTo>
                      <a:pt x="39" y="3"/>
                      <a:pt x="44" y="11"/>
                      <a:pt x="42" y="19"/>
                    </a:cubicBezTo>
                    <a:lnTo>
                      <a:pt x="29" y="7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17AE94F3-6AF7-4314-947C-46B2AD943D4E}"/>
              </a:ext>
            </a:extLst>
          </p:cNvPr>
          <p:cNvGrpSpPr/>
          <p:nvPr/>
        </p:nvGrpSpPr>
        <p:grpSpPr>
          <a:xfrm>
            <a:off x="7445704" y="1652351"/>
            <a:ext cx="1641752" cy="282773"/>
            <a:chOff x="5006721" y="1742322"/>
            <a:chExt cx="1231314" cy="212080"/>
          </a:xfrm>
          <a:solidFill>
            <a:srgbClr val="E6C76B"/>
          </a:solidFill>
        </p:grpSpPr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xmlns="" id="{F573C351-C6D0-43AA-9FB9-B334B8F4A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6721" y="1742322"/>
              <a:ext cx="181655" cy="212080"/>
            </a:xfrm>
            <a:custGeom>
              <a:avLst/>
              <a:gdLst>
                <a:gd name="T0" fmla="*/ 0 w 76"/>
                <a:gd name="T1" fmla="*/ 88 h 88"/>
                <a:gd name="T2" fmla="*/ 76 w 76"/>
                <a:gd name="T3" fmla="*/ 88 h 88"/>
                <a:gd name="T4" fmla="*/ 51 w 76"/>
                <a:gd name="T5" fmla="*/ 40 h 88"/>
                <a:gd name="T6" fmla="*/ 60 w 76"/>
                <a:gd name="T7" fmla="*/ 22 h 88"/>
                <a:gd name="T8" fmla="*/ 38 w 76"/>
                <a:gd name="T9" fmla="*/ 0 h 88"/>
                <a:gd name="T10" fmla="*/ 15 w 76"/>
                <a:gd name="T11" fmla="*/ 23 h 88"/>
                <a:gd name="T12" fmla="*/ 24 w 76"/>
                <a:gd name="T13" fmla="*/ 40 h 88"/>
                <a:gd name="T14" fmla="*/ 0 w 76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88">
                  <a:moveTo>
                    <a:pt x="0" y="88"/>
                  </a:moveTo>
                  <a:cubicBezTo>
                    <a:pt x="76" y="88"/>
                    <a:pt x="76" y="88"/>
                    <a:pt x="76" y="88"/>
                  </a:cubicBezTo>
                  <a:cubicBezTo>
                    <a:pt x="76" y="68"/>
                    <a:pt x="66" y="48"/>
                    <a:pt x="51" y="40"/>
                  </a:cubicBezTo>
                  <a:cubicBezTo>
                    <a:pt x="57" y="36"/>
                    <a:pt x="60" y="30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5" y="10"/>
                    <a:pt x="15" y="23"/>
                  </a:cubicBezTo>
                  <a:cubicBezTo>
                    <a:pt x="15" y="30"/>
                    <a:pt x="19" y="36"/>
                    <a:pt x="24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xmlns="" id="{24190514-936A-4618-8FCE-D20B49223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7010" y="1742322"/>
              <a:ext cx="179865" cy="212080"/>
            </a:xfrm>
            <a:custGeom>
              <a:avLst/>
              <a:gdLst>
                <a:gd name="T0" fmla="*/ 0 w 75"/>
                <a:gd name="T1" fmla="*/ 88 h 88"/>
                <a:gd name="T2" fmla="*/ 75 w 75"/>
                <a:gd name="T3" fmla="*/ 88 h 88"/>
                <a:gd name="T4" fmla="*/ 51 w 75"/>
                <a:gd name="T5" fmla="*/ 40 h 88"/>
                <a:gd name="T6" fmla="*/ 60 w 75"/>
                <a:gd name="T7" fmla="*/ 22 h 88"/>
                <a:gd name="T8" fmla="*/ 38 w 75"/>
                <a:gd name="T9" fmla="*/ 0 h 88"/>
                <a:gd name="T10" fmla="*/ 15 w 75"/>
                <a:gd name="T11" fmla="*/ 23 h 88"/>
                <a:gd name="T12" fmla="*/ 24 w 75"/>
                <a:gd name="T13" fmla="*/ 40 h 88"/>
                <a:gd name="T14" fmla="*/ 0 w 75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88">
                  <a:moveTo>
                    <a:pt x="0" y="88"/>
                  </a:moveTo>
                  <a:cubicBezTo>
                    <a:pt x="75" y="88"/>
                    <a:pt x="75" y="88"/>
                    <a:pt x="75" y="88"/>
                  </a:cubicBezTo>
                  <a:cubicBezTo>
                    <a:pt x="75" y="68"/>
                    <a:pt x="65" y="48"/>
                    <a:pt x="51" y="40"/>
                  </a:cubicBezTo>
                  <a:cubicBezTo>
                    <a:pt x="57" y="36"/>
                    <a:pt x="60" y="30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5" y="10"/>
                    <a:pt x="15" y="23"/>
                  </a:cubicBezTo>
                  <a:cubicBezTo>
                    <a:pt x="15" y="30"/>
                    <a:pt x="19" y="36"/>
                    <a:pt x="24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xmlns="" id="{E8492FBD-1FAC-4EA6-AF07-7A0B9A1A37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8195" y="1742322"/>
              <a:ext cx="179865" cy="212080"/>
            </a:xfrm>
            <a:custGeom>
              <a:avLst/>
              <a:gdLst>
                <a:gd name="T0" fmla="*/ 0 w 75"/>
                <a:gd name="T1" fmla="*/ 88 h 88"/>
                <a:gd name="T2" fmla="*/ 75 w 75"/>
                <a:gd name="T3" fmla="*/ 88 h 88"/>
                <a:gd name="T4" fmla="*/ 51 w 75"/>
                <a:gd name="T5" fmla="*/ 40 h 88"/>
                <a:gd name="T6" fmla="*/ 60 w 75"/>
                <a:gd name="T7" fmla="*/ 22 h 88"/>
                <a:gd name="T8" fmla="*/ 37 w 75"/>
                <a:gd name="T9" fmla="*/ 0 h 88"/>
                <a:gd name="T10" fmla="*/ 15 w 75"/>
                <a:gd name="T11" fmla="*/ 23 h 88"/>
                <a:gd name="T12" fmla="*/ 24 w 75"/>
                <a:gd name="T13" fmla="*/ 40 h 88"/>
                <a:gd name="T14" fmla="*/ 0 w 75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88">
                  <a:moveTo>
                    <a:pt x="0" y="88"/>
                  </a:moveTo>
                  <a:cubicBezTo>
                    <a:pt x="75" y="88"/>
                    <a:pt x="75" y="88"/>
                    <a:pt x="75" y="88"/>
                  </a:cubicBezTo>
                  <a:cubicBezTo>
                    <a:pt x="75" y="68"/>
                    <a:pt x="65" y="48"/>
                    <a:pt x="51" y="40"/>
                  </a:cubicBezTo>
                  <a:cubicBezTo>
                    <a:pt x="56" y="36"/>
                    <a:pt x="60" y="30"/>
                    <a:pt x="60" y="22"/>
                  </a:cubicBezTo>
                  <a:cubicBezTo>
                    <a:pt x="60" y="10"/>
                    <a:pt x="50" y="0"/>
                    <a:pt x="37" y="0"/>
                  </a:cubicBezTo>
                  <a:cubicBezTo>
                    <a:pt x="25" y="0"/>
                    <a:pt x="15" y="10"/>
                    <a:pt x="15" y="23"/>
                  </a:cubicBezTo>
                  <a:cubicBezTo>
                    <a:pt x="15" y="30"/>
                    <a:pt x="18" y="36"/>
                    <a:pt x="24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xmlns="" id="{447A2A78-53B3-4936-980A-664472EE3B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6695" y="1742322"/>
              <a:ext cx="181655" cy="212080"/>
            </a:xfrm>
            <a:custGeom>
              <a:avLst/>
              <a:gdLst>
                <a:gd name="T0" fmla="*/ 0 w 76"/>
                <a:gd name="T1" fmla="*/ 88 h 88"/>
                <a:gd name="T2" fmla="*/ 76 w 76"/>
                <a:gd name="T3" fmla="*/ 88 h 88"/>
                <a:gd name="T4" fmla="*/ 52 w 76"/>
                <a:gd name="T5" fmla="*/ 40 h 88"/>
                <a:gd name="T6" fmla="*/ 61 w 76"/>
                <a:gd name="T7" fmla="*/ 22 h 88"/>
                <a:gd name="T8" fmla="*/ 38 w 76"/>
                <a:gd name="T9" fmla="*/ 0 h 88"/>
                <a:gd name="T10" fmla="*/ 16 w 76"/>
                <a:gd name="T11" fmla="*/ 23 h 88"/>
                <a:gd name="T12" fmla="*/ 25 w 76"/>
                <a:gd name="T13" fmla="*/ 40 h 88"/>
                <a:gd name="T14" fmla="*/ 0 w 76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88">
                  <a:moveTo>
                    <a:pt x="0" y="88"/>
                  </a:moveTo>
                  <a:cubicBezTo>
                    <a:pt x="76" y="88"/>
                    <a:pt x="76" y="88"/>
                    <a:pt x="76" y="88"/>
                  </a:cubicBezTo>
                  <a:cubicBezTo>
                    <a:pt x="76" y="68"/>
                    <a:pt x="66" y="48"/>
                    <a:pt x="52" y="40"/>
                  </a:cubicBezTo>
                  <a:cubicBezTo>
                    <a:pt x="57" y="36"/>
                    <a:pt x="61" y="30"/>
                    <a:pt x="61" y="22"/>
                  </a:cubicBezTo>
                  <a:cubicBezTo>
                    <a:pt x="61" y="10"/>
                    <a:pt x="50" y="0"/>
                    <a:pt x="38" y="0"/>
                  </a:cubicBezTo>
                  <a:cubicBezTo>
                    <a:pt x="26" y="0"/>
                    <a:pt x="16" y="10"/>
                    <a:pt x="16" y="23"/>
                  </a:cubicBezTo>
                  <a:cubicBezTo>
                    <a:pt x="16" y="30"/>
                    <a:pt x="19" y="36"/>
                    <a:pt x="25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xmlns="" id="{00C9F544-F792-452E-B0DE-1020ED5AB6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6985" y="1742322"/>
              <a:ext cx="182549" cy="212080"/>
            </a:xfrm>
            <a:custGeom>
              <a:avLst/>
              <a:gdLst>
                <a:gd name="T0" fmla="*/ 0 w 76"/>
                <a:gd name="T1" fmla="*/ 88 h 88"/>
                <a:gd name="T2" fmla="*/ 76 w 76"/>
                <a:gd name="T3" fmla="*/ 88 h 88"/>
                <a:gd name="T4" fmla="*/ 51 w 76"/>
                <a:gd name="T5" fmla="*/ 40 h 88"/>
                <a:gd name="T6" fmla="*/ 60 w 76"/>
                <a:gd name="T7" fmla="*/ 22 h 88"/>
                <a:gd name="T8" fmla="*/ 38 w 76"/>
                <a:gd name="T9" fmla="*/ 0 h 88"/>
                <a:gd name="T10" fmla="*/ 15 w 76"/>
                <a:gd name="T11" fmla="*/ 23 h 88"/>
                <a:gd name="T12" fmla="*/ 24 w 76"/>
                <a:gd name="T13" fmla="*/ 40 h 88"/>
                <a:gd name="T14" fmla="*/ 0 w 76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88">
                  <a:moveTo>
                    <a:pt x="0" y="88"/>
                  </a:moveTo>
                  <a:cubicBezTo>
                    <a:pt x="76" y="88"/>
                    <a:pt x="76" y="88"/>
                    <a:pt x="76" y="88"/>
                  </a:cubicBezTo>
                  <a:cubicBezTo>
                    <a:pt x="76" y="68"/>
                    <a:pt x="65" y="48"/>
                    <a:pt x="51" y="40"/>
                  </a:cubicBezTo>
                  <a:cubicBezTo>
                    <a:pt x="57" y="36"/>
                    <a:pt x="60" y="30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5" y="10"/>
                    <a:pt x="15" y="23"/>
                  </a:cubicBezTo>
                  <a:cubicBezTo>
                    <a:pt x="15" y="30"/>
                    <a:pt x="19" y="36"/>
                    <a:pt x="24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xmlns="" id="{CB21E0FF-2DAE-4151-9B1A-47376C83E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8170" y="1742322"/>
              <a:ext cx="179865" cy="212080"/>
            </a:xfrm>
            <a:custGeom>
              <a:avLst/>
              <a:gdLst>
                <a:gd name="T0" fmla="*/ 0 w 75"/>
                <a:gd name="T1" fmla="*/ 88 h 88"/>
                <a:gd name="T2" fmla="*/ 75 w 75"/>
                <a:gd name="T3" fmla="*/ 88 h 88"/>
                <a:gd name="T4" fmla="*/ 51 w 75"/>
                <a:gd name="T5" fmla="*/ 40 h 88"/>
                <a:gd name="T6" fmla="*/ 60 w 75"/>
                <a:gd name="T7" fmla="*/ 22 h 88"/>
                <a:gd name="T8" fmla="*/ 38 w 75"/>
                <a:gd name="T9" fmla="*/ 0 h 88"/>
                <a:gd name="T10" fmla="*/ 15 w 75"/>
                <a:gd name="T11" fmla="*/ 23 h 88"/>
                <a:gd name="T12" fmla="*/ 24 w 75"/>
                <a:gd name="T13" fmla="*/ 40 h 88"/>
                <a:gd name="T14" fmla="*/ 0 w 75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88">
                  <a:moveTo>
                    <a:pt x="0" y="88"/>
                  </a:moveTo>
                  <a:cubicBezTo>
                    <a:pt x="75" y="88"/>
                    <a:pt x="75" y="88"/>
                    <a:pt x="75" y="88"/>
                  </a:cubicBezTo>
                  <a:cubicBezTo>
                    <a:pt x="75" y="68"/>
                    <a:pt x="65" y="48"/>
                    <a:pt x="51" y="40"/>
                  </a:cubicBezTo>
                  <a:cubicBezTo>
                    <a:pt x="56" y="36"/>
                    <a:pt x="60" y="30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5" y="10"/>
                    <a:pt x="15" y="23"/>
                  </a:cubicBezTo>
                  <a:cubicBezTo>
                    <a:pt x="15" y="30"/>
                    <a:pt x="19" y="36"/>
                    <a:pt x="24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C6672759-4D45-4DE9-91FF-074BCE91FE80}"/>
              </a:ext>
            </a:extLst>
          </p:cNvPr>
          <p:cNvGrpSpPr/>
          <p:nvPr/>
        </p:nvGrpSpPr>
        <p:grpSpPr>
          <a:xfrm>
            <a:off x="7445704" y="2063982"/>
            <a:ext cx="2203717" cy="281580"/>
            <a:chOff x="5006721" y="2051045"/>
            <a:chExt cx="1652788" cy="211185"/>
          </a:xfrm>
          <a:solidFill>
            <a:srgbClr val="F0A152"/>
          </a:solidFill>
        </p:grpSpPr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xmlns="" id="{F4FCF1C7-7DC6-419C-B6C6-63C398DEFD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6721" y="2051045"/>
              <a:ext cx="181655" cy="211185"/>
            </a:xfrm>
            <a:custGeom>
              <a:avLst/>
              <a:gdLst>
                <a:gd name="T0" fmla="*/ 0 w 76"/>
                <a:gd name="T1" fmla="*/ 88 h 88"/>
                <a:gd name="T2" fmla="*/ 76 w 76"/>
                <a:gd name="T3" fmla="*/ 88 h 88"/>
                <a:gd name="T4" fmla="*/ 51 w 76"/>
                <a:gd name="T5" fmla="*/ 40 h 88"/>
                <a:gd name="T6" fmla="*/ 60 w 76"/>
                <a:gd name="T7" fmla="*/ 22 h 88"/>
                <a:gd name="T8" fmla="*/ 38 w 76"/>
                <a:gd name="T9" fmla="*/ 0 h 88"/>
                <a:gd name="T10" fmla="*/ 15 w 76"/>
                <a:gd name="T11" fmla="*/ 23 h 88"/>
                <a:gd name="T12" fmla="*/ 24 w 76"/>
                <a:gd name="T13" fmla="*/ 40 h 88"/>
                <a:gd name="T14" fmla="*/ 0 w 76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88">
                  <a:moveTo>
                    <a:pt x="0" y="88"/>
                  </a:moveTo>
                  <a:cubicBezTo>
                    <a:pt x="76" y="88"/>
                    <a:pt x="76" y="88"/>
                    <a:pt x="76" y="88"/>
                  </a:cubicBezTo>
                  <a:cubicBezTo>
                    <a:pt x="76" y="68"/>
                    <a:pt x="66" y="47"/>
                    <a:pt x="51" y="40"/>
                  </a:cubicBezTo>
                  <a:cubicBezTo>
                    <a:pt x="57" y="36"/>
                    <a:pt x="60" y="30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5" y="10"/>
                    <a:pt x="15" y="23"/>
                  </a:cubicBezTo>
                  <a:cubicBezTo>
                    <a:pt x="15" y="30"/>
                    <a:pt x="19" y="36"/>
                    <a:pt x="24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xmlns="" id="{72938DE7-8720-4401-832B-3C5DC9F15F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7010" y="2051045"/>
              <a:ext cx="179865" cy="211185"/>
            </a:xfrm>
            <a:custGeom>
              <a:avLst/>
              <a:gdLst>
                <a:gd name="T0" fmla="*/ 0 w 75"/>
                <a:gd name="T1" fmla="*/ 88 h 88"/>
                <a:gd name="T2" fmla="*/ 75 w 75"/>
                <a:gd name="T3" fmla="*/ 88 h 88"/>
                <a:gd name="T4" fmla="*/ 51 w 75"/>
                <a:gd name="T5" fmla="*/ 40 h 88"/>
                <a:gd name="T6" fmla="*/ 60 w 75"/>
                <a:gd name="T7" fmla="*/ 22 h 88"/>
                <a:gd name="T8" fmla="*/ 38 w 75"/>
                <a:gd name="T9" fmla="*/ 0 h 88"/>
                <a:gd name="T10" fmla="*/ 15 w 75"/>
                <a:gd name="T11" fmla="*/ 23 h 88"/>
                <a:gd name="T12" fmla="*/ 24 w 75"/>
                <a:gd name="T13" fmla="*/ 40 h 88"/>
                <a:gd name="T14" fmla="*/ 0 w 75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88">
                  <a:moveTo>
                    <a:pt x="0" y="88"/>
                  </a:moveTo>
                  <a:cubicBezTo>
                    <a:pt x="75" y="88"/>
                    <a:pt x="75" y="88"/>
                    <a:pt x="75" y="88"/>
                  </a:cubicBezTo>
                  <a:cubicBezTo>
                    <a:pt x="75" y="68"/>
                    <a:pt x="65" y="47"/>
                    <a:pt x="51" y="40"/>
                  </a:cubicBezTo>
                  <a:cubicBezTo>
                    <a:pt x="57" y="36"/>
                    <a:pt x="60" y="30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5" y="10"/>
                    <a:pt x="15" y="23"/>
                  </a:cubicBezTo>
                  <a:cubicBezTo>
                    <a:pt x="15" y="30"/>
                    <a:pt x="19" y="36"/>
                    <a:pt x="24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xmlns="" id="{DB48611B-4C09-4F25-9371-92C0438B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8195" y="2051045"/>
              <a:ext cx="179865" cy="211185"/>
            </a:xfrm>
            <a:custGeom>
              <a:avLst/>
              <a:gdLst>
                <a:gd name="T0" fmla="*/ 0 w 75"/>
                <a:gd name="T1" fmla="*/ 88 h 88"/>
                <a:gd name="T2" fmla="*/ 75 w 75"/>
                <a:gd name="T3" fmla="*/ 88 h 88"/>
                <a:gd name="T4" fmla="*/ 51 w 75"/>
                <a:gd name="T5" fmla="*/ 40 h 88"/>
                <a:gd name="T6" fmla="*/ 60 w 75"/>
                <a:gd name="T7" fmla="*/ 22 h 88"/>
                <a:gd name="T8" fmla="*/ 37 w 75"/>
                <a:gd name="T9" fmla="*/ 0 h 88"/>
                <a:gd name="T10" fmla="*/ 15 w 75"/>
                <a:gd name="T11" fmla="*/ 23 h 88"/>
                <a:gd name="T12" fmla="*/ 24 w 75"/>
                <a:gd name="T13" fmla="*/ 40 h 88"/>
                <a:gd name="T14" fmla="*/ 0 w 75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88">
                  <a:moveTo>
                    <a:pt x="0" y="88"/>
                  </a:moveTo>
                  <a:cubicBezTo>
                    <a:pt x="75" y="88"/>
                    <a:pt x="75" y="88"/>
                    <a:pt x="75" y="88"/>
                  </a:cubicBezTo>
                  <a:cubicBezTo>
                    <a:pt x="75" y="68"/>
                    <a:pt x="65" y="47"/>
                    <a:pt x="51" y="40"/>
                  </a:cubicBezTo>
                  <a:cubicBezTo>
                    <a:pt x="56" y="36"/>
                    <a:pt x="60" y="30"/>
                    <a:pt x="60" y="22"/>
                  </a:cubicBezTo>
                  <a:cubicBezTo>
                    <a:pt x="60" y="10"/>
                    <a:pt x="50" y="0"/>
                    <a:pt x="37" y="0"/>
                  </a:cubicBezTo>
                  <a:cubicBezTo>
                    <a:pt x="25" y="0"/>
                    <a:pt x="15" y="10"/>
                    <a:pt x="15" y="23"/>
                  </a:cubicBezTo>
                  <a:cubicBezTo>
                    <a:pt x="15" y="30"/>
                    <a:pt x="18" y="36"/>
                    <a:pt x="24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xmlns="" id="{787EEF1C-86D6-4E5E-B04D-CF072BC14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6695" y="2051045"/>
              <a:ext cx="181655" cy="211185"/>
            </a:xfrm>
            <a:custGeom>
              <a:avLst/>
              <a:gdLst>
                <a:gd name="T0" fmla="*/ 0 w 76"/>
                <a:gd name="T1" fmla="*/ 88 h 88"/>
                <a:gd name="T2" fmla="*/ 76 w 76"/>
                <a:gd name="T3" fmla="*/ 88 h 88"/>
                <a:gd name="T4" fmla="*/ 52 w 76"/>
                <a:gd name="T5" fmla="*/ 40 h 88"/>
                <a:gd name="T6" fmla="*/ 61 w 76"/>
                <a:gd name="T7" fmla="*/ 22 h 88"/>
                <a:gd name="T8" fmla="*/ 38 w 76"/>
                <a:gd name="T9" fmla="*/ 0 h 88"/>
                <a:gd name="T10" fmla="*/ 16 w 76"/>
                <a:gd name="T11" fmla="*/ 23 h 88"/>
                <a:gd name="T12" fmla="*/ 25 w 76"/>
                <a:gd name="T13" fmla="*/ 40 h 88"/>
                <a:gd name="T14" fmla="*/ 0 w 76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88">
                  <a:moveTo>
                    <a:pt x="0" y="88"/>
                  </a:moveTo>
                  <a:cubicBezTo>
                    <a:pt x="76" y="88"/>
                    <a:pt x="76" y="88"/>
                    <a:pt x="76" y="88"/>
                  </a:cubicBezTo>
                  <a:cubicBezTo>
                    <a:pt x="76" y="68"/>
                    <a:pt x="66" y="47"/>
                    <a:pt x="52" y="40"/>
                  </a:cubicBezTo>
                  <a:cubicBezTo>
                    <a:pt x="57" y="36"/>
                    <a:pt x="61" y="30"/>
                    <a:pt x="61" y="22"/>
                  </a:cubicBezTo>
                  <a:cubicBezTo>
                    <a:pt x="61" y="10"/>
                    <a:pt x="50" y="0"/>
                    <a:pt x="38" y="0"/>
                  </a:cubicBezTo>
                  <a:cubicBezTo>
                    <a:pt x="26" y="0"/>
                    <a:pt x="16" y="10"/>
                    <a:pt x="16" y="23"/>
                  </a:cubicBezTo>
                  <a:cubicBezTo>
                    <a:pt x="16" y="30"/>
                    <a:pt x="19" y="36"/>
                    <a:pt x="25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xmlns="" id="{91474E17-86EA-4D85-A31D-83B70E4D7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6985" y="2051045"/>
              <a:ext cx="182549" cy="211185"/>
            </a:xfrm>
            <a:custGeom>
              <a:avLst/>
              <a:gdLst>
                <a:gd name="T0" fmla="*/ 0 w 76"/>
                <a:gd name="T1" fmla="*/ 88 h 88"/>
                <a:gd name="T2" fmla="*/ 76 w 76"/>
                <a:gd name="T3" fmla="*/ 88 h 88"/>
                <a:gd name="T4" fmla="*/ 51 w 76"/>
                <a:gd name="T5" fmla="*/ 40 h 88"/>
                <a:gd name="T6" fmla="*/ 60 w 76"/>
                <a:gd name="T7" fmla="*/ 22 h 88"/>
                <a:gd name="T8" fmla="*/ 38 w 76"/>
                <a:gd name="T9" fmla="*/ 0 h 88"/>
                <a:gd name="T10" fmla="*/ 15 w 76"/>
                <a:gd name="T11" fmla="*/ 23 h 88"/>
                <a:gd name="T12" fmla="*/ 24 w 76"/>
                <a:gd name="T13" fmla="*/ 40 h 88"/>
                <a:gd name="T14" fmla="*/ 0 w 76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88">
                  <a:moveTo>
                    <a:pt x="0" y="88"/>
                  </a:moveTo>
                  <a:cubicBezTo>
                    <a:pt x="76" y="88"/>
                    <a:pt x="76" y="88"/>
                    <a:pt x="76" y="88"/>
                  </a:cubicBezTo>
                  <a:cubicBezTo>
                    <a:pt x="76" y="68"/>
                    <a:pt x="65" y="47"/>
                    <a:pt x="51" y="40"/>
                  </a:cubicBezTo>
                  <a:cubicBezTo>
                    <a:pt x="57" y="36"/>
                    <a:pt x="60" y="30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5" y="10"/>
                    <a:pt x="15" y="23"/>
                  </a:cubicBezTo>
                  <a:cubicBezTo>
                    <a:pt x="15" y="30"/>
                    <a:pt x="19" y="36"/>
                    <a:pt x="24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xmlns="" id="{2B5BBC13-5760-4625-8194-87911C4E3D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8170" y="2051045"/>
              <a:ext cx="179865" cy="211185"/>
            </a:xfrm>
            <a:custGeom>
              <a:avLst/>
              <a:gdLst>
                <a:gd name="T0" fmla="*/ 0 w 75"/>
                <a:gd name="T1" fmla="*/ 88 h 88"/>
                <a:gd name="T2" fmla="*/ 75 w 75"/>
                <a:gd name="T3" fmla="*/ 88 h 88"/>
                <a:gd name="T4" fmla="*/ 51 w 75"/>
                <a:gd name="T5" fmla="*/ 40 h 88"/>
                <a:gd name="T6" fmla="*/ 60 w 75"/>
                <a:gd name="T7" fmla="*/ 22 h 88"/>
                <a:gd name="T8" fmla="*/ 38 w 75"/>
                <a:gd name="T9" fmla="*/ 0 h 88"/>
                <a:gd name="T10" fmla="*/ 15 w 75"/>
                <a:gd name="T11" fmla="*/ 23 h 88"/>
                <a:gd name="T12" fmla="*/ 24 w 75"/>
                <a:gd name="T13" fmla="*/ 40 h 88"/>
                <a:gd name="T14" fmla="*/ 0 w 75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88">
                  <a:moveTo>
                    <a:pt x="0" y="88"/>
                  </a:moveTo>
                  <a:cubicBezTo>
                    <a:pt x="75" y="88"/>
                    <a:pt x="75" y="88"/>
                    <a:pt x="75" y="88"/>
                  </a:cubicBezTo>
                  <a:cubicBezTo>
                    <a:pt x="75" y="68"/>
                    <a:pt x="65" y="47"/>
                    <a:pt x="51" y="40"/>
                  </a:cubicBezTo>
                  <a:cubicBezTo>
                    <a:pt x="56" y="36"/>
                    <a:pt x="60" y="30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5" y="10"/>
                    <a:pt x="15" y="23"/>
                  </a:cubicBezTo>
                  <a:cubicBezTo>
                    <a:pt x="15" y="30"/>
                    <a:pt x="19" y="36"/>
                    <a:pt x="24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xmlns="" id="{E8241574-2F63-4DB5-94A4-186D94962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6670" y="2051045"/>
              <a:ext cx="181655" cy="211185"/>
            </a:xfrm>
            <a:custGeom>
              <a:avLst/>
              <a:gdLst>
                <a:gd name="T0" fmla="*/ 0 w 76"/>
                <a:gd name="T1" fmla="*/ 88 h 88"/>
                <a:gd name="T2" fmla="*/ 76 w 76"/>
                <a:gd name="T3" fmla="*/ 88 h 88"/>
                <a:gd name="T4" fmla="*/ 52 w 76"/>
                <a:gd name="T5" fmla="*/ 40 h 88"/>
                <a:gd name="T6" fmla="*/ 61 w 76"/>
                <a:gd name="T7" fmla="*/ 22 h 88"/>
                <a:gd name="T8" fmla="*/ 38 w 76"/>
                <a:gd name="T9" fmla="*/ 0 h 88"/>
                <a:gd name="T10" fmla="*/ 16 w 76"/>
                <a:gd name="T11" fmla="*/ 23 h 88"/>
                <a:gd name="T12" fmla="*/ 25 w 76"/>
                <a:gd name="T13" fmla="*/ 40 h 88"/>
                <a:gd name="T14" fmla="*/ 0 w 76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88">
                  <a:moveTo>
                    <a:pt x="0" y="88"/>
                  </a:moveTo>
                  <a:cubicBezTo>
                    <a:pt x="76" y="88"/>
                    <a:pt x="76" y="88"/>
                    <a:pt x="76" y="88"/>
                  </a:cubicBezTo>
                  <a:cubicBezTo>
                    <a:pt x="76" y="68"/>
                    <a:pt x="66" y="47"/>
                    <a:pt x="52" y="40"/>
                  </a:cubicBezTo>
                  <a:cubicBezTo>
                    <a:pt x="57" y="36"/>
                    <a:pt x="61" y="30"/>
                    <a:pt x="61" y="22"/>
                  </a:cubicBezTo>
                  <a:cubicBezTo>
                    <a:pt x="61" y="10"/>
                    <a:pt x="51" y="0"/>
                    <a:pt x="38" y="0"/>
                  </a:cubicBezTo>
                  <a:cubicBezTo>
                    <a:pt x="26" y="0"/>
                    <a:pt x="16" y="10"/>
                    <a:pt x="16" y="23"/>
                  </a:cubicBezTo>
                  <a:cubicBezTo>
                    <a:pt x="16" y="30"/>
                    <a:pt x="19" y="36"/>
                    <a:pt x="25" y="40"/>
                  </a:cubicBezTo>
                  <a:cubicBezTo>
                    <a:pt x="11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xmlns="" id="{FE523B62-B856-4894-9443-236134BF66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6960" y="2051045"/>
              <a:ext cx="182549" cy="211185"/>
            </a:xfrm>
            <a:custGeom>
              <a:avLst/>
              <a:gdLst>
                <a:gd name="T0" fmla="*/ 0 w 76"/>
                <a:gd name="T1" fmla="*/ 88 h 88"/>
                <a:gd name="T2" fmla="*/ 76 w 76"/>
                <a:gd name="T3" fmla="*/ 88 h 88"/>
                <a:gd name="T4" fmla="*/ 51 w 76"/>
                <a:gd name="T5" fmla="*/ 40 h 88"/>
                <a:gd name="T6" fmla="*/ 60 w 76"/>
                <a:gd name="T7" fmla="*/ 22 h 88"/>
                <a:gd name="T8" fmla="*/ 38 w 76"/>
                <a:gd name="T9" fmla="*/ 0 h 88"/>
                <a:gd name="T10" fmla="*/ 15 w 76"/>
                <a:gd name="T11" fmla="*/ 23 h 88"/>
                <a:gd name="T12" fmla="*/ 24 w 76"/>
                <a:gd name="T13" fmla="*/ 40 h 88"/>
                <a:gd name="T14" fmla="*/ 0 w 76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88">
                  <a:moveTo>
                    <a:pt x="0" y="88"/>
                  </a:moveTo>
                  <a:cubicBezTo>
                    <a:pt x="76" y="88"/>
                    <a:pt x="76" y="88"/>
                    <a:pt x="76" y="88"/>
                  </a:cubicBezTo>
                  <a:cubicBezTo>
                    <a:pt x="76" y="68"/>
                    <a:pt x="66" y="47"/>
                    <a:pt x="51" y="40"/>
                  </a:cubicBezTo>
                  <a:cubicBezTo>
                    <a:pt x="57" y="36"/>
                    <a:pt x="60" y="30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6" y="0"/>
                    <a:pt x="15" y="10"/>
                    <a:pt x="15" y="23"/>
                  </a:cubicBezTo>
                  <a:cubicBezTo>
                    <a:pt x="15" y="30"/>
                    <a:pt x="19" y="36"/>
                    <a:pt x="24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74529370-69FD-4A30-81A2-4568AAD781A3}"/>
              </a:ext>
            </a:extLst>
          </p:cNvPr>
          <p:cNvGrpSpPr/>
          <p:nvPr/>
        </p:nvGrpSpPr>
        <p:grpSpPr>
          <a:xfrm>
            <a:off x="7445705" y="2474419"/>
            <a:ext cx="801785" cy="282773"/>
            <a:chOff x="5006721" y="2358873"/>
            <a:chExt cx="601339" cy="212080"/>
          </a:xfrm>
          <a:solidFill>
            <a:srgbClr val="E6C76B"/>
          </a:solidFill>
        </p:grpSpPr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xmlns="" id="{8FF36E4B-2E35-46C9-8930-5DD9EB3ADC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6721" y="2358873"/>
              <a:ext cx="181655" cy="212080"/>
            </a:xfrm>
            <a:custGeom>
              <a:avLst/>
              <a:gdLst>
                <a:gd name="T0" fmla="*/ 0 w 76"/>
                <a:gd name="T1" fmla="*/ 88 h 88"/>
                <a:gd name="T2" fmla="*/ 76 w 76"/>
                <a:gd name="T3" fmla="*/ 88 h 88"/>
                <a:gd name="T4" fmla="*/ 51 w 76"/>
                <a:gd name="T5" fmla="*/ 40 h 88"/>
                <a:gd name="T6" fmla="*/ 60 w 76"/>
                <a:gd name="T7" fmla="*/ 22 h 88"/>
                <a:gd name="T8" fmla="*/ 38 w 76"/>
                <a:gd name="T9" fmla="*/ 0 h 88"/>
                <a:gd name="T10" fmla="*/ 15 w 76"/>
                <a:gd name="T11" fmla="*/ 22 h 88"/>
                <a:gd name="T12" fmla="*/ 24 w 76"/>
                <a:gd name="T13" fmla="*/ 40 h 88"/>
                <a:gd name="T14" fmla="*/ 0 w 76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88">
                  <a:moveTo>
                    <a:pt x="0" y="88"/>
                  </a:moveTo>
                  <a:cubicBezTo>
                    <a:pt x="76" y="88"/>
                    <a:pt x="76" y="88"/>
                    <a:pt x="76" y="88"/>
                  </a:cubicBezTo>
                  <a:cubicBezTo>
                    <a:pt x="76" y="68"/>
                    <a:pt x="66" y="47"/>
                    <a:pt x="51" y="40"/>
                  </a:cubicBezTo>
                  <a:cubicBezTo>
                    <a:pt x="57" y="36"/>
                    <a:pt x="60" y="30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5" y="10"/>
                    <a:pt x="15" y="22"/>
                  </a:cubicBezTo>
                  <a:cubicBezTo>
                    <a:pt x="15" y="30"/>
                    <a:pt x="19" y="36"/>
                    <a:pt x="24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xmlns="" id="{B02DCE95-F8C7-46A2-BA44-1EEB9167C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7010" y="2358873"/>
              <a:ext cx="179865" cy="212080"/>
            </a:xfrm>
            <a:custGeom>
              <a:avLst/>
              <a:gdLst>
                <a:gd name="T0" fmla="*/ 0 w 75"/>
                <a:gd name="T1" fmla="*/ 88 h 88"/>
                <a:gd name="T2" fmla="*/ 75 w 75"/>
                <a:gd name="T3" fmla="*/ 88 h 88"/>
                <a:gd name="T4" fmla="*/ 51 w 75"/>
                <a:gd name="T5" fmla="*/ 40 h 88"/>
                <a:gd name="T6" fmla="*/ 60 w 75"/>
                <a:gd name="T7" fmla="*/ 22 h 88"/>
                <a:gd name="T8" fmla="*/ 38 w 75"/>
                <a:gd name="T9" fmla="*/ 0 h 88"/>
                <a:gd name="T10" fmla="*/ 15 w 75"/>
                <a:gd name="T11" fmla="*/ 22 h 88"/>
                <a:gd name="T12" fmla="*/ 24 w 75"/>
                <a:gd name="T13" fmla="*/ 40 h 88"/>
                <a:gd name="T14" fmla="*/ 0 w 75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88">
                  <a:moveTo>
                    <a:pt x="0" y="88"/>
                  </a:moveTo>
                  <a:cubicBezTo>
                    <a:pt x="75" y="88"/>
                    <a:pt x="75" y="88"/>
                    <a:pt x="75" y="88"/>
                  </a:cubicBezTo>
                  <a:cubicBezTo>
                    <a:pt x="75" y="68"/>
                    <a:pt x="65" y="47"/>
                    <a:pt x="51" y="40"/>
                  </a:cubicBezTo>
                  <a:cubicBezTo>
                    <a:pt x="57" y="36"/>
                    <a:pt x="60" y="30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5" y="10"/>
                    <a:pt x="15" y="22"/>
                  </a:cubicBezTo>
                  <a:cubicBezTo>
                    <a:pt x="15" y="30"/>
                    <a:pt x="19" y="36"/>
                    <a:pt x="24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xmlns="" id="{3946B389-8329-46DF-87F8-9C50A8044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8195" y="2358873"/>
              <a:ext cx="179865" cy="212080"/>
            </a:xfrm>
            <a:custGeom>
              <a:avLst/>
              <a:gdLst>
                <a:gd name="T0" fmla="*/ 0 w 75"/>
                <a:gd name="T1" fmla="*/ 88 h 88"/>
                <a:gd name="T2" fmla="*/ 75 w 75"/>
                <a:gd name="T3" fmla="*/ 88 h 88"/>
                <a:gd name="T4" fmla="*/ 51 w 75"/>
                <a:gd name="T5" fmla="*/ 40 h 88"/>
                <a:gd name="T6" fmla="*/ 60 w 75"/>
                <a:gd name="T7" fmla="*/ 22 h 88"/>
                <a:gd name="T8" fmla="*/ 37 w 75"/>
                <a:gd name="T9" fmla="*/ 0 h 88"/>
                <a:gd name="T10" fmla="*/ 15 w 75"/>
                <a:gd name="T11" fmla="*/ 22 h 88"/>
                <a:gd name="T12" fmla="*/ 24 w 75"/>
                <a:gd name="T13" fmla="*/ 40 h 88"/>
                <a:gd name="T14" fmla="*/ 0 w 75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88">
                  <a:moveTo>
                    <a:pt x="0" y="88"/>
                  </a:moveTo>
                  <a:cubicBezTo>
                    <a:pt x="75" y="88"/>
                    <a:pt x="75" y="88"/>
                    <a:pt x="75" y="88"/>
                  </a:cubicBezTo>
                  <a:cubicBezTo>
                    <a:pt x="75" y="68"/>
                    <a:pt x="65" y="47"/>
                    <a:pt x="51" y="40"/>
                  </a:cubicBezTo>
                  <a:cubicBezTo>
                    <a:pt x="56" y="36"/>
                    <a:pt x="60" y="30"/>
                    <a:pt x="60" y="22"/>
                  </a:cubicBezTo>
                  <a:cubicBezTo>
                    <a:pt x="60" y="10"/>
                    <a:pt x="50" y="0"/>
                    <a:pt x="37" y="0"/>
                  </a:cubicBezTo>
                  <a:cubicBezTo>
                    <a:pt x="25" y="0"/>
                    <a:pt x="15" y="10"/>
                    <a:pt x="15" y="22"/>
                  </a:cubicBezTo>
                  <a:cubicBezTo>
                    <a:pt x="15" y="30"/>
                    <a:pt x="18" y="36"/>
                    <a:pt x="24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50" name="AutoShape 20">
            <a:extLst>
              <a:ext uri="{FF2B5EF4-FFF2-40B4-BE49-F238E27FC236}">
                <a16:creationId xmlns:a16="http://schemas.microsoft.com/office/drawing/2014/main" xmlns="" id="{8C87D198-4A8E-4669-B2FA-8F63B8D0AC99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7419115" y="2883971"/>
            <a:ext cx="2203719" cy="1097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xmlns="" id="{3C4B8CCC-9EA7-4D1D-82B7-A368C0E67A62}"/>
              </a:ext>
            </a:extLst>
          </p:cNvPr>
          <p:cNvGrpSpPr/>
          <p:nvPr/>
        </p:nvGrpSpPr>
        <p:grpSpPr>
          <a:xfrm>
            <a:off x="7422695" y="2880392"/>
            <a:ext cx="1363751" cy="282773"/>
            <a:chOff x="4989464" y="2663353"/>
            <a:chExt cx="1022813" cy="212080"/>
          </a:xfrm>
          <a:solidFill>
            <a:srgbClr val="F0A152"/>
          </a:solidFill>
        </p:grpSpPr>
        <p:sp>
          <p:nvSpPr>
            <p:cNvPr id="52" name="Freeform 22">
              <a:extLst>
                <a:ext uri="{FF2B5EF4-FFF2-40B4-BE49-F238E27FC236}">
                  <a16:creationId xmlns:a16="http://schemas.microsoft.com/office/drawing/2014/main" xmlns="" id="{0D57C611-5C7B-4AAF-A742-92836C665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9464" y="2663353"/>
              <a:ext cx="181655" cy="212080"/>
            </a:xfrm>
            <a:custGeom>
              <a:avLst/>
              <a:gdLst>
                <a:gd name="T0" fmla="*/ 0 w 76"/>
                <a:gd name="T1" fmla="*/ 88 h 88"/>
                <a:gd name="T2" fmla="*/ 76 w 76"/>
                <a:gd name="T3" fmla="*/ 88 h 88"/>
                <a:gd name="T4" fmla="*/ 51 w 76"/>
                <a:gd name="T5" fmla="*/ 40 h 88"/>
                <a:gd name="T6" fmla="*/ 60 w 76"/>
                <a:gd name="T7" fmla="*/ 22 h 88"/>
                <a:gd name="T8" fmla="*/ 38 w 76"/>
                <a:gd name="T9" fmla="*/ 0 h 88"/>
                <a:gd name="T10" fmla="*/ 15 w 76"/>
                <a:gd name="T11" fmla="*/ 23 h 88"/>
                <a:gd name="T12" fmla="*/ 24 w 76"/>
                <a:gd name="T13" fmla="*/ 40 h 88"/>
                <a:gd name="T14" fmla="*/ 0 w 76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88">
                  <a:moveTo>
                    <a:pt x="0" y="88"/>
                  </a:moveTo>
                  <a:cubicBezTo>
                    <a:pt x="76" y="88"/>
                    <a:pt x="76" y="88"/>
                    <a:pt x="76" y="88"/>
                  </a:cubicBezTo>
                  <a:cubicBezTo>
                    <a:pt x="76" y="68"/>
                    <a:pt x="66" y="48"/>
                    <a:pt x="51" y="40"/>
                  </a:cubicBezTo>
                  <a:cubicBezTo>
                    <a:pt x="57" y="36"/>
                    <a:pt x="60" y="30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5" y="10"/>
                    <a:pt x="15" y="23"/>
                  </a:cubicBezTo>
                  <a:cubicBezTo>
                    <a:pt x="15" y="30"/>
                    <a:pt x="19" y="36"/>
                    <a:pt x="24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3" name="Freeform 23">
              <a:extLst>
                <a:ext uri="{FF2B5EF4-FFF2-40B4-BE49-F238E27FC236}">
                  <a16:creationId xmlns:a16="http://schemas.microsoft.com/office/drawing/2014/main" xmlns="" id="{D347727F-C557-47EC-B0BD-06FE8ED16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9753" y="2663353"/>
              <a:ext cx="179865" cy="212080"/>
            </a:xfrm>
            <a:custGeom>
              <a:avLst/>
              <a:gdLst>
                <a:gd name="T0" fmla="*/ 0 w 75"/>
                <a:gd name="T1" fmla="*/ 88 h 88"/>
                <a:gd name="T2" fmla="*/ 75 w 75"/>
                <a:gd name="T3" fmla="*/ 88 h 88"/>
                <a:gd name="T4" fmla="*/ 51 w 75"/>
                <a:gd name="T5" fmla="*/ 40 h 88"/>
                <a:gd name="T6" fmla="*/ 60 w 75"/>
                <a:gd name="T7" fmla="*/ 22 h 88"/>
                <a:gd name="T8" fmla="*/ 38 w 75"/>
                <a:gd name="T9" fmla="*/ 0 h 88"/>
                <a:gd name="T10" fmla="*/ 15 w 75"/>
                <a:gd name="T11" fmla="*/ 23 h 88"/>
                <a:gd name="T12" fmla="*/ 24 w 75"/>
                <a:gd name="T13" fmla="*/ 40 h 88"/>
                <a:gd name="T14" fmla="*/ 0 w 75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88">
                  <a:moveTo>
                    <a:pt x="0" y="88"/>
                  </a:moveTo>
                  <a:cubicBezTo>
                    <a:pt x="75" y="88"/>
                    <a:pt x="75" y="88"/>
                    <a:pt x="75" y="88"/>
                  </a:cubicBezTo>
                  <a:cubicBezTo>
                    <a:pt x="75" y="68"/>
                    <a:pt x="65" y="48"/>
                    <a:pt x="51" y="40"/>
                  </a:cubicBezTo>
                  <a:cubicBezTo>
                    <a:pt x="57" y="36"/>
                    <a:pt x="60" y="30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5" y="10"/>
                    <a:pt x="15" y="23"/>
                  </a:cubicBezTo>
                  <a:cubicBezTo>
                    <a:pt x="15" y="30"/>
                    <a:pt x="19" y="36"/>
                    <a:pt x="24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4" name="Freeform 24">
              <a:extLst>
                <a:ext uri="{FF2B5EF4-FFF2-40B4-BE49-F238E27FC236}">
                  <a16:creationId xmlns:a16="http://schemas.microsoft.com/office/drawing/2014/main" xmlns="" id="{BC320EB8-2059-43D0-B309-F78AED66C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0938" y="2663353"/>
              <a:ext cx="179865" cy="212080"/>
            </a:xfrm>
            <a:custGeom>
              <a:avLst/>
              <a:gdLst>
                <a:gd name="T0" fmla="*/ 0 w 75"/>
                <a:gd name="T1" fmla="*/ 88 h 88"/>
                <a:gd name="T2" fmla="*/ 75 w 75"/>
                <a:gd name="T3" fmla="*/ 88 h 88"/>
                <a:gd name="T4" fmla="*/ 51 w 75"/>
                <a:gd name="T5" fmla="*/ 40 h 88"/>
                <a:gd name="T6" fmla="*/ 60 w 75"/>
                <a:gd name="T7" fmla="*/ 22 h 88"/>
                <a:gd name="T8" fmla="*/ 37 w 75"/>
                <a:gd name="T9" fmla="*/ 0 h 88"/>
                <a:gd name="T10" fmla="*/ 15 w 75"/>
                <a:gd name="T11" fmla="*/ 23 h 88"/>
                <a:gd name="T12" fmla="*/ 24 w 75"/>
                <a:gd name="T13" fmla="*/ 40 h 88"/>
                <a:gd name="T14" fmla="*/ 0 w 75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88">
                  <a:moveTo>
                    <a:pt x="0" y="88"/>
                  </a:moveTo>
                  <a:cubicBezTo>
                    <a:pt x="75" y="88"/>
                    <a:pt x="75" y="88"/>
                    <a:pt x="75" y="88"/>
                  </a:cubicBezTo>
                  <a:cubicBezTo>
                    <a:pt x="75" y="68"/>
                    <a:pt x="65" y="48"/>
                    <a:pt x="51" y="40"/>
                  </a:cubicBezTo>
                  <a:cubicBezTo>
                    <a:pt x="56" y="36"/>
                    <a:pt x="60" y="30"/>
                    <a:pt x="60" y="22"/>
                  </a:cubicBezTo>
                  <a:cubicBezTo>
                    <a:pt x="60" y="10"/>
                    <a:pt x="50" y="0"/>
                    <a:pt x="37" y="0"/>
                  </a:cubicBezTo>
                  <a:cubicBezTo>
                    <a:pt x="25" y="0"/>
                    <a:pt x="15" y="10"/>
                    <a:pt x="15" y="23"/>
                  </a:cubicBezTo>
                  <a:cubicBezTo>
                    <a:pt x="15" y="30"/>
                    <a:pt x="18" y="36"/>
                    <a:pt x="24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5" name="Freeform 25">
              <a:extLst>
                <a:ext uri="{FF2B5EF4-FFF2-40B4-BE49-F238E27FC236}">
                  <a16:creationId xmlns:a16="http://schemas.microsoft.com/office/drawing/2014/main" xmlns="" id="{99FA3CD4-B545-4B23-8D9C-4D885F988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9438" y="2663353"/>
              <a:ext cx="181655" cy="212080"/>
            </a:xfrm>
            <a:custGeom>
              <a:avLst/>
              <a:gdLst>
                <a:gd name="T0" fmla="*/ 0 w 76"/>
                <a:gd name="T1" fmla="*/ 88 h 88"/>
                <a:gd name="T2" fmla="*/ 76 w 76"/>
                <a:gd name="T3" fmla="*/ 88 h 88"/>
                <a:gd name="T4" fmla="*/ 52 w 76"/>
                <a:gd name="T5" fmla="*/ 40 h 88"/>
                <a:gd name="T6" fmla="*/ 61 w 76"/>
                <a:gd name="T7" fmla="*/ 22 h 88"/>
                <a:gd name="T8" fmla="*/ 38 w 76"/>
                <a:gd name="T9" fmla="*/ 0 h 88"/>
                <a:gd name="T10" fmla="*/ 16 w 76"/>
                <a:gd name="T11" fmla="*/ 23 h 88"/>
                <a:gd name="T12" fmla="*/ 25 w 76"/>
                <a:gd name="T13" fmla="*/ 40 h 88"/>
                <a:gd name="T14" fmla="*/ 0 w 76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88">
                  <a:moveTo>
                    <a:pt x="0" y="88"/>
                  </a:moveTo>
                  <a:cubicBezTo>
                    <a:pt x="76" y="88"/>
                    <a:pt x="76" y="88"/>
                    <a:pt x="76" y="88"/>
                  </a:cubicBezTo>
                  <a:cubicBezTo>
                    <a:pt x="76" y="68"/>
                    <a:pt x="66" y="48"/>
                    <a:pt x="52" y="40"/>
                  </a:cubicBezTo>
                  <a:cubicBezTo>
                    <a:pt x="57" y="36"/>
                    <a:pt x="61" y="30"/>
                    <a:pt x="61" y="22"/>
                  </a:cubicBezTo>
                  <a:cubicBezTo>
                    <a:pt x="61" y="10"/>
                    <a:pt x="50" y="0"/>
                    <a:pt x="38" y="0"/>
                  </a:cubicBezTo>
                  <a:cubicBezTo>
                    <a:pt x="26" y="0"/>
                    <a:pt x="16" y="10"/>
                    <a:pt x="16" y="23"/>
                  </a:cubicBezTo>
                  <a:cubicBezTo>
                    <a:pt x="16" y="30"/>
                    <a:pt x="19" y="36"/>
                    <a:pt x="25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6" name="Freeform 26">
              <a:extLst>
                <a:ext uri="{FF2B5EF4-FFF2-40B4-BE49-F238E27FC236}">
                  <a16:creationId xmlns:a16="http://schemas.microsoft.com/office/drawing/2014/main" xmlns="" id="{739187B6-1436-4009-BEAE-537C921127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9728" y="2663353"/>
              <a:ext cx="182549" cy="212080"/>
            </a:xfrm>
            <a:custGeom>
              <a:avLst/>
              <a:gdLst>
                <a:gd name="T0" fmla="*/ 0 w 76"/>
                <a:gd name="T1" fmla="*/ 88 h 88"/>
                <a:gd name="T2" fmla="*/ 76 w 76"/>
                <a:gd name="T3" fmla="*/ 88 h 88"/>
                <a:gd name="T4" fmla="*/ 51 w 76"/>
                <a:gd name="T5" fmla="*/ 40 h 88"/>
                <a:gd name="T6" fmla="*/ 60 w 76"/>
                <a:gd name="T7" fmla="*/ 22 h 88"/>
                <a:gd name="T8" fmla="*/ 38 w 76"/>
                <a:gd name="T9" fmla="*/ 0 h 88"/>
                <a:gd name="T10" fmla="*/ 15 w 76"/>
                <a:gd name="T11" fmla="*/ 23 h 88"/>
                <a:gd name="T12" fmla="*/ 24 w 76"/>
                <a:gd name="T13" fmla="*/ 40 h 88"/>
                <a:gd name="T14" fmla="*/ 0 w 76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88">
                  <a:moveTo>
                    <a:pt x="0" y="88"/>
                  </a:moveTo>
                  <a:cubicBezTo>
                    <a:pt x="76" y="88"/>
                    <a:pt x="76" y="88"/>
                    <a:pt x="76" y="88"/>
                  </a:cubicBezTo>
                  <a:cubicBezTo>
                    <a:pt x="76" y="68"/>
                    <a:pt x="65" y="48"/>
                    <a:pt x="51" y="40"/>
                  </a:cubicBezTo>
                  <a:cubicBezTo>
                    <a:pt x="57" y="36"/>
                    <a:pt x="60" y="30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5" y="10"/>
                    <a:pt x="15" y="23"/>
                  </a:cubicBezTo>
                  <a:cubicBezTo>
                    <a:pt x="15" y="30"/>
                    <a:pt x="19" y="36"/>
                    <a:pt x="24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xmlns="" id="{EF3FB28E-B274-433E-9563-2307CAE202ED}"/>
              </a:ext>
            </a:extLst>
          </p:cNvPr>
          <p:cNvGrpSpPr/>
          <p:nvPr/>
        </p:nvGrpSpPr>
        <p:grpSpPr>
          <a:xfrm>
            <a:off x="7422695" y="3292023"/>
            <a:ext cx="2759036" cy="281580"/>
            <a:chOff x="4989464" y="2972076"/>
            <a:chExt cx="2069277" cy="211185"/>
          </a:xfrm>
          <a:solidFill>
            <a:srgbClr val="E6C76B"/>
          </a:solidFill>
        </p:grpSpPr>
        <p:sp>
          <p:nvSpPr>
            <p:cNvPr id="58" name="Freeform 28">
              <a:extLst>
                <a:ext uri="{FF2B5EF4-FFF2-40B4-BE49-F238E27FC236}">
                  <a16:creationId xmlns:a16="http://schemas.microsoft.com/office/drawing/2014/main" xmlns="" id="{578BC85B-D73B-4305-ACBE-C5197AFDB6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9464" y="2972076"/>
              <a:ext cx="181655" cy="211185"/>
            </a:xfrm>
            <a:custGeom>
              <a:avLst/>
              <a:gdLst>
                <a:gd name="T0" fmla="*/ 0 w 76"/>
                <a:gd name="T1" fmla="*/ 88 h 88"/>
                <a:gd name="T2" fmla="*/ 76 w 76"/>
                <a:gd name="T3" fmla="*/ 88 h 88"/>
                <a:gd name="T4" fmla="*/ 51 w 76"/>
                <a:gd name="T5" fmla="*/ 40 h 88"/>
                <a:gd name="T6" fmla="*/ 60 w 76"/>
                <a:gd name="T7" fmla="*/ 22 h 88"/>
                <a:gd name="T8" fmla="*/ 38 w 76"/>
                <a:gd name="T9" fmla="*/ 0 h 88"/>
                <a:gd name="T10" fmla="*/ 15 w 76"/>
                <a:gd name="T11" fmla="*/ 23 h 88"/>
                <a:gd name="T12" fmla="*/ 24 w 76"/>
                <a:gd name="T13" fmla="*/ 40 h 88"/>
                <a:gd name="T14" fmla="*/ 0 w 76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88">
                  <a:moveTo>
                    <a:pt x="0" y="88"/>
                  </a:moveTo>
                  <a:cubicBezTo>
                    <a:pt x="76" y="88"/>
                    <a:pt x="76" y="88"/>
                    <a:pt x="76" y="88"/>
                  </a:cubicBezTo>
                  <a:cubicBezTo>
                    <a:pt x="76" y="68"/>
                    <a:pt x="66" y="47"/>
                    <a:pt x="51" y="40"/>
                  </a:cubicBezTo>
                  <a:cubicBezTo>
                    <a:pt x="57" y="36"/>
                    <a:pt x="60" y="30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5" y="10"/>
                    <a:pt x="15" y="23"/>
                  </a:cubicBezTo>
                  <a:cubicBezTo>
                    <a:pt x="15" y="30"/>
                    <a:pt x="19" y="36"/>
                    <a:pt x="24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9" name="Freeform 29">
              <a:extLst>
                <a:ext uri="{FF2B5EF4-FFF2-40B4-BE49-F238E27FC236}">
                  <a16:creationId xmlns:a16="http://schemas.microsoft.com/office/drawing/2014/main" xmlns="" id="{B9464616-E212-4F5B-8CFA-669739D26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9753" y="2972076"/>
              <a:ext cx="179865" cy="211185"/>
            </a:xfrm>
            <a:custGeom>
              <a:avLst/>
              <a:gdLst>
                <a:gd name="T0" fmla="*/ 0 w 75"/>
                <a:gd name="T1" fmla="*/ 88 h 88"/>
                <a:gd name="T2" fmla="*/ 75 w 75"/>
                <a:gd name="T3" fmla="*/ 88 h 88"/>
                <a:gd name="T4" fmla="*/ 51 w 75"/>
                <a:gd name="T5" fmla="*/ 40 h 88"/>
                <a:gd name="T6" fmla="*/ 60 w 75"/>
                <a:gd name="T7" fmla="*/ 22 h 88"/>
                <a:gd name="T8" fmla="*/ 38 w 75"/>
                <a:gd name="T9" fmla="*/ 0 h 88"/>
                <a:gd name="T10" fmla="*/ 15 w 75"/>
                <a:gd name="T11" fmla="*/ 23 h 88"/>
                <a:gd name="T12" fmla="*/ 24 w 75"/>
                <a:gd name="T13" fmla="*/ 40 h 88"/>
                <a:gd name="T14" fmla="*/ 0 w 75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88">
                  <a:moveTo>
                    <a:pt x="0" y="88"/>
                  </a:moveTo>
                  <a:cubicBezTo>
                    <a:pt x="75" y="88"/>
                    <a:pt x="75" y="88"/>
                    <a:pt x="75" y="88"/>
                  </a:cubicBezTo>
                  <a:cubicBezTo>
                    <a:pt x="75" y="68"/>
                    <a:pt x="65" y="47"/>
                    <a:pt x="51" y="40"/>
                  </a:cubicBezTo>
                  <a:cubicBezTo>
                    <a:pt x="57" y="36"/>
                    <a:pt x="60" y="30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5" y="10"/>
                    <a:pt x="15" y="23"/>
                  </a:cubicBezTo>
                  <a:cubicBezTo>
                    <a:pt x="15" y="30"/>
                    <a:pt x="19" y="36"/>
                    <a:pt x="24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0" name="Freeform 30">
              <a:extLst>
                <a:ext uri="{FF2B5EF4-FFF2-40B4-BE49-F238E27FC236}">
                  <a16:creationId xmlns:a16="http://schemas.microsoft.com/office/drawing/2014/main" xmlns="" id="{23B98DBB-81A6-4819-BD9A-F965040D0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0938" y="2972076"/>
              <a:ext cx="179865" cy="211185"/>
            </a:xfrm>
            <a:custGeom>
              <a:avLst/>
              <a:gdLst>
                <a:gd name="T0" fmla="*/ 0 w 75"/>
                <a:gd name="T1" fmla="*/ 88 h 88"/>
                <a:gd name="T2" fmla="*/ 75 w 75"/>
                <a:gd name="T3" fmla="*/ 88 h 88"/>
                <a:gd name="T4" fmla="*/ 51 w 75"/>
                <a:gd name="T5" fmla="*/ 40 h 88"/>
                <a:gd name="T6" fmla="*/ 60 w 75"/>
                <a:gd name="T7" fmla="*/ 22 h 88"/>
                <a:gd name="T8" fmla="*/ 37 w 75"/>
                <a:gd name="T9" fmla="*/ 0 h 88"/>
                <a:gd name="T10" fmla="*/ 15 w 75"/>
                <a:gd name="T11" fmla="*/ 23 h 88"/>
                <a:gd name="T12" fmla="*/ 24 w 75"/>
                <a:gd name="T13" fmla="*/ 40 h 88"/>
                <a:gd name="T14" fmla="*/ 0 w 75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88">
                  <a:moveTo>
                    <a:pt x="0" y="88"/>
                  </a:moveTo>
                  <a:cubicBezTo>
                    <a:pt x="75" y="88"/>
                    <a:pt x="75" y="88"/>
                    <a:pt x="75" y="88"/>
                  </a:cubicBezTo>
                  <a:cubicBezTo>
                    <a:pt x="75" y="68"/>
                    <a:pt x="65" y="47"/>
                    <a:pt x="51" y="40"/>
                  </a:cubicBezTo>
                  <a:cubicBezTo>
                    <a:pt x="56" y="36"/>
                    <a:pt x="60" y="30"/>
                    <a:pt x="60" y="22"/>
                  </a:cubicBezTo>
                  <a:cubicBezTo>
                    <a:pt x="60" y="10"/>
                    <a:pt x="50" y="0"/>
                    <a:pt x="37" y="0"/>
                  </a:cubicBezTo>
                  <a:cubicBezTo>
                    <a:pt x="25" y="0"/>
                    <a:pt x="15" y="10"/>
                    <a:pt x="15" y="23"/>
                  </a:cubicBezTo>
                  <a:cubicBezTo>
                    <a:pt x="15" y="30"/>
                    <a:pt x="18" y="36"/>
                    <a:pt x="24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1" name="Freeform 31">
              <a:extLst>
                <a:ext uri="{FF2B5EF4-FFF2-40B4-BE49-F238E27FC236}">
                  <a16:creationId xmlns:a16="http://schemas.microsoft.com/office/drawing/2014/main" xmlns="" id="{A0FD9B9D-E266-4950-A8C0-8E2C3ABCB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9438" y="2972076"/>
              <a:ext cx="181655" cy="211185"/>
            </a:xfrm>
            <a:custGeom>
              <a:avLst/>
              <a:gdLst>
                <a:gd name="T0" fmla="*/ 0 w 76"/>
                <a:gd name="T1" fmla="*/ 88 h 88"/>
                <a:gd name="T2" fmla="*/ 76 w 76"/>
                <a:gd name="T3" fmla="*/ 88 h 88"/>
                <a:gd name="T4" fmla="*/ 52 w 76"/>
                <a:gd name="T5" fmla="*/ 40 h 88"/>
                <a:gd name="T6" fmla="*/ 61 w 76"/>
                <a:gd name="T7" fmla="*/ 22 h 88"/>
                <a:gd name="T8" fmla="*/ 38 w 76"/>
                <a:gd name="T9" fmla="*/ 0 h 88"/>
                <a:gd name="T10" fmla="*/ 16 w 76"/>
                <a:gd name="T11" fmla="*/ 23 h 88"/>
                <a:gd name="T12" fmla="*/ 25 w 76"/>
                <a:gd name="T13" fmla="*/ 40 h 88"/>
                <a:gd name="T14" fmla="*/ 0 w 76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88">
                  <a:moveTo>
                    <a:pt x="0" y="88"/>
                  </a:moveTo>
                  <a:cubicBezTo>
                    <a:pt x="76" y="88"/>
                    <a:pt x="76" y="88"/>
                    <a:pt x="76" y="88"/>
                  </a:cubicBezTo>
                  <a:cubicBezTo>
                    <a:pt x="76" y="68"/>
                    <a:pt x="66" y="47"/>
                    <a:pt x="52" y="40"/>
                  </a:cubicBezTo>
                  <a:cubicBezTo>
                    <a:pt x="57" y="36"/>
                    <a:pt x="61" y="30"/>
                    <a:pt x="61" y="22"/>
                  </a:cubicBezTo>
                  <a:cubicBezTo>
                    <a:pt x="61" y="10"/>
                    <a:pt x="50" y="0"/>
                    <a:pt x="38" y="0"/>
                  </a:cubicBezTo>
                  <a:cubicBezTo>
                    <a:pt x="26" y="0"/>
                    <a:pt x="16" y="10"/>
                    <a:pt x="16" y="23"/>
                  </a:cubicBezTo>
                  <a:cubicBezTo>
                    <a:pt x="16" y="30"/>
                    <a:pt x="19" y="36"/>
                    <a:pt x="25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2" name="Freeform 32">
              <a:extLst>
                <a:ext uri="{FF2B5EF4-FFF2-40B4-BE49-F238E27FC236}">
                  <a16:creationId xmlns:a16="http://schemas.microsoft.com/office/drawing/2014/main" xmlns="" id="{5279C431-CEBE-4B12-860C-AD770F7959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9728" y="2972076"/>
              <a:ext cx="182549" cy="211185"/>
            </a:xfrm>
            <a:custGeom>
              <a:avLst/>
              <a:gdLst>
                <a:gd name="T0" fmla="*/ 0 w 76"/>
                <a:gd name="T1" fmla="*/ 88 h 88"/>
                <a:gd name="T2" fmla="*/ 76 w 76"/>
                <a:gd name="T3" fmla="*/ 88 h 88"/>
                <a:gd name="T4" fmla="*/ 51 w 76"/>
                <a:gd name="T5" fmla="*/ 40 h 88"/>
                <a:gd name="T6" fmla="*/ 60 w 76"/>
                <a:gd name="T7" fmla="*/ 22 h 88"/>
                <a:gd name="T8" fmla="*/ 38 w 76"/>
                <a:gd name="T9" fmla="*/ 0 h 88"/>
                <a:gd name="T10" fmla="*/ 15 w 76"/>
                <a:gd name="T11" fmla="*/ 23 h 88"/>
                <a:gd name="T12" fmla="*/ 24 w 76"/>
                <a:gd name="T13" fmla="*/ 40 h 88"/>
                <a:gd name="T14" fmla="*/ 0 w 76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88">
                  <a:moveTo>
                    <a:pt x="0" y="88"/>
                  </a:moveTo>
                  <a:cubicBezTo>
                    <a:pt x="76" y="88"/>
                    <a:pt x="76" y="88"/>
                    <a:pt x="76" y="88"/>
                  </a:cubicBezTo>
                  <a:cubicBezTo>
                    <a:pt x="76" y="68"/>
                    <a:pt x="65" y="47"/>
                    <a:pt x="51" y="40"/>
                  </a:cubicBezTo>
                  <a:cubicBezTo>
                    <a:pt x="57" y="36"/>
                    <a:pt x="60" y="30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5" y="10"/>
                    <a:pt x="15" y="23"/>
                  </a:cubicBezTo>
                  <a:cubicBezTo>
                    <a:pt x="15" y="30"/>
                    <a:pt x="19" y="36"/>
                    <a:pt x="24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3" name="Freeform 33">
              <a:extLst>
                <a:ext uri="{FF2B5EF4-FFF2-40B4-BE49-F238E27FC236}">
                  <a16:creationId xmlns:a16="http://schemas.microsoft.com/office/drawing/2014/main" xmlns="" id="{3FBB8F62-B81C-44F5-859D-9F4C3D7364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0913" y="2972076"/>
              <a:ext cx="179865" cy="211185"/>
            </a:xfrm>
            <a:custGeom>
              <a:avLst/>
              <a:gdLst>
                <a:gd name="T0" fmla="*/ 0 w 75"/>
                <a:gd name="T1" fmla="*/ 88 h 88"/>
                <a:gd name="T2" fmla="*/ 75 w 75"/>
                <a:gd name="T3" fmla="*/ 88 h 88"/>
                <a:gd name="T4" fmla="*/ 51 w 75"/>
                <a:gd name="T5" fmla="*/ 40 h 88"/>
                <a:gd name="T6" fmla="*/ 60 w 75"/>
                <a:gd name="T7" fmla="*/ 22 h 88"/>
                <a:gd name="T8" fmla="*/ 38 w 75"/>
                <a:gd name="T9" fmla="*/ 0 h 88"/>
                <a:gd name="T10" fmla="*/ 15 w 75"/>
                <a:gd name="T11" fmla="*/ 23 h 88"/>
                <a:gd name="T12" fmla="*/ 24 w 75"/>
                <a:gd name="T13" fmla="*/ 40 h 88"/>
                <a:gd name="T14" fmla="*/ 0 w 75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88">
                  <a:moveTo>
                    <a:pt x="0" y="88"/>
                  </a:moveTo>
                  <a:cubicBezTo>
                    <a:pt x="75" y="88"/>
                    <a:pt x="75" y="88"/>
                    <a:pt x="75" y="88"/>
                  </a:cubicBezTo>
                  <a:cubicBezTo>
                    <a:pt x="75" y="68"/>
                    <a:pt x="65" y="47"/>
                    <a:pt x="51" y="40"/>
                  </a:cubicBezTo>
                  <a:cubicBezTo>
                    <a:pt x="56" y="36"/>
                    <a:pt x="60" y="30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5" y="10"/>
                    <a:pt x="15" y="23"/>
                  </a:cubicBezTo>
                  <a:cubicBezTo>
                    <a:pt x="15" y="30"/>
                    <a:pt x="19" y="36"/>
                    <a:pt x="24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4" name="Freeform 34">
              <a:extLst>
                <a:ext uri="{FF2B5EF4-FFF2-40B4-BE49-F238E27FC236}">
                  <a16:creationId xmlns:a16="http://schemas.microsoft.com/office/drawing/2014/main" xmlns="" id="{3D206726-32CA-4F5A-84BC-37EA6AE53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9413" y="2972076"/>
              <a:ext cx="181655" cy="211185"/>
            </a:xfrm>
            <a:custGeom>
              <a:avLst/>
              <a:gdLst>
                <a:gd name="T0" fmla="*/ 0 w 76"/>
                <a:gd name="T1" fmla="*/ 88 h 88"/>
                <a:gd name="T2" fmla="*/ 76 w 76"/>
                <a:gd name="T3" fmla="*/ 88 h 88"/>
                <a:gd name="T4" fmla="*/ 52 w 76"/>
                <a:gd name="T5" fmla="*/ 40 h 88"/>
                <a:gd name="T6" fmla="*/ 61 w 76"/>
                <a:gd name="T7" fmla="*/ 22 h 88"/>
                <a:gd name="T8" fmla="*/ 38 w 76"/>
                <a:gd name="T9" fmla="*/ 0 h 88"/>
                <a:gd name="T10" fmla="*/ 16 w 76"/>
                <a:gd name="T11" fmla="*/ 23 h 88"/>
                <a:gd name="T12" fmla="*/ 25 w 76"/>
                <a:gd name="T13" fmla="*/ 40 h 88"/>
                <a:gd name="T14" fmla="*/ 0 w 76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88">
                  <a:moveTo>
                    <a:pt x="0" y="88"/>
                  </a:moveTo>
                  <a:cubicBezTo>
                    <a:pt x="76" y="88"/>
                    <a:pt x="76" y="88"/>
                    <a:pt x="76" y="88"/>
                  </a:cubicBezTo>
                  <a:cubicBezTo>
                    <a:pt x="76" y="68"/>
                    <a:pt x="66" y="47"/>
                    <a:pt x="52" y="40"/>
                  </a:cubicBezTo>
                  <a:cubicBezTo>
                    <a:pt x="57" y="36"/>
                    <a:pt x="61" y="30"/>
                    <a:pt x="61" y="22"/>
                  </a:cubicBezTo>
                  <a:cubicBezTo>
                    <a:pt x="61" y="10"/>
                    <a:pt x="51" y="0"/>
                    <a:pt x="38" y="0"/>
                  </a:cubicBezTo>
                  <a:cubicBezTo>
                    <a:pt x="26" y="0"/>
                    <a:pt x="16" y="10"/>
                    <a:pt x="16" y="23"/>
                  </a:cubicBezTo>
                  <a:cubicBezTo>
                    <a:pt x="16" y="30"/>
                    <a:pt x="19" y="36"/>
                    <a:pt x="25" y="40"/>
                  </a:cubicBezTo>
                  <a:cubicBezTo>
                    <a:pt x="11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5" name="Freeform 35">
              <a:extLst>
                <a:ext uri="{FF2B5EF4-FFF2-40B4-BE49-F238E27FC236}">
                  <a16:creationId xmlns:a16="http://schemas.microsoft.com/office/drawing/2014/main" xmlns="" id="{0FAB0CB6-CC17-43CA-A12C-3B1305EB00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9703" y="2972076"/>
              <a:ext cx="182549" cy="211185"/>
            </a:xfrm>
            <a:custGeom>
              <a:avLst/>
              <a:gdLst>
                <a:gd name="T0" fmla="*/ 0 w 76"/>
                <a:gd name="T1" fmla="*/ 88 h 88"/>
                <a:gd name="T2" fmla="*/ 76 w 76"/>
                <a:gd name="T3" fmla="*/ 88 h 88"/>
                <a:gd name="T4" fmla="*/ 51 w 76"/>
                <a:gd name="T5" fmla="*/ 40 h 88"/>
                <a:gd name="T6" fmla="*/ 60 w 76"/>
                <a:gd name="T7" fmla="*/ 22 h 88"/>
                <a:gd name="T8" fmla="*/ 38 w 76"/>
                <a:gd name="T9" fmla="*/ 0 h 88"/>
                <a:gd name="T10" fmla="*/ 15 w 76"/>
                <a:gd name="T11" fmla="*/ 23 h 88"/>
                <a:gd name="T12" fmla="*/ 24 w 76"/>
                <a:gd name="T13" fmla="*/ 40 h 88"/>
                <a:gd name="T14" fmla="*/ 0 w 76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88">
                  <a:moveTo>
                    <a:pt x="0" y="88"/>
                  </a:moveTo>
                  <a:cubicBezTo>
                    <a:pt x="76" y="88"/>
                    <a:pt x="76" y="88"/>
                    <a:pt x="76" y="88"/>
                  </a:cubicBezTo>
                  <a:cubicBezTo>
                    <a:pt x="76" y="68"/>
                    <a:pt x="66" y="47"/>
                    <a:pt x="51" y="40"/>
                  </a:cubicBezTo>
                  <a:cubicBezTo>
                    <a:pt x="57" y="36"/>
                    <a:pt x="60" y="30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6" y="0"/>
                    <a:pt x="15" y="10"/>
                    <a:pt x="15" y="23"/>
                  </a:cubicBezTo>
                  <a:cubicBezTo>
                    <a:pt x="15" y="30"/>
                    <a:pt x="19" y="36"/>
                    <a:pt x="24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6" name="Freeform 34">
              <a:extLst>
                <a:ext uri="{FF2B5EF4-FFF2-40B4-BE49-F238E27FC236}">
                  <a16:creationId xmlns:a16="http://schemas.microsoft.com/office/drawing/2014/main" xmlns="" id="{697F54DC-876B-4C72-BD59-1A93D74892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5902" y="2972076"/>
              <a:ext cx="181655" cy="211185"/>
            </a:xfrm>
            <a:custGeom>
              <a:avLst/>
              <a:gdLst>
                <a:gd name="T0" fmla="*/ 0 w 76"/>
                <a:gd name="T1" fmla="*/ 88 h 88"/>
                <a:gd name="T2" fmla="*/ 76 w 76"/>
                <a:gd name="T3" fmla="*/ 88 h 88"/>
                <a:gd name="T4" fmla="*/ 52 w 76"/>
                <a:gd name="T5" fmla="*/ 40 h 88"/>
                <a:gd name="T6" fmla="*/ 61 w 76"/>
                <a:gd name="T7" fmla="*/ 22 h 88"/>
                <a:gd name="T8" fmla="*/ 38 w 76"/>
                <a:gd name="T9" fmla="*/ 0 h 88"/>
                <a:gd name="T10" fmla="*/ 16 w 76"/>
                <a:gd name="T11" fmla="*/ 23 h 88"/>
                <a:gd name="T12" fmla="*/ 25 w 76"/>
                <a:gd name="T13" fmla="*/ 40 h 88"/>
                <a:gd name="T14" fmla="*/ 0 w 76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88">
                  <a:moveTo>
                    <a:pt x="0" y="88"/>
                  </a:moveTo>
                  <a:cubicBezTo>
                    <a:pt x="76" y="88"/>
                    <a:pt x="76" y="88"/>
                    <a:pt x="76" y="88"/>
                  </a:cubicBezTo>
                  <a:cubicBezTo>
                    <a:pt x="76" y="68"/>
                    <a:pt x="66" y="47"/>
                    <a:pt x="52" y="40"/>
                  </a:cubicBezTo>
                  <a:cubicBezTo>
                    <a:pt x="57" y="36"/>
                    <a:pt x="61" y="30"/>
                    <a:pt x="61" y="22"/>
                  </a:cubicBezTo>
                  <a:cubicBezTo>
                    <a:pt x="61" y="10"/>
                    <a:pt x="51" y="0"/>
                    <a:pt x="38" y="0"/>
                  </a:cubicBezTo>
                  <a:cubicBezTo>
                    <a:pt x="26" y="0"/>
                    <a:pt x="16" y="10"/>
                    <a:pt x="16" y="23"/>
                  </a:cubicBezTo>
                  <a:cubicBezTo>
                    <a:pt x="16" y="30"/>
                    <a:pt x="19" y="36"/>
                    <a:pt x="25" y="40"/>
                  </a:cubicBezTo>
                  <a:cubicBezTo>
                    <a:pt x="11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7" name="Freeform 35">
              <a:extLst>
                <a:ext uri="{FF2B5EF4-FFF2-40B4-BE49-F238E27FC236}">
                  <a16:creationId xmlns:a16="http://schemas.microsoft.com/office/drawing/2014/main" xmlns="" id="{1E70888A-0691-4475-9767-25976F6A70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6192" y="2972076"/>
              <a:ext cx="182549" cy="211185"/>
            </a:xfrm>
            <a:custGeom>
              <a:avLst/>
              <a:gdLst>
                <a:gd name="T0" fmla="*/ 0 w 76"/>
                <a:gd name="T1" fmla="*/ 88 h 88"/>
                <a:gd name="T2" fmla="*/ 76 w 76"/>
                <a:gd name="T3" fmla="*/ 88 h 88"/>
                <a:gd name="T4" fmla="*/ 51 w 76"/>
                <a:gd name="T5" fmla="*/ 40 h 88"/>
                <a:gd name="T6" fmla="*/ 60 w 76"/>
                <a:gd name="T7" fmla="*/ 22 h 88"/>
                <a:gd name="T8" fmla="*/ 38 w 76"/>
                <a:gd name="T9" fmla="*/ 0 h 88"/>
                <a:gd name="T10" fmla="*/ 15 w 76"/>
                <a:gd name="T11" fmla="*/ 23 h 88"/>
                <a:gd name="T12" fmla="*/ 24 w 76"/>
                <a:gd name="T13" fmla="*/ 40 h 88"/>
                <a:gd name="T14" fmla="*/ 0 w 76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88">
                  <a:moveTo>
                    <a:pt x="0" y="88"/>
                  </a:moveTo>
                  <a:cubicBezTo>
                    <a:pt x="76" y="88"/>
                    <a:pt x="76" y="88"/>
                    <a:pt x="76" y="88"/>
                  </a:cubicBezTo>
                  <a:cubicBezTo>
                    <a:pt x="76" y="68"/>
                    <a:pt x="66" y="47"/>
                    <a:pt x="51" y="40"/>
                  </a:cubicBezTo>
                  <a:cubicBezTo>
                    <a:pt x="57" y="36"/>
                    <a:pt x="60" y="30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6" y="0"/>
                    <a:pt x="15" y="10"/>
                    <a:pt x="15" y="23"/>
                  </a:cubicBezTo>
                  <a:cubicBezTo>
                    <a:pt x="15" y="30"/>
                    <a:pt x="19" y="36"/>
                    <a:pt x="24" y="40"/>
                  </a:cubicBezTo>
                  <a:cubicBezTo>
                    <a:pt x="10" y="47"/>
                    <a:pt x="0" y="68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8" name="矩形 67">
            <a:extLst>
              <a:ext uri="{FF2B5EF4-FFF2-40B4-BE49-F238E27FC236}">
                <a16:creationId xmlns:a16="http://schemas.microsoft.com/office/drawing/2014/main" xmlns="" id="{300F00F8-FE2A-4D47-A7B0-29EC2EA217B5}"/>
              </a:ext>
            </a:extLst>
          </p:cNvPr>
          <p:cNvSpPr/>
          <p:nvPr/>
        </p:nvSpPr>
        <p:spPr>
          <a:xfrm>
            <a:off x="4027929" y="4549816"/>
            <a:ext cx="3698160" cy="707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3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3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3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r>
              <a:rPr lang="en-US" altLang="zh-CN" sz="13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r>
              <a:rPr lang="zh-CN" altLang="en-US" sz="13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3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3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r>
              <a:rPr lang="en-US" altLang="zh-CN" sz="13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963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xmlns="" id="{E9704DFB-D8F6-44AC-9D0E-215F4D0303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1679" y="1240558"/>
            <a:ext cx="4224867" cy="8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  <a:p>
            <a:pPr eaLnBrk="1" hangingPunct="1"/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在此处添加详细描述文本，尽量与标题文本语言风格相符合，语言描述尽量简洁生动，尽可能概括出段落内容。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xmlns="" id="{74A601E1-6489-4B93-BF2E-1CDC335051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5124" y="3560261"/>
            <a:ext cx="4224867" cy="8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  <a:p>
            <a:pPr eaLnBrk="1" hangingPunct="1"/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在此处添加详细描述文本，尽量与标题文本语言风格相符合，语言描述尽量简洁生动，尽可能概括出段落内容。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xmlns="" id="{6D6D8CC6-FD10-415F-9A71-AFF0E12D9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552" y="1240558"/>
            <a:ext cx="4224867" cy="8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  <a:p>
            <a:pPr eaLnBrk="1" hangingPunct="1"/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在此处添加详细描述文本，尽量与标题文本语言风格相符合，语言描述尽量简洁生动，尽可能概括出段落内容。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xmlns="" id="{652474B7-D503-4FD4-A700-D936C3ACF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552" y="3727209"/>
            <a:ext cx="4224867" cy="8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  <a:p>
            <a:pPr eaLnBrk="1" hangingPunct="1"/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在此处添加详细描述文本，尽量与标题文本语言风格相符合，语言描述尽量简洁生动，尽可能概括出段落内容。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73850EE6-E45E-4BBB-8152-DEB36FE5D603}"/>
              </a:ext>
            </a:extLst>
          </p:cNvPr>
          <p:cNvGrpSpPr/>
          <p:nvPr/>
        </p:nvGrpSpPr>
        <p:grpSpPr>
          <a:xfrm>
            <a:off x="5517244" y="3110291"/>
            <a:ext cx="1248833" cy="1782233"/>
            <a:chOff x="4105275" y="2974975"/>
            <a:chExt cx="936625" cy="1336675"/>
          </a:xfrm>
        </p:grpSpPr>
        <p:sp>
          <p:nvSpPr>
            <p:cNvPr id="7" name="椭圆 30">
              <a:extLst>
                <a:ext uri="{FF2B5EF4-FFF2-40B4-BE49-F238E27FC236}">
                  <a16:creationId xmlns:a16="http://schemas.microsoft.com/office/drawing/2014/main" xmlns="" id="{D7CED41C-536A-4B2F-8F74-1901C9CB41D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700000" flipH="1" flipV="1">
              <a:off x="4105275" y="2974975"/>
              <a:ext cx="936625" cy="1336675"/>
            </a:xfrm>
            <a:custGeom>
              <a:avLst/>
              <a:gdLst>
                <a:gd name="T0" fmla="*/ 937146 w 936104"/>
                <a:gd name="T1" fmla="*/ 200446 h 1337481"/>
                <a:gd name="T2" fmla="*/ 937146 w 936104"/>
                <a:gd name="T3" fmla="*/ 491756 h 1337481"/>
                <a:gd name="T4" fmla="*/ 901102 w 936104"/>
                <a:gd name="T5" fmla="*/ 488131 h 1337481"/>
                <a:gd name="T6" fmla="*/ 720882 w 936104"/>
                <a:gd name="T7" fmla="*/ 667934 h 1337481"/>
                <a:gd name="T8" fmla="*/ 901102 w 936104"/>
                <a:gd name="T9" fmla="*/ 847738 h 1337481"/>
                <a:gd name="T10" fmla="*/ 937146 w 936104"/>
                <a:gd name="T11" fmla="*/ 844113 h 1337481"/>
                <a:gd name="T12" fmla="*/ 937146 w 936104"/>
                <a:gd name="T13" fmla="*/ 1135422 h 1337481"/>
                <a:gd name="T14" fmla="*/ 567519 w 936104"/>
                <a:gd name="T15" fmla="*/ 1135422 h 1337481"/>
                <a:gd name="T16" fmla="*/ 594728 w 936104"/>
                <a:gd name="T17" fmla="*/ 1210007 h 1337481"/>
                <a:gd name="T18" fmla="*/ 468574 w 936104"/>
                <a:gd name="T19" fmla="*/ 1335869 h 1337481"/>
                <a:gd name="T20" fmla="*/ 342418 w 936104"/>
                <a:gd name="T21" fmla="*/ 1210007 h 1337481"/>
                <a:gd name="T22" fmla="*/ 369628 w 936104"/>
                <a:gd name="T23" fmla="*/ 1135422 h 1337481"/>
                <a:gd name="T24" fmla="*/ 0 w 936104"/>
                <a:gd name="T25" fmla="*/ 1135422 h 1337481"/>
                <a:gd name="T26" fmla="*/ 0 w 936104"/>
                <a:gd name="T27" fmla="*/ 844113 h 1337481"/>
                <a:gd name="T28" fmla="*/ 36044 w 936104"/>
                <a:gd name="T29" fmla="*/ 847738 h 1337481"/>
                <a:gd name="T30" fmla="*/ 216264 w 936104"/>
                <a:gd name="T31" fmla="*/ 667934 h 1337481"/>
                <a:gd name="T32" fmla="*/ 36044 w 936104"/>
                <a:gd name="T33" fmla="*/ 488131 h 1337481"/>
                <a:gd name="T34" fmla="*/ 0 w 936104"/>
                <a:gd name="T35" fmla="*/ 491756 h 1337481"/>
                <a:gd name="T36" fmla="*/ 0 w 936104"/>
                <a:gd name="T37" fmla="*/ 200446 h 1337481"/>
                <a:gd name="T38" fmla="*/ 369627 w 936104"/>
                <a:gd name="T39" fmla="*/ 200446 h 1337481"/>
                <a:gd name="T40" fmla="*/ 342417 w 936104"/>
                <a:gd name="T41" fmla="*/ 125862 h 1337481"/>
                <a:gd name="T42" fmla="*/ 468572 w 936104"/>
                <a:gd name="T43" fmla="*/ 0 h 1337481"/>
                <a:gd name="T44" fmla="*/ 594727 w 936104"/>
                <a:gd name="T45" fmla="*/ 125862 h 1337481"/>
                <a:gd name="T46" fmla="*/ 567519 w 936104"/>
                <a:gd name="T47" fmla="*/ 200446 h 1337481"/>
                <a:gd name="T48" fmla="*/ 937146 w 936104"/>
                <a:gd name="T49" fmla="*/ 200446 h 133748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936104"/>
                <a:gd name="T76" fmla="*/ 0 h 1337481"/>
                <a:gd name="T77" fmla="*/ 936104 w 936104"/>
                <a:gd name="T78" fmla="*/ 1337481 h 133748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936104" h="1337481">
                  <a:moveTo>
                    <a:pt x="936104" y="200688"/>
                  </a:moveTo>
                  <a:lnTo>
                    <a:pt x="936104" y="492350"/>
                  </a:lnTo>
                  <a:lnTo>
                    <a:pt x="900100" y="488720"/>
                  </a:lnTo>
                  <a:cubicBezTo>
                    <a:pt x="800678" y="488720"/>
                    <a:pt x="720080" y="569318"/>
                    <a:pt x="720080" y="668740"/>
                  </a:cubicBezTo>
                  <a:cubicBezTo>
                    <a:pt x="720080" y="768162"/>
                    <a:pt x="800678" y="848760"/>
                    <a:pt x="900100" y="848760"/>
                  </a:cubicBezTo>
                  <a:cubicBezTo>
                    <a:pt x="912432" y="848760"/>
                    <a:pt x="924475" y="847520"/>
                    <a:pt x="936104" y="845131"/>
                  </a:cubicBezTo>
                  <a:lnTo>
                    <a:pt x="936104" y="1136792"/>
                  </a:lnTo>
                  <a:lnTo>
                    <a:pt x="566887" y="1136792"/>
                  </a:lnTo>
                  <a:cubicBezTo>
                    <a:pt x="584584" y="1156619"/>
                    <a:pt x="594066" y="1182936"/>
                    <a:pt x="594066" y="1211467"/>
                  </a:cubicBezTo>
                  <a:cubicBezTo>
                    <a:pt x="594066" y="1281063"/>
                    <a:pt x="537648" y="1337481"/>
                    <a:pt x="468052" y="1337481"/>
                  </a:cubicBezTo>
                  <a:cubicBezTo>
                    <a:pt x="398456" y="1337481"/>
                    <a:pt x="342038" y="1281063"/>
                    <a:pt x="342038" y="1211467"/>
                  </a:cubicBezTo>
                  <a:cubicBezTo>
                    <a:pt x="342038" y="1182936"/>
                    <a:pt x="351520" y="1156619"/>
                    <a:pt x="369217" y="1136792"/>
                  </a:cubicBezTo>
                  <a:lnTo>
                    <a:pt x="0" y="1136792"/>
                  </a:lnTo>
                  <a:lnTo>
                    <a:pt x="0" y="845131"/>
                  </a:lnTo>
                  <a:lnTo>
                    <a:pt x="36004" y="848760"/>
                  </a:lnTo>
                  <a:cubicBezTo>
                    <a:pt x="135426" y="848760"/>
                    <a:pt x="216024" y="768162"/>
                    <a:pt x="216024" y="668740"/>
                  </a:cubicBezTo>
                  <a:cubicBezTo>
                    <a:pt x="216024" y="569318"/>
                    <a:pt x="135426" y="488720"/>
                    <a:pt x="36004" y="488720"/>
                  </a:cubicBezTo>
                  <a:cubicBezTo>
                    <a:pt x="23672" y="488720"/>
                    <a:pt x="11630" y="489960"/>
                    <a:pt x="0" y="492350"/>
                  </a:cubicBezTo>
                  <a:lnTo>
                    <a:pt x="0" y="200688"/>
                  </a:lnTo>
                  <a:lnTo>
                    <a:pt x="369216" y="200688"/>
                  </a:lnTo>
                  <a:cubicBezTo>
                    <a:pt x="351519" y="180862"/>
                    <a:pt x="342037" y="154545"/>
                    <a:pt x="342037" y="126014"/>
                  </a:cubicBezTo>
                  <a:cubicBezTo>
                    <a:pt x="342037" y="56418"/>
                    <a:pt x="398455" y="0"/>
                    <a:pt x="468051" y="0"/>
                  </a:cubicBezTo>
                  <a:cubicBezTo>
                    <a:pt x="537647" y="0"/>
                    <a:pt x="594065" y="56418"/>
                    <a:pt x="594065" y="126014"/>
                  </a:cubicBezTo>
                  <a:cubicBezTo>
                    <a:pt x="594065" y="154545"/>
                    <a:pt x="584583" y="180862"/>
                    <a:pt x="566887" y="200688"/>
                  </a:cubicBezTo>
                  <a:lnTo>
                    <a:pt x="936104" y="200688"/>
                  </a:lnTo>
                  <a:close/>
                </a:path>
              </a:pathLst>
            </a:custGeom>
            <a:solidFill>
              <a:srgbClr val="E6C76B"/>
            </a:solidFill>
            <a:ln>
              <a:noFill/>
            </a:ln>
            <a:extLst/>
          </p:spPr>
          <p:txBody>
            <a:bodyPr anchor="ctr"/>
            <a:lstStyle/>
            <a:p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8" name="Freeform 35">
              <a:extLst>
                <a:ext uri="{FF2B5EF4-FFF2-40B4-BE49-F238E27FC236}">
                  <a16:creationId xmlns:a16="http://schemas.microsoft.com/office/drawing/2014/main" xmlns="" id="{B251827C-8720-417B-9F8B-AB2D51572004}"/>
                </a:ext>
              </a:extLst>
            </p:cNvPr>
            <p:cNvSpPr>
              <a:spLocks noEditPoints="1"/>
            </p:cNvSpPr>
            <p:nvPr/>
          </p:nvSpPr>
          <p:spPr bwMode="auto">
            <a:xfrm flipH="1">
              <a:off x="4417111" y="3458936"/>
              <a:ext cx="237586" cy="327994"/>
            </a:xfrm>
            <a:custGeom>
              <a:avLst/>
              <a:gdLst>
                <a:gd name="T0" fmla="*/ 107 w 118"/>
                <a:gd name="T1" fmla="*/ 34 h 162"/>
                <a:gd name="T2" fmla="*/ 72 w 118"/>
                <a:gd name="T3" fmla="*/ 0 h 162"/>
                <a:gd name="T4" fmla="*/ 63 w 118"/>
                <a:gd name="T5" fmla="*/ 3 h 162"/>
                <a:gd name="T6" fmla="*/ 59 w 118"/>
                <a:gd name="T7" fmla="*/ 131 h 162"/>
                <a:gd name="T8" fmla="*/ 42 w 118"/>
                <a:gd name="T9" fmla="*/ 147 h 162"/>
                <a:gd name="T10" fmla="*/ 30 w 118"/>
                <a:gd name="T11" fmla="*/ 153 h 162"/>
                <a:gd name="T12" fmla="*/ 98 w 118"/>
                <a:gd name="T13" fmla="*/ 162 h 162"/>
                <a:gd name="T14" fmla="*/ 87 w 118"/>
                <a:gd name="T15" fmla="*/ 153 h 162"/>
                <a:gd name="T16" fmla="*/ 72 w 118"/>
                <a:gd name="T17" fmla="*/ 147 h 162"/>
                <a:gd name="T18" fmla="*/ 107 w 118"/>
                <a:gd name="T19" fmla="*/ 99 h 162"/>
                <a:gd name="T20" fmla="*/ 118 w 118"/>
                <a:gd name="T21" fmla="*/ 67 h 162"/>
                <a:gd name="T22" fmla="*/ 114 w 118"/>
                <a:gd name="T23" fmla="*/ 66 h 162"/>
                <a:gd name="T24" fmla="*/ 95 w 118"/>
                <a:gd name="T25" fmla="*/ 46 h 162"/>
                <a:gd name="T26" fmla="*/ 114 w 118"/>
                <a:gd name="T27" fmla="*/ 66 h 162"/>
                <a:gd name="T28" fmla="*/ 94 w 118"/>
                <a:gd name="T29" fmla="*/ 42 h 162"/>
                <a:gd name="T30" fmla="*/ 103 w 118"/>
                <a:gd name="T31" fmla="*/ 37 h 162"/>
                <a:gd name="T32" fmla="*/ 45 w 118"/>
                <a:gd name="T33" fmla="*/ 47 h 162"/>
                <a:gd name="T34" fmla="*/ 66 w 118"/>
                <a:gd name="T35" fmla="*/ 66 h 162"/>
                <a:gd name="T36" fmla="*/ 66 w 118"/>
                <a:gd name="T37" fmla="*/ 70 h 162"/>
                <a:gd name="T38" fmla="*/ 45 w 118"/>
                <a:gd name="T39" fmla="*/ 86 h 162"/>
                <a:gd name="T40" fmla="*/ 66 w 118"/>
                <a:gd name="T41" fmla="*/ 70 h 162"/>
                <a:gd name="T42" fmla="*/ 33 w 118"/>
                <a:gd name="T43" fmla="*/ 37 h 162"/>
                <a:gd name="T44" fmla="*/ 42 w 118"/>
                <a:gd name="T45" fmla="*/ 42 h 162"/>
                <a:gd name="T46" fmla="*/ 39 w 118"/>
                <a:gd name="T47" fmla="*/ 66 h 162"/>
                <a:gd name="T48" fmla="*/ 30 w 118"/>
                <a:gd name="T49" fmla="*/ 40 h 162"/>
                <a:gd name="T50" fmla="*/ 39 w 118"/>
                <a:gd name="T51" fmla="*/ 70 h 162"/>
                <a:gd name="T52" fmla="*/ 30 w 118"/>
                <a:gd name="T53" fmla="*/ 93 h 162"/>
                <a:gd name="T54" fmla="*/ 39 w 118"/>
                <a:gd name="T55" fmla="*/ 70 h 162"/>
                <a:gd name="T56" fmla="*/ 54 w 118"/>
                <a:gd name="T57" fmla="*/ 110 h 162"/>
                <a:gd name="T58" fmla="*/ 42 w 118"/>
                <a:gd name="T59" fmla="*/ 91 h 162"/>
                <a:gd name="T60" fmla="*/ 66 w 118"/>
                <a:gd name="T61" fmla="*/ 87 h 162"/>
                <a:gd name="T62" fmla="*/ 46 w 118"/>
                <a:gd name="T63" fmla="*/ 90 h 162"/>
                <a:gd name="T64" fmla="*/ 46 w 118"/>
                <a:gd name="T65" fmla="*/ 43 h 162"/>
                <a:gd name="T66" fmla="*/ 66 w 118"/>
                <a:gd name="T67" fmla="*/ 46 h 162"/>
                <a:gd name="T68" fmla="*/ 94 w 118"/>
                <a:gd name="T69" fmla="*/ 70 h 162"/>
                <a:gd name="T70" fmla="*/ 70 w 118"/>
                <a:gd name="T71" fmla="*/ 83 h 162"/>
                <a:gd name="T72" fmla="*/ 70 w 118"/>
                <a:gd name="T73" fmla="*/ 66 h 162"/>
                <a:gd name="T74" fmla="*/ 91 w 118"/>
                <a:gd name="T75" fmla="*/ 47 h 162"/>
                <a:gd name="T76" fmla="*/ 70 w 118"/>
                <a:gd name="T77" fmla="*/ 66 h 162"/>
                <a:gd name="T78" fmla="*/ 70 w 118"/>
                <a:gd name="T79" fmla="*/ 46 h 162"/>
                <a:gd name="T80" fmla="*/ 90 w 118"/>
                <a:gd name="T81" fmla="*/ 43 h 162"/>
                <a:gd name="T82" fmla="*/ 63 w 118"/>
                <a:gd name="T83" fmla="*/ 11 h 162"/>
                <a:gd name="T84" fmla="*/ 29 w 118"/>
                <a:gd name="T85" fmla="*/ 34 h 162"/>
                <a:gd name="T86" fmla="*/ 18 w 118"/>
                <a:gd name="T87" fmla="*/ 67 h 162"/>
                <a:gd name="T88" fmla="*/ 29 w 118"/>
                <a:gd name="T89" fmla="*/ 99 h 162"/>
                <a:gd name="T90" fmla="*/ 65 w 118"/>
                <a:gd name="T91" fmla="*/ 123 h 162"/>
                <a:gd name="T92" fmla="*/ 8 w 118"/>
                <a:gd name="T93" fmla="*/ 67 h 162"/>
                <a:gd name="T94" fmla="*/ 70 w 118"/>
                <a:gd name="T95" fmla="*/ 87 h 162"/>
                <a:gd name="T96" fmla="*/ 70 w 118"/>
                <a:gd name="T97" fmla="*/ 113 h 162"/>
                <a:gd name="T98" fmla="*/ 94 w 118"/>
                <a:gd name="T99" fmla="*/ 92 h 162"/>
                <a:gd name="T100" fmla="*/ 83 w 118"/>
                <a:gd name="T101" fmla="*/ 110 h 162"/>
                <a:gd name="T102" fmla="*/ 95 w 118"/>
                <a:gd name="T103" fmla="*/ 88 h 162"/>
                <a:gd name="T104" fmla="*/ 114 w 118"/>
                <a:gd name="T105" fmla="*/ 7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8" h="162">
                  <a:moveTo>
                    <a:pt x="109" y="38"/>
                  </a:moveTo>
                  <a:cubicBezTo>
                    <a:pt x="108" y="37"/>
                    <a:pt x="108" y="35"/>
                    <a:pt x="107" y="34"/>
                  </a:cubicBezTo>
                  <a:cubicBezTo>
                    <a:pt x="98" y="24"/>
                    <a:pt x="86" y="17"/>
                    <a:pt x="72" y="1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29" y="4"/>
                    <a:pt x="0" y="32"/>
                    <a:pt x="0" y="67"/>
                  </a:cubicBezTo>
                  <a:cubicBezTo>
                    <a:pt x="0" y="100"/>
                    <a:pt x="26" y="128"/>
                    <a:pt x="59" y="131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42" y="147"/>
                    <a:pt x="42" y="147"/>
                    <a:pt x="42" y="147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30" y="153"/>
                    <a:pt x="30" y="153"/>
                    <a:pt x="30" y="153"/>
                  </a:cubicBezTo>
                  <a:cubicBezTo>
                    <a:pt x="30" y="162"/>
                    <a:pt x="30" y="162"/>
                    <a:pt x="30" y="162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8" y="153"/>
                    <a:pt x="98" y="153"/>
                    <a:pt x="98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7" y="147"/>
                    <a:pt x="87" y="147"/>
                    <a:pt x="87" y="147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2" y="117"/>
                    <a:pt x="72" y="117"/>
                    <a:pt x="72" y="117"/>
                  </a:cubicBezTo>
                  <a:cubicBezTo>
                    <a:pt x="86" y="116"/>
                    <a:pt x="98" y="109"/>
                    <a:pt x="107" y="99"/>
                  </a:cubicBezTo>
                  <a:cubicBezTo>
                    <a:pt x="108" y="98"/>
                    <a:pt x="108" y="97"/>
                    <a:pt x="109" y="96"/>
                  </a:cubicBezTo>
                  <a:cubicBezTo>
                    <a:pt x="115" y="87"/>
                    <a:pt x="118" y="77"/>
                    <a:pt x="118" y="67"/>
                  </a:cubicBezTo>
                  <a:cubicBezTo>
                    <a:pt x="118" y="56"/>
                    <a:pt x="115" y="46"/>
                    <a:pt x="109" y="38"/>
                  </a:cubicBezTo>
                  <a:close/>
                  <a:moveTo>
                    <a:pt x="114" y="66"/>
                  </a:moveTo>
                  <a:cubicBezTo>
                    <a:pt x="98" y="66"/>
                    <a:pt x="98" y="66"/>
                    <a:pt x="98" y="66"/>
                  </a:cubicBezTo>
                  <a:cubicBezTo>
                    <a:pt x="98" y="59"/>
                    <a:pt x="97" y="52"/>
                    <a:pt x="95" y="46"/>
                  </a:cubicBezTo>
                  <a:cubicBezTo>
                    <a:pt x="99" y="44"/>
                    <a:pt x="103" y="42"/>
                    <a:pt x="106" y="40"/>
                  </a:cubicBezTo>
                  <a:cubicBezTo>
                    <a:pt x="111" y="47"/>
                    <a:pt x="114" y="56"/>
                    <a:pt x="114" y="66"/>
                  </a:cubicBezTo>
                  <a:close/>
                  <a:moveTo>
                    <a:pt x="103" y="37"/>
                  </a:moveTo>
                  <a:cubicBezTo>
                    <a:pt x="101" y="39"/>
                    <a:pt x="97" y="40"/>
                    <a:pt x="94" y="42"/>
                  </a:cubicBezTo>
                  <a:cubicBezTo>
                    <a:pt x="91" y="34"/>
                    <a:pt x="87" y="27"/>
                    <a:pt x="83" y="23"/>
                  </a:cubicBezTo>
                  <a:cubicBezTo>
                    <a:pt x="91" y="26"/>
                    <a:pt x="98" y="31"/>
                    <a:pt x="103" y="37"/>
                  </a:cubicBezTo>
                  <a:close/>
                  <a:moveTo>
                    <a:pt x="43" y="66"/>
                  </a:moveTo>
                  <a:cubicBezTo>
                    <a:pt x="43" y="59"/>
                    <a:pt x="44" y="53"/>
                    <a:pt x="45" y="47"/>
                  </a:cubicBezTo>
                  <a:cubicBezTo>
                    <a:pt x="51" y="49"/>
                    <a:pt x="59" y="50"/>
                    <a:pt x="66" y="50"/>
                  </a:cubicBezTo>
                  <a:cubicBezTo>
                    <a:pt x="66" y="66"/>
                    <a:pt x="66" y="66"/>
                    <a:pt x="66" y="66"/>
                  </a:cubicBezTo>
                  <a:lnTo>
                    <a:pt x="43" y="66"/>
                  </a:lnTo>
                  <a:close/>
                  <a:moveTo>
                    <a:pt x="66" y="70"/>
                  </a:moveTo>
                  <a:cubicBezTo>
                    <a:pt x="66" y="83"/>
                    <a:pt x="66" y="83"/>
                    <a:pt x="66" y="83"/>
                  </a:cubicBezTo>
                  <a:cubicBezTo>
                    <a:pt x="59" y="83"/>
                    <a:pt x="51" y="84"/>
                    <a:pt x="45" y="86"/>
                  </a:cubicBezTo>
                  <a:cubicBezTo>
                    <a:pt x="44" y="81"/>
                    <a:pt x="43" y="76"/>
                    <a:pt x="43" y="70"/>
                  </a:cubicBezTo>
                  <a:lnTo>
                    <a:pt x="66" y="70"/>
                  </a:lnTo>
                  <a:close/>
                  <a:moveTo>
                    <a:pt x="42" y="42"/>
                  </a:moveTo>
                  <a:cubicBezTo>
                    <a:pt x="39" y="40"/>
                    <a:pt x="36" y="39"/>
                    <a:pt x="33" y="37"/>
                  </a:cubicBezTo>
                  <a:cubicBezTo>
                    <a:pt x="38" y="30"/>
                    <a:pt x="45" y="25"/>
                    <a:pt x="54" y="23"/>
                  </a:cubicBezTo>
                  <a:cubicBezTo>
                    <a:pt x="49" y="27"/>
                    <a:pt x="45" y="34"/>
                    <a:pt x="42" y="42"/>
                  </a:cubicBezTo>
                  <a:close/>
                  <a:moveTo>
                    <a:pt x="41" y="46"/>
                  </a:moveTo>
                  <a:cubicBezTo>
                    <a:pt x="40" y="52"/>
                    <a:pt x="39" y="59"/>
                    <a:pt x="39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56"/>
                    <a:pt x="25" y="47"/>
                    <a:pt x="30" y="40"/>
                  </a:cubicBezTo>
                  <a:cubicBezTo>
                    <a:pt x="34" y="42"/>
                    <a:pt x="37" y="44"/>
                    <a:pt x="41" y="46"/>
                  </a:cubicBezTo>
                  <a:close/>
                  <a:moveTo>
                    <a:pt x="39" y="70"/>
                  </a:moveTo>
                  <a:cubicBezTo>
                    <a:pt x="39" y="76"/>
                    <a:pt x="40" y="82"/>
                    <a:pt x="41" y="88"/>
                  </a:cubicBezTo>
                  <a:cubicBezTo>
                    <a:pt x="37" y="89"/>
                    <a:pt x="34" y="91"/>
                    <a:pt x="30" y="93"/>
                  </a:cubicBezTo>
                  <a:cubicBezTo>
                    <a:pt x="26" y="87"/>
                    <a:pt x="23" y="79"/>
                    <a:pt x="22" y="70"/>
                  </a:cubicBezTo>
                  <a:cubicBezTo>
                    <a:pt x="39" y="70"/>
                    <a:pt x="39" y="70"/>
                    <a:pt x="39" y="70"/>
                  </a:cubicBezTo>
                  <a:close/>
                  <a:moveTo>
                    <a:pt x="42" y="91"/>
                  </a:moveTo>
                  <a:cubicBezTo>
                    <a:pt x="45" y="99"/>
                    <a:pt x="49" y="106"/>
                    <a:pt x="54" y="110"/>
                  </a:cubicBezTo>
                  <a:cubicBezTo>
                    <a:pt x="45" y="108"/>
                    <a:pt x="38" y="103"/>
                    <a:pt x="33" y="96"/>
                  </a:cubicBezTo>
                  <a:cubicBezTo>
                    <a:pt x="36" y="94"/>
                    <a:pt x="39" y="93"/>
                    <a:pt x="42" y="91"/>
                  </a:cubicBezTo>
                  <a:close/>
                  <a:moveTo>
                    <a:pt x="46" y="90"/>
                  </a:moveTo>
                  <a:cubicBezTo>
                    <a:pt x="52" y="88"/>
                    <a:pt x="59" y="87"/>
                    <a:pt x="66" y="87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58" y="111"/>
                    <a:pt x="50" y="103"/>
                    <a:pt x="46" y="90"/>
                  </a:cubicBezTo>
                  <a:close/>
                  <a:moveTo>
                    <a:pt x="66" y="46"/>
                  </a:moveTo>
                  <a:cubicBezTo>
                    <a:pt x="59" y="46"/>
                    <a:pt x="52" y="45"/>
                    <a:pt x="46" y="43"/>
                  </a:cubicBezTo>
                  <a:cubicBezTo>
                    <a:pt x="50" y="31"/>
                    <a:pt x="58" y="22"/>
                    <a:pt x="66" y="21"/>
                  </a:cubicBezTo>
                  <a:cubicBezTo>
                    <a:pt x="66" y="46"/>
                    <a:pt x="66" y="46"/>
                    <a:pt x="66" y="46"/>
                  </a:cubicBezTo>
                  <a:close/>
                  <a:moveTo>
                    <a:pt x="70" y="70"/>
                  </a:moveTo>
                  <a:cubicBezTo>
                    <a:pt x="94" y="70"/>
                    <a:pt x="94" y="70"/>
                    <a:pt x="94" y="70"/>
                  </a:cubicBezTo>
                  <a:cubicBezTo>
                    <a:pt x="93" y="76"/>
                    <a:pt x="93" y="81"/>
                    <a:pt x="91" y="86"/>
                  </a:cubicBezTo>
                  <a:cubicBezTo>
                    <a:pt x="85" y="84"/>
                    <a:pt x="78" y="83"/>
                    <a:pt x="70" y="83"/>
                  </a:cubicBezTo>
                  <a:lnTo>
                    <a:pt x="70" y="70"/>
                  </a:lnTo>
                  <a:close/>
                  <a:moveTo>
                    <a:pt x="70" y="66"/>
                  </a:moveTo>
                  <a:cubicBezTo>
                    <a:pt x="70" y="50"/>
                    <a:pt x="70" y="50"/>
                    <a:pt x="70" y="50"/>
                  </a:cubicBezTo>
                  <a:cubicBezTo>
                    <a:pt x="78" y="50"/>
                    <a:pt x="85" y="49"/>
                    <a:pt x="91" y="47"/>
                  </a:cubicBezTo>
                  <a:cubicBezTo>
                    <a:pt x="93" y="53"/>
                    <a:pt x="94" y="59"/>
                    <a:pt x="94" y="66"/>
                  </a:cubicBezTo>
                  <a:lnTo>
                    <a:pt x="70" y="66"/>
                  </a:lnTo>
                  <a:close/>
                  <a:moveTo>
                    <a:pt x="90" y="43"/>
                  </a:moveTo>
                  <a:cubicBezTo>
                    <a:pt x="84" y="45"/>
                    <a:pt x="77" y="46"/>
                    <a:pt x="70" y="46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9" y="22"/>
                    <a:pt x="86" y="30"/>
                    <a:pt x="90" y="43"/>
                  </a:cubicBezTo>
                  <a:close/>
                  <a:moveTo>
                    <a:pt x="8" y="67"/>
                  </a:moveTo>
                  <a:cubicBezTo>
                    <a:pt x="8" y="37"/>
                    <a:pt x="33" y="12"/>
                    <a:pt x="63" y="11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50" y="18"/>
                    <a:pt x="38" y="24"/>
                    <a:pt x="29" y="34"/>
                  </a:cubicBezTo>
                  <a:cubicBezTo>
                    <a:pt x="29" y="35"/>
                    <a:pt x="28" y="37"/>
                    <a:pt x="27" y="38"/>
                  </a:cubicBezTo>
                  <a:cubicBezTo>
                    <a:pt x="21" y="46"/>
                    <a:pt x="18" y="56"/>
                    <a:pt x="18" y="67"/>
                  </a:cubicBezTo>
                  <a:cubicBezTo>
                    <a:pt x="18" y="77"/>
                    <a:pt x="21" y="87"/>
                    <a:pt x="27" y="96"/>
                  </a:cubicBezTo>
                  <a:cubicBezTo>
                    <a:pt x="28" y="97"/>
                    <a:pt x="29" y="98"/>
                    <a:pt x="29" y="99"/>
                  </a:cubicBezTo>
                  <a:cubicBezTo>
                    <a:pt x="38" y="109"/>
                    <a:pt x="51" y="116"/>
                    <a:pt x="65" y="117"/>
                  </a:cubicBezTo>
                  <a:cubicBezTo>
                    <a:pt x="65" y="123"/>
                    <a:pt x="65" y="123"/>
                    <a:pt x="65" y="123"/>
                  </a:cubicBezTo>
                  <a:cubicBezTo>
                    <a:pt x="65" y="123"/>
                    <a:pt x="64" y="123"/>
                    <a:pt x="64" y="123"/>
                  </a:cubicBezTo>
                  <a:cubicBezTo>
                    <a:pt x="33" y="123"/>
                    <a:pt x="8" y="98"/>
                    <a:pt x="8" y="67"/>
                  </a:cubicBezTo>
                  <a:close/>
                  <a:moveTo>
                    <a:pt x="70" y="113"/>
                  </a:moveTo>
                  <a:cubicBezTo>
                    <a:pt x="70" y="87"/>
                    <a:pt x="70" y="87"/>
                    <a:pt x="70" y="87"/>
                  </a:cubicBezTo>
                  <a:cubicBezTo>
                    <a:pt x="77" y="87"/>
                    <a:pt x="84" y="88"/>
                    <a:pt x="90" y="90"/>
                  </a:cubicBezTo>
                  <a:cubicBezTo>
                    <a:pt x="86" y="103"/>
                    <a:pt x="79" y="111"/>
                    <a:pt x="70" y="113"/>
                  </a:cubicBezTo>
                  <a:close/>
                  <a:moveTo>
                    <a:pt x="83" y="110"/>
                  </a:moveTo>
                  <a:cubicBezTo>
                    <a:pt x="87" y="106"/>
                    <a:pt x="91" y="99"/>
                    <a:pt x="94" y="92"/>
                  </a:cubicBezTo>
                  <a:cubicBezTo>
                    <a:pt x="97" y="93"/>
                    <a:pt x="101" y="94"/>
                    <a:pt x="103" y="96"/>
                  </a:cubicBezTo>
                  <a:cubicBezTo>
                    <a:pt x="98" y="103"/>
                    <a:pt x="91" y="108"/>
                    <a:pt x="83" y="110"/>
                  </a:cubicBezTo>
                  <a:close/>
                  <a:moveTo>
                    <a:pt x="106" y="93"/>
                  </a:moveTo>
                  <a:cubicBezTo>
                    <a:pt x="103" y="91"/>
                    <a:pt x="99" y="89"/>
                    <a:pt x="95" y="88"/>
                  </a:cubicBezTo>
                  <a:cubicBezTo>
                    <a:pt x="97" y="82"/>
                    <a:pt x="97" y="76"/>
                    <a:pt x="98" y="70"/>
                  </a:cubicBezTo>
                  <a:cubicBezTo>
                    <a:pt x="114" y="70"/>
                    <a:pt x="114" y="70"/>
                    <a:pt x="114" y="70"/>
                  </a:cubicBezTo>
                  <a:cubicBezTo>
                    <a:pt x="113" y="79"/>
                    <a:pt x="110" y="87"/>
                    <a:pt x="106" y="9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06D7802-F19C-4B42-9095-402FC8292210}"/>
              </a:ext>
            </a:extLst>
          </p:cNvPr>
          <p:cNvGrpSpPr/>
          <p:nvPr/>
        </p:nvGrpSpPr>
        <p:grpSpPr>
          <a:xfrm>
            <a:off x="5513010" y="1264558"/>
            <a:ext cx="1246717" cy="1782233"/>
            <a:chOff x="4102100" y="1590675"/>
            <a:chExt cx="935038" cy="1336675"/>
          </a:xfrm>
        </p:grpSpPr>
        <p:sp>
          <p:nvSpPr>
            <p:cNvPr id="10" name="椭圆 30">
              <a:extLst>
                <a:ext uri="{FF2B5EF4-FFF2-40B4-BE49-F238E27FC236}">
                  <a16:creationId xmlns:a16="http://schemas.microsoft.com/office/drawing/2014/main" xmlns="" id="{8A61C82B-B40C-4047-9C30-CA199024A64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700000">
              <a:off x="4102100" y="1590675"/>
              <a:ext cx="935038" cy="1336675"/>
            </a:xfrm>
            <a:custGeom>
              <a:avLst/>
              <a:gdLst>
                <a:gd name="T0" fmla="*/ 933973 w 936104"/>
                <a:gd name="T1" fmla="*/ 200446 h 1337481"/>
                <a:gd name="T2" fmla="*/ 933973 w 936104"/>
                <a:gd name="T3" fmla="*/ 491756 h 1337481"/>
                <a:gd name="T4" fmla="*/ 898051 w 936104"/>
                <a:gd name="T5" fmla="*/ 488131 h 1337481"/>
                <a:gd name="T6" fmla="*/ 718441 w 936104"/>
                <a:gd name="T7" fmla="*/ 667934 h 1337481"/>
                <a:gd name="T8" fmla="*/ 898051 w 936104"/>
                <a:gd name="T9" fmla="*/ 847738 h 1337481"/>
                <a:gd name="T10" fmla="*/ 933973 w 936104"/>
                <a:gd name="T11" fmla="*/ 844113 h 1337481"/>
                <a:gd name="T12" fmla="*/ 933973 w 936104"/>
                <a:gd name="T13" fmla="*/ 1135422 h 1337481"/>
                <a:gd name="T14" fmla="*/ 565596 w 936104"/>
                <a:gd name="T15" fmla="*/ 1135422 h 1337481"/>
                <a:gd name="T16" fmla="*/ 592714 w 936104"/>
                <a:gd name="T17" fmla="*/ 1210007 h 1337481"/>
                <a:gd name="T18" fmla="*/ 466987 w 936104"/>
                <a:gd name="T19" fmla="*/ 1335869 h 1337481"/>
                <a:gd name="T20" fmla="*/ 341260 w 936104"/>
                <a:gd name="T21" fmla="*/ 1210007 h 1337481"/>
                <a:gd name="T22" fmla="*/ 368377 w 936104"/>
                <a:gd name="T23" fmla="*/ 1135422 h 1337481"/>
                <a:gd name="T24" fmla="*/ 0 w 936104"/>
                <a:gd name="T25" fmla="*/ 1135422 h 1337481"/>
                <a:gd name="T26" fmla="*/ 0 w 936104"/>
                <a:gd name="T27" fmla="*/ 844113 h 1337481"/>
                <a:gd name="T28" fmla="*/ 35922 w 936104"/>
                <a:gd name="T29" fmla="*/ 847738 h 1337481"/>
                <a:gd name="T30" fmla="*/ 215532 w 936104"/>
                <a:gd name="T31" fmla="*/ 667934 h 1337481"/>
                <a:gd name="T32" fmla="*/ 35922 w 936104"/>
                <a:gd name="T33" fmla="*/ 488131 h 1337481"/>
                <a:gd name="T34" fmla="*/ 0 w 936104"/>
                <a:gd name="T35" fmla="*/ 491756 h 1337481"/>
                <a:gd name="T36" fmla="*/ 0 w 936104"/>
                <a:gd name="T37" fmla="*/ 200446 h 1337481"/>
                <a:gd name="T38" fmla="*/ 368376 w 936104"/>
                <a:gd name="T39" fmla="*/ 200446 h 1337481"/>
                <a:gd name="T40" fmla="*/ 341259 w 936104"/>
                <a:gd name="T41" fmla="*/ 125862 h 1337481"/>
                <a:gd name="T42" fmla="*/ 466986 w 936104"/>
                <a:gd name="T43" fmla="*/ 0 h 1337481"/>
                <a:gd name="T44" fmla="*/ 592713 w 936104"/>
                <a:gd name="T45" fmla="*/ 125862 h 1337481"/>
                <a:gd name="T46" fmla="*/ 565596 w 936104"/>
                <a:gd name="T47" fmla="*/ 200446 h 1337481"/>
                <a:gd name="T48" fmla="*/ 933973 w 936104"/>
                <a:gd name="T49" fmla="*/ 200446 h 133748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936104"/>
                <a:gd name="T76" fmla="*/ 0 h 1337481"/>
                <a:gd name="T77" fmla="*/ 936104 w 936104"/>
                <a:gd name="T78" fmla="*/ 1337481 h 133748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936104" h="1337481">
                  <a:moveTo>
                    <a:pt x="936104" y="200688"/>
                  </a:moveTo>
                  <a:lnTo>
                    <a:pt x="936104" y="492350"/>
                  </a:lnTo>
                  <a:lnTo>
                    <a:pt x="900100" y="488720"/>
                  </a:lnTo>
                  <a:cubicBezTo>
                    <a:pt x="800678" y="488720"/>
                    <a:pt x="720080" y="569318"/>
                    <a:pt x="720080" y="668740"/>
                  </a:cubicBezTo>
                  <a:cubicBezTo>
                    <a:pt x="720080" y="768162"/>
                    <a:pt x="800678" y="848760"/>
                    <a:pt x="900100" y="848760"/>
                  </a:cubicBezTo>
                  <a:cubicBezTo>
                    <a:pt x="912432" y="848760"/>
                    <a:pt x="924475" y="847520"/>
                    <a:pt x="936104" y="845131"/>
                  </a:cubicBezTo>
                  <a:lnTo>
                    <a:pt x="936104" y="1136792"/>
                  </a:lnTo>
                  <a:lnTo>
                    <a:pt x="566887" y="1136792"/>
                  </a:lnTo>
                  <a:cubicBezTo>
                    <a:pt x="584584" y="1156619"/>
                    <a:pt x="594066" y="1182936"/>
                    <a:pt x="594066" y="1211467"/>
                  </a:cubicBezTo>
                  <a:cubicBezTo>
                    <a:pt x="594066" y="1281063"/>
                    <a:pt x="537648" y="1337481"/>
                    <a:pt x="468052" y="1337481"/>
                  </a:cubicBezTo>
                  <a:cubicBezTo>
                    <a:pt x="398456" y="1337481"/>
                    <a:pt x="342038" y="1281063"/>
                    <a:pt x="342038" y="1211467"/>
                  </a:cubicBezTo>
                  <a:cubicBezTo>
                    <a:pt x="342038" y="1182936"/>
                    <a:pt x="351520" y="1156619"/>
                    <a:pt x="369217" y="1136792"/>
                  </a:cubicBezTo>
                  <a:lnTo>
                    <a:pt x="0" y="1136792"/>
                  </a:lnTo>
                  <a:lnTo>
                    <a:pt x="0" y="845131"/>
                  </a:lnTo>
                  <a:lnTo>
                    <a:pt x="36004" y="848760"/>
                  </a:lnTo>
                  <a:cubicBezTo>
                    <a:pt x="135426" y="848760"/>
                    <a:pt x="216024" y="768162"/>
                    <a:pt x="216024" y="668740"/>
                  </a:cubicBezTo>
                  <a:cubicBezTo>
                    <a:pt x="216024" y="569318"/>
                    <a:pt x="135426" y="488720"/>
                    <a:pt x="36004" y="488720"/>
                  </a:cubicBezTo>
                  <a:cubicBezTo>
                    <a:pt x="23672" y="488720"/>
                    <a:pt x="11630" y="489960"/>
                    <a:pt x="0" y="492350"/>
                  </a:cubicBezTo>
                  <a:lnTo>
                    <a:pt x="0" y="200688"/>
                  </a:lnTo>
                  <a:lnTo>
                    <a:pt x="369216" y="200688"/>
                  </a:lnTo>
                  <a:cubicBezTo>
                    <a:pt x="351519" y="180862"/>
                    <a:pt x="342037" y="154545"/>
                    <a:pt x="342037" y="126014"/>
                  </a:cubicBezTo>
                  <a:cubicBezTo>
                    <a:pt x="342037" y="56418"/>
                    <a:pt x="398455" y="0"/>
                    <a:pt x="468051" y="0"/>
                  </a:cubicBezTo>
                  <a:cubicBezTo>
                    <a:pt x="537647" y="0"/>
                    <a:pt x="594065" y="56418"/>
                    <a:pt x="594065" y="126014"/>
                  </a:cubicBezTo>
                  <a:cubicBezTo>
                    <a:pt x="594065" y="154545"/>
                    <a:pt x="584583" y="180862"/>
                    <a:pt x="566887" y="200688"/>
                  </a:cubicBezTo>
                  <a:lnTo>
                    <a:pt x="936104" y="200688"/>
                  </a:lnTo>
                  <a:close/>
                </a:path>
              </a:pathLst>
            </a:custGeom>
            <a:solidFill>
              <a:srgbClr val="E6C76B"/>
            </a:solidFill>
            <a:ln>
              <a:noFill/>
            </a:ln>
            <a:extLst/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B5DF5EF3-5BFA-449A-A47C-9E6E5FAF4586}"/>
                </a:ext>
              </a:extLst>
            </p:cNvPr>
            <p:cNvGrpSpPr/>
            <p:nvPr/>
          </p:nvGrpSpPr>
          <p:grpSpPr>
            <a:xfrm flipH="1">
              <a:off x="4386355" y="2155880"/>
              <a:ext cx="321688" cy="275433"/>
              <a:chOff x="3103920" y="2539661"/>
              <a:chExt cx="646103" cy="553200"/>
            </a:xfrm>
            <a:solidFill>
              <a:schemeClr val="tx1"/>
            </a:solidFill>
          </p:grpSpPr>
          <p:sp>
            <p:nvSpPr>
              <p:cNvPr id="12" name="Freeform 45">
                <a:extLst>
                  <a:ext uri="{FF2B5EF4-FFF2-40B4-BE49-F238E27FC236}">
                    <a16:creationId xmlns:a16="http://schemas.microsoft.com/office/drawing/2014/main" xmlns="" id="{7726D1F0-0093-4A63-8DF4-CBD2907EAD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1723" y="2839488"/>
                <a:ext cx="367393" cy="185807"/>
              </a:xfrm>
              <a:custGeom>
                <a:avLst/>
                <a:gdLst>
                  <a:gd name="T0" fmla="*/ 0 w 91"/>
                  <a:gd name="T1" fmla="*/ 2 h 46"/>
                  <a:gd name="T2" fmla="*/ 0 w 91"/>
                  <a:gd name="T3" fmla="*/ 25 h 46"/>
                  <a:gd name="T4" fmla="*/ 46 w 91"/>
                  <a:gd name="T5" fmla="*/ 46 h 46"/>
                  <a:gd name="T6" fmla="*/ 91 w 91"/>
                  <a:gd name="T7" fmla="*/ 25 h 46"/>
                  <a:gd name="T8" fmla="*/ 91 w 91"/>
                  <a:gd name="T9" fmla="*/ 0 h 46"/>
                  <a:gd name="T10" fmla="*/ 52 w 91"/>
                  <a:gd name="T11" fmla="*/ 23 h 46"/>
                  <a:gd name="T12" fmla="*/ 43 w 91"/>
                  <a:gd name="T13" fmla="*/ 24 h 46"/>
                  <a:gd name="T14" fmla="*/ 0 w 91"/>
                  <a:gd name="T15" fmla="*/ 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46">
                    <a:moveTo>
                      <a:pt x="0" y="2"/>
                    </a:move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19" y="46"/>
                      <a:pt x="46" y="46"/>
                    </a:cubicBezTo>
                    <a:cubicBezTo>
                      <a:pt x="79" y="46"/>
                      <a:pt x="91" y="25"/>
                      <a:pt x="91" y="25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49" y="25"/>
                      <a:pt x="46" y="25"/>
                      <a:pt x="43" y="24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Freeform 46">
                <a:extLst>
                  <a:ext uri="{FF2B5EF4-FFF2-40B4-BE49-F238E27FC236}">
                    <a16:creationId xmlns:a16="http://schemas.microsoft.com/office/drawing/2014/main" xmlns="" id="{0AE96778-6668-4232-BF1A-A3142A4C6C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3920" y="2539661"/>
                <a:ext cx="646103" cy="553200"/>
              </a:xfrm>
              <a:custGeom>
                <a:avLst/>
                <a:gdLst>
                  <a:gd name="T0" fmla="*/ 83 w 159"/>
                  <a:gd name="T1" fmla="*/ 50 h 136"/>
                  <a:gd name="T2" fmla="*/ 70 w 159"/>
                  <a:gd name="T3" fmla="*/ 46 h 136"/>
                  <a:gd name="T4" fmla="*/ 23 w 159"/>
                  <a:gd name="T5" fmla="*/ 63 h 136"/>
                  <a:gd name="T6" fmla="*/ 79 w 159"/>
                  <a:gd name="T7" fmla="*/ 91 h 136"/>
                  <a:gd name="T8" fmla="*/ 88 w 159"/>
                  <a:gd name="T9" fmla="*/ 91 h 136"/>
                  <a:gd name="T10" fmla="*/ 154 w 159"/>
                  <a:gd name="T11" fmla="*/ 53 h 136"/>
                  <a:gd name="T12" fmla="*/ 159 w 159"/>
                  <a:gd name="T13" fmla="*/ 44 h 136"/>
                  <a:gd name="T14" fmla="*/ 153 w 159"/>
                  <a:gd name="T15" fmla="*/ 36 h 136"/>
                  <a:gd name="T16" fmla="*/ 85 w 159"/>
                  <a:gd name="T17" fmla="*/ 2 h 136"/>
                  <a:gd name="T18" fmla="*/ 76 w 159"/>
                  <a:gd name="T19" fmla="*/ 2 h 136"/>
                  <a:gd name="T20" fmla="*/ 11 w 159"/>
                  <a:gd name="T21" fmla="*/ 40 h 136"/>
                  <a:gd name="T22" fmla="*/ 6 w 159"/>
                  <a:gd name="T23" fmla="*/ 49 h 136"/>
                  <a:gd name="T24" fmla="*/ 11 w 159"/>
                  <a:gd name="T25" fmla="*/ 57 h 136"/>
                  <a:gd name="T26" fmla="*/ 11 w 159"/>
                  <a:gd name="T27" fmla="*/ 92 h 136"/>
                  <a:gd name="T28" fmla="*/ 5 w 159"/>
                  <a:gd name="T29" fmla="*/ 100 h 136"/>
                  <a:gd name="T30" fmla="*/ 8 w 159"/>
                  <a:gd name="T31" fmla="*/ 107 h 136"/>
                  <a:gd name="T32" fmla="*/ 3 w 159"/>
                  <a:gd name="T33" fmla="*/ 118 h 136"/>
                  <a:gd name="T34" fmla="*/ 0 w 159"/>
                  <a:gd name="T35" fmla="*/ 125 h 136"/>
                  <a:gd name="T36" fmla="*/ 4 w 159"/>
                  <a:gd name="T37" fmla="*/ 133 h 136"/>
                  <a:gd name="T38" fmla="*/ 5 w 159"/>
                  <a:gd name="T39" fmla="*/ 133 h 136"/>
                  <a:gd name="T40" fmla="*/ 13 w 159"/>
                  <a:gd name="T41" fmla="*/ 135 h 136"/>
                  <a:gd name="T42" fmla="*/ 19 w 159"/>
                  <a:gd name="T43" fmla="*/ 130 h 136"/>
                  <a:gd name="T44" fmla="*/ 20 w 159"/>
                  <a:gd name="T45" fmla="*/ 106 h 136"/>
                  <a:gd name="T46" fmla="*/ 23 w 159"/>
                  <a:gd name="T47" fmla="*/ 100 h 136"/>
                  <a:gd name="T48" fmla="*/ 17 w 159"/>
                  <a:gd name="T49" fmla="*/ 92 h 136"/>
                  <a:gd name="T50" fmla="*/ 17 w 159"/>
                  <a:gd name="T51" fmla="*/ 59 h 136"/>
                  <a:gd name="T52" fmla="*/ 68 w 159"/>
                  <a:gd name="T53" fmla="*/ 41 h 136"/>
                  <a:gd name="T54" fmla="*/ 71 w 159"/>
                  <a:gd name="T55" fmla="*/ 37 h 136"/>
                  <a:gd name="T56" fmla="*/ 82 w 159"/>
                  <a:gd name="T57" fmla="*/ 44 h 136"/>
                  <a:gd name="T58" fmla="*/ 93 w 159"/>
                  <a:gd name="T59" fmla="*/ 38 h 136"/>
                  <a:gd name="T60" fmla="*/ 93 w 159"/>
                  <a:gd name="T61" fmla="*/ 36 h 136"/>
                  <a:gd name="T62" fmla="*/ 96 w 159"/>
                  <a:gd name="T63" fmla="*/ 43 h 136"/>
                  <a:gd name="T64" fmla="*/ 83 w 159"/>
                  <a:gd name="T65" fmla="*/ 5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9" h="136">
                    <a:moveTo>
                      <a:pt x="83" y="50"/>
                    </a:moveTo>
                    <a:cubicBezTo>
                      <a:pt x="78" y="50"/>
                      <a:pt x="73" y="49"/>
                      <a:pt x="70" y="46"/>
                    </a:cubicBezTo>
                    <a:cubicBezTo>
                      <a:pt x="23" y="63"/>
                      <a:pt x="23" y="63"/>
                      <a:pt x="23" y="63"/>
                    </a:cubicBezTo>
                    <a:cubicBezTo>
                      <a:pt x="79" y="91"/>
                      <a:pt x="79" y="91"/>
                      <a:pt x="79" y="91"/>
                    </a:cubicBezTo>
                    <a:cubicBezTo>
                      <a:pt x="82" y="93"/>
                      <a:pt x="85" y="92"/>
                      <a:pt x="88" y="91"/>
                    </a:cubicBezTo>
                    <a:cubicBezTo>
                      <a:pt x="154" y="53"/>
                      <a:pt x="154" y="53"/>
                      <a:pt x="154" y="53"/>
                    </a:cubicBezTo>
                    <a:cubicBezTo>
                      <a:pt x="157" y="51"/>
                      <a:pt x="159" y="47"/>
                      <a:pt x="159" y="44"/>
                    </a:cubicBezTo>
                    <a:cubicBezTo>
                      <a:pt x="158" y="40"/>
                      <a:pt x="156" y="37"/>
                      <a:pt x="153" y="36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2" y="0"/>
                      <a:pt x="79" y="0"/>
                      <a:pt x="76" y="2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7" y="42"/>
                      <a:pt x="6" y="45"/>
                      <a:pt x="6" y="49"/>
                    </a:cubicBezTo>
                    <a:cubicBezTo>
                      <a:pt x="6" y="52"/>
                      <a:pt x="8" y="55"/>
                      <a:pt x="11" y="57"/>
                    </a:cubicBezTo>
                    <a:cubicBezTo>
                      <a:pt x="11" y="92"/>
                      <a:pt x="11" y="92"/>
                      <a:pt x="11" y="92"/>
                    </a:cubicBezTo>
                    <a:cubicBezTo>
                      <a:pt x="8" y="93"/>
                      <a:pt x="5" y="96"/>
                      <a:pt x="5" y="100"/>
                    </a:cubicBezTo>
                    <a:cubicBezTo>
                      <a:pt x="5" y="103"/>
                      <a:pt x="6" y="105"/>
                      <a:pt x="8" y="107"/>
                    </a:cubicBezTo>
                    <a:cubicBezTo>
                      <a:pt x="8" y="112"/>
                      <a:pt x="6" y="115"/>
                      <a:pt x="3" y="118"/>
                    </a:cubicBezTo>
                    <a:cubicBezTo>
                      <a:pt x="1" y="120"/>
                      <a:pt x="0" y="122"/>
                      <a:pt x="0" y="125"/>
                    </a:cubicBezTo>
                    <a:cubicBezTo>
                      <a:pt x="0" y="128"/>
                      <a:pt x="2" y="131"/>
                      <a:pt x="4" y="133"/>
                    </a:cubicBezTo>
                    <a:cubicBezTo>
                      <a:pt x="5" y="133"/>
                      <a:pt x="5" y="133"/>
                      <a:pt x="5" y="133"/>
                    </a:cubicBezTo>
                    <a:cubicBezTo>
                      <a:pt x="7" y="135"/>
                      <a:pt x="10" y="136"/>
                      <a:pt x="13" y="135"/>
                    </a:cubicBezTo>
                    <a:cubicBezTo>
                      <a:pt x="16" y="134"/>
                      <a:pt x="18" y="133"/>
                      <a:pt x="19" y="130"/>
                    </a:cubicBezTo>
                    <a:cubicBezTo>
                      <a:pt x="24" y="122"/>
                      <a:pt x="22" y="111"/>
                      <a:pt x="20" y="106"/>
                    </a:cubicBezTo>
                    <a:cubicBezTo>
                      <a:pt x="22" y="105"/>
                      <a:pt x="23" y="102"/>
                      <a:pt x="23" y="100"/>
                    </a:cubicBezTo>
                    <a:cubicBezTo>
                      <a:pt x="23" y="96"/>
                      <a:pt x="20" y="93"/>
                      <a:pt x="17" y="92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68" y="41"/>
                      <a:pt x="68" y="41"/>
                      <a:pt x="68" y="41"/>
                    </a:cubicBezTo>
                    <a:cubicBezTo>
                      <a:pt x="69" y="39"/>
                      <a:pt x="71" y="37"/>
                      <a:pt x="71" y="37"/>
                    </a:cubicBezTo>
                    <a:cubicBezTo>
                      <a:pt x="71" y="37"/>
                      <a:pt x="71" y="44"/>
                      <a:pt x="82" y="44"/>
                    </a:cubicBezTo>
                    <a:cubicBezTo>
                      <a:pt x="88" y="44"/>
                      <a:pt x="93" y="42"/>
                      <a:pt x="93" y="38"/>
                    </a:cubicBezTo>
                    <a:cubicBezTo>
                      <a:pt x="93" y="38"/>
                      <a:pt x="93" y="37"/>
                      <a:pt x="93" y="36"/>
                    </a:cubicBezTo>
                    <a:cubicBezTo>
                      <a:pt x="95" y="38"/>
                      <a:pt x="96" y="41"/>
                      <a:pt x="96" y="43"/>
                    </a:cubicBezTo>
                    <a:cubicBezTo>
                      <a:pt x="96" y="47"/>
                      <a:pt x="90" y="50"/>
                      <a:pt x="83" y="5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5932E4C0-81F5-4063-93B3-4DFC50780BF0}"/>
              </a:ext>
            </a:extLst>
          </p:cNvPr>
          <p:cNvGrpSpPr/>
          <p:nvPr/>
        </p:nvGrpSpPr>
        <p:grpSpPr>
          <a:xfrm>
            <a:off x="4321328" y="2449891"/>
            <a:ext cx="1782233" cy="1248833"/>
            <a:chOff x="3208338" y="2479675"/>
            <a:chExt cx="1336675" cy="936625"/>
          </a:xfrm>
        </p:grpSpPr>
        <p:sp>
          <p:nvSpPr>
            <p:cNvPr id="15" name="椭圆 30">
              <a:extLst>
                <a:ext uri="{FF2B5EF4-FFF2-40B4-BE49-F238E27FC236}">
                  <a16:creationId xmlns:a16="http://schemas.microsoft.com/office/drawing/2014/main" xmlns="" id="{00695A43-06B3-4FE8-9B9B-160CF07EB82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3408363" y="2279650"/>
              <a:ext cx="936625" cy="1336675"/>
            </a:xfrm>
            <a:custGeom>
              <a:avLst/>
              <a:gdLst>
                <a:gd name="T0" fmla="*/ 937146 w 936104"/>
                <a:gd name="T1" fmla="*/ 200446 h 1337481"/>
                <a:gd name="T2" fmla="*/ 937146 w 936104"/>
                <a:gd name="T3" fmla="*/ 491756 h 1337481"/>
                <a:gd name="T4" fmla="*/ 901102 w 936104"/>
                <a:gd name="T5" fmla="*/ 488131 h 1337481"/>
                <a:gd name="T6" fmla="*/ 720882 w 936104"/>
                <a:gd name="T7" fmla="*/ 667934 h 1337481"/>
                <a:gd name="T8" fmla="*/ 901102 w 936104"/>
                <a:gd name="T9" fmla="*/ 847738 h 1337481"/>
                <a:gd name="T10" fmla="*/ 937146 w 936104"/>
                <a:gd name="T11" fmla="*/ 844113 h 1337481"/>
                <a:gd name="T12" fmla="*/ 937146 w 936104"/>
                <a:gd name="T13" fmla="*/ 1135422 h 1337481"/>
                <a:gd name="T14" fmla="*/ 567519 w 936104"/>
                <a:gd name="T15" fmla="*/ 1135422 h 1337481"/>
                <a:gd name="T16" fmla="*/ 594728 w 936104"/>
                <a:gd name="T17" fmla="*/ 1210007 h 1337481"/>
                <a:gd name="T18" fmla="*/ 468574 w 936104"/>
                <a:gd name="T19" fmla="*/ 1335869 h 1337481"/>
                <a:gd name="T20" fmla="*/ 342418 w 936104"/>
                <a:gd name="T21" fmla="*/ 1210007 h 1337481"/>
                <a:gd name="T22" fmla="*/ 369628 w 936104"/>
                <a:gd name="T23" fmla="*/ 1135422 h 1337481"/>
                <a:gd name="T24" fmla="*/ 0 w 936104"/>
                <a:gd name="T25" fmla="*/ 1135422 h 1337481"/>
                <a:gd name="T26" fmla="*/ 0 w 936104"/>
                <a:gd name="T27" fmla="*/ 844113 h 1337481"/>
                <a:gd name="T28" fmla="*/ 36044 w 936104"/>
                <a:gd name="T29" fmla="*/ 847738 h 1337481"/>
                <a:gd name="T30" fmla="*/ 216264 w 936104"/>
                <a:gd name="T31" fmla="*/ 667934 h 1337481"/>
                <a:gd name="T32" fmla="*/ 36044 w 936104"/>
                <a:gd name="T33" fmla="*/ 488131 h 1337481"/>
                <a:gd name="T34" fmla="*/ 0 w 936104"/>
                <a:gd name="T35" fmla="*/ 491756 h 1337481"/>
                <a:gd name="T36" fmla="*/ 0 w 936104"/>
                <a:gd name="T37" fmla="*/ 200446 h 1337481"/>
                <a:gd name="T38" fmla="*/ 369627 w 936104"/>
                <a:gd name="T39" fmla="*/ 200446 h 1337481"/>
                <a:gd name="T40" fmla="*/ 342417 w 936104"/>
                <a:gd name="T41" fmla="*/ 125862 h 1337481"/>
                <a:gd name="T42" fmla="*/ 468572 w 936104"/>
                <a:gd name="T43" fmla="*/ 0 h 1337481"/>
                <a:gd name="T44" fmla="*/ 594727 w 936104"/>
                <a:gd name="T45" fmla="*/ 125862 h 1337481"/>
                <a:gd name="T46" fmla="*/ 567519 w 936104"/>
                <a:gd name="T47" fmla="*/ 200446 h 1337481"/>
                <a:gd name="T48" fmla="*/ 937146 w 936104"/>
                <a:gd name="T49" fmla="*/ 200446 h 133748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936104"/>
                <a:gd name="T76" fmla="*/ 0 h 1337481"/>
                <a:gd name="T77" fmla="*/ 936104 w 936104"/>
                <a:gd name="T78" fmla="*/ 1337481 h 133748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936104" h="1337481">
                  <a:moveTo>
                    <a:pt x="936104" y="200688"/>
                  </a:moveTo>
                  <a:lnTo>
                    <a:pt x="936104" y="492350"/>
                  </a:lnTo>
                  <a:lnTo>
                    <a:pt x="900100" y="488720"/>
                  </a:lnTo>
                  <a:cubicBezTo>
                    <a:pt x="800678" y="488720"/>
                    <a:pt x="720080" y="569318"/>
                    <a:pt x="720080" y="668740"/>
                  </a:cubicBezTo>
                  <a:cubicBezTo>
                    <a:pt x="720080" y="768162"/>
                    <a:pt x="800678" y="848760"/>
                    <a:pt x="900100" y="848760"/>
                  </a:cubicBezTo>
                  <a:cubicBezTo>
                    <a:pt x="912432" y="848760"/>
                    <a:pt x="924475" y="847520"/>
                    <a:pt x="936104" y="845131"/>
                  </a:cubicBezTo>
                  <a:lnTo>
                    <a:pt x="936104" y="1136792"/>
                  </a:lnTo>
                  <a:lnTo>
                    <a:pt x="566887" y="1136792"/>
                  </a:lnTo>
                  <a:cubicBezTo>
                    <a:pt x="584584" y="1156619"/>
                    <a:pt x="594066" y="1182936"/>
                    <a:pt x="594066" y="1211467"/>
                  </a:cubicBezTo>
                  <a:cubicBezTo>
                    <a:pt x="594066" y="1281063"/>
                    <a:pt x="537648" y="1337481"/>
                    <a:pt x="468052" y="1337481"/>
                  </a:cubicBezTo>
                  <a:cubicBezTo>
                    <a:pt x="398456" y="1337481"/>
                    <a:pt x="342038" y="1281063"/>
                    <a:pt x="342038" y="1211467"/>
                  </a:cubicBezTo>
                  <a:cubicBezTo>
                    <a:pt x="342038" y="1182936"/>
                    <a:pt x="351520" y="1156619"/>
                    <a:pt x="369217" y="1136792"/>
                  </a:cubicBezTo>
                  <a:lnTo>
                    <a:pt x="0" y="1136792"/>
                  </a:lnTo>
                  <a:lnTo>
                    <a:pt x="0" y="845131"/>
                  </a:lnTo>
                  <a:lnTo>
                    <a:pt x="36004" y="848760"/>
                  </a:lnTo>
                  <a:cubicBezTo>
                    <a:pt x="135426" y="848760"/>
                    <a:pt x="216024" y="768162"/>
                    <a:pt x="216024" y="668740"/>
                  </a:cubicBezTo>
                  <a:cubicBezTo>
                    <a:pt x="216024" y="569318"/>
                    <a:pt x="135426" y="488720"/>
                    <a:pt x="36004" y="488720"/>
                  </a:cubicBezTo>
                  <a:cubicBezTo>
                    <a:pt x="23672" y="488720"/>
                    <a:pt x="11630" y="489960"/>
                    <a:pt x="0" y="492350"/>
                  </a:cubicBezTo>
                  <a:lnTo>
                    <a:pt x="0" y="200688"/>
                  </a:lnTo>
                  <a:lnTo>
                    <a:pt x="369216" y="200688"/>
                  </a:lnTo>
                  <a:cubicBezTo>
                    <a:pt x="351519" y="180862"/>
                    <a:pt x="342037" y="154545"/>
                    <a:pt x="342037" y="126014"/>
                  </a:cubicBezTo>
                  <a:cubicBezTo>
                    <a:pt x="342037" y="56418"/>
                    <a:pt x="398455" y="0"/>
                    <a:pt x="468051" y="0"/>
                  </a:cubicBezTo>
                  <a:cubicBezTo>
                    <a:pt x="537647" y="0"/>
                    <a:pt x="594065" y="56418"/>
                    <a:pt x="594065" y="126014"/>
                  </a:cubicBezTo>
                  <a:cubicBezTo>
                    <a:pt x="594065" y="154545"/>
                    <a:pt x="584583" y="180862"/>
                    <a:pt x="566887" y="200688"/>
                  </a:cubicBezTo>
                  <a:lnTo>
                    <a:pt x="936104" y="200688"/>
                  </a:lnTo>
                  <a:close/>
                </a:path>
              </a:pathLst>
            </a:custGeom>
            <a:solidFill>
              <a:srgbClr val="F0A152"/>
            </a:solidFill>
            <a:ln>
              <a:noFill/>
            </a:ln>
            <a:extLst/>
          </p:spPr>
          <p:txBody>
            <a:bodyPr anchor="ctr"/>
            <a:lstStyle/>
            <a:p>
              <a:endParaRPr lang="zh-CN" altLang="en-US" dirty="0">
                <a:solidFill>
                  <a:schemeClr val="bg1"/>
                </a:solidFill>
              </a:endParaRPr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2AC9A2B6-3D6B-4A5B-8959-C4868CD0F83D}"/>
                </a:ext>
              </a:extLst>
            </p:cNvPr>
            <p:cNvGrpSpPr/>
            <p:nvPr/>
          </p:nvGrpSpPr>
          <p:grpSpPr>
            <a:xfrm flipH="1">
              <a:off x="3695465" y="2777682"/>
              <a:ext cx="344816" cy="340610"/>
              <a:chOff x="5007612" y="2415286"/>
              <a:chExt cx="692556" cy="684108"/>
            </a:xfrm>
            <a:solidFill>
              <a:schemeClr val="tx1"/>
            </a:solidFill>
          </p:grpSpPr>
          <p:sp>
            <p:nvSpPr>
              <p:cNvPr id="17" name="Freeform 47">
                <a:extLst>
                  <a:ext uri="{FF2B5EF4-FFF2-40B4-BE49-F238E27FC236}">
                    <a16:creationId xmlns:a16="http://schemas.microsoft.com/office/drawing/2014/main" xmlns="" id="{E74AE3E5-6666-4898-9419-2FED0B6AA9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5004" y="2415286"/>
                <a:ext cx="325164" cy="320940"/>
              </a:xfrm>
              <a:custGeom>
                <a:avLst/>
                <a:gdLst>
                  <a:gd name="T0" fmla="*/ 44 w 77"/>
                  <a:gd name="T1" fmla="*/ 11 h 76"/>
                  <a:gd name="T2" fmla="*/ 65 w 77"/>
                  <a:gd name="T3" fmla="*/ 33 h 76"/>
                  <a:gd name="T4" fmla="*/ 59 w 77"/>
                  <a:gd name="T5" fmla="*/ 39 h 76"/>
                  <a:gd name="T6" fmla="*/ 49 w 77"/>
                  <a:gd name="T7" fmla="*/ 29 h 76"/>
                  <a:gd name="T8" fmla="*/ 44 w 77"/>
                  <a:gd name="T9" fmla="*/ 34 h 76"/>
                  <a:gd name="T10" fmla="*/ 55 w 77"/>
                  <a:gd name="T11" fmla="*/ 43 h 76"/>
                  <a:gd name="T12" fmla="*/ 50 w 77"/>
                  <a:gd name="T13" fmla="*/ 48 h 76"/>
                  <a:gd name="T14" fmla="*/ 43 w 77"/>
                  <a:gd name="T15" fmla="*/ 41 h 76"/>
                  <a:gd name="T16" fmla="*/ 39 w 77"/>
                  <a:gd name="T17" fmla="*/ 45 h 76"/>
                  <a:gd name="T18" fmla="*/ 46 w 77"/>
                  <a:gd name="T19" fmla="*/ 52 h 76"/>
                  <a:gd name="T20" fmla="*/ 39 w 77"/>
                  <a:gd name="T21" fmla="*/ 59 h 76"/>
                  <a:gd name="T22" fmla="*/ 30 w 77"/>
                  <a:gd name="T23" fmla="*/ 48 h 76"/>
                  <a:gd name="T24" fmla="*/ 25 w 77"/>
                  <a:gd name="T25" fmla="*/ 52 h 76"/>
                  <a:gd name="T26" fmla="*/ 36 w 77"/>
                  <a:gd name="T27" fmla="*/ 63 h 76"/>
                  <a:gd name="T28" fmla="*/ 31 w 77"/>
                  <a:gd name="T29" fmla="*/ 66 h 76"/>
                  <a:gd name="T30" fmla="*/ 24 w 77"/>
                  <a:gd name="T31" fmla="*/ 60 h 76"/>
                  <a:gd name="T32" fmla="*/ 20 w 77"/>
                  <a:gd name="T33" fmla="*/ 64 h 76"/>
                  <a:gd name="T34" fmla="*/ 33 w 77"/>
                  <a:gd name="T35" fmla="*/ 76 h 76"/>
                  <a:gd name="T36" fmla="*/ 77 w 77"/>
                  <a:gd name="T37" fmla="*/ 33 h 76"/>
                  <a:gd name="T38" fmla="*/ 44 w 77"/>
                  <a:gd name="T39" fmla="*/ 0 h 76"/>
                  <a:gd name="T40" fmla="*/ 0 w 77"/>
                  <a:gd name="T41" fmla="*/ 43 h 76"/>
                  <a:gd name="T42" fmla="*/ 5 w 77"/>
                  <a:gd name="T43" fmla="*/ 49 h 76"/>
                  <a:gd name="T44" fmla="*/ 44 w 77"/>
                  <a:gd name="T45" fmla="*/ 11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7" h="76">
                    <a:moveTo>
                      <a:pt x="44" y="11"/>
                    </a:moveTo>
                    <a:lnTo>
                      <a:pt x="65" y="33"/>
                    </a:lnTo>
                    <a:lnTo>
                      <a:pt x="59" y="39"/>
                    </a:lnTo>
                    <a:lnTo>
                      <a:pt x="49" y="29"/>
                    </a:lnTo>
                    <a:lnTo>
                      <a:pt x="44" y="34"/>
                    </a:lnTo>
                    <a:lnTo>
                      <a:pt x="55" y="43"/>
                    </a:lnTo>
                    <a:lnTo>
                      <a:pt x="50" y="48"/>
                    </a:lnTo>
                    <a:lnTo>
                      <a:pt x="43" y="41"/>
                    </a:lnTo>
                    <a:lnTo>
                      <a:pt x="39" y="45"/>
                    </a:lnTo>
                    <a:lnTo>
                      <a:pt x="46" y="52"/>
                    </a:lnTo>
                    <a:lnTo>
                      <a:pt x="39" y="59"/>
                    </a:lnTo>
                    <a:lnTo>
                      <a:pt x="30" y="48"/>
                    </a:lnTo>
                    <a:lnTo>
                      <a:pt x="25" y="52"/>
                    </a:lnTo>
                    <a:lnTo>
                      <a:pt x="36" y="63"/>
                    </a:lnTo>
                    <a:lnTo>
                      <a:pt x="31" y="66"/>
                    </a:lnTo>
                    <a:lnTo>
                      <a:pt x="24" y="60"/>
                    </a:lnTo>
                    <a:lnTo>
                      <a:pt x="20" y="64"/>
                    </a:lnTo>
                    <a:lnTo>
                      <a:pt x="33" y="76"/>
                    </a:lnTo>
                    <a:lnTo>
                      <a:pt x="77" y="33"/>
                    </a:lnTo>
                    <a:lnTo>
                      <a:pt x="44" y="0"/>
                    </a:lnTo>
                    <a:lnTo>
                      <a:pt x="0" y="43"/>
                    </a:lnTo>
                    <a:lnTo>
                      <a:pt x="5" y="49"/>
                    </a:lnTo>
                    <a:lnTo>
                      <a:pt x="44" y="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Freeform 48">
                <a:extLst>
                  <a:ext uri="{FF2B5EF4-FFF2-40B4-BE49-F238E27FC236}">
                    <a16:creationId xmlns:a16="http://schemas.microsoft.com/office/drawing/2014/main" xmlns="" id="{69A4A705-6ACC-4016-9F50-59A42C7B8E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7612" y="2736226"/>
                <a:ext cx="363168" cy="363168"/>
              </a:xfrm>
              <a:custGeom>
                <a:avLst/>
                <a:gdLst>
                  <a:gd name="T0" fmla="*/ 69 w 86"/>
                  <a:gd name="T1" fmla="*/ 24 h 86"/>
                  <a:gd name="T2" fmla="*/ 75 w 86"/>
                  <a:gd name="T3" fmla="*/ 32 h 86"/>
                  <a:gd name="T4" fmla="*/ 71 w 86"/>
                  <a:gd name="T5" fmla="*/ 38 h 86"/>
                  <a:gd name="T6" fmla="*/ 59 w 86"/>
                  <a:gd name="T7" fmla="*/ 26 h 86"/>
                  <a:gd name="T8" fmla="*/ 55 w 86"/>
                  <a:gd name="T9" fmla="*/ 31 h 86"/>
                  <a:gd name="T10" fmla="*/ 66 w 86"/>
                  <a:gd name="T11" fmla="*/ 41 h 86"/>
                  <a:gd name="T12" fmla="*/ 61 w 86"/>
                  <a:gd name="T13" fmla="*/ 46 h 86"/>
                  <a:gd name="T14" fmla="*/ 54 w 86"/>
                  <a:gd name="T15" fmla="*/ 38 h 86"/>
                  <a:gd name="T16" fmla="*/ 50 w 86"/>
                  <a:gd name="T17" fmla="*/ 42 h 86"/>
                  <a:gd name="T18" fmla="*/ 57 w 86"/>
                  <a:gd name="T19" fmla="*/ 50 h 86"/>
                  <a:gd name="T20" fmla="*/ 51 w 86"/>
                  <a:gd name="T21" fmla="*/ 57 h 86"/>
                  <a:gd name="T22" fmla="*/ 40 w 86"/>
                  <a:gd name="T23" fmla="*/ 45 h 86"/>
                  <a:gd name="T24" fmla="*/ 36 w 86"/>
                  <a:gd name="T25" fmla="*/ 49 h 86"/>
                  <a:gd name="T26" fmla="*/ 47 w 86"/>
                  <a:gd name="T27" fmla="*/ 61 h 86"/>
                  <a:gd name="T28" fmla="*/ 43 w 86"/>
                  <a:gd name="T29" fmla="*/ 64 h 86"/>
                  <a:gd name="T30" fmla="*/ 35 w 86"/>
                  <a:gd name="T31" fmla="*/ 57 h 86"/>
                  <a:gd name="T32" fmla="*/ 30 w 86"/>
                  <a:gd name="T33" fmla="*/ 62 h 86"/>
                  <a:gd name="T34" fmla="*/ 38 w 86"/>
                  <a:gd name="T35" fmla="*/ 69 h 86"/>
                  <a:gd name="T36" fmla="*/ 33 w 86"/>
                  <a:gd name="T37" fmla="*/ 74 h 86"/>
                  <a:gd name="T38" fmla="*/ 11 w 86"/>
                  <a:gd name="T39" fmla="*/ 53 h 86"/>
                  <a:gd name="T40" fmla="*/ 59 w 86"/>
                  <a:gd name="T41" fmla="*/ 6 h 86"/>
                  <a:gd name="T42" fmla="*/ 53 w 86"/>
                  <a:gd name="T43" fmla="*/ 0 h 86"/>
                  <a:gd name="T44" fmla="*/ 0 w 86"/>
                  <a:gd name="T45" fmla="*/ 53 h 86"/>
                  <a:gd name="T46" fmla="*/ 32 w 86"/>
                  <a:gd name="T47" fmla="*/ 86 h 86"/>
                  <a:gd name="T48" fmla="*/ 86 w 86"/>
                  <a:gd name="T49" fmla="*/ 34 h 86"/>
                  <a:gd name="T50" fmla="*/ 73 w 86"/>
                  <a:gd name="T51" fmla="*/ 20 h 86"/>
                  <a:gd name="T52" fmla="*/ 69 w 86"/>
                  <a:gd name="T53" fmla="*/ 2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86">
                    <a:moveTo>
                      <a:pt x="69" y="24"/>
                    </a:moveTo>
                    <a:lnTo>
                      <a:pt x="75" y="32"/>
                    </a:lnTo>
                    <a:lnTo>
                      <a:pt x="71" y="38"/>
                    </a:lnTo>
                    <a:lnTo>
                      <a:pt x="59" y="26"/>
                    </a:lnTo>
                    <a:lnTo>
                      <a:pt x="55" y="31"/>
                    </a:lnTo>
                    <a:lnTo>
                      <a:pt x="66" y="41"/>
                    </a:lnTo>
                    <a:lnTo>
                      <a:pt x="61" y="46"/>
                    </a:lnTo>
                    <a:lnTo>
                      <a:pt x="54" y="38"/>
                    </a:lnTo>
                    <a:lnTo>
                      <a:pt x="50" y="42"/>
                    </a:lnTo>
                    <a:lnTo>
                      <a:pt x="57" y="50"/>
                    </a:lnTo>
                    <a:lnTo>
                      <a:pt x="51" y="57"/>
                    </a:lnTo>
                    <a:lnTo>
                      <a:pt x="40" y="45"/>
                    </a:lnTo>
                    <a:lnTo>
                      <a:pt x="36" y="49"/>
                    </a:lnTo>
                    <a:lnTo>
                      <a:pt x="47" y="61"/>
                    </a:lnTo>
                    <a:lnTo>
                      <a:pt x="43" y="64"/>
                    </a:lnTo>
                    <a:lnTo>
                      <a:pt x="35" y="57"/>
                    </a:lnTo>
                    <a:lnTo>
                      <a:pt x="30" y="62"/>
                    </a:lnTo>
                    <a:lnTo>
                      <a:pt x="38" y="69"/>
                    </a:lnTo>
                    <a:lnTo>
                      <a:pt x="33" y="74"/>
                    </a:lnTo>
                    <a:lnTo>
                      <a:pt x="11" y="53"/>
                    </a:lnTo>
                    <a:lnTo>
                      <a:pt x="59" y="6"/>
                    </a:lnTo>
                    <a:lnTo>
                      <a:pt x="53" y="0"/>
                    </a:lnTo>
                    <a:lnTo>
                      <a:pt x="0" y="53"/>
                    </a:lnTo>
                    <a:lnTo>
                      <a:pt x="32" y="86"/>
                    </a:lnTo>
                    <a:lnTo>
                      <a:pt x="86" y="34"/>
                    </a:lnTo>
                    <a:lnTo>
                      <a:pt x="73" y="20"/>
                    </a:lnTo>
                    <a:lnTo>
                      <a:pt x="69" y="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 49">
                <a:extLst>
                  <a:ext uri="{FF2B5EF4-FFF2-40B4-BE49-F238E27FC236}">
                    <a16:creationId xmlns:a16="http://schemas.microsoft.com/office/drawing/2014/main" xmlns="" id="{1E416A7C-AF40-4F03-B535-9088A66C18A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87848" y="2457515"/>
                <a:ext cx="557421" cy="561646"/>
              </a:xfrm>
              <a:custGeom>
                <a:avLst/>
                <a:gdLst>
                  <a:gd name="T0" fmla="*/ 47 w 132"/>
                  <a:gd name="T1" fmla="*/ 21 h 133"/>
                  <a:gd name="T2" fmla="*/ 47 w 132"/>
                  <a:gd name="T3" fmla="*/ 21 h 133"/>
                  <a:gd name="T4" fmla="*/ 26 w 132"/>
                  <a:gd name="T5" fmla="*/ 0 h 133"/>
                  <a:gd name="T6" fmla="*/ 0 w 132"/>
                  <a:gd name="T7" fmla="*/ 25 h 133"/>
                  <a:gd name="T8" fmla="*/ 22 w 132"/>
                  <a:gd name="T9" fmla="*/ 47 h 133"/>
                  <a:gd name="T10" fmla="*/ 22 w 132"/>
                  <a:gd name="T11" fmla="*/ 47 h 133"/>
                  <a:gd name="T12" fmla="*/ 89 w 132"/>
                  <a:gd name="T13" fmla="*/ 114 h 133"/>
                  <a:gd name="T14" fmla="*/ 132 w 132"/>
                  <a:gd name="T15" fmla="*/ 133 h 133"/>
                  <a:gd name="T16" fmla="*/ 115 w 132"/>
                  <a:gd name="T17" fmla="*/ 89 h 133"/>
                  <a:gd name="T18" fmla="*/ 47 w 132"/>
                  <a:gd name="T19" fmla="*/ 21 h 133"/>
                  <a:gd name="T20" fmla="*/ 17 w 132"/>
                  <a:gd name="T21" fmla="*/ 33 h 133"/>
                  <a:gd name="T22" fmla="*/ 9 w 132"/>
                  <a:gd name="T23" fmla="*/ 25 h 133"/>
                  <a:gd name="T24" fmla="*/ 26 w 132"/>
                  <a:gd name="T25" fmla="*/ 8 h 133"/>
                  <a:gd name="T26" fmla="*/ 33 w 132"/>
                  <a:gd name="T27" fmla="*/ 17 h 133"/>
                  <a:gd name="T28" fmla="*/ 17 w 132"/>
                  <a:gd name="T29" fmla="*/ 33 h 133"/>
                  <a:gd name="T30" fmla="*/ 115 w 132"/>
                  <a:gd name="T31" fmla="*/ 122 h 133"/>
                  <a:gd name="T32" fmla="*/ 91 w 132"/>
                  <a:gd name="T33" fmla="*/ 112 h 133"/>
                  <a:gd name="T34" fmla="*/ 88 w 132"/>
                  <a:gd name="T35" fmla="*/ 109 h 133"/>
                  <a:gd name="T36" fmla="*/ 103 w 132"/>
                  <a:gd name="T37" fmla="*/ 109 h 133"/>
                  <a:gd name="T38" fmla="*/ 100 w 132"/>
                  <a:gd name="T39" fmla="*/ 100 h 133"/>
                  <a:gd name="T40" fmla="*/ 110 w 132"/>
                  <a:gd name="T41" fmla="*/ 102 h 133"/>
                  <a:gd name="T42" fmla="*/ 110 w 132"/>
                  <a:gd name="T43" fmla="*/ 89 h 133"/>
                  <a:gd name="T44" fmla="*/ 112 w 132"/>
                  <a:gd name="T45" fmla="*/ 91 h 133"/>
                  <a:gd name="T46" fmla="*/ 121 w 132"/>
                  <a:gd name="T47" fmla="*/ 116 h 133"/>
                  <a:gd name="T48" fmla="*/ 115 w 132"/>
                  <a:gd name="T49" fmla="*/ 122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2" h="133">
                    <a:moveTo>
                      <a:pt x="47" y="21"/>
                    </a:moveTo>
                    <a:lnTo>
                      <a:pt x="47" y="21"/>
                    </a:lnTo>
                    <a:lnTo>
                      <a:pt x="26" y="0"/>
                    </a:lnTo>
                    <a:lnTo>
                      <a:pt x="0" y="25"/>
                    </a:lnTo>
                    <a:lnTo>
                      <a:pt x="22" y="47"/>
                    </a:lnTo>
                    <a:lnTo>
                      <a:pt x="22" y="47"/>
                    </a:lnTo>
                    <a:lnTo>
                      <a:pt x="89" y="114"/>
                    </a:lnTo>
                    <a:lnTo>
                      <a:pt x="132" y="133"/>
                    </a:lnTo>
                    <a:lnTo>
                      <a:pt x="115" y="89"/>
                    </a:lnTo>
                    <a:lnTo>
                      <a:pt x="47" y="21"/>
                    </a:lnTo>
                    <a:close/>
                    <a:moveTo>
                      <a:pt x="17" y="33"/>
                    </a:moveTo>
                    <a:lnTo>
                      <a:pt x="9" y="25"/>
                    </a:lnTo>
                    <a:lnTo>
                      <a:pt x="26" y="8"/>
                    </a:lnTo>
                    <a:lnTo>
                      <a:pt x="33" y="17"/>
                    </a:lnTo>
                    <a:lnTo>
                      <a:pt x="17" y="33"/>
                    </a:lnTo>
                    <a:close/>
                    <a:moveTo>
                      <a:pt x="115" y="122"/>
                    </a:moveTo>
                    <a:lnTo>
                      <a:pt x="91" y="112"/>
                    </a:lnTo>
                    <a:lnTo>
                      <a:pt x="88" y="109"/>
                    </a:lnTo>
                    <a:lnTo>
                      <a:pt x="103" y="109"/>
                    </a:lnTo>
                    <a:lnTo>
                      <a:pt x="100" y="100"/>
                    </a:lnTo>
                    <a:lnTo>
                      <a:pt x="110" y="102"/>
                    </a:lnTo>
                    <a:lnTo>
                      <a:pt x="110" y="89"/>
                    </a:lnTo>
                    <a:lnTo>
                      <a:pt x="112" y="91"/>
                    </a:lnTo>
                    <a:lnTo>
                      <a:pt x="121" y="116"/>
                    </a:lnTo>
                    <a:lnTo>
                      <a:pt x="115" y="1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296B3C97-5419-4381-ADB0-26911906445A}"/>
              </a:ext>
            </a:extLst>
          </p:cNvPr>
          <p:cNvGrpSpPr/>
          <p:nvPr/>
        </p:nvGrpSpPr>
        <p:grpSpPr>
          <a:xfrm>
            <a:off x="6175528" y="2454125"/>
            <a:ext cx="1782233" cy="1248833"/>
            <a:chOff x="4598988" y="2482850"/>
            <a:chExt cx="1336675" cy="936625"/>
          </a:xfrm>
        </p:grpSpPr>
        <p:sp>
          <p:nvSpPr>
            <p:cNvPr id="21" name="椭圆 30">
              <a:extLst>
                <a:ext uri="{FF2B5EF4-FFF2-40B4-BE49-F238E27FC236}">
                  <a16:creationId xmlns:a16="http://schemas.microsoft.com/office/drawing/2014/main" xmlns="" id="{176263A0-3A12-410F-BB50-D41A8347879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 flipH="1" flipV="1">
              <a:off x="4799013" y="2282825"/>
              <a:ext cx="936625" cy="1336675"/>
            </a:xfrm>
            <a:custGeom>
              <a:avLst/>
              <a:gdLst>
                <a:gd name="T0" fmla="*/ 937146 w 936104"/>
                <a:gd name="T1" fmla="*/ 200446 h 1337481"/>
                <a:gd name="T2" fmla="*/ 937146 w 936104"/>
                <a:gd name="T3" fmla="*/ 491756 h 1337481"/>
                <a:gd name="T4" fmla="*/ 901102 w 936104"/>
                <a:gd name="T5" fmla="*/ 488131 h 1337481"/>
                <a:gd name="T6" fmla="*/ 720882 w 936104"/>
                <a:gd name="T7" fmla="*/ 667934 h 1337481"/>
                <a:gd name="T8" fmla="*/ 901102 w 936104"/>
                <a:gd name="T9" fmla="*/ 847738 h 1337481"/>
                <a:gd name="T10" fmla="*/ 937146 w 936104"/>
                <a:gd name="T11" fmla="*/ 844113 h 1337481"/>
                <a:gd name="T12" fmla="*/ 937146 w 936104"/>
                <a:gd name="T13" fmla="*/ 1135422 h 1337481"/>
                <a:gd name="T14" fmla="*/ 567519 w 936104"/>
                <a:gd name="T15" fmla="*/ 1135422 h 1337481"/>
                <a:gd name="T16" fmla="*/ 594728 w 936104"/>
                <a:gd name="T17" fmla="*/ 1210007 h 1337481"/>
                <a:gd name="T18" fmla="*/ 468574 w 936104"/>
                <a:gd name="T19" fmla="*/ 1335869 h 1337481"/>
                <a:gd name="T20" fmla="*/ 342418 w 936104"/>
                <a:gd name="T21" fmla="*/ 1210007 h 1337481"/>
                <a:gd name="T22" fmla="*/ 369628 w 936104"/>
                <a:gd name="T23" fmla="*/ 1135422 h 1337481"/>
                <a:gd name="T24" fmla="*/ 0 w 936104"/>
                <a:gd name="T25" fmla="*/ 1135422 h 1337481"/>
                <a:gd name="T26" fmla="*/ 0 w 936104"/>
                <a:gd name="T27" fmla="*/ 844113 h 1337481"/>
                <a:gd name="T28" fmla="*/ 36044 w 936104"/>
                <a:gd name="T29" fmla="*/ 847738 h 1337481"/>
                <a:gd name="T30" fmla="*/ 216264 w 936104"/>
                <a:gd name="T31" fmla="*/ 667934 h 1337481"/>
                <a:gd name="T32" fmla="*/ 36044 w 936104"/>
                <a:gd name="T33" fmla="*/ 488131 h 1337481"/>
                <a:gd name="T34" fmla="*/ 0 w 936104"/>
                <a:gd name="T35" fmla="*/ 491756 h 1337481"/>
                <a:gd name="T36" fmla="*/ 0 w 936104"/>
                <a:gd name="T37" fmla="*/ 200446 h 1337481"/>
                <a:gd name="T38" fmla="*/ 369627 w 936104"/>
                <a:gd name="T39" fmla="*/ 200446 h 1337481"/>
                <a:gd name="T40" fmla="*/ 342417 w 936104"/>
                <a:gd name="T41" fmla="*/ 125862 h 1337481"/>
                <a:gd name="T42" fmla="*/ 468572 w 936104"/>
                <a:gd name="T43" fmla="*/ 0 h 1337481"/>
                <a:gd name="T44" fmla="*/ 594727 w 936104"/>
                <a:gd name="T45" fmla="*/ 125862 h 1337481"/>
                <a:gd name="T46" fmla="*/ 567519 w 936104"/>
                <a:gd name="T47" fmla="*/ 200446 h 1337481"/>
                <a:gd name="T48" fmla="*/ 937146 w 936104"/>
                <a:gd name="T49" fmla="*/ 200446 h 133748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936104"/>
                <a:gd name="T76" fmla="*/ 0 h 1337481"/>
                <a:gd name="T77" fmla="*/ 936104 w 936104"/>
                <a:gd name="T78" fmla="*/ 1337481 h 133748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936104" h="1337481">
                  <a:moveTo>
                    <a:pt x="936104" y="200688"/>
                  </a:moveTo>
                  <a:lnTo>
                    <a:pt x="936104" y="492350"/>
                  </a:lnTo>
                  <a:lnTo>
                    <a:pt x="900100" y="488720"/>
                  </a:lnTo>
                  <a:cubicBezTo>
                    <a:pt x="800678" y="488720"/>
                    <a:pt x="720080" y="569318"/>
                    <a:pt x="720080" y="668740"/>
                  </a:cubicBezTo>
                  <a:cubicBezTo>
                    <a:pt x="720080" y="768162"/>
                    <a:pt x="800678" y="848760"/>
                    <a:pt x="900100" y="848760"/>
                  </a:cubicBezTo>
                  <a:cubicBezTo>
                    <a:pt x="912432" y="848760"/>
                    <a:pt x="924475" y="847520"/>
                    <a:pt x="936104" y="845131"/>
                  </a:cubicBezTo>
                  <a:lnTo>
                    <a:pt x="936104" y="1136792"/>
                  </a:lnTo>
                  <a:lnTo>
                    <a:pt x="566887" y="1136792"/>
                  </a:lnTo>
                  <a:cubicBezTo>
                    <a:pt x="584584" y="1156619"/>
                    <a:pt x="594066" y="1182936"/>
                    <a:pt x="594066" y="1211467"/>
                  </a:cubicBezTo>
                  <a:cubicBezTo>
                    <a:pt x="594066" y="1281063"/>
                    <a:pt x="537648" y="1337481"/>
                    <a:pt x="468052" y="1337481"/>
                  </a:cubicBezTo>
                  <a:cubicBezTo>
                    <a:pt x="398456" y="1337481"/>
                    <a:pt x="342038" y="1281063"/>
                    <a:pt x="342038" y="1211467"/>
                  </a:cubicBezTo>
                  <a:cubicBezTo>
                    <a:pt x="342038" y="1182936"/>
                    <a:pt x="351520" y="1156619"/>
                    <a:pt x="369217" y="1136792"/>
                  </a:cubicBezTo>
                  <a:lnTo>
                    <a:pt x="0" y="1136792"/>
                  </a:lnTo>
                  <a:lnTo>
                    <a:pt x="0" y="845131"/>
                  </a:lnTo>
                  <a:lnTo>
                    <a:pt x="36004" y="848760"/>
                  </a:lnTo>
                  <a:cubicBezTo>
                    <a:pt x="135426" y="848760"/>
                    <a:pt x="216024" y="768162"/>
                    <a:pt x="216024" y="668740"/>
                  </a:cubicBezTo>
                  <a:cubicBezTo>
                    <a:pt x="216024" y="569318"/>
                    <a:pt x="135426" y="488720"/>
                    <a:pt x="36004" y="488720"/>
                  </a:cubicBezTo>
                  <a:cubicBezTo>
                    <a:pt x="23672" y="488720"/>
                    <a:pt x="11630" y="489960"/>
                    <a:pt x="0" y="492350"/>
                  </a:cubicBezTo>
                  <a:lnTo>
                    <a:pt x="0" y="200688"/>
                  </a:lnTo>
                  <a:lnTo>
                    <a:pt x="369216" y="200688"/>
                  </a:lnTo>
                  <a:cubicBezTo>
                    <a:pt x="351519" y="180862"/>
                    <a:pt x="342037" y="154545"/>
                    <a:pt x="342037" y="126014"/>
                  </a:cubicBezTo>
                  <a:cubicBezTo>
                    <a:pt x="342037" y="56418"/>
                    <a:pt x="398455" y="0"/>
                    <a:pt x="468051" y="0"/>
                  </a:cubicBezTo>
                  <a:cubicBezTo>
                    <a:pt x="537647" y="0"/>
                    <a:pt x="594065" y="56418"/>
                    <a:pt x="594065" y="126014"/>
                  </a:cubicBezTo>
                  <a:cubicBezTo>
                    <a:pt x="594065" y="154545"/>
                    <a:pt x="584583" y="180862"/>
                    <a:pt x="566887" y="200688"/>
                  </a:cubicBezTo>
                  <a:lnTo>
                    <a:pt x="936104" y="200688"/>
                  </a:lnTo>
                  <a:close/>
                </a:path>
              </a:pathLst>
            </a:custGeom>
            <a:solidFill>
              <a:srgbClr val="F0A152"/>
            </a:solidFill>
            <a:ln>
              <a:noFill/>
            </a:ln>
            <a:extLst/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D0ACF799-AA7E-4E6A-8C24-3E59E42C4618}"/>
                </a:ext>
              </a:extLst>
            </p:cNvPr>
            <p:cNvGrpSpPr/>
            <p:nvPr/>
          </p:nvGrpSpPr>
          <p:grpSpPr>
            <a:xfrm flipH="1">
              <a:off x="5082287" y="2769088"/>
              <a:ext cx="322890" cy="357797"/>
              <a:chOff x="5726113" y="2754313"/>
              <a:chExt cx="234950" cy="260350"/>
            </a:xfrm>
            <a:solidFill>
              <a:schemeClr val="tx1"/>
            </a:solidFill>
          </p:grpSpPr>
          <p:sp>
            <p:nvSpPr>
              <p:cNvPr id="23" name="Freeform 39">
                <a:extLst>
                  <a:ext uri="{FF2B5EF4-FFF2-40B4-BE49-F238E27FC236}">
                    <a16:creationId xmlns:a16="http://schemas.microsoft.com/office/drawing/2014/main" xmlns="" id="{31A39648-6FC2-45DB-9524-33968187A2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67388" y="2795588"/>
                <a:ext cx="150813" cy="219075"/>
              </a:xfrm>
              <a:custGeom>
                <a:avLst/>
                <a:gdLst>
                  <a:gd name="T0" fmla="*/ 52 w 99"/>
                  <a:gd name="T1" fmla="*/ 0 h 143"/>
                  <a:gd name="T2" fmla="*/ 46 w 99"/>
                  <a:gd name="T3" fmla="*/ 0 h 143"/>
                  <a:gd name="T4" fmla="*/ 0 w 99"/>
                  <a:gd name="T5" fmla="*/ 50 h 143"/>
                  <a:gd name="T6" fmla="*/ 22 w 99"/>
                  <a:gd name="T7" fmla="*/ 92 h 143"/>
                  <a:gd name="T8" fmla="*/ 22 w 99"/>
                  <a:gd name="T9" fmla="*/ 106 h 143"/>
                  <a:gd name="T10" fmla="*/ 26 w 99"/>
                  <a:gd name="T11" fmla="*/ 113 h 143"/>
                  <a:gd name="T12" fmla="*/ 27 w 99"/>
                  <a:gd name="T13" fmla="*/ 115 h 143"/>
                  <a:gd name="T14" fmla="*/ 26 w 99"/>
                  <a:gd name="T15" fmla="*/ 117 h 143"/>
                  <a:gd name="T16" fmla="*/ 22 w 99"/>
                  <a:gd name="T17" fmla="*/ 121 h 143"/>
                  <a:gd name="T18" fmla="*/ 22 w 99"/>
                  <a:gd name="T19" fmla="*/ 130 h 143"/>
                  <a:gd name="T20" fmla="*/ 26 w 99"/>
                  <a:gd name="T21" fmla="*/ 134 h 143"/>
                  <a:gd name="T22" fmla="*/ 28 w 99"/>
                  <a:gd name="T23" fmla="*/ 134 h 143"/>
                  <a:gd name="T24" fmla="*/ 32 w 99"/>
                  <a:gd name="T25" fmla="*/ 136 h 143"/>
                  <a:gd name="T26" fmla="*/ 49 w 99"/>
                  <a:gd name="T27" fmla="*/ 143 h 143"/>
                  <a:gd name="T28" fmla="*/ 67 w 99"/>
                  <a:gd name="T29" fmla="*/ 136 h 143"/>
                  <a:gd name="T30" fmla="*/ 70 w 99"/>
                  <a:gd name="T31" fmla="*/ 134 h 143"/>
                  <a:gd name="T32" fmla="*/ 73 w 99"/>
                  <a:gd name="T33" fmla="*/ 134 h 143"/>
                  <a:gd name="T34" fmla="*/ 77 w 99"/>
                  <a:gd name="T35" fmla="*/ 130 h 143"/>
                  <a:gd name="T36" fmla="*/ 77 w 99"/>
                  <a:gd name="T37" fmla="*/ 121 h 143"/>
                  <a:gd name="T38" fmla="*/ 73 w 99"/>
                  <a:gd name="T39" fmla="*/ 117 h 143"/>
                  <a:gd name="T40" fmla="*/ 72 w 99"/>
                  <a:gd name="T41" fmla="*/ 115 h 143"/>
                  <a:gd name="T42" fmla="*/ 73 w 99"/>
                  <a:gd name="T43" fmla="*/ 113 h 143"/>
                  <a:gd name="T44" fmla="*/ 77 w 99"/>
                  <a:gd name="T45" fmla="*/ 106 h 143"/>
                  <a:gd name="T46" fmla="*/ 77 w 99"/>
                  <a:gd name="T47" fmla="*/ 92 h 143"/>
                  <a:gd name="T48" fmla="*/ 99 w 99"/>
                  <a:gd name="T49" fmla="*/ 50 h 143"/>
                  <a:gd name="T50" fmla="*/ 52 w 99"/>
                  <a:gd name="T51" fmla="*/ 0 h 143"/>
                  <a:gd name="T52" fmla="*/ 67 w 99"/>
                  <a:gd name="T53" fmla="*/ 81 h 143"/>
                  <a:gd name="T54" fmla="*/ 64 w 99"/>
                  <a:gd name="T55" fmla="*/ 82 h 143"/>
                  <a:gd name="T56" fmla="*/ 64 w 99"/>
                  <a:gd name="T57" fmla="*/ 96 h 143"/>
                  <a:gd name="T58" fmla="*/ 60 w 99"/>
                  <a:gd name="T59" fmla="*/ 100 h 143"/>
                  <a:gd name="T60" fmla="*/ 54 w 99"/>
                  <a:gd name="T61" fmla="*/ 101 h 143"/>
                  <a:gd name="T62" fmla="*/ 44 w 99"/>
                  <a:gd name="T63" fmla="*/ 101 h 143"/>
                  <a:gd name="T64" fmla="*/ 39 w 99"/>
                  <a:gd name="T65" fmla="*/ 100 h 143"/>
                  <a:gd name="T66" fmla="*/ 35 w 99"/>
                  <a:gd name="T67" fmla="*/ 96 h 143"/>
                  <a:gd name="T68" fmla="*/ 35 w 99"/>
                  <a:gd name="T69" fmla="*/ 82 h 143"/>
                  <a:gd name="T70" fmla="*/ 32 w 99"/>
                  <a:gd name="T71" fmla="*/ 81 h 143"/>
                  <a:gd name="T72" fmla="*/ 15 w 99"/>
                  <a:gd name="T73" fmla="*/ 51 h 143"/>
                  <a:gd name="T74" fmla="*/ 49 w 99"/>
                  <a:gd name="T75" fmla="*/ 16 h 143"/>
                  <a:gd name="T76" fmla="*/ 84 w 99"/>
                  <a:gd name="T77" fmla="*/ 51 h 143"/>
                  <a:gd name="T78" fmla="*/ 67 w 99"/>
                  <a:gd name="T79" fmla="*/ 8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9" h="143">
                    <a:moveTo>
                      <a:pt x="52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20" y="2"/>
                      <a:pt x="0" y="24"/>
                      <a:pt x="0" y="50"/>
                    </a:cubicBezTo>
                    <a:cubicBezTo>
                      <a:pt x="0" y="68"/>
                      <a:pt x="8" y="83"/>
                      <a:pt x="22" y="92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2" y="110"/>
                      <a:pt x="23" y="112"/>
                      <a:pt x="26" y="113"/>
                    </a:cubicBezTo>
                    <a:cubicBezTo>
                      <a:pt x="26" y="114"/>
                      <a:pt x="27" y="114"/>
                      <a:pt x="27" y="115"/>
                    </a:cubicBezTo>
                    <a:cubicBezTo>
                      <a:pt x="27" y="116"/>
                      <a:pt x="27" y="117"/>
                      <a:pt x="26" y="117"/>
                    </a:cubicBezTo>
                    <a:cubicBezTo>
                      <a:pt x="22" y="117"/>
                      <a:pt x="22" y="121"/>
                      <a:pt x="22" y="121"/>
                    </a:cubicBezTo>
                    <a:cubicBezTo>
                      <a:pt x="22" y="123"/>
                      <a:pt x="22" y="130"/>
                      <a:pt x="22" y="130"/>
                    </a:cubicBezTo>
                    <a:cubicBezTo>
                      <a:pt x="22" y="133"/>
                      <a:pt x="24" y="134"/>
                      <a:pt x="26" y="134"/>
                    </a:cubicBezTo>
                    <a:cubicBezTo>
                      <a:pt x="28" y="134"/>
                      <a:pt x="28" y="134"/>
                      <a:pt x="28" y="134"/>
                    </a:cubicBezTo>
                    <a:cubicBezTo>
                      <a:pt x="30" y="134"/>
                      <a:pt x="32" y="136"/>
                      <a:pt x="32" y="136"/>
                    </a:cubicBezTo>
                    <a:cubicBezTo>
                      <a:pt x="32" y="136"/>
                      <a:pt x="41" y="143"/>
                      <a:pt x="49" y="143"/>
                    </a:cubicBezTo>
                    <a:cubicBezTo>
                      <a:pt x="58" y="143"/>
                      <a:pt x="67" y="136"/>
                      <a:pt x="67" y="136"/>
                    </a:cubicBezTo>
                    <a:cubicBezTo>
                      <a:pt x="67" y="136"/>
                      <a:pt x="68" y="134"/>
                      <a:pt x="70" y="134"/>
                    </a:cubicBezTo>
                    <a:cubicBezTo>
                      <a:pt x="73" y="134"/>
                      <a:pt x="73" y="134"/>
                      <a:pt x="73" y="134"/>
                    </a:cubicBezTo>
                    <a:cubicBezTo>
                      <a:pt x="75" y="134"/>
                      <a:pt x="77" y="133"/>
                      <a:pt x="77" y="130"/>
                    </a:cubicBezTo>
                    <a:cubicBezTo>
                      <a:pt x="77" y="130"/>
                      <a:pt x="77" y="123"/>
                      <a:pt x="77" y="121"/>
                    </a:cubicBezTo>
                    <a:cubicBezTo>
                      <a:pt x="77" y="121"/>
                      <a:pt x="77" y="117"/>
                      <a:pt x="73" y="117"/>
                    </a:cubicBezTo>
                    <a:cubicBezTo>
                      <a:pt x="72" y="117"/>
                      <a:pt x="72" y="116"/>
                      <a:pt x="72" y="115"/>
                    </a:cubicBezTo>
                    <a:cubicBezTo>
                      <a:pt x="72" y="114"/>
                      <a:pt x="72" y="114"/>
                      <a:pt x="73" y="113"/>
                    </a:cubicBezTo>
                    <a:cubicBezTo>
                      <a:pt x="76" y="112"/>
                      <a:pt x="77" y="110"/>
                      <a:pt x="77" y="106"/>
                    </a:cubicBezTo>
                    <a:cubicBezTo>
                      <a:pt x="77" y="92"/>
                      <a:pt x="77" y="92"/>
                      <a:pt x="77" y="92"/>
                    </a:cubicBezTo>
                    <a:cubicBezTo>
                      <a:pt x="91" y="83"/>
                      <a:pt x="99" y="68"/>
                      <a:pt x="99" y="50"/>
                    </a:cubicBezTo>
                    <a:cubicBezTo>
                      <a:pt x="99" y="24"/>
                      <a:pt x="78" y="2"/>
                      <a:pt x="52" y="0"/>
                    </a:cubicBezTo>
                    <a:close/>
                    <a:moveTo>
                      <a:pt x="67" y="81"/>
                    </a:moveTo>
                    <a:cubicBezTo>
                      <a:pt x="64" y="82"/>
                      <a:pt x="64" y="82"/>
                      <a:pt x="64" y="82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64" y="98"/>
                      <a:pt x="62" y="100"/>
                      <a:pt x="60" y="100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53" y="102"/>
                      <a:pt x="48" y="102"/>
                      <a:pt x="44" y="101"/>
                    </a:cubicBezTo>
                    <a:cubicBezTo>
                      <a:pt x="39" y="100"/>
                      <a:pt x="39" y="100"/>
                      <a:pt x="39" y="100"/>
                    </a:cubicBezTo>
                    <a:cubicBezTo>
                      <a:pt x="36" y="100"/>
                      <a:pt x="35" y="98"/>
                      <a:pt x="35" y="96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18" y="74"/>
                      <a:pt x="15" y="61"/>
                      <a:pt x="15" y="51"/>
                    </a:cubicBezTo>
                    <a:cubicBezTo>
                      <a:pt x="15" y="32"/>
                      <a:pt x="30" y="17"/>
                      <a:pt x="49" y="16"/>
                    </a:cubicBezTo>
                    <a:cubicBezTo>
                      <a:pt x="68" y="17"/>
                      <a:pt x="84" y="32"/>
                      <a:pt x="84" y="51"/>
                    </a:cubicBezTo>
                    <a:cubicBezTo>
                      <a:pt x="84" y="61"/>
                      <a:pt x="81" y="74"/>
                      <a:pt x="67" y="8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Freeform 40">
                <a:extLst>
                  <a:ext uri="{FF2B5EF4-FFF2-40B4-BE49-F238E27FC236}">
                    <a16:creationId xmlns:a16="http://schemas.microsoft.com/office/drawing/2014/main" xmlns="" id="{44395ED0-3A90-49F7-BC93-ABEE8839F6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0263" y="2794000"/>
                <a:ext cx="28575" cy="26988"/>
              </a:xfrm>
              <a:custGeom>
                <a:avLst/>
                <a:gdLst>
                  <a:gd name="T0" fmla="*/ 19 w 19"/>
                  <a:gd name="T1" fmla="*/ 7 h 18"/>
                  <a:gd name="T2" fmla="*/ 18 w 19"/>
                  <a:gd name="T3" fmla="*/ 4 h 18"/>
                  <a:gd name="T4" fmla="*/ 17 w 19"/>
                  <a:gd name="T5" fmla="*/ 2 h 18"/>
                  <a:gd name="T6" fmla="*/ 14 w 19"/>
                  <a:gd name="T7" fmla="*/ 0 h 18"/>
                  <a:gd name="T8" fmla="*/ 10 w 19"/>
                  <a:gd name="T9" fmla="*/ 2 h 18"/>
                  <a:gd name="T10" fmla="*/ 2 w 19"/>
                  <a:gd name="T11" fmla="*/ 9 h 18"/>
                  <a:gd name="T12" fmla="*/ 2 w 19"/>
                  <a:gd name="T13" fmla="*/ 15 h 18"/>
                  <a:gd name="T14" fmla="*/ 2 w 19"/>
                  <a:gd name="T15" fmla="*/ 16 h 18"/>
                  <a:gd name="T16" fmla="*/ 8 w 19"/>
                  <a:gd name="T17" fmla="*/ 16 h 18"/>
                  <a:gd name="T18" fmla="*/ 17 w 19"/>
                  <a:gd name="T19" fmla="*/ 10 h 18"/>
                  <a:gd name="T20" fmla="*/ 19 w 19"/>
                  <a:gd name="T21" fmla="*/ 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18">
                    <a:moveTo>
                      <a:pt x="19" y="7"/>
                    </a:moveTo>
                    <a:cubicBezTo>
                      <a:pt x="19" y="6"/>
                      <a:pt x="19" y="5"/>
                      <a:pt x="18" y="4"/>
                    </a:cubicBezTo>
                    <a:cubicBezTo>
                      <a:pt x="18" y="3"/>
                      <a:pt x="17" y="2"/>
                      <a:pt x="17" y="2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12" y="0"/>
                      <a:pt x="11" y="1"/>
                      <a:pt x="10" y="2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11"/>
                      <a:pt x="0" y="14"/>
                      <a:pt x="2" y="15"/>
                    </a:cubicBezTo>
                    <a:cubicBezTo>
                      <a:pt x="2" y="15"/>
                      <a:pt x="2" y="16"/>
                      <a:pt x="2" y="16"/>
                    </a:cubicBezTo>
                    <a:cubicBezTo>
                      <a:pt x="4" y="17"/>
                      <a:pt x="6" y="18"/>
                      <a:pt x="8" y="16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8" y="9"/>
                      <a:pt x="19" y="8"/>
                      <a:pt x="19" y="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Freeform 41">
                <a:extLst>
                  <a:ext uri="{FF2B5EF4-FFF2-40B4-BE49-F238E27FC236}">
                    <a16:creationId xmlns:a16="http://schemas.microsoft.com/office/drawing/2014/main" xmlns="" id="{B3141AB7-9934-4460-AA02-F9F4F6F670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2475" y="2754313"/>
                <a:ext cx="19050" cy="30163"/>
              </a:xfrm>
              <a:custGeom>
                <a:avLst/>
                <a:gdLst>
                  <a:gd name="T0" fmla="*/ 6 w 12"/>
                  <a:gd name="T1" fmla="*/ 20 h 20"/>
                  <a:gd name="T2" fmla="*/ 6 w 12"/>
                  <a:gd name="T3" fmla="*/ 20 h 20"/>
                  <a:gd name="T4" fmla="*/ 11 w 12"/>
                  <a:gd name="T5" fmla="*/ 16 h 20"/>
                  <a:gd name="T6" fmla="*/ 11 w 12"/>
                  <a:gd name="T7" fmla="*/ 5 h 20"/>
                  <a:gd name="T8" fmla="*/ 10 w 12"/>
                  <a:gd name="T9" fmla="*/ 1 h 20"/>
                  <a:gd name="T10" fmla="*/ 7 w 12"/>
                  <a:gd name="T11" fmla="*/ 0 h 20"/>
                  <a:gd name="T12" fmla="*/ 5 w 12"/>
                  <a:gd name="T13" fmla="*/ 0 h 20"/>
                  <a:gd name="T14" fmla="*/ 2 w 12"/>
                  <a:gd name="T15" fmla="*/ 1 h 20"/>
                  <a:gd name="T16" fmla="*/ 0 w 12"/>
                  <a:gd name="T17" fmla="*/ 5 h 20"/>
                  <a:gd name="T18" fmla="*/ 1 w 12"/>
                  <a:gd name="T19" fmla="*/ 16 h 20"/>
                  <a:gd name="T20" fmla="*/ 6 w 12"/>
                  <a:gd name="T21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20">
                    <a:moveTo>
                      <a:pt x="6" y="20"/>
                    </a:moveTo>
                    <a:cubicBezTo>
                      <a:pt x="6" y="20"/>
                      <a:pt x="6" y="20"/>
                      <a:pt x="6" y="20"/>
                    </a:cubicBezTo>
                    <a:cubicBezTo>
                      <a:pt x="9" y="20"/>
                      <a:pt x="11" y="18"/>
                      <a:pt x="11" y="16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2" y="3"/>
                      <a:pt x="11" y="2"/>
                      <a:pt x="10" y="1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6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1" y="2"/>
                      <a:pt x="0" y="4"/>
                      <a:pt x="0" y="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8"/>
                      <a:pt x="4" y="20"/>
                      <a:pt x="6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Freeform 42">
                <a:extLst>
                  <a:ext uri="{FF2B5EF4-FFF2-40B4-BE49-F238E27FC236}">
                    <a16:creationId xmlns:a16="http://schemas.microsoft.com/office/drawing/2014/main" xmlns="" id="{042F1F45-5365-4504-A75E-4C6C06DFA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6113" y="2889250"/>
                <a:ext cx="30163" cy="20638"/>
              </a:xfrm>
              <a:custGeom>
                <a:avLst/>
                <a:gdLst>
                  <a:gd name="T0" fmla="*/ 20 w 20"/>
                  <a:gd name="T1" fmla="*/ 4 h 14"/>
                  <a:gd name="T2" fmla="*/ 15 w 20"/>
                  <a:gd name="T3" fmla="*/ 1 h 14"/>
                  <a:gd name="T4" fmla="*/ 4 w 20"/>
                  <a:gd name="T5" fmla="*/ 2 h 14"/>
                  <a:gd name="T6" fmla="*/ 1 w 20"/>
                  <a:gd name="T7" fmla="*/ 4 h 14"/>
                  <a:gd name="T8" fmla="*/ 0 w 20"/>
                  <a:gd name="T9" fmla="*/ 8 h 14"/>
                  <a:gd name="T10" fmla="*/ 1 w 20"/>
                  <a:gd name="T11" fmla="*/ 10 h 14"/>
                  <a:gd name="T12" fmla="*/ 3 w 20"/>
                  <a:gd name="T13" fmla="*/ 13 h 14"/>
                  <a:gd name="T14" fmla="*/ 6 w 20"/>
                  <a:gd name="T15" fmla="*/ 13 h 14"/>
                  <a:gd name="T16" fmla="*/ 17 w 20"/>
                  <a:gd name="T17" fmla="*/ 10 h 14"/>
                  <a:gd name="T18" fmla="*/ 20 w 20"/>
                  <a:gd name="T19" fmla="*/ 4 h 14"/>
                  <a:gd name="T20" fmla="*/ 20 w 20"/>
                  <a:gd name="T21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14">
                    <a:moveTo>
                      <a:pt x="20" y="4"/>
                    </a:moveTo>
                    <a:cubicBezTo>
                      <a:pt x="19" y="2"/>
                      <a:pt x="17" y="0"/>
                      <a:pt x="15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3"/>
                      <a:pt x="1" y="3"/>
                      <a:pt x="1" y="4"/>
                    </a:cubicBezTo>
                    <a:cubicBezTo>
                      <a:pt x="0" y="5"/>
                      <a:pt x="0" y="7"/>
                      <a:pt x="0" y="8"/>
                    </a:cubicBezTo>
                    <a:cubicBezTo>
                      <a:pt x="0" y="9"/>
                      <a:pt x="0" y="9"/>
                      <a:pt x="1" y="10"/>
                    </a:cubicBezTo>
                    <a:cubicBezTo>
                      <a:pt x="1" y="11"/>
                      <a:pt x="2" y="12"/>
                      <a:pt x="3" y="13"/>
                    </a:cubicBezTo>
                    <a:cubicBezTo>
                      <a:pt x="4" y="13"/>
                      <a:pt x="5" y="14"/>
                      <a:pt x="6" y="13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9" y="9"/>
                      <a:pt x="20" y="7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Freeform 43">
                <a:extLst>
                  <a:ext uri="{FF2B5EF4-FFF2-40B4-BE49-F238E27FC236}">
                    <a16:creationId xmlns:a16="http://schemas.microsoft.com/office/drawing/2014/main" xmlns="" id="{E1DCF4E8-2C1C-43A3-A5A5-B7F8E3BDFF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6750" y="2797175"/>
                <a:ext cx="28575" cy="25400"/>
              </a:xfrm>
              <a:custGeom>
                <a:avLst/>
                <a:gdLst>
                  <a:gd name="T0" fmla="*/ 17 w 19"/>
                  <a:gd name="T1" fmla="*/ 15 h 17"/>
                  <a:gd name="T2" fmla="*/ 18 w 19"/>
                  <a:gd name="T3" fmla="*/ 14 h 17"/>
                  <a:gd name="T4" fmla="*/ 17 w 19"/>
                  <a:gd name="T5" fmla="*/ 8 h 17"/>
                  <a:gd name="T6" fmla="*/ 9 w 19"/>
                  <a:gd name="T7" fmla="*/ 1 h 17"/>
                  <a:gd name="T8" fmla="*/ 6 w 19"/>
                  <a:gd name="T9" fmla="*/ 0 h 17"/>
                  <a:gd name="T10" fmla="*/ 2 w 19"/>
                  <a:gd name="T11" fmla="*/ 1 h 17"/>
                  <a:gd name="T12" fmla="*/ 1 w 19"/>
                  <a:gd name="T13" fmla="*/ 3 h 17"/>
                  <a:gd name="T14" fmla="*/ 0 w 19"/>
                  <a:gd name="T15" fmla="*/ 7 h 17"/>
                  <a:gd name="T16" fmla="*/ 2 w 19"/>
                  <a:gd name="T17" fmla="*/ 10 h 17"/>
                  <a:gd name="T18" fmla="*/ 11 w 19"/>
                  <a:gd name="T19" fmla="*/ 16 h 17"/>
                  <a:gd name="T20" fmla="*/ 17 w 19"/>
                  <a:gd name="T21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17">
                    <a:moveTo>
                      <a:pt x="17" y="15"/>
                    </a:moveTo>
                    <a:cubicBezTo>
                      <a:pt x="18" y="15"/>
                      <a:pt x="18" y="15"/>
                      <a:pt x="18" y="14"/>
                    </a:cubicBezTo>
                    <a:cubicBezTo>
                      <a:pt x="19" y="13"/>
                      <a:pt x="19" y="10"/>
                      <a:pt x="17" y="8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4" y="0"/>
                      <a:pt x="3" y="0"/>
                      <a:pt x="2" y="1"/>
                    </a:cubicBezTo>
                    <a:cubicBezTo>
                      <a:pt x="2" y="2"/>
                      <a:pt x="2" y="3"/>
                      <a:pt x="1" y="3"/>
                    </a:cubicBezTo>
                    <a:cubicBezTo>
                      <a:pt x="0" y="4"/>
                      <a:pt x="0" y="5"/>
                      <a:pt x="0" y="7"/>
                    </a:cubicBezTo>
                    <a:cubicBezTo>
                      <a:pt x="0" y="8"/>
                      <a:pt x="1" y="9"/>
                      <a:pt x="2" y="10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3" y="17"/>
                      <a:pt x="16" y="17"/>
                      <a:pt x="17" y="1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 44">
                <a:extLst>
                  <a:ext uri="{FF2B5EF4-FFF2-40B4-BE49-F238E27FC236}">
                    <a16:creationId xmlns:a16="http://schemas.microsoft.com/office/drawing/2014/main" xmlns="" id="{0A1C2E48-5A88-486C-A68C-329EB13862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9313" y="2887663"/>
                <a:ext cx="31750" cy="19050"/>
              </a:xfrm>
              <a:custGeom>
                <a:avLst/>
                <a:gdLst>
                  <a:gd name="T0" fmla="*/ 20 w 21"/>
                  <a:gd name="T1" fmla="*/ 4 h 13"/>
                  <a:gd name="T2" fmla="*/ 17 w 21"/>
                  <a:gd name="T3" fmla="*/ 2 h 13"/>
                  <a:gd name="T4" fmla="*/ 6 w 21"/>
                  <a:gd name="T5" fmla="*/ 0 h 13"/>
                  <a:gd name="T6" fmla="*/ 1 w 21"/>
                  <a:gd name="T7" fmla="*/ 4 h 13"/>
                  <a:gd name="T8" fmla="*/ 1 w 21"/>
                  <a:gd name="T9" fmla="*/ 4 h 13"/>
                  <a:gd name="T10" fmla="*/ 4 w 21"/>
                  <a:gd name="T11" fmla="*/ 10 h 13"/>
                  <a:gd name="T12" fmla="*/ 15 w 21"/>
                  <a:gd name="T13" fmla="*/ 13 h 13"/>
                  <a:gd name="T14" fmla="*/ 18 w 21"/>
                  <a:gd name="T15" fmla="*/ 12 h 13"/>
                  <a:gd name="T16" fmla="*/ 20 w 21"/>
                  <a:gd name="T17" fmla="*/ 9 h 13"/>
                  <a:gd name="T18" fmla="*/ 21 w 21"/>
                  <a:gd name="T19" fmla="*/ 7 h 13"/>
                  <a:gd name="T20" fmla="*/ 20 w 21"/>
                  <a:gd name="T21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3">
                    <a:moveTo>
                      <a:pt x="20" y="4"/>
                    </a:moveTo>
                    <a:cubicBezTo>
                      <a:pt x="19" y="3"/>
                      <a:pt x="18" y="2"/>
                      <a:pt x="17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2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7"/>
                      <a:pt x="2" y="9"/>
                      <a:pt x="4" y="10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6" y="13"/>
                      <a:pt x="17" y="13"/>
                      <a:pt x="18" y="12"/>
                    </a:cubicBezTo>
                    <a:cubicBezTo>
                      <a:pt x="19" y="12"/>
                      <a:pt x="20" y="11"/>
                      <a:pt x="20" y="9"/>
                    </a:cubicBezTo>
                    <a:cubicBezTo>
                      <a:pt x="20" y="9"/>
                      <a:pt x="21" y="8"/>
                      <a:pt x="21" y="7"/>
                    </a:cubicBezTo>
                    <a:cubicBezTo>
                      <a:pt x="21" y="6"/>
                      <a:pt x="21" y="5"/>
                      <a:pt x="20" y="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3296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  <p:bldP spid="3" grpId="0" bldLvl="0" autoUpdateAnimBg="0"/>
      <p:bldP spid="4" grpId="0" bldLvl="0" autoUpdateAnimBg="0"/>
      <p:bldP spid="5" grpId="0" bldLvl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2095D088-E0F4-41BA-86EA-5EDFC308C176}"/>
              </a:ext>
            </a:extLst>
          </p:cNvPr>
          <p:cNvGrpSpPr/>
          <p:nvPr/>
        </p:nvGrpSpPr>
        <p:grpSpPr>
          <a:xfrm>
            <a:off x="3370962" y="-91663"/>
            <a:ext cx="5595238" cy="5185829"/>
            <a:chOff x="780162" y="1829687"/>
            <a:chExt cx="2371319" cy="2197807"/>
          </a:xfrm>
        </p:grpSpPr>
        <p:pic>
          <p:nvPicPr>
            <p:cNvPr id="9" name="图片 8" descr="图片包含 监视器, 计算机, 就坐, 电子产品&#10;&#10;已生成极高可信度的说明">
              <a:extLst>
                <a:ext uri="{FF2B5EF4-FFF2-40B4-BE49-F238E27FC236}">
                  <a16:creationId xmlns:a16="http://schemas.microsoft.com/office/drawing/2014/main" xmlns="" id="{65E2AD2F-EBB0-48ED-BB01-D48B790257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3187">
              <a:off x="780162" y="1829687"/>
              <a:ext cx="2371319" cy="219780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B7ABEF3A-F7B6-4926-889F-B522A1220B1B}"/>
                </a:ext>
              </a:extLst>
            </p:cNvPr>
            <p:cNvGrpSpPr/>
            <p:nvPr/>
          </p:nvGrpSpPr>
          <p:grpSpPr>
            <a:xfrm>
              <a:off x="1338593" y="2556568"/>
              <a:ext cx="1254456" cy="1299655"/>
              <a:chOff x="1965822" y="41968"/>
              <a:chExt cx="1254456" cy="1299655"/>
            </a:xfrm>
          </p:grpSpPr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xmlns="" id="{2BD920A3-BB2B-4FF3-82B2-6FCB19C3B49C}"/>
                  </a:ext>
                </a:extLst>
              </p:cNvPr>
              <p:cNvSpPr txBox="1"/>
              <p:nvPr/>
            </p:nvSpPr>
            <p:spPr>
              <a:xfrm>
                <a:off x="2260266" y="41968"/>
                <a:ext cx="587790" cy="56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8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xmlns="" id="{2D97767C-6591-4F81-A420-906059084313}"/>
                  </a:ext>
                </a:extLst>
              </p:cNvPr>
              <p:cNvSpPr/>
              <p:nvPr/>
            </p:nvSpPr>
            <p:spPr>
              <a:xfrm>
                <a:off x="1965822" y="598122"/>
                <a:ext cx="1254456" cy="7435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5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请输入你的题目</a:t>
                </a:r>
              </a:p>
            </p:txBody>
          </p:sp>
        </p:grpSp>
      </p:grpSp>
      <p:pic>
        <p:nvPicPr>
          <p:cNvPr id="33" name="图片 32" descr="图片包含 玩具, 玩偶&#10;&#10;已生成高可信度的说明">
            <a:extLst>
              <a:ext uri="{FF2B5EF4-FFF2-40B4-BE49-F238E27FC236}">
                <a16:creationId xmlns:a16="http://schemas.microsoft.com/office/drawing/2014/main" xmlns="" id="{6D851273-FDAA-4956-B93F-31B801C4EA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894" y="116003"/>
            <a:ext cx="2301606" cy="202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71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AEEBA8FD-9158-4DD6-B449-BAEC1A5C27B8}"/>
              </a:ext>
            </a:extLst>
          </p:cNvPr>
          <p:cNvGrpSpPr/>
          <p:nvPr/>
        </p:nvGrpSpPr>
        <p:grpSpPr>
          <a:xfrm>
            <a:off x="4620399" y="4335914"/>
            <a:ext cx="575733" cy="575733"/>
            <a:chOff x="1219200" y="2136775"/>
            <a:chExt cx="431800" cy="431800"/>
          </a:xfrm>
        </p:grpSpPr>
        <p:sp>
          <p:nvSpPr>
            <p:cNvPr id="3" name="椭圆 37">
              <a:extLst>
                <a:ext uri="{FF2B5EF4-FFF2-40B4-BE49-F238E27FC236}">
                  <a16:creationId xmlns:a16="http://schemas.microsoft.com/office/drawing/2014/main" xmlns="" id="{E6D51172-6B64-496C-87D7-171B19E427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9200" y="2136775"/>
              <a:ext cx="431800" cy="431800"/>
            </a:xfrm>
            <a:prstGeom prst="ellipse">
              <a:avLst/>
            </a:prstGeom>
            <a:solidFill>
              <a:srgbClr val="E6C7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chemeClr val="bg1"/>
                </a:solidFill>
              </a:endParaRPr>
            </a:p>
          </p:txBody>
        </p:sp>
        <p:sp useBgFill="1">
          <p:nvSpPr>
            <p:cNvPr id="4" name="梯形 21">
              <a:extLst>
                <a:ext uri="{FF2B5EF4-FFF2-40B4-BE49-F238E27FC236}">
                  <a16:creationId xmlns:a16="http://schemas.microsoft.com/office/drawing/2014/main" xmlns="" id="{2FB10720-F4C6-400B-B727-9DDAB3710B6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339850" y="2225675"/>
              <a:ext cx="190500" cy="241300"/>
            </a:xfrm>
            <a:custGeom>
              <a:avLst/>
              <a:gdLst>
                <a:gd name="T0" fmla="*/ 35398 w 880987"/>
                <a:gd name="T1" fmla="*/ 38274 h 1120183"/>
                <a:gd name="T2" fmla="*/ 35398 w 880987"/>
                <a:gd name="T3" fmla="*/ 43370 h 1120183"/>
                <a:gd name="T4" fmla="*/ 25966 w 880987"/>
                <a:gd name="T5" fmla="*/ 43370 h 1120183"/>
                <a:gd name="T6" fmla="*/ 30924 w 880987"/>
                <a:gd name="T7" fmla="*/ 38274 h 1120183"/>
                <a:gd name="T8" fmla="*/ 35398 w 880987"/>
                <a:gd name="T9" fmla="*/ 38274 h 1120183"/>
                <a:gd name="T10" fmla="*/ 41193 w 880987"/>
                <a:gd name="T11" fmla="*/ 25989 h 1120183"/>
                <a:gd name="T12" fmla="*/ 15004 w 880987"/>
                <a:gd name="T13" fmla="*/ 51979 h 1120183"/>
                <a:gd name="T14" fmla="*/ 15004 w 880987"/>
                <a:gd name="T15" fmla="*/ 44200 h 1120183"/>
                <a:gd name="T16" fmla="*/ 15644 w 880987"/>
                <a:gd name="T17" fmla="*/ 43565 h 1120183"/>
                <a:gd name="T18" fmla="*/ 3618 w 880987"/>
                <a:gd name="T19" fmla="*/ 43565 h 1120183"/>
                <a:gd name="T20" fmla="*/ 0 w 880987"/>
                <a:gd name="T21" fmla="*/ 39974 h 1120183"/>
                <a:gd name="T22" fmla="*/ 0 w 880987"/>
                <a:gd name="T23" fmla="*/ 35543 h 1120183"/>
                <a:gd name="T24" fmla="*/ 7857 w 880987"/>
                <a:gd name="T25" fmla="*/ 35543 h 1120183"/>
                <a:gd name="T26" fmla="*/ 9140 w 880987"/>
                <a:gd name="T27" fmla="*/ 34270 h 1120183"/>
                <a:gd name="T28" fmla="*/ 9140 w 880987"/>
                <a:gd name="T29" fmla="*/ 29179 h 1120183"/>
                <a:gd name="T30" fmla="*/ 7857 w 880987"/>
                <a:gd name="T31" fmla="*/ 27906 h 1120183"/>
                <a:gd name="T32" fmla="*/ 0 w 880987"/>
                <a:gd name="T33" fmla="*/ 27906 h 1120183"/>
                <a:gd name="T34" fmla="*/ 0 w 880987"/>
                <a:gd name="T35" fmla="*/ 12005 h 1120183"/>
                <a:gd name="T36" fmla="*/ 3618 w 880987"/>
                <a:gd name="T37" fmla="*/ 8414 h 1120183"/>
                <a:gd name="T38" fmla="*/ 15644 w 880987"/>
                <a:gd name="T39" fmla="*/ 8414 h 1120183"/>
                <a:gd name="T40" fmla="*/ 15004 w 880987"/>
                <a:gd name="T41" fmla="*/ 7779 h 1120183"/>
                <a:gd name="T42" fmla="*/ 15004 w 880987"/>
                <a:gd name="T43" fmla="*/ 0 h 1120183"/>
                <a:gd name="T44" fmla="*/ 41193 w 880987"/>
                <a:gd name="T45" fmla="*/ 25989 h 112018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80987"/>
                <a:gd name="T70" fmla="*/ 0 h 1120183"/>
                <a:gd name="T71" fmla="*/ 880987 w 880987"/>
                <a:gd name="T72" fmla="*/ 1120183 h 112018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80987" h="1120183">
                  <a:moveTo>
                    <a:pt x="757066" y="824835"/>
                  </a:moveTo>
                  <a:lnTo>
                    <a:pt x="757066" y="934658"/>
                  </a:lnTo>
                  <a:lnTo>
                    <a:pt x="555328" y="934658"/>
                  </a:lnTo>
                  <a:lnTo>
                    <a:pt x="661366" y="824835"/>
                  </a:lnTo>
                  <a:lnTo>
                    <a:pt x="757066" y="824835"/>
                  </a:lnTo>
                  <a:close/>
                  <a:moveTo>
                    <a:pt x="880987" y="560091"/>
                  </a:moveTo>
                  <a:lnTo>
                    <a:pt x="320895" y="1120183"/>
                  </a:lnTo>
                  <a:lnTo>
                    <a:pt x="320895" y="952536"/>
                  </a:lnTo>
                  <a:lnTo>
                    <a:pt x="334577" y="938854"/>
                  </a:lnTo>
                  <a:lnTo>
                    <a:pt x="77386" y="938854"/>
                  </a:lnTo>
                  <a:cubicBezTo>
                    <a:pt x="34647" y="938854"/>
                    <a:pt x="0" y="904207"/>
                    <a:pt x="0" y="861468"/>
                  </a:cubicBezTo>
                  <a:lnTo>
                    <a:pt x="0" y="765985"/>
                  </a:lnTo>
                  <a:lnTo>
                    <a:pt x="168046" y="765985"/>
                  </a:lnTo>
                  <a:cubicBezTo>
                    <a:pt x="183196" y="765985"/>
                    <a:pt x="195477" y="753704"/>
                    <a:pt x="195477" y="738554"/>
                  </a:cubicBezTo>
                  <a:lnTo>
                    <a:pt x="195477" y="628834"/>
                  </a:lnTo>
                  <a:cubicBezTo>
                    <a:pt x="195477" y="613684"/>
                    <a:pt x="183196" y="601403"/>
                    <a:pt x="168046" y="601403"/>
                  </a:cubicBezTo>
                  <a:lnTo>
                    <a:pt x="0" y="601403"/>
                  </a:lnTo>
                  <a:lnTo>
                    <a:pt x="0" y="258716"/>
                  </a:lnTo>
                  <a:cubicBezTo>
                    <a:pt x="0" y="215977"/>
                    <a:pt x="34647" y="181330"/>
                    <a:pt x="77386" y="181330"/>
                  </a:cubicBezTo>
                  <a:lnTo>
                    <a:pt x="334578" y="181330"/>
                  </a:lnTo>
                  <a:lnTo>
                    <a:pt x="320895" y="167647"/>
                  </a:lnTo>
                  <a:lnTo>
                    <a:pt x="320895" y="0"/>
                  </a:lnTo>
                  <a:lnTo>
                    <a:pt x="880987" y="560091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FBCC3E70-E9A5-4417-8D2A-4AB140874EB0}"/>
              </a:ext>
            </a:extLst>
          </p:cNvPr>
          <p:cNvGrpSpPr/>
          <p:nvPr/>
        </p:nvGrpSpPr>
        <p:grpSpPr>
          <a:xfrm>
            <a:off x="4620399" y="3285625"/>
            <a:ext cx="575733" cy="575733"/>
            <a:chOff x="2263775" y="1473200"/>
            <a:chExt cx="431800" cy="431800"/>
          </a:xfrm>
        </p:grpSpPr>
        <p:sp>
          <p:nvSpPr>
            <p:cNvPr id="6" name="椭圆 42">
              <a:extLst>
                <a:ext uri="{FF2B5EF4-FFF2-40B4-BE49-F238E27FC236}">
                  <a16:creationId xmlns:a16="http://schemas.microsoft.com/office/drawing/2014/main" xmlns="" id="{BEA30CBE-33AE-439E-80AD-9E7580E827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775" y="1473200"/>
              <a:ext cx="431800" cy="431800"/>
            </a:xfrm>
            <a:prstGeom prst="ellipse">
              <a:avLst/>
            </a:prstGeom>
            <a:solidFill>
              <a:srgbClr val="F0A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chemeClr val="bg1"/>
                </a:solidFill>
              </a:endParaRPr>
            </a:p>
          </p:txBody>
        </p:sp>
        <p:sp useBgFill="1">
          <p:nvSpPr>
            <p:cNvPr id="7" name="空心弧 22">
              <a:extLst>
                <a:ext uri="{FF2B5EF4-FFF2-40B4-BE49-F238E27FC236}">
                  <a16:creationId xmlns:a16="http://schemas.microsoft.com/office/drawing/2014/main" xmlns="" id="{8EA26E82-0D0D-43BE-8370-C7F95A2CEE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0775" y="1603375"/>
              <a:ext cx="177800" cy="171450"/>
            </a:xfrm>
            <a:custGeom>
              <a:avLst/>
              <a:gdLst>
                <a:gd name="T0" fmla="*/ 36215 w 872917"/>
                <a:gd name="T1" fmla="*/ 16278 h 836472"/>
                <a:gd name="T2" fmla="*/ 36215 w 872917"/>
                <a:gd name="T3" fmla="*/ 30558 h 836472"/>
                <a:gd name="T4" fmla="*/ 31688 w 872917"/>
                <a:gd name="T5" fmla="*/ 35142 h 836472"/>
                <a:gd name="T6" fmla="*/ 4527 w 872917"/>
                <a:gd name="T7" fmla="*/ 35142 h 836472"/>
                <a:gd name="T8" fmla="*/ 0 w 872917"/>
                <a:gd name="T9" fmla="*/ 30558 h 836472"/>
                <a:gd name="T10" fmla="*/ 0 w 872917"/>
                <a:gd name="T11" fmla="*/ 16530 h 836472"/>
                <a:gd name="T12" fmla="*/ 15619 w 872917"/>
                <a:gd name="T13" fmla="*/ 21505 h 836472"/>
                <a:gd name="T14" fmla="*/ 14486 w 872917"/>
                <a:gd name="T15" fmla="*/ 27009 h 836472"/>
                <a:gd name="T16" fmla="*/ 21729 w 872917"/>
                <a:gd name="T17" fmla="*/ 27009 h 836472"/>
                <a:gd name="T18" fmla="*/ 20592 w 872917"/>
                <a:gd name="T19" fmla="*/ 21483 h 836472"/>
                <a:gd name="T20" fmla="*/ 36215 w 872917"/>
                <a:gd name="T21" fmla="*/ 16278 h 836472"/>
                <a:gd name="T22" fmla="*/ 18862 w 872917"/>
                <a:gd name="T23" fmla="*/ 3779 h 836472"/>
                <a:gd name="T24" fmla="*/ 13939 w 872917"/>
                <a:gd name="T25" fmla="*/ 5091 h 836472"/>
                <a:gd name="T26" fmla="*/ 11850 w 872917"/>
                <a:gd name="T27" fmla="*/ 7637 h 836472"/>
                <a:gd name="T28" fmla="*/ 24345 w 872917"/>
                <a:gd name="T29" fmla="*/ 7637 h 836472"/>
                <a:gd name="T30" fmla="*/ 23406 w 872917"/>
                <a:gd name="T31" fmla="*/ 6106 h 836472"/>
                <a:gd name="T32" fmla="*/ 18862 w 872917"/>
                <a:gd name="T33" fmla="*/ 3779 h 836472"/>
                <a:gd name="T34" fmla="*/ 17319 w 872917"/>
                <a:gd name="T35" fmla="*/ 28 h 836472"/>
                <a:gd name="T36" fmla="*/ 26133 w 872917"/>
                <a:gd name="T37" fmla="*/ 3586 h 836472"/>
                <a:gd name="T38" fmla="*/ 28412 w 872917"/>
                <a:gd name="T39" fmla="*/ 7637 h 836472"/>
                <a:gd name="T40" fmla="*/ 31688 w 872917"/>
                <a:gd name="T41" fmla="*/ 7637 h 836472"/>
                <a:gd name="T42" fmla="*/ 36215 w 872917"/>
                <a:gd name="T43" fmla="*/ 12221 h 836472"/>
                <a:gd name="T44" fmla="*/ 36215 w 872917"/>
                <a:gd name="T45" fmla="*/ 13659 h 836472"/>
                <a:gd name="T46" fmla="*/ 20088 w 872917"/>
                <a:gd name="T47" fmla="*/ 19033 h 836472"/>
                <a:gd name="T48" fmla="*/ 19918 w 872917"/>
                <a:gd name="T49" fmla="*/ 18208 h 836472"/>
                <a:gd name="T50" fmla="*/ 16297 w 872917"/>
                <a:gd name="T51" fmla="*/ 18208 h 836472"/>
                <a:gd name="T52" fmla="*/ 16151 w 872917"/>
                <a:gd name="T53" fmla="*/ 18915 h 836472"/>
                <a:gd name="T54" fmla="*/ 0 w 872917"/>
                <a:gd name="T55" fmla="*/ 13771 h 836472"/>
                <a:gd name="T56" fmla="*/ 0 w 872917"/>
                <a:gd name="T57" fmla="*/ 12221 h 836472"/>
                <a:gd name="T58" fmla="*/ 4527 w 872917"/>
                <a:gd name="T59" fmla="*/ 7637 h 836472"/>
                <a:gd name="T60" fmla="*/ 7808 w 872917"/>
                <a:gd name="T61" fmla="*/ 7637 h 836472"/>
                <a:gd name="T62" fmla="*/ 11793 w 872917"/>
                <a:gd name="T63" fmla="*/ 2049 h 836472"/>
                <a:gd name="T64" fmla="*/ 17319 w 872917"/>
                <a:gd name="T65" fmla="*/ 28 h 83647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72917"/>
                <a:gd name="T100" fmla="*/ 0 h 836472"/>
                <a:gd name="T101" fmla="*/ 872917 w 872917"/>
                <a:gd name="T102" fmla="*/ 836472 h 83647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72917" h="836472">
                  <a:moveTo>
                    <a:pt x="872917" y="387463"/>
                  </a:moveTo>
                  <a:lnTo>
                    <a:pt x="872917" y="727355"/>
                  </a:lnTo>
                  <a:cubicBezTo>
                    <a:pt x="872917" y="787619"/>
                    <a:pt x="824064" y="836472"/>
                    <a:pt x="763800" y="836472"/>
                  </a:cubicBezTo>
                  <a:lnTo>
                    <a:pt x="109117" y="836472"/>
                  </a:lnTo>
                  <a:cubicBezTo>
                    <a:pt x="48853" y="836472"/>
                    <a:pt x="0" y="787619"/>
                    <a:pt x="0" y="727355"/>
                  </a:cubicBezTo>
                  <a:lnTo>
                    <a:pt x="0" y="393462"/>
                  </a:lnTo>
                  <a:lnTo>
                    <a:pt x="376465" y="511868"/>
                  </a:lnTo>
                  <a:lnTo>
                    <a:pt x="349167" y="642896"/>
                  </a:lnTo>
                  <a:lnTo>
                    <a:pt x="523750" y="642896"/>
                  </a:lnTo>
                  <a:lnTo>
                    <a:pt x="496346" y="511356"/>
                  </a:lnTo>
                  <a:lnTo>
                    <a:pt x="872917" y="387463"/>
                  </a:lnTo>
                  <a:close/>
                  <a:moveTo>
                    <a:pt x="454651" y="89951"/>
                  </a:moveTo>
                  <a:cubicBezTo>
                    <a:pt x="413879" y="85636"/>
                    <a:pt x="371578" y="95760"/>
                    <a:pt x="335971" y="121192"/>
                  </a:cubicBezTo>
                  <a:cubicBezTo>
                    <a:pt x="313511" y="137234"/>
                    <a:pt x="295948" y="157772"/>
                    <a:pt x="285636" y="181784"/>
                  </a:cubicBezTo>
                  <a:lnTo>
                    <a:pt x="586808" y="181784"/>
                  </a:lnTo>
                  <a:cubicBezTo>
                    <a:pt x="582405" y="168081"/>
                    <a:pt x="574102" y="156229"/>
                    <a:pt x="564164" y="145339"/>
                  </a:cubicBezTo>
                  <a:cubicBezTo>
                    <a:pt x="534669" y="113018"/>
                    <a:pt x="495424" y="94265"/>
                    <a:pt x="454651" y="89951"/>
                  </a:cubicBezTo>
                  <a:close/>
                  <a:moveTo>
                    <a:pt x="417458" y="679"/>
                  </a:moveTo>
                  <a:cubicBezTo>
                    <a:pt x="495129" y="-4923"/>
                    <a:pt x="574048" y="24160"/>
                    <a:pt x="629894" y="85355"/>
                  </a:cubicBezTo>
                  <a:cubicBezTo>
                    <a:pt x="655919" y="113874"/>
                    <a:pt x="674543" y="146746"/>
                    <a:pt x="684840" y="181784"/>
                  </a:cubicBezTo>
                  <a:lnTo>
                    <a:pt x="763800" y="181784"/>
                  </a:lnTo>
                  <a:cubicBezTo>
                    <a:pt x="824064" y="181784"/>
                    <a:pt x="872917" y="230637"/>
                    <a:pt x="872917" y="290901"/>
                  </a:cubicBezTo>
                  <a:lnTo>
                    <a:pt x="872917" y="325135"/>
                  </a:lnTo>
                  <a:lnTo>
                    <a:pt x="484194" y="453026"/>
                  </a:lnTo>
                  <a:lnTo>
                    <a:pt x="480104" y="433396"/>
                  </a:lnTo>
                  <a:lnTo>
                    <a:pt x="392813" y="433396"/>
                  </a:lnTo>
                  <a:lnTo>
                    <a:pt x="389304" y="450237"/>
                  </a:lnTo>
                  <a:lnTo>
                    <a:pt x="0" y="327793"/>
                  </a:lnTo>
                  <a:lnTo>
                    <a:pt x="0" y="290901"/>
                  </a:lnTo>
                  <a:cubicBezTo>
                    <a:pt x="0" y="230637"/>
                    <a:pt x="48853" y="181784"/>
                    <a:pt x="109117" y="181784"/>
                  </a:cubicBezTo>
                  <a:lnTo>
                    <a:pt x="188214" y="181784"/>
                  </a:lnTo>
                  <a:cubicBezTo>
                    <a:pt x="203958" y="129561"/>
                    <a:pt x="236927" y="82582"/>
                    <a:pt x="284252" y="48780"/>
                  </a:cubicBezTo>
                  <a:cubicBezTo>
                    <a:pt x="324702" y="19889"/>
                    <a:pt x="370855" y="4041"/>
                    <a:pt x="417458" y="679"/>
                  </a:cubicBez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8D99838E-3FBD-4E54-A1FB-7DA976C68DF4}"/>
              </a:ext>
            </a:extLst>
          </p:cNvPr>
          <p:cNvGrpSpPr/>
          <p:nvPr/>
        </p:nvGrpSpPr>
        <p:grpSpPr>
          <a:xfrm>
            <a:off x="4620399" y="1198169"/>
            <a:ext cx="575733" cy="575733"/>
            <a:chOff x="3308350" y="2136775"/>
            <a:chExt cx="431800" cy="431800"/>
          </a:xfrm>
        </p:grpSpPr>
        <p:sp>
          <p:nvSpPr>
            <p:cNvPr id="9" name="椭圆 47">
              <a:extLst>
                <a:ext uri="{FF2B5EF4-FFF2-40B4-BE49-F238E27FC236}">
                  <a16:creationId xmlns:a16="http://schemas.microsoft.com/office/drawing/2014/main" xmlns="" id="{B1BCA7E2-30DC-4789-9B41-F79CC0C28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8350" y="2136775"/>
              <a:ext cx="431800" cy="431800"/>
            </a:xfrm>
            <a:prstGeom prst="ellipse">
              <a:avLst/>
            </a:prstGeom>
            <a:solidFill>
              <a:srgbClr val="F0A3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 dirty="0">
                <a:solidFill>
                  <a:schemeClr val="bg1"/>
                </a:solidFill>
              </a:endParaRPr>
            </a:p>
          </p:txBody>
        </p:sp>
        <p:sp useBgFill="1">
          <p:nvSpPr>
            <p:cNvPr id="10" name="圆角矩形 49">
              <a:extLst>
                <a:ext uri="{FF2B5EF4-FFF2-40B4-BE49-F238E27FC236}">
                  <a16:creationId xmlns:a16="http://schemas.microsoft.com/office/drawing/2014/main" xmlns="" id="{5CC166DE-3BBD-4BAC-AF53-E2EA59EFEA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9638" y="2251075"/>
              <a:ext cx="150812" cy="203200"/>
            </a:xfrm>
            <a:custGeom>
              <a:avLst/>
              <a:gdLst>
                <a:gd name="T0" fmla="*/ 7152 w 654689"/>
                <a:gd name="T1" fmla="*/ 27528 h 876743"/>
                <a:gd name="T2" fmla="*/ 25729 w 654689"/>
                <a:gd name="T3" fmla="*/ 27528 h 876743"/>
                <a:gd name="T4" fmla="*/ 25729 w 654689"/>
                <a:gd name="T5" fmla="*/ 30459 h 876743"/>
                <a:gd name="T6" fmla="*/ 7152 w 654689"/>
                <a:gd name="T7" fmla="*/ 30459 h 876743"/>
                <a:gd name="T8" fmla="*/ 7152 w 654689"/>
                <a:gd name="T9" fmla="*/ 27528 h 876743"/>
                <a:gd name="T10" fmla="*/ 7152 w 654689"/>
                <a:gd name="T11" fmla="*/ 22908 h 876743"/>
                <a:gd name="T12" fmla="*/ 22632 w 654689"/>
                <a:gd name="T13" fmla="*/ 22908 h 876743"/>
                <a:gd name="T14" fmla="*/ 22632 w 654689"/>
                <a:gd name="T15" fmla="*/ 25839 h 876743"/>
                <a:gd name="T16" fmla="*/ 7152 w 654689"/>
                <a:gd name="T17" fmla="*/ 25839 h 876743"/>
                <a:gd name="T18" fmla="*/ 7152 w 654689"/>
                <a:gd name="T19" fmla="*/ 22908 h 876743"/>
                <a:gd name="T20" fmla="*/ 7152 w 654689"/>
                <a:gd name="T21" fmla="*/ 18668 h 876743"/>
                <a:gd name="T22" fmla="*/ 27793 w 654689"/>
                <a:gd name="T23" fmla="*/ 18668 h 876743"/>
                <a:gd name="T24" fmla="*/ 27793 w 654689"/>
                <a:gd name="T25" fmla="*/ 21599 h 876743"/>
                <a:gd name="T26" fmla="*/ 7152 w 654689"/>
                <a:gd name="T27" fmla="*/ 21599 h 876743"/>
                <a:gd name="T28" fmla="*/ 7152 w 654689"/>
                <a:gd name="T29" fmla="*/ 18668 h 876743"/>
                <a:gd name="T30" fmla="*/ 3952 w 654689"/>
                <a:gd name="T31" fmla="*/ 7962 h 876743"/>
                <a:gd name="T32" fmla="*/ 4632 w 654689"/>
                <a:gd name="T33" fmla="*/ 7962 h 876743"/>
                <a:gd name="T34" fmla="*/ 4632 w 654689"/>
                <a:gd name="T35" fmla="*/ 41095 h 876743"/>
                <a:gd name="T36" fmla="*/ 30109 w 654689"/>
                <a:gd name="T37" fmla="*/ 41095 h 876743"/>
                <a:gd name="T38" fmla="*/ 30109 w 654689"/>
                <a:gd name="T39" fmla="*/ 7962 h 876743"/>
                <a:gd name="T40" fmla="*/ 30789 w 654689"/>
                <a:gd name="T41" fmla="*/ 7962 h 876743"/>
                <a:gd name="T42" fmla="*/ 34741 w 654689"/>
                <a:gd name="T43" fmla="*/ 11962 h 876743"/>
                <a:gd name="T44" fmla="*/ 34741 w 654689"/>
                <a:gd name="T45" fmla="*/ 43095 h 876743"/>
                <a:gd name="T46" fmla="*/ 30789 w 654689"/>
                <a:gd name="T47" fmla="*/ 47095 h 876743"/>
                <a:gd name="T48" fmla="*/ 3952 w 654689"/>
                <a:gd name="T49" fmla="*/ 47095 h 876743"/>
                <a:gd name="T50" fmla="*/ 0 w 654689"/>
                <a:gd name="T51" fmla="*/ 43095 h 876743"/>
                <a:gd name="T52" fmla="*/ 0 w 654689"/>
                <a:gd name="T53" fmla="*/ 11962 h 876743"/>
                <a:gd name="T54" fmla="*/ 3952 w 654689"/>
                <a:gd name="T55" fmla="*/ 7962 h 876743"/>
                <a:gd name="T56" fmla="*/ 17370 w 654689"/>
                <a:gd name="T57" fmla="*/ 3192 h 876743"/>
                <a:gd name="T58" fmla="*/ 14734 w 654689"/>
                <a:gd name="T59" fmla="*/ 5860 h 876743"/>
                <a:gd name="T60" fmla="*/ 15820 w 654689"/>
                <a:gd name="T61" fmla="*/ 7962 h 876743"/>
                <a:gd name="T62" fmla="*/ 18921 w 654689"/>
                <a:gd name="T63" fmla="*/ 7962 h 876743"/>
                <a:gd name="T64" fmla="*/ 20007 w 654689"/>
                <a:gd name="T65" fmla="*/ 5860 h 876743"/>
                <a:gd name="T66" fmla="*/ 17370 w 654689"/>
                <a:gd name="T67" fmla="*/ 3192 h 876743"/>
                <a:gd name="T68" fmla="*/ 17370 w 654689"/>
                <a:gd name="T69" fmla="*/ 0 h 876743"/>
                <a:gd name="T70" fmla="*/ 23160 w 654689"/>
                <a:gd name="T71" fmla="*/ 5860 h 876743"/>
                <a:gd name="T72" fmla="*/ 22741 w 654689"/>
                <a:gd name="T73" fmla="*/ 7962 h 876743"/>
                <a:gd name="T74" fmla="*/ 27793 w 654689"/>
                <a:gd name="T75" fmla="*/ 7962 h 876743"/>
                <a:gd name="T76" fmla="*/ 27793 w 654689"/>
                <a:gd name="T77" fmla="*/ 12409 h 876743"/>
                <a:gd name="T78" fmla="*/ 25237 w 654689"/>
                <a:gd name="T79" fmla="*/ 14995 h 876743"/>
                <a:gd name="T80" fmla="*/ 9503 w 654689"/>
                <a:gd name="T81" fmla="*/ 14995 h 876743"/>
                <a:gd name="T82" fmla="*/ 6948 w 654689"/>
                <a:gd name="T83" fmla="*/ 12409 h 876743"/>
                <a:gd name="T84" fmla="*/ 6948 w 654689"/>
                <a:gd name="T85" fmla="*/ 7962 h 876743"/>
                <a:gd name="T86" fmla="*/ 12000 w 654689"/>
                <a:gd name="T87" fmla="*/ 7962 h 876743"/>
                <a:gd name="T88" fmla="*/ 11581 w 654689"/>
                <a:gd name="T89" fmla="*/ 5860 h 876743"/>
                <a:gd name="T90" fmla="*/ 17370 w 654689"/>
                <a:gd name="T91" fmla="*/ 0 h 87674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54689"/>
                <a:gd name="T139" fmla="*/ 0 h 876743"/>
                <a:gd name="T140" fmla="*/ 654689 w 654689"/>
                <a:gd name="T141" fmla="*/ 876743 h 87674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54689" h="876743">
                  <a:moveTo>
                    <a:pt x="134787" y="512482"/>
                  </a:moveTo>
                  <a:lnTo>
                    <a:pt x="484855" y="512482"/>
                  </a:lnTo>
                  <a:lnTo>
                    <a:pt x="484855" y="567039"/>
                  </a:lnTo>
                  <a:lnTo>
                    <a:pt x="134787" y="567039"/>
                  </a:lnTo>
                  <a:lnTo>
                    <a:pt x="134787" y="512482"/>
                  </a:lnTo>
                  <a:close/>
                  <a:moveTo>
                    <a:pt x="134787" y="426464"/>
                  </a:moveTo>
                  <a:lnTo>
                    <a:pt x="426499" y="426464"/>
                  </a:lnTo>
                  <a:lnTo>
                    <a:pt x="426499" y="481021"/>
                  </a:lnTo>
                  <a:lnTo>
                    <a:pt x="134787" y="481021"/>
                  </a:lnTo>
                  <a:lnTo>
                    <a:pt x="134787" y="426464"/>
                  </a:lnTo>
                  <a:close/>
                  <a:moveTo>
                    <a:pt x="134787" y="347535"/>
                  </a:moveTo>
                  <a:lnTo>
                    <a:pt x="523751" y="347535"/>
                  </a:lnTo>
                  <a:lnTo>
                    <a:pt x="523751" y="402092"/>
                  </a:lnTo>
                  <a:lnTo>
                    <a:pt x="134787" y="402092"/>
                  </a:lnTo>
                  <a:lnTo>
                    <a:pt x="134787" y="347535"/>
                  </a:lnTo>
                  <a:close/>
                  <a:moveTo>
                    <a:pt x="74477" y="148223"/>
                  </a:moveTo>
                  <a:lnTo>
                    <a:pt x="87292" y="148223"/>
                  </a:lnTo>
                  <a:lnTo>
                    <a:pt x="87292" y="765039"/>
                  </a:lnTo>
                  <a:lnTo>
                    <a:pt x="567397" y="765039"/>
                  </a:lnTo>
                  <a:lnTo>
                    <a:pt x="567397" y="148223"/>
                  </a:lnTo>
                  <a:lnTo>
                    <a:pt x="580212" y="148223"/>
                  </a:lnTo>
                  <a:cubicBezTo>
                    <a:pt x="621345" y="148223"/>
                    <a:pt x="654689" y="181567"/>
                    <a:pt x="654689" y="222700"/>
                  </a:cubicBezTo>
                  <a:lnTo>
                    <a:pt x="654689" y="802266"/>
                  </a:lnTo>
                  <a:cubicBezTo>
                    <a:pt x="654689" y="843399"/>
                    <a:pt x="621345" y="876743"/>
                    <a:pt x="580212" y="876743"/>
                  </a:cubicBezTo>
                  <a:lnTo>
                    <a:pt x="74477" y="876743"/>
                  </a:lnTo>
                  <a:cubicBezTo>
                    <a:pt x="33344" y="876743"/>
                    <a:pt x="0" y="843399"/>
                    <a:pt x="0" y="802266"/>
                  </a:cubicBezTo>
                  <a:lnTo>
                    <a:pt x="0" y="222700"/>
                  </a:lnTo>
                  <a:cubicBezTo>
                    <a:pt x="0" y="181567"/>
                    <a:pt x="33344" y="148223"/>
                    <a:pt x="74477" y="148223"/>
                  </a:cubicBezTo>
                  <a:close/>
                  <a:moveTo>
                    <a:pt x="327344" y="59420"/>
                  </a:moveTo>
                  <a:cubicBezTo>
                    <a:pt x="299905" y="59420"/>
                    <a:pt x="277661" y="81664"/>
                    <a:pt x="277661" y="109103"/>
                  </a:cubicBezTo>
                  <a:cubicBezTo>
                    <a:pt x="277661" y="125393"/>
                    <a:pt x="285501" y="139852"/>
                    <a:pt x="298129" y="148223"/>
                  </a:cubicBezTo>
                  <a:lnTo>
                    <a:pt x="356559" y="148223"/>
                  </a:lnTo>
                  <a:cubicBezTo>
                    <a:pt x="369187" y="139852"/>
                    <a:pt x="377027" y="125393"/>
                    <a:pt x="377027" y="109103"/>
                  </a:cubicBezTo>
                  <a:cubicBezTo>
                    <a:pt x="377027" y="81664"/>
                    <a:pt x="354783" y="59420"/>
                    <a:pt x="327344" y="59420"/>
                  </a:cubicBezTo>
                  <a:close/>
                  <a:moveTo>
                    <a:pt x="327345" y="0"/>
                  </a:moveTo>
                  <a:cubicBezTo>
                    <a:pt x="387601" y="0"/>
                    <a:pt x="436448" y="48847"/>
                    <a:pt x="436448" y="109103"/>
                  </a:cubicBezTo>
                  <a:lnTo>
                    <a:pt x="428550" y="148223"/>
                  </a:lnTo>
                  <a:lnTo>
                    <a:pt x="523751" y="148223"/>
                  </a:lnTo>
                  <a:lnTo>
                    <a:pt x="523751" y="231012"/>
                  </a:lnTo>
                  <a:cubicBezTo>
                    <a:pt x="523751" y="257604"/>
                    <a:pt x="502194" y="279161"/>
                    <a:pt x="475602" y="279161"/>
                  </a:cubicBezTo>
                  <a:lnTo>
                    <a:pt x="179087" y="279161"/>
                  </a:lnTo>
                  <a:cubicBezTo>
                    <a:pt x="152495" y="279161"/>
                    <a:pt x="130938" y="257604"/>
                    <a:pt x="130938" y="231012"/>
                  </a:cubicBezTo>
                  <a:lnTo>
                    <a:pt x="130938" y="148223"/>
                  </a:lnTo>
                  <a:lnTo>
                    <a:pt x="226140" y="148223"/>
                  </a:lnTo>
                  <a:cubicBezTo>
                    <a:pt x="220831" y="136244"/>
                    <a:pt x="218242" y="122976"/>
                    <a:pt x="218242" y="109103"/>
                  </a:cubicBezTo>
                  <a:cubicBezTo>
                    <a:pt x="218242" y="48847"/>
                    <a:pt x="267089" y="0"/>
                    <a:pt x="327345" y="0"/>
                  </a:cubicBez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DD81EA38-CB92-4E47-9DE6-47BD967ADD0D}"/>
              </a:ext>
            </a:extLst>
          </p:cNvPr>
          <p:cNvGrpSpPr/>
          <p:nvPr/>
        </p:nvGrpSpPr>
        <p:grpSpPr>
          <a:xfrm>
            <a:off x="4620399" y="2241050"/>
            <a:ext cx="575733" cy="575733"/>
            <a:chOff x="6443663" y="1473200"/>
            <a:chExt cx="431800" cy="431800"/>
          </a:xfrm>
        </p:grpSpPr>
        <p:sp>
          <p:nvSpPr>
            <p:cNvPr id="12" name="椭圆 62">
              <a:extLst>
                <a:ext uri="{FF2B5EF4-FFF2-40B4-BE49-F238E27FC236}">
                  <a16:creationId xmlns:a16="http://schemas.microsoft.com/office/drawing/2014/main" xmlns="" id="{42B4A4B7-5229-4CA0-BCFF-59565C177E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3663" y="1473200"/>
              <a:ext cx="431800" cy="431800"/>
            </a:xfrm>
            <a:prstGeom prst="ellipse">
              <a:avLst/>
            </a:prstGeom>
            <a:solidFill>
              <a:srgbClr val="E6C7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chemeClr val="bg1"/>
                </a:solidFill>
              </a:endParaRPr>
            </a:p>
          </p:txBody>
        </p:sp>
        <p:sp useBgFill="1">
          <p:nvSpPr>
            <p:cNvPr id="13" name="圆角矩形 26">
              <a:extLst>
                <a:ext uri="{FF2B5EF4-FFF2-40B4-BE49-F238E27FC236}">
                  <a16:creationId xmlns:a16="http://schemas.microsoft.com/office/drawing/2014/main" xmlns="" id="{1832F56F-9144-4D68-A52F-71C21CA2DE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0025" y="1604963"/>
              <a:ext cx="220663" cy="166687"/>
            </a:xfrm>
            <a:custGeom>
              <a:avLst/>
              <a:gdLst>
                <a:gd name="T0" fmla="*/ 14542 w 1584176"/>
                <a:gd name="T1" fmla="*/ 19031 h 1195792"/>
                <a:gd name="T2" fmla="*/ 16195 w 1584176"/>
                <a:gd name="T3" fmla="*/ 19031 h 1195792"/>
                <a:gd name="T4" fmla="*/ 9738 w 1584176"/>
                <a:gd name="T5" fmla="*/ 12669 h 1195792"/>
                <a:gd name="T6" fmla="*/ 6944 w 1584176"/>
                <a:gd name="T7" fmla="*/ 15163 h 1195792"/>
                <a:gd name="T8" fmla="*/ 9738 w 1584176"/>
                <a:gd name="T9" fmla="*/ 12669 h 1195792"/>
                <a:gd name="T10" fmla="*/ 19108 w 1584176"/>
                <a:gd name="T11" fmla="*/ 15163 h 1195792"/>
                <a:gd name="T12" fmla="*/ 16313 w 1584176"/>
                <a:gd name="T13" fmla="*/ 13099 h 1195792"/>
                <a:gd name="T14" fmla="*/ 13104 w 1584176"/>
                <a:gd name="T15" fmla="*/ 11454 h 1195792"/>
                <a:gd name="T16" fmla="*/ 14423 w 1584176"/>
                <a:gd name="T17" fmla="*/ 15163 h 1195792"/>
                <a:gd name="T18" fmla="*/ 11629 w 1584176"/>
                <a:gd name="T19" fmla="*/ 11987 h 1195792"/>
                <a:gd name="T20" fmla="*/ 23792 w 1584176"/>
                <a:gd name="T21" fmla="*/ 9849 h 1195792"/>
                <a:gd name="T22" fmla="*/ 20998 w 1584176"/>
                <a:gd name="T23" fmla="*/ 15163 h 1195792"/>
                <a:gd name="T24" fmla="*/ 23792 w 1584176"/>
                <a:gd name="T25" fmla="*/ 9849 h 1195792"/>
                <a:gd name="T26" fmla="*/ 19108 w 1584176"/>
                <a:gd name="T27" fmla="*/ 4164 h 1195792"/>
                <a:gd name="T28" fmla="*/ 20998 w 1584176"/>
                <a:gd name="T29" fmla="*/ 8845 h 1195792"/>
                <a:gd name="T30" fmla="*/ 23792 w 1584176"/>
                <a:gd name="T31" fmla="*/ 5739 h 1195792"/>
                <a:gd name="T32" fmla="*/ 24654 w 1584176"/>
                <a:gd name="T33" fmla="*/ 7197 h 1195792"/>
                <a:gd name="T34" fmla="*/ 15414 w 1584176"/>
                <a:gd name="T35" fmla="*/ 12750 h 1195792"/>
                <a:gd name="T36" fmla="*/ 5157 w 1584176"/>
                <a:gd name="T37" fmla="*/ 13583 h 1195792"/>
                <a:gd name="T38" fmla="*/ 6944 w 1584176"/>
                <a:gd name="T39" fmla="*/ 11551 h 1195792"/>
                <a:gd name="T40" fmla="*/ 9738 w 1584176"/>
                <a:gd name="T41" fmla="*/ 6768 h 1195792"/>
                <a:gd name="T42" fmla="*/ 11629 w 1584176"/>
                <a:gd name="T43" fmla="*/ 9953 h 1195792"/>
                <a:gd name="T44" fmla="*/ 14423 w 1584176"/>
                <a:gd name="T45" fmla="*/ 8537 h 1195792"/>
                <a:gd name="T46" fmla="*/ 15414 w 1584176"/>
                <a:gd name="T47" fmla="*/ 11362 h 1195792"/>
                <a:gd name="T48" fmla="*/ 16313 w 1584176"/>
                <a:gd name="T49" fmla="*/ 4164 h 1195792"/>
                <a:gd name="T50" fmla="*/ 2538 w 1584176"/>
                <a:gd name="T51" fmla="*/ 2757 h 1195792"/>
                <a:gd name="T52" fmla="*/ 3171 w 1584176"/>
                <a:gd name="T53" fmla="*/ 17365 h 1195792"/>
                <a:gd name="T54" fmla="*/ 28198 w 1584176"/>
                <a:gd name="T55" fmla="*/ 16732 h 1195792"/>
                <a:gd name="T56" fmla="*/ 27566 w 1584176"/>
                <a:gd name="T57" fmla="*/ 2123 h 1195792"/>
                <a:gd name="T58" fmla="*/ 3408 w 1584176"/>
                <a:gd name="T59" fmla="*/ 0 h 1195792"/>
                <a:gd name="T60" fmla="*/ 30737 w 1584176"/>
                <a:gd name="T61" fmla="*/ 3413 h 1195792"/>
                <a:gd name="T62" fmla="*/ 27329 w 1584176"/>
                <a:gd name="T63" fmla="*/ 20475 h 1195792"/>
                <a:gd name="T64" fmla="*/ 19560 w 1584176"/>
                <a:gd name="T65" fmla="*/ 21483 h 1195792"/>
                <a:gd name="T66" fmla="*/ 23009 w 1584176"/>
                <a:gd name="T67" fmla="*/ 23235 h 1195792"/>
                <a:gd name="T68" fmla="*/ 7728 w 1584176"/>
                <a:gd name="T69" fmla="*/ 21483 h 1195792"/>
                <a:gd name="T70" fmla="*/ 11177 w 1584176"/>
                <a:gd name="T71" fmla="*/ 20475 h 1195792"/>
                <a:gd name="T72" fmla="*/ 0 w 1584176"/>
                <a:gd name="T73" fmla="*/ 17063 h 1195792"/>
                <a:gd name="T74" fmla="*/ 3408 w 1584176"/>
                <a:gd name="T75" fmla="*/ 0 h 11957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584176"/>
                <a:gd name="T115" fmla="*/ 0 h 1195792"/>
                <a:gd name="T116" fmla="*/ 1584176 w 1584176"/>
                <a:gd name="T117" fmla="*/ 1195792 h 119579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584176" h="1195792">
                  <a:moveTo>
                    <a:pt x="792088" y="936827"/>
                  </a:moveTo>
                  <a:cubicBezTo>
                    <a:pt x="768562" y="936827"/>
                    <a:pt x="749491" y="955898"/>
                    <a:pt x="749491" y="979424"/>
                  </a:cubicBezTo>
                  <a:cubicBezTo>
                    <a:pt x="749491" y="1002950"/>
                    <a:pt x="768562" y="1022021"/>
                    <a:pt x="792088" y="1022021"/>
                  </a:cubicBezTo>
                  <a:cubicBezTo>
                    <a:pt x="815614" y="1022021"/>
                    <a:pt x="834685" y="1002950"/>
                    <a:pt x="834685" y="979424"/>
                  </a:cubicBezTo>
                  <a:cubicBezTo>
                    <a:pt x="834685" y="955898"/>
                    <a:pt x="815614" y="936827"/>
                    <a:pt x="792088" y="936827"/>
                  </a:cubicBezTo>
                  <a:close/>
                  <a:moveTo>
                    <a:pt x="501926" y="652004"/>
                  </a:moveTo>
                  <a:lnTo>
                    <a:pt x="501926" y="780354"/>
                  </a:lnTo>
                  <a:lnTo>
                    <a:pt x="357910" y="780354"/>
                  </a:lnTo>
                  <a:lnTo>
                    <a:pt x="357910" y="703916"/>
                  </a:lnTo>
                  <a:lnTo>
                    <a:pt x="501926" y="652004"/>
                  </a:lnTo>
                  <a:close/>
                  <a:moveTo>
                    <a:pt x="984820" y="611637"/>
                  </a:moveTo>
                  <a:lnTo>
                    <a:pt x="984820" y="780354"/>
                  </a:lnTo>
                  <a:lnTo>
                    <a:pt x="840804" y="780354"/>
                  </a:lnTo>
                  <a:lnTo>
                    <a:pt x="840804" y="674135"/>
                  </a:lnTo>
                  <a:lnTo>
                    <a:pt x="984820" y="611637"/>
                  </a:lnTo>
                  <a:close/>
                  <a:moveTo>
                    <a:pt x="675372" y="589482"/>
                  </a:moveTo>
                  <a:lnTo>
                    <a:pt x="743373" y="649323"/>
                  </a:lnTo>
                  <a:lnTo>
                    <a:pt x="743373" y="780354"/>
                  </a:lnTo>
                  <a:lnTo>
                    <a:pt x="599357" y="780354"/>
                  </a:lnTo>
                  <a:lnTo>
                    <a:pt x="599357" y="616883"/>
                  </a:lnTo>
                  <a:lnTo>
                    <a:pt x="675372" y="589482"/>
                  </a:lnTo>
                  <a:close/>
                  <a:moveTo>
                    <a:pt x="1226266" y="506859"/>
                  </a:moveTo>
                  <a:lnTo>
                    <a:pt x="1226266" y="780354"/>
                  </a:lnTo>
                  <a:lnTo>
                    <a:pt x="1082250" y="780354"/>
                  </a:lnTo>
                  <a:lnTo>
                    <a:pt x="1082250" y="569356"/>
                  </a:lnTo>
                  <a:lnTo>
                    <a:pt x="1226266" y="506859"/>
                  </a:lnTo>
                  <a:close/>
                  <a:moveTo>
                    <a:pt x="840804" y="214317"/>
                  </a:moveTo>
                  <a:lnTo>
                    <a:pt x="984820" y="214317"/>
                  </a:lnTo>
                  <a:lnTo>
                    <a:pt x="984820" y="499046"/>
                  </a:lnTo>
                  <a:lnTo>
                    <a:pt x="1082250" y="455202"/>
                  </a:lnTo>
                  <a:lnTo>
                    <a:pt x="1082250" y="295348"/>
                  </a:lnTo>
                  <a:lnTo>
                    <a:pt x="1226266" y="295348"/>
                  </a:lnTo>
                  <a:lnTo>
                    <a:pt x="1226266" y="390395"/>
                  </a:lnTo>
                  <a:lnTo>
                    <a:pt x="1270685" y="370406"/>
                  </a:lnTo>
                  <a:lnTo>
                    <a:pt x="1299260" y="437081"/>
                  </a:lnTo>
                  <a:lnTo>
                    <a:pt x="794435" y="656156"/>
                  </a:lnTo>
                  <a:lnTo>
                    <a:pt x="675372" y="551381"/>
                  </a:lnTo>
                  <a:lnTo>
                    <a:pt x="265797" y="699019"/>
                  </a:lnTo>
                  <a:lnTo>
                    <a:pt x="246747" y="632344"/>
                  </a:lnTo>
                  <a:lnTo>
                    <a:pt x="357910" y="594475"/>
                  </a:lnTo>
                  <a:lnTo>
                    <a:pt x="357910" y="348306"/>
                  </a:lnTo>
                  <a:lnTo>
                    <a:pt x="501926" y="348306"/>
                  </a:lnTo>
                  <a:lnTo>
                    <a:pt x="501926" y="545415"/>
                  </a:lnTo>
                  <a:lnTo>
                    <a:pt x="599357" y="512224"/>
                  </a:lnTo>
                  <a:lnTo>
                    <a:pt x="599357" y="439364"/>
                  </a:lnTo>
                  <a:lnTo>
                    <a:pt x="743373" y="439364"/>
                  </a:lnTo>
                  <a:lnTo>
                    <a:pt x="743373" y="540040"/>
                  </a:lnTo>
                  <a:lnTo>
                    <a:pt x="794435" y="584719"/>
                  </a:lnTo>
                  <a:lnTo>
                    <a:pt x="840804" y="563853"/>
                  </a:lnTo>
                  <a:lnTo>
                    <a:pt x="840804" y="214317"/>
                  </a:lnTo>
                  <a:close/>
                  <a:moveTo>
                    <a:pt x="163421" y="109283"/>
                  </a:moveTo>
                  <a:cubicBezTo>
                    <a:pt x="145421" y="109283"/>
                    <a:pt x="130830" y="123874"/>
                    <a:pt x="130830" y="141874"/>
                  </a:cubicBezTo>
                  <a:lnTo>
                    <a:pt x="130830" y="861077"/>
                  </a:lnTo>
                  <a:cubicBezTo>
                    <a:pt x="130830" y="879077"/>
                    <a:pt x="145421" y="893668"/>
                    <a:pt x="163421" y="893668"/>
                  </a:cubicBezTo>
                  <a:lnTo>
                    <a:pt x="1420755" y="893668"/>
                  </a:lnTo>
                  <a:cubicBezTo>
                    <a:pt x="1438755" y="893668"/>
                    <a:pt x="1453346" y="879077"/>
                    <a:pt x="1453346" y="861077"/>
                  </a:cubicBezTo>
                  <a:lnTo>
                    <a:pt x="1453346" y="141874"/>
                  </a:lnTo>
                  <a:cubicBezTo>
                    <a:pt x="1453346" y="123874"/>
                    <a:pt x="1438755" y="109283"/>
                    <a:pt x="1420755" y="109283"/>
                  </a:cubicBezTo>
                  <a:lnTo>
                    <a:pt x="163421" y="109283"/>
                  </a:lnTo>
                  <a:close/>
                  <a:moveTo>
                    <a:pt x="175629" y="0"/>
                  </a:moveTo>
                  <a:lnTo>
                    <a:pt x="1408547" y="0"/>
                  </a:lnTo>
                  <a:cubicBezTo>
                    <a:pt x="1505544" y="0"/>
                    <a:pt x="1584176" y="78632"/>
                    <a:pt x="1584176" y="175629"/>
                  </a:cubicBezTo>
                  <a:lnTo>
                    <a:pt x="1584176" y="878123"/>
                  </a:lnTo>
                  <a:cubicBezTo>
                    <a:pt x="1584176" y="975120"/>
                    <a:pt x="1505544" y="1053752"/>
                    <a:pt x="1408547" y="1053752"/>
                  </a:cubicBezTo>
                  <a:lnTo>
                    <a:pt x="1008112" y="1053752"/>
                  </a:lnTo>
                  <a:lnTo>
                    <a:pt x="1008112" y="1105610"/>
                  </a:lnTo>
                  <a:lnTo>
                    <a:pt x="1185879" y="1105610"/>
                  </a:lnTo>
                  <a:lnTo>
                    <a:pt x="1185879" y="1195792"/>
                  </a:lnTo>
                  <a:lnTo>
                    <a:pt x="398297" y="1195792"/>
                  </a:lnTo>
                  <a:lnTo>
                    <a:pt x="398297" y="1105610"/>
                  </a:lnTo>
                  <a:lnTo>
                    <a:pt x="576064" y="1105610"/>
                  </a:lnTo>
                  <a:lnTo>
                    <a:pt x="576064" y="1053752"/>
                  </a:lnTo>
                  <a:lnTo>
                    <a:pt x="175629" y="1053752"/>
                  </a:lnTo>
                  <a:cubicBezTo>
                    <a:pt x="78632" y="1053752"/>
                    <a:pt x="0" y="975120"/>
                    <a:pt x="0" y="878123"/>
                  </a:cubicBezTo>
                  <a:lnTo>
                    <a:pt x="0" y="175629"/>
                  </a:lnTo>
                  <a:cubicBezTo>
                    <a:pt x="0" y="78632"/>
                    <a:pt x="78632" y="0"/>
                    <a:pt x="175629" y="0"/>
                  </a:cubicBez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Box 9">
            <a:extLst>
              <a:ext uri="{FF2B5EF4-FFF2-40B4-BE49-F238E27FC236}">
                <a16:creationId xmlns:a16="http://schemas.microsoft.com/office/drawing/2014/main" xmlns="" id="{5194D405-45A7-434E-9A09-935004728C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1516" y="1044890"/>
            <a:ext cx="4224867" cy="8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  <a:p>
            <a:pPr eaLnBrk="1" hangingPunct="1"/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在此处添加详细描述文本，尽量与标题文本语言风格相符合，语言描述尽量简洁生动，尽可能概括出段落内容。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xmlns="" id="{72F45DBE-3981-4BB7-9BBA-1CA0FBCB1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1516" y="2086712"/>
            <a:ext cx="4224867" cy="8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  <a:p>
            <a:pPr eaLnBrk="1" hangingPunct="1"/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在此处添加详细描述文本，尽量与标题文本语言风格相符合，语言描述尽量简洁生动，尽可能概括出段落内容。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xmlns="" id="{3FF19D1C-EEDE-4B73-8211-7ED4D5B277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1516" y="3085454"/>
            <a:ext cx="4224867" cy="8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  <a:p>
            <a:pPr eaLnBrk="1" hangingPunct="1"/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在此处添加详细描述文本，尽量与标题文本语言风格相符合，语言描述尽量简洁生动，尽可能概括出段落内容。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xmlns="" id="{C1BFA83F-7AF0-4BDA-B20C-A02A8C7E5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3244" y="4182635"/>
            <a:ext cx="4224867" cy="85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  <a:p>
            <a:pPr eaLnBrk="1" hangingPunct="1"/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在此处添加详细描述文本，尽量与标题文本语言风格相符合，语言描述尽量简洁生动，尽可能概括出段落内容。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89782ED4-9774-494F-8EFD-6F73BE4BA61B}"/>
              </a:ext>
            </a:extLst>
          </p:cNvPr>
          <p:cNvGrpSpPr/>
          <p:nvPr/>
        </p:nvGrpSpPr>
        <p:grpSpPr>
          <a:xfrm>
            <a:off x="1449917" y="994835"/>
            <a:ext cx="2730501" cy="4425948"/>
            <a:chOff x="1187450" y="1317626"/>
            <a:chExt cx="2047876" cy="3319461"/>
          </a:xfrm>
          <a:solidFill>
            <a:schemeClr val="bg1"/>
          </a:solidFill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xmlns="" id="{B80C903F-646F-4927-B484-02885F1FA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6775" y="3371850"/>
              <a:ext cx="107950" cy="320675"/>
            </a:xfrm>
            <a:custGeom>
              <a:avLst/>
              <a:gdLst>
                <a:gd name="T0" fmla="*/ 47 w 68"/>
                <a:gd name="T1" fmla="*/ 165 h 202"/>
                <a:gd name="T2" fmla="*/ 27 w 68"/>
                <a:gd name="T3" fmla="*/ 202 h 202"/>
                <a:gd name="T4" fmla="*/ 10 w 68"/>
                <a:gd name="T5" fmla="*/ 200 h 202"/>
                <a:gd name="T6" fmla="*/ 0 w 68"/>
                <a:gd name="T7" fmla="*/ 159 h 202"/>
                <a:gd name="T8" fmla="*/ 21 w 68"/>
                <a:gd name="T9" fmla="*/ 0 h 202"/>
                <a:gd name="T10" fmla="*/ 68 w 68"/>
                <a:gd name="T11" fmla="*/ 7 h 202"/>
                <a:gd name="T12" fmla="*/ 47 w 68"/>
                <a:gd name="T13" fmla="*/ 16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202">
                  <a:moveTo>
                    <a:pt x="47" y="165"/>
                  </a:moveTo>
                  <a:lnTo>
                    <a:pt x="27" y="202"/>
                  </a:lnTo>
                  <a:lnTo>
                    <a:pt x="10" y="200"/>
                  </a:lnTo>
                  <a:lnTo>
                    <a:pt x="0" y="159"/>
                  </a:lnTo>
                  <a:lnTo>
                    <a:pt x="21" y="0"/>
                  </a:lnTo>
                  <a:lnTo>
                    <a:pt x="68" y="7"/>
                  </a:lnTo>
                  <a:lnTo>
                    <a:pt x="47" y="1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xmlns="" id="{E91F51EC-A78C-400E-B3EC-EBD5FAD364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8525" y="3314700"/>
              <a:ext cx="84138" cy="98425"/>
            </a:xfrm>
            <a:custGeom>
              <a:avLst/>
              <a:gdLst>
                <a:gd name="T0" fmla="*/ 58 w 64"/>
                <a:gd name="T1" fmla="*/ 48 h 74"/>
                <a:gd name="T2" fmla="*/ 27 w 64"/>
                <a:gd name="T3" fmla="*/ 72 h 74"/>
                <a:gd name="T4" fmla="*/ 26 w 64"/>
                <a:gd name="T5" fmla="*/ 72 h 74"/>
                <a:gd name="T6" fmla="*/ 2 w 64"/>
                <a:gd name="T7" fmla="*/ 41 h 74"/>
                <a:gd name="T8" fmla="*/ 6 w 64"/>
                <a:gd name="T9" fmla="*/ 15 h 74"/>
                <a:gd name="T10" fmla="*/ 35 w 64"/>
                <a:gd name="T11" fmla="*/ 7 h 74"/>
                <a:gd name="T12" fmla="*/ 36 w 64"/>
                <a:gd name="T13" fmla="*/ 7 h 74"/>
                <a:gd name="T14" fmla="*/ 62 w 64"/>
                <a:gd name="T15" fmla="*/ 22 h 74"/>
                <a:gd name="T16" fmla="*/ 58 w 64"/>
                <a:gd name="T17" fmla="*/ 4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74">
                  <a:moveTo>
                    <a:pt x="58" y="48"/>
                  </a:moveTo>
                  <a:cubicBezTo>
                    <a:pt x="56" y="63"/>
                    <a:pt x="42" y="74"/>
                    <a:pt x="27" y="72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11" y="70"/>
                    <a:pt x="0" y="56"/>
                    <a:pt x="2" y="41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8" y="0"/>
                    <a:pt x="20" y="5"/>
                    <a:pt x="35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51" y="9"/>
                    <a:pt x="64" y="7"/>
                    <a:pt x="62" y="22"/>
                  </a:cubicBezTo>
                  <a:lnTo>
                    <a:pt x="58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xmlns="" id="{71E7124F-07B4-448E-9363-F28685A8F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9000" y="3349625"/>
              <a:ext cx="92075" cy="90487"/>
            </a:xfrm>
            <a:custGeom>
              <a:avLst/>
              <a:gdLst>
                <a:gd name="T0" fmla="*/ 52 w 58"/>
                <a:gd name="T1" fmla="*/ 57 h 57"/>
                <a:gd name="T2" fmla="*/ 0 w 58"/>
                <a:gd name="T3" fmla="*/ 50 h 57"/>
                <a:gd name="T4" fmla="*/ 6 w 58"/>
                <a:gd name="T5" fmla="*/ 0 h 57"/>
                <a:gd name="T6" fmla="*/ 58 w 58"/>
                <a:gd name="T7" fmla="*/ 8 h 57"/>
                <a:gd name="T8" fmla="*/ 52 w 58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7">
                  <a:moveTo>
                    <a:pt x="52" y="57"/>
                  </a:moveTo>
                  <a:lnTo>
                    <a:pt x="0" y="50"/>
                  </a:lnTo>
                  <a:lnTo>
                    <a:pt x="6" y="0"/>
                  </a:lnTo>
                  <a:lnTo>
                    <a:pt x="58" y="8"/>
                  </a:lnTo>
                  <a:lnTo>
                    <a:pt x="52" y="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xmlns="" id="{E94F1EA3-85E7-45A1-8613-C0B10F9A18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2650" y="3679825"/>
              <a:ext cx="26988" cy="46037"/>
            </a:xfrm>
            <a:custGeom>
              <a:avLst/>
              <a:gdLst>
                <a:gd name="T0" fmla="*/ 0 w 21"/>
                <a:gd name="T1" fmla="*/ 5 h 35"/>
                <a:gd name="T2" fmla="*/ 5 w 21"/>
                <a:gd name="T3" fmla="*/ 26 h 35"/>
                <a:gd name="T4" fmla="*/ 21 w 21"/>
                <a:gd name="T5" fmla="*/ 9 h 35"/>
                <a:gd name="T6" fmla="*/ 0 w 21"/>
                <a:gd name="T7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5">
                  <a:moveTo>
                    <a:pt x="0" y="5"/>
                  </a:moveTo>
                  <a:cubicBezTo>
                    <a:pt x="0" y="5"/>
                    <a:pt x="3" y="22"/>
                    <a:pt x="5" y="26"/>
                  </a:cubicBezTo>
                  <a:cubicBezTo>
                    <a:pt x="6" y="31"/>
                    <a:pt x="9" y="35"/>
                    <a:pt x="21" y="9"/>
                  </a:cubicBezTo>
                  <a:cubicBezTo>
                    <a:pt x="21" y="9"/>
                    <a:pt x="13" y="0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xmlns="" id="{D73FAC3C-33D1-4A8F-A468-2FD28A204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9488" y="3370263"/>
              <a:ext cx="107950" cy="320675"/>
            </a:xfrm>
            <a:custGeom>
              <a:avLst/>
              <a:gdLst>
                <a:gd name="T0" fmla="*/ 46 w 68"/>
                <a:gd name="T1" fmla="*/ 164 h 202"/>
                <a:gd name="T2" fmla="*/ 27 w 68"/>
                <a:gd name="T3" fmla="*/ 202 h 202"/>
                <a:gd name="T4" fmla="*/ 9 w 68"/>
                <a:gd name="T5" fmla="*/ 199 h 202"/>
                <a:gd name="T6" fmla="*/ 0 w 68"/>
                <a:gd name="T7" fmla="*/ 158 h 202"/>
                <a:gd name="T8" fmla="*/ 21 w 68"/>
                <a:gd name="T9" fmla="*/ 0 h 202"/>
                <a:gd name="T10" fmla="*/ 68 w 68"/>
                <a:gd name="T11" fmla="*/ 6 h 202"/>
                <a:gd name="T12" fmla="*/ 46 w 68"/>
                <a:gd name="T13" fmla="*/ 16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202">
                  <a:moveTo>
                    <a:pt x="46" y="164"/>
                  </a:moveTo>
                  <a:lnTo>
                    <a:pt x="27" y="202"/>
                  </a:lnTo>
                  <a:lnTo>
                    <a:pt x="9" y="199"/>
                  </a:lnTo>
                  <a:lnTo>
                    <a:pt x="0" y="158"/>
                  </a:lnTo>
                  <a:lnTo>
                    <a:pt x="21" y="0"/>
                  </a:lnTo>
                  <a:lnTo>
                    <a:pt x="68" y="6"/>
                  </a:lnTo>
                  <a:lnTo>
                    <a:pt x="46" y="1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xmlns="" id="{5829D074-F2E3-430A-8AC3-940E8E20D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9650" y="3311525"/>
              <a:ext cx="85725" cy="98425"/>
            </a:xfrm>
            <a:custGeom>
              <a:avLst/>
              <a:gdLst>
                <a:gd name="T0" fmla="*/ 58 w 64"/>
                <a:gd name="T1" fmla="*/ 48 h 74"/>
                <a:gd name="T2" fmla="*/ 27 w 64"/>
                <a:gd name="T3" fmla="*/ 72 h 74"/>
                <a:gd name="T4" fmla="*/ 26 w 64"/>
                <a:gd name="T5" fmla="*/ 72 h 74"/>
                <a:gd name="T6" fmla="*/ 2 w 64"/>
                <a:gd name="T7" fmla="*/ 41 h 74"/>
                <a:gd name="T8" fmla="*/ 6 w 64"/>
                <a:gd name="T9" fmla="*/ 15 h 74"/>
                <a:gd name="T10" fmla="*/ 35 w 64"/>
                <a:gd name="T11" fmla="*/ 7 h 74"/>
                <a:gd name="T12" fmla="*/ 36 w 64"/>
                <a:gd name="T13" fmla="*/ 7 h 74"/>
                <a:gd name="T14" fmla="*/ 61 w 64"/>
                <a:gd name="T15" fmla="*/ 23 h 74"/>
                <a:gd name="T16" fmla="*/ 58 w 64"/>
                <a:gd name="T17" fmla="*/ 4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74">
                  <a:moveTo>
                    <a:pt x="58" y="48"/>
                  </a:moveTo>
                  <a:cubicBezTo>
                    <a:pt x="56" y="64"/>
                    <a:pt x="42" y="74"/>
                    <a:pt x="27" y="72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11" y="70"/>
                    <a:pt x="0" y="56"/>
                    <a:pt x="2" y="41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8" y="0"/>
                    <a:pt x="20" y="5"/>
                    <a:pt x="35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51" y="9"/>
                    <a:pt x="64" y="7"/>
                    <a:pt x="61" y="23"/>
                  </a:cubicBezTo>
                  <a:lnTo>
                    <a:pt x="58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xmlns="" id="{6B3A3A4F-DBCE-47AE-8CBE-886F8B53C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0125" y="3349625"/>
              <a:ext cx="93663" cy="88900"/>
            </a:xfrm>
            <a:custGeom>
              <a:avLst/>
              <a:gdLst>
                <a:gd name="T0" fmla="*/ 52 w 59"/>
                <a:gd name="T1" fmla="*/ 56 h 56"/>
                <a:gd name="T2" fmla="*/ 0 w 59"/>
                <a:gd name="T3" fmla="*/ 49 h 56"/>
                <a:gd name="T4" fmla="*/ 7 w 59"/>
                <a:gd name="T5" fmla="*/ 0 h 56"/>
                <a:gd name="T6" fmla="*/ 59 w 59"/>
                <a:gd name="T7" fmla="*/ 6 h 56"/>
                <a:gd name="T8" fmla="*/ 52 w 59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6">
                  <a:moveTo>
                    <a:pt x="52" y="56"/>
                  </a:moveTo>
                  <a:lnTo>
                    <a:pt x="0" y="49"/>
                  </a:lnTo>
                  <a:lnTo>
                    <a:pt x="7" y="0"/>
                  </a:lnTo>
                  <a:lnTo>
                    <a:pt x="59" y="6"/>
                  </a:lnTo>
                  <a:lnTo>
                    <a:pt x="52" y="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xmlns="" id="{0546D2EF-6F75-4C6F-887B-79CB91D6C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3775" y="3676650"/>
              <a:ext cx="28575" cy="47625"/>
            </a:xfrm>
            <a:custGeom>
              <a:avLst/>
              <a:gdLst>
                <a:gd name="T0" fmla="*/ 0 w 21"/>
                <a:gd name="T1" fmla="*/ 6 h 35"/>
                <a:gd name="T2" fmla="*/ 5 w 21"/>
                <a:gd name="T3" fmla="*/ 27 h 35"/>
                <a:gd name="T4" fmla="*/ 21 w 21"/>
                <a:gd name="T5" fmla="*/ 10 h 35"/>
                <a:gd name="T6" fmla="*/ 0 w 21"/>
                <a:gd name="T7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5">
                  <a:moveTo>
                    <a:pt x="0" y="6"/>
                  </a:moveTo>
                  <a:cubicBezTo>
                    <a:pt x="0" y="6"/>
                    <a:pt x="3" y="22"/>
                    <a:pt x="5" y="27"/>
                  </a:cubicBezTo>
                  <a:cubicBezTo>
                    <a:pt x="6" y="31"/>
                    <a:pt x="9" y="35"/>
                    <a:pt x="21" y="10"/>
                  </a:cubicBezTo>
                  <a:cubicBezTo>
                    <a:pt x="21" y="10"/>
                    <a:pt x="13" y="0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xmlns="" id="{3C296056-0C96-42A3-BF4F-EA2062E13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7913" y="3373438"/>
              <a:ext cx="25400" cy="161925"/>
            </a:xfrm>
            <a:custGeom>
              <a:avLst/>
              <a:gdLst>
                <a:gd name="T0" fmla="*/ 4 w 19"/>
                <a:gd name="T1" fmla="*/ 0 h 122"/>
                <a:gd name="T2" fmla="*/ 19 w 19"/>
                <a:gd name="T3" fmla="*/ 16 h 122"/>
                <a:gd name="T4" fmla="*/ 7 w 19"/>
                <a:gd name="T5" fmla="*/ 115 h 122"/>
                <a:gd name="T6" fmla="*/ 0 w 19"/>
                <a:gd name="T7" fmla="*/ 121 h 122"/>
                <a:gd name="T8" fmla="*/ 10 w 19"/>
                <a:gd name="T9" fmla="*/ 43 h 122"/>
                <a:gd name="T10" fmla="*/ 5 w 19"/>
                <a:gd name="T11" fmla="*/ 34 h 122"/>
                <a:gd name="T12" fmla="*/ 4 w 19"/>
                <a:gd name="T13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22">
                  <a:moveTo>
                    <a:pt x="4" y="0"/>
                  </a:moveTo>
                  <a:cubicBezTo>
                    <a:pt x="4" y="0"/>
                    <a:pt x="18" y="10"/>
                    <a:pt x="19" y="16"/>
                  </a:cubicBezTo>
                  <a:cubicBezTo>
                    <a:pt x="19" y="21"/>
                    <a:pt x="7" y="115"/>
                    <a:pt x="7" y="115"/>
                  </a:cubicBezTo>
                  <a:cubicBezTo>
                    <a:pt x="7" y="115"/>
                    <a:pt x="8" y="122"/>
                    <a:pt x="0" y="121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xmlns="" id="{90CB53AA-6B3B-4742-AC6A-117055C8EF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3850" y="3322638"/>
              <a:ext cx="479425" cy="215900"/>
            </a:xfrm>
            <a:custGeom>
              <a:avLst/>
              <a:gdLst>
                <a:gd name="T0" fmla="*/ 150 w 302"/>
                <a:gd name="T1" fmla="*/ 136 h 136"/>
                <a:gd name="T2" fmla="*/ 0 w 302"/>
                <a:gd name="T3" fmla="*/ 68 h 136"/>
                <a:gd name="T4" fmla="*/ 154 w 302"/>
                <a:gd name="T5" fmla="*/ 0 h 136"/>
                <a:gd name="T6" fmla="*/ 302 w 302"/>
                <a:gd name="T7" fmla="*/ 66 h 136"/>
                <a:gd name="T8" fmla="*/ 150 w 302"/>
                <a:gd name="T9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36">
                  <a:moveTo>
                    <a:pt x="150" y="136"/>
                  </a:moveTo>
                  <a:lnTo>
                    <a:pt x="0" y="68"/>
                  </a:lnTo>
                  <a:lnTo>
                    <a:pt x="154" y="0"/>
                  </a:lnTo>
                  <a:lnTo>
                    <a:pt x="302" y="66"/>
                  </a:lnTo>
                  <a:lnTo>
                    <a:pt x="150" y="13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15">
              <a:extLst>
                <a:ext uri="{FF2B5EF4-FFF2-40B4-BE49-F238E27FC236}">
                  <a16:creationId xmlns:a16="http://schemas.microsoft.com/office/drawing/2014/main" xmlns="" id="{830EDE1B-7517-4AB8-9E31-9E06B2792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4225" y="3422650"/>
              <a:ext cx="14288" cy="157162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Oval 16">
              <a:extLst>
                <a:ext uri="{FF2B5EF4-FFF2-40B4-BE49-F238E27FC236}">
                  <a16:creationId xmlns:a16="http://schemas.microsoft.com/office/drawing/2014/main" xmlns="" id="{BE6A0A37-06B7-4205-BAFE-D63D8E4F4E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6763" y="3562350"/>
              <a:ext cx="47625" cy="49212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xmlns="" id="{4BD6021A-08E2-4F08-8844-198A3FB857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0413" y="3587750"/>
              <a:ext cx="34925" cy="106362"/>
            </a:xfrm>
            <a:custGeom>
              <a:avLst/>
              <a:gdLst>
                <a:gd name="T0" fmla="*/ 14 w 26"/>
                <a:gd name="T1" fmla="*/ 4 h 79"/>
                <a:gd name="T2" fmla="*/ 6 w 26"/>
                <a:gd name="T3" fmla="*/ 79 h 79"/>
                <a:gd name="T4" fmla="*/ 26 w 26"/>
                <a:gd name="T5" fmla="*/ 79 h 79"/>
                <a:gd name="T6" fmla="*/ 26 w 26"/>
                <a:gd name="T7" fmla="*/ 0 h 79"/>
                <a:gd name="T8" fmla="*/ 14 w 26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79">
                  <a:moveTo>
                    <a:pt x="14" y="4"/>
                  </a:moveTo>
                  <a:cubicBezTo>
                    <a:pt x="14" y="4"/>
                    <a:pt x="0" y="34"/>
                    <a:pt x="6" y="79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14" y="7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xmlns="" id="{B7D9EF1E-268E-4DE5-AE95-BA67CA1716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8988" y="3587750"/>
              <a:ext cx="33338" cy="106362"/>
            </a:xfrm>
            <a:custGeom>
              <a:avLst/>
              <a:gdLst>
                <a:gd name="T0" fmla="*/ 11 w 25"/>
                <a:gd name="T1" fmla="*/ 4 h 79"/>
                <a:gd name="T2" fmla="*/ 20 w 25"/>
                <a:gd name="T3" fmla="*/ 79 h 79"/>
                <a:gd name="T4" fmla="*/ 0 w 25"/>
                <a:gd name="T5" fmla="*/ 79 h 79"/>
                <a:gd name="T6" fmla="*/ 0 w 25"/>
                <a:gd name="T7" fmla="*/ 0 h 79"/>
                <a:gd name="T8" fmla="*/ 11 w 25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9">
                  <a:moveTo>
                    <a:pt x="11" y="4"/>
                  </a:moveTo>
                  <a:cubicBezTo>
                    <a:pt x="11" y="4"/>
                    <a:pt x="25" y="34"/>
                    <a:pt x="2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1" y="7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9">
              <a:extLst>
                <a:ext uri="{FF2B5EF4-FFF2-40B4-BE49-F238E27FC236}">
                  <a16:creationId xmlns:a16="http://schemas.microsoft.com/office/drawing/2014/main" xmlns="" id="{DF9670FB-AD55-44C6-83F2-4A643C377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9100" y="3494088"/>
              <a:ext cx="277813" cy="207962"/>
            </a:xfrm>
            <a:custGeom>
              <a:avLst/>
              <a:gdLst>
                <a:gd name="T0" fmla="*/ 209 w 209"/>
                <a:gd name="T1" fmla="*/ 0 h 156"/>
                <a:gd name="T2" fmla="*/ 104 w 209"/>
                <a:gd name="T3" fmla="*/ 49 h 156"/>
                <a:gd name="T4" fmla="*/ 0 w 209"/>
                <a:gd name="T5" fmla="*/ 0 h 156"/>
                <a:gd name="T6" fmla="*/ 0 w 209"/>
                <a:gd name="T7" fmla="*/ 120 h 156"/>
                <a:gd name="T8" fmla="*/ 102 w 209"/>
                <a:gd name="T9" fmla="*/ 156 h 156"/>
                <a:gd name="T10" fmla="*/ 102 w 209"/>
                <a:gd name="T11" fmla="*/ 156 h 156"/>
                <a:gd name="T12" fmla="*/ 104 w 209"/>
                <a:gd name="T13" fmla="*/ 156 h 156"/>
                <a:gd name="T14" fmla="*/ 107 w 209"/>
                <a:gd name="T15" fmla="*/ 156 h 156"/>
                <a:gd name="T16" fmla="*/ 107 w 209"/>
                <a:gd name="T17" fmla="*/ 156 h 156"/>
                <a:gd name="T18" fmla="*/ 209 w 209"/>
                <a:gd name="T19" fmla="*/ 120 h 156"/>
                <a:gd name="T20" fmla="*/ 209 w 20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156">
                  <a:moveTo>
                    <a:pt x="209" y="0"/>
                  </a:moveTo>
                  <a:cubicBezTo>
                    <a:pt x="209" y="1"/>
                    <a:pt x="121" y="41"/>
                    <a:pt x="104" y="49"/>
                  </a:cubicBezTo>
                  <a:cubicBezTo>
                    <a:pt x="87" y="41"/>
                    <a:pt x="0" y="1"/>
                    <a:pt x="0" y="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28" y="150"/>
                    <a:pt x="84" y="155"/>
                    <a:pt x="102" y="156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6"/>
                    <a:pt x="103" y="156"/>
                    <a:pt x="104" y="156"/>
                  </a:cubicBezTo>
                  <a:cubicBezTo>
                    <a:pt x="106" y="156"/>
                    <a:pt x="107" y="156"/>
                    <a:pt x="107" y="156"/>
                  </a:cubicBezTo>
                  <a:cubicBezTo>
                    <a:pt x="107" y="156"/>
                    <a:pt x="107" y="156"/>
                    <a:pt x="107" y="156"/>
                  </a:cubicBezTo>
                  <a:cubicBezTo>
                    <a:pt x="125" y="155"/>
                    <a:pt x="181" y="150"/>
                    <a:pt x="209" y="120"/>
                  </a:cubicBezTo>
                  <a:lnTo>
                    <a:pt x="20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xmlns="" id="{F97A0025-B31D-4371-B9C4-E2370D133E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87450" y="2005013"/>
              <a:ext cx="292100" cy="306387"/>
            </a:xfrm>
            <a:custGeom>
              <a:avLst/>
              <a:gdLst>
                <a:gd name="T0" fmla="*/ 168 w 219"/>
                <a:gd name="T1" fmla="*/ 224 h 231"/>
                <a:gd name="T2" fmla="*/ 197 w 219"/>
                <a:gd name="T3" fmla="*/ 212 h 231"/>
                <a:gd name="T4" fmla="*/ 168 w 219"/>
                <a:gd name="T5" fmla="*/ 132 h 231"/>
                <a:gd name="T6" fmla="*/ 168 w 219"/>
                <a:gd name="T7" fmla="*/ 150 h 231"/>
                <a:gd name="T8" fmla="*/ 192 w 219"/>
                <a:gd name="T9" fmla="*/ 190 h 231"/>
                <a:gd name="T10" fmla="*/ 168 w 219"/>
                <a:gd name="T11" fmla="*/ 209 h 231"/>
                <a:gd name="T12" fmla="*/ 168 w 219"/>
                <a:gd name="T13" fmla="*/ 224 h 231"/>
                <a:gd name="T14" fmla="*/ 168 w 219"/>
                <a:gd name="T15" fmla="*/ 203 h 231"/>
                <a:gd name="T16" fmla="*/ 168 w 219"/>
                <a:gd name="T17" fmla="*/ 157 h 231"/>
                <a:gd name="T18" fmla="*/ 181 w 219"/>
                <a:gd name="T19" fmla="*/ 187 h 231"/>
                <a:gd name="T20" fmla="*/ 168 w 219"/>
                <a:gd name="T21" fmla="*/ 203 h 231"/>
                <a:gd name="T22" fmla="*/ 146 w 219"/>
                <a:gd name="T23" fmla="*/ 112 h 231"/>
                <a:gd name="T24" fmla="*/ 141 w 219"/>
                <a:gd name="T25" fmla="*/ 98 h 231"/>
                <a:gd name="T26" fmla="*/ 141 w 219"/>
                <a:gd name="T27" fmla="*/ 44 h 231"/>
                <a:gd name="T28" fmla="*/ 146 w 219"/>
                <a:gd name="T29" fmla="*/ 37 h 231"/>
                <a:gd name="T30" fmla="*/ 148 w 219"/>
                <a:gd name="T31" fmla="*/ 37 h 231"/>
                <a:gd name="T32" fmla="*/ 148 w 219"/>
                <a:gd name="T33" fmla="*/ 14 h 231"/>
                <a:gd name="T34" fmla="*/ 146 w 219"/>
                <a:gd name="T35" fmla="*/ 14 h 231"/>
                <a:gd name="T36" fmla="*/ 146 w 219"/>
                <a:gd name="T37" fmla="*/ 13 h 231"/>
                <a:gd name="T38" fmla="*/ 114 w 219"/>
                <a:gd name="T39" fmla="*/ 0 h 231"/>
                <a:gd name="T40" fmla="*/ 81 w 219"/>
                <a:gd name="T41" fmla="*/ 13 h 231"/>
                <a:gd name="T42" fmla="*/ 81 w 219"/>
                <a:gd name="T43" fmla="*/ 14 h 231"/>
                <a:gd name="T44" fmla="*/ 80 w 219"/>
                <a:gd name="T45" fmla="*/ 14 h 231"/>
                <a:gd name="T46" fmla="*/ 80 w 219"/>
                <a:gd name="T47" fmla="*/ 37 h 231"/>
                <a:gd name="T48" fmla="*/ 81 w 219"/>
                <a:gd name="T49" fmla="*/ 37 h 231"/>
                <a:gd name="T50" fmla="*/ 90 w 219"/>
                <a:gd name="T51" fmla="*/ 45 h 231"/>
                <a:gd name="T52" fmla="*/ 90 w 219"/>
                <a:gd name="T53" fmla="*/ 98 h 231"/>
                <a:gd name="T54" fmla="*/ 83 w 219"/>
                <a:gd name="T55" fmla="*/ 112 h 231"/>
                <a:gd name="T56" fmla="*/ 31 w 219"/>
                <a:gd name="T57" fmla="*/ 212 h 231"/>
                <a:gd name="T58" fmla="*/ 114 w 219"/>
                <a:gd name="T59" fmla="*/ 230 h 231"/>
                <a:gd name="T60" fmla="*/ 168 w 219"/>
                <a:gd name="T61" fmla="*/ 224 h 231"/>
                <a:gd name="T62" fmla="*/ 168 w 219"/>
                <a:gd name="T63" fmla="*/ 209 h 231"/>
                <a:gd name="T64" fmla="*/ 144 w 219"/>
                <a:gd name="T65" fmla="*/ 212 h 231"/>
                <a:gd name="T66" fmla="*/ 144 w 219"/>
                <a:gd name="T67" fmla="*/ 212 h 231"/>
                <a:gd name="T68" fmla="*/ 168 w 219"/>
                <a:gd name="T69" fmla="*/ 203 h 231"/>
                <a:gd name="T70" fmla="*/ 168 w 219"/>
                <a:gd name="T71" fmla="*/ 157 h 231"/>
                <a:gd name="T72" fmla="*/ 149 w 219"/>
                <a:gd name="T73" fmla="*/ 134 h 231"/>
                <a:gd name="T74" fmla="*/ 168 w 219"/>
                <a:gd name="T75" fmla="*/ 150 h 231"/>
                <a:gd name="T76" fmla="*/ 168 w 219"/>
                <a:gd name="T77" fmla="*/ 132 h 231"/>
                <a:gd name="T78" fmla="*/ 146 w 219"/>
                <a:gd name="T79" fmla="*/ 1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9" h="231">
                  <a:moveTo>
                    <a:pt x="168" y="224"/>
                  </a:moveTo>
                  <a:cubicBezTo>
                    <a:pt x="179" y="221"/>
                    <a:pt x="189" y="217"/>
                    <a:pt x="197" y="212"/>
                  </a:cubicBezTo>
                  <a:cubicBezTo>
                    <a:pt x="219" y="196"/>
                    <a:pt x="191" y="157"/>
                    <a:pt x="168" y="132"/>
                  </a:cubicBezTo>
                  <a:cubicBezTo>
                    <a:pt x="168" y="150"/>
                    <a:pt x="168" y="150"/>
                    <a:pt x="168" y="150"/>
                  </a:cubicBezTo>
                  <a:cubicBezTo>
                    <a:pt x="180" y="162"/>
                    <a:pt x="193" y="177"/>
                    <a:pt x="192" y="190"/>
                  </a:cubicBezTo>
                  <a:cubicBezTo>
                    <a:pt x="192" y="201"/>
                    <a:pt x="180" y="207"/>
                    <a:pt x="168" y="209"/>
                  </a:cubicBezTo>
                  <a:cubicBezTo>
                    <a:pt x="168" y="224"/>
                    <a:pt x="168" y="224"/>
                    <a:pt x="168" y="224"/>
                  </a:cubicBezTo>
                  <a:close/>
                  <a:moveTo>
                    <a:pt x="168" y="203"/>
                  </a:moveTo>
                  <a:cubicBezTo>
                    <a:pt x="168" y="157"/>
                    <a:pt x="168" y="157"/>
                    <a:pt x="168" y="157"/>
                  </a:cubicBezTo>
                  <a:cubicBezTo>
                    <a:pt x="175" y="167"/>
                    <a:pt x="182" y="179"/>
                    <a:pt x="181" y="187"/>
                  </a:cubicBezTo>
                  <a:cubicBezTo>
                    <a:pt x="180" y="194"/>
                    <a:pt x="175" y="199"/>
                    <a:pt x="168" y="203"/>
                  </a:cubicBezTo>
                  <a:close/>
                  <a:moveTo>
                    <a:pt x="146" y="112"/>
                  </a:moveTo>
                  <a:cubicBezTo>
                    <a:pt x="146" y="112"/>
                    <a:pt x="141" y="109"/>
                    <a:pt x="141" y="98"/>
                  </a:cubicBezTo>
                  <a:cubicBezTo>
                    <a:pt x="141" y="90"/>
                    <a:pt x="141" y="56"/>
                    <a:pt x="141" y="44"/>
                  </a:cubicBezTo>
                  <a:cubicBezTo>
                    <a:pt x="144" y="43"/>
                    <a:pt x="146" y="40"/>
                    <a:pt x="146" y="37"/>
                  </a:cubicBezTo>
                  <a:cubicBezTo>
                    <a:pt x="148" y="37"/>
                    <a:pt x="148" y="37"/>
                    <a:pt x="148" y="3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4"/>
                    <a:pt x="146" y="14"/>
                    <a:pt x="146" y="14"/>
                  </a:cubicBezTo>
                  <a:cubicBezTo>
                    <a:pt x="146" y="14"/>
                    <a:pt x="146" y="13"/>
                    <a:pt x="146" y="13"/>
                  </a:cubicBezTo>
                  <a:cubicBezTo>
                    <a:pt x="146" y="6"/>
                    <a:pt x="132" y="0"/>
                    <a:pt x="114" y="0"/>
                  </a:cubicBezTo>
                  <a:cubicBezTo>
                    <a:pt x="95" y="0"/>
                    <a:pt x="81" y="6"/>
                    <a:pt x="81" y="13"/>
                  </a:cubicBezTo>
                  <a:cubicBezTo>
                    <a:pt x="81" y="13"/>
                    <a:pt x="81" y="14"/>
                    <a:pt x="81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37"/>
                    <a:pt x="80" y="37"/>
                    <a:pt x="80" y="37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1" y="40"/>
                    <a:pt x="84" y="43"/>
                    <a:pt x="90" y="45"/>
                  </a:cubicBezTo>
                  <a:cubicBezTo>
                    <a:pt x="90" y="56"/>
                    <a:pt x="90" y="90"/>
                    <a:pt x="90" y="98"/>
                  </a:cubicBezTo>
                  <a:cubicBezTo>
                    <a:pt x="90" y="109"/>
                    <a:pt x="83" y="112"/>
                    <a:pt x="83" y="112"/>
                  </a:cubicBezTo>
                  <a:cubicBezTo>
                    <a:pt x="71" y="119"/>
                    <a:pt x="0" y="190"/>
                    <a:pt x="31" y="212"/>
                  </a:cubicBezTo>
                  <a:cubicBezTo>
                    <a:pt x="58" y="231"/>
                    <a:pt x="105" y="230"/>
                    <a:pt x="114" y="230"/>
                  </a:cubicBezTo>
                  <a:cubicBezTo>
                    <a:pt x="121" y="230"/>
                    <a:pt x="145" y="230"/>
                    <a:pt x="168" y="224"/>
                  </a:cubicBezTo>
                  <a:cubicBezTo>
                    <a:pt x="168" y="209"/>
                    <a:pt x="168" y="209"/>
                    <a:pt x="168" y="209"/>
                  </a:cubicBezTo>
                  <a:cubicBezTo>
                    <a:pt x="156" y="212"/>
                    <a:pt x="144" y="212"/>
                    <a:pt x="144" y="212"/>
                  </a:cubicBezTo>
                  <a:cubicBezTo>
                    <a:pt x="144" y="212"/>
                    <a:pt x="144" y="212"/>
                    <a:pt x="144" y="212"/>
                  </a:cubicBezTo>
                  <a:cubicBezTo>
                    <a:pt x="144" y="212"/>
                    <a:pt x="158" y="210"/>
                    <a:pt x="168" y="203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59" y="144"/>
                    <a:pt x="149" y="134"/>
                    <a:pt x="149" y="134"/>
                  </a:cubicBezTo>
                  <a:cubicBezTo>
                    <a:pt x="149" y="134"/>
                    <a:pt x="158" y="141"/>
                    <a:pt x="168" y="150"/>
                  </a:cubicBezTo>
                  <a:cubicBezTo>
                    <a:pt x="168" y="132"/>
                    <a:pt x="168" y="132"/>
                    <a:pt x="168" y="132"/>
                  </a:cubicBezTo>
                  <a:cubicBezTo>
                    <a:pt x="159" y="122"/>
                    <a:pt x="150" y="114"/>
                    <a:pt x="146" y="1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Oval 21">
              <a:extLst>
                <a:ext uri="{FF2B5EF4-FFF2-40B4-BE49-F238E27FC236}">
                  <a16:creationId xmlns:a16="http://schemas.microsoft.com/office/drawing/2014/main" xmlns="" id="{E969CDBF-8B80-445D-ADE6-777D57C34C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8000" y="1933575"/>
              <a:ext cx="87313" cy="857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2">
              <a:extLst>
                <a:ext uri="{FF2B5EF4-FFF2-40B4-BE49-F238E27FC236}">
                  <a16:creationId xmlns:a16="http://schemas.microsoft.com/office/drawing/2014/main" xmlns="" id="{C5C35E91-F43D-44F8-AC17-49B8B4802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750" y="1997075"/>
              <a:ext cx="134938" cy="282575"/>
            </a:xfrm>
            <a:custGeom>
              <a:avLst/>
              <a:gdLst>
                <a:gd name="T0" fmla="*/ 0 w 102"/>
                <a:gd name="T1" fmla="*/ 6 h 213"/>
                <a:gd name="T2" fmla="*/ 68 w 102"/>
                <a:gd name="T3" fmla="*/ 184 h 213"/>
                <a:gd name="T4" fmla="*/ 99 w 102"/>
                <a:gd name="T5" fmla="*/ 213 h 213"/>
                <a:gd name="T6" fmla="*/ 23 w 102"/>
                <a:gd name="T7" fmla="*/ 0 h 213"/>
                <a:gd name="T8" fmla="*/ 0 w 102"/>
                <a:gd name="T9" fmla="*/ 6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213">
                  <a:moveTo>
                    <a:pt x="0" y="6"/>
                  </a:moveTo>
                  <a:cubicBezTo>
                    <a:pt x="0" y="7"/>
                    <a:pt x="68" y="184"/>
                    <a:pt x="68" y="184"/>
                  </a:cubicBezTo>
                  <a:cubicBezTo>
                    <a:pt x="68" y="184"/>
                    <a:pt x="96" y="213"/>
                    <a:pt x="99" y="213"/>
                  </a:cubicBezTo>
                  <a:cubicBezTo>
                    <a:pt x="102" y="213"/>
                    <a:pt x="23" y="0"/>
                    <a:pt x="23" y="0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xmlns="" id="{0AFF618F-A0FB-45F2-B1E1-376EA32C7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0688" y="1997075"/>
              <a:ext cx="144463" cy="279400"/>
            </a:xfrm>
            <a:custGeom>
              <a:avLst/>
              <a:gdLst>
                <a:gd name="T0" fmla="*/ 90 w 91"/>
                <a:gd name="T1" fmla="*/ 8 h 176"/>
                <a:gd name="T2" fmla="*/ 24 w 91"/>
                <a:gd name="T3" fmla="*/ 151 h 176"/>
                <a:gd name="T4" fmla="*/ 0 w 91"/>
                <a:gd name="T5" fmla="*/ 176 h 176"/>
                <a:gd name="T6" fmla="*/ 7 w 91"/>
                <a:gd name="T7" fmla="*/ 142 h 176"/>
                <a:gd name="T8" fmla="*/ 71 w 91"/>
                <a:gd name="T9" fmla="*/ 0 h 176"/>
                <a:gd name="T10" fmla="*/ 91 w 91"/>
                <a:gd name="T11" fmla="*/ 6 h 176"/>
                <a:gd name="T12" fmla="*/ 90 w 91"/>
                <a:gd name="T13" fmla="*/ 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76">
                  <a:moveTo>
                    <a:pt x="90" y="8"/>
                  </a:moveTo>
                  <a:lnTo>
                    <a:pt x="24" y="151"/>
                  </a:lnTo>
                  <a:lnTo>
                    <a:pt x="0" y="176"/>
                  </a:lnTo>
                  <a:lnTo>
                    <a:pt x="7" y="142"/>
                  </a:lnTo>
                  <a:lnTo>
                    <a:pt x="71" y="0"/>
                  </a:lnTo>
                  <a:lnTo>
                    <a:pt x="91" y="6"/>
                  </a:lnTo>
                  <a:lnTo>
                    <a:pt x="9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4">
              <a:extLst>
                <a:ext uri="{FF2B5EF4-FFF2-40B4-BE49-F238E27FC236}">
                  <a16:creationId xmlns:a16="http://schemas.microsoft.com/office/drawing/2014/main" xmlns="" id="{82D86F1B-6F81-44DC-A01B-3423A15C27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688" y="1901825"/>
              <a:ext cx="15875" cy="47625"/>
            </a:xfrm>
            <a:custGeom>
              <a:avLst/>
              <a:gdLst>
                <a:gd name="T0" fmla="*/ 12 w 12"/>
                <a:gd name="T1" fmla="*/ 30 h 36"/>
                <a:gd name="T2" fmla="*/ 6 w 12"/>
                <a:gd name="T3" fmla="*/ 36 h 36"/>
                <a:gd name="T4" fmla="*/ 0 w 12"/>
                <a:gd name="T5" fmla="*/ 30 h 36"/>
                <a:gd name="T6" fmla="*/ 0 w 12"/>
                <a:gd name="T7" fmla="*/ 6 h 36"/>
                <a:gd name="T8" fmla="*/ 6 w 12"/>
                <a:gd name="T9" fmla="*/ 0 h 36"/>
                <a:gd name="T10" fmla="*/ 12 w 12"/>
                <a:gd name="T11" fmla="*/ 6 h 36"/>
                <a:gd name="T12" fmla="*/ 12 w 12"/>
                <a:gd name="T13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36">
                  <a:moveTo>
                    <a:pt x="12" y="30"/>
                  </a:moveTo>
                  <a:cubicBezTo>
                    <a:pt x="12" y="33"/>
                    <a:pt x="10" y="36"/>
                    <a:pt x="6" y="36"/>
                  </a:cubicBezTo>
                  <a:cubicBezTo>
                    <a:pt x="3" y="36"/>
                    <a:pt x="0" y="33"/>
                    <a:pt x="0" y="3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lnTo>
                    <a:pt x="12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xmlns="" id="{C5DB9E28-8F3C-4D2A-BD1F-C5A3CE5860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93950" y="1693863"/>
              <a:ext cx="136525" cy="371475"/>
            </a:xfrm>
            <a:custGeom>
              <a:avLst/>
              <a:gdLst>
                <a:gd name="T0" fmla="*/ 51 w 103"/>
                <a:gd name="T1" fmla="*/ 280 h 280"/>
                <a:gd name="T2" fmla="*/ 103 w 103"/>
                <a:gd name="T3" fmla="*/ 140 h 280"/>
                <a:gd name="T4" fmla="*/ 51 w 103"/>
                <a:gd name="T5" fmla="*/ 0 h 280"/>
                <a:gd name="T6" fmla="*/ 51 w 103"/>
                <a:gd name="T7" fmla="*/ 22 h 280"/>
                <a:gd name="T8" fmla="*/ 94 w 103"/>
                <a:gd name="T9" fmla="*/ 140 h 280"/>
                <a:gd name="T10" fmla="*/ 51 w 103"/>
                <a:gd name="T11" fmla="*/ 257 h 280"/>
                <a:gd name="T12" fmla="*/ 51 w 103"/>
                <a:gd name="T13" fmla="*/ 280 h 280"/>
                <a:gd name="T14" fmla="*/ 51 w 103"/>
                <a:gd name="T15" fmla="*/ 0 h 280"/>
                <a:gd name="T16" fmla="*/ 0 w 103"/>
                <a:gd name="T17" fmla="*/ 140 h 280"/>
                <a:gd name="T18" fmla="*/ 51 w 103"/>
                <a:gd name="T19" fmla="*/ 280 h 280"/>
                <a:gd name="T20" fmla="*/ 51 w 103"/>
                <a:gd name="T21" fmla="*/ 280 h 280"/>
                <a:gd name="T22" fmla="*/ 51 w 103"/>
                <a:gd name="T23" fmla="*/ 257 h 280"/>
                <a:gd name="T24" fmla="*/ 51 w 103"/>
                <a:gd name="T25" fmla="*/ 257 h 280"/>
                <a:gd name="T26" fmla="*/ 51 w 103"/>
                <a:gd name="T27" fmla="*/ 257 h 280"/>
                <a:gd name="T28" fmla="*/ 8 w 103"/>
                <a:gd name="T29" fmla="*/ 140 h 280"/>
                <a:gd name="T30" fmla="*/ 51 w 103"/>
                <a:gd name="T31" fmla="*/ 22 h 280"/>
                <a:gd name="T32" fmla="*/ 51 w 103"/>
                <a:gd name="T33" fmla="*/ 22 h 280"/>
                <a:gd name="T34" fmla="*/ 51 w 103"/>
                <a:gd name="T35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" h="280">
                  <a:moveTo>
                    <a:pt x="51" y="280"/>
                  </a:moveTo>
                  <a:cubicBezTo>
                    <a:pt x="80" y="280"/>
                    <a:pt x="103" y="217"/>
                    <a:pt x="103" y="140"/>
                  </a:cubicBezTo>
                  <a:cubicBezTo>
                    <a:pt x="103" y="62"/>
                    <a:pt x="80" y="0"/>
                    <a:pt x="51" y="0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75" y="22"/>
                    <a:pt x="94" y="75"/>
                    <a:pt x="94" y="140"/>
                  </a:cubicBezTo>
                  <a:cubicBezTo>
                    <a:pt x="94" y="204"/>
                    <a:pt x="75" y="257"/>
                    <a:pt x="51" y="257"/>
                  </a:cubicBezTo>
                  <a:lnTo>
                    <a:pt x="51" y="280"/>
                  </a:lnTo>
                  <a:close/>
                  <a:moveTo>
                    <a:pt x="51" y="0"/>
                  </a:moveTo>
                  <a:cubicBezTo>
                    <a:pt x="23" y="0"/>
                    <a:pt x="0" y="62"/>
                    <a:pt x="0" y="140"/>
                  </a:cubicBezTo>
                  <a:cubicBezTo>
                    <a:pt x="0" y="217"/>
                    <a:pt x="23" y="280"/>
                    <a:pt x="51" y="280"/>
                  </a:cubicBezTo>
                  <a:cubicBezTo>
                    <a:pt x="51" y="280"/>
                    <a:pt x="51" y="280"/>
                    <a:pt x="51" y="280"/>
                  </a:cubicBezTo>
                  <a:cubicBezTo>
                    <a:pt x="51" y="257"/>
                    <a:pt x="51" y="257"/>
                    <a:pt x="51" y="257"/>
                  </a:cubicBezTo>
                  <a:cubicBezTo>
                    <a:pt x="51" y="257"/>
                    <a:pt x="51" y="257"/>
                    <a:pt x="51" y="257"/>
                  </a:cubicBezTo>
                  <a:cubicBezTo>
                    <a:pt x="51" y="257"/>
                    <a:pt x="51" y="257"/>
                    <a:pt x="51" y="257"/>
                  </a:cubicBezTo>
                  <a:cubicBezTo>
                    <a:pt x="27" y="257"/>
                    <a:pt x="8" y="204"/>
                    <a:pt x="8" y="140"/>
                  </a:cubicBezTo>
                  <a:cubicBezTo>
                    <a:pt x="8" y="75"/>
                    <a:pt x="27" y="22"/>
                    <a:pt x="51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1" y="0"/>
                    <a:pt x="51" y="0"/>
                    <a:pt x="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6">
              <a:extLst>
                <a:ext uri="{FF2B5EF4-FFF2-40B4-BE49-F238E27FC236}">
                  <a16:creationId xmlns:a16="http://schemas.microsoft.com/office/drawing/2014/main" xmlns="" id="{6FE8EB5D-FDF8-4E92-962E-C977673504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74888" y="1809750"/>
              <a:ext cx="373063" cy="138112"/>
            </a:xfrm>
            <a:custGeom>
              <a:avLst/>
              <a:gdLst>
                <a:gd name="T0" fmla="*/ 280 w 280"/>
                <a:gd name="T1" fmla="*/ 52 h 103"/>
                <a:gd name="T2" fmla="*/ 140 w 280"/>
                <a:gd name="T3" fmla="*/ 0 h 103"/>
                <a:gd name="T4" fmla="*/ 140 w 280"/>
                <a:gd name="T5" fmla="*/ 8 h 103"/>
                <a:gd name="T6" fmla="*/ 257 w 280"/>
                <a:gd name="T7" fmla="*/ 52 h 103"/>
                <a:gd name="T8" fmla="*/ 140 w 280"/>
                <a:gd name="T9" fmla="*/ 95 h 103"/>
                <a:gd name="T10" fmla="*/ 140 w 280"/>
                <a:gd name="T11" fmla="*/ 103 h 103"/>
                <a:gd name="T12" fmla="*/ 280 w 280"/>
                <a:gd name="T13" fmla="*/ 52 h 103"/>
                <a:gd name="T14" fmla="*/ 140 w 280"/>
                <a:gd name="T15" fmla="*/ 0 h 103"/>
                <a:gd name="T16" fmla="*/ 140 w 280"/>
                <a:gd name="T17" fmla="*/ 0 h 103"/>
                <a:gd name="T18" fmla="*/ 0 w 280"/>
                <a:gd name="T19" fmla="*/ 52 h 103"/>
                <a:gd name="T20" fmla="*/ 140 w 280"/>
                <a:gd name="T21" fmla="*/ 103 h 103"/>
                <a:gd name="T22" fmla="*/ 140 w 280"/>
                <a:gd name="T23" fmla="*/ 103 h 103"/>
                <a:gd name="T24" fmla="*/ 140 w 280"/>
                <a:gd name="T25" fmla="*/ 95 h 103"/>
                <a:gd name="T26" fmla="*/ 140 w 280"/>
                <a:gd name="T27" fmla="*/ 95 h 103"/>
                <a:gd name="T28" fmla="*/ 23 w 280"/>
                <a:gd name="T29" fmla="*/ 52 h 103"/>
                <a:gd name="T30" fmla="*/ 23 w 280"/>
                <a:gd name="T31" fmla="*/ 52 h 103"/>
                <a:gd name="T32" fmla="*/ 140 w 280"/>
                <a:gd name="T33" fmla="*/ 8 h 103"/>
                <a:gd name="T34" fmla="*/ 140 w 280"/>
                <a:gd name="T35" fmla="*/ 8 h 103"/>
                <a:gd name="T36" fmla="*/ 140 w 280"/>
                <a:gd name="T37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0" h="103">
                  <a:moveTo>
                    <a:pt x="280" y="52"/>
                  </a:moveTo>
                  <a:cubicBezTo>
                    <a:pt x="280" y="23"/>
                    <a:pt x="217" y="0"/>
                    <a:pt x="140" y="0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205" y="8"/>
                    <a:pt x="257" y="28"/>
                    <a:pt x="257" y="52"/>
                  </a:cubicBezTo>
                  <a:cubicBezTo>
                    <a:pt x="257" y="75"/>
                    <a:pt x="205" y="95"/>
                    <a:pt x="140" y="95"/>
                  </a:cubicBezTo>
                  <a:cubicBezTo>
                    <a:pt x="140" y="103"/>
                    <a:pt x="140" y="103"/>
                    <a:pt x="140" y="103"/>
                  </a:cubicBezTo>
                  <a:cubicBezTo>
                    <a:pt x="217" y="103"/>
                    <a:pt x="280" y="80"/>
                    <a:pt x="280" y="52"/>
                  </a:cubicBezTo>
                  <a:close/>
                  <a:moveTo>
                    <a:pt x="140" y="0"/>
                  </a:moveTo>
                  <a:cubicBezTo>
                    <a:pt x="140" y="0"/>
                    <a:pt x="140" y="0"/>
                    <a:pt x="140" y="0"/>
                  </a:cubicBezTo>
                  <a:cubicBezTo>
                    <a:pt x="63" y="0"/>
                    <a:pt x="0" y="23"/>
                    <a:pt x="0" y="52"/>
                  </a:cubicBezTo>
                  <a:cubicBezTo>
                    <a:pt x="0" y="80"/>
                    <a:pt x="63" y="103"/>
                    <a:pt x="140" y="103"/>
                  </a:cubicBezTo>
                  <a:cubicBezTo>
                    <a:pt x="140" y="103"/>
                    <a:pt x="140" y="103"/>
                    <a:pt x="140" y="103"/>
                  </a:cubicBezTo>
                  <a:cubicBezTo>
                    <a:pt x="140" y="95"/>
                    <a:pt x="140" y="95"/>
                    <a:pt x="140" y="95"/>
                  </a:cubicBezTo>
                  <a:cubicBezTo>
                    <a:pt x="140" y="95"/>
                    <a:pt x="140" y="95"/>
                    <a:pt x="140" y="95"/>
                  </a:cubicBezTo>
                  <a:cubicBezTo>
                    <a:pt x="75" y="95"/>
                    <a:pt x="23" y="75"/>
                    <a:pt x="23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3" y="28"/>
                    <a:pt x="75" y="8"/>
                    <a:pt x="140" y="8"/>
                  </a:cubicBezTo>
                  <a:cubicBezTo>
                    <a:pt x="140" y="8"/>
                    <a:pt x="140" y="8"/>
                    <a:pt x="140" y="8"/>
                  </a:cubicBezTo>
                  <a:lnTo>
                    <a:pt x="14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7">
              <a:extLst>
                <a:ext uri="{FF2B5EF4-FFF2-40B4-BE49-F238E27FC236}">
                  <a16:creationId xmlns:a16="http://schemas.microsoft.com/office/drawing/2014/main" xmlns="" id="{B2D66851-3FA2-4637-834A-05702A3B41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03463" y="1727200"/>
              <a:ext cx="315913" cy="304800"/>
            </a:xfrm>
            <a:custGeom>
              <a:avLst/>
              <a:gdLst>
                <a:gd name="T0" fmla="*/ 218 w 238"/>
                <a:gd name="T1" fmla="*/ 16 h 229"/>
                <a:gd name="T2" fmla="*/ 119 w 238"/>
                <a:gd name="T3" fmla="*/ 46 h 229"/>
                <a:gd name="T4" fmla="*/ 119 w 238"/>
                <a:gd name="T5" fmla="*/ 57 h 229"/>
                <a:gd name="T6" fmla="*/ 202 w 238"/>
                <a:gd name="T7" fmla="*/ 32 h 229"/>
                <a:gd name="T8" fmla="*/ 150 w 238"/>
                <a:gd name="T9" fmla="*/ 145 h 229"/>
                <a:gd name="T10" fmla="*/ 119 w 238"/>
                <a:gd name="T11" fmla="*/ 172 h 229"/>
                <a:gd name="T12" fmla="*/ 119 w 238"/>
                <a:gd name="T13" fmla="*/ 183 h 229"/>
                <a:gd name="T14" fmla="*/ 156 w 238"/>
                <a:gd name="T15" fmla="*/ 151 h 229"/>
                <a:gd name="T16" fmla="*/ 218 w 238"/>
                <a:gd name="T17" fmla="*/ 16 h 229"/>
                <a:gd name="T18" fmla="*/ 119 w 238"/>
                <a:gd name="T19" fmla="*/ 46 h 229"/>
                <a:gd name="T20" fmla="*/ 83 w 238"/>
                <a:gd name="T21" fmla="*/ 78 h 229"/>
                <a:gd name="T22" fmla="*/ 20 w 238"/>
                <a:gd name="T23" fmla="*/ 214 h 229"/>
                <a:gd name="T24" fmla="*/ 119 w 238"/>
                <a:gd name="T25" fmla="*/ 183 h 229"/>
                <a:gd name="T26" fmla="*/ 119 w 238"/>
                <a:gd name="T27" fmla="*/ 172 h 229"/>
                <a:gd name="T28" fmla="*/ 36 w 238"/>
                <a:gd name="T29" fmla="*/ 197 h 229"/>
                <a:gd name="T30" fmla="*/ 36 w 238"/>
                <a:gd name="T31" fmla="*/ 197 h 229"/>
                <a:gd name="T32" fmla="*/ 89 w 238"/>
                <a:gd name="T33" fmla="*/ 84 h 229"/>
                <a:gd name="T34" fmla="*/ 119 w 238"/>
                <a:gd name="T35" fmla="*/ 57 h 229"/>
                <a:gd name="T36" fmla="*/ 119 w 238"/>
                <a:gd name="T37" fmla="*/ 4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8" h="229">
                  <a:moveTo>
                    <a:pt x="218" y="16"/>
                  </a:moveTo>
                  <a:cubicBezTo>
                    <a:pt x="202" y="0"/>
                    <a:pt x="162" y="13"/>
                    <a:pt x="119" y="46"/>
                  </a:cubicBezTo>
                  <a:cubicBezTo>
                    <a:pt x="119" y="57"/>
                    <a:pt x="119" y="57"/>
                    <a:pt x="119" y="57"/>
                  </a:cubicBezTo>
                  <a:cubicBezTo>
                    <a:pt x="155" y="30"/>
                    <a:pt x="189" y="19"/>
                    <a:pt x="202" y="32"/>
                  </a:cubicBezTo>
                  <a:cubicBezTo>
                    <a:pt x="219" y="49"/>
                    <a:pt x="195" y="99"/>
                    <a:pt x="150" y="145"/>
                  </a:cubicBezTo>
                  <a:cubicBezTo>
                    <a:pt x="140" y="155"/>
                    <a:pt x="129" y="164"/>
                    <a:pt x="119" y="172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31" y="174"/>
                    <a:pt x="144" y="163"/>
                    <a:pt x="156" y="151"/>
                  </a:cubicBezTo>
                  <a:cubicBezTo>
                    <a:pt x="210" y="96"/>
                    <a:pt x="238" y="36"/>
                    <a:pt x="218" y="16"/>
                  </a:cubicBezTo>
                  <a:close/>
                  <a:moveTo>
                    <a:pt x="119" y="46"/>
                  </a:moveTo>
                  <a:cubicBezTo>
                    <a:pt x="107" y="55"/>
                    <a:pt x="95" y="66"/>
                    <a:pt x="83" y="78"/>
                  </a:cubicBezTo>
                  <a:cubicBezTo>
                    <a:pt x="28" y="133"/>
                    <a:pt x="0" y="193"/>
                    <a:pt x="20" y="214"/>
                  </a:cubicBezTo>
                  <a:cubicBezTo>
                    <a:pt x="36" y="229"/>
                    <a:pt x="76" y="216"/>
                    <a:pt x="119" y="183"/>
                  </a:cubicBezTo>
                  <a:cubicBezTo>
                    <a:pt x="119" y="172"/>
                    <a:pt x="119" y="172"/>
                    <a:pt x="119" y="172"/>
                  </a:cubicBezTo>
                  <a:cubicBezTo>
                    <a:pt x="83" y="199"/>
                    <a:pt x="49" y="211"/>
                    <a:pt x="36" y="197"/>
                  </a:cubicBezTo>
                  <a:cubicBezTo>
                    <a:pt x="36" y="197"/>
                    <a:pt x="36" y="197"/>
                    <a:pt x="36" y="197"/>
                  </a:cubicBezTo>
                  <a:cubicBezTo>
                    <a:pt x="19" y="181"/>
                    <a:pt x="43" y="130"/>
                    <a:pt x="89" y="84"/>
                  </a:cubicBezTo>
                  <a:cubicBezTo>
                    <a:pt x="99" y="74"/>
                    <a:pt x="109" y="65"/>
                    <a:pt x="119" y="57"/>
                  </a:cubicBezTo>
                  <a:lnTo>
                    <a:pt x="119" y="4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8">
              <a:extLst>
                <a:ext uri="{FF2B5EF4-FFF2-40B4-BE49-F238E27FC236}">
                  <a16:creationId xmlns:a16="http://schemas.microsoft.com/office/drawing/2014/main" xmlns="" id="{A9EEE8EF-64B4-4CFC-8519-2659C517DF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03463" y="1727200"/>
              <a:ext cx="315913" cy="304800"/>
            </a:xfrm>
            <a:custGeom>
              <a:avLst/>
              <a:gdLst>
                <a:gd name="T0" fmla="*/ 218 w 238"/>
                <a:gd name="T1" fmla="*/ 214 h 229"/>
                <a:gd name="T2" fmla="*/ 156 w 238"/>
                <a:gd name="T3" fmla="*/ 78 h 229"/>
                <a:gd name="T4" fmla="*/ 119 w 238"/>
                <a:gd name="T5" fmla="*/ 46 h 229"/>
                <a:gd name="T6" fmla="*/ 119 w 238"/>
                <a:gd name="T7" fmla="*/ 57 h 229"/>
                <a:gd name="T8" fmla="*/ 150 w 238"/>
                <a:gd name="T9" fmla="*/ 84 h 229"/>
                <a:gd name="T10" fmla="*/ 202 w 238"/>
                <a:gd name="T11" fmla="*/ 197 h 229"/>
                <a:gd name="T12" fmla="*/ 119 w 238"/>
                <a:gd name="T13" fmla="*/ 172 h 229"/>
                <a:gd name="T14" fmla="*/ 119 w 238"/>
                <a:gd name="T15" fmla="*/ 183 h 229"/>
                <a:gd name="T16" fmla="*/ 218 w 238"/>
                <a:gd name="T17" fmla="*/ 214 h 229"/>
                <a:gd name="T18" fmla="*/ 119 w 238"/>
                <a:gd name="T19" fmla="*/ 46 h 229"/>
                <a:gd name="T20" fmla="*/ 20 w 238"/>
                <a:gd name="T21" fmla="*/ 16 h 229"/>
                <a:gd name="T22" fmla="*/ 83 w 238"/>
                <a:gd name="T23" fmla="*/ 151 h 229"/>
                <a:gd name="T24" fmla="*/ 119 w 238"/>
                <a:gd name="T25" fmla="*/ 183 h 229"/>
                <a:gd name="T26" fmla="*/ 119 w 238"/>
                <a:gd name="T27" fmla="*/ 172 h 229"/>
                <a:gd name="T28" fmla="*/ 89 w 238"/>
                <a:gd name="T29" fmla="*/ 145 h 229"/>
                <a:gd name="T30" fmla="*/ 36 w 238"/>
                <a:gd name="T31" fmla="*/ 32 h 229"/>
                <a:gd name="T32" fmla="*/ 36 w 238"/>
                <a:gd name="T33" fmla="*/ 32 h 229"/>
                <a:gd name="T34" fmla="*/ 119 w 238"/>
                <a:gd name="T35" fmla="*/ 57 h 229"/>
                <a:gd name="T36" fmla="*/ 119 w 238"/>
                <a:gd name="T37" fmla="*/ 4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8" h="229">
                  <a:moveTo>
                    <a:pt x="218" y="214"/>
                  </a:moveTo>
                  <a:cubicBezTo>
                    <a:pt x="238" y="193"/>
                    <a:pt x="210" y="133"/>
                    <a:pt x="156" y="78"/>
                  </a:cubicBezTo>
                  <a:cubicBezTo>
                    <a:pt x="144" y="66"/>
                    <a:pt x="131" y="55"/>
                    <a:pt x="119" y="46"/>
                  </a:cubicBezTo>
                  <a:cubicBezTo>
                    <a:pt x="119" y="57"/>
                    <a:pt x="119" y="57"/>
                    <a:pt x="119" y="57"/>
                  </a:cubicBezTo>
                  <a:cubicBezTo>
                    <a:pt x="129" y="65"/>
                    <a:pt x="140" y="74"/>
                    <a:pt x="150" y="84"/>
                  </a:cubicBezTo>
                  <a:cubicBezTo>
                    <a:pt x="195" y="130"/>
                    <a:pt x="219" y="181"/>
                    <a:pt x="202" y="197"/>
                  </a:cubicBezTo>
                  <a:cubicBezTo>
                    <a:pt x="189" y="211"/>
                    <a:pt x="155" y="199"/>
                    <a:pt x="119" y="172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62" y="216"/>
                    <a:pt x="202" y="229"/>
                    <a:pt x="218" y="214"/>
                  </a:cubicBezTo>
                  <a:close/>
                  <a:moveTo>
                    <a:pt x="119" y="46"/>
                  </a:moveTo>
                  <a:cubicBezTo>
                    <a:pt x="76" y="13"/>
                    <a:pt x="36" y="0"/>
                    <a:pt x="20" y="16"/>
                  </a:cubicBezTo>
                  <a:cubicBezTo>
                    <a:pt x="0" y="36"/>
                    <a:pt x="28" y="96"/>
                    <a:pt x="83" y="151"/>
                  </a:cubicBezTo>
                  <a:cubicBezTo>
                    <a:pt x="95" y="163"/>
                    <a:pt x="107" y="174"/>
                    <a:pt x="119" y="183"/>
                  </a:cubicBezTo>
                  <a:cubicBezTo>
                    <a:pt x="119" y="172"/>
                    <a:pt x="119" y="172"/>
                    <a:pt x="119" y="172"/>
                  </a:cubicBezTo>
                  <a:cubicBezTo>
                    <a:pt x="109" y="164"/>
                    <a:pt x="99" y="155"/>
                    <a:pt x="89" y="145"/>
                  </a:cubicBezTo>
                  <a:cubicBezTo>
                    <a:pt x="43" y="99"/>
                    <a:pt x="19" y="49"/>
                    <a:pt x="36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9" y="19"/>
                    <a:pt x="83" y="30"/>
                    <a:pt x="119" y="57"/>
                  </a:cubicBezTo>
                  <a:lnTo>
                    <a:pt x="119" y="4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Oval 29">
              <a:extLst>
                <a:ext uri="{FF2B5EF4-FFF2-40B4-BE49-F238E27FC236}">
                  <a16:creationId xmlns:a16="http://schemas.microsoft.com/office/drawing/2014/main" xmlns="" id="{2EC10D99-1BD9-4A52-9EE9-B1878DE771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3638" y="1851025"/>
              <a:ext cx="57150" cy="571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0">
              <a:extLst>
                <a:ext uri="{FF2B5EF4-FFF2-40B4-BE49-F238E27FC236}">
                  <a16:creationId xmlns:a16="http://schemas.microsoft.com/office/drawing/2014/main" xmlns="" id="{1902895A-F2B8-4E64-8E55-7EA490F3C5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73375" y="1589088"/>
              <a:ext cx="157163" cy="295275"/>
            </a:xfrm>
            <a:custGeom>
              <a:avLst/>
              <a:gdLst>
                <a:gd name="T0" fmla="*/ 41 w 99"/>
                <a:gd name="T1" fmla="*/ 186 h 186"/>
                <a:gd name="T2" fmla="*/ 99 w 99"/>
                <a:gd name="T3" fmla="*/ 186 h 186"/>
                <a:gd name="T4" fmla="*/ 41 w 99"/>
                <a:gd name="T5" fmla="*/ 77 h 186"/>
                <a:gd name="T6" fmla="*/ 41 w 99"/>
                <a:gd name="T7" fmla="*/ 117 h 186"/>
                <a:gd name="T8" fmla="*/ 67 w 99"/>
                <a:gd name="T9" fmla="*/ 162 h 186"/>
                <a:gd name="T10" fmla="*/ 41 w 99"/>
                <a:gd name="T11" fmla="*/ 162 h 186"/>
                <a:gd name="T12" fmla="*/ 41 w 99"/>
                <a:gd name="T13" fmla="*/ 186 h 186"/>
                <a:gd name="T14" fmla="*/ 0 w 99"/>
                <a:gd name="T15" fmla="*/ 0 h 186"/>
                <a:gd name="T16" fmla="*/ 0 w 99"/>
                <a:gd name="T17" fmla="*/ 186 h 186"/>
                <a:gd name="T18" fmla="*/ 41 w 99"/>
                <a:gd name="T19" fmla="*/ 186 h 186"/>
                <a:gd name="T20" fmla="*/ 41 w 99"/>
                <a:gd name="T21" fmla="*/ 162 h 186"/>
                <a:gd name="T22" fmla="*/ 15 w 99"/>
                <a:gd name="T23" fmla="*/ 162 h 186"/>
                <a:gd name="T24" fmla="*/ 15 w 99"/>
                <a:gd name="T25" fmla="*/ 72 h 186"/>
                <a:gd name="T26" fmla="*/ 15 w 99"/>
                <a:gd name="T27" fmla="*/ 72 h 186"/>
                <a:gd name="T28" fmla="*/ 41 w 99"/>
                <a:gd name="T29" fmla="*/ 117 h 186"/>
                <a:gd name="T30" fmla="*/ 41 w 99"/>
                <a:gd name="T31" fmla="*/ 77 h 186"/>
                <a:gd name="T32" fmla="*/ 0 w 99"/>
                <a:gd name="T3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9" h="186">
                  <a:moveTo>
                    <a:pt x="41" y="186"/>
                  </a:moveTo>
                  <a:lnTo>
                    <a:pt x="99" y="186"/>
                  </a:lnTo>
                  <a:lnTo>
                    <a:pt x="41" y="77"/>
                  </a:lnTo>
                  <a:lnTo>
                    <a:pt x="41" y="117"/>
                  </a:lnTo>
                  <a:lnTo>
                    <a:pt x="67" y="162"/>
                  </a:lnTo>
                  <a:lnTo>
                    <a:pt x="41" y="162"/>
                  </a:lnTo>
                  <a:lnTo>
                    <a:pt x="41" y="186"/>
                  </a:lnTo>
                  <a:close/>
                  <a:moveTo>
                    <a:pt x="0" y="0"/>
                  </a:moveTo>
                  <a:lnTo>
                    <a:pt x="0" y="186"/>
                  </a:lnTo>
                  <a:lnTo>
                    <a:pt x="41" y="186"/>
                  </a:lnTo>
                  <a:lnTo>
                    <a:pt x="41" y="162"/>
                  </a:lnTo>
                  <a:lnTo>
                    <a:pt x="15" y="162"/>
                  </a:lnTo>
                  <a:lnTo>
                    <a:pt x="15" y="72"/>
                  </a:lnTo>
                  <a:lnTo>
                    <a:pt x="15" y="72"/>
                  </a:lnTo>
                  <a:lnTo>
                    <a:pt x="41" y="117"/>
                  </a:lnTo>
                  <a:lnTo>
                    <a:pt x="41" y="7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Rectangle 31">
              <a:extLst>
                <a:ext uri="{FF2B5EF4-FFF2-40B4-BE49-F238E27FC236}">
                  <a16:creationId xmlns:a16="http://schemas.microsoft.com/office/drawing/2014/main" xmlns="" id="{56BAA2CB-DCFE-43B4-BFD0-78FEDDCFE0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4000" y="1587500"/>
              <a:ext cx="39688" cy="28892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xmlns="" id="{C3CA8862-0F6D-4713-9EC8-C2E7D1C404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08125" y="3046413"/>
              <a:ext cx="342900" cy="250825"/>
            </a:xfrm>
            <a:custGeom>
              <a:avLst/>
              <a:gdLst>
                <a:gd name="T0" fmla="*/ 213 w 258"/>
                <a:gd name="T1" fmla="*/ 31 h 189"/>
                <a:gd name="T2" fmla="*/ 204 w 258"/>
                <a:gd name="T3" fmla="*/ 69 h 189"/>
                <a:gd name="T4" fmla="*/ 228 w 258"/>
                <a:gd name="T5" fmla="*/ 109 h 189"/>
                <a:gd name="T6" fmla="*/ 204 w 258"/>
                <a:gd name="T7" fmla="*/ 146 h 189"/>
                <a:gd name="T8" fmla="*/ 204 w 258"/>
                <a:gd name="T9" fmla="*/ 27 h 189"/>
                <a:gd name="T10" fmla="*/ 91 w 258"/>
                <a:gd name="T11" fmla="*/ 14 h 189"/>
                <a:gd name="T12" fmla="*/ 97 w 258"/>
                <a:gd name="T13" fmla="*/ 15 h 189"/>
                <a:gd name="T14" fmla="*/ 91 w 258"/>
                <a:gd name="T15" fmla="*/ 42 h 189"/>
                <a:gd name="T16" fmla="*/ 91 w 258"/>
                <a:gd name="T17" fmla="*/ 162 h 189"/>
                <a:gd name="T18" fmla="*/ 166 w 258"/>
                <a:gd name="T19" fmla="*/ 145 h 189"/>
                <a:gd name="T20" fmla="*/ 204 w 258"/>
                <a:gd name="T21" fmla="*/ 125 h 189"/>
                <a:gd name="T22" fmla="*/ 191 w 258"/>
                <a:gd name="T23" fmla="*/ 122 h 189"/>
                <a:gd name="T24" fmla="*/ 204 w 258"/>
                <a:gd name="T25" fmla="*/ 69 h 189"/>
                <a:gd name="T26" fmla="*/ 91 w 258"/>
                <a:gd name="T27" fmla="*/ 6 h 189"/>
                <a:gd name="T28" fmla="*/ 78 w 258"/>
                <a:gd name="T29" fmla="*/ 24 h 189"/>
                <a:gd name="T30" fmla="*/ 91 w 258"/>
                <a:gd name="T31" fmla="*/ 14 h 189"/>
                <a:gd name="T32" fmla="*/ 78 w 258"/>
                <a:gd name="T33" fmla="*/ 188 h 189"/>
                <a:gd name="T34" fmla="*/ 91 w 258"/>
                <a:gd name="T35" fmla="*/ 162 h 189"/>
                <a:gd name="T36" fmla="*/ 78 w 258"/>
                <a:gd name="T37" fmla="*/ 176 h 189"/>
                <a:gd name="T38" fmla="*/ 91 w 258"/>
                <a:gd name="T39" fmla="*/ 42 h 189"/>
                <a:gd name="T40" fmla="*/ 80 w 258"/>
                <a:gd name="T41" fmla="*/ 134 h 189"/>
                <a:gd name="T42" fmla="*/ 78 w 258"/>
                <a:gd name="T43" fmla="*/ 64 h 189"/>
                <a:gd name="T44" fmla="*/ 78 w 258"/>
                <a:gd name="T45" fmla="*/ 33 h 189"/>
                <a:gd name="T46" fmla="*/ 91 w 258"/>
                <a:gd name="T47" fmla="*/ 42 h 189"/>
                <a:gd name="T48" fmla="*/ 60 w 258"/>
                <a:gd name="T49" fmla="*/ 18 h 189"/>
                <a:gd name="T50" fmla="*/ 68 w 258"/>
                <a:gd name="T51" fmla="*/ 42 h 189"/>
                <a:gd name="T52" fmla="*/ 78 w 258"/>
                <a:gd name="T53" fmla="*/ 33 h 189"/>
                <a:gd name="T54" fmla="*/ 78 w 258"/>
                <a:gd name="T55" fmla="*/ 9 h 189"/>
                <a:gd name="T56" fmla="*/ 78 w 258"/>
                <a:gd name="T57" fmla="*/ 188 h 189"/>
                <a:gd name="T58" fmla="*/ 60 w 258"/>
                <a:gd name="T59" fmla="*/ 176 h 189"/>
                <a:gd name="T60" fmla="*/ 78 w 258"/>
                <a:gd name="T61" fmla="*/ 64 h 189"/>
                <a:gd name="T62" fmla="*/ 60 w 258"/>
                <a:gd name="T63" fmla="*/ 134 h 189"/>
                <a:gd name="T64" fmla="*/ 70 w 258"/>
                <a:gd name="T65" fmla="*/ 116 h 189"/>
                <a:gd name="T66" fmla="*/ 60 w 258"/>
                <a:gd name="T67" fmla="*/ 87 h 189"/>
                <a:gd name="T68" fmla="*/ 76 w 258"/>
                <a:gd name="T69" fmla="*/ 68 h 189"/>
                <a:gd name="T70" fmla="*/ 60 w 258"/>
                <a:gd name="T71" fmla="*/ 18 h 189"/>
                <a:gd name="T72" fmla="*/ 60 w 258"/>
                <a:gd name="T73" fmla="*/ 187 h 189"/>
                <a:gd name="T74" fmla="*/ 59 w 258"/>
                <a:gd name="T75" fmla="*/ 175 h 189"/>
                <a:gd name="T76" fmla="*/ 49 w 258"/>
                <a:gd name="T77" fmla="*/ 144 h 189"/>
                <a:gd name="T78" fmla="*/ 60 w 258"/>
                <a:gd name="T79" fmla="*/ 125 h 189"/>
                <a:gd name="T80" fmla="*/ 41 w 258"/>
                <a:gd name="T81" fmla="*/ 125 h 189"/>
                <a:gd name="T82" fmla="*/ 60 w 258"/>
                <a:gd name="T83" fmla="*/ 87 h 189"/>
                <a:gd name="T84" fmla="*/ 51 w 258"/>
                <a:gd name="T85" fmla="*/ 76 h 189"/>
                <a:gd name="T86" fmla="*/ 43 w 258"/>
                <a:gd name="T87" fmla="*/ 51 h 189"/>
                <a:gd name="T88" fmla="*/ 60 w 258"/>
                <a:gd name="T89" fmla="*/ 1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58" h="189">
                  <a:moveTo>
                    <a:pt x="253" y="104"/>
                  </a:moveTo>
                  <a:cubicBezTo>
                    <a:pt x="258" y="60"/>
                    <a:pt x="213" y="31"/>
                    <a:pt x="213" y="31"/>
                  </a:cubicBezTo>
                  <a:cubicBezTo>
                    <a:pt x="210" y="30"/>
                    <a:pt x="207" y="28"/>
                    <a:pt x="204" y="27"/>
                  </a:cubicBezTo>
                  <a:cubicBezTo>
                    <a:pt x="204" y="69"/>
                    <a:pt x="204" y="69"/>
                    <a:pt x="204" y="69"/>
                  </a:cubicBezTo>
                  <a:cubicBezTo>
                    <a:pt x="208" y="69"/>
                    <a:pt x="212" y="70"/>
                    <a:pt x="216" y="72"/>
                  </a:cubicBezTo>
                  <a:cubicBezTo>
                    <a:pt x="230" y="79"/>
                    <a:pt x="235" y="95"/>
                    <a:pt x="228" y="109"/>
                  </a:cubicBezTo>
                  <a:cubicBezTo>
                    <a:pt x="224" y="119"/>
                    <a:pt x="214" y="125"/>
                    <a:pt x="204" y="125"/>
                  </a:cubicBezTo>
                  <a:cubicBezTo>
                    <a:pt x="204" y="146"/>
                    <a:pt x="204" y="146"/>
                    <a:pt x="204" y="146"/>
                  </a:cubicBezTo>
                  <a:cubicBezTo>
                    <a:pt x="230" y="144"/>
                    <a:pt x="249" y="134"/>
                    <a:pt x="253" y="104"/>
                  </a:cubicBezTo>
                  <a:close/>
                  <a:moveTo>
                    <a:pt x="204" y="27"/>
                  </a:moveTo>
                  <a:cubicBezTo>
                    <a:pt x="156" y="5"/>
                    <a:pt x="119" y="0"/>
                    <a:pt x="91" y="6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3" y="14"/>
                    <a:pt x="95" y="14"/>
                    <a:pt x="97" y="15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104" y="19"/>
                    <a:pt x="107" y="27"/>
                    <a:pt x="103" y="34"/>
                  </a:cubicBezTo>
                  <a:cubicBezTo>
                    <a:pt x="101" y="39"/>
                    <a:pt x="96" y="42"/>
                    <a:pt x="91" y="42"/>
                  </a:cubicBezTo>
                  <a:cubicBezTo>
                    <a:pt x="91" y="146"/>
                    <a:pt x="91" y="146"/>
                    <a:pt x="91" y="146"/>
                  </a:cubicBezTo>
                  <a:cubicBezTo>
                    <a:pt x="93" y="151"/>
                    <a:pt x="93" y="157"/>
                    <a:pt x="91" y="162"/>
                  </a:cubicBezTo>
                  <a:cubicBezTo>
                    <a:pt x="91" y="185"/>
                    <a:pt x="91" y="185"/>
                    <a:pt x="91" y="185"/>
                  </a:cubicBezTo>
                  <a:cubicBezTo>
                    <a:pt x="117" y="174"/>
                    <a:pt x="138" y="143"/>
                    <a:pt x="166" y="145"/>
                  </a:cubicBezTo>
                  <a:cubicBezTo>
                    <a:pt x="179" y="147"/>
                    <a:pt x="192" y="147"/>
                    <a:pt x="204" y="146"/>
                  </a:cubicBezTo>
                  <a:cubicBezTo>
                    <a:pt x="204" y="125"/>
                    <a:pt x="204" y="125"/>
                    <a:pt x="204" y="125"/>
                  </a:cubicBezTo>
                  <a:cubicBezTo>
                    <a:pt x="199" y="125"/>
                    <a:pt x="195" y="124"/>
                    <a:pt x="191" y="122"/>
                  </a:cubicBezTo>
                  <a:cubicBezTo>
                    <a:pt x="191" y="122"/>
                    <a:pt x="191" y="122"/>
                    <a:pt x="191" y="122"/>
                  </a:cubicBezTo>
                  <a:cubicBezTo>
                    <a:pt x="177" y="115"/>
                    <a:pt x="172" y="98"/>
                    <a:pt x="179" y="84"/>
                  </a:cubicBezTo>
                  <a:cubicBezTo>
                    <a:pt x="184" y="74"/>
                    <a:pt x="193" y="69"/>
                    <a:pt x="204" y="69"/>
                  </a:cubicBezTo>
                  <a:lnTo>
                    <a:pt x="204" y="27"/>
                  </a:lnTo>
                  <a:close/>
                  <a:moveTo>
                    <a:pt x="91" y="6"/>
                  </a:moveTo>
                  <a:cubicBezTo>
                    <a:pt x="86" y="6"/>
                    <a:pt x="82" y="8"/>
                    <a:pt x="78" y="9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3"/>
                    <a:pt x="78" y="22"/>
                    <a:pt x="78" y="22"/>
                  </a:cubicBezTo>
                  <a:cubicBezTo>
                    <a:pt x="81" y="17"/>
                    <a:pt x="86" y="14"/>
                    <a:pt x="91" y="14"/>
                  </a:cubicBezTo>
                  <a:cubicBezTo>
                    <a:pt x="91" y="6"/>
                    <a:pt x="91" y="6"/>
                    <a:pt x="91" y="6"/>
                  </a:cubicBezTo>
                  <a:close/>
                  <a:moveTo>
                    <a:pt x="78" y="188"/>
                  </a:moveTo>
                  <a:cubicBezTo>
                    <a:pt x="82" y="188"/>
                    <a:pt x="87" y="187"/>
                    <a:pt x="91" y="185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90" y="163"/>
                    <a:pt x="90" y="164"/>
                    <a:pt x="90" y="165"/>
                  </a:cubicBezTo>
                  <a:cubicBezTo>
                    <a:pt x="87" y="170"/>
                    <a:pt x="83" y="174"/>
                    <a:pt x="78" y="176"/>
                  </a:cubicBezTo>
                  <a:cubicBezTo>
                    <a:pt x="78" y="188"/>
                    <a:pt x="78" y="188"/>
                    <a:pt x="78" y="188"/>
                  </a:cubicBezTo>
                  <a:close/>
                  <a:moveTo>
                    <a:pt x="91" y="42"/>
                  </a:moveTo>
                  <a:cubicBezTo>
                    <a:pt x="91" y="146"/>
                    <a:pt x="91" y="146"/>
                    <a:pt x="91" y="146"/>
                  </a:cubicBezTo>
                  <a:cubicBezTo>
                    <a:pt x="89" y="141"/>
                    <a:pt x="85" y="136"/>
                    <a:pt x="80" y="134"/>
                  </a:cubicBezTo>
                  <a:cubicBezTo>
                    <a:pt x="79" y="133"/>
                    <a:pt x="78" y="133"/>
                    <a:pt x="78" y="133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79" y="61"/>
                    <a:pt x="79" y="57"/>
                    <a:pt x="78" y="54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79" y="36"/>
                    <a:pt x="81" y="39"/>
                    <a:pt x="84" y="41"/>
                  </a:cubicBezTo>
                  <a:cubicBezTo>
                    <a:pt x="86" y="42"/>
                    <a:pt x="89" y="42"/>
                    <a:pt x="91" y="42"/>
                  </a:cubicBezTo>
                  <a:close/>
                  <a:moveTo>
                    <a:pt x="78" y="9"/>
                  </a:moveTo>
                  <a:cubicBezTo>
                    <a:pt x="71" y="11"/>
                    <a:pt x="65" y="14"/>
                    <a:pt x="60" y="18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2" y="40"/>
                    <a:pt x="65" y="41"/>
                    <a:pt x="68" y="42"/>
                  </a:cubicBezTo>
                  <a:cubicBezTo>
                    <a:pt x="73" y="45"/>
                    <a:pt x="76" y="49"/>
                    <a:pt x="78" y="54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77" y="30"/>
                    <a:pt x="77" y="27"/>
                    <a:pt x="78" y="24"/>
                  </a:cubicBezTo>
                  <a:cubicBezTo>
                    <a:pt x="78" y="9"/>
                    <a:pt x="78" y="9"/>
                    <a:pt x="78" y="9"/>
                  </a:cubicBezTo>
                  <a:close/>
                  <a:moveTo>
                    <a:pt x="60" y="187"/>
                  </a:moveTo>
                  <a:cubicBezTo>
                    <a:pt x="66" y="188"/>
                    <a:pt x="72" y="189"/>
                    <a:pt x="78" y="188"/>
                  </a:cubicBezTo>
                  <a:cubicBezTo>
                    <a:pt x="78" y="176"/>
                    <a:pt x="78" y="176"/>
                    <a:pt x="78" y="176"/>
                  </a:cubicBezTo>
                  <a:cubicBezTo>
                    <a:pt x="72" y="178"/>
                    <a:pt x="65" y="178"/>
                    <a:pt x="60" y="176"/>
                  </a:cubicBezTo>
                  <a:cubicBezTo>
                    <a:pt x="60" y="187"/>
                    <a:pt x="60" y="187"/>
                    <a:pt x="60" y="187"/>
                  </a:cubicBezTo>
                  <a:close/>
                  <a:moveTo>
                    <a:pt x="78" y="64"/>
                  </a:moveTo>
                  <a:cubicBezTo>
                    <a:pt x="78" y="133"/>
                    <a:pt x="78" y="133"/>
                    <a:pt x="78" y="133"/>
                  </a:cubicBezTo>
                  <a:cubicBezTo>
                    <a:pt x="72" y="131"/>
                    <a:pt x="65" y="131"/>
                    <a:pt x="60" y="134"/>
                  </a:cubicBezTo>
                  <a:cubicBezTo>
                    <a:pt x="60" y="125"/>
                    <a:pt x="60" y="125"/>
                    <a:pt x="60" y="125"/>
                  </a:cubicBezTo>
                  <a:cubicBezTo>
                    <a:pt x="64" y="123"/>
                    <a:pt x="67" y="120"/>
                    <a:pt x="70" y="116"/>
                  </a:cubicBezTo>
                  <a:cubicBezTo>
                    <a:pt x="75" y="105"/>
                    <a:pt x="71" y="92"/>
                    <a:pt x="60" y="87"/>
                  </a:cubicBezTo>
                  <a:cubicBezTo>
                    <a:pt x="60" y="87"/>
                    <a:pt x="60" y="87"/>
                    <a:pt x="60" y="87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6" y="78"/>
                    <a:pt x="73" y="74"/>
                    <a:pt x="76" y="68"/>
                  </a:cubicBezTo>
                  <a:cubicBezTo>
                    <a:pt x="77" y="66"/>
                    <a:pt x="77" y="65"/>
                    <a:pt x="78" y="64"/>
                  </a:cubicBezTo>
                  <a:close/>
                  <a:moveTo>
                    <a:pt x="60" y="18"/>
                  </a:moveTo>
                  <a:cubicBezTo>
                    <a:pt x="0" y="56"/>
                    <a:pt x="10" y="159"/>
                    <a:pt x="46" y="180"/>
                  </a:cubicBezTo>
                  <a:cubicBezTo>
                    <a:pt x="51" y="183"/>
                    <a:pt x="55" y="185"/>
                    <a:pt x="60" y="187"/>
                  </a:cubicBezTo>
                  <a:cubicBezTo>
                    <a:pt x="60" y="176"/>
                    <a:pt x="60" y="176"/>
                    <a:pt x="60" y="176"/>
                  </a:cubicBezTo>
                  <a:cubicBezTo>
                    <a:pt x="59" y="175"/>
                    <a:pt x="59" y="175"/>
                    <a:pt x="59" y="175"/>
                  </a:cubicBezTo>
                  <a:cubicBezTo>
                    <a:pt x="59" y="175"/>
                    <a:pt x="59" y="175"/>
                    <a:pt x="59" y="175"/>
                  </a:cubicBezTo>
                  <a:cubicBezTo>
                    <a:pt x="48" y="170"/>
                    <a:pt x="43" y="156"/>
                    <a:pt x="49" y="144"/>
                  </a:cubicBezTo>
                  <a:cubicBezTo>
                    <a:pt x="51" y="139"/>
                    <a:pt x="55" y="136"/>
                    <a:pt x="60" y="134"/>
                  </a:cubicBezTo>
                  <a:cubicBezTo>
                    <a:pt x="60" y="125"/>
                    <a:pt x="60" y="125"/>
                    <a:pt x="60" y="125"/>
                  </a:cubicBezTo>
                  <a:cubicBezTo>
                    <a:pt x="54" y="128"/>
                    <a:pt x="47" y="128"/>
                    <a:pt x="41" y="125"/>
                  </a:cubicBezTo>
                  <a:cubicBezTo>
                    <a:pt x="41" y="125"/>
                    <a:pt x="41" y="125"/>
                    <a:pt x="41" y="125"/>
                  </a:cubicBezTo>
                  <a:cubicBezTo>
                    <a:pt x="31" y="120"/>
                    <a:pt x="26" y="107"/>
                    <a:pt x="32" y="97"/>
                  </a:cubicBezTo>
                  <a:cubicBezTo>
                    <a:pt x="37" y="86"/>
                    <a:pt x="49" y="82"/>
                    <a:pt x="60" y="87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57" y="78"/>
                    <a:pt x="54" y="77"/>
                    <a:pt x="51" y="76"/>
                  </a:cubicBezTo>
                  <a:cubicBezTo>
                    <a:pt x="42" y="71"/>
                    <a:pt x="38" y="60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6" y="44"/>
                    <a:pt x="53" y="40"/>
                    <a:pt x="60" y="40"/>
                  </a:cubicBezTo>
                  <a:lnTo>
                    <a:pt x="60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3">
              <a:extLst>
                <a:ext uri="{FF2B5EF4-FFF2-40B4-BE49-F238E27FC236}">
                  <a16:creationId xmlns:a16="http://schemas.microsoft.com/office/drawing/2014/main" xmlns="" id="{D02E6417-489C-45CD-964F-22F663FBA4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6500" y="3297238"/>
              <a:ext cx="306388" cy="306387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xmlns="" id="{2915F277-EF82-433F-AA66-5E9A42C387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9675" y="3302000"/>
              <a:ext cx="269875" cy="26987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35">
              <a:extLst>
                <a:ext uri="{FF2B5EF4-FFF2-40B4-BE49-F238E27FC236}">
                  <a16:creationId xmlns:a16="http://schemas.microsoft.com/office/drawing/2014/main" xmlns="" id="{B51C78EC-1C4E-49D3-9C1E-53B2DA79A5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1738" y="3308350"/>
              <a:ext cx="304800" cy="263525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36">
              <a:extLst>
                <a:ext uri="{FF2B5EF4-FFF2-40B4-BE49-F238E27FC236}">
                  <a16:creationId xmlns:a16="http://schemas.microsoft.com/office/drawing/2014/main" xmlns="" id="{B21ED3A2-1B42-41B3-AF87-AC90439650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4763" y="3594100"/>
              <a:ext cx="85725" cy="101600"/>
            </a:xfrm>
            <a:custGeom>
              <a:avLst/>
              <a:gdLst>
                <a:gd name="T0" fmla="*/ 45 w 65"/>
                <a:gd name="T1" fmla="*/ 5 h 77"/>
                <a:gd name="T2" fmla="*/ 45 w 65"/>
                <a:gd name="T3" fmla="*/ 28 h 77"/>
                <a:gd name="T4" fmla="*/ 25 w 65"/>
                <a:gd name="T5" fmla="*/ 45 h 77"/>
                <a:gd name="T6" fmla="*/ 1 w 65"/>
                <a:gd name="T7" fmla="*/ 64 h 77"/>
                <a:gd name="T8" fmla="*/ 65 w 65"/>
                <a:gd name="T9" fmla="*/ 77 h 77"/>
                <a:gd name="T10" fmla="*/ 65 w 65"/>
                <a:gd name="T11" fmla="*/ 0 h 77"/>
                <a:gd name="T12" fmla="*/ 45 w 65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7">
                  <a:moveTo>
                    <a:pt x="45" y="5"/>
                  </a:move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39" y="40"/>
                    <a:pt x="25" y="45"/>
                  </a:cubicBezTo>
                  <a:cubicBezTo>
                    <a:pt x="12" y="49"/>
                    <a:pt x="0" y="56"/>
                    <a:pt x="1" y="64"/>
                  </a:cubicBezTo>
                  <a:cubicBezTo>
                    <a:pt x="2" y="71"/>
                    <a:pt x="18" y="77"/>
                    <a:pt x="65" y="77"/>
                  </a:cubicBezTo>
                  <a:cubicBezTo>
                    <a:pt x="65" y="0"/>
                    <a:pt x="65" y="0"/>
                    <a:pt x="65" y="0"/>
                  </a:cubicBezTo>
                  <a:lnTo>
                    <a:pt x="4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37">
              <a:extLst>
                <a:ext uri="{FF2B5EF4-FFF2-40B4-BE49-F238E27FC236}">
                  <a16:creationId xmlns:a16="http://schemas.microsoft.com/office/drawing/2014/main" xmlns="" id="{525CF5D4-DE31-4305-A7ED-ADE3AF431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0963" y="3594100"/>
              <a:ext cx="82550" cy="101600"/>
            </a:xfrm>
            <a:custGeom>
              <a:avLst/>
              <a:gdLst>
                <a:gd name="T0" fmla="*/ 14 w 62"/>
                <a:gd name="T1" fmla="*/ 5 h 77"/>
                <a:gd name="T2" fmla="*/ 14 w 62"/>
                <a:gd name="T3" fmla="*/ 28 h 77"/>
                <a:gd name="T4" fmla="*/ 32 w 62"/>
                <a:gd name="T5" fmla="*/ 45 h 77"/>
                <a:gd name="T6" fmla="*/ 61 w 62"/>
                <a:gd name="T7" fmla="*/ 64 h 77"/>
                <a:gd name="T8" fmla="*/ 0 w 62"/>
                <a:gd name="T9" fmla="*/ 77 h 77"/>
                <a:gd name="T10" fmla="*/ 0 w 62"/>
                <a:gd name="T11" fmla="*/ 0 h 77"/>
                <a:gd name="T12" fmla="*/ 14 w 62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77">
                  <a:moveTo>
                    <a:pt x="14" y="5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9" y="40"/>
                    <a:pt x="32" y="45"/>
                  </a:cubicBezTo>
                  <a:cubicBezTo>
                    <a:pt x="46" y="49"/>
                    <a:pt x="62" y="56"/>
                    <a:pt x="61" y="64"/>
                  </a:cubicBezTo>
                  <a:cubicBezTo>
                    <a:pt x="60" y="71"/>
                    <a:pt x="34" y="77"/>
                    <a:pt x="0" y="7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4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8">
              <a:extLst>
                <a:ext uri="{FF2B5EF4-FFF2-40B4-BE49-F238E27FC236}">
                  <a16:creationId xmlns:a16="http://schemas.microsoft.com/office/drawing/2014/main" xmlns="" id="{EE16177C-916C-4009-824A-6C98D45109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6500" y="3297238"/>
              <a:ext cx="306388" cy="306387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9">
              <a:extLst>
                <a:ext uri="{FF2B5EF4-FFF2-40B4-BE49-F238E27FC236}">
                  <a16:creationId xmlns:a16="http://schemas.microsoft.com/office/drawing/2014/main" xmlns="" id="{FFF98636-5075-4C96-8748-D1E0DC07EA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9675" y="3302000"/>
              <a:ext cx="269875" cy="26987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0">
              <a:extLst>
                <a:ext uri="{FF2B5EF4-FFF2-40B4-BE49-F238E27FC236}">
                  <a16:creationId xmlns:a16="http://schemas.microsoft.com/office/drawing/2014/main" xmlns="" id="{3E87704F-4E5A-4EA1-894C-A075227AD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1738" y="3308350"/>
              <a:ext cx="304800" cy="263525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41">
              <a:extLst>
                <a:ext uri="{FF2B5EF4-FFF2-40B4-BE49-F238E27FC236}">
                  <a16:creationId xmlns:a16="http://schemas.microsoft.com/office/drawing/2014/main" xmlns="" id="{887FF675-29AA-422E-BFBA-9C04D31B98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8913" y="2894013"/>
              <a:ext cx="260350" cy="238125"/>
            </a:xfrm>
            <a:custGeom>
              <a:avLst/>
              <a:gdLst>
                <a:gd name="T0" fmla="*/ 116 w 196"/>
                <a:gd name="T1" fmla="*/ 2 h 179"/>
                <a:gd name="T2" fmla="*/ 98 w 196"/>
                <a:gd name="T3" fmla="*/ 0 h 179"/>
                <a:gd name="T4" fmla="*/ 98 w 196"/>
                <a:gd name="T5" fmla="*/ 17 h 179"/>
                <a:gd name="T6" fmla="*/ 113 w 196"/>
                <a:gd name="T7" fmla="*/ 18 h 179"/>
                <a:gd name="T8" fmla="*/ 169 w 196"/>
                <a:gd name="T9" fmla="*/ 105 h 179"/>
                <a:gd name="T10" fmla="*/ 98 w 196"/>
                <a:gd name="T11" fmla="*/ 163 h 179"/>
                <a:gd name="T12" fmla="*/ 98 w 196"/>
                <a:gd name="T13" fmla="*/ 179 h 179"/>
                <a:gd name="T14" fmla="*/ 185 w 196"/>
                <a:gd name="T15" fmla="*/ 108 h 179"/>
                <a:gd name="T16" fmla="*/ 116 w 196"/>
                <a:gd name="T17" fmla="*/ 2 h 179"/>
                <a:gd name="T18" fmla="*/ 98 w 196"/>
                <a:gd name="T19" fmla="*/ 0 h 179"/>
                <a:gd name="T20" fmla="*/ 10 w 196"/>
                <a:gd name="T21" fmla="*/ 71 h 179"/>
                <a:gd name="T22" fmla="*/ 79 w 196"/>
                <a:gd name="T23" fmla="*/ 177 h 179"/>
                <a:gd name="T24" fmla="*/ 98 w 196"/>
                <a:gd name="T25" fmla="*/ 179 h 179"/>
                <a:gd name="T26" fmla="*/ 98 w 196"/>
                <a:gd name="T27" fmla="*/ 163 h 179"/>
                <a:gd name="T28" fmla="*/ 83 w 196"/>
                <a:gd name="T29" fmla="*/ 161 h 179"/>
                <a:gd name="T30" fmla="*/ 83 w 196"/>
                <a:gd name="T31" fmla="*/ 161 h 179"/>
                <a:gd name="T32" fmla="*/ 26 w 196"/>
                <a:gd name="T33" fmla="*/ 75 h 179"/>
                <a:gd name="T34" fmla="*/ 98 w 196"/>
                <a:gd name="T35" fmla="*/ 17 h 179"/>
                <a:gd name="T36" fmla="*/ 98 w 196"/>
                <a:gd name="T37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6" h="179">
                  <a:moveTo>
                    <a:pt x="116" y="2"/>
                  </a:moveTo>
                  <a:cubicBezTo>
                    <a:pt x="110" y="1"/>
                    <a:pt x="104" y="0"/>
                    <a:pt x="98" y="0"/>
                  </a:cubicBezTo>
                  <a:cubicBezTo>
                    <a:pt x="98" y="17"/>
                    <a:pt x="98" y="17"/>
                    <a:pt x="98" y="17"/>
                  </a:cubicBezTo>
                  <a:cubicBezTo>
                    <a:pt x="103" y="17"/>
                    <a:pt x="108" y="17"/>
                    <a:pt x="113" y="18"/>
                  </a:cubicBezTo>
                  <a:cubicBezTo>
                    <a:pt x="152" y="27"/>
                    <a:pt x="177" y="65"/>
                    <a:pt x="169" y="105"/>
                  </a:cubicBezTo>
                  <a:cubicBezTo>
                    <a:pt x="162" y="139"/>
                    <a:pt x="131" y="163"/>
                    <a:pt x="98" y="163"/>
                  </a:cubicBezTo>
                  <a:cubicBezTo>
                    <a:pt x="98" y="179"/>
                    <a:pt x="98" y="179"/>
                    <a:pt x="98" y="179"/>
                  </a:cubicBezTo>
                  <a:cubicBezTo>
                    <a:pt x="139" y="179"/>
                    <a:pt x="177" y="150"/>
                    <a:pt x="185" y="108"/>
                  </a:cubicBezTo>
                  <a:cubicBezTo>
                    <a:pt x="196" y="60"/>
                    <a:pt x="165" y="12"/>
                    <a:pt x="116" y="2"/>
                  </a:cubicBezTo>
                  <a:close/>
                  <a:moveTo>
                    <a:pt x="98" y="0"/>
                  </a:moveTo>
                  <a:cubicBezTo>
                    <a:pt x="56" y="0"/>
                    <a:pt x="19" y="29"/>
                    <a:pt x="10" y="71"/>
                  </a:cubicBezTo>
                  <a:cubicBezTo>
                    <a:pt x="0" y="120"/>
                    <a:pt x="31" y="167"/>
                    <a:pt x="79" y="177"/>
                  </a:cubicBezTo>
                  <a:cubicBezTo>
                    <a:pt x="85" y="179"/>
                    <a:pt x="92" y="179"/>
                    <a:pt x="98" y="179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3" y="163"/>
                    <a:pt x="88" y="162"/>
                    <a:pt x="83" y="161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43" y="153"/>
                    <a:pt x="18" y="114"/>
                    <a:pt x="26" y="75"/>
                  </a:cubicBezTo>
                  <a:cubicBezTo>
                    <a:pt x="33" y="40"/>
                    <a:pt x="64" y="17"/>
                    <a:pt x="98" y="17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42">
              <a:extLst>
                <a:ext uri="{FF2B5EF4-FFF2-40B4-BE49-F238E27FC236}">
                  <a16:creationId xmlns:a16="http://schemas.microsoft.com/office/drawing/2014/main" xmlns="" id="{6A0D6B2C-3F4E-42B8-9964-A53A7ABA2D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7175" y="3113088"/>
              <a:ext cx="55563" cy="122237"/>
            </a:xfrm>
            <a:custGeom>
              <a:avLst/>
              <a:gdLst>
                <a:gd name="T0" fmla="*/ 20 w 35"/>
                <a:gd name="T1" fmla="*/ 77 h 77"/>
                <a:gd name="T2" fmla="*/ 0 w 35"/>
                <a:gd name="T3" fmla="*/ 72 h 77"/>
                <a:gd name="T4" fmla="*/ 15 w 35"/>
                <a:gd name="T5" fmla="*/ 0 h 77"/>
                <a:gd name="T6" fmla="*/ 35 w 35"/>
                <a:gd name="T7" fmla="*/ 5 h 77"/>
                <a:gd name="T8" fmla="*/ 20 w 35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77">
                  <a:moveTo>
                    <a:pt x="20" y="77"/>
                  </a:moveTo>
                  <a:lnTo>
                    <a:pt x="0" y="72"/>
                  </a:lnTo>
                  <a:lnTo>
                    <a:pt x="15" y="0"/>
                  </a:lnTo>
                  <a:lnTo>
                    <a:pt x="35" y="5"/>
                  </a:lnTo>
                  <a:lnTo>
                    <a:pt x="20" y="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3">
              <a:extLst>
                <a:ext uri="{FF2B5EF4-FFF2-40B4-BE49-F238E27FC236}">
                  <a16:creationId xmlns:a16="http://schemas.microsoft.com/office/drawing/2014/main" xmlns="" id="{A81C751C-80F5-4480-BF61-FC12A6F04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3363" y="3151188"/>
              <a:ext cx="79375" cy="163512"/>
            </a:xfrm>
            <a:custGeom>
              <a:avLst/>
              <a:gdLst>
                <a:gd name="T0" fmla="*/ 40 w 60"/>
                <a:gd name="T1" fmla="*/ 106 h 123"/>
                <a:gd name="T2" fmla="*/ 18 w 60"/>
                <a:gd name="T3" fmla="*/ 121 h 123"/>
                <a:gd name="T4" fmla="*/ 3 w 60"/>
                <a:gd name="T5" fmla="*/ 98 h 123"/>
                <a:gd name="T6" fmla="*/ 20 w 60"/>
                <a:gd name="T7" fmla="*/ 17 h 123"/>
                <a:gd name="T8" fmla="*/ 42 w 60"/>
                <a:gd name="T9" fmla="*/ 2 h 123"/>
                <a:gd name="T10" fmla="*/ 57 w 60"/>
                <a:gd name="T11" fmla="*/ 25 h 123"/>
                <a:gd name="T12" fmla="*/ 40 w 60"/>
                <a:gd name="T13" fmla="*/ 10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23">
                  <a:moveTo>
                    <a:pt x="40" y="106"/>
                  </a:moveTo>
                  <a:cubicBezTo>
                    <a:pt x="38" y="116"/>
                    <a:pt x="28" y="123"/>
                    <a:pt x="18" y="121"/>
                  </a:cubicBezTo>
                  <a:cubicBezTo>
                    <a:pt x="7" y="118"/>
                    <a:pt x="0" y="108"/>
                    <a:pt x="3" y="98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2" y="6"/>
                    <a:pt x="32" y="0"/>
                    <a:pt x="42" y="2"/>
                  </a:cubicBezTo>
                  <a:cubicBezTo>
                    <a:pt x="53" y="4"/>
                    <a:pt x="60" y="14"/>
                    <a:pt x="57" y="25"/>
                  </a:cubicBezTo>
                  <a:lnTo>
                    <a:pt x="40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4">
              <a:extLst>
                <a:ext uri="{FF2B5EF4-FFF2-40B4-BE49-F238E27FC236}">
                  <a16:creationId xmlns:a16="http://schemas.microsoft.com/office/drawing/2014/main" xmlns="" id="{274165E6-2E06-4819-AB2C-334FCE7F2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7875" y="1317626"/>
              <a:ext cx="319088" cy="292100"/>
            </a:xfrm>
            <a:custGeom>
              <a:avLst/>
              <a:gdLst>
                <a:gd name="T0" fmla="*/ 117 w 240"/>
                <a:gd name="T1" fmla="*/ 220 h 220"/>
                <a:gd name="T2" fmla="*/ 0 w 240"/>
                <a:gd name="T3" fmla="*/ 219 h 220"/>
                <a:gd name="T4" fmla="*/ 0 w 240"/>
                <a:gd name="T5" fmla="*/ 44 h 220"/>
                <a:gd name="T6" fmla="*/ 120 w 240"/>
                <a:gd name="T7" fmla="*/ 44 h 220"/>
                <a:gd name="T8" fmla="*/ 240 w 240"/>
                <a:gd name="T9" fmla="*/ 44 h 220"/>
                <a:gd name="T10" fmla="*/ 240 w 240"/>
                <a:gd name="T11" fmla="*/ 219 h 220"/>
                <a:gd name="T12" fmla="*/ 117 w 240"/>
                <a:gd name="T13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220">
                  <a:moveTo>
                    <a:pt x="117" y="220"/>
                  </a:moveTo>
                  <a:cubicBezTo>
                    <a:pt x="117" y="220"/>
                    <a:pt x="76" y="179"/>
                    <a:pt x="0" y="219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78" y="0"/>
                    <a:pt x="120" y="44"/>
                  </a:cubicBezTo>
                  <a:cubicBezTo>
                    <a:pt x="240" y="44"/>
                    <a:pt x="240" y="44"/>
                    <a:pt x="240" y="44"/>
                  </a:cubicBezTo>
                  <a:cubicBezTo>
                    <a:pt x="240" y="219"/>
                    <a:pt x="240" y="219"/>
                    <a:pt x="240" y="219"/>
                  </a:cubicBezTo>
                  <a:lnTo>
                    <a:pt x="117" y="2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5">
              <a:extLst>
                <a:ext uri="{FF2B5EF4-FFF2-40B4-BE49-F238E27FC236}">
                  <a16:creationId xmlns:a16="http://schemas.microsoft.com/office/drawing/2014/main" xmlns="" id="{1673639D-025F-42C5-A020-DA5CC1F112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2625" y="2940050"/>
              <a:ext cx="388938" cy="322262"/>
            </a:xfrm>
            <a:custGeom>
              <a:avLst/>
              <a:gdLst>
                <a:gd name="T0" fmla="*/ 199 w 293"/>
                <a:gd name="T1" fmla="*/ 192 h 242"/>
                <a:gd name="T2" fmla="*/ 219 w 293"/>
                <a:gd name="T3" fmla="*/ 205 h 242"/>
                <a:gd name="T4" fmla="*/ 219 w 293"/>
                <a:gd name="T5" fmla="*/ 214 h 242"/>
                <a:gd name="T6" fmla="*/ 199 w 293"/>
                <a:gd name="T7" fmla="*/ 214 h 242"/>
                <a:gd name="T8" fmla="*/ 219 w 293"/>
                <a:gd name="T9" fmla="*/ 242 h 242"/>
                <a:gd name="T10" fmla="*/ 242 w 293"/>
                <a:gd name="T11" fmla="*/ 216 h 242"/>
                <a:gd name="T12" fmla="*/ 199 w 293"/>
                <a:gd name="T13" fmla="*/ 170 h 242"/>
                <a:gd name="T14" fmla="*/ 293 w 293"/>
                <a:gd name="T15" fmla="*/ 147 h 242"/>
                <a:gd name="T16" fmla="*/ 269 w 293"/>
                <a:gd name="T17" fmla="*/ 0 h 242"/>
                <a:gd name="T18" fmla="*/ 199 w 293"/>
                <a:gd name="T19" fmla="*/ 16 h 242"/>
                <a:gd name="T20" fmla="*/ 275 w 293"/>
                <a:gd name="T21" fmla="*/ 35 h 242"/>
                <a:gd name="T22" fmla="*/ 256 w 293"/>
                <a:gd name="T23" fmla="*/ 154 h 242"/>
                <a:gd name="T24" fmla="*/ 199 w 293"/>
                <a:gd name="T25" fmla="*/ 170 h 242"/>
                <a:gd name="T26" fmla="*/ 175 w 293"/>
                <a:gd name="T27" fmla="*/ 192 h 242"/>
                <a:gd name="T28" fmla="*/ 199 w 293"/>
                <a:gd name="T29" fmla="*/ 170 h 242"/>
                <a:gd name="T30" fmla="*/ 146 w 293"/>
                <a:gd name="T31" fmla="*/ 154 h 242"/>
                <a:gd name="T32" fmla="*/ 199 w 293"/>
                <a:gd name="T33" fmla="*/ 242 h 242"/>
                <a:gd name="T34" fmla="*/ 179 w 293"/>
                <a:gd name="T35" fmla="*/ 214 h 242"/>
                <a:gd name="T36" fmla="*/ 179 w 293"/>
                <a:gd name="T37" fmla="*/ 205 h 242"/>
                <a:gd name="T38" fmla="*/ 199 w 293"/>
                <a:gd name="T39" fmla="*/ 192 h 242"/>
                <a:gd name="T40" fmla="*/ 146 w 293"/>
                <a:gd name="T41" fmla="*/ 0 h 242"/>
                <a:gd name="T42" fmla="*/ 199 w 293"/>
                <a:gd name="T43" fmla="*/ 16 h 242"/>
                <a:gd name="T44" fmla="*/ 146 w 293"/>
                <a:gd name="T45" fmla="*/ 0 h 242"/>
                <a:gd name="T46" fmla="*/ 0 w 293"/>
                <a:gd name="T47" fmla="*/ 24 h 242"/>
                <a:gd name="T48" fmla="*/ 23 w 293"/>
                <a:gd name="T49" fmla="*/ 170 h 242"/>
                <a:gd name="T50" fmla="*/ 117 w 293"/>
                <a:gd name="T51" fmla="*/ 192 h 242"/>
                <a:gd name="T52" fmla="*/ 52 w 293"/>
                <a:gd name="T53" fmla="*/ 216 h 242"/>
                <a:gd name="T54" fmla="*/ 75 w 293"/>
                <a:gd name="T55" fmla="*/ 242 h 242"/>
                <a:gd name="T56" fmla="*/ 146 w 293"/>
                <a:gd name="T57" fmla="*/ 154 h 242"/>
                <a:gd name="T58" fmla="*/ 37 w 293"/>
                <a:gd name="T59" fmla="*/ 154 h 242"/>
                <a:gd name="T60" fmla="*/ 17 w 293"/>
                <a:gd name="T61" fmla="*/ 35 h 242"/>
                <a:gd name="T62" fmla="*/ 146 w 293"/>
                <a:gd name="T63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3" h="242">
                  <a:moveTo>
                    <a:pt x="219" y="192"/>
                  </a:moveTo>
                  <a:cubicBezTo>
                    <a:pt x="199" y="192"/>
                    <a:pt x="199" y="192"/>
                    <a:pt x="199" y="192"/>
                  </a:cubicBezTo>
                  <a:cubicBezTo>
                    <a:pt x="199" y="205"/>
                    <a:pt x="199" y="205"/>
                    <a:pt x="199" y="205"/>
                  </a:cubicBezTo>
                  <a:cubicBezTo>
                    <a:pt x="219" y="205"/>
                    <a:pt x="219" y="205"/>
                    <a:pt x="219" y="205"/>
                  </a:cubicBezTo>
                  <a:cubicBezTo>
                    <a:pt x="221" y="205"/>
                    <a:pt x="223" y="207"/>
                    <a:pt x="223" y="209"/>
                  </a:cubicBezTo>
                  <a:cubicBezTo>
                    <a:pt x="223" y="212"/>
                    <a:pt x="221" y="214"/>
                    <a:pt x="219" y="214"/>
                  </a:cubicBezTo>
                  <a:cubicBezTo>
                    <a:pt x="219" y="214"/>
                    <a:pt x="219" y="214"/>
                    <a:pt x="219" y="214"/>
                  </a:cubicBezTo>
                  <a:cubicBezTo>
                    <a:pt x="199" y="214"/>
                    <a:pt x="199" y="214"/>
                    <a:pt x="199" y="214"/>
                  </a:cubicBezTo>
                  <a:cubicBezTo>
                    <a:pt x="199" y="242"/>
                    <a:pt x="199" y="242"/>
                    <a:pt x="199" y="242"/>
                  </a:cubicBezTo>
                  <a:cubicBezTo>
                    <a:pt x="219" y="242"/>
                    <a:pt x="219" y="242"/>
                    <a:pt x="219" y="242"/>
                  </a:cubicBezTo>
                  <a:cubicBezTo>
                    <a:pt x="232" y="242"/>
                    <a:pt x="242" y="232"/>
                    <a:pt x="242" y="219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03"/>
                    <a:pt x="232" y="192"/>
                    <a:pt x="219" y="192"/>
                  </a:cubicBezTo>
                  <a:close/>
                  <a:moveTo>
                    <a:pt x="199" y="170"/>
                  </a:moveTo>
                  <a:cubicBezTo>
                    <a:pt x="269" y="170"/>
                    <a:pt x="269" y="170"/>
                    <a:pt x="269" y="170"/>
                  </a:cubicBezTo>
                  <a:cubicBezTo>
                    <a:pt x="282" y="170"/>
                    <a:pt x="293" y="160"/>
                    <a:pt x="293" y="147"/>
                  </a:cubicBezTo>
                  <a:cubicBezTo>
                    <a:pt x="293" y="24"/>
                    <a:pt x="293" y="24"/>
                    <a:pt x="293" y="24"/>
                  </a:cubicBezTo>
                  <a:cubicBezTo>
                    <a:pt x="293" y="11"/>
                    <a:pt x="282" y="0"/>
                    <a:pt x="269" y="0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199" y="16"/>
                    <a:pt x="199" y="16"/>
                    <a:pt x="199" y="16"/>
                  </a:cubicBezTo>
                  <a:cubicBezTo>
                    <a:pt x="256" y="16"/>
                    <a:pt x="256" y="16"/>
                    <a:pt x="256" y="16"/>
                  </a:cubicBezTo>
                  <a:cubicBezTo>
                    <a:pt x="267" y="16"/>
                    <a:pt x="275" y="24"/>
                    <a:pt x="275" y="35"/>
                  </a:cubicBezTo>
                  <a:cubicBezTo>
                    <a:pt x="275" y="135"/>
                    <a:pt x="275" y="135"/>
                    <a:pt x="275" y="135"/>
                  </a:cubicBezTo>
                  <a:cubicBezTo>
                    <a:pt x="275" y="146"/>
                    <a:pt x="267" y="154"/>
                    <a:pt x="256" y="154"/>
                  </a:cubicBezTo>
                  <a:cubicBezTo>
                    <a:pt x="199" y="154"/>
                    <a:pt x="199" y="154"/>
                    <a:pt x="199" y="154"/>
                  </a:cubicBezTo>
                  <a:lnTo>
                    <a:pt x="199" y="170"/>
                  </a:lnTo>
                  <a:close/>
                  <a:moveTo>
                    <a:pt x="199" y="192"/>
                  </a:moveTo>
                  <a:cubicBezTo>
                    <a:pt x="175" y="192"/>
                    <a:pt x="175" y="192"/>
                    <a:pt x="175" y="192"/>
                  </a:cubicBezTo>
                  <a:cubicBezTo>
                    <a:pt x="175" y="170"/>
                    <a:pt x="175" y="170"/>
                    <a:pt x="175" y="170"/>
                  </a:cubicBezTo>
                  <a:cubicBezTo>
                    <a:pt x="199" y="170"/>
                    <a:pt x="199" y="170"/>
                    <a:pt x="199" y="170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242"/>
                    <a:pt x="146" y="242"/>
                    <a:pt x="146" y="242"/>
                  </a:cubicBezTo>
                  <a:cubicBezTo>
                    <a:pt x="199" y="242"/>
                    <a:pt x="199" y="242"/>
                    <a:pt x="199" y="242"/>
                  </a:cubicBezTo>
                  <a:cubicBezTo>
                    <a:pt x="199" y="214"/>
                    <a:pt x="199" y="214"/>
                    <a:pt x="199" y="214"/>
                  </a:cubicBezTo>
                  <a:cubicBezTo>
                    <a:pt x="179" y="214"/>
                    <a:pt x="179" y="214"/>
                    <a:pt x="179" y="214"/>
                  </a:cubicBezTo>
                  <a:cubicBezTo>
                    <a:pt x="177" y="214"/>
                    <a:pt x="175" y="212"/>
                    <a:pt x="175" y="209"/>
                  </a:cubicBezTo>
                  <a:cubicBezTo>
                    <a:pt x="175" y="207"/>
                    <a:pt x="177" y="205"/>
                    <a:pt x="179" y="205"/>
                  </a:cubicBezTo>
                  <a:cubicBezTo>
                    <a:pt x="199" y="205"/>
                    <a:pt x="199" y="205"/>
                    <a:pt x="199" y="205"/>
                  </a:cubicBezTo>
                  <a:cubicBezTo>
                    <a:pt x="199" y="192"/>
                    <a:pt x="199" y="192"/>
                    <a:pt x="199" y="192"/>
                  </a:cubicBezTo>
                  <a:close/>
                  <a:moveTo>
                    <a:pt x="199" y="0"/>
                  </a:moveTo>
                  <a:cubicBezTo>
                    <a:pt x="146" y="0"/>
                    <a:pt x="146" y="0"/>
                    <a:pt x="146" y="0"/>
                  </a:cubicBezTo>
                  <a:cubicBezTo>
                    <a:pt x="146" y="16"/>
                    <a:pt x="146" y="16"/>
                    <a:pt x="146" y="16"/>
                  </a:cubicBezTo>
                  <a:cubicBezTo>
                    <a:pt x="199" y="16"/>
                    <a:pt x="199" y="16"/>
                    <a:pt x="199" y="16"/>
                  </a:cubicBezTo>
                  <a:lnTo>
                    <a:pt x="199" y="0"/>
                  </a:lnTo>
                  <a:close/>
                  <a:moveTo>
                    <a:pt x="146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0" y="0"/>
                    <a:pt x="0" y="11"/>
                    <a:pt x="0" y="24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60"/>
                    <a:pt x="10" y="170"/>
                    <a:pt x="23" y="170"/>
                  </a:cubicBezTo>
                  <a:cubicBezTo>
                    <a:pt x="117" y="170"/>
                    <a:pt x="117" y="170"/>
                    <a:pt x="117" y="170"/>
                  </a:cubicBezTo>
                  <a:cubicBezTo>
                    <a:pt x="117" y="192"/>
                    <a:pt x="117" y="192"/>
                    <a:pt x="117" y="192"/>
                  </a:cubicBezTo>
                  <a:cubicBezTo>
                    <a:pt x="75" y="192"/>
                    <a:pt x="75" y="192"/>
                    <a:pt x="75" y="192"/>
                  </a:cubicBezTo>
                  <a:cubicBezTo>
                    <a:pt x="62" y="192"/>
                    <a:pt x="52" y="203"/>
                    <a:pt x="52" y="216"/>
                  </a:cubicBezTo>
                  <a:cubicBezTo>
                    <a:pt x="52" y="219"/>
                    <a:pt x="52" y="219"/>
                    <a:pt x="52" y="219"/>
                  </a:cubicBezTo>
                  <a:cubicBezTo>
                    <a:pt x="52" y="232"/>
                    <a:pt x="62" y="242"/>
                    <a:pt x="75" y="242"/>
                  </a:cubicBezTo>
                  <a:cubicBezTo>
                    <a:pt x="146" y="242"/>
                    <a:pt x="146" y="242"/>
                    <a:pt x="146" y="242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37" y="154"/>
                    <a:pt x="37" y="154"/>
                    <a:pt x="37" y="154"/>
                  </a:cubicBezTo>
                  <a:cubicBezTo>
                    <a:pt x="37" y="154"/>
                    <a:pt x="37" y="154"/>
                    <a:pt x="37" y="154"/>
                  </a:cubicBezTo>
                  <a:cubicBezTo>
                    <a:pt x="26" y="154"/>
                    <a:pt x="17" y="146"/>
                    <a:pt x="17" y="1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24"/>
                    <a:pt x="26" y="16"/>
                    <a:pt x="37" y="16"/>
                  </a:cubicBezTo>
                  <a:cubicBezTo>
                    <a:pt x="146" y="16"/>
                    <a:pt x="146" y="16"/>
                    <a:pt x="146" y="16"/>
                  </a:cubicBezTo>
                  <a:lnTo>
                    <a:pt x="14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6">
              <a:extLst>
                <a:ext uri="{FF2B5EF4-FFF2-40B4-BE49-F238E27FC236}">
                  <a16:creationId xmlns:a16="http://schemas.microsoft.com/office/drawing/2014/main" xmlns="" id="{AF839557-8B85-464B-B925-EF0F803B7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41600" y="2298700"/>
              <a:ext cx="500063" cy="582612"/>
            </a:xfrm>
            <a:custGeom>
              <a:avLst/>
              <a:gdLst>
                <a:gd name="T0" fmla="*/ 376 w 376"/>
                <a:gd name="T1" fmla="*/ 43 h 438"/>
                <a:gd name="T2" fmla="*/ 324 w 376"/>
                <a:gd name="T3" fmla="*/ 32 h 438"/>
                <a:gd name="T4" fmla="*/ 334 w 376"/>
                <a:gd name="T5" fmla="*/ 54 h 438"/>
                <a:gd name="T6" fmla="*/ 324 w 376"/>
                <a:gd name="T7" fmla="*/ 59 h 438"/>
                <a:gd name="T8" fmla="*/ 272 w 376"/>
                <a:gd name="T9" fmla="*/ 63 h 438"/>
                <a:gd name="T10" fmla="*/ 304 w 376"/>
                <a:gd name="T11" fmla="*/ 98 h 438"/>
                <a:gd name="T12" fmla="*/ 256 w 376"/>
                <a:gd name="T13" fmla="*/ 81 h 438"/>
                <a:gd name="T14" fmla="*/ 271 w 376"/>
                <a:gd name="T15" fmla="*/ 103 h 438"/>
                <a:gd name="T16" fmla="*/ 241 w 376"/>
                <a:gd name="T17" fmla="*/ 100 h 438"/>
                <a:gd name="T18" fmla="*/ 256 w 376"/>
                <a:gd name="T19" fmla="*/ 122 h 438"/>
                <a:gd name="T20" fmla="*/ 226 w 376"/>
                <a:gd name="T21" fmla="*/ 119 h 438"/>
                <a:gd name="T22" fmla="*/ 240 w 376"/>
                <a:gd name="T23" fmla="*/ 140 h 438"/>
                <a:gd name="T24" fmla="*/ 210 w 376"/>
                <a:gd name="T25" fmla="*/ 138 h 438"/>
                <a:gd name="T26" fmla="*/ 242 w 376"/>
                <a:gd name="T27" fmla="*/ 173 h 438"/>
                <a:gd name="T28" fmla="*/ 195 w 376"/>
                <a:gd name="T29" fmla="*/ 156 h 438"/>
                <a:gd name="T30" fmla="*/ 210 w 376"/>
                <a:gd name="T31" fmla="*/ 178 h 438"/>
                <a:gd name="T32" fmla="*/ 180 w 376"/>
                <a:gd name="T33" fmla="*/ 175 h 438"/>
                <a:gd name="T34" fmla="*/ 194 w 376"/>
                <a:gd name="T35" fmla="*/ 197 h 438"/>
                <a:gd name="T36" fmla="*/ 164 w 376"/>
                <a:gd name="T37" fmla="*/ 194 h 438"/>
                <a:gd name="T38" fmla="*/ 179 w 376"/>
                <a:gd name="T39" fmla="*/ 215 h 438"/>
                <a:gd name="T40" fmla="*/ 149 w 376"/>
                <a:gd name="T41" fmla="*/ 213 h 438"/>
                <a:gd name="T42" fmla="*/ 181 w 376"/>
                <a:gd name="T43" fmla="*/ 248 h 438"/>
                <a:gd name="T44" fmla="*/ 134 w 376"/>
                <a:gd name="T45" fmla="*/ 232 h 438"/>
                <a:gd name="T46" fmla="*/ 148 w 376"/>
                <a:gd name="T47" fmla="*/ 253 h 438"/>
                <a:gd name="T48" fmla="*/ 118 w 376"/>
                <a:gd name="T49" fmla="*/ 250 h 438"/>
                <a:gd name="T50" fmla="*/ 133 w 376"/>
                <a:gd name="T51" fmla="*/ 272 h 438"/>
                <a:gd name="T52" fmla="*/ 103 w 376"/>
                <a:gd name="T53" fmla="*/ 269 h 438"/>
                <a:gd name="T54" fmla="*/ 117 w 376"/>
                <a:gd name="T55" fmla="*/ 290 h 438"/>
                <a:gd name="T56" fmla="*/ 88 w 376"/>
                <a:gd name="T57" fmla="*/ 288 h 438"/>
                <a:gd name="T58" fmla="*/ 119 w 376"/>
                <a:gd name="T59" fmla="*/ 323 h 438"/>
                <a:gd name="T60" fmla="*/ 72 w 376"/>
                <a:gd name="T61" fmla="*/ 307 h 438"/>
                <a:gd name="T62" fmla="*/ 87 w 376"/>
                <a:gd name="T63" fmla="*/ 328 h 438"/>
                <a:gd name="T64" fmla="*/ 57 w 376"/>
                <a:gd name="T65" fmla="*/ 325 h 438"/>
                <a:gd name="T66" fmla="*/ 71 w 376"/>
                <a:gd name="T67" fmla="*/ 347 h 438"/>
                <a:gd name="T68" fmla="*/ 42 w 376"/>
                <a:gd name="T69" fmla="*/ 344 h 438"/>
                <a:gd name="T70" fmla="*/ 56 w 376"/>
                <a:gd name="T71" fmla="*/ 366 h 438"/>
                <a:gd name="T72" fmla="*/ 26 w 376"/>
                <a:gd name="T73" fmla="*/ 363 h 438"/>
                <a:gd name="T74" fmla="*/ 58 w 376"/>
                <a:gd name="T75" fmla="*/ 398 h 438"/>
                <a:gd name="T76" fmla="*/ 0 w 376"/>
                <a:gd name="T77" fmla="*/ 395 h 438"/>
                <a:gd name="T78" fmla="*/ 324 w 376"/>
                <a:gd name="T79" fmla="*/ 106 h 438"/>
                <a:gd name="T80" fmla="*/ 316 w 376"/>
                <a:gd name="T81" fmla="*/ 56 h 438"/>
                <a:gd name="T82" fmla="*/ 324 w 376"/>
                <a:gd name="T83" fmla="*/ 32 h 438"/>
                <a:gd name="T84" fmla="*/ 323 w 376"/>
                <a:gd name="T85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6" h="438">
                  <a:moveTo>
                    <a:pt x="324" y="106"/>
                  </a:moveTo>
                  <a:cubicBezTo>
                    <a:pt x="376" y="43"/>
                    <a:pt x="376" y="43"/>
                    <a:pt x="376" y="43"/>
                  </a:cubicBezTo>
                  <a:cubicBezTo>
                    <a:pt x="324" y="1"/>
                    <a:pt x="324" y="1"/>
                    <a:pt x="324" y="1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27" y="32"/>
                    <a:pt x="330" y="33"/>
                    <a:pt x="332" y="35"/>
                  </a:cubicBezTo>
                  <a:cubicBezTo>
                    <a:pt x="338" y="40"/>
                    <a:pt x="339" y="49"/>
                    <a:pt x="334" y="54"/>
                  </a:cubicBezTo>
                  <a:cubicBezTo>
                    <a:pt x="334" y="54"/>
                    <a:pt x="334" y="54"/>
                    <a:pt x="334" y="54"/>
                  </a:cubicBezTo>
                  <a:cubicBezTo>
                    <a:pt x="332" y="57"/>
                    <a:pt x="328" y="59"/>
                    <a:pt x="324" y="59"/>
                  </a:cubicBezTo>
                  <a:lnTo>
                    <a:pt x="324" y="106"/>
                  </a:lnTo>
                  <a:close/>
                  <a:moveTo>
                    <a:pt x="272" y="63"/>
                  </a:moveTo>
                  <a:cubicBezTo>
                    <a:pt x="308" y="92"/>
                    <a:pt x="308" y="92"/>
                    <a:pt x="308" y="92"/>
                  </a:cubicBezTo>
                  <a:cubicBezTo>
                    <a:pt x="304" y="98"/>
                    <a:pt x="304" y="98"/>
                    <a:pt x="304" y="98"/>
                  </a:cubicBezTo>
                  <a:cubicBezTo>
                    <a:pt x="267" y="68"/>
                    <a:pt x="267" y="68"/>
                    <a:pt x="267" y="68"/>
                  </a:cubicBezTo>
                  <a:cubicBezTo>
                    <a:pt x="256" y="81"/>
                    <a:pt x="256" y="81"/>
                    <a:pt x="256" y="81"/>
                  </a:cubicBezTo>
                  <a:cubicBezTo>
                    <a:pt x="276" y="97"/>
                    <a:pt x="276" y="97"/>
                    <a:pt x="276" y="97"/>
                  </a:cubicBezTo>
                  <a:cubicBezTo>
                    <a:pt x="271" y="103"/>
                    <a:pt x="271" y="103"/>
                    <a:pt x="271" y="103"/>
                  </a:cubicBezTo>
                  <a:cubicBezTo>
                    <a:pt x="252" y="87"/>
                    <a:pt x="252" y="87"/>
                    <a:pt x="252" y="87"/>
                  </a:cubicBezTo>
                  <a:cubicBezTo>
                    <a:pt x="241" y="100"/>
                    <a:pt x="241" y="100"/>
                    <a:pt x="241" y="100"/>
                  </a:cubicBezTo>
                  <a:cubicBezTo>
                    <a:pt x="260" y="116"/>
                    <a:pt x="260" y="116"/>
                    <a:pt x="260" y="116"/>
                  </a:cubicBezTo>
                  <a:cubicBezTo>
                    <a:pt x="256" y="122"/>
                    <a:pt x="256" y="122"/>
                    <a:pt x="256" y="122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26" y="119"/>
                    <a:pt x="226" y="119"/>
                    <a:pt x="226" y="119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40" y="140"/>
                    <a:pt x="240" y="140"/>
                    <a:pt x="240" y="140"/>
                  </a:cubicBezTo>
                  <a:cubicBezTo>
                    <a:pt x="221" y="125"/>
                    <a:pt x="221" y="125"/>
                    <a:pt x="221" y="125"/>
                  </a:cubicBezTo>
                  <a:cubicBezTo>
                    <a:pt x="210" y="138"/>
                    <a:pt x="210" y="138"/>
                    <a:pt x="210" y="138"/>
                  </a:cubicBezTo>
                  <a:cubicBezTo>
                    <a:pt x="247" y="167"/>
                    <a:pt x="247" y="167"/>
                    <a:pt x="247" y="167"/>
                  </a:cubicBezTo>
                  <a:cubicBezTo>
                    <a:pt x="242" y="173"/>
                    <a:pt x="242" y="173"/>
                    <a:pt x="242" y="173"/>
                  </a:cubicBezTo>
                  <a:cubicBezTo>
                    <a:pt x="206" y="143"/>
                    <a:pt x="206" y="143"/>
                    <a:pt x="206" y="143"/>
                  </a:cubicBezTo>
                  <a:cubicBezTo>
                    <a:pt x="195" y="156"/>
                    <a:pt x="195" y="156"/>
                    <a:pt x="195" y="156"/>
                  </a:cubicBezTo>
                  <a:cubicBezTo>
                    <a:pt x="214" y="172"/>
                    <a:pt x="214" y="172"/>
                    <a:pt x="214" y="172"/>
                  </a:cubicBezTo>
                  <a:cubicBezTo>
                    <a:pt x="210" y="178"/>
                    <a:pt x="210" y="178"/>
                    <a:pt x="210" y="178"/>
                  </a:cubicBezTo>
                  <a:cubicBezTo>
                    <a:pt x="190" y="162"/>
                    <a:pt x="190" y="162"/>
                    <a:pt x="190" y="162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99" y="191"/>
                    <a:pt x="199" y="191"/>
                    <a:pt x="199" y="191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75" y="181"/>
                    <a:pt x="175" y="181"/>
                    <a:pt x="175" y="181"/>
                  </a:cubicBezTo>
                  <a:cubicBezTo>
                    <a:pt x="164" y="194"/>
                    <a:pt x="164" y="194"/>
                    <a:pt x="164" y="194"/>
                  </a:cubicBezTo>
                  <a:cubicBezTo>
                    <a:pt x="184" y="210"/>
                    <a:pt x="184" y="210"/>
                    <a:pt x="184" y="210"/>
                  </a:cubicBezTo>
                  <a:cubicBezTo>
                    <a:pt x="179" y="215"/>
                    <a:pt x="179" y="215"/>
                    <a:pt x="179" y="215"/>
                  </a:cubicBezTo>
                  <a:cubicBezTo>
                    <a:pt x="160" y="200"/>
                    <a:pt x="160" y="200"/>
                    <a:pt x="160" y="200"/>
                  </a:cubicBezTo>
                  <a:cubicBezTo>
                    <a:pt x="149" y="213"/>
                    <a:pt x="149" y="213"/>
                    <a:pt x="149" y="213"/>
                  </a:cubicBezTo>
                  <a:cubicBezTo>
                    <a:pt x="185" y="243"/>
                    <a:pt x="185" y="243"/>
                    <a:pt x="185" y="243"/>
                  </a:cubicBezTo>
                  <a:cubicBezTo>
                    <a:pt x="181" y="248"/>
                    <a:pt x="181" y="248"/>
                    <a:pt x="181" y="248"/>
                  </a:cubicBezTo>
                  <a:cubicBezTo>
                    <a:pt x="144" y="218"/>
                    <a:pt x="144" y="218"/>
                    <a:pt x="144" y="218"/>
                  </a:cubicBezTo>
                  <a:cubicBezTo>
                    <a:pt x="134" y="232"/>
                    <a:pt x="134" y="232"/>
                    <a:pt x="134" y="232"/>
                  </a:cubicBezTo>
                  <a:cubicBezTo>
                    <a:pt x="153" y="247"/>
                    <a:pt x="153" y="247"/>
                    <a:pt x="153" y="247"/>
                  </a:cubicBezTo>
                  <a:cubicBezTo>
                    <a:pt x="148" y="253"/>
                    <a:pt x="148" y="253"/>
                    <a:pt x="148" y="253"/>
                  </a:cubicBezTo>
                  <a:cubicBezTo>
                    <a:pt x="129" y="237"/>
                    <a:pt x="129" y="237"/>
                    <a:pt x="129" y="237"/>
                  </a:cubicBezTo>
                  <a:cubicBezTo>
                    <a:pt x="118" y="250"/>
                    <a:pt x="118" y="250"/>
                    <a:pt x="118" y="250"/>
                  </a:cubicBezTo>
                  <a:cubicBezTo>
                    <a:pt x="137" y="266"/>
                    <a:pt x="137" y="266"/>
                    <a:pt x="137" y="266"/>
                  </a:cubicBezTo>
                  <a:cubicBezTo>
                    <a:pt x="133" y="272"/>
                    <a:pt x="133" y="272"/>
                    <a:pt x="133" y="272"/>
                  </a:cubicBezTo>
                  <a:cubicBezTo>
                    <a:pt x="114" y="256"/>
                    <a:pt x="114" y="256"/>
                    <a:pt x="114" y="256"/>
                  </a:cubicBezTo>
                  <a:cubicBezTo>
                    <a:pt x="103" y="269"/>
                    <a:pt x="103" y="269"/>
                    <a:pt x="103" y="269"/>
                  </a:cubicBezTo>
                  <a:cubicBezTo>
                    <a:pt x="122" y="285"/>
                    <a:pt x="122" y="285"/>
                    <a:pt x="122" y="285"/>
                  </a:cubicBezTo>
                  <a:cubicBezTo>
                    <a:pt x="117" y="290"/>
                    <a:pt x="117" y="290"/>
                    <a:pt x="117" y="290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88" y="288"/>
                    <a:pt x="88" y="288"/>
                    <a:pt x="88" y="288"/>
                  </a:cubicBezTo>
                  <a:cubicBezTo>
                    <a:pt x="124" y="318"/>
                    <a:pt x="124" y="318"/>
                    <a:pt x="124" y="318"/>
                  </a:cubicBezTo>
                  <a:cubicBezTo>
                    <a:pt x="119" y="323"/>
                    <a:pt x="119" y="323"/>
                    <a:pt x="119" y="323"/>
                  </a:cubicBezTo>
                  <a:cubicBezTo>
                    <a:pt x="83" y="294"/>
                    <a:pt x="83" y="294"/>
                    <a:pt x="83" y="294"/>
                  </a:cubicBezTo>
                  <a:cubicBezTo>
                    <a:pt x="72" y="307"/>
                    <a:pt x="72" y="307"/>
                    <a:pt x="72" y="307"/>
                  </a:cubicBezTo>
                  <a:cubicBezTo>
                    <a:pt x="91" y="322"/>
                    <a:pt x="91" y="322"/>
                    <a:pt x="91" y="322"/>
                  </a:cubicBezTo>
                  <a:cubicBezTo>
                    <a:pt x="87" y="328"/>
                    <a:pt x="87" y="328"/>
                    <a:pt x="87" y="328"/>
                  </a:cubicBezTo>
                  <a:cubicBezTo>
                    <a:pt x="68" y="312"/>
                    <a:pt x="68" y="312"/>
                    <a:pt x="68" y="312"/>
                  </a:cubicBezTo>
                  <a:cubicBezTo>
                    <a:pt x="57" y="325"/>
                    <a:pt x="57" y="325"/>
                    <a:pt x="57" y="325"/>
                  </a:cubicBezTo>
                  <a:cubicBezTo>
                    <a:pt x="76" y="341"/>
                    <a:pt x="76" y="341"/>
                    <a:pt x="76" y="341"/>
                  </a:cubicBezTo>
                  <a:cubicBezTo>
                    <a:pt x="71" y="347"/>
                    <a:pt x="71" y="347"/>
                    <a:pt x="71" y="347"/>
                  </a:cubicBezTo>
                  <a:cubicBezTo>
                    <a:pt x="52" y="331"/>
                    <a:pt x="52" y="331"/>
                    <a:pt x="52" y="331"/>
                  </a:cubicBezTo>
                  <a:cubicBezTo>
                    <a:pt x="42" y="344"/>
                    <a:pt x="42" y="344"/>
                    <a:pt x="42" y="344"/>
                  </a:cubicBezTo>
                  <a:cubicBezTo>
                    <a:pt x="61" y="360"/>
                    <a:pt x="61" y="360"/>
                    <a:pt x="61" y="360"/>
                  </a:cubicBezTo>
                  <a:cubicBezTo>
                    <a:pt x="56" y="366"/>
                    <a:pt x="56" y="366"/>
                    <a:pt x="56" y="366"/>
                  </a:cubicBezTo>
                  <a:cubicBezTo>
                    <a:pt x="37" y="350"/>
                    <a:pt x="37" y="350"/>
                    <a:pt x="37" y="350"/>
                  </a:cubicBezTo>
                  <a:cubicBezTo>
                    <a:pt x="26" y="363"/>
                    <a:pt x="26" y="363"/>
                    <a:pt x="26" y="363"/>
                  </a:cubicBezTo>
                  <a:cubicBezTo>
                    <a:pt x="63" y="393"/>
                    <a:pt x="63" y="393"/>
                    <a:pt x="63" y="393"/>
                  </a:cubicBezTo>
                  <a:cubicBezTo>
                    <a:pt x="58" y="398"/>
                    <a:pt x="58" y="398"/>
                    <a:pt x="58" y="398"/>
                  </a:cubicBezTo>
                  <a:cubicBezTo>
                    <a:pt x="22" y="369"/>
                    <a:pt x="22" y="369"/>
                    <a:pt x="22" y="369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53" y="438"/>
                    <a:pt x="53" y="438"/>
                    <a:pt x="53" y="438"/>
                  </a:cubicBezTo>
                  <a:cubicBezTo>
                    <a:pt x="324" y="106"/>
                    <a:pt x="324" y="106"/>
                    <a:pt x="324" y="106"/>
                  </a:cubicBezTo>
                  <a:cubicBezTo>
                    <a:pt x="324" y="59"/>
                    <a:pt x="324" y="59"/>
                    <a:pt x="324" y="59"/>
                  </a:cubicBezTo>
                  <a:cubicBezTo>
                    <a:pt x="321" y="59"/>
                    <a:pt x="318" y="58"/>
                    <a:pt x="316" y="56"/>
                  </a:cubicBezTo>
                  <a:cubicBezTo>
                    <a:pt x="310" y="51"/>
                    <a:pt x="309" y="43"/>
                    <a:pt x="314" y="37"/>
                  </a:cubicBezTo>
                  <a:cubicBezTo>
                    <a:pt x="316" y="34"/>
                    <a:pt x="320" y="32"/>
                    <a:pt x="324" y="32"/>
                  </a:cubicBezTo>
                  <a:cubicBezTo>
                    <a:pt x="324" y="1"/>
                    <a:pt x="324" y="1"/>
                    <a:pt x="324" y="1"/>
                  </a:cubicBezTo>
                  <a:cubicBezTo>
                    <a:pt x="323" y="0"/>
                    <a:pt x="323" y="0"/>
                    <a:pt x="323" y="0"/>
                  </a:cubicBezTo>
                  <a:lnTo>
                    <a:pt x="272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7">
              <a:extLst>
                <a:ext uri="{FF2B5EF4-FFF2-40B4-BE49-F238E27FC236}">
                  <a16:creationId xmlns:a16="http://schemas.microsoft.com/office/drawing/2014/main" xmlns="" id="{6CBB84AB-EE3F-48CA-B751-AC27CD63F6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1013" y="2468563"/>
              <a:ext cx="214313" cy="423862"/>
            </a:xfrm>
            <a:custGeom>
              <a:avLst/>
              <a:gdLst>
                <a:gd name="T0" fmla="*/ 121 w 162"/>
                <a:gd name="T1" fmla="*/ 144 h 319"/>
                <a:gd name="T2" fmla="*/ 128 w 162"/>
                <a:gd name="T3" fmla="*/ 138 h 319"/>
                <a:gd name="T4" fmla="*/ 150 w 162"/>
                <a:gd name="T5" fmla="*/ 80 h 319"/>
                <a:gd name="T6" fmla="*/ 147 w 162"/>
                <a:gd name="T7" fmla="*/ 69 h 319"/>
                <a:gd name="T8" fmla="*/ 156 w 162"/>
                <a:gd name="T9" fmla="*/ 46 h 319"/>
                <a:gd name="T10" fmla="*/ 137 w 162"/>
                <a:gd name="T11" fmla="*/ 3 h 319"/>
                <a:gd name="T12" fmla="*/ 121 w 162"/>
                <a:gd name="T13" fmla="*/ 1 h 319"/>
                <a:gd name="T14" fmla="*/ 121 w 162"/>
                <a:gd name="T15" fmla="*/ 58 h 319"/>
                <a:gd name="T16" fmla="*/ 126 w 162"/>
                <a:gd name="T17" fmla="*/ 61 h 319"/>
                <a:gd name="T18" fmla="*/ 121 w 162"/>
                <a:gd name="T19" fmla="*/ 59 h 319"/>
                <a:gd name="T20" fmla="*/ 121 w 162"/>
                <a:gd name="T21" fmla="*/ 85 h 319"/>
                <a:gd name="T22" fmla="*/ 125 w 162"/>
                <a:gd name="T23" fmla="*/ 75 h 319"/>
                <a:gd name="T24" fmla="*/ 123 w 162"/>
                <a:gd name="T25" fmla="*/ 66 h 319"/>
                <a:gd name="T26" fmla="*/ 139 w 162"/>
                <a:gd name="T27" fmla="*/ 72 h 319"/>
                <a:gd name="T28" fmla="*/ 144 w 162"/>
                <a:gd name="T29" fmla="*/ 83 h 319"/>
                <a:gd name="T30" fmla="*/ 125 w 162"/>
                <a:gd name="T31" fmla="*/ 132 h 319"/>
                <a:gd name="T32" fmla="*/ 121 w 162"/>
                <a:gd name="T33" fmla="*/ 136 h 319"/>
                <a:gd name="T34" fmla="*/ 121 w 162"/>
                <a:gd name="T35" fmla="*/ 144 h 319"/>
                <a:gd name="T36" fmla="*/ 66 w 162"/>
                <a:gd name="T37" fmla="*/ 284 h 319"/>
                <a:gd name="T38" fmla="*/ 121 w 162"/>
                <a:gd name="T39" fmla="*/ 144 h 319"/>
                <a:gd name="T40" fmla="*/ 121 w 162"/>
                <a:gd name="T41" fmla="*/ 144 h 319"/>
                <a:gd name="T42" fmla="*/ 121 w 162"/>
                <a:gd name="T43" fmla="*/ 136 h 319"/>
                <a:gd name="T44" fmla="*/ 114 w 162"/>
                <a:gd name="T45" fmla="*/ 137 h 319"/>
                <a:gd name="T46" fmla="*/ 98 w 162"/>
                <a:gd name="T47" fmla="*/ 130 h 319"/>
                <a:gd name="T48" fmla="*/ 98 w 162"/>
                <a:gd name="T49" fmla="*/ 130 h 319"/>
                <a:gd name="T50" fmla="*/ 106 w 162"/>
                <a:gd name="T51" fmla="*/ 125 h 319"/>
                <a:gd name="T52" fmla="*/ 121 w 162"/>
                <a:gd name="T53" fmla="*/ 85 h 319"/>
                <a:gd name="T54" fmla="*/ 121 w 162"/>
                <a:gd name="T55" fmla="*/ 59 h 319"/>
                <a:gd name="T56" fmla="*/ 85 w 162"/>
                <a:gd name="T57" fmla="*/ 45 h 319"/>
                <a:gd name="T58" fmla="*/ 74 w 162"/>
                <a:gd name="T59" fmla="*/ 51 h 319"/>
                <a:gd name="T60" fmla="*/ 52 w 162"/>
                <a:gd name="T61" fmla="*/ 108 h 319"/>
                <a:gd name="T62" fmla="*/ 54 w 162"/>
                <a:gd name="T63" fmla="*/ 118 h 319"/>
                <a:gd name="T64" fmla="*/ 35 w 162"/>
                <a:gd name="T65" fmla="*/ 168 h 319"/>
                <a:gd name="T66" fmla="*/ 35 w 162"/>
                <a:gd name="T67" fmla="*/ 256 h 319"/>
                <a:gd name="T68" fmla="*/ 39 w 162"/>
                <a:gd name="T69" fmla="*/ 257 h 319"/>
                <a:gd name="T70" fmla="*/ 45 w 162"/>
                <a:gd name="T71" fmla="*/ 268 h 319"/>
                <a:gd name="T72" fmla="*/ 58 w 162"/>
                <a:gd name="T73" fmla="*/ 264 h 319"/>
                <a:gd name="T74" fmla="*/ 64 w 162"/>
                <a:gd name="T75" fmla="*/ 278 h 319"/>
                <a:gd name="T76" fmla="*/ 63 w 162"/>
                <a:gd name="T77" fmla="*/ 281 h 319"/>
                <a:gd name="T78" fmla="*/ 35 w 162"/>
                <a:gd name="T79" fmla="*/ 300 h 319"/>
                <a:gd name="T80" fmla="*/ 35 w 162"/>
                <a:gd name="T81" fmla="*/ 306 h 319"/>
                <a:gd name="T82" fmla="*/ 66 w 162"/>
                <a:gd name="T83" fmla="*/ 284 h 319"/>
                <a:gd name="T84" fmla="*/ 121 w 162"/>
                <a:gd name="T85" fmla="*/ 1 h 319"/>
                <a:gd name="T86" fmla="*/ 121 w 162"/>
                <a:gd name="T87" fmla="*/ 58 h 319"/>
                <a:gd name="T88" fmla="*/ 88 w 162"/>
                <a:gd name="T89" fmla="*/ 36 h 319"/>
                <a:gd name="T90" fmla="*/ 94 w 162"/>
                <a:gd name="T91" fmla="*/ 22 h 319"/>
                <a:gd name="T92" fmla="*/ 121 w 162"/>
                <a:gd name="T93" fmla="*/ 1 h 319"/>
                <a:gd name="T94" fmla="*/ 35 w 162"/>
                <a:gd name="T95" fmla="*/ 168 h 319"/>
                <a:gd name="T96" fmla="*/ 0 w 162"/>
                <a:gd name="T97" fmla="*/ 258 h 319"/>
                <a:gd name="T98" fmla="*/ 15 w 162"/>
                <a:gd name="T99" fmla="*/ 319 h 319"/>
                <a:gd name="T100" fmla="*/ 35 w 162"/>
                <a:gd name="T101" fmla="*/ 306 h 319"/>
                <a:gd name="T102" fmla="*/ 35 w 162"/>
                <a:gd name="T103" fmla="*/ 300 h 319"/>
                <a:gd name="T104" fmla="*/ 33 w 162"/>
                <a:gd name="T105" fmla="*/ 301 h 319"/>
                <a:gd name="T106" fmla="*/ 13 w 162"/>
                <a:gd name="T107" fmla="*/ 294 h 319"/>
                <a:gd name="T108" fmla="*/ 5 w 162"/>
                <a:gd name="T109" fmla="*/ 259 h 319"/>
                <a:gd name="T110" fmla="*/ 5 w 162"/>
                <a:gd name="T111" fmla="*/ 259 h 319"/>
                <a:gd name="T112" fmla="*/ 6 w 162"/>
                <a:gd name="T113" fmla="*/ 256 h 319"/>
                <a:gd name="T114" fmla="*/ 19 w 162"/>
                <a:gd name="T115" fmla="*/ 250 h 319"/>
                <a:gd name="T116" fmla="*/ 26 w 162"/>
                <a:gd name="T117" fmla="*/ 261 h 319"/>
                <a:gd name="T118" fmla="*/ 35 w 162"/>
                <a:gd name="T119" fmla="*/ 256 h 319"/>
                <a:gd name="T120" fmla="*/ 35 w 162"/>
                <a:gd name="T121" fmla="*/ 168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2" h="319">
                  <a:moveTo>
                    <a:pt x="121" y="144"/>
                  </a:moveTo>
                  <a:cubicBezTo>
                    <a:pt x="124" y="143"/>
                    <a:pt x="127" y="141"/>
                    <a:pt x="128" y="138"/>
                  </a:cubicBezTo>
                  <a:cubicBezTo>
                    <a:pt x="150" y="80"/>
                    <a:pt x="150" y="80"/>
                    <a:pt x="150" y="80"/>
                  </a:cubicBezTo>
                  <a:cubicBezTo>
                    <a:pt x="152" y="76"/>
                    <a:pt x="150" y="71"/>
                    <a:pt x="147" y="69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62" y="29"/>
                    <a:pt x="154" y="9"/>
                    <a:pt x="137" y="3"/>
                  </a:cubicBezTo>
                  <a:cubicBezTo>
                    <a:pt x="132" y="1"/>
                    <a:pt x="126" y="0"/>
                    <a:pt x="121" y="1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6" y="72"/>
                    <a:pt x="126" y="68"/>
                    <a:pt x="123" y="66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43" y="73"/>
                    <a:pt x="146" y="78"/>
                    <a:pt x="144" y="83"/>
                  </a:cubicBezTo>
                  <a:cubicBezTo>
                    <a:pt x="125" y="132"/>
                    <a:pt x="125" y="132"/>
                    <a:pt x="125" y="132"/>
                  </a:cubicBezTo>
                  <a:cubicBezTo>
                    <a:pt x="124" y="134"/>
                    <a:pt x="123" y="135"/>
                    <a:pt x="121" y="136"/>
                  </a:cubicBezTo>
                  <a:lnTo>
                    <a:pt x="121" y="144"/>
                  </a:lnTo>
                  <a:close/>
                  <a:moveTo>
                    <a:pt x="66" y="284"/>
                  </a:moveTo>
                  <a:cubicBezTo>
                    <a:pt x="121" y="144"/>
                    <a:pt x="121" y="144"/>
                    <a:pt x="121" y="144"/>
                  </a:cubicBezTo>
                  <a:cubicBezTo>
                    <a:pt x="121" y="144"/>
                    <a:pt x="121" y="144"/>
                    <a:pt x="121" y="144"/>
                  </a:cubicBezTo>
                  <a:cubicBezTo>
                    <a:pt x="121" y="136"/>
                    <a:pt x="121" y="136"/>
                    <a:pt x="121" y="136"/>
                  </a:cubicBezTo>
                  <a:cubicBezTo>
                    <a:pt x="119" y="137"/>
                    <a:pt x="117" y="137"/>
                    <a:pt x="114" y="137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102" y="130"/>
                    <a:pt x="105" y="128"/>
                    <a:pt x="106" y="125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0" y="44"/>
                    <a:pt x="76" y="47"/>
                    <a:pt x="74" y="51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51" y="112"/>
                    <a:pt x="52" y="115"/>
                    <a:pt x="54" y="11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56"/>
                    <a:pt x="35" y="256"/>
                    <a:pt x="35" y="256"/>
                  </a:cubicBezTo>
                  <a:cubicBezTo>
                    <a:pt x="36" y="256"/>
                    <a:pt x="37" y="257"/>
                    <a:pt x="39" y="257"/>
                  </a:cubicBezTo>
                  <a:cubicBezTo>
                    <a:pt x="43" y="259"/>
                    <a:pt x="46" y="264"/>
                    <a:pt x="45" y="268"/>
                  </a:cubicBezTo>
                  <a:cubicBezTo>
                    <a:pt x="48" y="264"/>
                    <a:pt x="53" y="263"/>
                    <a:pt x="58" y="264"/>
                  </a:cubicBezTo>
                  <a:cubicBezTo>
                    <a:pt x="63" y="267"/>
                    <a:pt x="66" y="273"/>
                    <a:pt x="64" y="278"/>
                  </a:cubicBezTo>
                  <a:cubicBezTo>
                    <a:pt x="63" y="281"/>
                    <a:pt x="63" y="281"/>
                    <a:pt x="63" y="281"/>
                  </a:cubicBezTo>
                  <a:cubicBezTo>
                    <a:pt x="35" y="300"/>
                    <a:pt x="35" y="300"/>
                    <a:pt x="35" y="300"/>
                  </a:cubicBezTo>
                  <a:cubicBezTo>
                    <a:pt x="35" y="306"/>
                    <a:pt x="35" y="306"/>
                    <a:pt x="35" y="306"/>
                  </a:cubicBezTo>
                  <a:cubicBezTo>
                    <a:pt x="66" y="284"/>
                    <a:pt x="66" y="284"/>
                    <a:pt x="66" y="284"/>
                  </a:cubicBezTo>
                  <a:close/>
                  <a:moveTo>
                    <a:pt x="121" y="1"/>
                  </a:moveTo>
                  <a:cubicBezTo>
                    <a:pt x="121" y="58"/>
                    <a:pt x="121" y="58"/>
                    <a:pt x="121" y="58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8" y="10"/>
                    <a:pt x="109" y="2"/>
                    <a:pt x="121" y="1"/>
                  </a:cubicBezTo>
                  <a:close/>
                  <a:moveTo>
                    <a:pt x="35" y="168"/>
                  </a:moveTo>
                  <a:cubicBezTo>
                    <a:pt x="0" y="258"/>
                    <a:pt x="0" y="258"/>
                    <a:pt x="0" y="258"/>
                  </a:cubicBezTo>
                  <a:cubicBezTo>
                    <a:pt x="15" y="319"/>
                    <a:pt x="15" y="319"/>
                    <a:pt x="15" y="319"/>
                  </a:cubicBezTo>
                  <a:cubicBezTo>
                    <a:pt x="35" y="306"/>
                    <a:pt x="35" y="306"/>
                    <a:pt x="35" y="306"/>
                  </a:cubicBezTo>
                  <a:cubicBezTo>
                    <a:pt x="35" y="300"/>
                    <a:pt x="35" y="300"/>
                    <a:pt x="35" y="300"/>
                  </a:cubicBezTo>
                  <a:cubicBezTo>
                    <a:pt x="33" y="301"/>
                    <a:pt x="33" y="301"/>
                    <a:pt x="33" y="301"/>
                  </a:cubicBezTo>
                  <a:cubicBezTo>
                    <a:pt x="13" y="294"/>
                    <a:pt x="13" y="294"/>
                    <a:pt x="13" y="294"/>
                  </a:cubicBezTo>
                  <a:cubicBezTo>
                    <a:pt x="5" y="259"/>
                    <a:pt x="5" y="259"/>
                    <a:pt x="5" y="259"/>
                  </a:cubicBezTo>
                  <a:cubicBezTo>
                    <a:pt x="5" y="259"/>
                    <a:pt x="5" y="259"/>
                    <a:pt x="5" y="259"/>
                  </a:cubicBezTo>
                  <a:cubicBezTo>
                    <a:pt x="6" y="256"/>
                    <a:pt x="6" y="256"/>
                    <a:pt x="6" y="256"/>
                  </a:cubicBezTo>
                  <a:cubicBezTo>
                    <a:pt x="8" y="250"/>
                    <a:pt x="14" y="248"/>
                    <a:pt x="19" y="250"/>
                  </a:cubicBezTo>
                  <a:cubicBezTo>
                    <a:pt x="24" y="251"/>
                    <a:pt x="27" y="256"/>
                    <a:pt x="26" y="261"/>
                  </a:cubicBezTo>
                  <a:cubicBezTo>
                    <a:pt x="28" y="258"/>
                    <a:pt x="31" y="256"/>
                    <a:pt x="35" y="256"/>
                  </a:cubicBezTo>
                  <a:lnTo>
                    <a:pt x="35" y="16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8">
              <a:extLst>
                <a:ext uri="{FF2B5EF4-FFF2-40B4-BE49-F238E27FC236}">
                  <a16:creationId xmlns:a16="http://schemas.microsoft.com/office/drawing/2014/main" xmlns="" id="{24DF40C6-6154-4713-9FE1-36665A884C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66950" y="2522538"/>
              <a:ext cx="352425" cy="354012"/>
            </a:xfrm>
            <a:custGeom>
              <a:avLst/>
              <a:gdLst>
                <a:gd name="T0" fmla="*/ 133 w 266"/>
                <a:gd name="T1" fmla="*/ 0 h 266"/>
                <a:gd name="T2" fmla="*/ 133 w 266"/>
                <a:gd name="T3" fmla="*/ 0 h 266"/>
                <a:gd name="T4" fmla="*/ 133 w 266"/>
                <a:gd name="T5" fmla="*/ 35 h 266"/>
                <a:gd name="T6" fmla="*/ 150 w 266"/>
                <a:gd name="T7" fmla="*/ 24 h 266"/>
                <a:gd name="T8" fmla="*/ 242 w 266"/>
                <a:gd name="T9" fmla="*/ 117 h 266"/>
                <a:gd name="T10" fmla="*/ 231 w 266"/>
                <a:gd name="T11" fmla="*/ 133 h 266"/>
                <a:gd name="T12" fmla="*/ 242 w 266"/>
                <a:gd name="T13" fmla="*/ 149 h 266"/>
                <a:gd name="T14" fmla="*/ 150 w 266"/>
                <a:gd name="T15" fmla="*/ 242 h 266"/>
                <a:gd name="T16" fmla="*/ 150 w 266"/>
                <a:gd name="T17" fmla="*/ 242 h 266"/>
                <a:gd name="T18" fmla="*/ 133 w 266"/>
                <a:gd name="T19" fmla="*/ 231 h 266"/>
                <a:gd name="T20" fmla="*/ 133 w 266"/>
                <a:gd name="T21" fmla="*/ 266 h 266"/>
                <a:gd name="T22" fmla="*/ 133 w 266"/>
                <a:gd name="T23" fmla="*/ 266 h 266"/>
                <a:gd name="T24" fmla="*/ 266 w 266"/>
                <a:gd name="T25" fmla="*/ 133 h 266"/>
                <a:gd name="T26" fmla="*/ 133 w 266"/>
                <a:gd name="T27" fmla="*/ 0 h 266"/>
                <a:gd name="T28" fmla="*/ 133 w 266"/>
                <a:gd name="T29" fmla="*/ 0 h 266"/>
                <a:gd name="T30" fmla="*/ 133 w 266"/>
                <a:gd name="T31" fmla="*/ 0 h 266"/>
                <a:gd name="T32" fmla="*/ 0 w 266"/>
                <a:gd name="T33" fmla="*/ 133 h 266"/>
                <a:gd name="T34" fmla="*/ 133 w 266"/>
                <a:gd name="T35" fmla="*/ 266 h 266"/>
                <a:gd name="T36" fmla="*/ 133 w 266"/>
                <a:gd name="T37" fmla="*/ 266 h 266"/>
                <a:gd name="T38" fmla="*/ 133 w 266"/>
                <a:gd name="T39" fmla="*/ 231 h 266"/>
                <a:gd name="T40" fmla="*/ 133 w 266"/>
                <a:gd name="T41" fmla="*/ 231 h 266"/>
                <a:gd name="T42" fmla="*/ 117 w 266"/>
                <a:gd name="T43" fmla="*/ 242 h 266"/>
                <a:gd name="T44" fmla="*/ 24 w 266"/>
                <a:gd name="T45" fmla="*/ 149 h 266"/>
                <a:gd name="T46" fmla="*/ 35 w 266"/>
                <a:gd name="T47" fmla="*/ 133 h 266"/>
                <a:gd name="T48" fmla="*/ 24 w 266"/>
                <a:gd name="T49" fmla="*/ 117 h 266"/>
                <a:gd name="T50" fmla="*/ 117 w 266"/>
                <a:gd name="T51" fmla="*/ 24 h 266"/>
                <a:gd name="T52" fmla="*/ 133 w 266"/>
                <a:gd name="T53" fmla="*/ 35 h 266"/>
                <a:gd name="T54" fmla="*/ 133 w 266"/>
                <a:gd name="T55" fmla="*/ 35 h 266"/>
                <a:gd name="T56" fmla="*/ 133 w 266"/>
                <a:gd name="T57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66" h="266">
                  <a:moveTo>
                    <a:pt x="133" y="0"/>
                  </a:moveTo>
                  <a:cubicBezTo>
                    <a:pt x="133" y="0"/>
                    <a:pt x="133" y="0"/>
                    <a:pt x="133" y="0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41" y="35"/>
                    <a:pt x="147" y="30"/>
                    <a:pt x="150" y="24"/>
                  </a:cubicBezTo>
                  <a:cubicBezTo>
                    <a:pt x="197" y="31"/>
                    <a:pt x="235" y="69"/>
                    <a:pt x="242" y="117"/>
                  </a:cubicBezTo>
                  <a:cubicBezTo>
                    <a:pt x="236" y="119"/>
                    <a:pt x="231" y="125"/>
                    <a:pt x="231" y="133"/>
                  </a:cubicBezTo>
                  <a:cubicBezTo>
                    <a:pt x="231" y="140"/>
                    <a:pt x="236" y="147"/>
                    <a:pt x="242" y="149"/>
                  </a:cubicBezTo>
                  <a:cubicBezTo>
                    <a:pt x="235" y="197"/>
                    <a:pt x="197" y="235"/>
                    <a:pt x="150" y="242"/>
                  </a:cubicBezTo>
                  <a:cubicBezTo>
                    <a:pt x="150" y="242"/>
                    <a:pt x="150" y="242"/>
                    <a:pt x="150" y="242"/>
                  </a:cubicBezTo>
                  <a:cubicBezTo>
                    <a:pt x="147" y="236"/>
                    <a:pt x="141" y="231"/>
                    <a:pt x="133" y="231"/>
                  </a:cubicBezTo>
                  <a:cubicBezTo>
                    <a:pt x="133" y="266"/>
                    <a:pt x="133" y="266"/>
                    <a:pt x="133" y="266"/>
                  </a:cubicBezTo>
                  <a:cubicBezTo>
                    <a:pt x="133" y="266"/>
                    <a:pt x="133" y="266"/>
                    <a:pt x="133" y="266"/>
                  </a:cubicBezTo>
                  <a:cubicBezTo>
                    <a:pt x="207" y="266"/>
                    <a:pt x="266" y="206"/>
                    <a:pt x="266" y="133"/>
                  </a:cubicBezTo>
                  <a:cubicBezTo>
                    <a:pt x="266" y="59"/>
                    <a:pt x="207" y="0"/>
                    <a:pt x="133" y="0"/>
                  </a:cubicBezTo>
                  <a:close/>
                  <a:moveTo>
                    <a:pt x="133" y="0"/>
                  </a:moveTo>
                  <a:cubicBezTo>
                    <a:pt x="133" y="0"/>
                    <a:pt x="133" y="0"/>
                    <a:pt x="133" y="0"/>
                  </a:cubicBezTo>
                  <a:cubicBezTo>
                    <a:pt x="60" y="0"/>
                    <a:pt x="0" y="59"/>
                    <a:pt x="0" y="133"/>
                  </a:cubicBezTo>
                  <a:cubicBezTo>
                    <a:pt x="0" y="206"/>
                    <a:pt x="60" y="266"/>
                    <a:pt x="133" y="266"/>
                  </a:cubicBezTo>
                  <a:cubicBezTo>
                    <a:pt x="133" y="266"/>
                    <a:pt x="133" y="266"/>
                    <a:pt x="133" y="266"/>
                  </a:cubicBezTo>
                  <a:cubicBezTo>
                    <a:pt x="133" y="231"/>
                    <a:pt x="133" y="231"/>
                    <a:pt x="133" y="231"/>
                  </a:cubicBezTo>
                  <a:cubicBezTo>
                    <a:pt x="133" y="231"/>
                    <a:pt x="133" y="231"/>
                    <a:pt x="133" y="231"/>
                  </a:cubicBezTo>
                  <a:cubicBezTo>
                    <a:pt x="126" y="231"/>
                    <a:pt x="120" y="236"/>
                    <a:pt x="117" y="242"/>
                  </a:cubicBezTo>
                  <a:cubicBezTo>
                    <a:pt x="69" y="235"/>
                    <a:pt x="31" y="197"/>
                    <a:pt x="24" y="149"/>
                  </a:cubicBezTo>
                  <a:cubicBezTo>
                    <a:pt x="31" y="147"/>
                    <a:pt x="35" y="140"/>
                    <a:pt x="35" y="133"/>
                  </a:cubicBezTo>
                  <a:cubicBezTo>
                    <a:pt x="35" y="125"/>
                    <a:pt x="31" y="119"/>
                    <a:pt x="24" y="117"/>
                  </a:cubicBezTo>
                  <a:cubicBezTo>
                    <a:pt x="31" y="69"/>
                    <a:pt x="69" y="31"/>
                    <a:pt x="117" y="24"/>
                  </a:cubicBezTo>
                  <a:cubicBezTo>
                    <a:pt x="120" y="30"/>
                    <a:pt x="126" y="35"/>
                    <a:pt x="133" y="35"/>
                  </a:cubicBezTo>
                  <a:cubicBezTo>
                    <a:pt x="133" y="35"/>
                    <a:pt x="133" y="35"/>
                    <a:pt x="133" y="35"/>
                  </a:cubicBezTo>
                  <a:lnTo>
                    <a:pt x="13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9">
              <a:extLst>
                <a:ext uri="{FF2B5EF4-FFF2-40B4-BE49-F238E27FC236}">
                  <a16:creationId xmlns:a16="http://schemas.microsoft.com/office/drawing/2014/main" xmlns="" id="{28B2FC41-2279-48CF-BE27-1BA6DAFA3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2038" y="2635250"/>
              <a:ext cx="176213" cy="92075"/>
            </a:xfrm>
            <a:custGeom>
              <a:avLst/>
              <a:gdLst>
                <a:gd name="T0" fmla="*/ 124 w 133"/>
                <a:gd name="T1" fmla="*/ 0 h 70"/>
                <a:gd name="T2" fmla="*/ 93 w 133"/>
                <a:gd name="T3" fmla="*/ 30 h 70"/>
                <a:gd name="T4" fmla="*/ 84 w 133"/>
                <a:gd name="T5" fmla="*/ 28 h 70"/>
                <a:gd name="T6" fmla="*/ 65 w 133"/>
                <a:gd name="T7" fmla="*/ 42 h 70"/>
                <a:gd name="T8" fmla="*/ 0 w 133"/>
                <a:gd name="T9" fmla="*/ 42 h 70"/>
                <a:gd name="T10" fmla="*/ 0 w 133"/>
                <a:gd name="T11" fmla="*/ 56 h 70"/>
                <a:gd name="T12" fmla="*/ 65 w 133"/>
                <a:gd name="T13" fmla="*/ 56 h 70"/>
                <a:gd name="T14" fmla="*/ 84 w 133"/>
                <a:gd name="T15" fmla="*/ 70 h 70"/>
                <a:gd name="T16" fmla="*/ 105 w 133"/>
                <a:gd name="T17" fmla="*/ 49 h 70"/>
                <a:gd name="T18" fmla="*/ 103 w 133"/>
                <a:gd name="T19" fmla="*/ 40 h 70"/>
                <a:gd name="T20" fmla="*/ 133 w 133"/>
                <a:gd name="T21" fmla="*/ 9 h 70"/>
                <a:gd name="T22" fmla="*/ 124 w 133"/>
                <a:gd name="T2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3" h="70">
                  <a:moveTo>
                    <a:pt x="124" y="0"/>
                  </a:moveTo>
                  <a:cubicBezTo>
                    <a:pt x="93" y="30"/>
                    <a:pt x="93" y="30"/>
                    <a:pt x="93" y="30"/>
                  </a:cubicBezTo>
                  <a:cubicBezTo>
                    <a:pt x="91" y="29"/>
                    <a:pt x="88" y="28"/>
                    <a:pt x="84" y="28"/>
                  </a:cubicBezTo>
                  <a:cubicBezTo>
                    <a:pt x="75" y="28"/>
                    <a:pt x="67" y="34"/>
                    <a:pt x="65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67" y="64"/>
                    <a:pt x="75" y="70"/>
                    <a:pt x="84" y="70"/>
                  </a:cubicBezTo>
                  <a:cubicBezTo>
                    <a:pt x="96" y="70"/>
                    <a:pt x="105" y="60"/>
                    <a:pt x="105" y="49"/>
                  </a:cubicBezTo>
                  <a:cubicBezTo>
                    <a:pt x="105" y="46"/>
                    <a:pt x="104" y="43"/>
                    <a:pt x="103" y="40"/>
                  </a:cubicBezTo>
                  <a:cubicBezTo>
                    <a:pt x="133" y="9"/>
                    <a:pt x="133" y="9"/>
                    <a:pt x="133" y="9"/>
                  </a:cubicBezTo>
                  <a:lnTo>
                    <a:pt x="1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50">
              <a:extLst>
                <a:ext uri="{FF2B5EF4-FFF2-40B4-BE49-F238E27FC236}">
                  <a16:creationId xmlns:a16="http://schemas.microsoft.com/office/drawing/2014/main" xmlns="" id="{78804210-BF50-46F0-B55D-BC6EF7508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8238" y="3032125"/>
              <a:ext cx="277813" cy="209550"/>
            </a:xfrm>
            <a:custGeom>
              <a:avLst/>
              <a:gdLst>
                <a:gd name="T0" fmla="*/ 146 w 208"/>
                <a:gd name="T1" fmla="*/ 0 h 157"/>
                <a:gd name="T2" fmla="*/ 104 w 208"/>
                <a:gd name="T3" fmla="*/ 15 h 157"/>
                <a:gd name="T4" fmla="*/ 62 w 208"/>
                <a:gd name="T5" fmla="*/ 0 h 157"/>
                <a:gd name="T6" fmla="*/ 0 w 208"/>
                <a:gd name="T7" fmla="*/ 60 h 157"/>
                <a:gd name="T8" fmla="*/ 107 w 208"/>
                <a:gd name="T9" fmla="*/ 157 h 157"/>
                <a:gd name="T10" fmla="*/ 208 w 208"/>
                <a:gd name="T11" fmla="*/ 60 h 157"/>
                <a:gd name="T12" fmla="*/ 146 w 208"/>
                <a:gd name="T1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8" h="157">
                  <a:moveTo>
                    <a:pt x="146" y="0"/>
                  </a:moveTo>
                  <a:cubicBezTo>
                    <a:pt x="130" y="0"/>
                    <a:pt x="115" y="6"/>
                    <a:pt x="104" y="15"/>
                  </a:cubicBezTo>
                  <a:cubicBezTo>
                    <a:pt x="93" y="6"/>
                    <a:pt x="78" y="0"/>
                    <a:pt x="62" y="0"/>
                  </a:cubicBezTo>
                  <a:cubicBezTo>
                    <a:pt x="28" y="0"/>
                    <a:pt x="0" y="27"/>
                    <a:pt x="0" y="60"/>
                  </a:cubicBezTo>
                  <a:cubicBezTo>
                    <a:pt x="0" y="98"/>
                    <a:pt x="31" y="157"/>
                    <a:pt x="107" y="157"/>
                  </a:cubicBezTo>
                  <a:cubicBezTo>
                    <a:pt x="185" y="157"/>
                    <a:pt x="208" y="95"/>
                    <a:pt x="208" y="60"/>
                  </a:cubicBezTo>
                  <a:cubicBezTo>
                    <a:pt x="208" y="27"/>
                    <a:pt x="180" y="0"/>
                    <a:pt x="1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51">
              <a:extLst>
                <a:ext uri="{FF2B5EF4-FFF2-40B4-BE49-F238E27FC236}">
                  <a16:creationId xmlns:a16="http://schemas.microsoft.com/office/drawing/2014/main" xmlns="" id="{DDD74252-4570-4901-BAB5-6F0CD2E84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2063" y="2978150"/>
              <a:ext cx="76200" cy="95250"/>
            </a:xfrm>
            <a:custGeom>
              <a:avLst/>
              <a:gdLst>
                <a:gd name="T0" fmla="*/ 12 w 57"/>
                <a:gd name="T1" fmla="*/ 72 h 72"/>
                <a:gd name="T2" fmla="*/ 27 w 57"/>
                <a:gd name="T3" fmla="*/ 0 h 72"/>
                <a:gd name="T4" fmla="*/ 57 w 57"/>
                <a:gd name="T5" fmla="*/ 6 h 72"/>
                <a:gd name="T6" fmla="*/ 12 w 57"/>
                <a:gd name="T7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2">
                  <a:moveTo>
                    <a:pt x="12" y="72"/>
                  </a:moveTo>
                  <a:cubicBezTo>
                    <a:pt x="0" y="48"/>
                    <a:pt x="7" y="20"/>
                    <a:pt x="27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29" y="21"/>
                    <a:pt x="12" y="37"/>
                    <a:pt x="12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52">
              <a:extLst>
                <a:ext uri="{FF2B5EF4-FFF2-40B4-BE49-F238E27FC236}">
                  <a16:creationId xmlns:a16="http://schemas.microsoft.com/office/drawing/2014/main" xmlns="" id="{7B242923-8383-47CE-922B-413F6B8CF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2575" y="1409700"/>
              <a:ext cx="415925" cy="336550"/>
            </a:xfrm>
            <a:custGeom>
              <a:avLst/>
              <a:gdLst>
                <a:gd name="T0" fmla="*/ 312 w 312"/>
                <a:gd name="T1" fmla="*/ 86 h 253"/>
                <a:gd name="T2" fmla="*/ 305 w 312"/>
                <a:gd name="T3" fmla="*/ 75 h 253"/>
                <a:gd name="T4" fmla="*/ 79 w 312"/>
                <a:gd name="T5" fmla="*/ 226 h 253"/>
                <a:gd name="T6" fmla="*/ 28 w 312"/>
                <a:gd name="T7" fmla="*/ 214 h 253"/>
                <a:gd name="T8" fmla="*/ 35 w 312"/>
                <a:gd name="T9" fmla="*/ 162 h 253"/>
                <a:gd name="T10" fmla="*/ 262 w 312"/>
                <a:gd name="T11" fmla="*/ 11 h 253"/>
                <a:gd name="T12" fmla="*/ 254 w 312"/>
                <a:gd name="T13" fmla="*/ 0 h 253"/>
                <a:gd name="T14" fmla="*/ 26 w 312"/>
                <a:gd name="T15" fmla="*/ 153 h 253"/>
                <a:gd name="T16" fmla="*/ 15 w 312"/>
                <a:gd name="T17" fmla="*/ 222 h 253"/>
                <a:gd name="T18" fmla="*/ 83 w 312"/>
                <a:gd name="T19" fmla="*/ 239 h 253"/>
                <a:gd name="T20" fmla="*/ 312 w 312"/>
                <a:gd name="T21" fmla="*/ 86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2" h="253">
                  <a:moveTo>
                    <a:pt x="312" y="86"/>
                  </a:moveTo>
                  <a:cubicBezTo>
                    <a:pt x="305" y="75"/>
                    <a:pt x="305" y="75"/>
                    <a:pt x="305" y="75"/>
                  </a:cubicBezTo>
                  <a:cubicBezTo>
                    <a:pt x="79" y="226"/>
                    <a:pt x="79" y="226"/>
                    <a:pt x="79" y="226"/>
                  </a:cubicBezTo>
                  <a:cubicBezTo>
                    <a:pt x="63" y="237"/>
                    <a:pt x="40" y="231"/>
                    <a:pt x="28" y="214"/>
                  </a:cubicBezTo>
                  <a:cubicBezTo>
                    <a:pt x="16" y="196"/>
                    <a:pt x="19" y="173"/>
                    <a:pt x="35" y="162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4" y="167"/>
                    <a:pt x="0" y="198"/>
                    <a:pt x="15" y="222"/>
                  </a:cubicBezTo>
                  <a:cubicBezTo>
                    <a:pt x="31" y="246"/>
                    <a:pt x="62" y="253"/>
                    <a:pt x="83" y="239"/>
                  </a:cubicBezTo>
                  <a:lnTo>
                    <a:pt x="312" y="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3">
              <a:extLst>
                <a:ext uri="{FF2B5EF4-FFF2-40B4-BE49-F238E27FC236}">
                  <a16:creationId xmlns:a16="http://schemas.microsoft.com/office/drawing/2014/main" xmlns="" id="{B320260E-18FC-4FBC-BDA9-8E830A728A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8488" y="1392238"/>
              <a:ext cx="114300" cy="155575"/>
            </a:xfrm>
            <a:custGeom>
              <a:avLst/>
              <a:gdLst>
                <a:gd name="T0" fmla="*/ 80 w 86"/>
                <a:gd name="T1" fmla="*/ 115 h 118"/>
                <a:gd name="T2" fmla="*/ 68 w 86"/>
                <a:gd name="T3" fmla="*/ 113 h 118"/>
                <a:gd name="T4" fmla="*/ 3 w 86"/>
                <a:gd name="T5" fmla="*/ 16 h 118"/>
                <a:gd name="T6" fmla="*/ 6 w 86"/>
                <a:gd name="T7" fmla="*/ 3 h 118"/>
                <a:gd name="T8" fmla="*/ 19 w 86"/>
                <a:gd name="T9" fmla="*/ 6 h 118"/>
                <a:gd name="T10" fmla="*/ 83 w 86"/>
                <a:gd name="T11" fmla="*/ 102 h 118"/>
                <a:gd name="T12" fmla="*/ 80 w 86"/>
                <a:gd name="T13" fmla="*/ 11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8">
                  <a:moveTo>
                    <a:pt x="80" y="115"/>
                  </a:moveTo>
                  <a:cubicBezTo>
                    <a:pt x="76" y="118"/>
                    <a:pt x="70" y="117"/>
                    <a:pt x="68" y="1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0" y="12"/>
                    <a:pt x="1" y="6"/>
                    <a:pt x="6" y="3"/>
                  </a:cubicBezTo>
                  <a:cubicBezTo>
                    <a:pt x="10" y="0"/>
                    <a:pt x="16" y="2"/>
                    <a:pt x="19" y="6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86" y="107"/>
                    <a:pt x="85" y="112"/>
                    <a:pt x="80" y="1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4">
              <a:extLst>
                <a:ext uri="{FF2B5EF4-FFF2-40B4-BE49-F238E27FC236}">
                  <a16:creationId xmlns:a16="http://schemas.microsoft.com/office/drawing/2014/main" xmlns="" id="{2CCD2D79-EB9A-4727-91D4-2CDFFDC664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8138" y="1498600"/>
              <a:ext cx="314325" cy="204787"/>
            </a:xfrm>
            <a:custGeom>
              <a:avLst/>
              <a:gdLst>
                <a:gd name="T0" fmla="*/ 236 w 236"/>
                <a:gd name="T1" fmla="*/ 13 h 154"/>
                <a:gd name="T2" fmla="*/ 227 w 236"/>
                <a:gd name="T3" fmla="*/ 0 h 154"/>
                <a:gd name="T4" fmla="*/ 25 w 236"/>
                <a:gd name="T5" fmla="*/ 135 h 154"/>
                <a:gd name="T6" fmla="*/ 0 w 236"/>
                <a:gd name="T7" fmla="*/ 136 h 154"/>
                <a:gd name="T8" fmla="*/ 1 w 236"/>
                <a:gd name="T9" fmla="*/ 138 h 154"/>
                <a:gd name="T10" fmla="*/ 36 w 236"/>
                <a:gd name="T11" fmla="*/ 146 h 154"/>
                <a:gd name="T12" fmla="*/ 236 w 236"/>
                <a:gd name="T13" fmla="*/ 1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154">
                  <a:moveTo>
                    <a:pt x="236" y="13"/>
                  </a:moveTo>
                  <a:cubicBezTo>
                    <a:pt x="227" y="0"/>
                    <a:pt x="227" y="0"/>
                    <a:pt x="227" y="0"/>
                  </a:cubicBezTo>
                  <a:cubicBezTo>
                    <a:pt x="25" y="135"/>
                    <a:pt x="25" y="135"/>
                    <a:pt x="25" y="135"/>
                  </a:cubicBezTo>
                  <a:cubicBezTo>
                    <a:pt x="17" y="140"/>
                    <a:pt x="8" y="140"/>
                    <a:pt x="0" y="136"/>
                  </a:cubicBezTo>
                  <a:cubicBezTo>
                    <a:pt x="0" y="137"/>
                    <a:pt x="0" y="137"/>
                    <a:pt x="1" y="138"/>
                  </a:cubicBezTo>
                  <a:cubicBezTo>
                    <a:pt x="9" y="150"/>
                    <a:pt x="25" y="154"/>
                    <a:pt x="36" y="146"/>
                  </a:cubicBezTo>
                  <a:lnTo>
                    <a:pt x="236" y="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5">
              <a:extLst>
                <a:ext uri="{FF2B5EF4-FFF2-40B4-BE49-F238E27FC236}">
                  <a16:creationId xmlns:a16="http://schemas.microsoft.com/office/drawing/2014/main" xmlns="" id="{D586923C-C9C7-4656-A720-91C95B99B6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52550" y="1679575"/>
              <a:ext cx="180975" cy="317500"/>
            </a:xfrm>
            <a:custGeom>
              <a:avLst/>
              <a:gdLst>
                <a:gd name="T0" fmla="*/ 59 w 136"/>
                <a:gd name="T1" fmla="*/ 203 h 239"/>
                <a:gd name="T2" fmla="*/ 54 w 136"/>
                <a:gd name="T3" fmla="*/ 203 h 239"/>
                <a:gd name="T4" fmla="*/ 54 w 136"/>
                <a:gd name="T5" fmla="*/ 239 h 239"/>
                <a:gd name="T6" fmla="*/ 72 w 136"/>
                <a:gd name="T7" fmla="*/ 226 h 239"/>
                <a:gd name="T8" fmla="*/ 59 w 136"/>
                <a:gd name="T9" fmla="*/ 203 h 239"/>
                <a:gd name="T10" fmla="*/ 54 w 136"/>
                <a:gd name="T11" fmla="*/ 187 h 239"/>
                <a:gd name="T12" fmla="*/ 54 w 136"/>
                <a:gd name="T13" fmla="*/ 82 h 239"/>
                <a:gd name="T14" fmla="*/ 81 w 136"/>
                <a:gd name="T15" fmla="*/ 74 h 239"/>
                <a:gd name="T16" fmla="*/ 97 w 136"/>
                <a:gd name="T17" fmla="*/ 13 h 239"/>
                <a:gd name="T18" fmla="*/ 114 w 136"/>
                <a:gd name="T19" fmla="*/ 2 h 239"/>
                <a:gd name="T20" fmla="*/ 124 w 136"/>
                <a:gd name="T21" fmla="*/ 20 h 239"/>
                <a:gd name="T22" fmla="*/ 109 w 136"/>
                <a:gd name="T23" fmla="*/ 81 h 239"/>
                <a:gd name="T24" fmla="*/ 130 w 136"/>
                <a:gd name="T25" fmla="*/ 134 h 239"/>
                <a:gd name="T26" fmla="*/ 122 w 136"/>
                <a:gd name="T27" fmla="*/ 164 h 239"/>
                <a:gd name="T28" fmla="*/ 122 w 136"/>
                <a:gd name="T29" fmla="*/ 164 h 239"/>
                <a:gd name="T30" fmla="*/ 136 w 136"/>
                <a:gd name="T31" fmla="*/ 187 h 239"/>
                <a:gd name="T32" fmla="*/ 131 w 136"/>
                <a:gd name="T33" fmla="*/ 207 h 239"/>
                <a:gd name="T34" fmla="*/ 54 w 136"/>
                <a:gd name="T35" fmla="*/ 187 h 239"/>
                <a:gd name="T36" fmla="*/ 54 w 136"/>
                <a:gd name="T37" fmla="*/ 203 h 239"/>
                <a:gd name="T38" fmla="*/ 36 w 136"/>
                <a:gd name="T39" fmla="*/ 216 h 239"/>
                <a:gd name="T40" fmla="*/ 50 w 136"/>
                <a:gd name="T41" fmla="*/ 239 h 239"/>
                <a:gd name="T42" fmla="*/ 54 w 136"/>
                <a:gd name="T43" fmla="*/ 239 h 239"/>
                <a:gd name="T44" fmla="*/ 54 w 136"/>
                <a:gd name="T45" fmla="*/ 203 h 239"/>
                <a:gd name="T46" fmla="*/ 54 w 136"/>
                <a:gd name="T47" fmla="*/ 82 h 239"/>
                <a:gd name="T48" fmla="*/ 54 w 136"/>
                <a:gd name="T49" fmla="*/ 187 h 239"/>
                <a:gd name="T50" fmla="*/ 0 w 136"/>
                <a:gd name="T51" fmla="*/ 173 h 239"/>
                <a:gd name="T52" fmla="*/ 5 w 136"/>
                <a:gd name="T53" fmla="*/ 152 h 239"/>
                <a:gd name="T54" fmla="*/ 29 w 136"/>
                <a:gd name="T55" fmla="*/ 140 h 239"/>
                <a:gd name="T56" fmla="*/ 37 w 136"/>
                <a:gd name="T57" fmla="*/ 109 h 239"/>
                <a:gd name="T58" fmla="*/ 54 w 136"/>
                <a:gd name="T59" fmla="*/ 8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6" h="239">
                  <a:moveTo>
                    <a:pt x="59" y="203"/>
                  </a:moveTo>
                  <a:cubicBezTo>
                    <a:pt x="57" y="203"/>
                    <a:pt x="56" y="203"/>
                    <a:pt x="54" y="203"/>
                  </a:cubicBezTo>
                  <a:cubicBezTo>
                    <a:pt x="54" y="239"/>
                    <a:pt x="54" y="239"/>
                    <a:pt x="54" y="239"/>
                  </a:cubicBezTo>
                  <a:cubicBezTo>
                    <a:pt x="62" y="239"/>
                    <a:pt x="70" y="234"/>
                    <a:pt x="72" y="226"/>
                  </a:cubicBezTo>
                  <a:cubicBezTo>
                    <a:pt x="74" y="216"/>
                    <a:pt x="69" y="206"/>
                    <a:pt x="59" y="203"/>
                  </a:cubicBezTo>
                  <a:close/>
                  <a:moveTo>
                    <a:pt x="54" y="187"/>
                  </a:moveTo>
                  <a:cubicBezTo>
                    <a:pt x="54" y="82"/>
                    <a:pt x="54" y="82"/>
                    <a:pt x="54" y="82"/>
                  </a:cubicBezTo>
                  <a:cubicBezTo>
                    <a:pt x="62" y="76"/>
                    <a:pt x="71" y="74"/>
                    <a:pt x="81" y="74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9" y="5"/>
                    <a:pt x="107" y="0"/>
                    <a:pt x="114" y="2"/>
                  </a:cubicBezTo>
                  <a:cubicBezTo>
                    <a:pt x="122" y="4"/>
                    <a:pt x="126" y="12"/>
                    <a:pt x="124" y="20"/>
                  </a:cubicBezTo>
                  <a:cubicBezTo>
                    <a:pt x="109" y="81"/>
                    <a:pt x="109" y="81"/>
                    <a:pt x="109" y="81"/>
                  </a:cubicBezTo>
                  <a:cubicBezTo>
                    <a:pt x="125" y="90"/>
                    <a:pt x="136" y="109"/>
                    <a:pt x="130" y="134"/>
                  </a:cubicBezTo>
                  <a:cubicBezTo>
                    <a:pt x="130" y="134"/>
                    <a:pt x="125" y="154"/>
                    <a:pt x="122" y="164"/>
                  </a:cubicBezTo>
                  <a:cubicBezTo>
                    <a:pt x="122" y="164"/>
                    <a:pt x="122" y="164"/>
                    <a:pt x="122" y="164"/>
                  </a:cubicBezTo>
                  <a:cubicBezTo>
                    <a:pt x="118" y="178"/>
                    <a:pt x="136" y="187"/>
                    <a:pt x="136" y="187"/>
                  </a:cubicBezTo>
                  <a:cubicBezTo>
                    <a:pt x="131" y="207"/>
                    <a:pt x="131" y="207"/>
                    <a:pt x="131" y="207"/>
                  </a:cubicBezTo>
                  <a:lnTo>
                    <a:pt x="54" y="187"/>
                  </a:lnTo>
                  <a:close/>
                  <a:moveTo>
                    <a:pt x="54" y="203"/>
                  </a:moveTo>
                  <a:cubicBezTo>
                    <a:pt x="46" y="203"/>
                    <a:pt x="38" y="208"/>
                    <a:pt x="36" y="216"/>
                  </a:cubicBezTo>
                  <a:cubicBezTo>
                    <a:pt x="34" y="226"/>
                    <a:pt x="40" y="236"/>
                    <a:pt x="50" y="239"/>
                  </a:cubicBezTo>
                  <a:cubicBezTo>
                    <a:pt x="51" y="239"/>
                    <a:pt x="53" y="239"/>
                    <a:pt x="54" y="239"/>
                  </a:cubicBezTo>
                  <a:cubicBezTo>
                    <a:pt x="54" y="203"/>
                    <a:pt x="54" y="203"/>
                    <a:pt x="54" y="203"/>
                  </a:cubicBezTo>
                  <a:close/>
                  <a:moveTo>
                    <a:pt x="54" y="82"/>
                  </a:moveTo>
                  <a:cubicBezTo>
                    <a:pt x="54" y="187"/>
                    <a:pt x="54" y="187"/>
                    <a:pt x="54" y="187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25" y="154"/>
                    <a:pt x="29" y="140"/>
                  </a:cubicBezTo>
                  <a:cubicBezTo>
                    <a:pt x="32" y="128"/>
                    <a:pt x="37" y="109"/>
                    <a:pt x="37" y="109"/>
                  </a:cubicBezTo>
                  <a:cubicBezTo>
                    <a:pt x="40" y="97"/>
                    <a:pt x="46" y="88"/>
                    <a:pt x="54" y="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56">
              <a:extLst>
                <a:ext uri="{FF2B5EF4-FFF2-40B4-BE49-F238E27FC236}">
                  <a16:creationId xmlns:a16="http://schemas.microsoft.com/office/drawing/2014/main" xmlns="" id="{C34DB0F5-881D-4E3F-B0AC-2B2005D5AE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87450" y="2344738"/>
              <a:ext cx="339725" cy="368300"/>
            </a:xfrm>
            <a:custGeom>
              <a:avLst/>
              <a:gdLst>
                <a:gd name="T0" fmla="*/ 198 w 255"/>
                <a:gd name="T1" fmla="*/ 128 h 277"/>
                <a:gd name="T2" fmla="*/ 191 w 255"/>
                <a:gd name="T3" fmla="*/ 158 h 277"/>
                <a:gd name="T4" fmla="*/ 191 w 255"/>
                <a:gd name="T5" fmla="*/ 185 h 277"/>
                <a:gd name="T6" fmla="*/ 196 w 255"/>
                <a:gd name="T7" fmla="*/ 187 h 277"/>
                <a:gd name="T8" fmla="*/ 218 w 255"/>
                <a:gd name="T9" fmla="*/ 218 h 277"/>
                <a:gd name="T10" fmla="*/ 191 w 255"/>
                <a:gd name="T11" fmla="*/ 201 h 277"/>
                <a:gd name="T12" fmla="*/ 191 w 255"/>
                <a:gd name="T13" fmla="*/ 55 h 277"/>
                <a:gd name="T14" fmla="*/ 218 w 255"/>
                <a:gd name="T15" fmla="*/ 38 h 277"/>
                <a:gd name="T16" fmla="*/ 196 w 255"/>
                <a:gd name="T17" fmla="*/ 69 h 277"/>
                <a:gd name="T18" fmla="*/ 191 w 255"/>
                <a:gd name="T19" fmla="*/ 71 h 277"/>
                <a:gd name="T20" fmla="*/ 249 w 255"/>
                <a:gd name="T21" fmla="*/ 121 h 277"/>
                <a:gd name="T22" fmla="*/ 211 w 255"/>
                <a:gd name="T23" fmla="*/ 128 h 277"/>
                <a:gd name="T24" fmla="*/ 249 w 255"/>
                <a:gd name="T25" fmla="*/ 134 h 277"/>
                <a:gd name="T26" fmla="*/ 249 w 255"/>
                <a:gd name="T27" fmla="*/ 121 h 277"/>
                <a:gd name="T28" fmla="*/ 132 w 255"/>
                <a:gd name="T29" fmla="*/ 277 h 277"/>
                <a:gd name="T30" fmla="*/ 167 w 255"/>
                <a:gd name="T31" fmla="*/ 186 h 277"/>
                <a:gd name="T32" fmla="*/ 191 w 255"/>
                <a:gd name="T33" fmla="*/ 98 h 277"/>
                <a:gd name="T34" fmla="*/ 127 w 255"/>
                <a:gd name="T35" fmla="*/ 72 h 277"/>
                <a:gd name="T36" fmla="*/ 183 w 255"/>
                <a:gd name="T37" fmla="*/ 128 h 277"/>
                <a:gd name="T38" fmla="*/ 156 w 255"/>
                <a:gd name="T39" fmla="*/ 176 h 277"/>
                <a:gd name="T40" fmla="*/ 153 w 255"/>
                <a:gd name="T41" fmla="*/ 214 h 277"/>
                <a:gd name="T42" fmla="*/ 127 w 255"/>
                <a:gd name="T43" fmla="*/ 277 h 277"/>
                <a:gd name="T44" fmla="*/ 191 w 255"/>
                <a:gd name="T45" fmla="*/ 71 h 277"/>
                <a:gd name="T46" fmla="*/ 186 w 255"/>
                <a:gd name="T47" fmla="*/ 60 h 277"/>
                <a:gd name="T48" fmla="*/ 191 w 255"/>
                <a:gd name="T49" fmla="*/ 185 h 277"/>
                <a:gd name="T50" fmla="*/ 186 w 255"/>
                <a:gd name="T51" fmla="*/ 196 h 277"/>
                <a:gd name="T52" fmla="*/ 191 w 255"/>
                <a:gd name="T53" fmla="*/ 185 h 277"/>
                <a:gd name="T54" fmla="*/ 127 w 255"/>
                <a:gd name="T55" fmla="*/ 0 h 277"/>
                <a:gd name="T56" fmla="*/ 134 w 255"/>
                <a:gd name="T57" fmla="*/ 7 h 277"/>
                <a:gd name="T58" fmla="*/ 128 w 255"/>
                <a:gd name="T59" fmla="*/ 45 h 277"/>
                <a:gd name="T60" fmla="*/ 127 w 255"/>
                <a:gd name="T61" fmla="*/ 45 h 277"/>
                <a:gd name="T62" fmla="*/ 64 w 255"/>
                <a:gd name="T63" fmla="*/ 97 h 277"/>
                <a:gd name="T64" fmla="*/ 89 w 255"/>
                <a:gd name="T65" fmla="*/ 187 h 277"/>
                <a:gd name="T66" fmla="*/ 124 w 255"/>
                <a:gd name="T67" fmla="*/ 277 h 277"/>
                <a:gd name="T68" fmla="*/ 127 w 255"/>
                <a:gd name="T69" fmla="*/ 214 h 277"/>
                <a:gd name="T70" fmla="*/ 103 w 255"/>
                <a:gd name="T71" fmla="*/ 183 h 277"/>
                <a:gd name="T72" fmla="*/ 71 w 255"/>
                <a:gd name="T73" fmla="*/ 128 h 277"/>
                <a:gd name="T74" fmla="*/ 127 w 255"/>
                <a:gd name="T75" fmla="*/ 72 h 277"/>
                <a:gd name="T76" fmla="*/ 127 w 255"/>
                <a:gd name="T77" fmla="*/ 57 h 277"/>
                <a:gd name="T78" fmla="*/ 127 w 255"/>
                <a:gd name="T79" fmla="*/ 0 h 277"/>
                <a:gd name="T80" fmla="*/ 121 w 255"/>
                <a:gd name="T81" fmla="*/ 38 h 277"/>
                <a:gd name="T82" fmla="*/ 127 w 255"/>
                <a:gd name="T83" fmla="*/ 0 h 277"/>
                <a:gd name="T84" fmla="*/ 64 w 255"/>
                <a:gd name="T85" fmla="*/ 185 h 277"/>
                <a:gd name="T86" fmla="*/ 69 w 255"/>
                <a:gd name="T87" fmla="*/ 196 h 277"/>
                <a:gd name="T88" fmla="*/ 64 w 255"/>
                <a:gd name="T89" fmla="*/ 71 h 277"/>
                <a:gd name="T90" fmla="*/ 69 w 255"/>
                <a:gd name="T91" fmla="*/ 60 h 277"/>
                <a:gd name="T92" fmla="*/ 64 w 255"/>
                <a:gd name="T93" fmla="*/ 71 h 277"/>
                <a:gd name="T94" fmla="*/ 57 w 255"/>
                <a:gd name="T95" fmla="*/ 128 h 277"/>
                <a:gd name="T96" fmla="*/ 64 w 255"/>
                <a:gd name="T97" fmla="*/ 97 h 277"/>
                <a:gd name="T98" fmla="*/ 64 w 255"/>
                <a:gd name="T99" fmla="*/ 71 h 277"/>
                <a:gd name="T100" fmla="*/ 60 w 255"/>
                <a:gd name="T101" fmla="*/ 69 h 277"/>
                <a:gd name="T102" fmla="*/ 38 w 255"/>
                <a:gd name="T103" fmla="*/ 38 h 277"/>
                <a:gd name="T104" fmla="*/ 64 w 255"/>
                <a:gd name="T105" fmla="*/ 55 h 277"/>
                <a:gd name="T106" fmla="*/ 64 w 255"/>
                <a:gd name="T107" fmla="*/ 201 h 277"/>
                <a:gd name="T108" fmla="*/ 38 w 255"/>
                <a:gd name="T109" fmla="*/ 218 h 277"/>
                <a:gd name="T110" fmla="*/ 60 w 255"/>
                <a:gd name="T111" fmla="*/ 187 h 277"/>
                <a:gd name="T112" fmla="*/ 64 w 255"/>
                <a:gd name="T113" fmla="*/ 185 h 277"/>
                <a:gd name="T114" fmla="*/ 45 w 255"/>
                <a:gd name="T115" fmla="*/ 128 h 277"/>
                <a:gd name="T116" fmla="*/ 7 w 255"/>
                <a:gd name="T117" fmla="*/ 121 h 277"/>
                <a:gd name="T118" fmla="*/ 7 w 255"/>
                <a:gd name="T119" fmla="*/ 134 h 277"/>
                <a:gd name="T120" fmla="*/ 45 w 255"/>
                <a:gd name="T121" fmla="*/ 128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77">
                  <a:moveTo>
                    <a:pt x="191" y="158"/>
                  </a:moveTo>
                  <a:cubicBezTo>
                    <a:pt x="195" y="149"/>
                    <a:pt x="198" y="139"/>
                    <a:pt x="198" y="128"/>
                  </a:cubicBezTo>
                  <a:cubicBezTo>
                    <a:pt x="198" y="117"/>
                    <a:pt x="195" y="107"/>
                    <a:pt x="191" y="98"/>
                  </a:cubicBezTo>
                  <a:cubicBezTo>
                    <a:pt x="191" y="158"/>
                    <a:pt x="191" y="158"/>
                    <a:pt x="191" y="158"/>
                  </a:cubicBezTo>
                  <a:close/>
                  <a:moveTo>
                    <a:pt x="191" y="201"/>
                  </a:moveTo>
                  <a:cubicBezTo>
                    <a:pt x="191" y="185"/>
                    <a:pt x="191" y="185"/>
                    <a:pt x="191" y="185"/>
                  </a:cubicBezTo>
                  <a:cubicBezTo>
                    <a:pt x="193" y="185"/>
                    <a:pt x="194" y="185"/>
                    <a:pt x="196" y="187"/>
                  </a:cubicBezTo>
                  <a:cubicBezTo>
                    <a:pt x="196" y="187"/>
                    <a:pt x="196" y="187"/>
                    <a:pt x="196" y="187"/>
                  </a:cubicBezTo>
                  <a:cubicBezTo>
                    <a:pt x="218" y="209"/>
                    <a:pt x="218" y="209"/>
                    <a:pt x="218" y="209"/>
                  </a:cubicBezTo>
                  <a:cubicBezTo>
                    <a:pt x="220" y="211"/>
                    <a:pt x="220" y="216"/>
                    <a:pt x="218" y="218"/>
                  </a:cubicBezTo>
                  <a:cubicBezTo>
                    <a:pt x="215" y="221"/>
                    <a:pt x="211" y="221"/>
                    <a:pt x="209" y="218"/>
                  </a:cubicBezTo>
                  <a:cubicBezTo>
                    <a:pt x="191" y="201"/>
                    <a:pt x="191" y="201"/>
                    <a:pt x="191" y="201"/>
                  </a:cubicBezTo>
                  <a:close/>
                  <a:moveTo>
                    <a:pt x="191" y="71"/>
                  </a:moveTo>
                  <a:cubicBezTo>
                    <a:pt x="191" y="55"/>
                    <a:pt x="191" y="55"/>
                    <a:pt x="191" y="55"/>
                  </a:cubicBezTo>
                  <a:cubicBezTo>
                    <a:pt x="209" y="38"/>
                    <a:pt x="209" y="38"/>
                    <a:pt x="209" y="38"/>
                  </a:cubicBezTo>
                  <a:cubicBezTo>
                    <a:pt x="211" y="35"/>
                    <a:pt x="215" y="35"/>
                    <a:pt x="218" y="38"/>
                  </a:cubicBezTo>
                  <a:cubicBezTo>
                    <a:pt x="220" y="40"/>
                    <a:pt x="220" y="44"/>
                    <a:pt x="218" y="47"/>
                  </a:cubicBezTo>
                  <a:cubicBezTo>
                    <a:pt x="196" y="69"/>
                    <a:pt x="196" y="69"/>
                    <a:pt x="196" y="69"/>
                  </a:cubicBezTo>
                  <a:cubicBezTo>
                    <a:pt x="196" y="69"/>
                    <a:pt x="196" y="69"/>
                    <a:pt x="196" y="69"/>
                  </a:cubicBezTo>
                  <a:cubicBezTo>
                    <a:pt x="194" y="71"/>
                    <a:pt x="193" y="71"/>
                    <a:pt x="191" y="71"/>
                  </a:cubicBezTo>
                  <a:close/>
                  <a:moveTo>
                    <a:pt x="249" y="121"/>
                  </a:moveTo>
                  <a:cubicBezTo>
                    <a:pt x="249" y="121"/>
                    <a:pt x="249" y="121"/>
                    <a:pt x="249" y="121"/>
                  </a:cubicBezTo>
                  <a:cubicBezTo>
                    <a:pt x="217" y="121"/>
                    <a:pt x="217" y="121"/>
                    <a:pt x="217" y="121"/>
                  </a:cubicBezTo>
                  <a:cubicBezTo>
                    <a:pt x="214" y="121"/>
                    <a:pt x="211" y="124"/>
                    <a:pt x="211" y="128"/>
                  </a:cubicBezTo>
                  <a:cubicBezTo>
                    <a:pt x="211" y="132"/>
                    <a:pt x="214" y="134"/>
                    <a:pt x="217" y="134"/>
                  </a:cubicBezTo>
                  <a:cubicBezTo>
                    <a:pt x="249" y="134"/>
                    <a:pt x="249" y="134"/>
                    <a:pt x="249" y="134"/>
                  </a:cubicBezTo>
                  <a:cubicBezTo>
                    <a:pt x="252" y="134"/>
                    <a:pt x="255" y="132"/>
                    <a:pt x="255" y="128"/>
                  </a:cubicBezTo>
                  <a:cubicBezTo>
                    <a:pt x="255" y="124"/>
                    <a:pt x="252" y="121"/>
                    <a:pt x="249" y="121"/>
                  </a:cubicBezTo>
                  <a:close/>
                  <a:moveTo>
                    <a:pt x="127" y="277"/>
                  </a:moveTo>
                  <a:cubicBezTo>
                    <a:pt x="132" y="277"/>
                    <a:pt x="132" y="277"/>
                    <a:pt x="132" y="277"/>
                  </a:cubicBezTo>
                  <a:cubicBezTo>
                    <a:pt x="151" y="277"/>
                    <a:pt x="167" y="262"/>
                    <a:pt x="167" y="242"/>
                  </a:cubicBezTo>
                  <a:cubicBezTo>
                    <a:pt x="167" y="186"/>
                    <a:pt x="167" y="186"/>
                    <a:pt x="167" y="186"/>
                  </a:cubicBezTo>
                  <a:cubicBezTo>
                    <a:pt x="177" y="179"/>
                    <a:pt x="186" y="169"/>
                    <a:pt x="191" y="158"/>
                  </a:cubicBezTo>
                  <a:cubicBezTo>
                    <a:pt x="191" y="98"/>
                    <a:pt x="191" y="98"/>
                    <a:pt x="191" y="98"/>
                  </a:cubicBezTo>
                  <a:cubicBezTo>
                    <a:pt x="180" y="74"/>
                    <a:pt x="156" y="57"/>
                    <a:pt x="127" y="57"/>
                  </a:cubicBezTo>
                  <a:cubicBezTo>
                    <a:pt x="127" y="72"/>
                    <a:pt x="127" y="72"/>
                    <a:pt x="127" y="72"/>
                  </a:cubicBezTo>
                  <a:cubicBezTo>
                    <a:pt x="143" y="72"/>
                    <a:pt x="157" y="78"/>
                    <a:pt x="167" y="88"/>
                  </a:cubicBezTo>
                  <a:cubicBezTo>
                    <a:pt x="177" y="98"/>
                    <a:pt x="183" y="112"/>
                    <a:pt x="183" y="128"/>
                  </a:cubicBezTo>
                  <a:cubicBezTo>
                    <a:pt x="183" y="148"/>
                    <a:pt x="172" y="166"/>
                    <a:pt x="156" y="176"/>
                  </a:cubicBezTo>
                  <a:cubicBezTo>
                    <a:pt x="156" y="176"/>
                    <a:pt x="156" y="176"/>
                    <a:pt x="156" y="176"/>
                  </a:cubicBezTo>
                  <a:cubicBezTo>
                    <a:pt x="154" y="177"/>
                    <a:pt x="153" y="180"/>
                    <a:pt x="153" y="182"/>
                  </a:cubicBezTo>
                  <a:cubicBezTo>
                    <a:pt x="153" y="214"/>
                    <a:pt x="153" y="214"/>
                    <a:pt x="153" y="214"/>
                  </a:cubicBezTo>
                  <a:cubicBezTo>
                    <a:pt x="127" y="214"/>
                    <a:pt x="127" y="214"/>
                    <a:pt x="127" y="214"/>
                  </a:cubicBezTo>
                  <a:cubicBezTo>
                    <a:pt x="127" y="277"/>
                    <a:pt x="127" y="277"/>
                    <a:pt x="127" y="277"/>
                  </a:cubicBezTo>
                  <a:close/>
                  <a:moveTo>
                    <a:pt x="191" y="55"/>
                  </a:moveTo>
                  <a:cubicBezTo>
                    <a:pt x="191" y="71"/>
                    <a:pt x="191" y="71"/>
                    <a:pt x="191" y="71"/>
                  </a:cubicBezTo>
                  <a:cubicBezTo>
                    <a:pt x="189" y="71"/>
                    <a:pt x="188" y="71"/>
                    <a:pt x="186" y="69"/>
                  </a:cubicBezTo>
                  <a:cubicBezTo>
                    <a:pt x="184" y="67"/>
                    <a:pt x="184" y="63"/>
                    <a:pt x="186" y="60"/>
                  </a:cubicBezTo>
                  <a:cubicBezTo>
                    <a:pt x="191" y="55"/>
                    <a:pt x="191" y="55"/>
                    <a:pt x="191" y="55"/>
                  </a:cubicBezTo>
                  <a:close/>
                  <a:moveTo>
                    <a:pt x="191" y="185"/>
                  </a:moveTo>
                  <a:cubicBezTo>
                    <a:pt x="191" y="201"/>
                    <a:pt x="191" y="201"/>
                    <a:pt x="191" y="20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4" y="193"/>
                    <a:pt x="184" y="189"/>
                    <a:pt x="186" y="187"/>
                  </a:cubicBezTo>
                  <a:cubicBezTo>
                    <a:pt x="188" y="185"/>
                    <a:pt x="189" y="185"/>
                    <a:pt x="191" y="185"/>
                  </a:cubicBezTo>
                  <a:close/>
                  <a:moveTo>
                    <a:pt x="127" y="45"/>
                  </a:moveTo>
                  <a:cubicBezTo>
                    <a:pt x="127" y="0"/>
                    <a:pt x="127" y="0"/>
                    <a:pt x="127" y="0"/>
                  </a:cubicBezTo>
                  <a:cubicBezTo>
                    <a:pt x="127" y="0"/>
                    <a:pt x="128" y="0"/>
                    <a:pt x="128" y="0"/>
                  </a:cubicBezTo>
                  <a:cubicBezTo>
                    <a:pt x="131" y="0"/>
                    <a:pt x="134" y="3"/>
                    <a:pt x="134" y="7"/>
                  </a:cubicBezTo>
                  <a:cubicBezTo>
                    <a:pt x="134" y="38"/>
                    <a:pt x="134" y="38"/>
                    <a:pt x="134" y="38"/>
                  </a:cubicBezTo>
                  <a:cubicBezTo>
                    <a:pt x="134" y="42"/>
                    <a:pt x="131" y="45"/>
                    <a:pt x="128" y="45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28" y="45"/>
                    <a:pt x="127" y="45"/>
                    <a:pt x="127" y="45"/>
                  </a:cubicBezTo>
                  <a:close/>
                  <a:moveTo>
                    <a:pt x="127" y="57"/>
                  </a:moveTo>
                  <a:cubicBezTo>
                    <a:pt x="99" y="57"/>
                    <a:pt x="75" y="74"/>
                    <a:pt x="64" y="97"/>
                  </a:cubicBezTo>
                  <a:cubicBezTo>
                    <a:pt x="64" y="159"/>
                    <a:pt x="64" y="159"/>
                    <a:pt x="64" y="159"/>
                  </a:cubicBezTo>
                  <a:cubicBezTo>
                    <a:pt x="70" y="170"/>
                    <a:pt x="78" y="180"/>
                    <a:pt x="89" y="187"/>
                  </a:cubicBezTo>
                  <a:cubicBezTo>
                    <a:pt x="89" y="242"/>
                    <a:pt x="89" y="242"/>
                    <a:pt x="89" y="242"/>
                  </a:cubicBezTo>
                  <a:cubicBezTo>
                    <a:pt x="89" y="262"/>
                    <a:pt x="104" y="277"/>
                    <a:pt x="124" y="277"/>
                  </a:cubicBezTo>
                  <a:cubicBezTo>
                    <a:pt x="127" y="277"/>
                    <a:pt x="127" y="277"/>
                    <a:pt x="127" y="277"/>
                  </a:cubicBezTo>
                  <a:cubicBezTo>
                    <a:pt x="127" y="214"/>
                    <a:pt x="127" y="214"/>
                    <a:pt x="127" y="214"/>
                  </a:cubicBezTo>
                  <a:cubicBezTo>
                    <a:pt x="103" y="214"/>
                    <a:pt x="103" y="214"/>
                    <a:pt x="103" y="214"/>
                  </a:cubicBezTo>
                  <a:cubicBezTo>
                    <a:pt x="103" y="183"/>
                    <a:pt x="103" y="183"/>
                    <a:pt x="103" y="183"/>
                  </a:cubicBezTo>
                  <a:cubicBezTo>
                    <a:pt x="103" y="180"/>
                    <a:pt x="102" y="178"/>
                    <a:pt x="100" y="176"/>
                  </a:cubicBezTo>
                  <a:cubicBezTo>
                    <a:pt x="83" y="167"/>
                    <a:pt x="71" y="149"/>
                    <a:pt x="71" y="128"/>
                  </a:cubicBezTo>
                  <a:cubicBezTo>
                    <a:pt x="71" y="112"/>
                    <a:pt x="78" y="98"/>
                    <a:pt x="88" y="88"/>
                  </a:cubicBezTo>
                  <a:cubicBezTo>
                    <a:pt x="98" y="78"/>
                    <a:pt x="112" y="72"/>
                    <a:pt x="127" y="72"/>
                  </a:cubicBezTo>
                  <a:cubicBezTo>
                    <a:pt x="127" y="72"/>
                    <a:pt x="127" y="72"/>
                    <a:pt x="127" y="72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127" y="57"/>
                    <a:pt x="127" y="57"/>
                    <a:pt x="127" y="57"/>
                  </a:cubicBezTo>
                  <a:close/>
                  <a:moveTo>
                    <a:pt x="127" y="0"/>
                  </a:moveTo>
                  <a:cubicBezTo>
                    <a:pt x="127" y="45"/>
                    <a:pt x="127" y="45"/>
                    <a:pt x="127" y="45"/>
                  </a:cubicBezTo>
                  <a:cubicBezTo>
                    <a:pt x="124" y="45"/>
                    <a:pt x="121" y="42"/>
                    <a:pt x="121" y="38"/>
                  </a:cubicBezTo>
                  <a:cubicBezTo>
                    <a:pt x="121" y="7"/>
                    <a:pt x="121" y="7"/>
                    <a:pt x="121" y="7"/>
                  </a:cubicBezTo>
                  <a:cubicBezTo>
                    <a:pt x="121" y="4"/>
                    <a:pt x="124" y="1"/>
                    <a:pt x="127" y="0"/>
                  </a:cubicBezTo>
                  <a:close/>
                  <a:moveTo>
                    <a:pt x="64" y="201"/>
                  </a:moveTo>
                  <a:cubicBezTo>
                    <a:pt x="64" y="185"/>
                    <a:pt x="64" y="185"/>
                    <a:pt x="64" y="185"/>
                  </a:cubicBezTo>
                  <a:cubicBezTo>
                    <a:pt x="66" y="185"/>
                    <a:pt x="68" y="185"/>
                    <a:pt x="69" y="187"/>
                  </a:cubicBezTo>
                  <a:cubicBezTo>
                    <a:pt x="72" y="189"/>
                    <a:pt x="72" y="193"/>
                    <a:pt x="69" y="196"/>
                  </a:cubicBezTo>
                  <a:cubicBezTo>
                    <a:pt x="64" y="201"/>
                    <a:pt x="64" y="201"/>
                    <a:pt x="64" y="201"/>
                  </a:cubicBezTo>
                  <a:close/>
                  <a:moveTo>
                    <a:pt x="64" y="71"/>
                  </a:moveTo>
                  <a:cubicBezTo>
                    <a:pt x="64" y="55"/>
                    <a:pt x="64" y="55"/>
                    <a:pt x="64" y="55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72" y="63"/>
                    <a:pt x="72" y="67"/>
                    <a:pt x="69" y="69"/>
                  </a:cubicBezTo>
                  <a:cubicBezTo>
                    <a:pt x="68" y="71"/>
                    <a:pt x="66" y="71"/>
                    <a:pt x="64" y="71"/>
                  </a:cubicBezTo>
                  <a:close/>
                  <a:moveTo>
                    <a:pt x="64" y="97"/>
                  </a:moveTo>
                  <a:cubicBezTo>
                    <a:pt x="59" y="106"/>
                    <a:pt x="57" y="117"/>
                    <a:pt x="57" y="128"/>
                  </a:cubicBezTo>
                  <a:cubicBezTo>
                    <a:pt x="57" y="139"/>
                    <a:pt x="59" y="149"/>
                    <a:pt x="64" y="159"/>
                  </a:cubicBezTo>
                  <a:cubicBezTo>
                    <a:pt x="64" y="97"/>
                    <a:pt x="64" y="97"/>
                    <a:pt x="64" y="97"/>
                  </a:cubicBezTo>
                  <a:close/>
                  <a:moveTo>
                    <a:pt x="64" y="55"/>
                  </a:moveTo>
                  <a:cubicBezTo>
                    <a:pt x="64" y="71"/>
                    <a:pt x="64" y="71"/>
                    <a:pt x="64" y="71"/>
                  </a:cubicBezTo>
                  <a:cubicBezTo>
                    <a:pt x="62" y="71"/>
                    <a:pt x="61" y="70"/>
                    <a:pt x="60" y="69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5" y="44"/>
                    <a:pt x="35" y="40"/>
                    <a:pt x="38" y="38"/>
                  </a:cubicBezTo>
                  <a:cubicBezTo>
                    <a:pt x="40" y="35"/>
                    <a:pt x="44" y="35"/>
                    <a:pt x="47" y="38"/>
                  </a:cubicBezTo>
                  <a:cubicBezTo>
                    <a:pt x="64" y="55"/>
                    <a:pt x="64" y="55"/>
                    <a:pt x="64" y="55"/>
                  </a:cubicBezTo>
                  <a:close/>
                  <a:moveTo>
                    <a:pt x="64" y="185"/>
                  </a:moveTo>
                  <a:cubicBezTo>
                    <a:pt x="64" y="201"/>
                    <a:pt x="64" y="201"/>
                    <a:pt x="64" y="201"/>
                  </a:cubicBezTo>
                  <a:cubicBezTo>
                    <a:pt x="47" y="218"/>
                    <a:pt x="47" y="218"/>
                    <a:pt x="47" y="218"/>
                  </a:cubicBezTo>
                  <a:cubicBezTo>
                    <a:pt x="44" y="221"/>
                    <a:pt x="40" y="221"/>
                    <a:pt x="38" y="218"/>
                  </a:cubicBezTo>
                  <a:cubicBezTo>
                    <a:pt x="35" y="216"/>
                    <a:pt x="35" y="211"/>
                    <a:pt x="38" y="209"/>
                  </a:cubicBezTo>
                  <a:cubicBezTo>
                    <a:pt x="60" y="187"/>
                    <a:pt x="60" y="187"/>
                    <a:pt x="60" y="187"/>
                  </a:cubicBezTo>
                  <a:cubicBezTo>
                    <a:pt x="60" y="187"/>
                    <a:pt x="60" y="187"/>
                    <a:pt x="60" y="187"/>
                  </a:cubicBezTo>
                  <a:cubicBezTo>
                    <a:pt x="61" y="185"/>
                    <a:pt x="62" y="185"/>
                    <a:pt x="64" y="185"/>
                  </a:cubicBezTo>
                  <a:close/>
                  <a:moveTo>
                    <a:pt x="45" y="128"/>
                  </a:moveTo>
                  <a:cubicBezTo>
                    <a:pt x="45" y="128"/>
                    <a:pt x="45" y="128"/>
                    <a:pt x="45" y="128"/>
                  </a:cubicBezTo>
                  <a:cubicBezTo>
                    <a:pt x="45" y="124"/>
                    <a:pt x="42" y="121"/>
                    <a:pt x="38" y="121"/>
                  </a:cubicBezTo>
                  <a:cubicBezTo>
                    <a:pt x="7" y="121"/>
                    <a:pt x="7" y="121"/>
                    <a:pt x="7" y="121"/>
                  </a:cubicBezTo>
                  <a:cubicBezTo>
                    <a:pt x="3" y="121"/>
                    <a:pt x="0" y="124"/>
                    <a:pt x="0" y="128"/>
                  </a:cubicBezTo>
                  <a:cubicBezTo>
                    <a:pt x="0" y="132"/>
                    <a:pt x="3" y="134"/>
                    <a:pt x="7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42" y="134"/>
                    <a:pt x="45" y="132"/>
                    <a:pt x="45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57">
              <a:extLst>
                <a:ext uri="{FF2B5EF4-FFF2-40B4-BE49-F238E27FC236}">
                  <a16:creationId xmlns:a16="http://schemas.microsoft.com/office/drawing/2014/main" xmlns="" id="{2F14CA1C-0F5C-45D7-A2E3-82AD9CDD73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38400" y="1390650"/>
              <a:ext cx="322263" cy="315912"/>
            </a:xfrm>
            <a:custGeom>
              <a:avLst/>
              <a:gdLst>
                <a:gd name="T0" fmla="*/ 231 w 243"/>
                <a:gd name="T1" fmla="*/ 92 h 238"/>
                <a:gd name="T2" fmla="*/ 214 w 243"/>
                <a:gd name="T3" fmla="*/ 83 h 238"/>
                <a:gd name="T4" fmla="*/ 206 w 243"/>
                <a:gd name="T5" fmla="*/ 71 h 238"/>
                <a:gd name="T6" fmla="*/ 192 w 243"/>
                <a:gd name="T7" fmla="*/ 82 h 238"/>
                <a:gd name="T8" fmla="*/ 194 w 243"/>
                <a:gd name="T9" fmla="*/ 64 h 238"/>
                <a:gd name="T10" fmla="*/ 179 w 243"/>
                <a:gd name="T11" fmla="*/ 64 h 238"/>
                <a:gd name="T12" fmla="*/ 162 w 243"/>
                <a:gd name="T13" fmla="*/ 54 h 238"/>
                <a:gd name="T14" fmla="*/ 154 w 243"/>
                <a:gd name="T15" fmla="*/ 42 h 238"/>
                <a:gd name="T16" fmla="*/ 140 w 243"/>
                <a:gd name="T17" fmla="*/ 53 h 238"/>
                <a:gd name="T18" fmla="*/ 142 w 243"/>
                <a:gd name="T19" fmla="*/ 35 h 238"/>
                <a:gd name="T20" fmla="*/ 128 w 243"/>
                <a:gd name="T21" fmla="*/ 35 h 238"/>
                <a:gd name="T22" fmla="*/ 110 w 243"/>
                <a:gd name="T23" fmla="*/ 25 h 238"/>
                <a:gd name="T24" fmla="*/ 102 w 243"/>
                <a:gd name="T25" fmla="*/ 13 h 238"/>
                <a:gd name="T26" fmla="*/ 101 w 243"/>
                <a:gd name="T27" fmla="*/ 22 h 238"/>
                <a:gd name="T28" fmla="*/ 208 w 243"/>
                <a:gd name="T29" fmla="*/ 128 h 238"/>
                <a:gd name="T30" fmla="*/ 206 w 243"/>
                <a:gd name="T31" fmla="*/ 132 h 238"/>
                <a:gd name="T32" fmla="*/ 101 w 243"/>
                <a:gd name="T33" fmla="*/ 74 h 238"/>
                <a:gd name="T34" fmla="*/ 196 w 243"/>
                <a:gd name="T35" fmla="*/ 149 h 238"/>
                <a:gd name="T36" fmla="*/ 194 w 243"/>
                <a:gd name="T37" fmla="*/ 153 h 238"/>
                <a:gd name="T38" fmla="*/ 101 w 243"/>
                <a:gd name="T39" fmla="*/ 101 h 238"/>
                <a:gd name="T40" fmla="*/ 185 w 243"/>
                <a:gd name="T41" fmla="*/ 170 h 238"/>
                <a:gd name="T42" fmla="*/ 182 w 243"/>
                <a:gd name="T43" fmla="*/ 174 h 238"/>
                <a:gd name="T44" fmla="*/ 101 w 243"/>
                <a:gd name="T45" fmla="*/ 129 h 238"/>
                <a:gd name="T46" fmla="*/ 173 w 243"/>
                <a:gd name="T47" fmla="*/ 191 h 238"/>
                <a:gd name="T48" fmla="*/ 171 w 243"/>
                <a:gd name="T49" fmla="*/ 195 h 238"/>
                <a:gd name="T50" fmla="*/ 101 w 243"/>
                <a:gd name="T51" fmla="*/ 156 h 238"/>
                <a:gd name="T52" fmla="*/ 138 w 243"/>
                <a:gd name="T53" fmla="*/ 231 h 238"/>
                <a:gd name="T54" fmla="*/ 243 w 243"/>
                <a:gd name="T55" fmla="*/ 91 h 238"/>
                <a:gd name="T56" fmla="*/ 101 w 243"/>
                <a:gd name="T57" fmla="*/ 22 h 238"/>
                <a:gd name="T58" fmla="*/ 85 w 243"/>
                <a:gd name="T59" fmla="*/ 11 h 238"/>
                <a:gd name="T60" fmla="*/ 78 w 243"/>
                <a:gd name="T61" fmla="*/ 0 h 238"/>
                <a:gd name="T62" fmla="*/ 15 w 243"/>
                <a:gd name="T63" fmla="*/ 163 h 238"/>
                <a:gd name="T64" fmla="*/ 101 w 243"/>
                <a:gd name="T65" fmla="*/ 156 h 238"/>
                <a:gd name="T66" fmla="*/ 27 w 243"/>
                <a:gd name="T67" fmla="*/ 113 h 238"/>
                <a:gd name="T68" fmla="*/ 101 w 243"/>
                <a:gd name="T69" fmla="*/ 151 h 238"/>
                <a:gd name="T70" fmla="*/ 40 w 243"/>
                <a:gd name="T71" fmla="*/ 95 h 238"/>
                <a:gd name="T72" fmla="*/ 42 w 243"/>
                <a:gd name="T73" fmla="*/ 91 h 238"/>
                <a:gd name="T74" fmla="*/ 101 w 243"/>
                <a:gd name="T75" fmla="*/ 101 h 238"/>
                <a:gd name="T76" fmla="*/ 51 w 243"/>
                <a:gd name="T77" fmla="*/ 71 h 238"/>
                <a:gd name="T78" fmla="*/ 101 w 243"/>
                <a:gd name="T79" fmla="*/ 96 h 238"/>
                <a:gd name="T80" fmla="*/ 63 w 243"/>
                <a:gd name="T81" fmla="*/ 53 h 238"/>
                <a:gd name="T82" fmla="*/ 65 w 243"/>
                <a:gd name="T83" fmla="*/ 49 h 238"/>
                <a:gd name="T84" fmla="*/ 101 w 243"/>
                <a:gd name="T85" fmla="*/ 22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3" h="238">
                  <a:moveTo>
                    <a:pt x="232" y="85"/>
                  </a:moveTo>
                  <a:cubicBezTo>
                    <a:pt x="233" y="87"/>
                    <a:pt x="233" y="90"/>
                    <a:pt x="231" y="92"/>
                  </a:cubicBezTo>
                  <a:cubicBezTo>
                    <a:pt x="229" y="97"/>
                    <a:pt x="223" y="99"/>
                    <a:pt x="218" y="96"/>
                  </a:cubicBezTo>
                  <a:cubicBezTo>
                    <a:pt x="213" y="94"/>
                    <a:pt x="212" y="88"/>
                    <a:pt x="214" y="83"/>
                  </a:cubicBezTo>
                  <a:cubicBezTo>
                    <a:pt x="216" y="81"/>
                    <a:pt x="218" y="79"/>
                    <a:pt x="220" y="78"/>
                  </a:cubicBezTo>
                  <a:cubicBezTo>
                    <a:pt x="206" y="71"/>
                    <a:pt x="206" y="71"/>
                    <a:pt x="206" y="71"/>
                  </a:cubicBezTo>
                  <a:cubicBezTo>
                    <a:pt x="207" y="73"/>
                    <a:pt x="207" y="76"/>
                    <a:pt x="205" y="78"/>
                  </a:cubicBezTo>
                  <a:cubicBezTo>
                    <a:pt x="203" y="83"/>
                    <a:pt x="197" y="84"/>
                    <a:pt x="192" y="82"/>
                  </a:cubicBezTo>
                  <a:cubicBezTo>
                    <a:pt x="188" y="79"/>
                    <a:pt x="186" y="73"/>
                    <a:pt x="188" y="69"/>
                  </a:cubicBezTo>
                  <a:cubicBezTo>
                    <a:pt x="190" y="66"/>
                    <a:pt x="192" y="65"/>
                    <a:pt x="194" y="64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81" y="59"/>
                    <a:pt x="181" y="61"/>
                    <a:pt x="179" y="64"/>
                  </a:cubicBezTo>
                  <a:cubicBezTo>
                    <a:pt x="177" y="68"/>
                    <a:pt x="171" y="70"/>
                    <a:pt x="166" y="67"/>
                  </a:cubicBezTo>
                  <a:cubicBezTo>
                    <a:pt x="161" y="65"/>
                    <a:pt x="160" y="59"/>
                    <a:pt x="162" y="54"/>
                  </a:cubicBezTo>
                  <a:cubicBezTo>
                    <a:pt x="164" y="52"/>
                    <a:pt x="166" y="50"/>
                    <a:pt x="168" y="50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5" y="44"/>
                    <a:pt x="155" y="47"/>
                    <a:pt x="153" y="49"/>
                  </a:cubicBezTo>
                  <a:cubicBezTo>
                    <a:pt x="151" y="54"/>
                    <a:pt x="145" y="56"/>
                    <a:pt x="140" y="53"/>
                  </a:cubicBezTo>
                  <a:cubicBezTo>
                    <a:pt x="136" y="50"/>
                    <a:pt x="134" y="45"/>
                    <a:pt x="136" y="40"/>
                  </a:cubicBezTo>
                  <a:cubicBezTo>
                    <a:pt x="138" y="37"/>
                    <a:pt x="140" y="36"/>
                    <a:pt x="142" y="35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9" y="30"/>
                    <a:pt x="129" y="33"/>
                    <a:pt x="128" y="35"/>
                  </a:cubicBezTo>
                  <a:cubicBezTo>
                    <a:pt x="125" y="40"/>
                    <a:pt x="119" y="41"/>
                    <a:pt x="114" y="39"/>
                  </a:cubicBezTo>
                  <a:cubicBezTo>
                    <a:pt x="110" y="36"/>
                    <a:pt x="108" y="30"/>
                    <a:pt x="110" y="25"/>
                  </a:cubicBezTo>
                  <a:cubicBezTo>
                    <a:pt x="112" y="23"/>
                    <a:pt x="114" y="22"/>
                    <a:pt x="116" y="21"/>
                  </a:cubicBezTo>
                  <a:cubicBezTo>
                    <a:pt x="102" y="13"/>
                    <a:pt x="102" y="13"/>
                    <a:pt x="102" y="13"/>
                  </a:cubicBezTo>
                  <a:cubicBezTo>
                    <a:pt x="103" y="16"/>
                    <a:pt x="103" y="18"/>
                    <a:pt x="102" y="21"/>
                  </a:cubicBezTo>
                  <a:cubicBezTo>
                    <a:pt x="101" y="21"/>
                    <a:pt x="101" y="22"/>
                    <a:pt x="101" y="22"/>
                  </a:cubicBezTo>
                  <a:cubicBezTo>
                    <a:pt x="101" y="69"/>
                    <a:pt x="101" y="69"/>
                    <a:pt x="101" y="69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9" y="129"/>
                    <a:pt x="209" y="130"/>
                    <a:pt x="209" y="131"/>
                  </a:cubicBezTo>
                  <a:cubicBezTo>
                    <a:pt x="208" y="132"/>
                    <a:pt x="207" y="133"/>
                    <a:pt x="206" y="132"/>
                  </a:cubicBezTo>
                  <a:cubicBezTo>
                    <a:pt x="206" y="132"/>
                    <a:pt x="206" y="132"/>
                    <a:pt x="206" y="132"/>
                  </a:cubicBezTo>
                  <a:cubicBezTo>
                    <a:pt x="101" y="74"/>
                    <a:pt x="101" y="74"/>
                    <a:pt x="101" y="74"/>
                  </a:cubicBezTo>
                  <a:cubicBezTo>
                    <a:pt x="101" y="96"/>
                    <a:pt x="101" y="96"/>
                    <a:pt x="101" y="96"/>
                  </a:cubicBezTo>
                  <a:cubicBezTo>
                    <a:pt x="196" y="149"/>
                    <a:pt x="196" y="149"/>
                    <a:pt x="196" y="149"/>
                  </a:cubicBezTo>
                  <a:cubicBezTo>
                    <a:pt x="197" y="150"/>
                    <a:pt x="198" y="151"/>
                    <a:pt x="197" y="152"/>
                  </a:cubicBezTo>
                  <a:cubicBezTo>
                    <a:pt x="197" y="153"/>
                    <a:pt x="195" y="154"/>
                    <a:pt x="194" y="153"/>
                  </a:cubicBezTo>
                  <a:cubicBezTo>
                    <a:pt x="194" y="153"/>
                    <a:pt x="194" y="153"/>
                    <a:pt x="194" y="153"/>
                  </a:cubicBezTo>
                  <a:cubicBezTo>
                    <a:pt x="101" y="101"/>
                    <a:pt x="101" y="101"/>
                    <a:pt x="101" y="101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85" y="170"/>
                    <a:pt x="185" y="170"/>
                    <a:pt x="185" y="170"/>
                  </a:cubicBezTo>
                  <a:cubicBezTo>
                    <a:pt x="186" y="171"/>
                    <a:pt x="186" y="172"/>
                    <a:pt x="186" y="173"/>
                  </a:cubicBezTo>
                  <a:cubicBezTo>
                    <a:pt x="185" y="174"/>
                    <a:pt x="184" y="175"/>
                    <a:pt x="182" y="174"/>
                  </a:cubicBezTo>
                  <a:cubicBezTo>
                    <a:pt x="182" y="174"/>
                    <a:pt x="182" y="174"/>
                    <a:pt x="182" y="174"/>
                  </a:cubicBezTo>
                  <a:cubicBezTo>
                    <a:pt x="101" y="129"/>
                    <a:pt x="101" y="129"/>
                    <a:pt x="101" y="129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173" y="191"/>
                    <a:pt x="173" y="191"/>
                    <a:pt x="173" y="191"/>
                  </a:cubicBezTo>
                  <a:cubicBezTo>
                    <a:pt x="174" y="192"/>
                    <a:pt x="174" y="193"/>
                    <a:pt x="174" y="194"/>
                  </a:cubicBezTo>
                  <a:cubicBezTo>
                    <a:pt x="173" y="196"/>
                    <a:pt x="172" y="196"/>
                    <a:pt x="171" y="195"/>
                  </a:cubicBezTo>
                  <a:cubicBezTo>
                    <a:pt x="171" y="195"/>
                    <a:pt x="171" y="195"/>
                    <a:pt x="171" y="195"/>
                  </a:cubicBezTo>
                  <a:cubicBezTo>
                    <a:pt x="101" y="156"/>
                    <a:pt x="101" y="156"/>
                    <a:pt x="101" y="156"/>
                  </a:cubicBezTo>
                  <a:cubicBezTo>
                    <a:pt x="101" y="210"/>
                    <a:pt x="101" y="210"/>
                    <a:pt x="101" y="210"/>
                  </a:cubicBezTo>
                  <a:cubicBezTo>
                    <a:pt x="138" y="231"/>
                    <a:pt x="138" y="231"/>
                    <a:pt x="138" y="231"/>
                  </a:cubicBezTo>
                  <a:cubicBezTo>
                    <a:pt x="150" y="238"/>
                    <a:pt x="164" y="233"/>
                    <a:pt x="171" y="222"/>
                  </a:cubicBezTo>
                  <a:cubicBezTo>
                    <a:pt x="243" y="91"/>
                    <a:pt x="243" y="91"/>
                    <a:pt x="243" y="91"/>
                  </a:cubicBezTo>
                  <a:lnTo>
                    <a:pt x="232" y="85"/>
                  </a:lnTo>
                  <a:close/>
                  <a:moveTo>
                    <a:pt x="101" y="22"/>
                  </a:moveTo>
                  <a:cubicBezTo>
                    <a:pt x="98" y="26"/>
                    <a:pt x="93" y="27"/>
                    <a:pt x="88" y="24"/>
                  </a:cubicBezTo>
                  <a:cubicBezTo>
                    <a:pt x="84" y="22"/>
                    <a:pt x="82" y="16"/>
                    <a:pt x="85" y="11"/>
                  </a:cubicBezTo>
                  <a:cubicBezTo>
                    <a:pt x="86" y="9"/>
                    <a:pt x="88" y="7"/>
                    <a:pt x="90" y="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6" y="130"/>
                    <a:pt x="6" y="130"/>
                    <a:pt x="6" y="130"/>
                  </a:cubicBezTo>
                  <a:cubicBezTo>
                    <a:pt x="0" y="142"/>
                    <a:pt x="4" y="157"/>
                    <a:pt x="15" y="163"/>
                  </a:cubicBezTo>
                  <a:cubicBezTo>
                    <a:pt x="101" y="210"/>
                    <a:pt x="101" y="210"/>
                    <a:pt x="101" y="210"/>
                  </a:cubicBezTo>
                  <a:cubicBezTo>
                    <a:pt x="101" y="156"/>
                    <a:pt x="101" y="156"/>
                    <a:pt x="101" y="156"/>
                  </a:cubicBezTo>
                  <a:cubicBezTo>
                    <a:pt x="28" y="116"/>
                    <a:pt x="28" y="116"/>
                    <a:pt x="28" y="116"/>
                  </a:cubicBezTo>
                  <a:cubicBezTo>
                    <a:pt x="27" y="116"/>
                    <a:pt x="27" y="114"/>
                    <a:pt x="27" y="113"/>
                  </a:cubicBezTo>
                  <a:cubicBezTo>
                    <a:pt x="28" y="112"/>
                    <a:pt x="29" y="112"/>
                    <a:pt x="30" y="112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101" y="129"/>
                    <a:pt x="101" y="129"/>
                    <a:pt x="101" y="129"/>
                  </a:cubicBezTo>
                  <a:cubicBezTo>
                    <a:pt x="40" y="95"/>
                    <a:pt x="40" y="95"/>
                    <a:pt x="40" y="95"/>
                  </a:cubicBezTo>
                  <a:cubicBezTo>
                    <a:pt x="39" y="95"/>
                    <a:pt x="38" y="93"/>
                    <a:pt x="39" y="92"/>
                  </a:cubicBezTo>
                  <a:cubicBezTo>
                    <a:pt x="40" y="91"/>
                    <a:pt x="41" y="91"/>
                    <a:pt x="42" y="91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1" y="101"/>
                    <a:pt x="101" y="101"/>
                    <a:pt x="101" y="101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50" y="74"/>
                    <a:pt x="50" y="72"/>
                    <a:pt x="51" y="71"/>
                  </a:cubicBezTo>
                  <a:cubicBezTo>
                    <a:pt x="51" y="70"/>
                    <a:pt x="53" y="70"/>
                    <a:pt x="54" y="70"/>
                  </a:cubicBezTo>
                  <a:cubicBezTo>
                    <a:pt x="101" y="96"/>
                    <a:pt x="101" y="96"/>
                    <a:pt x="101" y="96"/>
                  </a:cubicBezTo>
                  <a:cubicBezTo>
                    <a:pt x="101" y="74"/>
                    <a:pt x="101" y="74"/>
                    <a:pt x="101" y="74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2" y="53"/>
                    <a:pt x="62" y="51"/>
                    <a:pt x="62" y="50"/>
                  </a:cubicBezTo>
                  <a:cubicBezTo>
                    <a:pt x="63" y="49"/>
                    <a:pt x="64" y="49"/>
                    <a:pt x="65" y="49"/>
                  </a:cubicBezTo>
                  <a:cubicBezTo>
                    <a:pt x="101" y="69"/>
                    <a:pt x="101" y="69"/>
                    <a:pt x="101" y="69"/>
                  </a:cubicBezTo>
                  <a:lnTo>
                    <a:pt x="101" y="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58">
              <a:extLst>
                <a:ext uri="{FF2B5EF4-FFF2-40B4-BE49-F238E27FC236}">
                  <a16:creationId xmlns:a16="http://schemas.microsoft.com/office/drawing/2014/main" xmlns="" id="{A67E9392-D7B6-4651-838B-53B680A685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31913" y="2722563"/>
              <a:ext cx="312738" cy="317500"/>
            </a:xfrm>
            <a:custGeom>
              <a:avLst/>
              <a:gdLst>
                <a:gd name="T0" fmla="*/ 189 w 236"/>
                <a:gd name="T1" fmla="*/ 60 h 239"/>
                <a:gd name="T2" fmla="*/ 196 w 236"/>
                <a:gd name="T3" fmla="*/ 122 h 239"/>
                <a:gd name="T4" fmla="*/ 198 w 236"/>
                <a:gd name="T5" fmla="*/ 136 h 239"/>
                <a:gd name="T6" fmla="*/ 208 w 236"/>
                <a:gd name="T7" fmla="*/ 157 h 239"/>
                <a:gd name="T8" fmla="*/ 189 w 236"/>
                <a:gd name="T9" fmla="*/ 195 h 239"/>
                <a:gd name="T10" fmla="*/ 168 w 236"/>
                <a:gd name="T11" fmla="*/ 156 h 239"/>
                <a:gd name="T12" fmla="*/ 168 w 236"/>
                <a:gd name="T13" fmla="*/ 78 h 239"/>
                <a:gd name="T14" fmla="*/ 182 w 236"/>
                <a:gd name="T15" fmla="*/ 92 h 239"/>
                <a:gd name="T16" fmla="*/ 185 w 236"/>
                <a:gd name="T17" fmla="*/ 107 h 239"/>
                <a:gd name="T18" fmla="*/ 189 w 236"/>
                <a:gd name="T19" fmla="*/ 141 h 239"/>
                <a:gd name="T20" fmla="*/ 189 w 236"/>
                <a:gd name="T21" fmla="*/ 130 h 239"/>
                <a:gd name="T22" fmla="*/ 168 w 236"/>
                <a:gd name="T23" fmla="*/ 155 h 239"/>
                <a:gd name="T24" fmla="*/ 160 w 236"/>
                <a:gd name="T25" fmla="*/ 138 h 239"/>
                <a:gd name="T26" fmla="*/ 165 w 236"/>
                <a:gd name="T27" fmla="*/ 172 h 239"/>
                <a:gd name="T28" fmla="*/ 168 w 236"/>
                <a:gd name="T29" fmla="*/ 16 h 239"/>
                <a:gd name="T30" fmla="*/ 163 w 236"/>
                <a:gd name="T31" fmla="*/ 49 h 239"/>
                <a:gd name="T32" fmla="*/ 168 w 236"/>
                <a:gd name="T33" fmla="*/ 78 h 239"/>
                <a:gd name="T34" fmla="*/ 159 w 236"/>
                <a:gd name="T35" fmla="*/ 118 h 239"/>
                <a:gd name="T36" fmla="*/ 159 w 236"/>
                <a:gd name="T37" fmla="*/ 209 h 239"/>
                <a:gd name="T38" fmla="*/ 159 w 236"/>
                <a:gd name="T39" fmla="*/ 5 h 239"/>
                <a:gd name="T40" fmla="*/ 159 w 236"/>
                <a:gd name="T41" fmla="*/ 40 h 239"/>
                <a:gd name="T42" fmla="*/ 144 w 236"/>
                <a:gd name="T43" fmla="*/ 89 h 239"/>
                <a:gd name="T44" fmla="*/ 159 w 236"/>
                <a:gd name="T45" fmla="*/ 108 h 239"/>
                <a:gd name="T46" fmla="*/ 159 w 236"/>
                <a:gd name="T47" fmla="*/ 136 h 239"/>
                <a:gd name="T48" fmla="*/ 144 w 236"/>
                <a:gd name="T49" fmla="*/ 162 h 239"/>
                <a:gd name="T50" fmla="*/ 151 w 236"/>
                <a:gd name="T51" fmla="*/ 143 h 239"/>
                <a:gd name="T52" fmla="*/ 146 w 236"/>
                <a:gd name="T53" fmla="*/ 109 h 239"/>
                <a:gd name="T54" fmla="*/ 123 w 236"/>
                <a:gd name="T55" fmla="*/ 7 h 239"/>
                <a:gd name="T56" fmla="*/ 144 w 236"/>
                <a:gd name="T57" fmla="*/ 0 h 239"/>
                <a:gd name="T58" fmla="*/ 144 w 236"/>
                <a:gd name="T59" fmla="*/ 187 h 239"/>
                <a:gd name="T60" fmla="*/ 123 w 236"/>
                <a:gd name="T61" fmla="*/ 225 h 239"/>
                <a:gd name="T62" fmla="*/ 140 w 236"/>
                <a:gd name="T63" fmla="*/ 96 h 239"/>
                <a:gd name="T64" fmla="*/ 123 w 236"/>
                <a:gd name="T65" fmla="*/ 135 h 239"/>
                <a:gd name="T66" fmla="*/ 137 w 236"/>
                <a:gd name="T67" fmla="*/ 113 h 239"/>
                <a:gd name="T68" fmla="*/ 123 w 236"/>
                <a:gd name="T69" fmla="*/ 82 h 239"/>
                <a:gd name="T70" fmla="*/ 125 w 236"/>
                <a:gd name="T71" fmla="*/ 171 h 239"/>
                <a:gd name="T72" fmla="*/ 123 w 236"/>
                <a:gd name="T73" fmla="*/ 7 h 239"/>
                <a:gd name="T74" fmla="*/ 123 w 236"/>
                <a:gd name="T75" fmla="*/ 7 h 239"/>
                <a:gd name="T76" fmla="*/ 123 w 236"/>
                <a:gd name="T77" fmla="*/ 177 h 239"/>
                <a:gd name="T78" fmla="*/ 121 w 236"/>
                <a:gd name="T79" fmla="*/ 162 h 239"/>
                <a:gd name="T80" fmla="*/ 123 w 236"/>
                <a:gd name="T81" fmla="*/ 135 h 239"/>
                <a:gd name="T82" fmla="*/ 99 w 236"/>
                <a:gd name="T83" fmla="*/ 124 h 239"/>
                <a:gd name="T84" fmla="*/ 106 w 236"/>
                <a:gd name="T85" fmla="*/ 164 h 239"/>
                <a:gd name="T86" fmla="*/ 108 w 236"/>
                <a:gd name="T87" fmla="*/ 179 h 239"/>
                <a:gd name="T88" fmla="*/ 118 w 236"/>
                <a:gd name="T89" fmla="*/ 199 h 239"/>
                <a:gd name="T90" fmla="*/ 123 w 236"/>
                <a:gd name="T91" fmla="*/ 99 h 239"/>
                <a:gd name="T92" fmla="*/ 99 w 236"/>
                <a:gd name="T93" fmla="*/ 18 h 239"/>
                <a:gd name="T94" fmla="*/ 99 w 236"/>
                <a:gd name="T95" fmla="*/ 18 h 239"/>
                <a:gd name="T96" fmla="*/ 89 w 236"/>
                <a:gd name="T97" fmla="*/ 212 h 239"/>
                <a:gd name="T98" fmla="*/ 99 w 236"/>
                <a:gd name="T99" fmla="*/ 183 h 239"/>
                <a:gd name="T100" fmla="*/ 71 w 236"/>
                <a:gd name="T101" fmla="*/ 227 h 239"/>
                <a:gd name="T102" fmla="*/ 95 w 236"/>
                <a:gd name="T103" fmla="*/ 117 h 239"/>
                <a:gd name="T104" fmla="*/ 71 w 236"/>
                <a:gd name="T105" fmla="*/ 160 h 239"/>
                <a:gd name="T106" fmla="*/ 92 w 236"/>
                <a:gd name="T107" fmla="*/ 134 h 239"/>
                <a:gd name="T108" fmla="*/ 71 w 236"/>
                <a:gd name="T109" fmla="*/ 107 h 239"/>
                <a:gd name="T110" fmla="*/ 7 w 236"/>
                <a:gd name="T111" fmla="*/ 91 h 239"/>
                <a:gd name="T112" fmla="*/ 70 w 236"/>
                <a:gd name="T113" fmla="*/ 181 h 239"/>
                <a:gd name="T114" fmla="*/ 71 w 236"/>
                <a:gd name="T115" fmla="*/ 149 h 239"/>
                <a:gd name="T116" fmla="*/ 52 w 236"/>
                <a:gd name="T117" fmla="*/ 133 h 239"/>
                <a:gd name="T118" fmla="*/ 35 w 236"/>
                <a:gd name="T119" fmla="*/ 109 h 239"/>
                <a:gd name="T120" fmla="*/ 71 w 236"/>
                <a:gd name="T121" fmla="*/ 3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6" h="239">
                  <a:moveTo>
                    <a:pt x="189" y="195"/>
                  </a:moveTo>
                  <a:cubicBezTo>
                    <a:pt x="216" y="182"/>
                    <a:pt x="216" y="182"/>
                    <a:pt x="216" y="182"/>
                  </a:cubicBezTo>
                  <a:cubicBezTo>
                    <a:pt x="230" y="176"/>
                    <a:pt x="236" y="159"/>
                    <a:pt x="229" y="146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107"/>
                    <a:pt x="189" y="107"/>
                    <a:pt x="189" y="107"/>
                  </a:cubicBezTo>
                  <a:cubicBezTo>
                    <a:pt x="190" y="108"/>
                    <a:pt x="190" y="108"/>
                    <a:pt x="190" y="109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7" y="124"/>
                    <a:pt x="196" y="126"/>
                    <a:pt x="194" y="127"/>
                  </a:cubicBezTo>
                  <a:cubicBezTo>
                    <a:pt x="189" y="130"/>
                    <a:pt x="189" y="130"/>
                    <a:pt x="189" y="130"/>
                  </a:cubicBezTo>
                  <a:cubicBezTo>
                    <a:pt x="189" y="141"/>
                    <a:pt x="189" y="141"/>
                    <a:pt x="189" y="141"/>
                  </a:cubicBezTo>
                  <a:cubicBezTo>
                    <a:pt x="198" y="136"/>
                    <a:pt x="198" y="136"/>
                    <a:pt x="198" y="136"/>
                  </a:cubicBezTo>
                  <a:cubicBezTo>
                    <a:pt x="201" y="135"/>
                    <a:pt x="203" y="136"/>
                    <a:pt x="204" y="138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1" y="153"/>
                    <a:pt x="210" y="156"/>
                    <a:pt x="208" y="157"/>
                  </a:cubicBezTo>
                  <a:cubicBezTo>
                    <a:pt x="189" y="166"/>
                    <a:pt x="189" y="166"/>
                    <a:pt x="189" y="166"/>
                  </a:cubicBezTo>
                  <a:lnTo>
                    <a:pt x="189" y="195"/>
                  </a:lnTo>
                  <a:close/>
                  <a:moveTo>
                    <a:pt x="168" y="204"/>
                  </a:moveTo>
                  <a:cubicBezTo>
                    <a:pt x="189" y="195"/>
                    <a:pt x="189" y="195"/>
                    <a:pt x="189" y="195"/>
                  </a:cubicBezTo>
                  <a:cubicBezTo>
                    <a:pt x="189" y="166"/>
                    <a:pt x="189" y="166"/>
                    <a:pt x="189" y="166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78" y="171"/>
                    <a:pt x="175" y="170"/>
                    <a:pt x="174" y="168"/>
                  </a:cubicBezTo>
                  <a:cubicBezTo>
                    <a:pt x="168" y="156"/>
                    <a:pt x="168" y="156"/>
                    <a:pt x="168" y="156"/>
                  </a:cubicBezTo>
                  <a:cubicBezTo>
                    <a:pt x="168" y="204"/>
                    <a:pt x="168" y="204"/>
                    <a:pt x="168" y="204"/>
                  </a:cubicBezTo>
                  <a:close/>
                  <a:moveTo>
                    <a:pt x="189" y="60"/>
                  </a:moveTo>
                  <a:cubicBezTo>
                    <a:pt x="168" y="16"/>
                    <a:pt x="168" y="16"/>
                    <a:pt x="168" y="16"/>
                  </a:cubicBezTo>
                  <a:cubicBezTo>
                    <a:pt x="168" y="78"/>
                    <a:pt x="168" y="78"/>
                    <a:pt x="168" y="78"/>
                  </a:cubicBezTo>
                  <a:cubicBezTo>
                    <a:pt x="171" y="77"/>
                    <a:pt x="171" y="77"/>
                    <a:pt x="171" y="77"/>
                  </a:cubicBezTo>
                  <a:cubicBezTo>
                    <a:pt x="173" y="76"/>
                    <a:pt x="175" y="77"/>
                    <a:pt x="176" y="79"/>
                  </a:cubicBezTo>
                  <a:cubicBezTo>
                    <a:pt x="182" y="92"/>
                    <a:pt x="182" y="92"/>
                    <a:pt x="182" y="92"/>
                  </a:cubicBezTo>
                  <a:cubicBezTo>
                    <a:pt x="182" y="92"/>
                    <a:pt x="182" y="92"/>
                    <a:pt x="182" y="92"/>
                  </a:cubicBezTo>
                  <a:cubicBezTo>
                    <a:pt x="183" y="94"/>
                    <a:pt x="182" y="97"/>
                    <a:pt x="180" y="98"/>
                  </a:cubicBezTo>
                  <a:cubicBezTo>
                    <a:pt x="168" y="103"/>
                    <a:pt x="168" y="103"/>
                    <a:pt x="168" y="103"/>
                  </a:cubicBezTo>
                  <a:cubicBezTo>
                    <a:pt x="168" y="114"/>
                    <a:pt x="168" y="114"/>
                    <a:pt x="168" y="114"/>
                  </a:cubicBezTo>
                  <a:cubicBezTo>
                    <a:pt x="185" y="107"/>
                    <a:pt x="185" y="107"/>
                    <a:pt x="185" y="107"/>
                  </a:cubicBezTo>
                  <a:cubicBezTo>
                    <a:pt x="186" y="106"/>
                    <a:pt x="188" y="106"/>
                    <a:pt x="189" y="107"/>
                  </a:cubicBezTo>
                  <a:cubicBezTo>
                    <a:pt x="189" y="60"/>
                    <a:pt x="189" y="60"/>
                    <a:pt x="189" y="60"/>
                  </a:cubicBezTo>
                  <a:close/>
                  <a:moveTo>
                    <a:pt x="189" y="130"/>
                  </a:moveTo>
                  <a:cubicBezTo>
                    <a:pt x="189" y="141"/>
                    <a:pt x="189" y="141"/>
                    <a:pt x="189" y="141"/>
                  </a:cubicBezTo>
                  <a:cubicBezTo>
                    <a:pt x="170" y="150"/>
                    <a:pt x="170" y="150"/>
                    <a:pt x="170" y="150"/>
                  </a:cubicBezTo>
                  <a:cubicBezTo>
                    <a:pt x="169" y="150"/>
                    <a:pt x="169" y="151"/>
                    <a:pt x="168" y="151"/>
                  </a:cubicBezTo>
                  <a:cubicBezTo>
                    <a:pt x="168" y="139"/>
                    <a:pt x="168" y="139"/>
                    <a:pt x="168" y="139"/>
                  </a:cubicBezTo>
                  <a:lnTo>
                    <a:pt x="189" y="130"/>
                  </a:lnTo>
                  <a:close/>
                  <a:moveTo>
                    <a:pt x="159" y="209"/>
                  </a:moveTo>
                  <a:cubicBezTo>
                    <a:pt x="168" y="204"/>
                    <a:pt x="168" y="204"/>
                    <a:pt x="168" y="204"/>
                  </a:cubicBezTo>
                  <a:cubicBezTo>
                    <a:pt x="168" y="156"/>
                    <a:pt x="168" y="156"/>
                    <a:pt x="168" y="156"/>
                  </a:cubicBezTo>
                  <a:cubicBezTo>
                    <a:pt x="168" y="155"/>
                    <a:pt x="168" y="155"/>
                    <a:pt x="168" y="155"/>
                  </a:cubicBezTo>
                  <a:cubicBezTo>
                    <a:pt x="168" y="154"/>
                    <a:pt x="168" y="152"/>
                    <a:pt x="168" y="151"/>
                  </a:cubicBezTo>
                  <a:cubicBezTo>
                    <a:pt x="168" y="139"/>
                    <a:pt x="168" y="139"/>
                    <a:pt x="168" y="139"/>
                  </a:cubicBezTo>
                  <a:cubicBezTo>
                    <a:pt x="166" y="141"/>
                    <a:pt x="166" y="141"/>
                    <a:pt x="166" y="141"/>
                  </a:cubicBezTo>
                  <a:cubicBezTo>
                    <a:pt x="164" y="142"/>
                    <a:pt x="161" y="141"/>
                    <a:pt x="160" y="138"/>
                  </a:cubicBezTo>
                  <a:cubicBezTo>
                    <a:pt x="159" y="136"/>
                    <a:pt x="159" y="136"/>
                    <a:pt x="159" y="136"/>
                  </a:cubicBezTo>
                  <a:cubicBezTo>
                    <a:pt x="159" y="160"/>
                    <a:pt x="159" y="160"/>
                    <a:pt x="159" y="160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6" y="175"/>
                    <a:pt x="165" y="177"/>
                    <a:pt x="163" y="178"/>
                  </a:cubicBezTo>
                  <a:cubicBezTo>
                    <a:pt x="159" y="180"/>
                    <a:pt x="159" y="180"/>
                    <a:pt x="159" y="180"/>
                  </a:cubicBezTo>
                  <a:cubicBezTo>
                    <a:pt x="159" y="209"/>
                    <a:pt x="159" y="209"/>
                    <a:pt x="159" y="209"/>
                  </a:cubicBezTo>
                  <a:close/>
                  <a:moveTo>
                    <a:pt x="168" y="16"/>
                  </a:moveTo>
                  <a:cubicBezTo>
                    <a:pt x="168" y="15"/>
                    <a:pt x="168" y="15"/>
                    <a:pt x="168" y="15"/>
                  </a:cubicBezTo>
                  <a:cubicBezTo>
                    <a:pt x="166" y="11"/>
                    <a:pt x="163" y="7"/>
                    <a:pt x="159" y="5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63" y="49"/>
                    <a:pt x="163" y="49"/>
                    <a:pt x="163" y="49"/>
                  </a:cubicBezTo>
                  <a:cubicBezTo>
                    <a:pt x="163" y="49"/>
                    <a:pt x="163" y="49"/>
                    <a:pt x="163" y="49"/>
                  </a:cubicBezTo>
                  <a:cubicBezTo>
                    <a:pt x="166" y="55"/>
                    <a:pt x="164" y="61"/>
                    <a:pt x="159" y="65"/>
                  </a:cubicBezTo>
                  <a:cubicBezTo>
                    <a:pt x="159" y="82"/>
                    <a:pt x="159" y="82"/>
                    <a:pt x="159" y="82"/>
                  </a:cubicBezTo>
                  <a:cubicBezTo>
                    <a:pt x="168" y="78"/>
                    <a:pt x="168" y="78"/>
                    <a:pt x="168" y="78"/>
                  </a:cubicBezTo>
                  <a:cubicBezTo>
                    <a:pt x="168" y="16"/>
                    <a:pt x="168" y="16"/>
                    <a:pt x="168" y="16"/>
                  </a:cubicBezTo>
                  <a:close/>
                  <a:moveTo>
                    <a:pt x="168" y="103"/>
                  </a:moveTo>
                  <a:cubicBezTo>
                    <a:pt x="168" y="114"/>
                    <a:pt x="168" y="114"/>
                    <a:pt x="168" y="114"/>
                  </a:cubicBezTo>
                  <a:cubicBezTo>
                    <a:pt x="159" y="118"/>
                    <a:pt x="159" y="118"/>
                    <a:pt x="159" y="118"/>
                  </a:cubicBezTo>
                  <a:cubicBezTo>
                    <a:pt x="159" y="108"/>
                    <a:pt x="159" y="108"/>
                    <a:pt x="159" y="108"/>
                  </a:cubicBezTo>
                  <a:lnTo>
                    <a:pt x="168" y="103"/>
                  </a:lnTo>
                  <a:close/>
                  <a:moveTo>
                    <a:pt x="144" y="216"/>
                  </a:moveTo>
                  <a:cubicBezTo>
                    <a:pt x="159" y="209"/>
                    <a:pt x="159" y="209"/>
                    <a:pt x="159" y="209"/>
                  </a:cubicBezTo>
                  <a:cubicBezTo>
                    <a:pt x="159" y="180"/>
                    <a:pt x="159" y="180"/>
                    <a:pt x="159" y="180"/>
                  </a:cubicBezTo>
                  <a:cubicBezTo>
                    <a:pt x="144" y="187"/>
                    <a:pt x="144" y="187"/>
                    <a:pt x="144" y="187"/>
                  </a:cubicBezTo>
                  <a:cubicBezTo>
                    <a:pt x="144" y="216"/>
                    <a:pt x="144" y="216"/>
                    <a:pt x="144" y="216"/>
                  </a:cubicBezTo>
                  <a:close/>
                  <a:moveTo>
                    <a:pt x="159" y="5"/>
                  </a:moveTo>
                  <a:cubicBezTo>
                    <a:pt x="155" y="2"/>
                    <a:pt x="149" y="0"/>
                    <a:pt x="144" y="0"/>
                  </a:cubicBezTo>
                  <a:cubicBezTo>
                    <a:pt x="144" y="22"/>
                    <a:pt x="144" y="22"/>
                    <a:pt x="144" y="22"/>
                  </a:cubicBezTo>
                  <a:cubicBezTo>
                    <a:pt x="148" y="23"/>
                    <a:pt x="152" y="25"/>
                    <a:pt x="154" y="30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59" y="5"/>
                    <a:pt x="159" y="5"/>
                    <a:pt x="159" y="5"/>
                  </a:cubicBezTo>
                  <a:close/>
                  <a:moveTo>
                    <a:pt x="159" y="65"/>
                  </a:moveTo>
                  <a:cubicBezTo>
                    <a:pt x="159" y="82"/>
                    <a:pt x="159" y="82"/>
                    <a:pt x="159" y="82"/>
                  </a:cubicBezTo>
                  <a:cubicBezTo>
                    <a:pt x="144" y="89"/>
                    <a:pt x="144" y="89"/>
                    <a:pt x="144" y="89"/>
                  </a:cubicBezTo>
                  <a:cubicBezTo>
                    <a:pt x="144" y="72"/>
                    <a:pt x="144" y="72"/>
                    <a:pt x="144" y="72"/>
                  </a:cubicBezTo>
                  <a:cubicBezTo>
                    <a:pt x="157" y="66"/>
                    <a:pt x="157" y="66"/>
                    <a:pt x="157" y="66"/>
                  </a:cubicBezTo>
                  <a:cubicBezTo>
                    <a:pt x="158" y="66"/>
                    <a:pt x="159" y="66"/>
                    <a:pt x="159" y="65"/>
                  </a:cubicBezTo>
                  <a:close/>
                  <a:moveTo>
                    <a:pt x="159" y="108"/>
                  </a:moveTo>
                  <a:cubicBezTo>
                    <a:pt x="159" y="118"/>
                    <a:pt x="159" y="118"/>
                    <a:pt x="159" y="118"/>
                  </a:cubicBezTo>
                  <a:cubicBezTo>
                    <a:pt x="156" y="120"/>
                    <a:pt x="156" y="120"/>
                    <a:pt x="156" y="120"/>
                  </a:cubicBezTo>
                  <a:cubicBezTo>
                    <a:pt x="154" y="121"/>
                    <a:pt x="153" y="123"/>
                    <a:pt x="154" y="126"/>
                  </a:cubicBezTo>
                  <a:cubicBezTo>
                    <a:pt x="159" y="136"/>
                    <a:pt x="159" y="136"/>
                    <a:pt x="159" y="136"/>
                  </a:cubicBezTo>
                  <a:cubicBezTo>
                    <a:pt x="159" y="160"/>
                    <a:pt x="159" y="160"/>
                    <a:pt x="159" y="160"/>
                  </a:cubicBezTo>
                  <a:cubicBezTo>
                    <a:pt x="159" y="159"/>
                    <a:pt x="159" y="159"/>
                    <a:pt x="159" y="159"/>
                  </a:cubicBezTo>
                  <a:cubicBezTo>
                    <a:pt x="158" y="157"/>
                    <a:pt x="155" y="156"/>
                    <a:pt x="153" y="157"/>
                  </a:cubicBezTo>
                  <a:cubicBezTo>
                    <a:pt x="144" y="162"/>
                    <a:pt x="144" y="162"/>
                    <a:pt x="144" y="162"/>
                  </a:cubicBezTo>
                  <a:cubicBezTo>
                    <a:pt x="144" y="151"/>
                    <a:pt x="144" y="151"/>
                    <a:pt x="144" y="151"/>
                  </a:cubicBezTo>
                  <a:cubicBezTo>
                    <a:pt x="149" y="148"/>
                    <a:pt x="149" y="148"/>
                    <a:pt x="149" y="148"/>
                  </a:cubicBezTo>
                  <a:cubicBezTo>
                    <a:pt x="151" y="147"/>
                    <a:pt x="152" y="145"/>
                    <a:pt x="151" y="143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45" y="130"/>
                    <a:pt x="145" y="130"/>
                    <a:pt x="145" y="130"/>
                  </a:cubicBezTo>
                  <a:cubicBezTo>
                    <a:pt x="145" y="129"/>
                    <a:pt x="144" y="129"/>
                    <a:pt x="144" y="128"/>
                  </a:cubicBezTo>
                  <a:cubicBezTo>
                    <a:pt x="144" y="104"/>
                    <a:pt x="144" y="104"/>
                    <a:pt x="144" y="104"/>
                  </a:cubicBezTo>
                  <a:cubicBezTo>
                    <a:pt x="146" y="109"/>
                    <a:pt x="146" y="109"/>
                    <a:pt x="146" y="109"/>
                  </a:cubicBezTo>
                  <a:cubicBezTo>
                    <a:pt x="147" y="111"/>
                    <a:pt x="150" y="112"/>
                    <a:pt x="152" y="111"/>
                  </a:cubicBezTo>
                  <a:lnTo>
                    <a:pt x="159" y="108"/>
                  </a:lnTo>
                  <a:close/>
                  <a:moveTo>
                    <a:pt x="132" y="2"/>
                  </a:moveTo>
                  <a:cubicBezTo>
                    <a:pt x="123" y="7"/>
                    <a:pt x="123" y="7"/>
                    <a:pt x="123" y="7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137" y="23"/>
                    <a:pt x="137" y="23"/>
                    <a:pt x="137" y="23"/>
                  </a:cubicBezTo>
                  <a:cubicBezTo>
                    <a:pt x="139" y="22"/>
                    <a:pt x="142" y="22"/>
                    <a:pt x="144" y="22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0" y="0"/>
                    <a:pt x="136" y="1"/>
                    <a:pt x="132" y="2"/>
                  </a:cubicBezTo>
                  <a:close/>
                  <a:moveTo>
                    <a:pt x="123" y="225"/>
                  </a:moveTo>
                  <a:cubicBezTo>
                    <a:pt x="144" y="216"/>
                    <a:pt x="144" y="216"/>
                    <a:pt x="144" y="216"/>
                  </a:cubicBezTo>
                  <a:cubicBezTo>
                    <a:pt x="144" y="187"/>
                    <a:pt x="144" y="187"/>
                    <a:pt x="144" y="187"/>
                  </a:cubicBezTo>
                  <a:cubicBezTo>
                    <a:pt x="135" y="191"/>
                    <a:pt x="135" y="191"/>
                    <a:pt x="135" y="191"/>
                  </a:cubicBezTo>
                  <a:cubicBezTo>
                    <a:pt x="133" y="192"/>
                    <a:pt x="130" y="191"/>
                    <a:pt x="129" y="189"/>
                  </a:cubicBezTo>
                  <a:cubicBezTo>
                    <a:pt x="123" y="177"/>
                    <a:pt x="123" y="177"/>
                    <a:pt x="123" y="177"/>
                  </a:cubicBezTo>
                  <a:cubicBezTo>
                    <a:pt x="123" y="225"/>
                    <a:pt x="123" y="225"/>
                    <a:pt x="123" y="225"/>
                  </a:cubicBezTo>
                  <a:close/>
                  <a:moveTo>
                    <a:pt x="144" y="72"/>
                  </a:moveTo>
                  <a:cubicBezTo>
                    <a:pt x="144" y="89"/>
                    <a:pt x="144" y="89"/>
                    <a:pt x="144" y="89"/>
                  </a:cubicBezTo>
                  <a:cubicBezTo>
                    <a:pt x="142" y="90"/>
                    <a:pt x="142" y="90"/>
                    <a:pt x="142" y="90"/>
                  </a:cubicBezTo>
                  <a:cubicBezTo>
                    <a:pt x="140" y="91"/>
                    <a:pt x="139" y="94"/>
                    <a:pt x="140" y="96"/>
                  </a:cubicBezTo>
                  <a:cubicBezTo>
                    <a:pt x="144" y="104"/>
                    <a:pt x="144" y="104"/>
                    <a:pt x="144" y="104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43" y="127"/>
                    <a:pt x="141" y="127"/>
                    <a:pt x="139" y="128"/>
                  </a:cubicBezTo>
                  <a:cubicBezTo>
                    <a:pt x="123" y="135"/>
                    <a:pt x="123" y="135"/>
                    <a:pt x="123" y="135"/>
                  </a:cubicBezTo>
                  <a:cubicBezTo>
                    <a:pt x="123" y="125"/>
                    <a:pt x="123" y="125"/>
                    <a:pt x="123" y="125"/>
                  </a:cubicBezTo>
                  <a:cubicBezTo>
                    <a:pt x="135" y="119"/>
                    <a:pt x="135" y="119"/>
                    <a:pt x="135" y="119"/>
                  </a:cubicBezTo>
                  <a:cubicBezTo>
                    <a:pt x="137" y="118"/>
                    <a:pt x="138" y="115"/>
                    <a:pt x="137" y="113"/>
                  </a:cubicBezTo>
                  <a:cubicBezTo>
                    <a:pt x="137" y="113"/>
                    <a:pt x="137" y="113"/>
                    <a:pt x="137" y="113"/>
                  </a:cubicBezTo>
                  <a:cubicBezTo>
                    <a:pt x="131" y="100"/>
                    <a:pt x="131" y="100"/>
                    <a:pt x="131" y="100"/>
                  </a:cubicBezTo>
                  <a:cubicBezTo>
                    <a:pt x="130" y="98"/>
                    <a:pt x="128" y="97"/>
                    <a:pt x="126" y="98"/>
                  </a:cubicBezTo>
                  <a:cubicBezTo>
                    <a:pt x="123" y="99"/>
                    <a:pt x="123" y="99"/>
                    <a:pt x="123" y="99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44" y="72"/>
                    <a:pt x="144" y="72"/>
                    <a:pt x="144" y="72"/>
                  </a:cubicBezTo>
                  <a:close/>
                  <a:moveTo>
                    <a:pt x="144" y="151"/>
                  </a:moveTo>
                  <a:cubicBezTo>
                    <a:pt x="144" y="162"/>
                    <a:pt x="144" y="162"/>
                    <a:pt x="144" y="162"/>
                  </a:cubicBezTo>
                  <a:cubicBezTo>
                    <a:pt x="125" y="171"/>
                    <a:pt x="125" y="171"/>
                    <a:pt x="125" y="171"/>
                  </a:cubicBezTo>
                  <a:cubicBezTo>
                    <a:pt x="124" y="171"/>
                    <a:pt x="124" y="172"/>
                    <a:pt x="123" y="172"/>
                  </a:cubicBezTo>
                  <a:cubicBezTo>
                    <a:pt x="123" y="161"/>
                    <a:pt x="123" y="161"/>
                    <a:pt x="123" y="161"/>
                  </a:cubicBezTo>
                  <a:lnTo>
                    <a:pt x="144" y="151"/>
                  </a:lnTo>
                  <a:close/>
                  <a:moveTo>
                    <a:pt x="123" y="7"/>
                  </a:moveTo>
                  <a:cubicBezTo>
                    <a:pt x="99" y="18"/>
                    <a:pt x="99" y="18"/>
                    <a:pt x="99" y="18"/>
                  </a:cubicBezTo>
                  <a:cubicBezTo>
                    <a:pt x="99" y="41"/>
                    <a:pt x="99" y="41"/>
                    <a:pt x="99" y="41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123" y="7"/>
                    <a:pt x="123" y="7"/>
                    <a:pt x="123" y="7"/>
                  </a:cubicBezTo>
                  <a:close/>
                  <a:moveTo>
                    <a:pt x="99" y="236"/>
                  </a:moveTo>
                  <a:cubicBezTo>
                    <a:pt x="100" y="236"/>
                    <a:pt x="102" y="235"/>
                    <a:pt x="103" y="235"/>
                  </a:cubicBezTo>
                  <a:cubicBezTo>
                    <a:pt x="123" y="225"/>
                    <a:pt x="123" y="225"/>
                    <a:pt x="123" y="225"/>
                  </a:cubicBezTo>
                  <a:cubicBezTo>
                    <a:pt x="123" y="177"/>
                    <a:pt x="123" y="177"/>
                    <a:pt x="123" y="177"/>
                  </a:cubicBezTo>
                  <a:cubicBezTo>
                    <a:pt x="123" y="176"/>
                    <a:pt x="123" y="176"/>
                    <a:pt x="123" y="176"/>
                  </a:cubicBezTo>
                  <a:cubicBezTo>
                    <a:pt x="122" y="175"/>
                    <a:pt x="123" y="174"/>
                    <a:pt x="123" y="172"/>
                  </a:cubicBezTo>
                  <a:cubicBezTo>
                    <a:pt x="123" y="161"/>
                    <a:pt x="123" y="161"/>
                    <a:pt x="123" y="161"/>
                  </a:cubicBezTo>
                  <a:cubicBezTo>
                    <a:pt x="121" y="162"/>
                    <a:pt x="121" y="162"/>
                    <a:pt x="121" y="162"/>
                  </a:cubicBezTo>
                  <a:cubicBezTo>
                    <a:pt x="119" y="163"/>
                    <a:pt x="116" y="162"/>
                    <a:pt x="115" y="159"/>
                  </a:cubicBezTo>
                  <a:cubicBezTo>
                    <a:pt x="109" y="147"/>
                    <a:pt x="109" y="147"/>
                    <a:pt x="109" y="147"/>
                  </a:cubicBezTo>
                  <a:cubicBezTo>
                    <a:pt x="108" y="145"/>
                    <a:pt x="109" y="142"/>
                    <a:pt x="111" y="141"/>
                  </a:cubicBezTo>
                  <a:cubicBezTo>
                    <a:pt x="123" y="135"/>
                    <a:pt x="123" y="135"/>
                    <a:pt x="123" y="135"/>
                  </a:cubicBezTo>
                  <a:cubicBezTo>
                    <a:pt x="123" y="125"/>
                    <a:pt x="123" y="125"/>
                    <a:pt x="123" y="125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5" y="133"/>
                    <a:pt x="102" y="132"/>
                    <a:pt x="101" y="130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9" y="150"/>
                    <a:pt x="99" y="150"/>
                    <a:pt x="99" y="150"/>
                  </a:cubicBezTo>
                  <a:cubicBezTo>
                    <a:pt x="99" y="150"/>
                    <a:pt x="99" y="151"/>
                    <a:pt x="100" y="151"/>
                  </a:cubicBezTo>
                  <a:cubicBezTo>
                    <a:pt x="106" y="164"/>
                    <a:pt x="106" y="164"/>
                    <a:pt x="106" y="164"/>
                  </a:cubicBezTo>
                  <a:cubicBezTo>
                    <a:pt x="106" y="164"/>
                    <a:pt x="106" y="164"/>
                    <a:pt x="106" y="164"/>
                  </a:cubicBezTo>
                  <a:cubicBezTo>
                    <a:pt x="107" y="166"/>
                    <a:pt x="106" y="169"/>
                    <a:pt x="104" y="170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99" y="183"/>
                    <a:pt x="99" y="183"/>
                    <a:pt x="99" y="183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10" y="178"/>
                    <a:pt x="113" y="179"/>
                    <a:pt x="114" y="181"/>
                  </a:cubicBezTo>
                  <a:cubicBezTo>
                    <a:pt x="120" y="194"/>
                    <a:pt x="120" y="194"/>
                    <a:pt x="120" y="194"/>
                  </a:cubicBezTo>
                  <a:cubicBezTo>
                    <a:pt x="120" y="194"/>
                    <a:pt x="120" y="194"/>
                    <a:pt x="120" y="194"/>
                  </a:cubicBezTo>
                  <a:cubicBezTo>
                    <a:pt x="121" y="196"/>
                    <a:pt x="120" y="198"/>
                    <a:pt x="118" y="199"/>
                  </a:cubicBezTo>
                  <a:cubicBezTo>
                    <a:pt x="99" y="208"/>
                    <a:pt x="99" y="208"/>
                    <a:pt x="99" y="208"/>
                  </a:cubicBezTo>
                  <a:cubicBezTo>
                    <a:pt x="99" y="236"/>
                    <a:pt x="99" y="236"/>
                    <a:pt x="99" y="236"/>
                  </a:cubicBezTo>
                  <a:close/>
                  <a:moveTo>
                    <a:pt x="123" y="82"/>
                  </a:moveTo>
                  <a:cubicBezTo>
                    <a:pt x="123" y="99"/>
                    <a:pt x="123" y="99"/>
                    <a:pt x="123" y="99"/>
                  </a:cubicBezTo>
                  <a:cubicBezTo>
                    <a:pt x="99" y="111"/>
                    <a:pt x="99" y="111"/>
                    <a:pt x="99" y="111"/>
                  </a:cubicBezTo>
                  <a:cubicBezTo>
                    <a:pt x="99" y="94"/>
                    <a:pt x="99" y="94"/>
                    <a:pt x="99" y="94"/>
                  </a:cubicBezTo>
                  <a:lnTo>
                    <a:pt x="123" y="82"/>
                  </a:lnTo>
                  <a:close/>
                  <a:moveTo>
                    <a:pt x="99" y="18"/>
                  </a:moveTo>
                  <a:cubicBezTo>
                    <a:pt x="71" y="31"/>
                    <a:pt x="71" y="31"/>
                    <a:pt x="71" y="31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99" y="41"/>
                    <a:pt x="99" y="41"/>
                    <a:pt x="99" y="41"/>
                  </a:cubicBezTo>
                  <a:cubicBezTo>
                    <a:pt x="99" y="18"/>
                    <a:pt x="99" y="18"/>
                    <a:pt x="99" y="18"/>
                  </a:cubicBezTo>
                  <a:close/>
                  <a:moveTo>
                    <a:pt x="71" y="227"/>
                  </a:moveTo>
                  <a:cubicBezTo>
                    <a:pt x="77" y="235"/>
                    <a:pt x="88" y="239"/>
                    <a:pt x="99" y="236"/>
                  </a:cubicBezTo>
                  <a:cubicBezTo>
                    <a:pt x="99" y="208"/>
                    <a:pt x="99" y="208"/>
                    <a:pt x="99" y="208"/>
                  </a:cubicBezTo>
                  <a:cubicBezTo>
                    <a:pt x="89" y="212"/>
                    <a:pt x="89" y="212"/>
                    <a:pt x="89" y="212"/>
                  </a:cubicBezTo>
                  <a:cubicBezTo>
                    <a:pt x="87" y="213"/>
                    <a:pt x="85" y="213"/>
                    <a:pt x="84" y="210"/>
                  </a:cubicBezTo>
                  <a:cubicBezTo>
                    <a:pt x="78" y="197"/>
                    <a:pt x="78" y="197"/>
                    <a:pt x="78" y="197"/>
                  </a:cubicBezTo>
                  <a:cubicBezTo>
                    <a:pt x="77" y="195"/>
                    <a:pt x="78" y="193"/>
                    <a:pt x="80" y="192"/>
                  </a:cubicBezTo>
                  <a:cubicBezTo>
                    <a:pt x="99" y="183"/>
                    <a:pt x="99" y="183"/>
                    <a:pt x="99" y="183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75" y="183"/>
                    <a:pt x="75" y="183"/>
                    <a:pt x="75" y="183"/>
                  </a:cubicBezTo>
                  <a:cubicBezTo>
                    <a:pt x="74" y="184"/>
                    <a:pt x="72" y="183"/>
                    <a:pt x="71" y="182"/>
                  </a:cubicBezTo>
                  <a:cubicBezTo>
                    <a:pt x="71" y="227"/>
                    <a:pt x="71" y="227"/>
                    <a:pt x="71" y="227"/>
                  </a:cubicBezTo>
                  <a:close/>
                  <a:moveTo>
                    <a:pt x="99" y="94"/>
                  </a:moveTo>
                  <a:cubicBezTo>
                    <a:pt x="99" y="111"/>
                    <a:pt x="99" y="111"/>
                    <a:pt x="99" y="111"/>
                  </a:cubicBezTo>
                  <a:cubicBezTo>
                    <a:pt x="97" y="111"/>
                    <a:pt x="97" y="111"/>
                    <a:pt x="97" y="111"/>
                  </a:cubicBezTo>
                  <a:cubicBezTo>
                    <a:pt x="95" y="112"/>
                    <a:pt x="94" y="115"/>
                    <a:pt x="95" y="117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9" y="150"/>
                    <a:pt x="99" y="150"/>
                    <a:pt x="99" y="150"/>
                  </a:cubicBezTo>
                  <a:cubicBezTo>
                    <a:pt x="97" y="149"/>
                    <a:pt x="96" y="148"/>
                    <a:pt x="94" y="149"/>
                  </a:cubicBezTo>
                  <a:cubicBezTo>
                    <a:pt x="71" y="160"/>
                    <a:pt x="71" y="160"/>
                    <a:pt x="71" y="160"/>
                  </a:cubicBezTo>
                  <a:cubicBezTo>
                    <a:pt x="71" y="149"/>
                    <a:pt x="71" y="149"/>
                    <a:pt x="71" y="149"/>
                  </a:cubicBezTo>
                  <a:cubicBezTo>
                    <a:pt x="90" y="140"/>
                    <a:pt x="90" y="140"/>
                    <a:pt x="90" y="140"/>
                  </a:cubicBezTo>
                  <a:cubicBezTo>
                    <a:pt x="92" y="139"/>
                    <a:pt x="93" y="136"/>
                    <a:pt x="92" y="134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5" y="119"/>
                    <a:pt x="82" y="118"/>
                    <a:pt x="80" y="119"/>
                  </a:cubicBezTo>
                  <a:cubicBezTo>
                    <a:pt x="71" y="124"/>
                    <a:pt x="71" y="124"/>
                    <a:pt x="71" y="124"/>
                  </a:cubicBezTo>
                  <a:cubicBezTo>
                    <a:pt x="71" y="107"/>
                    <a:pt x="71" y="107"/>
                    <a:pt x="71" y="107"/>
                  </a:cubicBezTo>
                  <a:lnTo>
                    <a:pt x="99" y="94"/>
                  </a:lnTo>
                  <a:close/>
                  <a:moveTo>
                    <a:pt x="71" y="31"/>
                  </a:moveTo>
                  <a:cubicBezTo>
                    <a:pt x="20" y="55"/>
                    <a:pt x="20" y="55"/>
                    <a:pt x="20" y="55"/>
                  </a:cubicBezTo>
                  <a:cubicBezTo>
                    <a:pt x="6" y="62"/>
                    <a:pt x="0" y="78"/>
                    <a:pt x="7" y="91"/>
                  </a:cubicBezTo>
                  <a:cubicBezTo>
                    <a:pt x="68" y="222"/>
                    <a:pt x="68" y="222"/>
                    <a:pt x="68" y="222"/>
                  </a:cubicBezTo>
                  <a:cubicBezTo>
                    <a:pt x="69" y="223"/>
                    <a:pt x="70" y="225"/>
                    <a:pt x="71" y="227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1" y="182"/>
                    <a:pt x="70" y="181"/>
                    <a:pt x="70" y="181"/>
                  </a:cubicBezTo>
                  <a:cubicBezTo>
                    <a:pt x="64" y="168"/>
                    <a:pt x="64" y="168"/>
                    <a:pt x="64" y="168"/>
                  </a:cubicBezTo>
                  <a:cubicBezTo>
                    <a:pt x="63" y="166"/>
                    <a:pt x="64" y="163"/>
                    <a:pt x="66" y="162"/>
                  </a:cubicBezTo>
                  <a:cubicBezTo>
                    <a:pt x="71" y="160"/>
                    <a:pt x="71" y="160"/>
                    <a:pt x="71" y="160"/>
                  </a:cubicBezTo>
                  <a:cubicBezTo>
                    <a:pt x="71" y="149"/>
                    <a:pt x="71" y="149"/>
                    <a:pt x="71" y="149"/>
                  </a:cubicBezTo>
                  <a:cubicBezTo>
                    <a:pt x="62" y="153"/>
                    <a:pt x="62" y="153"/>
                    <a:pt x="62" y="153"/>
                  </a:cubicBezTo>
                  <a:cubicBezTo>
                    <a:pt x="60" y="154"/>
                    <a:pt x="57" y="153"/>
                    <a:pt x="56" y="151"/>
                  </a:cubicBezTo>
                  <a:cubicBezTo>
                    <a:pt x="50" y="138"/>
                    <a:pt x="50" y="138"/>
                    <a:pt x="50" y="138"/>
                  </a:cubicBezTo>
                  <a:cubicBezTo>
                    <a:pt x="49" y="136"/>
                    <a:pt x="50" y="134"/>
                    <a:pt x="52" y="133"/>
                  </a:cubicBezTo>
                  <a:cubicBezTo>
                    <a:pt x="71" y="124"/>
                    <a:pt x="71" y="124"/>
                    <a:pt x="71" y="124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53" y="115"/>
                    <a:pt x="53" y="115"/>
                    <a:pt x="53" y="115"/>
                  </a:cubicBezTo>
                  <a:cubicBezTo>
                    <a:pt x="46" y="118"/>
                    <a:pt x="38" y="116"/>
                    <a:pt x="35" y="10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3" y="83"/>
                    <a:pt x="26" y="75"/>
                    <a:pt x="33" y="72"/>
                  </a:cubicBezTo>
                  <a:cubicBezTo>
                    <a:pt x="71" y="54"/>
                    <a:pt x="71" y="54"/>
                    <a:pt x="71" y="54"/>
                  </a:cubicBezTo>
                  <a:lnTo>
                    <a:pt x="71" y="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Rectangle 59">
              <a:extLst>
                <a:ext uri="{FF2B5EF4-FFF2-40B4-BE49-F238E27FC236}">
                  <a16:creationId xmlns:a16="http://schemas.microsoft.com/office/drawing/2014/main" xmlns="" id="{F19F77C2-2C7C-4693-BC04-C1E23547B3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6188" y="2409825"/>
              <a:ext cx="382588" cy="2063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Rectangle 60">
              <a:extLst>
                <a:ext uri="{FF2B5EF4-FFF2-40B4-BE49-F238E27FC236}">
                  <a16:creationId xmlns:a16="http://schemas.microsoft.com/office/drawing/2014/main" xmlns="" id="{549A7922-DED7-4DAD-BB82-13DC8B3D3B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2063" y="2371725"/>
              <a:ext cx="350838" cy="2063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Rectangle 61">
              <a:extLst>
                <a:ext uri="{FF2B5EF4-FFF2-40B4-BE49-F238E27FC236}">
                  <a16:creationId xmlns:a16="http://schemas.microsoft.com/office/drawing/2014/main" xmlns="" id="{A627497A-3D0F-4FDB-BCD8-79A5E2325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0175" y="2332038"/>
              <a:ext cx="74613" cy="1905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Rectangle 62">
              <a:extLst>
                <a:ext uri="{FF2B5EF4-FFF2-40B4-BE49-F238E27FC236}">
                  <a16:creationId xmlns:a16="http://schemas.microsoft.com/office/drawing/2014/main" xmlns="" id="{AA697AD4-41B5-4E02-9791-0F1BCE006D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4463" y="2189163"/>
              <a:ext cx="47625" cy="1555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Rectangle 63">
              <a:extLst>
                <a:ext uri="{FF2B5EF4-FFF2-40B4-BE49-F238E27FC236}">
                  <a16:creationId xmlns:a16="http://schemas.microsoft.com/office/drawing/2014/main" xmlns="" id="{57E3E982-FA17-4658-A55C-7E58D5E35E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0175" y="2181225"/>
              <a:ext cx="74613" cy="2063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Rectangle 64">
              <a:extLst>
                <a:ext uri="{FF2B5EF4-FFF2-40B4-BE49-F238E27FC236}">
                  <a16:creationId xmlns:a16="http://schemas.microsoft.com/office/drawing/2014/main" xmlns="" id="{F423A48E-2F5F-4F35-A066-12EBCC772A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475" y="2332038"/>
              <a:ext cx="73025" cy="1905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Rectangle 65">
              <a:extLst>
                <a:ext uri="{FF2B5EF4-FFF2-40B4-BE49-F238E27FC236}">
                  <a16:creationId xmlns:a16="http://schemas.microsoft.com/office/drawing/2014/main" xmlns="" id="{4710DFCE-59B7-4322-B259-8AAC6FD36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7175" y="2189163"/>
              <a:ext cx="46038" cy="1555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Rectangle 66">
              <a:extLst>
                <a:ext uri="{FF2B5EF4-FFF2-40B4-BE49-F238E27FC236}">
                  <a16:creationId xmlns:a16="http://schemas.microsoft.com/office/drawing/2014/main" xmlns="" id="{DFEF3F06-C35E-44A2-B16F-AC3E89B28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475" y="2181225"/>
              <a:ext cx="73025" cy="2063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Rectangle 67">
              <a:extLst>
                <a:ext uri="{FF2B5EF4-FFF2-40B4-BE49-F238E27FC236}">
                  <a16:creationId xmlns:a16="http://schemas.microsoft.com/office/drawing/2014/main" xmlns="" id="{B17D1AB7-2D51-43EF-9604-3D579F4E2D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9050" y="2332038"/>
              <a:ext cx="74613" cy="1905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Rectangle 68">
              <a:extLst>
                <a:ext uri="{FF2B5EF4-FFF2-40B4-BE49-F238E27FC236}">
                  <a16:creationId xmlns:a16="http://schemas.microsoft.com/office/drawing/2014/main" xmlns="" id="{7642877A-7B39-4083-972D-3F5431838E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1750" y="2189163"/>
              <a:ext cx="47625" cy="1555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Rectangle 69">
              <a:extLst>
                <a:ext uri="{FF2B5EF4-FFF2-40B4-BE49-F238E27FC236}">
                  <a16:creationId xmlns:a16="http://schemas.microsoft.com/office/drawing/2014/main" xmlns="" id="{7CDF559C-F4C2-4C54-8EE8-B279FDA847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9050" y="2181225"/>
              <a:ext cx="74613" cy="2063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Rectangle 70">
              <a:extLst>
                <a:ext uri="{FF2B5EF4-FFF2-40B4-BE49-F238E27FC236}">
                  <a16:creationId xmlns:a16="http://schemas.microsoft.com/office/drawing/2014/main" xmlns="" id="{23B30DC6-979C-47BC-8946-B0D11E3B6A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2063" y="2138363"/>
              <a:ext cx="350838" cy="2063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71">
              <a:extLst>
                <a:ext uri="{FF2B5EF4-FFF2-40B4-BE49-F238E27FC236}">
                  <a16:creationId xmlns:a16="http://schemas.microsoft.com/office/drawing/2014/main" xmlns="" id="{E2F46E8F-7782-4DCA-8514-9A2E9F58A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2063" y="2027238"/>
              <a:ext cx="350838" cy="111125"/>
            </a:xfrm>
            <a:custGeom>
              <a:avLst/>
              <a:gdLst>
                <a:gd name="T0" fmla="*/ 111 w 221"/>
                <a:gd name="T1" fmla="*/ 0 h 70"/>
                <a:gd name="T2" fmla="*/ 221 w 221"/>
                <a:gd name="T3" fmla="*/ 70 h 70"/>
                <a:gd name="T4" fmla="*/ 0 w 221"/>
                <a:gd name="T5" fmla="*/ 70 h 70"/>
                <a:gd name="T6" fmla="*/ 111 w 221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1" h="70">
                  <a:moveTo>
                    <a:pt x="111" y="0"/>
                  </a:moveTo>
                  <a:lnTo>
                    <a:pt x="221" y="70"/>
                  </a:lnTo>
                  <a:lnTo>
                    <a:pt x="0" y="70"/>
                  </a:lnTo>
                  <a:lnTo>
                    <a:pt x="11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72">
              <a:extLst>
                <a:ext uri="{FF2B5EF4-FFF2-40B4-BE49-F238E27FC236}">
                  <a16:creationId xmlns:a16="http://schemas.microsoft.com/office/drawing/2014/main" xmlns="" id="{F735CFC0-4E20-4C39-B782-0AE54BC5E0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65275" y="2128838"/>
              <a:ext cx="488950" cy="319087"/>
            </a:xfrm>
            <a:custGeom>
              <a:avLst/>
              <a:gdLst>
                <a:gd name="T0" fmla="*/ 82 w 367"/>
                <a:gd name="T1" fmla="*/ 27 h 240"/>
                <a:gd name="T2" fmla="*/ 367 w 367"/>
                <a:gd name="T3" fmla="*/ 120 h 240"/>
                <a:gd name="T4" fmla="*/ 82 w 367"/>
                <a:gd name="T5" fmla="*/ 213 h 240"/>
                <a:gd name="T6" fmla="*/ 82 w 367"/>
                <a:gd name="T7" fmla="*/ 177 h 240"/>
                <a:gd name="T8" fmla="*/ 127 w 367"/>
                <a:gd name="T9" fmla="*/ 143 h 240"/>
                <a:gd name="T10" fmla="*/ 127 w 367"/>
                <a:gd name="T11" fmla="*/ 87 h 240"/>
                <a:gd name="T12" fmla="*/ 138 w 367"/>
                <a:gd name="T13" fmla="*/ 87 h 240"/>
                <a:gd name="T14" fmla="*/ 138 w 367"/>
                <a:gd name="T15" fmla="*/ 64 h 240"/>
                <a:gd name="T16" fmla="*/ 127 w 367"/>
                <a:gd name="T17" fmla="*/ 64 h 240"/>
                <a:gd name="T18" fmla="*/ 102 w 367"/>
                <a:gd name="T19" fmla="*/ 64 h 240"/>
                <a:gd name="T20" fmla="*/ 91 w 367"/>
                <a:gd name="T21" fmla="*/ 64 h 240"/>
                <a:gd name="T22" fmla="*/ 91 w 367"/>
                <a:gd name="T23" fmla="*/ 87 h 240"/>
                <a:gd name="T24" fmla="*/ 102 w 367"/>
                <a:gd name="T25" fmla="*/ 87 h 240"/>
                <a:gd name="T26" fmla="*/ 102 w 367"/>
                <a:gd name="T27" fmla="*/ 143 h 240"/>
                <a:gd name="T28" fmla="*/ 82 w 367"/>
                <a:gd name="T29" fmla="*/ 156 h 240"/>
                <a:gd name="T30" fmla="*/ 82 w 367"/>
                <a:gd name="T31" fmla="*/ 27 h 240"/>
                <a:gd name="T32" fmla="*/ 0 w 367"/>
                <a:gd name="T33" fmla="*/ 0 h 240"/>
                <a:gd name="T34" fmla="*/ 82 w 367"/>
                <a:gd name="T35" fmla="*/ 27 h 240"/>
                <a:gd name="T36" fmla="*/ 82 w 367"/>
                <a:gd name="T37" fmla="*/ 156 h 240"/>
                <a:gd name="T38" fmla="*/ 82 w 367"/>
                <a:gd name="T39" fmla="*/ 156 h 240"/>
                <a:gd name="T40" fmla="*/ 62 w 367"/>
                <a:gd name="T41" fmla="*/ 143 h 240"/>
                <a:gd name="T42" fmla="*/ 62 w 367"/>
                <a:gd name="T43" fmla="*/ 87 h 240"/>
                <a:gd name="T44" fmla="*/ 73 w 367"/>
                <a:gd name="T45" fmla="*/ 87 h 240"/>
                <a:gd name="T46" fmla="*/ 73 w 367"/>
                <a:gd name="T47" fmla="*/ 64 h 240"/>
                <a:gd name="T48" fmla="*/ 62 w 367"/>
                <a:gd name="T49" fmla="*/ 64 h 240"/>
                <a:gd name="T50" fmla="*/ 37 w 367"/>
                <a:gd name="T51" fmla="*/ 64 h 240"/>
                <a:gd name="T52" fmla="*/ 26 w 367"/>
                <a:gd name="T53" fmla="*/ 64 h 240"/>
                <a:gd name="T54" fmla="*/ 26 w 367"/>
                <a:gd name="T55" fmla="*/ 87 h 240"/>
                <a:gd name="T56" fmla="*/ 37 w 367"/>
                <a:gd name="T57" fmla="*/ 87 h 240"/>
                <a:gd name="T58" fmla="*/ 37 w 367"/>
                <a:gd name="T59" fmla="*/ 143 h 240"/>
                <a:gd name="T60" fmla="*/ 82 w 367"/>
                <a:gd name="T61" fmla="*/ 177 h 240"/>
                <a:gd name="T62" fmla="*/ 82 w 367"/>
                <a:gd name="T63" fmla="*/ 177 h 240"/>
                <a:gd name="T64" fmla="*/ 82 w 367"/>
                <a:gd name="T65" fmla="*/ 213 h 240"/>
                <a:gd name="T66" fmla="*/ 0 w 367"/>
                <a:gd name="T67" fmla="*/ 240 h 240"/>
                <a:gd name="T68" fmla="*/ 0 w 367"/>
                <a:gd name="T69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67" h="240">
                  <a:moveTo>
                    <a:pt x="82" y="27"/>
                  </a:moveTo>
                  <a:cubicBezTo>
                    <a:pt x="367" y="120"/>
                    <a:pt x="367" y="120"/>
                    <a:pt x="367" y="120"/>
                  </a:cubicBezTo>
                  <a:cubicBezTo>
                    <a:pt x="82" y="213"/>
                    <a:pt x="82" y="213"/>
                    <a:pt x="82" y="213"/>
                  </a:cubicBezTo>
                  <a:cubicBezTo>
                    <a:pt x="82" y="177"/>
                    <a:pt x="82" y="177"/>
                    <a:pt x="82" y="177"/>
                  </a:cubicBezTo>
                  <a:cubicBezTo>
                    <a:pt x="107" y="177"/>
                    <a:pt x="127" y="162"/>
                    <a:pt x="127" y="143"/>
                  </a:cubicBezTo>
                  <a:cubicBezTo>
                    <a:pt x="127" y="87"/>
                    <a:pt x="127" y="87"/>
                    <a:pt x="127" y="87"/>
                  </a:cubicBezTo>
                  <a:cubicBezTo>
                    <a:pt x="138" y="87"/>
                    <a:pt x="138" y="87"/>
                    <a:pt x="138" y="87"/>
                  </a:cubicBezTo>
                  <a:cubicBezTo>
                    <a:pt x="138" y="64"/>
                    <a:pt x="138" y="64"/>
                    <a:pt x="138" y="64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102" y="87"/>
                    <a:pt x="102" y="87"/>
                    <a:pt x="102" y="87"/>
                  </a:cubicBezTo>
                  <a:cubicBezTo>
                    <a:pt x="102" y="143"/>
                    <a:pt x="102" y="143"/>
                    <a:pt x="102" y="143"/>
                  </a:cubicBezTo>
                  <a:cubicBezTo>
                    <a:pt x="102" y="150"/>
                    <a:pt x="93" y="156"/>
                    <a:pt x="82" y="156"/>
                  </a:cubicBezTo>
                  <a:lnTo>
                    <a:pt x="82" y="27"/>
                  </a:lnTo>
                  <a:close/>
                  <a:moveTo>
                    <a:pt x="0" y="0"/>
                  </a:moveTo>
                  <a:cubicBezTo>
                    <a:pt x="82" y="27"/>
                    <a:pt x="82" y="27"/>
                    <a:pt x="82" y="27"/>
                  </a:cubicBezTo>
                  <a:cubicBezTo>
                    <a:pt x="82" y="156"/>
                    <a:pt x="82" y="156"/>
                    <a:pt x="82" y="156"/>
                  </a:cubicBezTo>
                  <a:cubicBezTo>
                    <a:pt x="82" y="156"/>
                    <a:pt x="82" y="156"/>
                    <a:pt x="82" y="156"/>
                  </a:cubicBezTo>
                  <a:cubicBezTo>
                    <a:pt x="71" y="156"/>
                    <a:pt x="62" y="150"/>
                    <a:pt x="62" y="143"/>
                  </a:cubicBezTo>
                  <a:cubicBezTo>
                    <a:pt x="62" y="87"/>
                    <a:pt x="62" y="87"/>
                    <a:pt x="62" y="87"/>
                  </a:cubicBezTo>
                  <a:cubicBezTo>
                    <a:pt x="73" y="87"/>
                    <a:pt x="73" y="87"/>
                    <a:pt x="73" y="87"/>
                  </a:cubicBezTo>
                  <a:cubicBezTo>
                    <a:pt x="73" y="64"/>
                    <a:pt x="73" y="64"/>
                    <a:pt x="73" y="64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37" y="87"/>
                    <a:pt x="37" y="87"/>
                    <a:pt x="37" y="87"/>
                  </a:cubicBezTo>
                  <a:cubicBezTo>
                    <a:pt x="37" y="143"/>
                    <a:pt x="37" y="143"/>
                    <a:pt x="37" y="143"/>
                  </a:cubicBezTo>
                  <a:cubicBezTo>
                    <a:pt x="37" y="162"/>
                    <a:pt x="57" y="177"/>
                    <a:pt x="82" y="177"/>
                  </a:cubicBezTo>
                  <a:cubicBezTo>
                    <a:pt x="82" y="177"/>
                    <a:pt x="82" y="177"/>
                    <a:pt x="82" y="177"/>
                  </a:cubicBezTo>
                  <a:cubicBezTo>
                    <a:pt x="82" y="213"/>
                    <a:pt x="82" y="213"/>
                    <a:pt x="82" y="213"/>
                  </a:cubicBezTo>
                  <a:cubicBezTo>
                    <a:pt x="0" y="240"/>
                    <a:pt x="0" y="240"/>
                    <a:pt x="0" y="24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73">
              <a:extLst>
                <a:ext uri="{FF2B5EF4-FFF2-40B4-BE49-F238E27FC236}">
                  <a16:creationId xmlns:a16="http://schemas.microsoft.com/office/drawing/2014/main" xmlns="" id="{A22D8BA9-2DF1-468B-8B27-E9ECF37E91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43188" y="2478088"/>
              <a:ext cx="114300" cy="200025"/>
            </a:xfrm>
            <a:custGeom>
              <a:avLst/>
              <a:gdLst>
                <a:gd name="T0" fmla="*/ 37 w 86"/>
                <a:gd name="T1" fmla="*/ 128 h 150"/>
                <a:gd name="T2" fmla="*/ 34 w 86"/>
                <a:gd name="T3" fmla="*/ 127 h 150"/>
                <a:gd name="T4" fmla="*/ 34 w 86"/>
                <a:gd name="T5" fmla="*/ 150 h 150"/>
                <a:gd name="T6" fmla="*/ 45 w 86"/>
                <a:gd name="T7" fmla="*/ 142 h 150"/>
                <a:gd name="T8" fmla="*/ 37 w 86"/>
                <a:gd name="T9" fmla="*/ 128 h 150"/>
                <a:gd name="T10" fmla="*/ 34 w 86"/>
                <a:gd name="T11" fmla="*/ 118 h 150"/>
                <a:gd name="T12" fmla="*/ 34 w 86"/>
                <a:gd name="T13" fmla="*/ 51 h 150"/>
                <a:gd name="T14" fmla="*/ 51 w 86"/>
                <a:gd name="T15" fmla="*/ 46 h 150"/>
                <a:gd name="T16" fmla="*/ 61 w 86"/>
                <a:gd name="T17" fmla="*/ 8 h 150"/>
                <a:gd name="T18" fmla="*/ 72 w 86"/>
                <a:gd name="T19" fmla="*/ 1 h 150"/>
                <a:gd name="T20" fmla="*/ 78 w 86"/>
                <a:gd name="T21" fmla="*/ 12 h 150"/>
                <a:gd name="T22" fmla="*/ 69 w 86"/>
                <a:gd name="T23" fmla="*/ 51 h 150"/>
                <a:gd name="T24" fmla="*/ 82 w 86"/>
                <a:gd name="T25" fmla="*/ 84 h 150"/>
                <a:gd name="T26" fmla="*/ 77 w 86"/>
                <a:gd name="T27" fmla="*/ 103 h 150"/>
                <a:gd name="T28" fmla="*/ 77 w 86"/>
                <a:gd name="T29" fmla="*/ 103 h 150"/>
                <a:gd name="T30" fmla="*/ 86 w 86"/>
                <a:gd name="T31" fmla="*/ 117 h 150"/>
                <a:gd name="T32" fmla="*/ 83 w 86"/>
                <a:gd name="T33" fmla="*/ 130 h 150"/>
                <a:gd name="T34" fmla="*/ 34 w 86"/>
                <a:gd name="T35" fmla="*/ 118 h 150"/>
                <a:gd name="T36" fmla="*/ 34 w 86"/>
                <a:gd name="T37" fmla="*/ 127 h 150"/>
                <a:gd name="T38" fmla="*/ 23 w 86"/>
                <a:gd name="T39" fmla="*/ 136 h 150"/>
                <a:gd name="T40" fmla="*/ 31 w 86"/>
                <a:gd name="T41" fmla="*/ 150 h 150"/>
                <a:gd name="T42" fmla="*/ 34 w 86"/>
                <a:gd name="T43" fmla="*/ 150 h 150"/>
                <a:gd name="T44" fmla="*/ 34 w 86"/>
                <a:gd name="T45" fmla="*/ 127 h 150"/>
                <a:gd name="T46" fmla="*/ 34 w 86"/>
                <a:gd name="T47" fmla="*/ 51 h 150"/>
                <a:gd name="T48" fmla="*/ 34 w 86"/>
                <a:gd name="T49" fmla="*/ 118 h 150"/>
                <a:gd name="T50" fmla="*/ 0 w 86"/>
                <a:gd name="T51" fmla="*/ 109 h 150"/>
                <a:gd name="T52" fmla="*/ 3 w 86"/>
                <a:gd name="T53" fmla="*/ 96 h 150"/>
                <a:gd name="T54" fmla="*/ 18 w 86"/>
                <a:gd name="T55" fmla="*/ 88 h 150"/>
                <a:gd name="T56" fmla="*/ 23 w 86"/>
                <a:gd name="T57" fmla="*/ 69 h 150"/>
                <a:gd name="T58" fmla="*/ 34 w 86"/>
                <a:gd name="T59" fmla="*/ 5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6" h="150">
                  <a:moveTo>
                    <a:pt x="37" y="128"/>
                  </a:moveTo>
                  <a:cubicBezTo>
                    <a:pt x="36" y="127"/>
                    <a:pt x="35" y="127"/>
                    <a:pt x="34" y="127"/>
                  </a:cubicBezTo>
                  <a:cubicBezTo>
                    <a:pt x="34" y="150"/>
                    <a:pt x="34" y="150"/>
                    <a:pt x="34" y="150"/>
                  </a:cubicBezTo>
                  <a:cubicBezTo>
                    <a:pt x="39" y="150"/>
                    <a:pt x="44" y="147"/>
                    <a:pt x="45" y="142"/>
                  </a:cubicBezTo>
                  <a:cubicBezTo>
                    <a:pt x="47" y="136"/>
                    <a:pt x="43" y="129"/>
                    <a:pt x="37" y="128"/>
                  </a:cubicBezTo>
                  <a:close/>
                  <a:moveTo>
                    <a:pt x="34" y="118"/>
                  </a:moveTo>
                  <a:cubicBezTo>
                    <a:pt x="34" y="51"/>
                    <a:pt x="34" y="51"/>
                    <a:pt x="34" y="51"/>
                  </a:cubicBezTo>
                  <a:cubicBezTo>
                    <a:pt x="39" y="48"/>
                    <a:pt x="45" y="46"/>
                    <a:pt x="51" y="46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2" y="3"/>
                    <a:pt x="67" y="0"/>
                    <a:pt x="72" y="1"/>
                  </a:cubicBezTo>
                  <a:cubicBezTo>
                    <a:pt x="77" y="2"/>
                    <a:pt x="80" y="7"/>
                    <a:pt x="78" y="12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79" y="57"/>
                    <a:pt x="86" y="68"/>
                    <a:pt x="82" y="84"/>
                  </a:cubicBezTo>
                  <a:cubicBezTo>
                    <a:pt x="82" y="84"/>
                    <a:pt x="79" y="97"/>
                    <a:pt x="77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5" y="112"/>
                    <a:pt x="86" y="117"/>
                    <a:pt x="86" y="117"/>
                  </a:cubicBezTo>
                  <a:cubicBezTo>
                    <a:pt x="83" y="130"/>
                    <a:pt x="83" y="130"/>
                    <a:pt x="83" y="130"/>
                  </a:cubicBezTo>
                  <a:lnTo>
                    <a:pt x="34" y="118"/>
                  </a:lnTo>
                  <a:close/>
                  <a:moveTo>
                    <a:pt x="34" y="127"/>
                  </a:moveTo>
                  <a:cubicBezTo>
                    <a:pt x="29" y="127"/>
                    <a:pt x="24" y="131"/>
                    <a:pt x="23" y="136"/>
                  </a:cubicBezTo>
                  <a:cubicBezTo>
                    <a:pt x="21" y="142"/>
                    <a:pt x="25" y="148"/>
                    <a:pt x="31" y="150"/>
                  </a:cubicBezTo>
                  <a:cubicBezTo>
                    <a:pt x="32" y="150"/>
                    <a:pt x="33" y="150"/>
                    <a:pt x="34" y="150"/>
                  </a:cubicBezTo>
                  <a:cubicBezTo>
                    <a:pt x="34" y="127"/>
                    <a:pt x="34" y="127"/>
                    <a:pt x="34" y="127"/>
                  </a:cubicBezTo>
                  <a:close/>
                  <a:moveTo>
                    <a:pt x="34" y="51"/>
                  </a:moveTo>
                  <a:cubicBezTo>
                    <a:pt x="34" y="118"/>
                    <a:pt x="34" y="118"/>
                    <a:pt x="34" y="118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3" y="96"/>
                    <a:pt x="16" y="97"/>
                    <a:pt x="18" y="88"/>
                  </a:cubicBezTo>
                  <a:cubicBezTo>
                    <a:pt x="20" y="80"/>
                    <a:pt x="23" y="69"/>
                    <a:pt x="23" y="69"/>
                  </a:cubicBezTo>
                  <a:cubicBezTo>
                    <a:pt x="25" y="61"/>
                    <a:pt x="29" y="55"/>
                    <a:pt x="34" y="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74">
              <a:extLst>
                <a:ext uri="{FF2B5EF4-FFF2-40B4-BE49-F238E27FC236}">
                  <a16:creationId xmlns:a16="http://schemas.microsoft.com/office/drawing/2014/main" xmlns="" id="{62055F26-5FF4-4FFD-A9EA-449EED44C7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44650" y="1793875"/>
              <a:ext cx="228600" cy="280987"/>
            </a:xfrm>
            <a:custGeom>
              <a:avLst/>
              <a:gdLst>
                <a:gd name="T0" fmla="*/ 172 w 172"/>
                <a:gd name="T1" fmla="*/ 9 h 211"/>
                <a:gd name="T2" fmla="*/ 121 w 172"/>
                <a:gd name="T3" fmla="*/ 37 h 211"/>
                <a:gd name="T4" fmla="*/ 143 w 172"/>
                <a:gd name="T5" fmla="*/ 211 h 211"/>
                <a:gd name="T6" fmla="*/ 124 w 172"/>
                <a:gd name="T7" fmla="*/ 165 h 211"/>
                <a:gd name="T8" fmla="*/ 131 w 172"/>
                <a:gd name="T9" fmla="*/ 108 h 211"/>
                <a:gd name="T10" fmla="*/ 121 w 172"/>
                <a:gd name="T11" fmla="*/ 86 h 211"/>
                <a:gd name="T12" fmla="*/ 129 w 172"/>
                <a:gd name="T13" fmla="*/ 146 h 211"/>
                <a:gd name="T14" fmla="*/ 127 w 172"/>
                <a:gd name="T15" fmla="*/ 116 h 211"/>
                <a:gd name="T16" fmla="*/ 121 w 172"/>
                <a:gd name="T17" fmla="*/ 156 h 211"/>
                <a:gd name="T18" fmla="*/ 121 w 172"/>
                <a:gd name="T19" fmla="*/ 9 h 211"/>
                <a:gd name="T20" fmla="*/ 98 w 172"/>
                <a:gd name="T21" fmla="*/ 37 h 211"/>
                <a:gd name="T22" fmla="*/ 110 w 172"/>
                <a:gd name="T23" fmla="*/ 88 h 211"/>
                <a:gd name="T24" fmla="*/ 100 w 172"/>
                <a:gd name="T25" fmla="*/ 81 h 211"/>
                <a:gd name="T26" fmla="*/ 121 w 172"/>
                <a:gd name="T27" fmla="*/ 211 h 211"/>
                <a:gd name="T28" fmla="*/ 101 w 172"/>
                <a:gd name="T29" fmla="*/ 163 h 211"/>
                <a:gd name="T30" fmla="*/ 121 w 172"/>
                <a:gd name="T31" fmla="*/ 211 h 211"/>
                <a:gd name="T32" fmla="*/ 113 w 172"/>
                <a:gd name="T33" fmla="*/ 148 h 211"/>
                <a:gd name="T34" fmla="*/ 121 w 172"/>
                <a:gd name="T35" fmla="*/ 156 h 211"/>
                <a:gd name="T36" fmla="*/ 98 w 172"/>
                <a:gd name="T37" fmla="*/ 0 h 211"/>
                <a:gd name="T38" fmla="*/ 71 w 172"/>
                <a:gd name="T39" fmla="*/ 0 h 211"/>
                <a:gd name="T40" fmla="*/ 98 w 172"/>
                <a:gd name="T41" fmla="*/ 80 h 211"/>
                <a:gd name="T42" fmla="*/ 71 w 172"/>
                <a:gd name="T43" fmla="*/ 37 h 211"/>
                <a:gd name="T44" fmla="*/ 71 w 172"/>
                <a:gd name="T45" fmla="*/ 166 h 211"/>
                <a:gd name="T46" fmla="*/ 98 w 172"/>
                <a:gd name="T47" fmla="*/ 141 h 211"/>
                <a:gd name="T48" fmla="*/ 98 w 172"/>
                <a:gd name="T49" fmla="*/ 160 h 211"/>
                <a:gd name="T50" fmla="*/ 74 w 172"/>
                <a:gd name="T51" fmla="*/ 124 h 211"/>
                <a:gd name="T52" fmla="*/ 71 w 172"/>
                <a:gd name="T53" fmla="*/ 118 h 211"/>
                <a:gd name="T54" fmla="*/ 71 w 172"/>
                <a:gd name="T55" fmla="*/ 98 h 211"/>
                <a:gd name="T56" fmla="*/ 71 w 172"/>
                <a:gd name="T57" fmla="*/ 0 h 211"/>
                <a:gd name="T58" fmla="*/ 60 w 172"/>
                <a:gd name="T59" fmla="*/ 0 h 211"/>
                <a:gd name="T60" fmla="*/ 71 w 172"/>
                <a:gd name="T61" fmla="*/ 88 h 211"/>
                <a:gd name="T62" fmla="*/ 60 w 172"/>
                <a:gd name="T63" fmla="*/ 37 h 211"/>
                <a:gd name="T64" fmla="*/ 60 w 172"/>
                <a:gd name="T65" fmla="*/ 120 h 211"/>
                <a:gd name="T66" fmla="*/ 65 w 172"/>
                <a:gd name="T67" fmla="*/ 166 h 211"/>
                <a:gd name="T68" fmla="*/ 71 w 172"/>
                <a:gd name="T69" fmla="*/ 98 h 211"/>
                <a:gd name="T70" fmla="*/ 71 w 172"/>
                <a:gd name="T71" fmla="*/ 98 h 211"/>
                <a:gd name="T72" fmla="*/ 60 w 172"/>
                <a:gd name="T73" fmla="*/ 9 h 211"/>
                <a:gd name="T74" fmla="*/ 12 w 172"/>
                <a:gd name="T75" fmla="*/ 23 h 211"/>
                <a:gd name="T76" fmla="*/ 60 w 172"/>
                <a:gd name="T77" fmla="*/ 100 h 211"/>
                <a:gd name="T78" fmla="*/ 28 w 172"/>
                <a:gd name="T79" fmla="*/ 118 h 211"/>
                <a:gd name="T80" fmla="*/ 29 w 172"/>
                <a:gd name="T81" fmla="*/ 134 h 211"/>
                <a:gd name="T82" fmla="*/ 34 w 172"/>
                <a:gd name="T83" fmla="*/ 127 h 211"/>
                <a:gd name="T84" fmla="*/ 47 w 172"/>
                <a:gd name="T85" fmla="*/ 120 h 211"/>
                <a:gd name="T86" fmla="*/ 36 w 172"/>
                <a:gd name="T87" fmla="*/ 178 h 211"/>
                <a:gd name="T88" fmla="*/ 45 w 172"/>
                <a:gd name="T89" fmla="*/ 163 h 211"/>
                <a:gd name="T90" fmla="*/ 60 w 172"/>
                <a:gd name="T91" fmla="*/ 211 h 211"/>
                <a:gd name="T92" fmla="*/ 0 w 172"/>
                <a:gd name="T93" fmla="*/ 2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2" h="211">
                  <a:moveTo>
                    <a:pt x="121" y="0"/>
                  </a:moveTo>
                  <a:cubicBezTo>
                    <a:pt x="172" y="0"/>
                    <a:pt x="172" y="0"/>
                    <a:pt x="172" y="0"/>
                  </a:cubicBezTo>
                  <a:cubicBezTo>
                    <a:pt x="172" y="9"/>
                    <a:pt x="172" y="9"/>
                    <a:pt x="172" y="9"/>
                  </a:cubicBezTo>
                  <a:cubicBezTo>
                    <a:pt x="121" y="9"/>
                    <a:pt x="121" y="9"/>
                    <a:pt x="121" y="9"/>
                  </a:cubicBezTo>
                  <a:cubicBezTo>
                    <a:pt x="121" y="0"/>
                    <a:pt x="121" y="0"/>
                    <a:pt x="121" y="0"/>
                  </a:cubicBezTo>
                  <a:close/>
                  <a:moveTo>
                    <a:pt x="121" y="37"/>
                  </a:moveTo>
                  <a:cubicBezTo>
                    <a:pt x="172" y="37"/>
                    <a:pt x="172" y="37"/>
                    <a:pt x="172" y="37"/>
                  </a:cubicBezTo>
                  <a:cubicBezTo>
                    <a:pt x="172" y="183"/>
                    <a:pt x="172" y="183"/>
                    <a:pt x="172" y="183"/>
                  </a:cubicBezTo>
                  <a:cubicBezTo>
                    <a:pt x="172" y="198"/>
                    <a:pt x="159" y="211"/>
                    <a:pt x="143" y="211"/>
                  </a:cubicBezTo>
                  <a:cubicBezTo>
                    <a:pt x="121" y="211"/>
                    <a:pt x="121" y="211"/>
                    <a:pt x="121" y="211"/>
                  </a:cubicBezTo>
                  <a:cubicBezTo>
                    <a:pt x="121" y="166"/>
                    <a:pt x="121" y="166"/>
                    <a:pt x="121" y="166"/>
                  </a:cubicBezTo>
                  <a:cubicBezTo>
                    <a:pt x="122" y="166"/>
                    <a:pt x="123" y="166"/>
                    <a:pt x="124" y="165"/>
                  </a:cubicBezTo>
                  <a:cubicBezTo>
                    <a:pt x="130" y="163"/>
                    <a:pt x="134" y="159"/>
                    <a:pt x="138" y="153"/>
                  </a:cubicBezTo>
                  <a:cubicBezTo>
                    <a:pt x="142" y="145"/>
                    <a:pt x="145" y="137"/>
                    <a:pt x="145" y="128"/>
                  </a:cubicBezTo>
                  <a:cubicBezTo>
                    <a:pt x="145" y="115"/>
                    <a:pt x="140" y="108"/>
                    <a:pt x="131" y="108"/>
                  </a:cubicBezTo>
                  <a:cubicBezTo>
                    <a:pt x="128" y="108"/>
                    <a:pt x="125" y="109"/>
                    <a:pt x="121" y="111"/>
                  </a:cubicBezTo>
                  <a:cubicBezTo>
                    <a:pt x="127" y="85"/>
                    <a:pt x="127" y="85"/>
                    <a:pt x="127" y="85"/>
                  </a:cubicBezTo>
                  <a:cubicBezTo>
                    <a:pt x="121" y="86"/>
                    <a:pt x="121" y="86"/>
                    <a:pt x="121" y="86"/>
                  </a:cubicBezTo>
                  <a:cubicBezTo>
                    <a:pt x="121" y="37"/>
                    <a:pt x="121" y="37"/>
                    <a:pt x="121" y="37"/>
                  </a:cubicBezTo>
                  <a:close/>
                  <a:moveTo>
                    <a:pt x="121" y="156"/>
                  </a:moveTo>
                  <a:cubicBezTo>
                    <a:pt x="123" y="155"/>
                    <a:pt x="126" y="152"/>
                    <a:pt x="129" y="146"/>
                  </a:cubicBezTo>
                  <a:cubicBezTo>
                    <a:pt x="131" y="140"/>
                    <a:pt x="133" y="134"/>
                    <a:pt x="133" y="129"/>
                  </a:cubicBezTo>
                  <a:cubicBezTo>
                    <a:pt x="133" y="123"/>
                    <a:pt x="132" y="119"/>
                    <a:pt x="129" y="117"/>
                  </a:cubicBezTo>
                  <a:cubicBezTo>
                    <a:pt x="129" y="117"/>
                    <a:pt x="128" y="116"/>
                    <a:pt x="127" y="116"/>
                  </a:cubicBezTo>
                  <a:cubicBezTo>
                    <a:pt x="126" y="116"/>
                    <a:pt x="124" y="117"/>
                    <a:pt x="123" y="117"/>
                  </a:cubicBezTo>
                  <a:cubicBezTo>
                    <a:pt x="122" y="117"/>
                    <a:pt x="121" y="117"/>
                    <a:pt x="121" y="118"/>
                  </a:cubicBezTo>
                  <a:lnTo>
                    <a:pt x="121" y="156"/>
                  </a:lnTo>
                  <a:close/>
                  <a:moveTo>
                    <a:pt x="98" y="0"/>
                  </a:moveTo>
                  <a:cubicBezTo>
                    <a:pt x="121" y="0"/>
                    <a:pt x="121" y="0"/>
                    <a:pt x="121" y="0"/>
                  </a:cubicBezTo>
                  <a:cubicBezTo>
                    <a:pt x="121" y="9"/>
                    <a:pt x="121" y="9"/>
                    <a:pt x="121" y="9"/>
                  </a:cubicBezTo>
                  <a:cubicBezTo>
                    <a:pt x="98" y="9"/>
                    <a:pt x="98" y="9"/>
                    <a:pt x="98" y="9"/>
                  </a:cubicBezTo>
                  <a:cubicBezTo>
                    <a:pt x="98" y="0"/>
                    <a:pt x="98" y="0"/>
                    <a:pt x="98" y="0"/>
                  </a:cubicBezTo>
                  <a:close/>
                  <a:moveTo>
                    <a:pt x="98" y="37"/>
                  </a:moveTo>
                  <a:cubicBezTo>
                    <a:pt x="121" y="37"/>
                    <a:pt x="121" y="37"/>
                    <a:pt x="121" y="37"/>
                  </a:cubicBezTo>
                  <a:cubicBezTo>
                    <a:pt x="121" y="86"/>
                    <a:pt x="121" y="86"/>
                    <a:pt x="121" y="86"/>
                  </a:cubicBezTo>
                  <a:cubicBezTo>
                    <a:pt x="110" y="88"/>
                    <a:pt x="110" y="88"/>
                    <a:pt x="110" y="88"/>
                  </a:cubicBezTo>
                  <a:cubicBezTo>
                    <a:pt x="98" y="141"/>
                    <a:pt x="98" y="141"/>
                    <a:pt x="98" y="141"/>
                  </a:cubicBezTo>
                  <a:cubicBezTo>
                    <a:pt x="98" y="90"/>
                    <a:pt x="98" y="90"/>
                    <a:pt x="98" y="90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100" y="81"/>
                    <a:pt x="99" y="81"/>
                    <a:pt x="98" y="80"/>
                  </a:cubicBezTo>
                  <a:cubicBezTo>
                    <a:pt x="98" y="37"/>
                    <a:pt x="98" y="37"/>
                    <a:pt x="98" y="37"/>
                  </a:cubicBezTo>
                  <a:close/>
                  <a:moveTo>
                    <a:pt x="121" y="211"/>
                  </a:moveTo>
                  <a:cubicBezTo>
                    <a:pt x="98" y="211"/>
                    <a:pt x="98" y="211"/>
                    <a:pt x="98" y="211"/>
                  </a:cubicBezTo>
                  <a:cubicBezTo>
                    <a:pt x="98" y="160"/>
                    <a:pt x="98" y="160"/>
                    <a:pt x="98" y="160"/>
                  </a:cubicBezTo>
                  <a:cubicBezTo>
                    <a:pt x="99" y="161"/>
                    <a:pt x="100" y="162"/>
                    <a:pt x="101" y="163"/>
                  </a:cubicBezTo>
                  <a:cubicBezTo>
                    <a:pt x="103" y="166"/>
                    <a:pt x="107" y="167"/>
                    <a:pt x="112" y="167"/>
                  </a:cubicBezTo>
                  <a:cubicBezTo>
                    <a:pt x="115" y="167"/>
                    <a:pt x="118" y="167"/>
                    <a:pt x="121" y="166"/>
                  </a:cubicBezTo>
                  <a:cubicBezTo>
                    <a:pt x="121" y="211"/>
                    <a:pt x="121" y="211"/>
                    <a:pt x="121" y="211"/>
                  </a:cubicBezTo>
                  <a:close/>
                  <a:moveTo>
                    <a:pt x="121" y="118"/>
                  </a:moveTo>
                  <a:cubicBezTo>
                    <a:pt x="120" y="118"/>
                    <a:pt x="120" y="118"/>
                    <a:pt x="120" y="119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13" y="149"/>
                    <a:pt x="113" y="150"/>
                    <a:pt x="113" y="151"/>
                  </a:cubicBezTo>
                  <a:cubicBezTo>
                    <a:pt x="113" y="154"/>
                    <a:pt x="115" y="156"/>
                    <a:pt x="119" y="156"/>
                  </a:cubicBezTo>
                  <a:cubicBezTo>
                    <a:pt x="120" y="156"/>
                    <a:pt x="120" y="156"/>
                    <a:pt x="121" y="156"/>
                  </a:cubicBezTo>
                  <a:lnTo>
                    <a:pt x="121" y="118"/>
                  </a:lnTo>
                  <a:close/>
                  <a:moveTo>
                    <a:pt x="71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8" y="9"/>
                    <a:pt x="98" y="9"/>
                    <a:pt x="98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0"/>
                    <a:pt x="71" y="0"/>
                    <a:pt x="71" y="0"/>
                  </a:cubicBezTo>
                  <a:close/>
                  <a:moveTo>
                    <a:pt x="71" y="37"/>
                  </a:moveTo>
                  <a:cubicBezTo>
                    <a:pt x="98" y="37"/>
                    <a:pt x="98" y="37"/>
                    <a:pt x="98" y="37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96" y="80"/>
                    <a:pt x="94" y="80"/>
                    <a:pt x="91" y="80"/>
                  </a:cubicBezTo>
                  <a:cubicBezTo>
                    <a:pt x="85" y="80"/>
                    <a:pt x="78" y="83"/>
                    <a:pt x="71" y="88"/>
                  </a:cubicBezTo>
                  <a:cubicBezTo>
                    <a:pt x="71" y="37"/>
                    <a:pt x="71" y="37"/>
                    <a:pt x="71" y="37"/>
                  </a:cubicBezTo>
                  <a:close/>
                  <a:moveTo>
                    <a:pt x="98" y="211"/>
                  </a:moveTo>
                  <a:cubicBezTo>
                    <a:pt x="71" y="211"/>
                    <a:pt x="71" y="211"/>
                    <a:pt x="71" y="211"/>
                  </a:cubicBezTo>
                  <a:cubicBezTo>
                    <a:pt x="71" y="166"/>
                    <a:pt x="71" y="166"/>
                    <a:pt x="71" y="166"/>
                  </a:cubicBezTo>
                  <a:cubicBezTo>
                    <a:pt x="82" y="166"/>
                    <a:pt x="82" y="166"/>
                    <a:pt x="82" y="166"/>
                  </a:cubicBezTo>
                  <a:cubicBezTo>
                    <a:pt x="98" y="90"/>
                    <a:pt x="98" y="90"/>
                    <a:pt x="98" y="90"/>
                  </a:cubicBezTo>
                  <a:cubicBezTo>
                    <a:pt x="98" y="141"/>
                    <a:pt x="98" y="141"/>
                    <a:pt x="98" y="141"/>
                  </a:cubicBezTo>
                  <a:cubicBezTo>
                    <a:pt x="97" y="146"/>
                    <a:pt x="97" y="146"/>
                    <a:pt x="97" y="146"/>
                  </a:cubicBezTo>
                  <a:cubicBezTo>
                    <a:pt x="97" y="148"/>
                    <a:pt x="97" y="150"/>
                    <a:pt x="97" y="152"/>
                  </a:cubicBezTo>
                  <a:cubicBezTo>
                    <a:pt x="97" y="155"/>
                    <a:pt x="97" y="158"/>
                    <a:pt x="98" y="160"/>
                  </a:cubicBezTo>
                  <a:cubicBezTo>
                    <a:pt x="98" y="211"/>
                    <a:pt x="98" y="211"/>
                    <a:pt x="98" y="211"/>
                  </a:cubicBezTo>
                  <a:close/>
                  <a:moveTo>
                    <a:pt x="71" y="137"/>
                  </a:moveTo>
                  <a:cubicBezTo>
                    <a:pt x="74" y="124"/>
                    <a:pt x="74" y="124"/>
                    <a:pt x="74" y="124"/>
                  </a:cubicBezTo>
                  <a:cubicBezTo>
                    <a:pt x="73" y="124"/>
                    <a:pt x="72" y="124"/>
                    <a:pt x="71" y="123"/>
                  </a:cubicBezTo>
                  <a:cubicBezTo>
                    <a:pt x="71" y="137"/>
                    <a:pt x="71" y="137"/>
                    <a:pt x="71" y="137"/>
                  </a:cubicBezTo>
                  <a:close/>
                  <a:moveTo>
                    <a:pt x="71" y="118"/>
                  </a:moveTo>
                  <a:cubicBezTo>
                    <a:pt x="73" y="118"/>
                    <a:pt x="74" y="119"/>
                    <a:pt x="75" y="119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79" y="90"/>
                    <a:pt x="75" y="93"/>
                    <a:pt x="71" y="98"/>
                  </a:cubicBezTo>
                  <a:lnTo>
                    <a:pt x="71" y="118"/>
                  </a:lnTo>
                  <a:close/>
                  <a:moveTo>
                    <a:pt x="60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0"/>
                    <a:pt x="60" y="0"/>
                    <a:pt x="60" y="0"/>
                  </a:cubicBezTo>
                  <a:close/>
                  <a:moveTo>
                    <a:pt x="60" y="37"/>
                  </a:moveTo>
                  <a:cubicBezTo>
                    <a:pt x="71" y="37"/>
                    <a:pt x="71" y="37"/>
                    <a:pt x="71" y="37"/>
                  </a:cubicBezTo>
                  <a:cubicBezTo>
                    <a:pt x="71" y="88"/>
                    <a:pt x="71" y="88"/>
                    <a:pt x="71" y="88"/>
                  </a:cubicBezTo>
                  <a:cubicBezTo>
                    <a:pt x="71" y="89"/>
                    <a:pt x="71" y="89"/>
                    <a:pt x="71" y="89"/>
                  </a:cubicBezTo>
                  <a:cubicBezTo>
                    <a:pt x="67" y="92"/>
                    <a:pt x="64" y="96"/>
                    <a:pt x="60" y="100"/>
                  </a:cubicBezTo>
                  <a:cubicBezTo>
                    <a:pt x="60" y="37"/>
                    <a:pt x="60" y="37"/>
                    <a:pt x="60" y="37"/>
                  </a:cubicBezTo>
                  <a:close/>
                  <a:moveTo>
                    <a:pt x="71" y="211"/>
                  </a:moveTo>
                  <a:cubicBezTo>
                    <a:pt x="60" y="211"/>
                    <a:pt x="60" y="211"/>
                    <a:pt x="60" y="211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4" y="121"/>
                    <a:pt x="68" y="122"/>
                    <a:pt x="71" y="123"/>
                  </a:cubicBezTo>
                  <a:cubicBezTo>
                    <a:pt x="71" y="137"/>
                    <a:pt x="71" y="137"/>
                    <a:pt x="71" y="137"/>
                  </a:cubicBezTo>
                  <a:cubicBezTo>
                    <a:pt x="65" y="166"/>
                    <a:pt x="65" y="166"/>
                    <a:pt x="65" y="166"/>
                  </a:cubicBezTo>
                  <a:cubicBezTo>
                    <a:pt x="71" y="166"/>
                    <a:pt x="71" y="166"/>
                    <a:pt x="71" y="166"/>
                  </a:cubicBezTo>
                  <a:cubicBezTo>
                    <a:pt x="71" y="211"/>
                    <a:pt x="71" y="211"/>
                    <a:pt x="71" y="211"/>
                  </a:cubicBezTo>
                  <a:close/>
                  <a:moveTo>
                    <a:pt x="71" y="98"/>
                  </a:moveTo>
                  <a:cubicBezTo>
                    <a:pt x="68" y="102"/>
                    <a:pt x="65" y="108"/>
                    <a:pt x="61" y="115"/>
                  </a:cubicBezTo>
                  <a:cubicBezTo>
                    <a:pt x="65" y="116"/>
                    <a:pt x="68" y="117"/>
                    <a:pt x="71" y="118"/>
                  </a:cubicBezTo>
                  <a:lnTo>
                    <a:pt x="71" y="98"/>
                  </a:lnTo>
                  <a:close/>
                  <a:moveTo>
                    <a:pt x="29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18" y="9"/>
                    <a:pt x="12" y="15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0"/>
                    <a:pt x="18" y="37"/>
                    <a:pt x="26" y="37"/>
                  </a:cubicBezTo>
                  <a:cubicBezTo>
                    <a:pt x="60" y="37"/>
                    <a:pt x="60" y="37"/>
                    <a:pt x="60" y="37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7" y="104"/>
                    <a:pt x="54" y="109"/>
                    <a:pt x="51" y="114"/>
                  </a:cubicBezTo>
                  <a:cubicBezTo>
                    <a:pt x="48" y="114"/>
                    <a:pt x="46" y="113"/>
                    <a:pt x="45" y="113"/>
                  </a:cubicBezTo>
                  <a:cubicBezTo>
                    <a:pt x="38" y="113"/>
                    <a:pt x="32" y="115"/>
                    <a:pt x="28" y="118"/>
                  </a:cubicBezTo>
                  <a:cubicBezTo>
                    <a:pt x="23" y="120"/>
                    <a:pt x="21" y="124"/>
                    <a:pt x="21" y="128"/>
                  </a:cubicBezTo>
                  <a:cubicBezTo>
                    <a:pt x="21" y="130"/>
                    <a:pt x="22" y="131"/>
                    <a:pt x="23" y="133"/>
                  </a:cubicBezTo>
                  <a:cubicBezTo>
                    <a:pt x="24" y="134"/>
                    <a:pt x="26" y="134"/>
                    <a:pt x="29" y="134"/>
                  </a:cubicBezTo>
                  <a:cubicBezTo>
                    <a:pt x="30" y="134"/>
                    <a:pt x="31" y="134"/>
                    <a:pt x="33" y="133"/>
                  </a:cubicBezTo>
                  <a:cubicBezTo>
                    <a:pt x="34" y="132"/>
                    <a:pt x="35" y="131"/>
                    <a:pt x="35" y="130"/>
                  </a:cubicBezTo>
                  <a:cubicBezTo>
                    <a:pt x="35" y="129"/>
                    <a:pt x="34" y="128"/>
                    <a:pt x="34" y="127"/>
                  </a:cubicBezTo>
                  <a:cubicBezTo>
                    <a:pt x="34" y="127"/>
                    <a:pt x="33" y="126"/>
                    <a:pt x="33" y="126"/>
                  </a:cubicBezTo>
                  <a:cubicBezTo>
                    <a:pt x="34" y="124"/>
                    <a:pt x="35" y="123"/>
                    <a:pt x="38" y="122"/>
                  </a:cubicBezTo>
                  <a:cubicBezTo>
                    <a:pt x="40" y="121"/>
                    <a:pt x="43" y="120"/>
                    <a:pt x="47" y="120"/>
                  </a:cubicBezTo>
                  <a:cubicBezTo>
                    <a:pt x="44" y="125"/>
                    <a:pt x="42" y="129"/>
                    <a:pt x="40" y="134"/>
                  </a:cubicBezTo>
                  <a:cubicBezTo>
                    <a:pt x="33" y="148"/>
                    <a:pt x="30" y="159"/>
                    <a:pt x="30" y="167"/>
                  </a:cubicBezTo>
                  <a:cubicBezTo>
                    <a:pt x="30" y="173"/>
                    <a:pt x="32" y="176"/>
                    <a:pt x="36" y="178"/>
                  </a:cubicBezTo>
                  <a:cubicBezTo>
                    <a:pt x="37" y="179"/>
                    <a:pt x="41" y="180"/>
                    <a:pt x="45" y="180"/>
                  </a:cubicBezTo>
                  <a:cubicBezTo>
                    <a:pt x="44" y="178"/>
                    <a:pt x="44" y="176"/>
                    <a:pt x="44" y="173"/>
                  </a:cubicBezTo>
                  <a:cubicBezTo>
                    <a:pt x="44" y="170"/>
                    <a:pt x="44" y="167"/>
                    <a:pt x="45" y="163"/>
                  </a:cubicBezTo>
                  <a:cubicBezTo>
                    <a:pt x="47" y="150"/>
                    <a:pt x="52" y="136"/>
                    <a:pt x="59" y="120"/>
                  </a:cubicBezTo>
                  <a:cubicBezTo>
                    <a:pt x="59" y="120"/>
                    <a:pt x="60" y="120"/>
                    <a:pt x="60" y="120"/>
                  </a:cubicBezTo>
                  <a:cubicBezTo>
                    <a:pt x="60" y="211"/>
                    <a:pt x="60" y="211"/>
                    <a:pt x="60" y="211"/>
                  </a:cubicBezTo>
                  <a:cubicBezTo>
                    <a:pt x="29" y="211"/>
                    <a:pt x="29" y="211"/>
                    <a:pt x="29" y="211"/>
                  </a:cubicBezTo>
                  <a:cubicBezTo>
                    <a:pt x="13" y="211"/>
                    <a:pt x="0" y="198"/>
                    <a:pt x="0" y="183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75">
              <a:extLst>
                <a:ext uri="{FF2B5EF4-FFF2-40B4-BE49-F238E27FC236}">
                  <a16:creationId xmlns:a16="http://schemas.microsoft.com/office/drawing/2014/main" xmlns="" id="{2BFC62F3-4441-4F59-BF60-7F3F0C6401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85975" y="2089150"/>
              <a:ext cx="347663" cy="349250"/>
            </a:xfrm>
            <a:custGeom>
              <a:avLst/>
              <a:gdLst>
                <a:gd name="T0" fmla="*/ 249 w 261"/>
                <a:gd name="T1" fmla="*/ 220 h 262"/>
                <a:gd name="T2" fmla="*/ 261 w 261"/>
                <a:gd name="T3" fmla="*/ 70 h 262"/>
                <a:gd name="T4" fmla="*/ 249 w 261"/>
                <a:gd name="T5" fmla="*/ 70 h 262"/>
                <a:gd name="T6" fmla="*/ 249 w 261"/>
                <a:gd name="T7" fmla="*/ 154 h 262"/>
                <a:gd name="T8" fmla="*/ 227 w 261"/>
                <a:gd name="T9" fmla="*/ 180 h 262"/>
                <a:gd name="T10" fmla="*/ 209 w 261"/>
                <a:gd name="T11" fmla="*/ 262 h 262"/>
                <a:gd name="T12" fmla="*/ 209 w 261"/>
                <a:gd name="T13" fmla="*/ 262 h 262"/>
                <a:gd name="T14" fmla="*/ 209 w 261"/>
                <a:gd name="T15" fmla="*/ 15 h 262"/>
                <a:gd name="T16" fmla="*/ 203 w 261"/>
                <a:gd name="T17" fmla="*/ 28 h 262"/>
                <a:gd name="T18" fmla="*/ 209 w 261"/>
                <a:gd name="T19" fmla="*/ 50 h 262"/>
                <a:gd name="T20" fmla="*/ 201 w 261"/>
                <a:gd name="T21" fmla="*/ 120 h 262"/>
                <a:gd name="T22" fmla="*/ 209 w 261"/>
                <a:gd name="T23" fmla="*/ 197 h 262"/>
                <a:gd name="T24" fmla="*/ 209 w 261"/>
                <a:gd name="T25" fmla="*/ 197 h 262"/>
                <a:gd name="T26" fmla="*/ 195 w 261"/>
                <a:gd name="T27" fmla="*/ 232 h 262"/>
                <a:gd name="T28" fmla="*/ 168 w 261"/>
                <a:gd name="T29" fmla="*/ 36 h 262"/>
                <a:gd name="T30" fmla="*/ 195 w 261"/>
                <a:gd name="T31" fmla="*/ 20 h 262"/>
                <a:gd name="T32" fmla="*/ 195 w 261"/>
                <a:gd name="T33" fmla="*/ 50 h 262"/>
                <a:gd name="T34" fmla="*/ 195 w 261"/>
                <a:gd name="T35" fmla="*/ 120 h 262"/>
                <a:gd name="T36" fmla="*/ 168 w 261"/>
                <a:gd name="T37" fmla="*/ 220 h 262"/>
                <a:gd name="T38" fmla="*/ 192 w 261"/>
                <a:gd name="T39" fmla="*/ 249 h 262"/>
                <a:gd name="T40" fmla="*/ 168 w 261"/>
                <a:gd name="T41" fmla="*/ 21 h 262"/>
                <a:gd name="T42" fmla="*/ 168 w 261"/>
                <a:gd name="T43" fmla="*/ 44 h 262"/>
                <a:gd name="T44" fmla="*/ 135 w 261"/>
                <a:gd name="T45" fmla="*/ 120 h 262"/>
                <a:gd name="T46" fmla="*/ 167 w 261"/>
                <a:gd name="T47" fmla="*/ 198 h 262"/>
                <a:gd name="T48" fmla="*/ 167 w 261"/>
                <a:gd name="T49" fmla="*/ 167 h 262"/>
                <a:gd name="T50" fmla="*/ 130 w 261"/>
                <a:gd name="T51" fmla="*/ 147 h 262"/>
                <a:gd name="T52" fmla="*/ 93 w 261"/>
                <a:gd name="T53" fmla="*/ 44 h 262"/>
                <a:gd name="T54" fmla="*/ 130 w 261"/>
                <a:gd name="T55" fmla="*/ 0 h 262"/>
                <a:gd name="T56" fmla="*/ 126 w 261"/>
                <a:gd name="T57" fmla="*/ 120 h 262"/>
                <a:gd name="T58" fmla="*/ 130 w 261"/>
                <a:gd name="T59" fmla="*/ 159 h 262"/>
                <a:gd name="T60" fmla="*/ 130 w 261"/>
                <a:gd name="T61" fmla="*/ 179 h 262"/>
                <a:gd name="T62" fmla="*/ 130 w 261"/>
                <a:gd name="T63" fmla="*/ 198 h 262"/>
                <a:gd name="T64" fmla="*/ 93 w 261"/>
                <a:gd name="T65" fmla="*/ 3 h 262"/>
                <a:gd name="T66" fmla="*/ 93 w 261"/>
                <a:gd name="T67" fmla="*/ 36 h 262"/>
                <a:gd name="T68" fmla="*/ 67 w 261"/>
                <a:gd name="T69" fmla="*/ 20 h 262"/>
                <a:gd name="T70" fmla="*/ 67 w 261"/>
                <a:gd name="T71" fmla="*/ 70 h 262"/>
                <a:gd name="T72" fmla="*/ 92 w 261"/>
                <a:gd name="T73" fmla="*/ 147 h 262"/>
                <a:gd name="T74" fmla="*/ 92 w 261"/>
                <a:gd name="T75" fmla="*/ 179 h 262"/>
                <a:gd name="T76" fmla="*/ 93 w 261"/>
                <a:gd name="T77" fmla="*/ 198 h 262"/>
                <a:gd name="T78" fmla="*/ 67 w 261"/>
                <a:gd name="T79" fmla="*/ 171 h 262"/>
                <a:gd name="T80" fmla="*/ 69 w 261"/>
                <a:gd name="T81" fmla="*/ 232 h 262"/>
                <a:gd name="T82" fmla="*/ 58 w 261"/>
                <a:gd name="T83" fmla="*/ 28 h 262"/>
                <a:gd name="T84" fmla="*/ 67 w 261"/>
                <a:gd name="T85" fmla="*/ 9 h 262"/>
                <a:gd name="T86" fmla="*/ 67 w 261"/>
                <a:gd name="T87" fmla="*/ 120 h 262"/>
                <a:gd name="T88" fmla="*/ 67 w 261"/>
                <a:gd name="T89" fmla="*/ 188 h 262"/>
                <a:gd name="T90" fmla="*/ 67 w 261"/>
                <a:gd name="T91" fmla="*/ 232 h 262"/>
                <a:gd name="T92" fmla="*/ 67 w 261"/>
                <a:gd name="T93" fmla="*/ 232 h 262"/>
                <a:gd name="T94" fmla="*/ 52 w 261"/>
                <a:gd name="T95" fmla="*/ 50 h 262"/>
                <a:gd name="T96" fmla="*/ 12 w 261"/>
                <a:gd name="T97" fmla="*/ 220 h 262"/>
                <a:gd name="T98" fmla="*/ 52 w 261"/>
                <a:gd name="T99" fmla="*/ 232 h 262"/>
                <a:gd name="T100" fmla="*/ 52 w 261"/>
                <a:gd name="T101" fmla="*/ 232 h 262"/>
                <a:gd name="T102" fmla="*/ 12 w 261"/>
                <a:gd name="T103" fmla="*/ 114 h 262"/>
                <a:gd name="T104" fmla="*/ 0 w 261"/>
                <a:gd name="T105" fmla="*/ 104 h 262"/>
                <a:gd name="T106" fmla="*/ 12 w 261"/>
                <a:gd name="T107" fmla="*/ 15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1" h="262">
                  <a:moveTo>
                    <a:pt x="249" y="220"/>
                  </a:moveTo>
                  <a:cubicBezTo>
                    <a:pt x="249" y="154"/>
                    <a:pt x="249" y="154"/>
                    <a:pt x="249" y="154"/>
                  </a:cubicBezTo>
                  <a:cubicBezTo>
                    <a:pt x="251" y="157"/>
                    <a:pt x="252" y="160"/>
                    <a:pt x="252" y="164"/>
                  </a:cubicBezTo>
                  <a:cubicBezTo>
                    <a:pt x="252" y="220"/>
                    <a:pt x="252" y="220"/>
                    <a:pt x="252" y="220"/>
                  </a:cubicBezTo>
                  <a:cubicBezTo>
                    <a:pt x="249" y="220"/>
                    <a:pt x="249" y="220"/>
                    <a:pt x="249" y="220"/>
                  </a:cubicBezTo>
                  <a:close/>
                  <a:moveTo>
                    <a:pt x="249" y="114"/>
                  </a:moveTo>
                  <a:cubicBezTo>
                    <a:pt x="249" y="70"/>
                    <a:pt x="249" y="70"/>
                    <a:pt x="249" y="70"/>
                  </a:cubicBezTo>
                  <a:cubicBezTo>
                    <a:pt x="250" y="70"/>
                    <a:pt x="250" y="70"/>
                    <a:pt x="250" y="69"/>
                  </a:cubicBezTo>
                  <a:cubicBezTo>
                    <a:pt x="257" y="67"/>
                    <a:pt x="257" y="67"/>
                    <a:pt x="257" y="67"/>
                  </a:cubicBezTo>
                  <a:cubicBezTo>
                    <a:pt x="259" y="66"/>
                    <a:pt x="261" y="67"/>
                    <a:pt x="261" y="70"/>
                  </a:cubicBezTo>
                  <a:cubicBezTo>
                    <a:pt x="261" y="104"/>
                    <a:pt x="261" y="104"/>
                    <a:pt x="261" y="104"/>
                  </a:cubicBezTo>
                  <a:cubicBezTo>
                    <a:pt x="261" y="107"/>
                    <a:pt x="259" y="110"/>
                    <a:pt x="257" y="111"/>
                  </a:cubicBezTo>
                  <a:cubicBezTo>
                    <a:pt x="250" y="113"/>
                    <a:pt x="250" y="113"/>
                    <a:pt x="250" y="113"/>
                  </a:cubicBezTo>
                  <a:cubicBezTo>
                    <a:pt x="250" y="114"/>
                    <a:pt x="250" y="114"/>
                    <a:pt x="249" y="114"/>
                  </a:cubicBezTo>
                  <a:close/>
                  <a:moveTo>
                    <a:pt x="249" y="70"/>
                  </a:moveTo>
                  <a:cubicBezTo>
                    <a:pt x="249" y="114"/>
                    <a:pt x="249" y="114"/>
                    <a:pt x="249" y="114"/>
                  </a:cubicBezTo>
                  <a:cubicBezTo>
                    <a:pt x="248" y="114"/>
                    <a:pt x="246" y="112"/>
                    <a:pt x="246" y="110"/>
                  </a:cubicBezTo>
                  <a:cubicBezTo>
                    <a:pt x="246" y="76"/>
                    <a:pt x="246" y="76"/>
                    <a:pt x="246" y="76"/>
                  </a:cubicBezTo>
                  <a:cubicBezTo>
                    <a:pt x="246" y="74"/>
                    <a:pt x="248" y="71"/>
                    <a:pt x="249" y="70"/>
                  </a:cubicBezTo>
                  <a:close/>
                  <a:moveTo>
                    <a:pt x="249" y="154"/>
                  </a:moveTo>
                  <a:cubicBezTo>
                    <a:pt x="246" y="150"/>
                    <a:pt x="241" y="146"/>
                    <a:pt x="235" y="146"/>
                  </a:cubicBezTo>
                  <a:cubicBezTo>
                    <a:pt x="235" y="50"/>
                    <a:pt x="235" y="50"/>
                    <a:pt x="235" y="50"/>
                  </a:cubicBezTo>
                  <a:cubicBezTo>
                    <a:pt x="209" y="50"/>
                    <a:pt x="209" y="50"/>
                    <a:pt x="209" y="50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19" y="162"/>
                    <a:pt x="227" y="170"/>
                    <a:pt x="227" y="180"/>
                  </a:cubicBezTo>
                  <a:cubicBezTo>
                    <a:pt x="227" y="189"/>
                    <a:pt x="219" y="197"/>
                    <a:pt x="209" y="197"/>
                  </a:cubicBezTo>
                  <a:cubicBezTo>
                    <a:pt x="209" y="220"/>
                    <a:pt x="209" y="220"/>
                    <a:pt x="209" y="220"/>
                  </a:cubicBezTo>
                  <a:cubicBezTo>
                    <a:pt x="249" y="220"/>
                    <a:pt x="249" y="220"/>
                    <a:pt x="249" y="220"/>
                  </a:cubicBezTo>
                  <a:cubicBezTo>
                    <a:pt x="249" y="154"/>
                    <a:pt x="249" y="154"/>
                    <a:pt x="249" y="154"/>
                  </a:cubicBezTo>
                  <a:close/>
                  <a:moveTo>
                    <a:pt x="209" y="262"/>
                  </a:moveTo>
                  <a:cubicBezTo>
                    <a:pt x="209" y="232"/>
                    <a:pt x="209" y="232"/>
                    <a:pt x="209" y="232"/>
                  </a:cubicBezTo>
                  <a:cubicBezTo>
                    <a:pt x="226" y="232"/>
                    <a:pt x="226" y="232"/>
                    <a:pt x="226" y="232"/>
                  </a:cubicBezTo>
                  <a:cubicBezTo>
                    <a:pt x="226" y="249"/>
                    <a:pt x="226" y="249"/>
                    <a:pt x="226" y="249"/>
                  </a:cubicBezTo>
                  <a:cubicBezTo>
                    <a:pt x="226" y="257"/>
                    <a:pt x="220" y="262"/>
                    <a:pt x="213" y="262"/>
                  </a:cubicBezTo>
                  <a:cubicBezTo>
                    <a:pt x="209" y="262"/>
                    <a:pt x="209" y="262"/>
                    <a:pt x="209" y="262"/>
                  </a:cubicBezTo>
                  <a:close/>
                  <a:moveTo>
                    <a:pt x="209" y="44"/>
                  </a:moveTo>
                  <a:cubicBezTo>
                    <a:pt x="209" y="15"/>
                    <a:pt x="209" y="15"/>
                    <a:pt x="209" y="15"/>
                  </a:cubicBezTo>
                  <a:cubicBezTo>
                    <a:pt x="225" y="23"/>
                    <a:pt x="235" y="33"/>
                    <a:pt x="235" y="44"/>
                  </a:cubicBezTo>
                  <a:lnTo>
                    <a:pt x="209" y="44"/>
                  </a:lnTo>
                  <a:close/>
                  <a:moveTo>
                    <a:pt x="209" y="15"/>
                  </a:moveTo>
                  <a:cubicBezTo>
                    <a:pt x="209" y="44"/>
                    <a:pt x="209" y="44"/>
                    <a:pt x="209" y="44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195" y="37"/>
                    <a:pt x="195" y="37"/>
                    <a:pt x="195" y="37"/>
                  </a:cubicBezTo>
                  <a:cubicBezTo>
                    <a:pt x="195" y="37"/>
                    <a:pt x="195" y="37"/>
                    <a:pt x="195" y="37"/>
                  </a:cubicBezTo>
                  <a:cubicBezTo>
                    <a:pt x="199" y="37"/>
                    <a:pt x="203" y="33"/>
                    <a:pt x="203" y="28"/>
                  </a:cubicBezTo>
                  <a:cubicBezTo>
                    <a:pt x="203" y="24"/>
                    <a:pt x="199" y="20"/>
                    <a:pt x="195" y="20"/>
                  </a:cubicBezTo>
                  <a:cubicBezTo>
                    <a:pt x="195" y="20"/>
                    <a:pt x="195" y="20"/>
                    <a:pt x="195" y="20"/>
                  </a:cubicBezTo>
                  <a:cubicBezTo>
                    <a:pt x="195" y="9"/>
                    <a:pt x="195" y="9"/>
                    <a:pt x="195" y="9"/>
                  </a:cubicBezTo>
                  <a:cubicBezTo>
                    <a:pt x="200" y="11"/>
                    <a:pt x="205" y="13"/>
                    <a:pt x="209" y="15"/>
                  </a:cubicBezTo>
                  <a:close/>
                  <a:moveTo>
                    <a:pt x="209" y="50"/>
                  </a:moveTo>
                  <a:cubicBezTo>
                    <a:pt x="209" y="162"/>
                    <a:pt x="209" y="162"/>
                    <a:pt x="209" y="162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03" y="162"/>
                    <a:pt x="198" y="166"/>
                    <a:pt x="195" y="171"/>
                  </a:cubicBezTo>
                  <a:cubicBezTo>
                    <a:pt x="195" y="120"/>
                    <a:pt x="195" y="120"/>
                    <a:pt x="195" y="120"/>
                  </a:cubicBezTo>
                  <a:cubicBezTo>
                    <a:pt x="201" y="120"/>
                    <a:pt x="201" y="120"/>
                    <a:pt x="201" y="120"/>
                  </a:cubicBezTo>
                  <a:cubicBezTo>
                    <a:pt x="201" y="70"/>
                    <a:pt x="201" y="70"/>
                    <a:pt x="201" y="70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195" y="50"/>
                    <a:pt x="195" y="50"/>
                    <a:pt x="195" y="50"/>
                  </a:cubicBezTo>
                  <a:cubicBezTo>
                    <a:pt x="209" y="50"/>
                    <a:pt x="209" y="50"/>
                    <a:pt x="209" y="50"/>
                  </a:cubicBezTo>
                  <a:close/>
                  <a:moveTo>
                    <a:pt x="209" y="197"/>
                  </a:moveTo>
                  <a:cubicBezTo>
                    <a:pt x="209" y="220"/>
                    <a:pt x="209" y="220"/>
                    <a:pt x="209" y="220"/>
                  </a:cubicBezTo>
                  <a:cubicBezTo>
                    <a:pt x="195" y="220"/>
                    <a:pt x="195" y="220"/>
                    <a:pt x="195" y="220"/>
                  </a:cubicBezTo>
                  <a:cubicBezTo>
                    <a:pt x="195" y="188"/>
                    <a:pt x="195" y="188"/>
                    <a:pt x="195" y="188"/>
                  </a:cubicBezTo>
                  <a:cubicBezTo>
                    <a:pt x="198" y="193"/>
                    <a:pt x="203" y="197"/>
                    <a:pt x="209" y="197"/>
                  </a:cubicBezTo>
                  <a:cubicBezTo>
                    <a:pt x="209" y="197"/>
                    <a:pt x="209" y="197"/>
                    <a:pt x="209" y="197"/>
                  </a:cubicBezTo>
                  <a:close/>
                  <a:moveTo>
                    <a:pt x="209" y="232"/>
                  </a:moveTo>
                  <a:cubicBezTo>
                    <a:pt x="209" y="262"/>
                    <a:pt x="209" y="262"/>
                    <a:pt x="209" y="262"/>
                  </a:cubicBezTo>
                  <a:cubicBezTo>
                    <a:pt x="206" y="262"/>
                    <a:pt x="206" y="262"/>
                    <a:pt x="206" y="262"/>
                  </a:cubicBezTo>
                  <a:cubicBezTo>
                    <a:pt x="201" y="262"/>
                    <a:pt x="197" y="260"/>
                    <a:pt x="195" y="257"/>
                  </a:cubicBezTo>
                  <a:cubicBezTo>
                    <a:pt x="195" y="232"/>
                    <a:pt x="195" y="232"/>
                    <a:pt x="195" y="232"/>
                  </a:cubicBezTo>
                  <a:lnTo>
                    <a:pt x="209" y="232"/>
                  </a:lnTo>
                  <a:close/>
                  <a:moveTo>
                    <a:pt x="171" y="20"/>
                  </a:moveTo>
                  <a:cubicBezTo>
                    <a:pt x="175" y="20"/>
                    <a:pt x="179" y="24"/>
                    <a:pt x="179" y="28"/>
                  </a:cubicBezTo>
                  <a:cubicBezTo>
                    <a:pt x="179" y="33"/>
                    <a:pt x="175" y="37"/>
                    <a:pt x="171" y="37"/>
                  </a:cubicBezTo>
                  <a:cubicBezTo>
                    <a:pt x="170" y="37"/>
                    <a:pt x="169" y="37"/>
                    <a:pt x="168" y="36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195" y="37"/>
                    <a:pt x="195" y="37"/>
                    <a:pt x="195" y="37"/>
                  </a:cubicBezTo>
                  <a:cubicBezTo>
                    <a:pt x="190" y="37"/>
                    <a:pt x="186" y="33"/>
                    <a:pt x="186" y="28"/>
                  </a:cubicBezTo>
                  <a:cubicBezTo>
                    <a:pt x="186" y="24"/>
                    <a:pt x="190" y="20"/>
                    <a:pt x="195" y="20"/>
                  </a:cubicBezTo>
                  <a:cubicBezTo>
                    <a:pt x="195" y="9"/>
                    <a:pt x="195" y="9"/>
                    <a:pt x="195" y="9"/>
                  </a:cubicBezTo>
                  <a:cubicBezTo>
                    <a:pt x="187" y="6"/>
                    <a:pt x="178" y="4"/>
                    <a:pt x="168" y="3"/>
                  </a:cubicBezTo>
                  <a:cubicBezTo>
                    <a:pt x="168" y="21"/>
                    <a:pt x="168" y="21"/>
                    <a:pt x="168" y="21"/>
                  </a:cubicBezTo>
                  <a:cubicBezTo>
                    <a:pt x="169" y="20"/>
                    <a:pt x="170" y="20"/>
                    <a:pt x="171" y="20"/>
                  </a:cubicBezTo>
                  <a:close/>
                  <a:moveTo>
                    <a:pt x="195" y="50"/>
                  </a:moveTo>
                  <a:cubicBezTo>
                    <a:pt x="195" y="70"/>
                    <a:pt x="195" y="70"/>
                    <a:pt x="195" y="70"/>
                  </a:cubicBezTo>
                  <a:cubicBezTo>
                    <a:pt x="168" y="70"/>
                    <a:pt x="168" y="70"/>
                    <a:pt x="168" y="70"/>
                  </a:cubicBezTo>
                  <a:cubicBezTo>
                    <a:pt x="168" y="50"/>
                    <a:pt x="168" y="50"/>
                    <a:pt x="168" y="50"/>
                  </a:cubicBezTo>
                  <a:cubicBezTo>
                    <a:pt x="195" y="50"/>
                    <a:pt x="195" y="50"/>
                    <a:pt x="195" y="50"/>
                  </a:cubicBezTo>
                  <a:close/>
                  <a:moveTo>
                    <a:pt x="195" y="120"/>
                  </a:moveTo>
                  <a:cubicBezTo>
                    <a:pt x="195" y="171"/>
                    <a:pt x="195" y="171"/>
                    <a:pt x="195" y="171"/>
                  </a:cubicBezTo>
                  <a:cubicBezTo>
                    <a:pt x="193" y="173"/>
                    <a:pt x="192" y="176"/>
                    <a:pt x="192" y="180"/>
                  </a:cubicBezTo>
                  <a:cubicBezTo>
                    <a:pt x="192" y="183"/>
                    <a:pt x="193" y="186"/>
                    <a:pt x="195" y="188"/>
                  </a:cubicBezTo>
                  <a:cubicBezTo>
                    <a:pt x="195" y="220"/>
                    <a:pt x="195" y="220"/>
                    <a:pt x="195" y="220"/>
                  </a:cubicBezTo>
                  <a:cubicBezTo>
                    <a:pt x="168" y="220"/>
                    <a:pt x="168" y="220"/>
                    <a:pt x="168" y="220"/>
                  </a:cubicBezTo>
                  <a:cubicBezTo>
                    <a:pt x="168" y="120"/>
                    <a:pt x="168" y="120"/>
                    <a:pt x="168" y="120"/>
                  </a:cubicBezTo>
                  <a:cubicBezTo>
                    <a:pt x="195" y="120"/>
                    <a:pt x="195" y="120"/>
                    <a:pt x="195" y="120"/>
                  </a:cubicBezTo>
                  <a:close/>
                  <a:moveTo>
                    <a:pt x="195" y="232"/>
                  </a:moveTo>
                  <a:cubicBezTo>
                    <a:pt x="195" y="257"/>
                    <a:pt x="195" y="257"/>
                    <a:pt x="195" y="257"/>
                  </a:cubicBezTo>
                  <a:cubicBezTo>
                    <a:pt x="193" y="254"/>
                    <a:pt x="192" y="252"/>
                    <a:pt x="192" y="249"/>
                  </a:cubicBezTo>
                  <a:cubicBezTo>
                    <a:pt x="192" y="232"/>
                    <a:pt x="192" y="232"/>
                    <a:pt x="192" y="232"/>
                  </a:cubicBezTo>
                  <a:lnTo>
                    <a:pt x="195" y="232"/>
                  </a:lnTo>
                  <a:close/>
                  <a:moveTo>
                    <a:pt x="168" y="36"/>
                  </a:moveTo>
                  <a:cubicBezTo>
                    <a:pt x="165" y="35"/>
                    <a:pt x="162" y="32"/>
                    <a:pt x="162" y="28"/>
                  </a:cubicBezTo>
                  <a:cubicBezTo>
                    <a:pt x="162" y="25"/>
                    <a:pt x="165" y="22"/>
                    <a:pt x="168" y="21"/>
                  </a:cubicBezTo>
                  <a:cubicBezTo>
                    <a:pt x="168" y="3"/>
                    <a:pt x="168" y="3"/>
                    <a:pt x="168" y="3"/>
                  </a:cubicBezTo>
                  <a:cubicBezTo>
                    <a:pt x="157" y="1"/>
                    <a:pt x="144" y="0"/>
                    <a:pt x="131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36"/>
                    <a:pt x="168" y="36"/>
                    <a:pt x="168" y="36"/>
                  </a:cubicBezTo>
                  <a:close/>
                  <a:moveTo>
                    <a:pt x="168" y="50"/>
                  </a:moveTo>
                  <a:cubicBezTo>
                    <a:pt x="168" y="70"/>
                    <a:pt x="168" y="70"/>
                    <a:pt x="168" y="70"/>
                  </a:cubicBezTo>
                  <a:cubicBezTo>
                    <a:pt x="135" y="70"/>
                    <a:pt x="135" y="70"/>
                    <a:pt x="135" y="70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68" y="120"/>
                    <a:pt x="168" y="120"/>
                    <a:pt x="168" y="120"/>
                  </a:cubicBezTo>
                  <a:cubicBezTo>
                    <a:pt x="168" y="220"/>
                    <a:pt x="168" y="220"/>
                    <a:pt x="168" y="220"/>
                  </a:cubicBezTo>
                  <a:cubicBezTo>
                    <a:pt x="130" y="220"/>
                    <a:pt x="130" y="220"/>
                    <a:pt x="130" y="220"/>
                  </a:cubicBezTo>
                  <a:cubicBezTo>
                    <a:pt x="130" y="198"/>
                    <a:pt x="130" y="198"/>
                    <a:pt x="130" y="198"/>
                  </a:cubicBezTo>
                  <a:cubicBezTo>
                    <a:pt x="167" y="198"/>
                    <a:pt x="167" y="198"/>
                    <a:pt x="167" y="198"/>
                  </a:cubicBezTo>
                  <a:cubicBezTo>
                    <a:pt x="167" y="187"/>
                    <a:pt x="167" y="187"/>
                    <a:pt x="167" y="187"/>
                  </a:cubicBezTo>
                  <a:cubicBezTo>
                    <a:pt x="130" y="187"/>
                    <a:pt x="130" y="187"/>
                    <a:pt x="130" y="187"/>
                  </a:cubicBezTo>
                  <a:cubicBezTo>
                    <a:pt x="130" y="179"/>
                    <a:pt x="130" y="179"/>
                    <a:pt x="130" y="179"/>
                  </a:cubicBezTo>
                  <a:cubicBezTo>
                    <a:pt x="167" y="179"/>
                    <a:pt x="167" y="179"/>
                    <a:pt x="167" y="179"/>
                  </a:cubicBezTo>
                  <a:cubicBezTo>
                    <a:pt x="167" y="167"/>
                    <a:pt x="167" y="167"/>
                    <a:pt x="167" y="167"/>
                  </a:cubicBezTo>
                  <a:cubicBezTo>
                    <a:pt x="130" y="167"/>
                    <a:pt x="130" y="167"/>
                    <a:pt x="130" y="167"/>
                  </a:cubicBezTo>
                  <a:cubicBezTo>
                    <a:pt x="130" y="159"/>
                    <a:pt x="130" y="159"/>
                    <a:pt x="130" y="159"/>
                  </a:cubicBezTo>
                  <a:cubicBezTo>
                    <a:pt x="167" y="159"/>
                    <a:pt x="167" y="159"/>
                    <a:pt x="167" y="159"/>
                  </a:cubicBezTo>
                  <a:cubicBezTo>
                    <a:pt x="167" y="147"/>
                    <a:pt x="167" y="147"/>
                    <a:pt x="167" y="147"/>
                  </a:cubicBezTo>
                  <a:cubicBezTo>
                    <a:pt x="130" y="147"/>
                    <a:pt x="130" y="147"/>
                    <a:pt x="130" y="147"/>
                  </a:cubicBezTo>
                  <a:cubicBezTo>
                    <a:pt x="130" y="50"/>
                    <a:pt x="130" y="50"/>
                    <a:pt x="130" y="50"/>
                  </a:cubicBezTo>
                  <a:lnTo>
                    <a:pt x="168" y="50"/>
                  </a:lnTo>
                  <a:close/>
                  <a:moveTo>
                    <a:pt x="130" y="0"/>
                  </a:moveTo>
                  <a:cubicBezTo>
                    <a:pt x="130" y="44"/>
                    <a:pt x="130" y="44"/>
                    <a:pt x="130" y="44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96" y="35"/>
                    <a:pt x="99" y="32"/>
                    <a:pt x="99" y="28"/>
                  </a:cubicBezTo>
                  <a:cubicBezTo>
                    <a:pt x="99" y="25"/>
                    <a:pt x="96" y="22"/>
                    <a:pt x="93" y="21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104" y="1"/>
                    <a:pt x="117" y="0"/>
                    <a:pt x="130" y="0"/>
                  </a:cubicBezTo>
                  <a:close/>
                  <a:moveTo>
                    <a:pt x="130" y="50"/>
                  </a:moveTo>
                  <a:cubicBezTo>
                    <a:pt x="130" y="147"/>
                    <a:pt x="130" y="147"/>
                    <a:pt x="130" y="147"/>
                  </a:cubicBezTo>
                  <a:cubicBezTo>
                    <a:pt x="93" y="147"/>
                    <a:pt x="93" y="147"/>
                    <a:pt x="93" y="147"/>
                  </a:cubicBezTo>
                  <a:cubicBezTo>
                    <a:pt x="93" y="120"/>
                    <a:pt x="93" y="120"/>
                    <a:pt x="93" y="120"/>
                  </a:cubicBezTo>
                  <a:cubicBezTo>
                    <a:pt x="126" y="120"/>
                    <a:pt x="126" y="120"/>
                    <a:pt x="126" y="120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93" y="70"/>
                    <a:pt x="93" y="70"/>
                    <a:pt x="93" y="70"/>
                  </a:cubicBezTo>
                  <a:cubicBezTo>
                    <a:pt x="93" y="50"/>
                    <a:pt x="93" y="50"/>
                    <a:pt x="93" y="50"/>
                  </a:cubicBezTo>
                  <a:cubicBezTo>
                    <a:pt x="130" y="50"/>
                    <a:pt x="130" y="50"/>
                    <a:pt x="130" y="50"/>
                  </a:cubicBezTo>
                  <a:close/>
                  <a:moveTo>
                    <a:pt x="130" y="159"/>
                  </a:moveTo>
                  <a:cubicBezTo>
                    <a:pt x="130" y="167"/>
                    <a:pt x="130" y="167"/>
                    <a:pt x="130" y="167"/>
                  </a:cubicBezTo>
                  <a:cubicBezTo>
                    <a:pt x="93" y="167"/>
                    <a:pt x="93" y="167"/>
                    <a:pt x="93" y="167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130" y="159"/>
                    <a:pt x="130" y="159"/>
                    <a:pt x="130" y="159"/>
                  </a:cubicBezTo>
                  <a:close/>
                  <a:moveTo>
                    <a:pt x="130" y="179"/>
                  </a:moveTo>
                  <a:cubicBezTo>
                    <a:pt x="130" y="187"/>
                    <a:pt x="130" y="187"/>
                    <a:pt x="130" y="187"/>
                  </a:cubicBezTo>
                  <a:cubicBezTo>
                    <a:pt x="93" y="187"/>
                    <a:pt x="93" y="187"/>
                    <a:pt x="93" y="187"/>
                  </a:cubicBezTo>
                  <a:cubicBezTo>
                    <a:pt x="93" y="179"/>
                    <a:pt x="93" y="179"/>
                    <a:pt x="93" y="179"/>
                  </a:cubicBezTo>
                  <a:cubicBezTo>
                    <a:pt x="130" y="179"/>
                    <a:pt x="130" y="179"/>
                    <a:pt x="130" y="179"/>
                  </a:cubicBezTo>
                  <a:close/>
                  <a:moveTo>
                    <a:pt x="130" y="198"/>
                  </a:moveTo>
                  <a:cubicBezTo>
                    <a:pt x="130" y="220"/>
                    <a:pt x="130" y="220"/>
                    <a:pt x="130" y="220"/>
                  </a:cubicBezTo>
                  <a:cubicBezTo>
                    <a:pt x="93" y="220"/>
                    <a:pt x="93" y="220"/>
                    <a:pt x="93" y="220"/>
                  </a:cubicBezTo>
                  <a:cubicBezTo>
                    <a:pt x="93" y="198"/>
                    <a:pt x="93" y="198"/>
                    <a:pt x="93" y="198"/>
                  </a:cubicBezTo>
                  <a:lnTo>
                    <a:pt x="130" y="198"/>
                  </a:lnTo>
                  <a:close/>
                  <a:moveTo>
                    <a:pt x="93" y="3"/>
                  </a:moveTo>
                  <a:cubicBezTo>
                    <a:pt x="93" y="21"/>
                    <a:pt x="93" y="21"/>
                    <a:pt x="93" y="21"/>
                  </a:cubicBezTo>
                  <a:cubicBezTo>
                    <a:pt x="92" y="20"/>
                    <a:pt x="92" y="20"/>
                    <a:pt x="91" y="20"/>
                  </a:cubicBezTo>
                  <a:cubicBezTo>
                    <a:pt x="86" y="20"/>
                    <a:pt x="83" y="24"/>
                    <a:pt x="83" y="28"/>
                  </a:cubicBezTo>
                  <a:cubicBezTo>
                    <a:pt x="83" y="33"/>
                    <a:pt x="86" y="37"/>
                    <a:pt x="91" y="37"/>
                  </a:cubicBezTo>
                  <a:cubicBezTo>
                    <a:pt x="92" y="37"/>
                    <a:pt x="92" y="37"/>
                    <a:pt x="93" y="36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67" y="44"/>
                    <a:pt x="67" y="44"/>
                    <a:pt x="67" y="44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71" y="37"/>
                    <a:pt x="75" y="33"/>
                    <a:pt x="75" y="28"/>
                  </a:cubicBezTo>
                  <a:cubicBezTo>
                    <a:pt x="75" y="24"/>
                    <a:pt x="71" y="20"/>
                    <a:pt x="67" y="20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5" y="6"/>
                    <a:pt x="84" y="4"/>
                    <a:pt x="93" y="3"/>
                  </a:cubicBezTo>
                  <a:close/>
                  <a:moveTo>
                    <a:pt x="93" y="50"/>
                  </a:moveTo>
                  <a:cubicBezTo>
                    <a:pt x="93" y="70"/>
                    <a:pt x="93" y="70"/>
                    <a:pt x="93" y="70"/>
                  </a:cubicBezTo>
                  <a:cubicBezTo>
                    <a:pt x="67" y="70"/>
                    <a:pt x="67" y="70"/>
                    <a:pt x="67" y="70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93" y="50"/>
                    <a:pt x="93" y="50"/>
                    <a:pt x="93" y="50"/>
                  </a:cubicBezTo>
                  <a:close/>
                  <a:moveTo>
                    <a:pt x="93" y="120"/>
                  </a:moveTo>
                  <a:cubicBezTo>
                    <a:pt x="93" y="147"/>
                    <a:pt x="93" y="147"/>
                    <a:pt x="93" y="147"/>
                  </a:cubicBezTo>
                  <a:cubicBezTo>
                    <a:pt x="92" y="147"/>
                    <a:pt x="92" y="147"/>
                    <a:pt x="92" y="147"/>
                  </a:cubicBezTo>
                  <a:cubicBezTo>
                    <a:pt x="92" y="159"/>
                    <a:pt x="92" y="159"/>
                    <a:pt x="92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67"/>
                    <a:pt x="93" y="167"/>
                    <a:pt x="93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2" y="179"/>
                    <a:pt x="92" y="179"/>
                    <a:pt x="92" y="179"/>
                  </a:cubicBezTo>
                  <a:cubicBezTo>
                    <a:pt x="93" y="179"/>
                    <a:pt x="93" y="179"/>
                    <a:pt x="93" y="179"/>
                  </a:cubicBezTo>
                  <a:cubicBezTo>
                    <a:pt x="93" y="187"/>
                    <a:pt x="93" y="187"/>
                    <a:pt x="93" y="187"/>
                  </a:cubicBezTo>
                  <a:cubicBezTo>
                    <a:pt x="92" y="187"/>
                    <a:pt x="92" y="187"/>
                    <a:pt x="92" y="187"/>
                  </a:cubicBezTo>
                  <a:cubicBezTo>
                    <a:pt x="92" y="198"/>
                    <a:pt x="92" y="198"/>
                    <a:pt x="92" y="198"/>
                  </a:cubicBezTo>
                  <a:cubicBezTo>
                    <a:pt x="93" y="198"/>
                    <a:pt x="93" y="198"/>
                    <a:pt x="93" y="198"/>
                  </a:cubicBezTo>
                  <a:cubicBezTo>
                    <a:pt x="93" y="220"/>
                    <a:pt x="93" y="220"/>
                    <a:pt x="93" y="220"/>
                  </a:cubicBezTo>
                  <a:cubicBezTo>
                    <a:pt x="67" y="220"/>
                    <a:pt x="67" y="220"/>
                    <a:pt x="67" y="220"/>
                  </a:cubicBezTo>
                  <a:cubicBezTo>
                    <a:pt x="67" y="188"/>
                    <a:pt x="67" y="188"/>
                    <a:pt x="67" y="188"/>
                  </a:cubicBezTo>
                  <a:cubicBezTo>
                    <a:pt x="68" y="186"/>
                    <a:pt x="69" y="183"/>
                    <a:pt x="69" y="180"/>
                  </a:cubicBezTo>
                  <a:cubicBezTo>
                    <a:pt x="69" y="176"/>
                    <a:pt x="68" y="173"/>
                    <a:pt x="67" y="171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93" y="120"/>
                    <a:pt x="93" y="120"/>
                    <a:pt x="93" y="120"/>
                  </a:cubicBezTo>
                  <a:close/>
                  <a:moveTo>
                    <a:pt x="67" y="257"/>
                  </a:moveTo>
                  <a:cubicBezTo>
                    <a:pt x="67" y="232"/>
                    <a:pt x="67" y="232"/>
                    <a:pt x="67" y="232"/>
                  </a:cubicBezTo>
                  <a:cubicBezTo>
                    <a:pt x="69" y="232"/>
                    <a:pt x="69" y="232"/>
                    <a:pt x="69" y="232"/>
                  </a:cubicBezTo>
                  <a:cubicBezTo>
                    <a:pt x="69" y="249"/>
                    <a:pt x="69" y="249"/>
                    <a:pt x="69" y="249"/>
                  </a:cubicBezTo>
                  <a:cubicBezTo>
                    <a:pt x="69" y="252"/>
                    <a:pt x="68" y="254"/>
                    <a:pt x="67" y="257"/>
                  </a:cubicBezTo>
                  <a:close/>
                  <a:moveTo>
                    <a:pt x="67" y="9"/>
                  </a:moveTo>
                  <a:cubicBezTo>
                    <a:pt x="67" y="20"/>
                    <a:pt x="67" y="20"/>
                    <a:pt x="67" y="20"/>
                  </a:cubicBezTo>
                  <a:cubicBezTo>
                    <a:pt x="62" y="20"/>
                    <a:pt x="58" y="24"/>
                    <a:pt x="58" y="28"/>
                  </a:cubicBezTo>
                  <a:cubicBezTo>
                    <a:pt x="58" y="33"/>
                    <a:pt x="62" y="37"/>
                    <a:pt x="67" y="37"/>
                  </a:cubicBezTo>
                  <a:cubicBezTo>
                    <a:pt x="67" y="44"/>
                    <a:pt x="67" y="44"/>
                    <a:pt x="67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6" y="13"/>
                    <a:pt x="61" y="11"/>
                    <a:pt x="67" y="9"/>
                  </a:cubicBezTo>
                  <a:close/>
                  <a:moveTo>
                    <a:pt x="67" y="50"/>
                  </a:moveTo>
                  <a:cubicBezTo>
                    <a:pt x="67" y="70"/>
                    <a:pt x="67" y="70"/>
                    <a:pt x="67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71"/>
                    <a:pt x="67" y="171"/>
                    <a:pt x="67" y="171"/>
                  </a:cubicBezTo>
                  <a:cubicBezTo>
                    <a:pt x="64" y="166"/>
                    <a:pt x="58" y="162"/>
                    <a:pt x="52" y="162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67" y="50"/>
                    <a:pt x="67" y="50"/>
                    <a:pt x="67" y="50"/>
                  </a:cubicBezTo>
                  <a:close/>
                  <a:moveTo>
                    <a:pt x="67" y="188"/>
                  </a:moveTo>
                  <a:cubicBezTo>
                    <a:pt x="67" y="220"/>
                    <a:pt x="67" y="220"/>
                    <a:pt x="67" y="220"/>
                  </a:cubicBezTo>
                  <a:cubicBezTo>
                    <a:pt x="52" y="220"/>
                    <a:pt x="52" y="220"/>
                    <a:pt x="52" y="220"/>
                  </a:cubicBezTo>
                  <a:cubicBezTo>
                    <a:pt x="52" y="197"/>
                    <a:pt x="52" y="197"/>
                    <a:pt x="52" y="197"/>
                  </a:cubicBezTo>
                  <a:cubicBezTo>
                    <a:pt x="58" y="197"/>
                    <a:pt x="64" y="193"/>
                    <a:pt x="67" y="188"/>
                  </a:cubicBezTo>
                  <a:close/>
                  <a:moveTo>
                    <a:pt x="67" y="232"/>
                  </a:moveTo>
                  <a:cubicBezTo>
                    <a:pt x="67" y="257"/>
                    <a:pt x="67" y="257"/>
                    <a:pt x="67" y="257"/>
                  </a:cubicBezTo>
                  <a:cubicBezTo>
                    <a:pt x="64" y="260"/>
                    <a:pt x="60" y="262"/>
                    <a:pt x="56" y="262"/>
                  </a:cubicBezTo>
                  <a:cubicBezTo>
                    <a:pt x="52" y="262"/>
                    <a:pt x="52" y="262"/>
                    <a:pt x="52" y="262"/>
                  </a:cubicBezTo>
                  <a:cubicBezTo>
                    <a:pt x="52" y="232"/>
                    <a:pt x="52" y="232"/>
                    <a:pt x="52" y="232"/>
                  </a:cubicBezTo>
                  <a:lnTo>
                    <a:pt x="67" y="232"/>
                  </a:lnTo>
                  <a:close/>
                  <a:moveTo>
                    <a:pt x="52" y="15"/>
                  </a:moveTo>
                  <a:cubicBezTo>
                    <a:pt x="52" y="44"/>
                    <a:pt x="52" y="44"/>
                    <a:pt x="52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33"/>
                    <a:pt x="36" y="23"/>
                    <a:pt x="52" y="15"/>
                  </a:cubicBezTo>
                  <a:close/>
                  <a:moveTo>
                    <a:pt x="52" y="50"/>
                  </a:moveTo>
                  <a:cubicBezTo>
                    <a:pt x="52" y="162"/>
                    <a:pt x="52" y="162"/>
                    <a:pt x="52" y="162"/>
                  </a:cubicBezTo>
                  <a:cubicBezTo>
                    <a:pt x="42" y="162"/>
                    <a:pt x="35" y="170"/>
                    <a:pt x="35" y="180"/>
                  </a:cubicBezTo>
                  <a:cubicBezTo>
                    <a:pt x="35" y="189"/>
                    <a:pt x="42" y="197"/>
                    <a:pt x="52" y="197"/>
                  </a:cubicBezTo>
                  <a:cubicBezTo>
                    <a:pt x="52" y="220"/>
                    <a:pt x="52" y="220"/>
                    <a:pt x="52" y="220"/>
                  </a:cubicBezTo>
                  <a:cubicBezTo>
                    <a:pt x="12" y="220"/>
                    <a:pt x="12" y="220"/>
                    <a:pt x="12" y="220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5" y="150"/>
                    <a:pt x="21" y="146"/>
                    <a:pt x="27" y="146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52" y="50"/>
                    <a:pt x="52" y="50"/>
                    <a:pt x="52" y="50"/>
                  </a:cubicBezTo>
                  <a:close/>
                  <a:moveTo>
                    <a:pt x="52" y="232"/>
                  </a:moveTo>
                  <a:cubicBezTo>
                    <a:pt x="52" y="262"/>
                    <a:pt x="52" y="262"/>
                    <a:pt x="52" y="262"/>
                  </a:cubicBezTo>
                  <a:cubicBezTo>
                    <a:pt x="48" y="262"/>
                    <a:pt x="48" y="262"/>
                    <a:pt x="48" y="262"/>
                  </a:cubicBezTo>
                  <a:cubicBezTo>
                    <a:pt x="41" y="262"/>
                    <a:pt x="35" y="257"/>
                    <a:pt x="35" y="249"/>
                  </a:cubicBezTo>
                  <a:cubicBezTo>
                    <a:pt x="35" y="232"/>
                    <a:pt x="35" y="232"/>
                    <a:pt x="35" y="232"/>
                  </a:cubicBezTo>
                  <a:cubicBezTo>
                    <a:pt x="52" y="232"/>
                    <a:pt x="52" y="232"/>
                    <a:pt x="52" y="232"/>
                  </a:cubicBezTo>
                  <a:close/>
                  <a:moveTo>
                    <a:pt x="12" y="114"/>
                  </a:moveTo>
                  <a:cubicBezTo>
                    <a:pt x="14" y="114"/>
                    <a:pt x="15" y="112"/>
                    <a:pt x="15" y="110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5" y="74"/>
                    <a:pt x="14" y="71"/>
                    <a:pt x="12" y="70"/>
                  </a:cubicBezTo>
                  <a:lnTo>
                    <a:pt x="12" y="114"/>
                  </a:lnTo>
                  <a:close/>
                  <a:moveTo>
                    <a:pt x="12" y="70"/>
                  </a:moveTo>
                  <a:cubicBezTo>
                    <a:pt x="12" y="114"/>
                    <a:pt x="12" y="114"/>
                    <a:pt x="12" y="114"/>
                  </a:cubicBezTo>
                  <a:cubicBezTo>
                    <a:pt x="12" y="114"/>
                    <a:pt x="11" y="114"/>
                    <a:pt x="11" y="113"/>
                  </a:cubicBezTo>
                  <a:cubicBezTo>
                    <a:pt x="4" y="111"/>
                    <a:pt x="4" y="111"/>
                    <a:pt x="4" y="111"/>
                  </a:cubicBezTo>
                  <a:cubicBezTo>
                    <a:pt x="2" y="110"/>
                    <a:pt x="0" y="107"/>
                    <a:pt x="0" y="10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67"/>
                    <a:pt x="2" y="66"/>
                    <a:pt x="4" y="67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1" y="70"/>
                    <a:pt x="12" y="70"/>
                    <a:pt x="12" y="70"/>
                  </a:cubicBezTo>
                  <a:close/>
                  <a:moveTo>
                    <a:pt x="12" y="154"/>
                  </a:moveTo>
                  <a:cubicBezTo>
                    <a:pt x="12" y="220"/>
                    <a:pt x="12" y="220"/>
                    <a:pt x="12" y="220"/>
                  </a:cubicBezTo>
                  <a:cubicBezTo>
                    <a:pt x="9" y="220"/>
                    <a:pt x="9" y="220"/>
                    <a:pt x="9" y="220"/>
                  </a:cubicBezTo>
                  <a:cubicBezTo>
                    <a:pt x="9" y="164"/>
                    <a:pt x="9" y="164"/>
                    <a:pt x="9" y="164"/>
                  </a:cubicBezTo>
                  <a:cubicBezTo>
                    <a:pt x="9" y="160"/>
                    <a:pt x="10" y="157"/>
                    <a:pt x="12" y="1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76">
              <a:extLst>
                <a:ext uri="{FF2B5EF4-FFF2-40B4-BE49-F238E27FC236}">
                  <a16:creationId xmlns:a16="http://schemas.microsoft.com/office/drawing/2014/main" xmlns="" id="{E323D60B-F5A9-4C6F-BD9C-787F152330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39900" y="2538413"/>
              <a:ext cx="392113" cy="298450"/>
            </a:xfrm>
            <a:custGeom>
              <a:avLst/>
              <a:gdLst>
                <a:gd name="T0" fmla="*/ 271 w 295"/>
                <a:gd name="T1" fmla="*/ 0 h 224"/>
                <a:gd name="T2" fmla="*/ 277 w 295"/>
                <a:gd name="T3" fmla="*/ 35 h 224"/>
                <a:gd name="T4" fmla="*/ 224 w 295"/>
                <a:gd name="T5" fmla="*/ 224 h 224"/>
                <a:gd name="T6" fmla="*/ 248 w 295"/>
                <a:gd name="T7" fmla="*/ 188 h 224"/>
                <a:gd name="T8" fmla="*/ 249 w 295"/>
                <a:gd name="T9" fmla="*/ 29 h 224"/>
                <a:gd name="T10" fmla="*/ 224 w 295"/>
                <a:gd name="T11" fmla="*/ 194 h 224"/>
                <a:gd name="T12" fmla="*/ 224 w 295"/>
                <a:gd name="T13" fmla="*/ 16 h 224"/>
                <a:gd name="T14" fmla="*/ 224 w 295"/>
                <a:gd name="T15" fmla="*/ 208 h 224"/>
                <a:gd name="T16" fmla="*/ 224 w 295"/>
                <a:gd name="T17" fmla="*/ 179 h 224"/>
                <a:gd name="T18" fmla="*/ 224 w 295"/>
                <a:gd name="T19" fmla="*/ 194 h 224"/>
                <a:gd name="T20" fmla="*/ 201 w 295"/>
                <a:gd name="T21" fmla="*/ 128 h 224"/>
                <a:gd name="T22" fmla="*/ 203 w 295"/>
                <a:gd name="T23" fmla="*/ 98 h 224"/>
                <a:gd name="T24" fmla="*/ 195 w 295"/>
                <a:gd name="T25" fmla="*/ 67 h 224"/>
                <a:gd name="T26" fmla="*/ 187 w 295"/>
                <a:gd name="T27" fmla="*/ 128 h 224"/>
                <a:gd name="T28" fmla="*/ 187 w 295"/>
                <a:gd name="T29" fmla="*/ 100 h 224"/>
                <a:gd name="T30" fmla="*/ 190 w 295"/>
                <a:gd name="T31" fmla="*/ 75 h 224"/>
                <a:gd name="T32" fmla="*/ 187 w 295"/>
                <a:gd name="T33" fmla="*/ 0 h 224"/>
                <a:gd name="T34" fmla="*/ 187 w 295"/>
                <a:gd name="T35" fmla="*/ 0 h 224"/>
                <a:gd name="T36" fmla="*/ 147 w 295"/>
                <a:gd name="T37" fmla="*/ 208 h 224"/>
                <a:gd name="T38" fmla="*/ 182 w 295"/>
                <a:gd name="T39" fmla="*/ 67 h 224"/>
                <a:gd name="T40" fmla="*/ 168 w 295"/>
                <a:gd name="T41" fmla="*/ 109 h 224"/>
                <a:gd name="T42" fmla="*/ 187 w 295"/>
                <a:gd name="T43" fmla="*/ 194 h 224"/>
                <a:gd name="T44" fmla="*/ 148 w 295"/>
                <a:gd name="T45" fmla="*/ 125 h 224"/>
                <a:gd name="T46" fmla="*/ 147 w 295"/>
                <a:gd name="T47" fmla="*/ 106 h 224"/>
                <a:gd name="T48" fmla="*/ 184 w 295"/>
                <a:gd name="T49" fmla="*/ 70 h 224"/>
                <a:gd name="T50" fmla="*/ 187 w 295"/>
                <a:gd name="T51" fmla="*/ 91 h 224"/>
                <a:gd name="T52" fmla="*/ 179 w 295"/>
                <a:gd name="T53" fmla="*/ 116 h 224"/>
                <a:gd name="T54" fmla="*/ 187 w 295"/>
                <a:gd name="T55" fmla="*/ 100 h 224"/>
                <a:gd name="T56" fmla="*/ 147 w 295"/>
                <a:gd name="T57" fmla="*/ 16 h 224"/>
                <a:gd name="T58" fmla="*/ 147 w 295"/>
                <a:gd name="T59" fmla="*/ 208 h 224"/>
                <a:gd name="T60" fmla="*/ 147 w 295"/>
                <a:gd name="T61" fmla="*/ 106 h 224"/>
                <a:gd name="T62" fmla="*/ 127 w 295"/>
                <a:gd name="T63" fmla="*/ 121 h 224"/>
                <a:gd name="T64" fmla="*/ 147 w 295"/>
                <a:gd name="T65" fmla="*/ 137 h 224"/>
                <a:gd name="T66" fmla="*/ 102 w 295"/>
                <a:gd name="T67" fmla="*/ 156 h 224"/>
                <a:gd name="T68" fmla="*/ 109 w 295"/>
                <a:gd name="T69" fmla="*/ 113 h 224"/>
                <a:gd name="T70" fmla="*/ 100 w 295"/>
                <a:gd name="T71" fmla="*/ 93 h 224"/>
                <a:gd name="T72" fmla="*/ 111 w 295"/>
                <a:gd name="T73" fmla="*/ 97 h 224"/>
                <a:gd name="T74" fmla="*/ 99 w 295"/>
                <a:gd name="T75" fmla="*/ 88 h 224"/>
                <a:gd name="T76" fmla="*/ 101 w 295"/>
                <a:gd name="T77" fmla="*/ 150 h 224"/>
                <a:gd name="T78" fmla="*/ 99 w 295"/>
                <a:gd name="T79" fmla="*/ 123 h 224"/>
                <a:gd name="T80" fmla="*/ 0 w 295"/>
                <a:gd name="T81" fmla="*/ 23 h 224"/>
                <a:gd name="T82" fmla="*/ 99 w 295"/>
                <a:gd name="T83" fmla="*/ 208 h 224"/>
                <a:gd name="T84" fmla="*/ 17 w 295"/>
                <a:gd name="T85" fmla="*/ 35 h 224"/>
                <a:gd name="T86" fmla="*/ 99 w 295"/>
                <a:gd name="T87" fmla="*/ 29 h 224"/>
                <a:gd name="T88" fmla="*/ 79 w 295"/>
                <a:gd name="T89" fmla="*/ 129 h 224"/>
                <a:gd name="T90" fmla="*/ 99 w 295"/>
                <a:gd name="T91" fmla="*/ 157 h 224"/>
                <a:gd name="T92" fmla="*/ 30 w 295"/>
                <a:gd name="T93" fmla="*/ 45 h 224"/>
                <a:gd name="T94" fmla="*/ 99 w 295"/>
                <a:gd name="T95" fmla="*/ 115 h 224"/>
                <a:gd name="T96" fmla="*/ 99 w 295"/>
                <a:gd name="T97" fmla="*/ 123 h 224"/>
                <a:gd name="T98" fmla="*/ 91 w 295"/>
                <a:gd name="T99" fmla="*/ 133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5" h="224">
                  <a:moveTo>
                    <a:pt x="271" y="224"/>
                  </a:moveTo>
                  <a:cubicBezTo>
                    <a:pt x="284" y="224"/>
                    <a:pt x="295" y="213"/>
                    <a:pt x="295" y="200"/>
                  </a:cubicBezTo>
                  <a:cubicBezTo>
                    <a:pt x="295" y="23"/>
                    <a:pt x="295" y="23"/>
                    <a:pt x="295" y="23"/>
                  </a:cubicBezTo>
                  <a:cubicBezTo>
                    <a:pt x="295" y="10"/>
                    <a:pt x="284" y="0"/>
                    <a:pt x="271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58" y="16"/>
                    <a:pt x="258" y="16"/>
                    <a:pt x="258" y="16"/>
                  </a:cubicBezTo>
                  <a:cubicBezTo>
                    <a:pt x="268" y="16"/>
                    <a:pt x="277" y="24"/>
                    <a:pt x="277" y="35"/>
                  </a:cubicBezTo>
                  <a:cubicBezTo>
                    <a:pt x="277" y="189"/>
                    <a:pt x="277" y="189"/>
                    <a:pt x="277" y="189"/>
                  </a:cubicBezTo>
                  <a:cubicBezTo>
                    <a:pt x="277" y="199"/>
                    <a:pt x="268" y="208"/>
                    <a:pt x="258" y="208"/>
                  </a:cubicBezTo>
                  <a:cubicBezTo>
                    <a:pt x="224" y="208"/>
                    <a:pt x="224" y="208"/>
                    <a:pt x="224" y="208"/>
                  </a:cubicBezTo>
                  <a:cubicBezTo>
                    <a:pt x="224" y="224"/>
                    <a:pt x="224" y="224"/>
                    <a:pt x="224" y="224"/>
                  </a:cubicBezTo>
                  <a:cubicBezTo>
                    <a:pt x="271" y="224"/>
                    <a:pt x="271" y="224"/>
                    <a:pt x="271" y="224"/>
                  </a:cubicBezTo>
                  <a:close/>
                  <a:moveTo>
                    <a:pt x="224" y="194"/>
                  </a:moveTo>
                  <a:cubicBezTo>
                    <a:pt x="224" y="188"/>
                    <a:pt x="224" y="188"/>
                    <a:pt x="224" y="188"/>
                  </a:cubicBezTo>
                  <a:cubicBezTo>
                    <a:pt x="248" y="188"/>
                    <a:pt x="248" y="188"/>
                    <a:pt x="248" y="188"/>
                  </a:cubicBezTo>
                  <a:cubicBezTo>
                    <a:pt x="248" y="179"/>
                    <a:pt x="248" y="179"/>
                    <a:pt x="248" y="179"/>
                  </a:cubicBezTo>
                  <a:cubicBezTo>
                    <a:pt x="224" y="179"/>
                    <a:pt x="224" y="179"/>
                    <a:pt x="224" y="179"/>
                  </a:cubicBezTo>
                  <a:cubicBezTo>
                    <a:pt x="224" y="29"/>
                    <a:pt x="224" y="29"/>
                    <a:pt x="224" y="29"/>
                  </a:cubicBezTo>
                  <a:cubicBezTo>
                    <a:pt x="249" y="29"/>
                    <a:pt x="249" y="29"/>
                    <a:pt x="249" y="29"/>
                  </a:cubicBezTo>
                  <a:cubicBezTo>
                    <a:pt x="257" y="29"/>
                    <a:pt x="264" y="36"/>
                    <a:pt x="264" y="45"/>
                  </a:cubicBezTo>
                  <a:cubicBezTo>
                    <a:pt x="264" y="179"/>
                    <a:pt x="264" y="179"/>
                    <a:pt x="264" y="179"/>
                  </a:cubicBezTo>
                  <a:cubicBezTo>
                    <a:pt x="264" y="187"/>
                    <a:pt x="257" y="194"/>
                    <a:pt x="249" y="194"/>
                  </a:cubicBezTo>
                  <a:lnTo>
                    <a:pt x="224" y="194"/>
                  </a:lnTo>
                  <a:close/>
                  <a:moveTo>
                    <a:pt x="224" y="0"/>
                  </a:moveTo>
                  <a:cubicBezTo>
                    <a:pt x="187" y="0"/>
                    <a:pt x="187" y="0"/>
                    <a:pt x="187" y="0"/>
                  </a:cubicBezTo>
                  <a:cubicBezTo>
                    <a:pt x="187" y="16"/>
                    <a:pt x="187" y="16"/>
                    <a:pt x="187" y="16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0"/>
                    <a:pt x="224" y="0"/>
                    <a:pt x="224" y="0"/>
                  </a:cubicBezTo>
                  <a:close/>
                  <a:moveTo>
                    <a:pt x="187" y="224"/>
                  </a:moveTo>
                  <a:cubicBezTo>
                    <a:pt x="224" y="224"/>
                    <a:pt x="224" y="224"/>
                    <a:pt x="224" y="224"/>
                  </a:cubicBezTo>
                  <a:cubicBezTo>
                    <a:pt x="224" y="208"/>
                    <a:pt x="224" y="208"/>
                    <a:pt x="224" y="208"/>
                  </a:cubicBezTo>
                  <a:cubicBezTo>
                    <a:pt x="187" y="208"/>
                    <a:pt x="187" y="208"/>
                    <a:pt x="187" y="208"/>
                  </a:cubicBezTo>
                  <a:cubicBezTo>
                    <a:pt x="187" y="224"/>
                    <a:pt x="187" y="224"/>
                    <a:pt x="187" y="224"/>
                  </a:cubicBezTo>
                  <a:close/>
                  <a:moveTo>
                    <a:pt x="224" y="29"/>
                  </a:moveTo>
                  <a:cubicBezTo>
                    <a:pt x="224" y="179"/>
                    <a:pt x="224" y="179"/>
                    <a:pt x="224" y="179"/>
                  </a:cubicBezTo>
                  <a:cubicBezTo>
                    <a:pt x="200" y="179"/>
                    <a:pt x="200" y="179"/>
                    <a:pt x="200" y="179"/>
                  </a:cubicBezTo>
                  <a:cubicBezTo>
                    <a:pt x="200" y="188"/>
                    <a:pt x="200" y="188"/>
                    <a:pt x="200" y="188"/>
                  </a:cubicBezTo>
                  <a:cubicBezTo>
                    <a:pt x="224" y="188"/>
                    <a:pt x="224" y="188"/>
                    <a:pt x="224" y="188"/>
                  </a:cubicBezTo>
                  <a:cubicBezTo>
                    <a:pt x="224" y="194"/>
                    <a:pt x="224" y="194"/>
                    <a:pt x="224" y="194"/>
                  </a:cubicBezTo>
                  <a:cubicBezTo>
                    <a:pt x="187" y="194"/>
                    <a:pt x="187" y="194"/>
                    <a:pt x="187" y="194"/>
                  </a:cubicBezTo>
                  <a:cubicBezTo>
                    <a:pt x="187" y="135"/>
                    <a:pt x="187" y="135"/>
                    <a:pt x="187" y="135"/>
                  </a:cubicBezTo>
                  <a:cubicBezTo>
                    <a:pt x="188" y="135"/>
                    <a:pt x="189" y="134"/>
                    <a:pt x="189" y="134"/>
                  </a:cubicBezTo>
                  <a:cubicBezTo>
                    <a:pt x="194" y="133"/>
                    <a:pt x="197" y="131"/>
                    <a:pt x="201" y="128"/>
                  </a:cubicBezTo>
                  <a:cubicBezTo>
                    <a:pt x="204" y="124"/>
                    <a:pt x="206" y="121"/>
                    <a:pt x="207" y="117"/>
                  </a:cubicBezTo>
                  <a:cubicBezTo>
                    <a:pt x="208" y="115"/>
                    <a:pt x="208" y="113"/>
                    <a:pt x="208" y="111"/>
                  </a:cubicBezTo>
                  <a:cubicBezTo>
                    <a:pt x="208" y="109"/>
                    <a:pt x="208" y="107"/>
                    <a:pt x="207" y="104"/>
                  </a:cubicBezTo>
                  <a:cubicBezTo>
                    <a:pt x="207" y="102"/>
                    <a:pt x="205" y="100"/>
                    <a:pt x="203" y="98"/>
                  </a:cubicBezTo>
                  <a:cubicBezTo>
                    <a:pt x="200" y="96"/>
                    <a:pt x="197" y="94"/>
                    <a:pt x="193" y="94"/>
                  </a:cubicBezTo>
                  <a:cubicBezTo>
                    <a:pt x="197" y="91"/>
                    <a:pt x="199" y="88"/>
                    <a:pt x="201" y="85"/>
                  </a:cubicBezTo>
                  <a:cubicBezTo>
                    <a:pt x="202" y="81"/>
                    <a:pt x="202" y="78"/>
                    <a:pt x="201" y="74"/>
                  </a:cubicBezTo>
                  <a:cubicBezTo>
                    <a:pt x="200" y="71"/>
                    <a:pt x="198" y="69"/>
                    <a:pt x="195" y="67"/>
                  </a:cubicBezTo>
                  <a:cubicBezTo>
                    <a:pt x="193" y="66"/>
                    <a:pt x="190" y="66"/>
                    <a:pt x="187" y="66"/>
                  </a:cubicBezTo>
                  <a:cubicBezTo>
                    <a:pt x="187" y="29"/>
                    <a:pt x="187" y="29"/>
                    <a:pt x="187" y="29"/>
                  </a:cubicBezTo>
                  <a:cubicBezTo>
                    <a:pt x="224" y="29"/>
                    <a:pt x="224" y="29"/>
                    <a:pt x="224" y="29"/>
                  </a:cubicBezTo>
                  <a:close/>
                  <a:moveTo>
                    <a:pt x="187" y="128"/>
                  </a:moveTo>
                  <a:cubicBezTo>
                    <a:pt x="187" y="128"/>
                    <a:pt x="188" y="128"/>
                    <a:pt x="188" y="128"/>
                  </a:cubicBezTo>
                  <a:cubicBezTo>
                    <a:pt x="191" y="127"/>
                    <a:pt x="193" y="125"/>
                    <a:pt x="194" y="122"/>
                  </a:cubicBezTo>
                  <a:cubicBezTo>
                    <a:pt x="195" y="118"/>
                    <a:pt x="195" y="115"/>
                    <a:pt x="194" y="111"/>
                  </a:cubicBezTo>
                  <a:cubicBezTo>
                    <a:pt x="193" y="106"/>
                    <a:pt x="191" y="103"/>
                    <a:pt x="187" y="100"/>
                  </a:cubicBezTo>
                  <a:cubicBezTo>
                    <a:pt x="187" y="128"/>
                    <a:pt x="187" y="128"/>
                    <a:pt x="187" y="128"/>
                  </a:cubicBezTo>
                  <a:close/>
                  <a:moveTo>
                    <a:pt x="187" y="91"/>
                  </a:moveTo>
                  <a:cubicBezTo>
                    <a:pt x="189" y="87"/>
                    <a:pt x="190" y="84"/>
                    <a:pt x="190" y="80"/>
                  </a:cubicBezTo>
                  <a:cubicBezTo>
                    <a:pt x="190" y="78"/>
                    <a:pt x="190" y="77"/>
                    <a:pt x="190" y="75"/>
                  </a:cubicBezTo>
                  <a:cubicBezTo>
                    <a:pt x="189" y="74"/>
                    <a:pt x="189" y="72"/>
                    <a:pt x="188" y="71"/>
                  </a:cubicBezTo>
                  <a:cubicBezTo>
                    <a:pt x="187" y="71"/>
                    <a:pt x="187" y="71"/>
                    <a:pt x="187" y="71"/>
                  </a:cubicBezTo>
                  <a:lnTo>
                    <a:pt x="187" y="91"/>
                  </a:lnTo>
                  <a:close/>
                  <a:moveTo>
                    <a:pt x="187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87" y="16"/>
                    <a:pt x="187" y="16"/>
                    <a:pt x="187" y="16"/>
                  </a:cubicBezTo>
                  <a:cubicBezTo>
                    <a:pt x="187" y="0"/>
                    <a:pt x="187" y="0"/>
                    <a:pt x="187" y="0"/>
                  </a:cubicBezTo>
                  <a:close/>
                  <a:moveTo>
                    <a:pt x="147" y="224"/>
                  </a:moveTo>
                  <a:cubicBezTo>
                    <a:pt x="187" y="224"/>
                    <a:pt x="187" y="224"/>
                    <a:pt x="187" y="224"/>
                  </a:cubicBezTo>
                  <a:cubicBezTo>
                    <a:pt x="187" y="208"/>
                    <a:pt x="187" y="208"/>
                    <a:pt x="187" y="208"/>
                  </a:cubicBezTo>
                  <a:cubicBezTo>
                    <a:pt x="147" y="208"/>
                    <a:pt x="147" y="208"/>
                    <a:pt x="147" y="208"/>
                  </a:cubicBezTo>
                  <a:cubicBezTo>
                    <a:pt x="147" y="224"/>
                    <a:pt x="147" y="224"/>
                    <a:pt x="147" y="224"/>
                  </a:cubicBezTo>
                  <a:close/>
                  <a:moveTo>
                    <a:pt x="187" y="29"/>
                  </a:moveTo>
                  <a:cubicBezTo>
                    <a:pt x="187" y="66"/>
                    <a:pt x="187" y="66"/>
                    <a:pt x="187" y="66"/>
                  </a:cubicBezTo>
                  <a:cubicBezTo>
                    <a:pt x="185" y="66"/>
                    <a:pt x="184" y="66"/>
                    <a:pt x="182" y="67"/>
                  </a:cubicBezTo>
                  <a:cubicBezTo>
                    <a:pt x="176" y="68"/>
                    <a:pt x="172" y="71"/>
                    <a:pt x="169" y="75"/>
                  </a:cubicBezTo>
                  <a:cubicBezTo>
                    <a:pt x="167" y="80"/>
                    <a:pt x="166" y="84"/>
                    <a:pt x="167" y="88"/>
                  </a:cubicBezTo>
                  <a:cubicBezTo>
                    <a:pt x="168" y="93"/>
                    <a:pt x="172" y="97"/>
                    <a:pt x="177" y="98"/>
                  </a:cubicBezTo>
                  <a:cubicBezTo>
                    <a:pt x="173" y="101"/>
                    <a:pt x="169" y="105"/>
                    <a:pt x="168" y="109"/>
                  </a:cubicBezTo>
                  <a:cubicBezTo>
                    <a:pt x="166" y="113"/>
                    <a:pt x="165" y="117"/>
                    <a:pt x="167" y="122"/>
                  </a:cubicBezTo>
                  <a:cubicBezTo>
                    <a:pt x="168" y="126"/>
                    <a:pt x="170" y="130"/>
                    <a:pt x="175" y="133"/>
                  </a:cubicBezTo>
                  <a:cubicBezTo>
                    <a:pt x="178" y="135"/>
                    <a:pt x="182" y="135"/>
                    <a:pt x="187" y="135"/>
                  </a:cubicBezTo>
                  <a:cubicBezTo>
                    <a:pt x="187" y="194"/>
                    <a:pt x="187" y="194"/>
                    <a:pt x="187" y="194"/>
                  </a:cubicBezTo>
                  <a:cubicBezTo>
                    <a:pt x="147" y="194"/>
                    <a:pt x="147" y="194"/>
                    <a:pt x="147" y="194"/>
                  </a:cubicBezTo>
                  <a:cubicBezTo>
                    <a:pt x="147" y="137"/>
                    <a:pt x="147" y="137"/>
                    <a:pt x="147" y="137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48" y="125"/>
                    <a:pt x="148" y="125"/>
                    <a:pt x="148" y="125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06"/>
                    <a:pt x="147" y="106"/>
                    <a:pt x="147" y="106"/>
                  </a:cubicBezTo>
                  <a:cubicBezTo>
                    <a:pt x="147" y="29"/>
                    <a:pt x="147" y="29"/>
                    <a:pt x="147" y="29"/>
                  </a:cubicBezTo>
                  <a:cubicBezTo>
                    <a:pt x="187" y="29"/>
                    <a:pt x="187" y="29"/>
                    <a:pt x="187" y="29"/>
                  </a:cubicBezTo>
                  <a:close/>
                  <a:moveTo>
                    <a:pt x="187" y="71"/>
                  </a:moveTo>
                  <a:cubicBezTo>
                    <a:pt x="186" y="70"/>
                    <a:pt x="185" y="70"/>
                    <a:pt x="184" y="70"/>
                  </a:cubicBezTo>
                  <a:cubicBezTo>
                    <a:pt x="181" y="71"/>
                    <a:pt x="179" y="73"/>
                    <a:pt x="178" y="76"/>
                  </a:cubicBezTo>
                  <a:cubicBezTo>
                    <a:pt x="177" y="78"/>
                    <a:pt x="177" y="81"/>
                    <a:pt x="178" y="83"/>
                  </a:cubicBezTo>
                  <a:cubicBezTo>
                    <a:pt x="179" y="88"/>
                    <a:pt x="181" y="91"/>
                    <a:pt x="185" y="93"/>
                  </a:cubicBezTo>
                  <a:cubicBezTo>
                    <a:pt x="186" y="92"/>
                    <a:pt x="187" y="91"/>
                    <a:pt x="187" y="91"/>
                  </a:cubicBezTo>
                  <a:cubicBezTo>
                    <a:pt x="187" y="71"/>
                    <a:pt x="187" y="71"/>
                    <a:pt x="187" y="71"/>
                  </a:cubicBezTo>
                  <a:close/>
                  <a:moveTo>
                    <a:pt x="187" y="100"/>
                  </a:moveTo>
                  <a:cubicBezTo>
                    <a:pt x="187" y="100"/>
                    <a:pt x="186" y="100"/>
                    <a:pt x="186" y="99"/>
                  </a:cubicBezTo>
                  <a:cubicBezTo>
                    <a:pt x="181" y="104"/>
                    <a:pt x="179" y="110"/>
                    <a:pt x="179" y="116"/>
                  </a:cubicBezTo>
                  <a:cubicBezTo>
                    <a:pt x="179" y="118"/>
                    <a:pt x="179" y="120"/>
                    <a:pt x="180" y="121"/>
                  </a:cubicBezTo>
                  <a:cubicBezTo>
                    <a:pt x="180" y="124"/>
                    <a:pt x="182" y="126"/>
                    <a:pt x="183" y="127"/>
                  </a:cubicBezTo>
                  <a:cubicBezTo>
                    <a:pt x="184" y="128"/>
                    <a:pt x="186" y="128"/>
                    <a:pt x="187" y="128"/>
                  </a:cubicBezTo>
                  <a:lnTo>
                    <a:pt x="187" y="100"/>
                  </a:lnTo>
                  <a:close/>
                  <a:moveTo>
                    <a:pt x="147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7" y="0"/>
                    <a:pt x="147" y="0"/>
                    <a:pt x="147" y="0"/>
                  </a:cubicBezTo>
                  <a:close/>
                  <a:moveTo>
                    <a:pt x="99" y="224"/>
                  </a:moveTo>
                  <a:cubicBezTo>
                    <a:pt x="147" y="224"/>
                    <a:pt x="147" y="224"/>
                    <a:pt x="147" y="224"/>
                  </a:cubicBezTo>
                  <a:cubicBezTo>
                    <a:pt x="147" y="208"/>
                    <a:pt x="147" y="208"/>
                    <a:pt x="147" y="208"/>
                  </a:cubicBezTo>
                  <a:cubicBezTo>
                    <a:pt x="99" y="208"/>
                    <a:pt x="99" y="208"/>
                    <a:pt x="99" y="208"/>
                  </a:cubicBezTo>
                  <a:cubicBezTo>
                    <a:pt x="99" y="224"/>
                    <a:pt x="99" y="224"/>
                    <a:pt x="99" y="224"/>
                  </a:cubicBezTo>
                  <a:close/>
                  <a:moveTo>
                    <a:pt x="147" y="29"/>
                  </a:moveTo>
                  <a:cubicBezTo>
                    <a:pt x="147" y="106"/>
                    <a:pt x="147" y="106"/>
                    <a:pt x="147" y="106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37" y="107"/>
                    <a:pt x="137" y="107"/>
                    <a:pt x="137" y="107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27" y="131"/>
                    <a:pt x="127" y="131"/>
                    <a:pt x="127" y="131"/>
                  </a:cubicBezTo>
                  <a:cubicBezTo>
                    <a:pt x="138" y="128"/>
                    <a:pt x="138" y="128"/>
                    <a:pt x="138" y="128"/>
                  </a:cubicBezTo>
                  <a:cubicBezTo>
                    <a:pt x="138" y="139"/>
                    <a:pt x="138" y="139"/>
                    <a:pt x="138" y="139"/>
                  </a:cubicBezTo>
                  <a:cubicBezTo>
                    <a:pt x="147" y="137"/>
                    <a:pt x="147" y="137"/>
                    <a:pt x="147" y="137"/>
                  </a:cubicBezTo>
                  <a:cubicBezTo>
                    <a:pt x="147" y="194"/>
                    <a:pt x="147" y="194"/>
                    <a:pt x="147" y="194"/>
                  </a:cubicBezTo>
                  <a:cubicBezTo>
                    <a:pt x="99" y="194"/>
                    <a:pt x="99" y="194"/>
                    <a:pt x="99" y="194"/>
                  </a:cubicBezTo>
                  <a:cubicBezTo>
                    <a:pt x="99" y="157"/>
                    <a:pt x="99" y="157"/>
                    <a:pt x="99" y="157"/>
                  </a:cubicBezTo>
                  <a:cubicBezTo>
                    <a:pt x="100" y="157"/>
                    <a:pt x="101" y="157"/>
                    <a:pt x="102" y="156"/>
                  </a:cubicBezTo>
                  <a:cubicBezTo>
                    <a:pt x="109" y="155"/>
                    <a:pt x="113" y="151"/>
                    <a:pt x="117" y="145"/>
                  </a:cubicBezTo>
                  <a:cubicBezTo>
                    <a:pt x="120" y="139"/>
                    <a:pt x="121" y="132"/>
                    <a:pt x="119" y="124"/>
                  </a:cubicBezTo>
                  <a:cubicBezTo>
                    <a:pt x="118" y="120"/>
                    <a:pt x="116" y="117"/>
                    <a:pt x="114" y="115"/>
                  </a:cubicBezTo>
                  <a:cubicBezTo>
                    <a:pt x="112" y="114"/>
                    <a:pt x="111" y="113"/>
                    <a:pt x="109" y="113"/>
                  </a:cubicBezTo>
                  <a:cubicBezTo>
                    <a:pt x="108" y="112"/>
                    <a:pt x="105" y="113"/>
                    <a:pt x="103" y="113"/>
                  </a:cubicBezTo>
                  <a:cubicBezTo>
                    <a:pt x="101" y="114"/>
                    <a:pt x="100" y="114"/>
                    <a:pt x="99" y="115"/>
                  </a:cubicBezTo>
                  <a:cubicBezTo>
                    <a:pt x="99" y="93"/>
                    <a:pt x="99" y="93"/>
                    <a:pt x="99" y="93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02" y="93"/>
                    <a:pt x="103" y="93"/>
                    <a:pt x="104" y="94"/>
                  </a:cubicBezTo>
                  <a:cubicBezTo>
                    <a:pt x="105" y="94"/>
                    <a:pt x="106" y="95"/>
                    <a:pt x="106" y="97"/>
                  </a:cubicBezTo>
                  <a:cubicBezTo>
                    <a:pt x="106" y="98"/>
                    <a:pt x="106" y="99"/>
                    <a:pt x="105" y="100"/>
                  </a:cubicBezTo>
                  <a:cubicBezTo>
                    <a:pt x="108" y="99"/>
                    <a:pt x="110" y="98"/>
                    <a:pt x="111" y="97"/>
                  </a:cubicBezTo>
                  <a:cubicBezTo>
                    <a:pt x="112" y="95"/>
                    <a:pt x="112" y="93"/>
                    <a:pt x="111" y="92"/>
                  </a:cubicBezTo>
                  <a:cubicBezTo>
                    <a:pt x="111" y="90"/>
                    <a:pt x="110" y="89"/>
                    <a:pt x="107" y="88"/>
                  </a:cubicBezTo>
                  <a:cubicBezTo>
                    <a:pt x="105" y="87"/>
                    <a:pt x="103" y="87"/>
                    <a:pt x="100" y="88"/>
                  </a:cubicBezTo>
                  <a:cubicBezTo>
                    <a:pt x="99" y="88"/>
                    <a:pt x="99" y="88"/>
                    <a:pt x="99" y="88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47" y="29"/>
                    <a:pt x="147" y="29"/>
                    <a:pt x="147" y="29"/>
                  </a:cubicBezTo>
                  <a:close/>
                  <a:moveTo>
                    <a:pt x="99" y="150"/>
                  </a:moveTo>
                  <a:cubicBezTo>
                    <a:pt x="100" y="150"/>
                    <a:pt x="101" y="150"/>
                    <a:pt x="101" y="150"/>
                  </a:cubicBezTo>
                  <a:cubicBezTo>
                    <a:pt x="105" y="149"/>
                    <a:pt x="107" y="146"/>
                    <a:pt x="109" y="142"/>
                  </a:cubicBezTo>
                  <a:cubicBezTo>
                    <a:pt x="110" y="137"/>
                    <a:pt x="111" y="133"/>
                    <a:pt x="110" y="129"/>
                  </a:cubicBezTo>
                  <a:cubicBezTo>
                    <a:pt x="108" y="123"/>
                    <a:pt x="106" y="120"/>
                    <a:pt x="103" y="121"/>
                  </a:cubicBezTo>
                  <a:cubicBezTo>
                    <a:pt x="101" y="121"/>
                    <a:pt x="100" y="122"/>
                    <a:pt x="99" y="123"/>
                  </a:cubicBezTo>
                  <a:lnTo>
                    <a:pt x="99" y="150"/>
                  </a:lnTo>
                  <a:close/>
                  <a:moveTo>
                    <a:pt x="99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0" y="213"/>
                    <a:pt x="10" y="224"/>
                    <a:pt x="23" y="224"/>
                  </a:cubicBezTo>
                  <a:cubicBezTo>
                    <a:pt x="99" y="224"/>
                    <a:pt x="99" y="224"/>
                    <a:pt x="99" y="224"/>
                  </a:cubicBezTo>
                  <a:cubicBezTo>
                    <a:pt x="99" y="208"/>
                    <a:pt x="99" y="208"/>
                    <a:pt x="99" y="208"/>
                  </a:cubicBezTo>
                  <a:cubicBezTo>
                    <a:pt x="37" y="208"/>
                    <a:pt x="37" y="208"/>
                    <a:pt x="37" y="208"/>
                  </a:cubicBezTo>
                  <a:cubicBezTo>
                    <a:pt x="37" y="208"/>
                    <a:pt x="37" y="208"/>
                    <a:pt x="37" y="208"/>
                  </a:cubicBezTo>
                  <a:cubicBezTo>
                    <a:pt x="26" y="208"/>
                    <a:pt x="17" y="199"/>
                    <a:pt x="17" y="189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24"/>
                    <a:pt x="26" y="16"/>
                    <a:pt x="37" y="16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9" y="0"/>
                    <a:pt x="99" y="0"/>
                    <a:pt x="99" y="0"/>
                  </a:cubicBezTo>
                  <a:close/>
                  <a:moveTo>
                    <a:pt x="99" y="29"/>
                  </a:moveTo>
                  <a:cubicBezTo>
                    <a:pt x="99" y="88"/>
                    <a:pt x="99" y="88"/>
                    <a:pt x="99" y="88"/>
                  </a:cubicBezTo>
                  <a:cubicBezTo>
                    <a:pt x="93" y="89"/>
                    <a:pt x="89" y="93"/>
                    <a:pt x="85" y="97"/>
                  </a:cubicBezTo>
                  <a:cubicBezTo>
                    <a:pt x="82" y="102"/>
                    <a:pt x="80" y="109"/>
                    <a:pt x="79" y="116"/>
                  </a:cubicBezTo>
                  <a:cubicBezTo>
                    <a:pt x="78" y="120"/>
                    <a:pt x="78" y="124"/>
                    <a:pt x="79" y="129"/>
                  </a:cubicBezTo>
                  <a:cubicBezTo>
                    <a:pt x="79" y="134"/>
                    <a:pt x="80" y="138"/>
                    <a:pt x="81" y="142"/>
                  </a:cubicBezTo>
                  <a:cubicBezTo>
                    <a:pt x="81" y="144"/>
                    <a:pt x="81" y="144"/>
                    <a:pt x="81" y="144"/>
                  </a:cubicBezTo>
                  <a:cubicBezTo>
                    <a:pt x="82" y="146"/>
                    <a:pt x="82" y="148"/>
                    <a:pt x="83" y="150"/>
                  </a:cubicBezTo>
                  <a:cubicBezTo>
                    <a:pt x="86" y="156"/>
                    <a:pt x="92" y="158"/>
                    <a:pt x="99" y="157"/>
                  </a:cubicBezTo>
                  <a:cubicBezTo>
                    <a:pt x="99" y="194"/>
                    <a:pt x="99" y="194"/>
                    <a:pt x="99" y="194"/>
                  </a:cubicBezTo>
                  <a:cubicBezTo>
                    <a:pt x="46" y="194"/>
                    <a:pt x="46" y="194"/>
                    <a:pt x="46" y="194"/>
                  </a:cubicBezTo>
                  <a:cubicBezTo>
                    <a:pt x="37" y="194"/>
                    <a:pt x="30" y="187"/>
                    <a:pt x="30" y="179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36"/>
                    <a:pt x="37" y="29"/>
                    <a:pt x="46" y="29"/>
                  </a:cubicBezTo>
                  <a:cubicBezTo>
                    <a:pt x="99" y="29"/>
                    <a:pt x="99" y="29"/>
                    <a:pt x="99" y="29"/>
                  </a:cubicBezTo>
                  <a:close/>
                  <a:moveTo>
                    <a:pt x="99" y="93"/>
                  </a:moveTo>
                  <a:cubicBezTo>
                    <a:pt x="99" y="115"/>
                    <a:pt x="99" y="115"/>
                    <a:pt x="99" y="115"/>
                  </a:cubicBezTo>
                  <a:cubicBezTo>
                    <a:pt x="98" y="115"/>
                    <a:pt x="97" y="116"/>
                    <a:pt x="96" y="118"/>
                  </a:cubicBezTo>
                  <a:cubicBezTo>
                    <a:pt x="94" y="120"/>
                    <a:pt x="93" y="122"/>
                    <a:pt x="94" y="125"/>
                  </a:cubicBezTo>
                  <a:cubicBezTo>
                    <a:pt x="94" y="127"/>
                    <a:pt x="95" y="128"/>
                    <a:pt x="97" y="129"/>
                  </a:cubicBezTo>
                  <a:cubicBezTo>
                    <a:pt x="97" y="127"/>
                    <a:pt x="98" y="125"/>
                    <a:pt x="99" y="123"/>
                  </a:cubicBezTo>
                  <a:cubicBezTo>
                    <a:pt x="99" y="150"/>
                    <a:pt x="99" y="150"/>
                    <a:pt x="99" y="150"/>
                  </a:cubicBezTo>
                  <a:cubicBezTo>
                    <a:pt x="98" y="150"/>
                    <a:pt x="97" y="149"/>
                    <a:pt x="96" y="149"/>
                  </a:cubicBezTo>
                  <a:cubicBezTo>
                    <a:pt x="95" y="148"/>
                    <a:pt x="94" y="146"/>
                    <a:pt x="93" y="142"/>
                  </a:cubicBezTo>
                  <a:cubicBezTo>
                    <a:pt x="92" y="140"/>
                    <a:pt x="92" y="137"/>
                    <a:pt x="91" y="133"/>
                  </a:cubicBezTo>
                  <a:cubicBezTo>
                    <a:pt x="91" y="128"/>
                    <a:pt x="90" y="124"/>
                    <a:pt x="90" y="119"/>
                  </a:cubicBezTo>
                  <a:cubicBezTo>
                    <a:pt x="90" y="111"/>
                    <a:pt x="91" y="104"/>
                    <a:pt x="93" y="100"/>
                  </a:cubicBezTo>
                  <a:cubicBezTo>
                    <a:pt x="95" y="97"/>
                    <a:pt x="97" y="94"/>
                    <a:pt x="99" y="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77">
              <a:extLst>
                <a:ext uri="{FF2B5EF4-FFF2-40B4-BE49-F238E27FC236}">
                  <a16:creationId xmlns:a16="http://schemas.microsoft.com/office/drawing/2014/main" xmlns="" id="{9A20527D-99E1-4D5C-B50F-FA3E444145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350" y="2103438"/>
              <a:ext cx="130175" cy="98425"/>
            </a:xfrm>
            <a:custGeom>
              <a:avLst/>
              <a:gdLst>
                <a:gd name="T0" fmla="*/ 69 w 98"/>
                <a:gd name="T1" fmla="*/ 0 h 74"/>
                <a:gd name="T2" fmla="*/ 49 w 98"/>
                <a:gd name="T3" fmla="*/ 8 h 74"/>
                <a:gd name="T4" fmla="*/ 30 w 98"/>
                <a:gd name="T5" fmla="*/ 0 h 74"/>
                <a:gd name="T6" fmla="*/ 0 w 98"/>
                <a:gd name="T7" fmla="*/ 29 h 74"/>
                <a:gd name="T8" fmla="*/ 51 w 98"/>
                <a:gd name="T9" fmla="*/ 74 h 74"/>
                <a:gd name="T10" fmla="*/ 98 w 98"/>
                <a:gd name="T11" fmla="*/ 29 h 74"/>
                <a:gd name="T12" fmla="*/ 69 w 98"/>
                <a:gd name="T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74">
                  <a:moveTo>
                    <a:pt x="69" y="0"/>
                  </a:moveTo>
                  <a:cubicBezTo>
                    <a:pt x="61" y="0"/>
                    <a:pt x="54" y="3"/>
                    <a:pt x="49" y="8"/>
                  </a:cubicBezTo>
                  <a:cubicBezTo>
                    <a:pt x="44" y="3"/>
                    <a:pt x="37" y="0"/>
                    <a:pt x="30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7"/>
                    <a:pt x="15" y="74"/>
                    <a:pt x="51" y="74"/>
                  </a:cubicBezTo>
                  <a:cubicBezTo>
                    <a:pt x="88" y="74"/>
                    <a:pt x="98" y="45"/>
                    <a:pt x="98" y="29"/>
                  </a:cubicBezTo>
                  <a:cubicBezTo>
                    <a:pt x="98" y="13"/>
                    <a:pt x="85" y="0"/>
                    <a:pt x="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78">
              <a:extLst>
                <a:ext uri="{FF2B5EF4-FFF2-40B4-BE49-F238E27FC236}">
                  <a16:creationId xmlns:a16="http://schemas.microsoft.com/office/drawing/2014/main" xmlns="" id="{F96C6865-3CBB-4123-A8FF-C05B08E344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0088" y="2078038"/>
              <a:ext cx="34925" cy="44450"/>
            </a:xfrm>
            <a:custGeom>
              <a:avLst/>
              <a:gdLst>
                <a:gd name="T0" fmla="*/ 6 w 27"/>
                <a:gd name="T1" fmla="*/ 34 h 34"/>
                <a:gd name="T2" fmla="*/ 13 w 27"/>
                <a:gd name="T3" fmla="*/ 0 h 34"/>
                <a:gd name="T4" fmla="*/ 27 w 27"/>
                <a:gd name="T5" fmla="*/ 3 h 34"/>
                <a:gd name="T6" fmla="*/ 6 w 27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4">
                  <a:moveTo>
                    <a:pt x="6" y="34"/>
                  </a:moveTo>
                  <a:cubicBezTo>
                    <a:pt x="0" y="22"/>
                    <a:pt x="4" y="9"/>
                    <a:pt x="13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14" y="10"/>
                    <a:pt x="6" y="18"/>
                    <a:pt x="6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79">
              <a:extLst>
                <a:ext uri="{FF2B5EF4-FFF2-40B4-BE49-F238E27FC236}">
                  <a16:creationId xmlns:a16="http://schemas.microsoft.com/office/drawing/2014/main" xmlns="" id="{77CFD7D9-4D9B-401B-B039-BBD5537CFB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66888" y="2894013"/>
              <a:ext cx="136525" cy="190500"/>
            </a:xfrm>
            <a:custGeom>
              <a:avLst/>
              <a:gdLst>
                <a:gd name="T0" fmla="*/ 87 w 103"/>
                <a:gd name="T1" fmla="*/ 88 h 143"/>
                <a:gd name="T2" fmla="*/ 103 w 103"/>
                <a:gd name="T3" fmla="*/ 112 h 143"/>
                <a:gd name="T4" fmla="*/ 102 w 103"/>
                <a:gd name="T5" fmla="*/ 143 h 143"/>
                <a:gd name="T6" fmla="*/ 87 w 103"/>
                <a:gd name="T7" fmla="*/ 137 h 143"/>
                <a:gd name="T8" fmla="*/ 87 w 103"/>
                <a:gd name="T9" fmla="*/ 134 h 143"/>
                <a:gd name="T10" fmla="*/ 91 w 103"/>
                <a:gd name="T11" fmla="*/ 136 h 143"/>
                <a:gd name="T12" fmla="*/ 100 w 103"/>
                <a:gd name="T13" fmla="*/ 130 h 143"/>
                <a:gd name="T14" fmla="*/ 100 w 103"/>
                <a:gd name="T15" fmla="*/ 113 h 143"/>
                <a:gd name="T16" fmla="*/ 100 w 103"/>
                <a:gd name="T17" fmla="*/ 113 h 143"/>
                <a:gd name="T18" fmla="*/ 99 w 103"/>
                <a:gd name="T19" fmla="*/ 111 h 143"/>
                <a:gd name="T20" fmla="*/ 92 w 103"/>
                <a:gd name="T21" fmla="*/ 110 h 143"/>
                <a:gd name="T22" fmla="*/ 90 w 103"/>
                <a:gd name="T23" fmla="*/ 116 h 143"/>
                <a:gd name="T24" fmla="*/ 87 w 103"/>
                <a:gd name="T25" fmla="*/ 115 h 143"/>
                <a:gd name="T26" fmla="*/ 87 w 103"/>
                <a:gd name="T27" fmla="*/ 88 h 143"/>
                <a:gd name="T28" fmla="*/ 73 w 103"/>
                <a:gd name="T29" fmla="*/ 132 h 143"/>
                <a:gd name="T30" fmla="*/ 32 w 103"/>
                <a:gd name="T31" fmla="*/ 70 h 143"/>
                <a:gd name="T32" fmla="*/ 28 w 103"/>
                <a:gd name="T33" fmla="*/ 68 h 143"/>
                <a:gd name="T34" fmla="*/ 28 w 103"/>
                <a:gd name="T35" fmla="*/ 67 h 143"/>
                <a:gd name="T36" fmla="*/ 28 w 103"/>
                <a:gd name="T37" fmla="*/ 63 h 143"/>
                <a:gd name="T38" fmla="*/ 29 w 103"/>
                <a:gd name="T39" fmla="*/ 65 h 143"/>
                <a:gd name="T40" fmla="*/ 34 w 103"/>
                <a:gd name="T41" fmla="*/ 66 h 143"/>
                <a:gd name="T42" fmla="*/ 41 w 103"/>
                <a:gd name="T43" fmla="*/ 61 h 143"/>
                <a:gd name="T44" fmla="*/ 41 w 103"/>
                <a:gd name="T45" fmla="*/ 61 h 143"/>
                <a:gd name="T46" fmla="*/ 37 w 103"/>
                <a:gd name="T47" fmla="*/ 59 h 143"/>
                <a:gd name="T48" fmla="*/ 28 w 103"/>
                <a:gd name="T49" fmla="*/ 45 h 143"/>
                <a:gd name="T50" fmla="*/ 28 w 103"/>
                <a:gd name="T51" fmla="*/ 26 h 143"/>
                <a:gd name="T52" fmla="*/ 39 w 103"/>
                <a:gd name="T53" fmla="*/ 19 h 143"/>
                <a:gd name="T54" fmla="*/ 44 w 103"/>
                <a:gd name="T55" fmla="*/ 21 h 143"/>
                <a:gd name="T56" fmla="*/ 61 w 103"/>
                <a:gd name="T57" fmla="*/ 46 h 143"/>
                <a:gd name="T58" fmla="*/ 61 w 103"/>
                <a:gd name="T59" fmla="*/ 50 h 143"/>
                <a:gd name="T60" fmla="*/ 87 w 103"/>
                <a:gd name="T61" fmla="*/ 88 h 143"/>
                <a:gd name="T62" fmla="*/ 87 w 103"/>
                <a:gd name="T63" fmla="*/ 115 h 143"/>
                <a:gd name="T64" fmla="*/ 84 w 103"/>
                <a:gd name="T65" fmla="*/ 116 h 143"/>
                <a:gd name="T66" fmla="*/ 82 w 103"/>
                <a:gd name="T67" fmla="*/ 122 h 143"/>
                <a:gd name="T68" fmla="*/ 75 w 103"/>
                <a:gd name="T69" fmla="*/ 121 h 143"/>
                <a:gd name="T70" fmla="*/ 74 w 103"/>
                <a:gd name="T71" fmla="*/ 128 h 143"/>
                <a:gd name="T72" fmla="*/ 75 w 103"/>
                <a:gd name="T73" fmla="*/ 130 h 143"/>
                <a:gd name="T74" fmla="*/ 87 w 103"/>
                <a:gd name="T75" fmla="*/ 134 h 143"/>
                <a:gd name="T76" fmla="*/ 87 w 103"/>
                <a:gd name="T77" fmla="*/ 137 h 143"/>
                <a:gd name="T78" fmla="*/ 73 w 103"/>
                <a:gd name="T79" fmla="*/ 132 h 143"/>
                <a:gd name="T80" fmla="*/ 28 w 103"/>
                <a:gd name="T81" fmla="*/ 4 h 143"/>
                <a:gd name="T82" fmla="*/ 28 w 103"/>
                <a:gd name="T83" fmla="*/ 24 h 143"/>
                <a:gd name="T84" fmla="*/ 36 w 103"/>
                <a:gd name="T85" fmla="*/ 15 h 143"/>
                <a:gd name="T86" fmla="*/ 32 w 103"/>
                <a:gd name="T87" fmla="*/ 8 h 143"/>
                <a:gd name="T88" fmla="*/ 28 w 103"/>
                <a:gd name="T89" fmla="*/ 4 h 143"/>
                <a:gd name="T90" fmla="*/ 28 w 103"/>
                <a:gd name="T91" fmla="*/ 67 h 143"/>
                <a:gd name="T92" fmla="*/ 11 w 103"/>
                <a:gd name="T93" fmla="*/ 43 h 143"/>
                <a:gd name="T94" fmla="*/ 11 w 103"/>
                <a:gd name="T95" fmla="*/ 37 h 143"/>
                <a:gd name="T96" fmla="*/ 5 w 103"/>
                <a:gd name="T97" fmla="*/ 27 h 143"/>
                <a:gd name="T98" fmla="*/ 9 w 103"/>
                <a:gd name="T99" fmla="*/ 4 h 143"/>
                <a:gd name="T100" fmla="*/ 28 w 103"/>
                <a:gd name="T101" fmla="*/ 4 h 143"/>
                <a:gd name="T102" fmla="*/ 28 w 103"/>
                <a:gd name="T103" fmla="*/ 24 h 143"/>
                <a:gd name="T104" fmla="*/ 21 w 103"/>
                <a:gd name="T105" fmla="*/ 31 h 143"/>
                <a:gd name="T106" fmla="*/ 28 w 103"/>
                <a:gd name="T107" fmla="*/ 26 h 143"/>
                <a:gd name="T108" fmla="*/ 28 w 103"/>
                <a:gd name="T109" fmla="*/ 45 h 143"/>
                <a:gd name="T110" fmla="*/ 22 w 103"/>
                <a:gd name="T111" fmla="*/ 37 h 143"/>
                <a:gd name="T112" fmla="*/ 22 w 103"/>
                <a:gd name="T113" fmla="*/ 33 h 143"/>
                <a:gd name="T114" fmla="*/ 15 w 103"/>
                <a:gd name="T115" fmla="*/ 37 h 143"/>
                <a:gd name="T116" fmla="*/ 14 w 103"/>
                <a:gd name="T117" fmla="*/ 43 h 143"/>
                <a:gd name="T118" fmla="*/ 28 w 103"/>
                <a:gd name="T119" fmla="*/ 63 h 143"/>
                <a:gd name="T120" fmla="*/ 28 w 103"/>
                <a:gd name="T121" fmla="*/ 6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3" h="143">
                  <a:moveTo>
                    <a:pt x="87" y="88"/>
                  </a:moveTo>
                  <a:cubicBezTo>
                    <a:pt x="103" y="112"/>
                    <a:pt x="103" y="112"/>
                    <a:pt x="103" y="112"/>
                  </a:cubicBezTo>
                  <a:cubicBezTo>
                    <a:pt x="102" y="143"/>
                    <a:pt x="102" y="143"/>
                    <a:pt x="102" y="143"/>
                  </a:cubicBezTo>
                  <a:cubicBezTo>
                    <a:pt x="87" y="137"/>
                    <a:pt x="87" y="137"/>
                    <a:pt x="87" y="137"/>
                  </a:cubicBezTo>
                  <a:cubicBezTo>
                    <a:pt x="87" y="134"/>
                    <a:pt x="87" y="134"/>
                    <a:pt x="87" y="134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100" y="130"/>
                    <a:pt x="100" y="130"/>
                    <a:pt x="100" y="130"/>
                  </a:cubicBezTo>
                  <a:cubicBezTo>
                    <a:pt x="100" y="113"/>
                    <a:pt x="100" y="113"/>
                    <a:pt x="100" y="113"/>
                  </a:cubicBezTo>
                  <a:cubicBezTo>
                    <a:pt x="100" y="113"/>
                    <a:pt x="100" y="113"/>
                    <a:pt x="100" y="113"/>
                  </a:cubicBezTo>
                  <a:cubicBezTo>
                    <a:pt x="99" y="111"/>
                    <a:pt x="99" y="111"/>
                    <a:pt x="99" y="111"/>
                  </a:cubicBezTo>
                  <a:cubicBezTo>
                    <a:pt x="98" y="109"/>
                    <a:pt x="95" y="108"/>
                    <a:pt x="92" y="110"/>
                  </a:cubicBezTo>
                  <a:cubicBezTo>
                    <a:pt x="90" y="111"/>
                    <a:pt x="89" y="114"/>
                    <a:pt x="90" y="116"/>
                  </a:cubicBezTo>
                  <a:cubicBezTo>
                    <a:pt x="89" y="115"/>
                    <a:pt x="88" y="115"/>
                    <a:pt x="87" y="115"/>
                  </a:cubicBezTo>
                  <a:lnTo>
                    <a:pt x="87" y="88"/>
                  </a:lnTo>
                  <a:close/>
                  <a:moveTo>
                    <a:pt x="73" y="132"/>
                  </a:moveTo>
                  <a:cubicBezTo>
                    <a:pt x="32" y="70"/>
                    <a:pt x="32" y="70"/>
                    <a:pt x="32" y="70"/>
                  </a:cubicBezTo>
                  <a:cubicBezTo>
                    <a:pt x="30" y="70"/>
                    <a:pt x="29" y="69"/>
                    <a:pt x="28" y="68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30" y="67"/>
                    <a:pt x="33" y="67"/>
                    <a:pt x="34" y="66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40" y="61"/>
                    <a:pt x="38" y="61"/>
                    <a:pt x="37" y="59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1" y="18"/>
                    <a:pt x="43" y="19"/>
                    <a:pt x="44" y="21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2" y="47"/>
                    <a:pt x="62" y="49"/>
                    <a:pt x="61" y="50"/>
                  </a:cubicBezTo>
                  <a:cubicBezTo>
                    <a:pt x="87" y="88"/>
                    <a:pt x="87" y="88"/>
                    <a:pt x="87" y="88"/>
                  </a:cubicBezTo>
                  <a:cubicBezTo>
                    <a:pt x="87" y="115"/>
                    <a:pt x="87" y="115"/>
                    <a:pt x="87" y="115"/>
                  </a:cubicBezTo>
                  <a:cubicBezTo>
                    <a:pt x="86" y="115"/>
                    <a:pt x="85" y="115"/>
                    <a:pt x="84" y="116"/>
                  </a:cubicBezTo>
                  <a:cubicBezTo>
                    <a:pt x="82" y="117"/>
                    <a:pt x="81" y="120"/>
                    <a:pt x="82" y="122"/>
                  </a:cubicBezTo>
                  <a:cubicBezTo>
                    <a:pt x="80" y="120"/>
                    <a:pt x="77" y="120"/>
                    <a:pt x="75" y="121"/>
                  </a:cubicBezTo>
                  <a:cubicBezTo>
                    <a:pt x="73" y="123"/>
                    <a:pt x="72" y="126"/>
                    <a:pt x="74" y="128"/>
                  </a:cubicBezTo>
                  <a:cubicBezTo>
                    <a:pt x="75" y="130"/>
                    <a:pt x="75" y="130"/>
                    <a:pt x="75" y="130"/>
                  </a:cubicBezTo>
                  <a:cubicBezTo>
                    <a:pt x="87" y="134"/>
                    <a:pt x="87" y="134"/>
                    <a:pt x="87" y="134"/>
                  </a:cubicBezTo>
                  <a:cubicBezTo>
                    <a:pt x="87" y="137"/>
                    <a:pt x="87" y="137"/>
                    <a:pt x="87" y="137"/>
                  </a:cubicBezTo>
                  <a:cubicBezTo>
                    <a:pt x="73" y="132"/>
                    <a:pt x="73" y="132"/>
                    <a:pt x="73" y="132"/>
                  </a:cubicBezTo>
                  <a:close/>
                  <a:moveTo>
                    <a:pt x="28" y="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7"/>
                    <a:pt x="29" y="5"/>
                    <a:pt x="28" y="4"/>
                  </a:cubicBezTo>
                  <a:close/>
                  <a:moveTo>
                    <a:pt x="28" y="67"/>
                  </a:moveTo>
                  <a:cubicBezTo>
                    <a:pt x="11" y="43"/>
                    <a:pt x="11" y="43"/>
                    <a:pt x="11" y="43"/>
                  </a:cubicBezTo>
                  <a:cubicBezTo>
                    <a:pt x="10" y="41"/>
                    <a:pt x="10" y="38"/>
                    <a:pt x="11" y="3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0" y="19"/>
                    <a:pt x="2" y="9"/>
                    <a:pt x="9" y="4"/>
                  </a:cubicBezTo>
                  <a:cubicBezTo>
                    <a:pt x="15" y="0"/>
                    <a:pt x="22" y="0"/>
                    <a:pt x="28" y="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1" y="36"/>
                    <a:pt x="21" y="34"/>
                    <a:pt x="22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4" y="39"/>
                    <a:pt x="13" y="41"/>
                    <a:pt x="14" y="43"/>
                  </a:cubicBezTo>
                  <a:cubicBezTo>
                    <a:pt x="28" y="63"/>
                    <a:pt x="28" y="63"/>
                    <a:pt x="28" y="63"/>
                  </a:cubicBezTo>
                  <a:lnTo>
                    <a:pt x="28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80">
              <a:extLst>
                <a:ext uri="{FF2B5EF4-FFF2-40B4-BE49-F238E27FC236}">
                  <a16:creationId xmlns:a16="http://schemas.microsoft.com/office/drawing/2014/main" xmlns="" id="{B29994E1-C50F-47D8-BBD4-137772E7C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22575" y="1916113"/>
              <a:ext cx="173038" cy="188912"/>
            </a:xfrm>
            <a:custGeom>
              <a:avLst/>
              <a:gdLst>
                <a:gd name="T0" fmla="*/ 101 w 130"/>
                <a:gd name="T1" fmla="*/ 65 h 142"/>
                <a:gd name="T2" fmla="*/ 97 w 130"/>
                <a:gd name="T3" fmla="*/ 81 h 142"/>
                <a:gd name="T4" fmla="*/ 97 w 130"/>
                <a:gd name="T5" fmla="*/ 94 h 142"/>
                <a:gd name="T6" fmla="*/ 100 w 130"/>
                <a:gd name="T7" fmla="*/ 95 h 142"/>
                <a:gd name="T8" fmla="*/ 111 w 130"/>
                <a:gd name="T9" fmla="*/ 112 h 142"/>
                <a:gd name="T10" fmla="*/ 97 w 130"/>
                <a:gd name="T11" fmla="*/ 103 h 142"/>
                <a:gd name="T12" fmla="*/ 97 w 130"/>
                <a:gd name="T13" fmla="*/ 28 h 142"/>
                <a:gd name="T14" fmla="*/ 111 w 130"/>
                <a:gd name="T15" fmla="*/ 19 h 142"/>
                <a:gd name="T16" fmla="*/ 100 w 130"/>
                <a:gd name="T17" fmla="*/ 35 h 142"/>
                <a:gd name="T18" fmla="*/ 97 w 130"/>
                <a:gd name="T19" fmla="*/ 36 h 142"/>
                <a:gd name="T20" fmla="*/ 127 w 130"/>
                <a:gd name="T21" fmla="*/ 62 h 142"/>
                <a:gd name="T22" fmla="*/ 108 w 130"/>
                <a:gd name="T23" fmla="*/ 65 h 142"/>
                <a:gd name="T24" fmla="*/ 127 w 130"/>
                <a:gd name="T25" fmla="*/ 69 h 142"/>
                <a:gd name="T26" fmla="*/ 127 w 130"/>
                <a:gd name="T27" fmla="*/ 62 h 142"/>
                <a:gd name="T28" fmla="*/ 67 w 130"/>
                <a:gd name="T29" fmla="*/ 142 h 142"/>
                <a:gd name="T30" fmla="*/ 85 w 130"/>
                <a:gd name="T31" fmla="*/ 95 h 142"/>
                <a:gd name="T32" fmla="*/ 97 w 130"/>
                <a:gd name="T33" fmla="*/ 50 h 142"/>
                <a:gd name="T34" fmla="*/ 65 w 130"/>
                <a:gd name="T35" fmla="*/ 37 h 142"/>
                <a:gd name="T36" fmla="*/ 93 w 130"/>
                <a:gd name="T37" fmla="*/ 65 h 142"/>
                <a:gd name="T38" fmla="*/ 79 w 130"/>
                <a:gd name="T39" fmla="*/ 90 h 142"/>
                <a:gd name="T40" fmla="*/ 78 w 130"/>
                <a:gd name="T41" fmla="*/ 110 h 142"/>
                <a:gd name="T42" fmla="*/ 65 w 130"/>
                <a:gd name="T43" fmla="*/ 142 h 142"/>
                <a:gd name="T44" fmla="*/ 97 w 130"/>
                <a:gd name="T45" fmla="*/ 36 h 142"/>
                <a:gd name="T46" fmla="*/ 95 w 130"/>
                <a:gd name="T47" fmla="*/ 31 h 142"/>
                <a:gd name="T48" fmla="*/ 97 w 130"/>
                <a:gd name="T49" fmla="*/ 94 h 142"/>
                <a:gd name="T50" fmla="*/ 95 w 130"/>
                <a:gd name="T51" fmla="*/ 100 h 142"/>
                <a:gd name="T52" fmla="*/ 97 w 130"/>
                <a:gd name="T53" fmla="*/ 94 h 142"/>
                <a:gd name="T54" fmla="*/ 65 w 130"/>
                <a:gd name="T55" fmla="*/ 0 h 142"/>
                <a:gd name="T56" fmla="*/ 68 w 130"/>
                <a:gd name="T57" fmla="*/ 3 h 142"/>
                <a:gd name="T58" fmla="*/ 65 w 130"/>
                <a:gd name="T59" fmla="*/ 23 h 142"/>
                <a:gd name="T60" fmla="*/ 65 w 130"/>
                <a:gd name="T61" fmla="*/ 23 h 142"/>
                <a:gd name="T62" fmla="*/ 32 w 130"/>
                <a:gd name="T63" fmla="*/ 50 h 142"/>
                <a:gd name="T64" fmla="*/ 45 w 130"/>
                <a:gd name="T65" fmla="*/ 96 h 142"/>
                <a:gd name="T66" fmla="*/ 63 w 130"/>
                <a:gd name="T67" fmla="*/ 142 h 142"/>
                <a:gd name="T68" fmla="*/ 65 w 130"/>
                <a:gd name="T69" fmla="*/ 110 h 142"/>
                <a:gd name="T70" fmla="*/ 52 w 130"/>
                <a:gd name="T71" fmla="*/ 93 h 142"/>
                <a:gd name="T72" fmla="*/ 36 w 130"/>
                <a:gd name="T73" fmla="*/ 65 h 142"/>
                <a:gd name="T74" fmla="*/ 65 w 130"/>
                <a:gd name="T75" fmla="*/ 37 h 142"/>
                <a:gd name="T76" fmla="*/ 65 w 130"/>
                <a:gd name="T77" fmla="*/ 29 h 142"/>
                <a:gd name="T78" fmla="*/ 65 w 130"/>
                <a:gd name="T79" fmla="*/ 0 h 142"/>
                <a:gd name="T80" fmla="*/ 62 w 130"/>
                <a:gd name="T81" fmla="*/ 20 h 142"/>
                <a:gd name="T82" fmla="*/ 65 w 130"/>
                <a:gd name="T83" fmla="*/ 0 h 142"/>
                <a:gd name="T84" fmla="*/ 32 w 130"/>
                <a:gd name="T85" fmla="*/ 94 h 142"/>
                <a:gd name="T86" fmla="*/ 35 w 130"/>
                <a:gd name="T87" fmla="*/ 100 h 142"/>
                <a:gd name="T88" fmla="*/ 32 w 130"/>
                <a:gd name="T89" fmla="*/ 36 h 142"/>
                <a:gd name="T90" fmla="*/ 35 w 130"/>
                <a:gd name="T91" fmla="*/ 31 h 142"/>
                <a:gd name="T92" fmla="*/ 32 w 130"/>
                <a:gd name="T93" fmla="*/ 36 h 142"/>
                <a:gd name="T94" fmla="*/ 29 w 130"/>
                <a:gd name="T95" fmla="*/ 65 h 142"/>
                <a:gd name="T96" fmla="*/ 32 w 130"/>
                <a:gd name="T97" fmla="*/ 50 h 142"/>
                <a:gd name="T98" fmla="*/ 32 w 130"/>
                <a:gd name="T99" fmla="*/ 36 h 142"/>
                <a:gd name="T100" fmla="*/ 30 w 130"/>
                <a:gd name="T101" fmla="*/ 35 h 142"/>
                <a:gd name="T102" fmla="*/ 19 w 130"/>
                <a:gd name="T103" fmla="*/ 19 h 142"/>
                <a:gd name="T104" fmla="*/ 32 w 130"/>
                <a:gd name="T105" fmla="*/ 28 h 142"/>
                <a:gd name="T106" fmla="*/ 32 w 130"/>
                <a:gd name="T107" fmla="*/ 103 h 142"/>
                <a:gd name="T108" fmla="*/ 19 w 130"/>
                <a:gd name="T109" fmla="*/ 112 h 142"/>
                <a:gd name="T110" fmla="*/ 30 w 130"/>
                <a:gd name="T111" fmla="*/ 95 h 142"/>
                <a:gd name="T112" fmla="*/ 32 w 130"/>
                <a:gd name="T113" fmla="*/ 94 h 142"/>
                <a:gd name="T114" fmla="*/ 22 w 130"/>
                <a:gd name="T115" fmla="*/ 65 h 142"/>
                <a:gd name="T116" fmla="*/ 3 w 130"/>
                <a:gd name="T117" fmla="*/ 62 h 142"/>
                <a:gd name="T118" fmla="*/ 3 w 130"/>
                <a:gd name="T119" fmla="*/ 69 h 142"/>
                <a:gd name="T120" fmla="*/ 22 w 130"/>
                <a:gd name="T121" fmla="*/ 6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0" h="142">
                  <a:moveTo>
                    <a:pt x="97" y="81"/>
                  </a:moveTo>
                  <a:cubicBezTo>
                    <a:pt x="100" y="76"/>
                    <a:pt x="101" y="71"/>
                    <a:pt x="101" y="65"/>
                  </a:cubicBezTo>
                  <a:cubicBezTo>
                    <a:pt x="101" y="60"/>
                    <a:pt x="100" y="55"/>
                    <a:pt x="97" y="50"/>
                  </a:cubicBezTo>
                  <a:cubicBezTo>
                    <a:pt x="97" y="81"/>
                    <a:pt x="97" y="81"/>
                    <a:pt x="97" y="81"/>
                  </a:cubicBezTo>
                  <a:close/>
                  <a:moveTo>
                    <a:pt x="97" y="103"/>
                  </a:moveTo>
                  <a:cubicBezTo>
                    <a:pt x="97" y="94"/>
                    <a:pt x="97" y="94"/>
                    <a:pt x="97" y="94"/>
                  </a:cubicBezTo>
                  <a:cubicBezTo>
                    <a:pt x="98" y="94"/>
                    <a:pt x="99" y="95"/>
                    <a:pt x="100" y="95"/>
                  </a:cubicBezTo>
                  <a:cubicBezTo>
                    <a:pt x="100" y="95"/>
                    <a:pt x="100" y="95"/>
                    <a:pt x="100" y="95"/>
                  </a:cubicBezTo>
                  <a:cubicBezTo>
                    <a:pt x="111" y="107"/>
                    <a:pt x="111" y="107"/>
                    <a:pt x="111" y="107"/>
                  </a:cubicBezTo>
                  <a:cubicBezTo>
                    <a:pt x="113" y="108"/>
                    <a:pt x="113" y="110"/>
                    <a:pt x="111" y="112"/>
                  </a:cubicBezTo>
                  <a:cubicBezTo>
                    <a:pt x="110" y="113"/>
                    <a:pt x="108" y="113"/>
                    <a:pt x="106" y="112"/>
                  </a:cubicBezTo>
                  <a:cubicBezTo>
                    <a:pt x="97" y="103"/>
                    <a:pt x="97" y="103"/>
                    <a:pt x="97" y="103"/>
                  </a:cubicBezTo>
                  <a:close/>
                  <a:moveTo>
                    <a:pt x="97" y="36"/>
                  </a:moveTo>
                  <a:cubicBezTo>
                    <a:pt x="97" y="28"/>
                    <a:pt x="97" y="28"/>
                    <a:pt x="97" y="28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8" y="18"/>
                    <a:pt x="110" y="18"/>
                    <a:pt x="111" y="19"/>
                  </a:cubicBezTo>
                  <a:cubicBezTo>
                    <a:pt x="113" y="20"/>
                    <a:pt x="113" y="23"/>
                    <a:pt x="111" y="24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9" y="36"/>
                    <a:pt x="98" y="36"/>
                    <a:pt x="97" y="36"/>
                  </a:cubicBezTo>
                  <a:close/>
                  <a:moveTo>
                    <a:pt x="127" y="62"/>
                  </a:moveTo>
                  <a:cubicBezTo>
                    <a:pt x="127" y="62"/>
                    <a:pt x="127" y="62"/>
                    <a:pt x="127" y="62"/>
                  </a:cubicBezTo>
                  <a:cubicBezTo>
                    <a:pt x="111" y="62"/>
                    <a:pt x="111" y="62"/>
                    <a:pt x="111" y="62"/>
                  </a:cubicBezTo>
                  <a:cubicBezTo>
                    <a:pt x="109" y="62"/>
                    <a:pt x="108" y="64"/>
                    <a:pt x="108" y="65"/>
                  </a:cubicBezTo>
                  <a:cubicBezTo>
                    <a:pt x="108" y="67"/>
                    <a:pt x="109" y="69"/>
                    <a:pt x="111" y="69"/>
                  </a:cubicBezTo>
                  <a:cubicBezTo>
                    <a:pt x="127" y="69"/>
                    <a:pt x="127" y="69"/>
                    <a:pt x="127" y="69"/>
                  </a:cubicBezTo>
                  <a:cubicBezTo>
                    <a:pt x="129" y="69"/>
                    <a:pt x="130" y="67"/>
                    <a:pt x="130" y="65"/>
                  </a:cubicBezTo>
                  <a:cubicBezTo>
                    <a:pt x="130" y="64"/>
                    <a:pt x="129" y="62"/>
                    <a:pt x="127" y="62"/>
                  </a:cubicBezTo>
                  <a:close/>
                  <a:moveTo>
                    <a:pt x="65" y="142"/>
                  </a:moveTo>
                  <a:cubicBezTo>
                    <a:pt x="67" y="142"/>
                    <a:pt x="67" y="142"/>
                    <a:pt x="67" y="142"/>
                  </a:cubicBezTo>
                  <a:cubicBezTo>
                    <a:pt x="77" y="142"/>
                    <a:pt x="85" y="134"/>
                    <a:pt x="85" y="124"/>
                  </a:cubicBezTo>
                  <a:cubicBezTo>
                    <a:pt x="85" y="95"/>
                    <a:pt x="85" y="95"/>
                    <a:pt x="85" y="95"/>
                  </a:cubicBezTo>
                  <a:cubicBezTo>
                    <a:pt x="90" y="92"/>
                    <a:pt x="95" y="87"/>
                    <a:pt x="97" y="81"/>
                  </a:cubicBezTo>
                  <a:cubicBezTo>
                    <a:pt x="97" y="50"/>
                    <a:pt x="97" y="50"/>
                    <a:pt x="97" y="50"/>
                  </a:cubicBezTo>
                  <a:cubicBezTo>
                    <a:pt x="92" y="38"/>
                    <a:pt x="79" y="29"/>
                    <a:pt x="65" y="29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73" y="37"/>
                    <a:pt x="80" y="40"/>
                    <a:pt x="85" y="45"/>
                  </a:cubicBezTo>
                  <a:cubicBezTo>
                    <a:pt x="90" y="50"/>
                    <a:pt x="93" y="57"/>
                    <a:pt x="93" y="65"/>
                  </a:cubicBezTo>
                  <a:cubicBezTo>
                    <a:pt x="93" y="76"/>
                    <a:pt x="88" y="85"/>
                    <a:pt x="79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8" y="91"/>
                    <a:pt x="78" y="92"/>
                    <a:pt x="78" y="93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42"/>
                    <a:pt x="65" y="142"/>
                    <a:pt x="65" y="142"/>
                  </a:cubicBezTo>
                  <a:close/>
                  <a:moveTo>
                    <a:pt x="97" y="28"/>
                  </a:moveTo>
                  <a:cubicBezTo>
                    <a:pt x="97" y="36"/>
                    <a:pt x="97" y="36"/>
                    <a:pt x="97" y="36"/>
                  </a:cubicBezTo>
                  <a:cubicBezTo>
                    <a:pt x="97" y="36"/>
                    <a:pt x="96" y="36"/>
                    <a:pt x="95" y="35"/>
                  </a:cubicBezTo>
                  <a:cubicBezTo>
                    <a:pt x="94" y="34"/>
                    <a:pt x="94" y="32"/>
                    <a:pt x="95" y="31"/>
                  </a:cubicBezTo>
                  <a:cubicBezTo>
                    <a:pt x="97" y="28"/>
                    <a:pt x="97" y="28"/>
                    <a:pt x="97" y="28"/>
                  </a:cubicBezTo>
                  <a:close/>
                  <a:moveTo>
                    <a:pt x="97" y="94"/>
                  </a:moveTo>
                  <a:cubicBezTo>
                    <a:pt x="97" y="103"/>
                    <a:pt x="97" y="103"/>
                    <a:pt x="97" y="103"/>
                  </a:cubicBezTo>
                  <a:cubicBezTo>
                    <a:pt x="95" y="100"/>
                    <a:pt x="95" y="100"/>
                    <a:pt x="95" y="100"/>
                  </a:cubicBezTo>
                  <a:cubicBezTo>
                    <a:pt x="94" y="99"/>
                    <a:pt x="94" y="97"/>
                    <a:pt x="95" y="95"/>
                  </a:cubicBezTo>
                  <a:cubicBezTo>
                    <a:pt x="96" y="95"/>
                    <a:pt x="97" y="94"/>
                    <a:pt x="97" y="94"/>
                  </a:cubicBezTo>
                  <a:close/>
                  <a:moveTo>
                    <a:pt x="65" y="23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7" y="0"/>
                    <a:pt x="68" y="2"/>
                    <a:pt x="68" y="3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8" y="21"/>
                    <a:pt x="67" y="23"/>
                    <a:pt x="65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5" y="23"/>
                    <a:pt x="65" y="23"/>
                    <a:pt x="65" y="23"/>
                  </a:cubicBezTo>
                  <a:close/>
                  <a:moveTo>
                    <a:pt x="65" y="29"/>
                  </a:moveTo>
                  <a:cubicBezTo>
                    <a:pt x="50" y="29"/>
                    <a:pt x="38" y="37"/>
                    <a:pt x="32" y="50"/>
                  </a:cubicBezTo>
                  <a:cubicBezTo>
                    <a:pt x="32" y="81"/>
                    <a:pt x="32" y="81"/>
                    <a:pt x="32" y="81"/>
                  </a:cubicBezTo>
                  <a:cubicBezTo>
                    <a:pt x="35" y="87"/>
                    <a:pt x="40" y="92"/>
                    <a:pt x="45" y="96"/>
                  </a:cubicBezTo>
                  <a:cubicBezTo>
                    <a:pt x="45" y="124"/>
                    <a:pt x="45" y="124"/>
                    <a:pt x="45" y="124"/>
                  </a:cubicBezTo>
                  <a:cubicBezTo>
                    <a:pt x="45" y="134"/>
                    <a:pt x="53" y="142"/>
                    <a:pt x="63" y="142"/>
                  </a:cubicBezTo>
                  <a:cubicBezTo>
                    <a:pt x="65" y="142"/>
                    <a:pt x="65" y="142"/>
                    <a:pt x="65" y="142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2" y="92"/>
                    <a:pt x="52" y="91"/>
                    <a:pt x="51" y="90"/>
                  </a:cubicBezTo>
                  <a:cubicBezTo>
                    <a:pt x="42" y="85"/>
                    <a:pt x="36" y="76"/>
                    <a:pt x="36" y="65"/>
                  </a:cubicBezTo>
                  <a:cubicBezTo>
                    <a:pt x="36" y="57"/>
                    <a:pt x="39" y="50"/>
                    <a:pt x="44" y="45"/>
                  </a:cubicBezTo>
                  <a:cubicBezTo>
                    <a:pt x="50" y="40"/>
                    <a:pt x="57" y="37"/>
                    <a:pt x="65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5" y="29"/>
                    <a:pt x="65" y="29"/>
                    <a:pt x="65" y="29"/>
                  </a:cubicBezTo>
                  <a:close/>
                  <a:moveTo>
                    <a:pt x="65" y="0"/>
                  </a:moveTo>
                  <a:cubicBezTo>
                    <a:pt x="65" y="23"/>
                    <a:pt x="65" y="23"/>
                    <a:pt x="65" y="23"/>
                  </a:cubicBezTo>
                  <a:cubicBezTo>
                    <a:pt x="63" y="23"/>
                    <a:pt x="62" y="21"/>
                    <a:pt x="62" y="20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2" y="2"/>
                    <a:pt x="63" y="0"/>
                    <a:pt x="65" y="0"/>
                  </a:cubicBezTo>
                  <a:close/>
                  <a:moveTo>
                    <a:pt x="32" y="103"/>
                  </a:moveTo>
                  <a:cubicBezTo>
                    <a:pt x="32" y="94"/>
                    <a:pt x="32" y="94"/>
                    <a:pt x="32" y="94"/>
                  </a:cubicBezTo>
                  <a:cubicBezTo>
                    <a:pt x="33" y="94"/>
                    <a:pt x="34" y="95"/>
                    <a:pt x="35" y="95"/>
                  </a:cubicBezTo>
                  <a:cubicBezTo>
                    <a:pt x="36" y="97"/>
                    <a:pt x="36" y="99"/>
                    <a:pt x="35" y="100"/>
                  </a:cubicBezTo>
                  <a:cubicBezTo>
                    <a:pt x="32" y="103"/>
                    <a:pt x="32" y="103"/>
                    <a:pt x="32" y="103"/>
                  </a:cubicBezTo>
                  <a:close/>
                  <a:moveTo>
                    <a:pt x="32" y="36"/>
                  </a:moveTo>
                  <a:cubicBezTo>
                    <a:pt x="32" y="28"/>
                    <a:pt x="32" y="28"/>
                    <a:pt x="32" y="28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6" y="32"/>
                    <a:pt x="36" y="34"/>
                    <a:pt x="35" y="35"/>
                  </a:cubicBezTo>
                  <a:cubicBezTo>
                    <a:pt x="34" y="36"/>
                    <a:pt x="33" y="36"/>
                    <a:pt x="32" y="36"/>
                  </a:cubicBezTo>
                  <a:close/>
                  <a:moveTo>
                    <a:pt x="32" y="50"/>
                  </a:moveTo>
                  <a:cubicBezTo>
                    <a:pt x="30" y="54"/>
                    <a:pt x="29" y="60"/>
                    <a:pt x="29" y="65"/>
                  </a:cubicBezTo>
                  <a:cubicBezTo>
                    <a:pt x="29" y="71"/>
                    <a:pt x="30" y="76"/>
                    <a:pt x="32" y="81"/>
                  </a:cubicBezTo>
                  <a:cubicBezTo>
                    <a:pt x="32" y="50"/>
                    <a:pt x="32" y="50"/>
                    <a:pt x="32" y="50"/>
                  </a:cubicBezTo>
                  <a:close/>
                  <a:moveTo>
                    <a:pt x="32" y="28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1" y="36"/>
                    <a:pt x="30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7" y="23"/>
                    <a:pt x="17" y="20"/>
                    <a:pt x="19" y="19"/>
                  </a:cubicBezTo>
                  <a:cubicBezTo>
                    <a:pt x="20" y="18"/>
                    <a:pt x="22" y="18"/>
                    <a:pt x="24" y="19"/>
                  </a:cubicBezTo>
                  <a:cubicBezTo>
                    <a:pt x="32" y="28"/>
                    <a:pt x="32" y="28"/>
                    <a:pt x="32" y="28"/>
                  </a:cubicBezTo>
                  <a:close/>
                  <a:moveTo>
                    <a:pt x="32" y="94"/>
                  </a:moveTo>
                  <a:cubicBezTo>
                    <a:pt x="32" y="103"/>
                    <a:pt x="32" y="103"/>
                    <a:pt x="32" y="103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22" y="113"/>
                    <a:pt x="20" y="113"/>
                    <a:pt x="19" y="112"/>
                  </a:cubicBezTo>
                  <a:cubicBezTo>
                    <a:pt x="17" y="110"/>
                    <a:pt x="17" y="108"/>
                    <a:pt x="19" y="107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1" y="95"/>
                    <a:pt x="32" y="95"/>
                    <a:pt x="32" y="94"/>
                  </a:cubicBezTo>
                  <a:close/>
                  <a:moveTo>
                    <a:pt x="22" y="65"/>
                  </a:moveTo>
                  <a:cubicBezTo>
                    <a:pt x="22" y="65"/>
                    <a:pt x="22" y="65"/>
                    <a:pt x="22" y="65"/>
                  </a:cubicBezTo>
                  <a:cubicBezTo>
                    <a:pt x="22" y="64"/>
                    <a:pt x="21" y="62"/>
                    <a:pt x="19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" y="62"/>
                    <a:pt x="0" y="64"/>
                    <a:pt x="0" y="65"/>
                  </a:cubicBezTo>
                  <a:cubicBezTo>
                    <a:pt x="0" y="67"/>
                    <a:pt x="1" y="69"/>
                    <a:pt x="3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21" y="69"/>
                    <a:pt x="22" y="67"/>
                    <a:pt x="22" y="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81">
              <a:extLst>
                <a:ext uri="{FF2B5EF4-FFF2-40B4-BE49-F238E27FC236}">
                  <a16:creationId xmlns:a16="http://schemas.microsoft.com/office/drawing/2014/main" xmlns="" id="{D3DE73D3-E10E-4448-81DD-3AB52822D1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0563" y="1662113"/>
              <a:ext cx="260350" cy="374650"/>
            </a:xfrm>
            <a:custGeom>
              <a:avLst/>
              <a:gdLst>
                <a:gd name="T0" fmla="*/ 98 w 196"/>
                <a:gd name="T1" fmla="*/ 5 h 282"/>
                <a:gd name="T2" fmla="*/ 113 w 196"/>
                <a:gd name="T3" fmla="*/ 0 h 282"/>
                <a:gd name="T4" fmla="*/ 155 w 196"/>
                <a:gd name="T5" fmla="*/ 128 h 282"/>
                <a:gd name="T6" fmla="*/ 108 w 196"/>
                <a:gd name="T7" fmla="*/ 143 h 282"/>
                <a:gd name="T8" fmla="*/ 98 w 196"/>
                <a:gd name="T9" fmla="*/ 111 h 282"/>
                <a:gd name="T10" fmla="*/ 98 w 196"/>
                <a:gd name="T11" fmla="*/ 5 h 282"/>
                <a:gd name="T12" fmla="*/ 98 w 196"/>
                <a:gd name="T13" fmla="*/ 222 h 282"/>
                <a:gd name="T14" fmla="*/ 136 w 196"/>
                <a:gd name="T15" fmla="*/ 209 h 282"/>
                <a:gd name="T16" fmla="*/ 107 w 196"/>
                <a:gd name="T17" fmla="*/ 209 h 282"/>
                <a:gd name="T18" fmla="*/ 107 w 196"/>
                <a:gd name="T19" fmla="*/ 192 h 282"/>
                <a:gd name="T20" fmla="*/ 152 w 196"/>
                <a:gd name="T21" fmla="*/ 192 h 282"/>
                <a:gd name="T22" fmla="*/ 189 w 196"/>
                <a:gd name="T23" fmla="*/ 192 h 282"/>
                <a:gd name="T24" fmla="*/ 196 w 196"/>
                <a:gd name="T25" fmla="*/ 192 h 282"/>
                <a:gd name="T26" fmla="*/ 196 w 196"/>
                <a:gd name="T27" fmla="*/ 209 h 282"/>
                <a:gd name="T28" fmla="*/ 180 w 196"/>
                <a:gd name="T29" fmla="*/ 209 h 282"/>
                <a:gd name="T30" fmla="*/ 134 w 196"/>
                <a:gd name="T31" fmla="*/ 247 h 282"/>
                <a:gd name="T32" fmla="*/ 169 w 196"/>
                <a:gd name="T33" fmla="*/ 267 h 282"/>
                <a:gd name="T34" fmla="*/ 169 w 196"/>
                <a:gd name="T35" fmla="*/ 282 h 282"/>
                <a:gd name="T36" fmla="*/ 98 w 196"/>
                <a:gd name="T37" fmla="*/ 282 h 282"/>
                <a:gd name="T38" fmla="*/ 98 w 196"/>
                <a:gd name="T39" fmla="*/ 268 h 282"/>
                <a:gd name="T40" fmla="*/ 111 w 196"/>
                <a:gd name="T41" fmla="*/ 255 h 282"/>
                <a:gd name="T42" fmla="*/ 98 w 196"/>
                <a:gd name="T43" fmla="*/ 242 h 282"/>
                <a:gd name="T44" fmla="*/ 98 w 196"/>
                <a:gd name="T45" fmla="*/ 222 h 282"/>
                <a:gd name="T46" fmla="*/ 67 w 196"/>
                <a:gd name="T47" fmla="*/ 15 h 282"/>
                <a:gd name="T48" fmla="*/ 98 w 196"/>
                <a:gd name="T49" fmla="*/ 5 h 282"/>
                <a:gd name="T50" fmla="*/ 98 w 196"/>
                <a:gd name="T51" fmla="*/ 111 h 282"/>
                <a:gd name="T52" fmla="*/ 92 w 196"/>
                <a:gd name="T53" fmla="*/ 92 h 282"/>
                <a:gd name="T54" fmla="*/ 33 w 196"/>
                <a:gd name="T55" fmla="*/ 157 h 282"/>
                <a:gd name="T56" fmla="*/ 98 w 196"/>
                <a:gd name="T57" fmla="*/ 222 h 282"/>
                <a:gd name="T58" fmla="*/ 98 w 196"/>
                <a:gd name="T59" fmla="*/ 222 h 282"/>
                <a:gd name="T60" fmla="*/ 98 w 196"/>
                <a:gd name="T61" fmla="*/ 242 h 282"/>
                <a:gd name="T62" fmla="*/ 85 w 196"/>
                <a:gd name="T63" fmla="*/ 255 h 282"/>
                <a:gd name="T64" fmla="*/ 98 w 196"/>
                <a:gd name="T65" fmla="*/ 268 h 282"/>
                <a:gd name="T66" fmla="*/ 98 w 196"/>
                <a:gd name="T67" fmla="*/ 282 h 282"/>
                <a:gd name="T68" fmla="*/ 27 w 196"/>
                <a:gd name="T69" fmla="*/ 282 h 282"/>
                <a:gd name="T70" fmla="*/ 27 w 196"/>
                <a:gd name="T71" fmla="*/ 267 h 282"/>
                <a:gd name="T72" fmla="*/ 61 w 196"/>
                <a:gd name="T73" fmla="*/ 247 h 282"/>
                <a:gd name="T74" fmla="*/ 0 w 196"/>
                <a:gd name="T75" fmla="*/ 157 h 282"/>
                <a:gd name="T76" fmla="*/ 82 w 196"/>
                <a:gd name="T77" fmla="*/ 61 h 282"/>
                <a:gd name="T78" fmla="*/ 67 w 196"/>
                <a:gd name="T79" fmla="*/ 15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6" h="282">
                  <a:moveTo>
                    <a:pt x="98" y="5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155" y="128"/>
                    <a:pt x="155" y="128"/>
                    <a:pt x="155" y="128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98" y="111"/>
                    <a:pt x="98" y="111"/>
                    <a:pt x="98" y="111"/>
                  </a:cubicBezTo>
                  <a:cubicBezTo>
                    <a:pt x="98" y="5"/>
                    <a:pt x="98" y="5"/>
                    <a:pt x="98" y="5"/>
                  </a:cubicBezTo>
                  <a:close/>
                  <a:moveTo>
                    <a:pt x="98" y="222"/>
                  </a:moveTo>
                  <a:cubicBezTo>
                    <a:pt x="112" y="222"/>
                    <a:pt x="125" y="217"/>
                    <a:pt x="136" y="209"/>
                  </a:cubicBezTo>
                  <a:cubicBezTo>
                    <a:pt x="107" y="209"/>
                    <a:pt x="107" y="209"/>
                    <a:pt x="107" y="209"/>
                  </a:cubicBezTo>
                  <a:cubicBezTo>
                    <a:pt x="107" y="192"/>
                    <a:pt x="107" y="192"/>
                    <a:pt x="107" y="192"/>
                  </a:cubicBezTo>
                  <a:cubicBezTo>
                    <a:pt x="152" y="192"/>
                    <a:pt x="152" y="192"/>
                    <a:pt x="152" y="192"/>
                  </a:cubicBezTo>
                  <a:cubicBezTo>
                    <a:pt x="189" y="192"/>
                    <a:pt x="189" y="192"/>
                    <a:pt x="189" y="192"/>
                  </a:cubicBezTo>
                  <a:cubicBezTo>
                    <a:pt x="196" y="192"/>
                    <a:pt x="196" y="192"/>
                    <a:pt x="196" y="192"/>
                  </a:cubicBezTo>
                  <a:cubicBezTo>
                    <a:pt x="196" y="209"/>
                    <a:pt x="196" y="209"/>
                    <a:pt x="196" y="209"/>
                  </a:cubicBezTo>
                  <a:cubicBezTo>
                    <a:pt x="180" y="209"/>
                    <a:pt x="180" y="209"/>
                    <a:pt x="180" y="209"/>
                  </a:cubicBezTo>
                  <a:cubicBezTo>
                    <a:pt x="169" y="226"/>
                    <a:pt x="153" y="239"/>
                    <a:pt x="134" y="247"/>
                  </a:cubicBezTo>
                  <a:cubicBezTo>
                    <a:pt x="154" y="251"/>
                    <a:pt x="169" y="257"/>
                    <a:pt x="169" y="267"/>
                  </a:cubicBezTo>
                  <a:cubicBezTo>
                    <a:pt x="169" y="282"/>
                    <a:pt x="169" y="282"/>
                    <a:pt x="169" y="282"/>
                  </a:cubicBezTo>
                  <a:cubicBezTo>
                    <a:pt x="98" y="282"/>
                    <a:pt x="98" y="282"/>
                    <a:pt x="98" y="282"/>
                  </a:cubicBezTo>
                  <a:cubicBezTo>
                    <a:pt x="98" y="268"/>
                    <a:pt x="98" y="268"/>
                    <a:pt x="98" y="268"/>
                  </a:cubicBezTo>
                  <a:cubicBezTo>
                    <a:pt x="105" y="268"/>
                    <a:pt x="111" y="262"/>
                    <a:pt x="111" y="255"/>
                  </a:cubicBezTo>
                  <a:cubicBezTo>
                    <a:pt x="111" y="248"/>
                    <a:pt x="105" y="242"/>
                    <a:pt x="98" y="242"/>
                  </a:cubicBezTo>
                  <a:lnTo>
                    <a:pt x="98" y="222"/>
                  </a:lnTo>
                  <a:close/>
                  <a:moveTo>
                    <a:pt x="67" y="15"/>
                  </a:moveTo>
                  <a:cubicBezTo>
                    <a:pt x="98" y="5"/>
                    <a:pt x="98" y="5"/>
                    <a:pt x="98" y="5"/>
                  </a:cubicBezTo>
                  <a:cubicBezTo>
                    <a:pt x="98" y="111"/>
                    <a:pt x="98" y="111"/>
                    <a:pt x="98" y="111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59" y="95"/>
                    <a:pt x="33" y="123"/>
                    <a:pt x="33" y="157"/>
                  </a:cubicBezTo>
                  <a:cubicBezTo>
                    <a:pt x="33" y="193"/>
                    <a:pt x="62" y="222"/>
                    <a:pt x="98" y="222"/>
                  </a:cubicBezTo>
                  <a:cubicBezTo>
                    <a:pt x="98" y="222"/>
                    <a:pt x="98" y="222"/>
                    <a:pt x="98" y="222"/>
                  </a:cubicBezTo>
                  <a:cubicBezTo>
                    <a:pt x="98" y="242"/>
                    <a:pt x="98" y="242"/>
                    <a:pt x="98" y="242"/>
                  </a:cubicBezTo>
                  <a:cubicBezTo>
                    <a:pt x="91" y="242"/>
                    <a:pt x="85" y="248"/>
                    <a:pt x="85" y="255"/>
                  </a:cubicBezTo>
                  <a:cubicBezTo>
                    <a:pt x="85" y="262"/>
                    <a:pt x="91" y="268"/>
                    <a:pt x="98" y="268"/>
                  </a:cubicBezTo>
                  <a:cubicBezTo>
                    <a:pt x="98" y="282"/>
                    <a:pt x="98" y="282"/>
                    <a:pt x="98" y="282"/>
                  </a:cubicBezTo>
                  <a:cubicBezTo>
                    <a:pt x="27" y="282"/>
                    <a:pt x="27" y="282"/>
                    <a:pt x="27" y="282"/>
                  </a:cubicBezTo>
                  <a:cubicBezTo>
                    <a:pt x="27" y="267"/>
                    <a:pt x="27" y="267"/>
                    <a:pt x="27" y="267"/>
                  </a:cubicBezTo>
                  <a:cubicBezTo>
                    <a:pt x="27" y="257"/>
                    <a:pt x="41" y="251"/>
                    <a:pt x="61" y="247"/>
                  </a:cubicBezTo>
                  <a:cubicBezTo>
                    <a:pt x="26" y="233"/>
                    <a:pt x="0" y="198"/>
                    <a:pt x="0" y="157"/>
                  </a:cubicBezTo>
                  <a:cubicBezTo>
                    <a:pt x="0" y="108"/>
                    <a:pt x="36" y="68"/>
                    <a:pt x="82" y="61"/>
                  </a:cubicBezTo>
                  <a:lnTo>
                    <a:pt x="67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82">
              <a:extLst>
                <a:ext uri="{FF2B5EF4-FFF2-40B4-BE49-F238E27FC236}">
                  <a16:creationId xmlns:a16="http://schemas.microsoft.com/office/drawing/2014/main" xmlns="" id="{0B738BCE-685B-48D0-A9DC-57A18F66D3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66900" y="1608138"/>
              <a:ext cx="150813" cy="133350"/>
            </a:xfrm>
            <a:custGeom>
              <a:avLst/>
              <a:gdLst>
                <a:gd name="T0" fmla="*/ 103 w 113"/>
                <a:gd name="T1" fmla="*/ 31 h 100"/>
                <a:gd name="T2" fmla="*/ 57 w 113"/>
                <a:gd name="T3" fmla="*/ 0 h 100"/>
                <a:gd name="T4" fmla="*/ 57 w 113"/>
                <a:gd name="T5" fmla="*/ 9 h 100"/>
                <a:gd name="T6" fmla="*/ 95 w 113"/>
                <a:gd name="T7" fmla="*/ 35 h 100"/>
                <a:gd name="T8" fmla="*/ 72 w 113"/>
                <a:gd name="T9" fmla="*/ 88 h 100"/>
                <a:gd name="T10" fmla="*/ 57 w 113"/>
                <a:gd name="T11" fmla="*/ 91 h 100"/>
                <a:gd name="T12" fmla="*/ 57 w 113"/>
                <a:gd name="T13" fmla="*/ 100 h 100"/>
                <a:gd name="T14" fmla="*/ 75 w 113"/>
                <a:gd name="T15" fmla="*/ 96 h 100"/>
                <a:gd name="T16" fmla="*/ 103 w 113"/>
                <a:gd name="T17" fmla="*/ 31 h 100"/>
                <a:gd name="T18" fmla="*/ 57 w 113"/>
                <a:gd name="T19" fmla="*/ 0 h 100"/>
                <a:gd name="T20" fmla="*/ 38 w 113"/>
                <a:gd name="T21" fmla="*/ 4 h 100"/>
                <a:gd name="T22" fmla="*/ 11 w 113"/>
                <a:gd name="T23" fmla="*/ 68 h 100"/>
                <a:gd name="T24" fmla="*/ 57 w 113"/>
                <a:gd name="T25" fmla="*/ 100 h 100"/>
                <a:gd name="T26" fmla="*/ 57 w 113"/>
                <a:gd name="T27" fmla="*/ 91 h 100"/>
                <a:gd name="T28" fmla="*/ 19 w 113"/>
                <a:gd name="T29" fmla="*/ 65 h 100"/>
                <a:gd name="T30" fmla="*/ 19 w 113"/>
                <a:gd name="T31" fmla="*/ 65 h 100"/>
                <a:gd name="T32" fmla="*/ 42 w 113"/>
                <a:gd name="T33" fmla="*/ 12 h 100"/>
                <a:gd name="T34" fmla="*/ 57 w 113"/>
                <a:gd name="T35" fmla="*/ 9 h 100"/>
                <a:gd name="T36" fmla="*/ 57 w 113"/>
                <a:gd name="T3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3" h="100">
                  <a:moveTo>
                    <a:pt x="103" y="31"/>
                  </a:moveTo>
                  <a:cubicBezTo>
                    <a:pt x="95" y="12"/>
                    <a:pt x="77" y="0"/>
                    <a:pt x="57" y="0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73" y="9"/>
                    <a:pt x="88" y="19"/>
                    <a:pt x="95" y="35"/>
                  </a:cubicBezTo>
                  <a:cubicBezTo>
                    <a:pt x="103" y="56"/>
                    <a:pt x="93" y="79"/>
                    <a:pt x="72" y="88"/>
                  </a:cubicBezTo>
                  <a:cubicBezTo>
                    <a:pt x="67" y="90"/>
                    <a:pt x="62" y="91"/>
                    <a:pt x="57" y="91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63" y="100"/>
                    <a:pt x="69" y="99"/>
                    <a:pt x="75" y="96"/>
                  </a:cubicBezTo>
                  <a:cubicBezTo>
                    <a:pt x="101" y="86"/>
                    <a:pt x="113" y="57"/>
                    <a:pt x="103" y="31"/>
                  </a:cubicBezTo>
                  <a:close/>
                  <a:moveTo>
                    <a:pt x="57" y="0"/>
                  </a:moveTo>
                  <a:cubicBezTo>
                    <a:pt x="51" y="0"/>
                    <a:pt x="44" y="1"/>
                    <a:pt x="38" y="4"/>
                  </a:cubicBezTo>
                  <a:cubicBezTo>
                    <a:pt x="13" y="14"/>
                    <a:pt x="0" y="43"/>
                    <a:pt x="11" y="68"/>
                  </a:cubicBezTo>
                  <a:cubicBezTo>
                    <a:pt x="18" y="88"/>
                    <a:pt x="37" y="100"/>
                    <a:pt x="57" y="100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41" y="90"/>
                    <a:pt x="26" y="81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1" y="44"/>
                    <a:pt x="21" y="21"/>
                    <a:pt x="42" y="12"/>
                  </a:cubicBezTo>
                  <a:cubicBezTo>
                    <a:pt x="47" y="10"/>
                    <a:pt x="52" y="9"/>
                    <a:pt x="57" y="9"/>
                  </a:cubicBezTo>
                  <a:lnTo>
                    <a:pt x="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83">
              <a:extLst>
                <a:ext uri="{FF2B5EF4-FFF2-40B4-BE49-F238E27FC236}">
                  <a16:creationId xmlns:a16="http://schemas.microsoft.com/office/drawing/2014/main" xmlns="" id="{273AC580-5FBE-4BDA-B92F-631C742DBF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038" y="1687513"/>
              <a:ext cx="66675" cy="41275"/>
            </a:xfrm>
            <a:custGeom>
              <a:avLst/>
              <a:gdLst>
                <a:gd name="T0" fmla="*/ 5 w 42"/>
                <a:gd name="T1" fmla="*/ 26 h 26"/>
                <a:gd name="T2" fmla="*/ 0 w 42"/>
                <a:gd name="T3" fmla="*/ 16 h 26"/>
                <a:gd name="T4" fmla="*/ 38 w 42"/>
                <a:gd name="T5" fmla="*/ 0 h 26"/>
                <a:gd name="T6" fmla="*/ 42 w 42"/>
                <a:gd name="T7" fmla="*/ 11 h 26"/>
                <a:gd name="T8" fmla="*/ 5 w 42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6">
                  <a:moveTo>
                    <a:pt x="5" y="26"/>
                  </a:moveTo>
                  <a:lnTo>
                    <a:pt x="0" y="16"/>
                  </a:lnTo>
                  <a:lnTo>
                    <a:pt x="38" y="0"/>
                  </a:lnTo>
                  <a:lnTo>
                    <a:pt x="42" y="11"/>
                  </a:lnTo>
                  <a:lnTo>
                    <a:pt x="5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84">
              <a:extLst>
                <a:ext uri="{FF2B5EF4-FFF2-40B4-BE49-F238E27FC236}">
                  <a16:creationId xmlns:a16="http://schemas.microsoft.com/office/drawing/2014/main" xmlns="" id="{D5215AAA-560E-4C14-8B0B-3A67AB81A5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2763" y="1693863"/>
              <a:ext cx="90488" cy="53975"/>
            </a:xfrm>
            <a:custGeom>
              <a:avLst/>
              <a:gdLst>
                <a:gd name="T0" fmla="*/ 16 w 67"/>
                <a:gd name="T1" fmla="*/ 39 h 41"/>
                <a:gd name="T2" fmla="*/ 2 w 67"/>
                <a:gd name="T3" fmla="*/ 33 h 41"/>
                <a:gd name="T4" fmla="*/ 8 w 67"/>
                <a:gd name="T5" fmla="*/ 19 h 41"/>
                <a:gd name="T6" fmla="*/ 50 w 67"/>
                <a:gd name="T7" fmla="*/ 2 h 41"/>
                <a:gd name="T8" fmla="*/ 64 w 67"/>
                <a:gd name="T9" fmla="*/ 8 h 41"/>
                <a:gd name="T10" fmla="*/ 58 w 67"/>
                <a:gd name="T11" fmla="*/ 22 h 41"/>
                <a:gd name="T12" fmla="*/ 16 w 67"/>
                <a:gd name="T13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1">
                  <a:moveTo>
                    <a:pt x="16" y="39"/>
                  </a:moveTo>
                  <a:cubicBezTo>
                    <a:pt x="10" y="41"/>
                    <a:pt x="4" y="39"/>
                    <a:pt x="2" y="33"/>
                  </a:cubicBezTo>
                  <a:cubicBezTo>
                    <a:pt x="0" y="28"/>
                    <a:pt x="2" y="21"/>
                    <a:pt x="8" y="19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6" y="0"/>
                    <a:pt x="62" y="3"/>
                    <a:pt x="64" y="8"/>
                  </a:cubicBezTo>
                  <a:cubicBezTo>
                    <a:pt x="67" y="14"/>
                    <a:pt x="64" y="20"/>
                    <a:pt x="58" y="22"/>
                  </a:cubicBezTo>
                  <a:lnTo>
                    <a:pt x="16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85">
              <a:extLst>
                <a:ext uri="{FF2B5EF4-FFF2-40B4-BE49-F238E27FC236}">
                  <a16:creationId xmlns:a16="http://schemas.microsoft.com/office/drawing/2014/main" xmlns="" id="{BF0D8023-428A-4A64-BD6B-327D661A76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31963" y="2400300"/>
              <a:ext cx="273050" cy="98425"/>
            </a:xfrm>
            <a:custGeom>
              <a:avLst/>
              <a:gdLst>
                <a:gd name="T0" fmla="*/ 142 w 205"/>
                <a:gd name="T1" fmla="*/ 5 h 73"/>
                <a:gd name="T2" fmla="*/ 157 w 205"/>
                <a:gd name="T3" fmla="*/ 2 h 73"/>
                <a:gd name="T4" fmla="*/ 164 w 205"/>
                <a:gd name="T5" fmla="*/ 5 h 73"/>
                <a:gd name="T6" fmla="*/ 179 w 205"/>
                <a:gd name="T7" fmla="*/ 2 h 73"/>
                <a:gd name="T8" fmla="*/ 202 w 205"/>
                <a:gd name="T9" fmla="*/ 18 h 73"/>
                <a:gd name="T10" fmla="*/ 187 w 205"/>
                <a:gd name="T11" fmla="*/ 42 h 73"/>
                <a:gd name="T12" fmla="*/ 177 w 205"/>
                <a:gd name="T13" fmla="*/ 43 h 73"/>
                <a:gd name="T14" fmla="*/ 166 w 205"/>
                <a:gd name="T15" fmla="*/ 18 h 73"/>
                <a:gd name="T16" fmla="*/ 172 w 205"/>
                <a:gd name="T17" fmla="*/ 45 h 73"/>
                <a:gd name="T18" fmla="*/ 167 w 205"/>
                <a:gd name="T19" fmla="*/ 50 h 73"/>
                <a:gd name="T20" fmla="*/ 142 w 205"/>
                <a:gd name="T21" fmla="*/ 55 h 73"/>
                <a:gd name="T22" fmla="*/ 142 w 205"/>
                <a:gd name="T23" fmla="*/ 20 h 73"/>
                <a:gd name="T24" fmla="*/ 158 w 205"/>
                <a:gd name="T25" fmla="*/ 17 h 73"/>
                <a:gd name="T26" fmla="*/ 163 w 205"/>
                <a:gd name="T27" fmla="*/ 19 h 73"/>
                <a:gd name="T28" fmla="*/ 161 w 205"/>
                <a:gd name="T29" fmla="*/ 9 h 73"/>
                <a:gd name="T30" fmla="*/ 155 w 205"/>
                <a:gd name="T31" fmla="*/ 5 h 73"/>
                <a:gd name="T32" fmla="*/ 142 w 205"/>
                <a:gd name="T33" fmla="*/ 8 h 73"/>
                <a:gd name="T34" fmla="*/ 142 w 205"/>
                <a:gd name="T35" fmla="*/ 5 h 73"/>
                <a:gd name="T36" fmla="*/ 28 w 205"/>
                <a:gd name="T37" fmla="*/ 30 h 73"/>
                <a:gd name="T38" fmla="*/ 116 w 205"/>
                <a:gd name="T39" fmla="*/ 13 h 73"/>
                <a:gd name="T40" fmla="*/ 121 w 205"/>
                <a:gd name="T41" fmla="*/ 9 h 73"/>
                <a:gd name="T42" fmla="*/ 142 w 205"/>
                <a:gd name="T43" fmla="*/ 5 h 73"/>
                <a:gd name="T44" fmla="*/ 142 w 205"/>
                <a:gd name="T45" fmla="*/ 8 h 73"/>
                <a:gd name="T46" fmla="*/ 124 w 205"/>
                <a:gd name="T47" fmla="*/ 11 h 73"/>
                <a:gd name="T48" fmla="*/ 120 w 205"/>
                <a:gd name="T49" fmla="*/ 17 h 73"/>
                <a:gd name="T50" fmla="*/ 122 w 205"/>
                <a:gd name="T51" fmla="*/ 28 h 73"/>
                <a:gd name="T52" fmla="*/ 122 w 205"/>
                <a:gd name="T53" fmla="*/ 28 h 73"/>
                <a:gd name="T54" fmla="*/ 126 w 205"/>
                <a:gd name="T55" fmla="*/ 24 h 73"/>
                <a:gd name="T56" fmla="*/ 142 w 205"/>
                <a:gd name="T57" fmla="*/ 20 h 73"/>
                <a:gd name="T58" fmla="*/ 142 w 205"/>
                <a:gd name="T59" fmla="*/ 55 h 73"/>
                <a:gd name="T60" fmla="*/ 130 w 205"/>
                <a:gd name="T61" fmla="*/ 57 h 73"/>
                <a:gd name="T62" fmla="*/ 125 w 205"/>
                <a:gd name="T63" fmla="*/ 56 h 73"/>
                <a:gd name="T64" fmla="*/ 35 w 205"/>
                <a:gd name="T65" fmla="*/ 73 h 73"/>
                <a:gd name="T66" fmla="*/ 28 w 205"/>
                <a:gd name="T67" fmla="*/ 70 h 73"/>
                <a:gd name="T68" fmla="*/ 28 w 205"/>
                <a:gd name="T69" fmla="*/ 67 h 73"/>
                <a:gd name="T70" fmla="*/ 35 w 205"/>
                <a:gd name="T71" fmla="*/ 70 h 73"/>
                <a:gd name="T72" fmla="*/ 35 w 205"/>
                <a:gd name="T73" fmla="*/ 70 h 73"/>
                <a:gd name="T74" fmla="*/ 37 w 205"/>
                <a:gd name="T75" fmla="*/ 70 h 73"/>
                <a:gd name="T76" fmla="*/ 42 w 205"/>
                <a:gd name="T77" fmla="*/ 62 h 73"/>
                <a:gd name="T78" fmla="*/ 36 w 205"/>
                <a:gd name="T79" fmla="*/ 57 h 73"/>
                <a:gd name="T80" fmla="*/ 40 w 205"/>
                <a:gd name="T81" fmla="*/ 50 h 73"/>
                <a:gd name="T82" fmla="*/ 34 w 205"/>
                <a:gd name="T83" fmla="*/ 45 h 73"/>
                <a:gd name="T84" fmla="*/ 37 w 205"/>
                <a:gd name="T85" fmla="*/ 38 h 73"/>
                <a:gd name="T86" fmla="*/ 30 w 205"/>
                <a:gd name="T87" fmla="*/ 33 h 73"/>
                <a:gd name="T88" fmla="*/ 28 w 205"/>
                <a:gd name="T89" fmla="*/ 33 h 73"/>
                <a:gd name="T90" fmla="*/ 28 w 205"/>
                <a:gd name="T91" fmla="*/ 34 h 73"/>
                <a:gd name="T92" fmla="*/ 28 w 205"/>
                <a:gd name="T93" fmla="*/ 30 h 73"/>
                <a:gd name="T94" fmla="*/ 26 w 205"/>
                <a:gd name="T95" fmla="*/ 31 h 73"/>
                <a:gd name="T96" fmla="*/ 28 w 205"/>
                <a:gd name="T97" fmla="*/ 30 h 73"/>
                <a:gd name="T98" fmla="*/ 28 w 205"/>
                <a:gd name="T99" fmla="*/ 34 h 73"/>
                <a:gd name="T100" fmla="*/ 13 w 205"/>
                <a:gd name="T101" fmla="*/ 49 h 73"/>
                <a:gd name="T102" fmla="*/ 15 w 205"/>
                <a:gd name="T103" fmla="*/ 62 h 73"/>
                <a:gd name="T104" fmla="*/ 28 w 205"/>
                <a:gd name="T105" fmla="*/ 67 h 73"/>
                <a:gd name="T106" fmla="*/ 28 w 205"/>
                <a:gd name="T107" fmla="*/ 70 h 73"/>
                <a:gd name="T108" fmla="*/ 0 w 205"/>
                <a:gd name="T109" fmla="*/ 58 h 73"/>
                <a:gd name="T110" fmla="*/ 26 w 205"/>
                <a:gd name="T111" fmla="*/ 3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05" h="73">
                  <a:moveTo>
                    <a:pt x="142" y="5"/>
                  </a:moveTo>
                  <a:cubicBezTo>
                    <a:pt x="157" y="2"/>
                    <a:pt x="157" y="2"/>
                    <a:pt x="157" y="2"/>
                  </a:cubicBezTo>
                  <a:cubicBezTo>
                    <a:pt x="160" y="1"/>
                    <a:pt x="163" y="3"/>
                    <a:pt x="164" y="5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90" y="0"/>
                    <a:pt x="200" y="7"/>
                    <a:pt x="202" y="18"/>
                  </a:cubicBezTo>
                  <a:cubicBezTo>
                    <a:pt x="205" y="29"/>
                    <a:pt x="197" y="39"/>
                    <a:pt x="187" y="42"/>
                  </a:cubicBezTo>
                  <a:cubicBezTo>
                    <a:pt x="177" y="43"/>
                    <a:pt x="177" y="43"/>
                    <a:pt x="177" y="43"/>
                  </a:cubicBezTo>
                  <a:cubicBezTo>
                    <a:pt x="166" y="18"/>
                    <a:pt x="166" y="18"/>
                    <a:pt x="166" y="18"/>
                  </a:cubicBezTo>
                  <a:cubicBezTo>
                    <a:pt x="172" y="45"/>
                    <a:pt x="172" y="45"/>
                    <a:pt x="172" y="45"/>
                  </a:cubicBezTo>
                  <a:cubicBezTo>
                    <a:pt x="172" y="47"/>
                    <a:pt x="170" y="50"/>
                    <a:pt x="167" y="50"/>
                  </a:cubicBezTo>
                  <a:cubicBezTo>
                    <a:pt x="142" y="55"/>
                    <a:pt x="142" y="55"/>
                    <a:pt x="142" y="55"/>
                  </a:cubicBezTo>
                  <a:cubicBezTo>
                    <a:pt x="142" y="20"/>
                    <a:pt x="142" y="20"/>
                    <a:pt x="142" y="20"/>
                  </a:cubicBezTo>
                  <a:cubicBezTo>
                    <a:pt x="158" y="17"/>
                    <a:pt x="158" y="17"/>
                    <a:pt x="158" y="17"/>
                  </a:cubicBezTo>
                  <a:cubicBezTo>
                    <a:pt x="160" y="17"/>
                    <a:pt x="162" y="18"/>
                    <a:pt x="163" y="19"/>
                  </a:cubicBezTo>
                  <a:cubicBezTo>
                    <a:pt x="161" y="9"/>
                    <a:pt x="161" y="9"/>
                    <a:pt x="161" y="9"/>
                  </a:cubicBezTo>
                  <a:cubicBezTo>
                    <a:pt x="161" y="6"/>
                    <a:pt x="158" y="5"/>
                    <a:pt x="155" y="5"/>
                  </a:cubicBezTo>
                  <a:cubicBezTo>
                    <a:pt x="142" y="8"/>
                    <a:pt x="142" y="8"/>
                    <a:pt x="142" y="8"/>
                  </a:cubicBezTo>
                  <a:lnTo>
                    <a:pt x="142" y="5"/>
                  </a:lnTo>
                  <a:close/>
                  <a:moveTo>
                    <a:pt x="28" y="30"/>
                  </a:moveTo>
                  <a:cubicBezTo>
                    <a:pt x="116" y="13"/>
                    <a:pt x="116" y="13"/>
                    <a:pt x="116" y="13"/>
                  </a:cubicBezTo>
                  <a:cubicBezTo>
                    <a:pt x="117" y="11"/>
                    <a:pt x="119" y="9"/>
                    <a:pt x="121" y="9"/>
                  </a:cubicBezTo>
                  <a:cubicBezTo>
                    <a:pt x="142" y="5"/>
                    <a:pt x="142" y="5"/>
                    <a:pt x="142" y="5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24" y="11"/>
                    <a:pt x="124" y="11"/>
                    <a:pt x="124" y="11"/>
                  </a:cubicBezTo>
                  <a:cubicBezTo>
                    <a:pt x="121" y="12"/>
                    <a:pt x="119" y="15"/>
                    <a:pt x="120" y="17"/>
                  </a:cubicBezTo>
                  <a:cubicBezTo>
                    <a:pt x="122" y="28"/>
                    <a:pt x="122" y="28"/>
                    <a:pt x="122" y="28"/>
                  </a:cubicBezTo>
                  <a:cubicBezTo>
                    <a:pt x="122" y="28"/>
                    <a:pt x="122" y="28"/>
                    <a:pt x="122" y="28"/>
                  </a:cubicBezTo>
                  <a:cubicBezTo>
                    <a:pt x="122" y="26"/>
                    <a:pt x="124" y="24"/>
                    <a:pt x="126" y="24"/>
                  </a:cubicBezTo>
                  <a:cubicBezTo>
                    <a:pt x="142" y="20"/>
                    <a:pt x="142" y="20"/>
                    <a:pt x="142" y="20"/>
                  </a:cubicBezTo>
                  <a:cubicBezTo>
                    <a:pt x="142" y="55"/>
                    <a:pt x="142" y="55"/>
                    <a:pt x="142" y="55"/>
                  </a:cubicBezTo>
                  <a:cubicBezTo>
                    <a:pt x="130" y="57"/>
                    <a:pt x="130" y="57"/>
                    <a:pt x="130" y="57"/>
                  </a:cubicBezTo>
                  <a:cubicBezTo>
                    <a:pt x="128" y="58"/>
                    <a:pt x="126" y="57"/>
                    <a:pt x="125" y="56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41" y="69"/>
                    <a:pt x="43" y="66"/>
                    <a:pt x="42" y="62"/>
                  </a:cubicBezTo>
                  <a:cubicBezTo>
                    <a:pt x="42" y="59"/>
                    <a:pt x="39" y="57"/>
                    <a:pt x="36" y="57"/>
                  </a:cubicBezTo>
                  <a:cubicBezTo>
                    <a:pt x="39" y="56"/>
                    <a:pt x="40" y="53"/>
                    <a:pt x="40" y="50"/>
                  </a:cubicBezTo>
                  <a:cubicBezTo>
                    <a:pt x="39" y="47"/>
                    <a:pt x="37" y="45"/>
                    <a:pt x="34" y="45"/>
                  </a:cubicBezTo>
                  <a:cubicBezTo>
                    <a:pt x="36" y="44"/>
                    <a:pt x="38" y="41"/>
                    <a:pt x="37" y="38"/>
                  </a:cubicBezTo>
                  <a:cubicBezTo>
                    <a:pt x="37" y="34"/>
                    <a:pt x="33" y="32"/>
                    <a:pt x="30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4"/>
                    <a:pt x="28" y="34"/>
                    <a:pt x="28" y="34"/>
                  </a:cubicBezTo>
                  <a:lnTo>
                    <a:pt x="28" y="30"/>
                  </a:lnTo>
                  <a:close/>
                  <a:moveTo>
                    <a:pt x="26" y="31"/>
                  </a:moveTo>
                  <a:cubicBezTo>
                    <a:pt x="28" y="30"/>
                    <a:pt x="28" y="30"/>
                    <a:pt x="28" y="30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0" y="58"/>
                    <a:pt x="0" y="58"/>
                    <a:pt x="0" y="58"/>
                  </a:cubicBezTo>
                  <a:lnTo>
                    <a:pt x="26" y="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86">
              <a:extLst>
                <a:ext uri="{FF2B5EF4-FFF2-40B4-BE49-F238E27FC236}">
                  <a16:creationId xmlns:a16="http://schemas.microsoft.com/office/drawing/2014/main" xmlns="" id="{2AAE0C43-5EB9-4E1C-8E4E-05819246CF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9088" y="2651125"/>
              <a:ext cx="150813" cy="192087"/>
            </a:xfrm>
            <a:custGeom>
              <a:avLst/>
              <a:gdLst>
                <a:gd name="T0" fmla="*/ 113 w 113"/>
                <a:gd name="T1" fmla="*/ 25 h 145"/>
                <a:gd name="T2" fmla="*/ 108 w 113"/>
                <a:gd name="T3" fmla="*/ 22 h 145"/>
                <a:gd name="T4" fmla="*/ 42 w 113"/>
                <a:gd name="T5" fmla="*/ 128 h 145"/>
                <a:gd name="T6" fmla="*/ 19 w 113"/>
                <a:gd name="T7" fmla="*/ 132 h 145"/>
                <a:gd name="T8" fmla="*/ 12 w 113"/>
                <a:gd name="T9" fmla="*/ 109 h 145"/>
                <a:gd name="T10" fmla="*/ 78 w 113"/>
                <a:gd name="T11" fmla="*/ 3 h 145"/>
                <a:gd name="T12" fmla="*/ 73 w 113"/>
                <a:gd name="T13" fmla="*/ 0 h 145"/>
                <a:gd name="T14" fmla="*/ 6 w 113"/>
                <a:gd name="T15" fmla="*/ 107 h 145"/>
                <a:gd name="T16" fmla="*/ 15 w 113"/>
                <a:gd name="T17" fmla="*/ 138 h 145"/>
                <a:gd name="T18" fmla="*/ 47 w 113"/>
                <a:gd name="T19" fmla="*/ 132 h 145"/>
                <a:gd name="T20" fmla="*/ 113 w 113"/>
                <a:gd name="T21" fmla="*/ 2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3" h="145">
                  <a:moveTo>
                    <a:pt x="113" y="25"/>
                  </a:moveTo>
                  <a:cubicBezTo>
                    <a:pt x="108" y="22"/>
                    <a:pt x="108" y="22"/>
                    <a:pt x="108" y="22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38" y="135"/>
                    <a:pt x="27" y="137"/>
                    <a:pt x="19" y="132"/>
                  </a:cubicBezTo>
                  <a:cubicBezTo>
                    <a:pt x="11" y="127"/>
                    <a:pt x="8" y="117"/>
                    <a:pt x="12" y="109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" y="107"/>
                    <a:pt x="6" y="107"/>
                    <a:pt x="6" y="107"/>
                  </a:cubicBezTo>
                  <a:cubicBezTo>
                    <a:pt x="0" y="117"/>
                    <a:pt x="4" y="131"/>
                    <a:pt x="15" y="138"/>
                  </a:cubicBezTo>
                  <a:cubicBezTo>
                    <a:pt x="26" y="145"/>
                    <a:pt x="40" y="142"/>
                    <a:pt x="47" y="132"/>
                  </a:cubicBezTo>
                  <a:lnTo>
                    <a:pt x="113" y="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87">
              <a:extLst>
                <a:ext uri="{FF2B5EF4-FFF2-40B4-BE49-F238E27FC236}">
                  <a16:creationId xmlns:a16="http://schemas.microsoft.com/office/drawing/2014/main" xmlns="" id="{8AA591D3-3678-4867-B074-595D145CD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4813" y="2644775"/>
              <a:ext cx="73025" cy="49212"/>
            </a:xfrm>
            <a:custGeom>
              <a:avLst/>
              <a:gdLst>
                <a:gd name="T0" fmla="*/ 54 w 55"/>
                <a:gd name="T1" fmla="*/ 35 h 38"/>
                <a:gd name="T2" fmla="*/ 48 w 55"/>
                <a:gd name="T3" fmla="*/ 37 h 38"/>
                <a:gd name="T4" fmla="*/ 3 w 55"/>
                <a:gd name="T5" fmla="*/ 9 h 38"/>
                <a:gd name="T6" fmla="*/ 2 w 55"/>
                <a:gd name="T7" fmla="*/ 3 h 38"/>
                <a:gd name="T8" fmla="*/ 8 w 55"/>
                <a:gd name="T9" fmla="*/ 1 h 38"/>
                <a:gd name="T10" fmla="*/ 53 w 55"/>
                <a:gd name="T11" fmla="*/ 29 h 38"/>
                <a:gd name="T12" fmla="*/ 54 w 55"/>
                <a:gd name="T13" fmla="*/ 3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38">
                  <a:moveTo>
                    <a:pt x="54" y="35"/>
                  </a:moveTo>
                  <a:cubicBezTo>
                    <a:pt x="53" y="37"/>
                    <a:pt x="50" y="38"/>
                    <a:pt x="48" y="37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7"/>
                    <a:pt x="0" y="5"/>
                    <a:pt x="2" y="3"/>
                  </a:cubicBezTo>
                  <a:cubicBezTo>
                    <a:pt x="3" y="1"/>
                    <a:pt x="6" y="0"/>
                    <a:pt x="8" y="1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5" y="31"/>
                    <a:pt x="55" y="33"/>
                    <a:pt x="54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88">
              <a:extLst>
                <a:ext uri="{FF2B5EF4-FFF2-40B4-BE49-F238E27FC236}">
                  <a16:creationId xmlns:a16="http://schemas.microsoft.com/office/drawing/2014/main" xmlns="" id="{AC068431-6B83-4A41-A408-62243BAB9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9250" y="2684463"/>
              <a:ext cx="100013" cy="138112"/>
            </a:xfrm>
            <a:custGeom>
              <a:avLst/>
              <a:gdLst>
                <a:gd name="T0" fmla="*/ 75 w 75"/>
                <a:gd name="T1" fmla="*/ 4 h 104"/>
                <a:gd name="T2" fmla="*/ 69 w 75"/>
                <a:gd name="T3" fmla="*/ 0 h 104"/>
                <a:gd name="T4" fmla="*/ 10 w 75"/>
                <a:gd name="T5" fmla="*/ 95 h 104"/>
                <a:gd name="T6" fmla="*/ 0 w 75"/>
                <a:gd name="T7" fmla="*/ 100 h 104"/>
                <a:gd name="T8" fmla="*/ 1 w 75"/>
                <a:gd name="T9" fmla="*/ 101 h 104"/>
                <a:gd name="T10" fmla="*/ 17 w 75"/>
                <a:gd name="T11" fmla="*/ 98 h 104"/>
                <a:gd name="T12" fmla="*/ 75 w 75"/>
                <a:gd name="T13" fmla="*/ 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104">
                  <a:moveTo>
                    <a:pt x="75" y="4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8" y="98"/>
                    <a:pt x="4" y="100"/>
                    <a:pt x="0" y="100"/>
                  </a:cubicBezTo>
                  <a:cubicBezTo>
                    <a:pt x="0" y="100"/>
                    <a:pt x="1" y="100"/>
                    <a:pt x="1" y="101"/>
                  </a:cubicBezTo>
                  <a:cubicBezTo>
                    <a:pt x="7" y="104"/>
                    <a:pt x="14" y="103"/>
                    <a:pt x="17" y="98"/>
                  </a:cubicBezTo>
                  <a:lnTo>
                    <a:pt x="75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89">
              <a:extLst>
                <a:ext uri="{FF2B5EF4-FFF2-40B4-BE49-F238E27FC236}">
                  <a16:creationId xmlns:a16="http://schemas.microsoft.com/office/drawing/2014/main" xmlns="" id="{BCC7942F-B25D-4721-B8DF-7E7443D6C7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55888" y="1895475"/>
              <a:ext cx="136525" cy="98425"/>
            </a:xfrm>
            <a:custGeom>
              <a:avLst/>
              <a:gdLst>
                <a:gd name="T0" fmla="*/ 84 w 102"/>
                <a:gd name="T1" fmla="*/ 71 h 74"/>
                <a:gd name="T2" fmla="*/ 79 w 102"/>
                <a:gd name="T3" fmla="*/ 69 h 74"/>
                <a:gd name="T4" fmla="*/ 79 w 102"/>
                <a:gd name="T5" fmla="*/ 69 h 74"/>
                <a:gd name="T6" fmla="*/ 79 w 102"/>
                <a:gd name="T7" fmla="*/ 52 h 74"/>
                <a:gd name="T8" fmla="*/ 86 w 102"/>
                <a:gd name="T9" fmla="*/ 49 h 74"/>
                <a:gd name="T10" fmla="*/ 90 w 102"/>
                <a:gd name="T11" fmla="*/ 38 h 74"/>
                <a:gd name="T12" fmla="*/ 79 w 102"/>
                <a:gd name="T13" fmla="*/ 31 h 74"/>
                <a:gd name="T14" fmla="*/ 85 w 102"/>
                <a:gd name="T15" fmla="*/ 20 h 74"/>
                <a:gd name="T16" fmla="*/ 79 w 102"/>
                <a:gd name="T17" fmla="*/ 16 h 74"/>
                <a:gd name="T18" fmla="*/ 72 w 102"/>
                <a:gd name="T19" fmla="*/ 3 h 74"/>
                <a:gd name="T20" fmla="*/ 79 w 102"/>
                <a:gd name="T21" fmla="*/ 16 h 74"/>
                <a:gd name="T22" fmla="*/ 72 w 102"/>
                <a:gd name="T23" fmla="*/ 21 h 74"/>
                <a:gd name="T24" fmla="*/ 72 w 102"/>
                <a:gd name="T25" fmla="*/ 9 h 74"/>
                <a:gd name="T26" fmla="*/ 79 w 102"/>
                <a:gd name="T27" fmla="*/ 73 h 74"/>
                <a:gd name="T28" fmla="*/ 72 w 102"/>
                <a:gd name="T29" fmla="*/ 69 h 74"/>
                <a:gd name="T30" fmla="*/ 79 w 102"/>
                <a:gd name="T31" fmla="*/ 73 h 74"/>
                <a:gd name="T32" fmla="*/ 79 w 102"/>
                <a:gd name="T33" fmla="*/ 34 h 74"/>
                <a:gd name="T34" fmla="*/ 75 w 102"/>
                <a:gd name="T35" fmla="*/ 45 h 74"/>
                <a:gd name="T36" fmla="*/ 79 w 102"/>
                <a:gd name="T37" fmla="*/ 52 h 74"/>
                <a:gd name="T38" fmla="*/ 72 w 102"/>
                <a:gd name="T39" fmla="*/ 25 h 74"/>
                <a:gd name="T40" fmla="*/ 79 w 102"/>
                <a:gd name="T41" fmla="*/ 31 h 74"/>
                <a:gd name="T42" fmla="*/ 72 w 102"/>
                <a:gd name="T43" fmla="*/ 3 h 74"/>
                <a:gd name="T44" fmla="*/ 71 w 102"/>
                <a:gd name="T45" fmla="*/ 8 h 74"/>
                <a:gd name="T46" fmla="*/ 66 w 102"/>
                <a:gd name="T47" fmla="*/ 2 h 74"/>
                <a:gd name="T48" fmla="*/ 66 w 102"/>
                <a:gd name="T49" fmla="*/ 73 h 74"/>
                <a:gd name="T50" fmla="*/ 67 w 102"/>
                <a:gd name="T51" fmla="*/ 65 h 74"/>
                <a:gd name="T52" fmla="*/ 72 w 102"/>
                <a:gd name="T53" fmla="*/ 74 h 74"/>
                <a:gd name="T54" fmla="*/ 72 w 102"/>
                <a:gd name="T55" fmla="*/ 21 h 74"/>
                <a:gd name="T56" fmla="*/ 72 w 102"/>
                <a:gd name="T57" fmla="*/ 52 h 74"/>
                <a:gd name="T58" fmla="*/ 66 w 102"/>
                <a:gd name="T59" fmla="*/ 57 h 74"/>
                <a:gd name="T60" fmla="*/ 69 w 102"/>
                <a:gd name="T61" fmla="*/ 16 h 74"/>
                <a:gd name="T62" fmla="*/ 22 w 102"/>
                <a:gd name="T63" fmla="*/ 10 h 74"/>
                <a:gd name="T64" fmla="*/ 66 w 102"/>
                <a:gd name="T65" fmla="*/ 5 h 74"/>
                <a:gd name="T66" fmla="*/ 64 w 102"/>
                <a:gd name="T67" fmla="*/ 6 h 74"/>
                <a:gd name="T68" fmla="*/ 66 w 102"/>
                <a:gd name="T69" fmla="*/ 16 h 74"/>
                <a:gd name="T70" fmla="*/ 66 w 102"/>
                <a:gd name="T71" fmla="*/ 64 h 74"/>
                <a:gd name="T72" fmla="*/ 37 w 102"/>
                <a:gd name="T73" fmla="*/ 57 h 74"/>
                <a:gd name="T74" fmla="*/ 22 w 102"/>
                <a:gd name="T75" fmla="*/ 49 h 74"/>
                <a:gd name="T76" fmla="*/ 27 w 102"/>
                <a:gd name="T77" fmla="*/ 48 h 74"/>
                <a:gd name="T78" fmla="*/ 22 w 102"/>
                <a:gd name="T79" fmla="*/ 27 h 74"/>
                <a:gd name="T80" fmla="*/ 2 w 102"/>
                <a:gd name="T81" fmla="*/ 41 h 74"/>
                <a:gd name="T82" fmla="*/ 22 w 102"/>
                <a:gd name="T83" fmla="*/ 10 h 74"/>
                <a:gd name="T84" fmla="*/ 17 w 102"/>
                <a:gd name="T85" fmla="*/ 28 h 74"/>
                <a:gd name="T86" fmla="*/ 22 w 102"/>
                <a:gd name="T87" fmla="*/ 49 h 74"/>
                <a:gd name="T88" fmla="*/ 2 w 102"/>
                <a:gd name="T89" fmla="*/ 4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2" h="74">
                  <a:moveTo>
                    <a:pt x="79" y="7"/>
                  </a:moveTo>
                  <a:cubicBezTo>
                    <a:pt x="102" y="22"/>
                    <a:pt x="98" y="62"/>
                    <a:pt x="84" y="71"/>
                  </a:cubicBezTo>
                  <a:cubicBezTo>
                    <a:pt x="82" y="72"/>
                    <a:pt x="80" y="73"/>
                    <a:pt x="79" y="73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83" y="67"/>
                    <a:pt x="85" y="61"/>
                    <a:pt x="83" y="57"/>
                  </a:cubicBezTo>
                  <a:cubicBezTo>
                    <a:pt x="82" y="55"/>
                    <a:pt x="80" y="53"/>
                    <a:pt x="79" y="52"/>
                  </a:cubicBezTo>
                  <a:cubicBezTo>
                    <a:pt x="79" y="49"/>
                    <a:pt x="79" y="49"/>
                    <a:pt x="79" y="49"/>
                  </a:cubicBezTo>
                  <a:cubicBezTo>
                    <a:pt x="81" y="50"/>
                    <a:pt x="84" y="50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90" y="47"/>
                    <a:pt x="92" y="42"/>
                    <a:pt x="90" y="38"/>
                  </a:cubicBezTo>
                  <a:cubicBezTo>
                    <a:pt x="88" y="34"/>
                    <a:pt x="83" y="32"/>
                    <a:pt x="79" y="34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80" y="31"/>
                    <a:pt x="81" y="30"/>
                    <a:pt x="82" y="30"/>
                  </a:cubicBezTo>
                  <a:cubicBezTo>
                    <a:pt x="86" y="28"/>
                    <a:pt x="87" y="24"/>
                    <a:pt x="85" y="20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4" y="17"/>
                    <a:pt x="81" y="16"/>
                    <a:pt x="79" y="16"/>
                  </a:cubicBezTo>
                  <a:lnTo>
                    <a:pt x="79" y="7"/>
                  </a:lnTo>
                  <a:close/>
                  <a:moveTo>
                    <a:pt x="72" y="3"/>
                  </a:moveTo>
                  <a:cubicBezTo>
                    <a:pt x="74" y="4"/>
                    <a:pt x="76" y="5"/>
                    <a:pt x="79" y="7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7" y="16"/>
                    <a:pt x="76" y="16"/>
                    <a:pt x="75" y="17"/>
                  </a:cubicBezTo>
                  <a:cubicBezTo>
                    <a:pt x="73" y="17"/>
                    <a:pt x="72" y="19"/>
                    <a:pt x="72" y="21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2"/>
                    <a:pt x="72" y="10"/>
                    <a:pt x="72" y="9"/>
                  </a:cubicBezTo>
                  <a:cubicBezTo>
                    <a:pt x="72" y="3"/>
                    <a:pt x="72" y="3"/>
                    <a:pt x="72" y="3"/>
                  </a:cubicBezTo>
                  <a:close/>
                  <a:moveTo>
                    <a:pt x="79" y="73"/>
                  </a:moveTo>
                  <a:cubicBezTo>
                    <a:pt x="76" y="74"/>
                    <a:pt x="74" y="74"/>
                    <a:pt x="72" y="74"/>
                  </a:cubicBezTo>
                  <a:cubicBezTo>
                    <a:pt x="72" y="69"/>
                    <a:pt x="72" y="69"/>
                    <a:pt x="72" y="69"/>
                  </a:cubicBezTo>
                  <a:cubicBezTo>
                    <a:pt x="74" y="70"/>
                    <a:pt x="76" y="70"/>
                    <a:pt x="79" y="69"/>
                  </a:cubicBezTo>
                  <a:cubicBezTo>
                    <a:pt x="79" y="73"/>
                    <a:pt x="79" y="73"/>
                    <a:pt x="79" y="73"/>
                  </a:cubicBezTo>
                  <a:close/>
                  <a:moveTo>
                    <a:pt x="79" y="31"/>
                  </a:moveTo>
                  <a:cubicBezTo>
                    <a:pt x="79" y="34"/>
                    <a:pt x="79" y="34"/>
                    <a:pt x="79" y="34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74" y="36"/>
                    <a:pt x="73" y="41"/>
                    <a:pt x="75" y="45"/>
                  </a:cubicBezTo>
                  <a:cubicBezTo>
                    <a:pt x="76" y="47"/>
                    <a:pt x="77" y="48"/>
                    <a:pt x="79" y="49"/>
                  </a:cubicBezTo>
                  <a:cubicBezTo>
                    <a:pt x="79" y="52"/>
                    <a:pt x="79" y="52"/>
                    <a:pt x="79" y="52"/>
                  </a:cubicBezTo>
                  <a:cubicBezTo>
                    <a:pt x="76" y="51"/>
                    <a:pt x="74" y="51"/>
                    <a:pt x="72" y="52"/>
                  </a:cubicBezTo>
                  <a:cubicBezTo>
                    <a:pt x="72" y="25"/>
                    <a:pt x="72" y="25"/>
                    <a:pt x="72" y="25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3" y="29"/>
                    <a:pt x="76" y="31"/>
                    <a:pt x="79" y="31"/>
                  </a:cubicBezTo>
                  <a:close/>
                  <a:moveTo>
                    <a:pt x="66" y="2"/>
                  </a:moveTo>
                  <a:cubicBezTo>
                    <a:pt x="68" y="2"/>
                    <a:pt x="70" y="3"/>
                    <a:pt x="72" y="3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1" y="9"/>
                    <a:pt x="71" y="9"/>
                    <a:pt x="71" y="8"/>
                  </a:cubicBezTo>
                  <a:cubicBezTo>
                    <a:pt x="70" y="7"/>
                    <a:pt x="68" y="5"/>
                    <a:pt x="66" y="5"/>
                  </a:cubicBezTo>
                  <a:cubicBezTo>
                    <a:pt x="66" y="2"/>
                    <a:pt x="66" y="2"/>
                    <a:pt x="66" y="2"/>
                  </a:cubicBezTo>
                  <a:close/>
                  <a:moveTo>
                    <a:pt x="72" y="74"/>
                  </a:moveTo>
                  <a:cubicBezTo>
                    <a:pt x="70" y="74"/>
                    <a:pt x="68" y="73"/>
                    <a:pt x="66" y="73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64"/>
                    <a:pt x="67" y="64"/>
                    <a:pt x="67" y="65"/>
                  </a:cubicBezTo>
                  <a:cubicBezTo>
                    <a:pt x="68" y="67"/>
                    <a:pt x="70" y="68"/>
                    <a:pt x="72" y="69"/>
                  </a:cubicBezTo>
                  <a:cubicBezTo>
                    <a:pt x="72" y="74"/>
                    <a:pt x="72" y="74"/>
                    <a:pt x="72" y="74"/>
                  </a:cubicBezTo>
                  <a:close/>
                  <a:moveTo>
                    <a:pt x="72" y="13"/>
                  </a:moveTo>
                  <a:cubicBezTo>
                    <a:pt x="72" y="21"/>
                    <a:pt x="72" y="21"/>
                    <a:pt x="72" y="21"/>
                  </a:cubicBezTo>
                  <a:cubicBezTo>
                    <a:pt x="71" y="22"/>
                    <a:pt x="71" y="24"/>
                    <a:pt x="72" y="25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69" y="54"/>
                    <a:pt x="67" y="55"/>
                    <a:pt x="66" y="57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7" y="16"/>
                    <a:pt x="68" y="16"/>
                    <a:pt x="69" y="16"/>
                  </a:cubicBezTo>
                  <a:cubicBezTo>
                    <a:pt x="70" y="15"/>
                    <a:pt x="71" y="14"/>
                    <a:pt x="72" y="13"/>
                  </a:cubicBezTo>
                  <a:close/>
                  <a:moveTo>
                    <a:pt x="22" y="10"/>
                  </a:moveTo>
                  <a:cubicBezTo>
                    <a:pt x="41" y="2"/>
                    <a:pt x="55" y="0"/>
                    <a:pt x="66" y="2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5" y="5"/>
                    <a:pt x="65" y="6"/>
                    <a:pt x="64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1" y="7"/>
                    <a:pt x="60" y="11"/>
                    <a:pt x="61" y="13"/>
                  </a:cubicBezTo>
                  <a:cubicBezTo>
                    <a:pt x="62" y="15"/>
                    <a:pt x="64" y="16"/>
                    <a:pt x="66" y="16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66" y="59"/>
                    <a:pt x="66" y="62"/>
                    <a:pt x="66" y="64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56" y="68"/>
                    <a:pt x="48" y="56"/>
                    <a:pt x="37" y="57"/>
                  </a:cubicBezTo>
                  <a:cubicBezTo>
                    <a:pt x="32" y="57"/>
                    <a:pt x="27" y="58"/>
                    <a:pt x="22" y="57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4" y="49"/>
                    <a:pt x="25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32" y="45"/>
                    <a:pt x="34" y="38"/>
                    <a:pt x="32" y="33"/>
                  </a:cubicBezTo>
                  <a:cubicBezTo>
                    <a:pt x="30" y="29"/>
                    <a:pt x="26" y="27"/>
                    <a:pt x="22" y="27"/>
                  </a:cubicBezTo>
                  <a:lnTo>
                    <a:pt x="22" y="10"/>
                  </a:lnTo>
                  <a:close/>
                  <a:moveTo>
                    <a:pt x="2" y="41"/>
                  </a:moveTo>
                  <a:cubicBezTo>
                    <a:pt x="0" y="23"/>
                    <a:pt x="18" y="12"/>
                    <a:pt x="18" y="12"/>
                  </a:cubicBezTo>
                  <a:cubicBezTo>
                    <a:pt x="20" y="12"/>
                    <a:pt x="21" y="11"/>
                    <a:pt x="22" y="10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0" y="27"/>
                    <a:pt x="19" y="27"/>
                    <a:pt x="17" y="28"/>
                  </a:cubicBezTo>
                  <a:cubicBezTo>
                    <a:pt x="12" y="31"/>
                    <a:pt x="9" y="37"/>
                    <a:pt x="12" y="43"/>
                  </a:cubicBezTo>
                  <a:cubicBezTo>
                    <a:pt x="14" y="47"/>
                    <a:pt x="18" y="49"/>
                    <a:pt x="22" y="49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12" y="57"/>
                    <a:pt x="4" y="53"/>
                    <a:pt x="2" y="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90">
              <a:extLst>
                <a:ext uri="{FF2B5EF4-FFF2-40B4-BE49-F238E27FC236}">
                  <a16:creationId xmlns:a16="http://schemas.microsoft.com/office/drawing/2014/main" xmlns="" id="{3F96D72F-159C-444A-908C-B8C47A237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5588" y="2541588"/>
              <a:ext cx="125413" cy="163512"/>
            </a:xfrm>
            <a:custGeom>
              <a:avLst/>
              <a:gdLst>
                <a:gd name="T0" fmla="*/ 0 w 95"/>
                <a:gd name="T1" fmla="*/ 21 h 123"/>
                <a:gd name="T2" fmla="*/ 4 w 95"/>
                <a:gd name="T3" fmla="*/ 19 h 123"/>
                <a:gd name="T4" fmla="*/ 59 w 95"/>
                <a:gd name="T5" fmla="*/ 109 h 123"/>
                <a:gd name="T6" fmla="*/ 79 w 95"/>
                <a:gd name="T7" fmla="*/ 112 h 123"/>
                <a:gd name="T8" fmla="*/ 85 w 95"/>
                <a:gd name="T9" fmla="*/ 93 h 123"/>
                <a:gd name="T10" fmla="*/ 29 w 95"/>
                <a:gd name="T11" fmla="*/ 3 h 123"/>
                <a:gd name="T12" fmla="*/ 34 w 95"/>
                <a:gd name="T13" fmla="*/ 0 h 123"/>
                <a:gd name="T14" fmla="*/ 90 w 95"/>
                <a:gd name="T15" fmla="*/ 91 h 123"/>
                <a:gd name="T16" fmla="*/ 82 w 95"/>
                <a:gd name="T17" fmla="*/ 117 h 123"/>
                <a:gd name="T18" fmla="*/ 56 w 95"/>
                <a:gd name="T19" fmla="*/ 112 h 123"/>
                <a:gd name="T20" fmla="*/ 0 w 95"/>
                <a:gd name="T21" fmla="*/ 2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123">
                  <a:moveTo>
                    <a:pt x="0" y="21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3" y="115"/>
                    <a:pt x="72" y="117"/>
                    <a:pt x="79" y="112"/>
                  </a:cubicBezTo>
                  <a:cubicBezTo>
                    <a:pt x="87" y="108"/>
                    <a:pt x="89" y="99"/>
                    <a:pt x="85" y="9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90" y="91"/>
                    <a:pt x="90" y="91"/>
                    <a:pt x="90" y="91"/>
                  </a:cubicBezTo>
                  <a:cubicBezTo>
                    <a:pt x="95" y="100"/>
                    <a:pt x="92" y="111"/>
                    <a:pt x="82" y="117"/>
                  </a:cubicBezTo>
                  <a:cubicBezTo>
                    <a:pt x="73" y="123"/>
                    <a:pt x="61" y="121"/>
                    <a:pt x="56" y="112"/>
                  </a:cubicBezTo>
                  <a:lnTo>
                    <a:pt x="0" y="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91">
              <a:extLst>
                <a:ext uri="{FF2B5EF4-FFF2-40B4-BE49-F238E27FC236}">
                  <a16:creationId xmlns:a16="http://schemas.microsoft.com/office/drawing/2014/main" xmlns="" id="{F60F4807-83E5-4844-AA4F-86C7B66C61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7650" y="2536825"/>
              <a:ext cx="61913" cy="42862"/>
            </a:xfrm>
            <a:custGeom>
              <a:avLst/>
              <a:gdLst>
                <a:gd name="T0" fmla="*/ 1 w 47"/>
                <a:gd name="T1" fmla="*/ 30 h 32"/>
                <a:gd name="T2" fmla="*/ 6 w 47"/>
                <a:gd name="T3" fmla="*/ 31 h 32"/>
                <a:gd name="T4" fmla="*/ 44 w 47"/>
                <a:gd name="T5" fmla="*/ 7 h 32"/>
                <a:gd name="T6" fmla="*/ 46 w 47"/>
                <a:gd name="T7" fmla="*/ 2 h 32"/>
                <a:gd name="T8" fmla="*/ 41 w 47"/>
                <a:gd name="T9" fmla="*/ 1 h 32"/>
                <a:gd name="T10" fmla="*/ 2 w 47"/>
                <a:gd name="T11" fmla="*/ 25 h 32"/>
                <a:gd name="T12" fmla="*/ 1 w 47"/>
                <a:gd name="T13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32">
                  <a:moveTo>
                    <a:pt x="1" y="30"/>
                  </a:moveTo>
                  <a:cubicBezTo>
                    <a:pt x="2" y="32"/>
                    <a:pt x="4" y="32"/>
                    <a:pt x="6" y="31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6" y="6"/>
                    <a:pt x="47" y="4"/>
                    <a:pt x="46" y="2"/>
                  </a:cubicBezTo>
                  <a:cubicBezTo>
                    <a:pt x="45" y="1"/>
                    <a:pt x="42" y="0"/>
                    <a:pt x="41" y="1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1" y="26"/>
                    <a:pt x="0" y="28"/>
                    <a:pt x="1" y="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92">
              <a:extLst>
                <a:ext uri="{FF2B5EF4-FFF2-40B4-BE49-F238E27FC236}">
                  <a16:creationId xmlns:a16="http://schemas.microsoft.com/office/drawing/2014/main" xmlns="" id="{B62BDED5-86A6-4C79-93C4-9616872EA2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3050" y="2571750"/>
              <a:ext cx="84138" cy="115887"/>
            </a:xfrm>
            <a:custGeom>
              <a:avLst/>
              <a:gdLst>
                <a:gd name="T0" fmla="*/ 0 w 64"/>
                <a:gd name="T1" fmla="*/ 3 h 88"/>
                <a:gd name="T2" fmla="*/ 5 w 64"/>
                <a:gd name="T3" fmla="*/ 0 h 88"/>
                <a:gd name="T4" fmla="*/ 55 w 64"/>
                <a:gd name="T5" fmla="*/ 80 h 88"/>
                <a:gd name="T6" fmla="*/ 64 w 64"/>
                <a:gd name="T7" fmla="*/ 85 h 88"/>
                <a:gd name="T8" fmla="*/ 63 w 64"/>
                <a:gd name="T9" fmla="*/ 85 h 88"/>
                <a:gd name="T10" fmla="*/ 49 w 64"/>
                <a:gd name="T11" fmla="*/ 82 h 88"/>
                <a:gd name="T12" fmla="*/ 0 w 64"/>
                <a:gd name="T13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88">
                  <a:moveTo>
                    <a:pt x="0" y="3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7" y="83"/>
                    <a:pt x="60" y="85"/>
                    <a:pt x="64" y="85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58" y="88"/>
                    <a:pt x="52" y="87"/>
                    <a:pt x="49" y="82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93">
              <a:extLst>
                <a:ext uri="{FF2B5EF4-FFF2-40B4-BE49-F238E27FC236}">
                  <a16:creationId xmlns:a16="http://schemas.microsoft.com/office/drawing/2014/main" xmlns="" id="{9007C22B-F9DB-4C0A-80C5-5F9047EF38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55850" y="3549650"/>
              <a:ext cx="133350" cy="146050"/>
            </a:xfrm>
            <a:custGeom>
              <a:avLst/>
              <a:gdLst>
                <a:gd name="T0" fmla="*/ 78 w 101"/>
                <a:gd name="T1" fmla="*/ 51 h 110"/>
                <a:gd name="T2" fmla="*/ 75 w 101"/>
                <a:gd name="T3" fmla="*/ 63 h 110"/>
                <a:gd name="T4" fmla="*/ 75 w 101"/>
                <a:gd name="T5" fmla="*/ 73 h 110"/>
                <a:gd name="T6" fmla="*/ 77 w 101"/>
                <a:gd name="T7" fmla="*/ 74 h 110"/>
                <a:gd name="T8" fmla="*/ 86 w 101"/>
                <a:gd name="T9" fmla="*/ 86 h 110"/>
                <a:gd name="T10" fmla="*/ 75 w 101"/>
                <a:gd name="T11" fmla="*/ 80 h 110"/>
                <a:gd name="T12" fmla="*/ 75 w 101"/>
                <a:gd name="T13" fmla="*/ 22 h 110"/>
                <a:gd name="T14" fmla="*/ 86 w 101"/>
                <a:gd name="T15" fmla="*/ 15 h 110"/>
                <a:gd name="T16" fmla="*/ 77 w 101"/>
                <a:gd name="T17" fmla="*/ 28 h 110"/>
                <a:gd name="T18" fmla="*/ 75 w 101"/>
                <a:gd name="T19" fmla="*/ 28 h 110"/>
                <a:gd name="T20" fmla="*/ 98 w 101"/>
                <a:gd name="T21" fmla="*/ 48 h 110"/>
                <a:gd name="T22" fmla="*/ 83 w 101"/>
                <a:gd name="T23" fmla="*/ 51 h 110"/>
                <a:gd name="T24" fmla="*/ 98 w 101"/>
                <a:gd name="T25" fmla="*/ 53 h 110"/>
                <a:gd name="T26" fmla="*/ 98 w 101"/>
                <a:gd name="T27" fmla="*/ 48 h 110"/>
                <a:gd name="T28" fmla="*/ 52 w 101"/>
                <a:gd name="T29" fmla="*/ 110 h 110"/>
                <a:gd name="T30" fmla="*/ 66 w 101"/>
                <a:gd name="T31" fmla="*/ 74 h 110"/>
                <a:gd name="T32" fmla="*/ 75 w 101"/>
                <a:gd name="T33" fmla="*/ 39 h 110"/>
                <a:gd name="T34" fmla="*/ 50 w 101"/>
                <a:gd name="T35" fmla="*/ 29 h 110"/>
                <a:gd name="T36" fmla="*/ 72 w 101"/>
                <a:gd name="T37" fmla="*/ 51 h 110"/>
                <a:gd name="T38" fmla="*/ 62 w 101"/>
                <a:gd name="T39" fmla="*/ 70 h 110"/>
                <a:gd name="T40" fmla="*/ 60 w 101"/>
                <a:gd name="T41" fmla="*/ 85 h 110"/>
                <a:gd name="T42" fmla="*/ 50 w 101"/>
                <a:gd name="T43" fmla="*/ 110 h 110"/>
                <a:gd name="T44" fmla="*/ 75 w 101"/>
                <a:gd name="T45" fmla="*/ 28 h 110"/>
                <a:gd name="T46" fmla="*/ 74 w 101"/>
                <a:gd name="T47" fmla="*/ 24 h 110"/>
                <a:gd name="T48" fmla="*/ 75 w 101"/>
                <a:gd name="T49" fmla="*/ 73 h 110"/>
                <a:gd name="T50" fmla="*/ 74 w 101"/>
                <a:gd name="T51" fmla="*/ 78 h 110"/>
                <a:gd name="T52" fmla="*/ 75 w 101"/>
                <a:gd name="T53" fmla="*/ 73 h 110"/>
                <a:gd name="T54" fmla="*/ 50 w 101"/>
                <a:gd name="T55" fmla="*/ 0 h 110"/>
                <a:gd name="T56" fmla="*/ 53 w 101"/>
                <a:gd name="T57" fmla="*/ 3 h 110"/>
                <a:gd name="T58" fmla="*/ 50 w 101"/>
                <a:gd name="T59" fmla="*/ 18 h 110"/>
                <a:gd name="T60" fmla="*/ 50 w 101"/>
                <a:gd name="T61" fmla="*/ 23 h 110"/>
                <a:gd name="T62" fmla="*/ 25 w 101"/>
                <a:gd name="T63" fmla="*/ 63 h 110"/>
                <a:gd name="T64" fmla="*/ 35 w 101"/>
                <a:gd name="T65" fmla="*/ 96 h 110"/>
                <a:gd name="T66" fmla="*/ 50 w 101"/>
                <a:gd name="T67" fmla="*/ 110 h 110"/>
                <a:gd name="T68" fmla="*/ 41 w 101"/>
                <a:gd name="T69" fmla="*/ 85 h 110"/>
                <a:gd name="T70" fmla="*/ 39 w 101"/>
                <a:gd name="T71" fmla="*/ 70 h 110"/>
                <a:gd name="T72" fmla="*/ 34 w 101"/>
                <a:gd name="T73" fmla="*/ 35 h 110"/>
                <a:gd name="T74" fmla="*/ 50 w 101"/>
                <a:gd name="T75" fmla="*/ 23 h 110"/>
                <a:gd name="T76" fmla="*/ 50 w 101"/>
                <a:gd name="T77" fmla="*/ 18 h 110"/>
                <a:gd name="T78" fmla="*/ 48 w 101"/>
                <a:gd name="T79" fmla="*/ 3 h 110"/>
                <a:gd name="T80" fmla="*/ 25 w 101"/>
                <a:gd name="T81" fmla="*/ 80 h 110"/>
                <a:gd name="T82" fmla="*/ 27 w 101"/>
                <a:gd name="T83" fmla="*/ 74 h 110"/>
                <a:gd name="T84" fmla="*/ 25 w 101"/>
                <a:gd name="T85" fmla="*/ 80 h 110"/>
                <a:gd name="T86" fmla="*/ 25 w 101"/>
                <a:gd name="T87" fmla="*/ 22 h 110"/>
                <a:gd name="T88" fmla="*/ 27 w 101"/>
                <a:gd name="T89" fmla="*/ 28 h 110"/>
                <a:gd name="T90" fmla="*/ 25 w 101"/>
                <a:gd name="T91" fmla="*/ 39 h 110"/>
                <a:gd name="T92" fmla="*/ 25 w 101"/>
                <a:gd name="T93" fmla="*/ 63 h 110"/>
                <a:gd name="T94" fmla="*/ 25 w 101"/>
                <a:gd name="T95" fmla="*/ 22 h 110"/>
                <a:gd name="T96" fmla="*/ 23 w 101"/>
                <a:gd name="T97" fmla="*/ 28 h 110"/>
                <a:gd name="T98" fmla="*/ 15 w 101"/>
                <a:gd name="T99" fmla="*/ 19 h 110"/>
                <a:gd name="T100" fmla="*/ 18 w 101"/>
                <a:gd name="T101" fmla="*/ 15 h 110"/>
                <a:gd name="T102" fmla="*/ 25 w 101"/>
                <a:gd name="T103" fmla="*/ 73 h 110"/>
                <a:gd name="T104" fmla="*/ 18 w 101"/>
                <a:gd name="T105" fmla="*/ 86 h 110"/>
                <a:gd name="T106" fmla="*/ 15 w 101"/>
                <a:gd name="T107" fmla="*/ 83 h 110"/>
                <a:gd name="T108" fmla="*/ 23 w 101"/>
                <a:gd name="T109" fmla="*/ 74 h 110"/>
                <a:gd name="T110" fmla="*/ 18 w 101"/>
                <a:gd name="T111" fmla="*/ 51 h 110"/>
                <a:gd name="T112" fmla="*/ 15 w 101"/>
                <a:gd name="T113" fmla="*/ 48 h 110"/>
                <a:gd name="T114" fmla="*/ 0 w 101"/>
                <a:gd name="T115" fmla="*/ 51 h 110"/>
                <a:gd name="T116" fmla="*/ 15 w 101"/>
                <a:gd name="T117" fmla="*/ 5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" h="110">
                  <a:moveTo>
                    <a:pt x="75" y="63"/>
                  </a:moveTo>
                  <a:cubicBezTo>
                    <a:pt x="77" y="59"/>
                    <a:pt x="78" y="55"/>
                    <a:pt x="78" y="51"/>
                  </a:cubicBezTo>
                  <a:cubicBezTo>
                    <a:pt x="78" y="47"/>
                    <a:pt x="77" y="43"/>
                    <a:pt x="75" y="39"/>
                  </a:cubicBezTo>
                  <a:cubicBezTo>
                    <a:pt x="75" y="63"/>
                    <a:pt x="75" y="63"/>
                    <a:pt x="75" y="63"/>
                  </a:cubicBezTo>
                  <a:close/>
                  <a:moveTo>
                    <a:pt x="75" y="80"/>
                  </a:moveTo>
                  <a:cubicBezTo>
                    <a:pt x="75" y="73"/>
                    <a:pt x="75" y="73"/>
                    <a:pt x="75" y="73"/>
                  </a:cubicBezTo>
                  <a:cubicBezTo>
                    <a:pt x="76" y="73"/>
                    <a:pt x="77" y="73"/>
                    <a:pt x="77" y="74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87" y="84"/>
                    <a:pt x="87" y="85"/>
                    <a:pt x="86" y="86"/>
                  </a:cubicBezTo>
                  <a:cubicBezTo>
                    <a:pt x="85" y="87"/>
                    <a:pt x="83" y="87"/>
                    <a:pt x="82" y="86"/>
                  </a:cubicBezTo>
                  <a:cubicBezTo>
                    <a:pt x="75" y="80"/>
                    <a:pt x="75" y="80"/>
                    <a:pt x="75" y="80"/>
                  </a:cubicBezTo>
                  <a:close/>
                  <a:moveTo>
                    <a:pt x="75" y="28"/>
                  </a:moveTo>
                  <a:cubicBezTo>
                    <a:pt x="75" y="22"/>
                    <a:pt x="75" y="22"/>
                    <a:pt x="75" y="22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3" y="14"/>
                    <a:pt x="85" y="14"/>
                    <a:pt x="86" y="15"/>
                  </a:cubicBezTo>
                  <a:cubicBezTo>
                    <a:pt x="87" y="16"/>
                    <a:pt x="87" y="18"/>
                    <a:pt x="86" y="19"/>
                  </a:cubicBezTo>
                  <a:cubicBezTo>
                    <a:pt x="77" y="28"/>
                    <a:pt x="77" y="28"/>
                    <a:pt x="77" y="28"/>
                  </a:cubicBezTo>
                  <a:cubicBezTo>
                    <a:pt x="77" y="28"/>
                    <a:pt x="77" y="28"/>
                    <a:pt x="77" y="28"/>
                  </a:cubicBezTo>
                  <a:cubicBezTo>
                    <a:pt x="77" y="28"/>
                    <a:pt x="76" y="28"/>
                    <a:pt x="75" y="28"/>
                  </a:cubicBezTo>
                  <a:close/>
                  <a:moveTo>
                    <a:pt x="98" y="48"/>
                  </a:moveTo>
                  <a:cubicBezTo>
                    <a:pt x="98" y="48"/>
                    <a:pt x="98" y="48"/>
                    <a:pt x="98" y="48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84" y="48"/>
                    <a:pt x="83" y="49"/>
                    <a:pt x="83" y="51"/>
                  </a:cubicBezTo>
                  <a:cubicBezTo>
                    <a:pt x="83" y="52"/>
                    <a:pt x="84" y="53"/>
                    <a:pt x="86" y="53"/>
                  </a:cubicBezTo>
                  <a:cubicBezTo>
                    <a:pt x="98" y="53"/>
                    <a:pt x="98" y="53"/>
                    <a:pt x="98" y="53"/>
                  </a:cubicBezTo>
                  <a:cubicBezTo>
                    <a:pt x="100" y="53"/>
                    <a:pt x="101" y="52"/>
                    <a:pt x="101" y="51"/>
                  </a:cubicBezTo>
                  <a:cubicBezTo>
                    <a:pt x="101" y="49"/>
                    <a:pt x="100" y="48"/>
                    <a:pt x="98" y="48"/>
                  </a:cubicBezTo>
                  <a:close/>
                  <a:moveTo>
                    <a:pt x="50" y="110"/>
                  </a:moveTo>
                  <a:cubicBezTo>
                    <a:pt x="52" y="110"/>
                    <a:pt x="52" y="110"/>
                    <a:pt x="52" y="110"/>
                  </a:cubicBezTo>
                  <a:cubicBezTo>
                    <a:pt x="60" y="110"/>
                    <a:pt x="66" y="104"/>
                    <a:pt x="66" y="96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70" y="71"/>
                    <a:pt x="73" y="67"/>
                    <a:pt x="75" y="63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71" y="29"/>
                    <a:pt x="61" y="23"/>
                    <a:pt x="50" y="23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6" y="29"/>
                    <a:pt x="62" y="31"/>
                    <a:pt x="66" y="35"/>
                  </a:cubicBezTo>
                  <a:cubicBezTo>
                    <a:pt x="70" y="39"/>
                    <a:pt x="72" y="45"/>
                    <a:pt x="72" y="51"/>
                  </a:cubicBezTo>
                  <a:cubicBezTo>
                    <a:pt x="72" y="59"/>
                    <a:pt x="68" y="66"/>
                    <a:pt x="62" y="70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1" y="70"/>
                    <a:pt x="60" y="71"/>
                    <a:pt x="60" y="72"/>
                  </a:cubicBezTo>
                  <a:cubicBezTo>
                    <a:pt x="60" y="85"/>
                    <a:pt x="60" y="85"/>
                    <a:pt x="6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110"/>
                    <a:pt x="50" y="110"/>
                    <a:pt x="50" y="110"/>
                  </a:cubicBezTo>
                  <a:close/>
                  <a:moveTo>
                    <a:pt x="75" y="22"/>
                  </a:moveTo>
                  <a:cubicBezTo>
                    <a:pt x="75" y="28"/>
                    <a:pt x="75" y="28"/>
                    <a:pt x="75" y="28"/>
                  </a:cubicBezTo>
                  <a:cubicBezTo>
                    <a:pt x="75" y="28"/>
                    <a:pt x="74" y="28"/>
                    <a:pt x="74" y="28"/>
                  </a:cubicBezTo>
                  <a:cubicBezTo>
                    <a:pt x="72" y="27"/>
                    <a:pt x="72" y="25"/>
                    <a:pt x="74" y="24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5" y="73"/>
                  </a:moveTo>
                  <a:cubicBezTo>
                    <a:pt x="75" y="80"/>
                    <a:pt x="75" y="80"/>
                    <a:pt x="75" y="80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2" y="77"/>
                    <a:pt x="72" y="75"/>
                    <a:pt x="74" y="74"/>
                  </a:cubicBezTo>
                  <a:cubicBezTo>
                    <a:pt x="74" y="73"/>
                    <a:pt x="75" y="73"/>
                    <a:pt x="75" y="73"/>
                  </a:cubicBezTo>
                  <a:close/>
                  <a:moveTo>
                    <a:pt x="50" y="18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2" y="0"/>
                    <a:pt x="53" y="2"/>
                    <a:pt x="53" y="3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7"/>
                    <a:pt x="52" y="18"/>
                    <a:pt x="50" y="18"/>
                  </a:cubicBezTo>
                  <a:cubicBezTo>
                    <a:pt x="50" y="18"/>
                    <a:pt x="50" y="18"/>
                    <a:pt x="50" y="18"/>
                  </a:cubicBezTo>
                  <a:close/>
                  <a:moveTo>
                    <a:pt x="50" y="23"/>
                  </a:moveTo>
                  <a:cubicBezTo>
                    <a:pt x="39" y="23"/>
                    <a:pt x="30" y="29"/>
                    <a:pt x="25" y="39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7" y="68"/>
                    <a:pt x="31" y="71"/>
                    <a:pt x="35" y="74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35" y="104"/>
                    <a:pt x="41" y="110"/>
                    <a:pt x="49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1" y="71"/>
                    <a:pt x="40" y="71"/>
                    <a:pt x="39" y="70"/>
                  </a:cubicBezTo>
                  <a:cubicBezTo>
                    <a:pt x="33" y="66"/>
                    <a:pt x="28" y="59"/>
                    <a:pt x="28" y="51"/>
                  </a:cubicBezTo>
                  <a:cubicBezTo>
                    <a:pt x="28" y="45"/>
                    <a:pt x="30" y="39"/>
                    <a:pt x="34" y="35"/>
                  </a:cubicBezTo>
                  <a:cubicBezTo>
                    <a:pt x="39" y="31"/>
                    <a:pt x="44" y="29"/>
                    <a:pt x="50" y="29"/>
                  </a:cubicBezTo>
                  <a:cubicBezTo>
                    <a:pt x="50" y="23"/>
                    <a:pt x="50" y="23"/>
                    <a:pt x="50" y="23"/>
                  </a:cubicBezTo>
                  <a:close/>
                  <a:moveTo>
                    <a:pt x="50" y="0"/>
                  </a:moveTo>
                  <a:cubicBezTo>
                    <a:pt x="50" y="18"/>
                    <a:pt x="50" y="18"/>
                    <a:pt x="50" y="18"/>
                  </a:cubicBezTo>
                  <a:cubicBezTo>
                    <a:pt x="49" y="18"/>
                    <a:pt x="48" y="17"/>
                    <a:pt x="48" y="15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8" y="2"/>
                    <a:pt x="49" y="1"/>
                    <a:pt x="50" y="0"/>
                  </a:cubicBezTo>
                  <a:close/>
                  <a:moveTo>
                    <a:pt x="25" y="80"/>
                  </a:moveTo>
                  <a:cubicBezTo>
                    <a:pt x="25" y="73"/>
                    <a:pt x="25" y="73"/>
                    <a:pt x="25" y="73"/>
                  </a:cubicBezTo>
                  <a:cubicBezTo>
                    <a:pt x="26" y="73"/>
                    <a:pt x="27" y="73"/>
                    <a:pt x="27" y="74"/>
                  </a:cubicBezTo>
                  <a:cubicBezTo>
                    <a:pt x="28" y="75"/>
                    <a:pt x="28" y="77"/>
                    <a:pt x="27" y="78"/>
                  </a:cubicBezTo>
                  <a:cubicBezTo>
                    <a:pt x="25" y="80"/>
                    <a:pt x="25" y="80"/>
                    <a:pt x="25" y="80"/>
                  </a:cubicBezTo>
                  <a:close/>
                  <a:moveTo>
                    <a:pt x="25" y="28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8" y="25"/>
                    <a:pt x="28" y="27"/>
                    <a:pt x="27" y="28"/>
                  </a:cubicBezTo>
                  <a:cubicBezTo>
                    <a:pt x="27" y="28"/>
                    <a:pt x="26" y="28"/>
                    <a:pt x="25" y="28"/>
                  </a:cubicBezTo>
                  <a:close/>
                  <a:moveTo>
                    <a:pt x="25" y="39"/>
                  </a:moveTo>
                  <a:cubicBezTo>
                    <a:pt x="23" y="42"/>
                    <a:pt x="22" y="46"/>
                    <a:pt x="22" y="51"/>
                  </a:cubicBezTo>
                  <a:cubicBezTo>
                    <a:pt x="22" y="55"/>
                    <a:pt x="23" y="59"/>
                    <a:pt x="25" y="63"/>
                  </a:cubicBezTo>
                  <a:cubicBezTo>
                    <a:pt x="25" y="39"/>
                    <a:pt x="25" y="39"/>
                    <a:pt x="25" y="39"/>
                  </a:cubicBezTo>
                  <a:close/>
                  <a:moveTo>
                    <a:pt x="25" y="22"/>
                  </a:move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4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8"/>
                    <a:pt x="14" y="16"/>
                    <a:pt x="15" y="15"/>
                  </a:cubicBezTo>
                  <a:cubicBezTo>
                    <a:pt x="16" y="14"/>
                    <a:pt x="17" y="14"/>
                    <a:pt x="18" y="15"/>
                  </a:cubicBezTo>
                  <a:cubicBezTo>
                    <a:pt x="25" y="22"/>
                    <a:pt x="25" y="22"/>
                    <a:pt x="25" y="22"/>
                  </a:cubicBezTo>
                  <a:close/>
                  <a:moveTo>
                    <a:pt x="25" y="73"/>
                  </a:moveTo>
                  <a:cubicBezTo>
                    <a:pt x="25" y="80"/>
                    <a:pt x="25" y="80"/>
                    <a:pt x="25" y="80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7" y="87"/>
                    <a:pt x="16" y="87"/>
                    <a:pt x="15" y="86"/>
                  </a:cubicBezTo>
                  <a:cubicBezTo>
                    <a:pt x="14" y="85"/>
                    <a:pt x="14" y="84"/>
                    <a:pt x="15" y="83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4" y="74"/>
                    <a:pt x="25" y="73"/>
                    <a:pt x="25" y="73"/>
                  </a:cubicBezTo>
                  <a:close/>
                  <a:moveTo>
                    <a:pt x="18" y="51"/>
                  </a:moveTo>
                  <a:cubicBezTo>
                    <a:pt x="18" y="51"/>
                    <a:pt x="18" y="51"/>
                    <a:pt x="18" y="51"/>
                  </a:cubicBezTo>
                  <a:cubicBezTo>
                    <a:pt x="18" y="49"/>
                    <a:pt x="16" y="48"/>
                    <a:pt x="15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1" y="48"/>
                    <a:pt x="0" y="49"/>
                    <a:pt x="0" y="51"/>
                  </a:cubicBezTo>
                  <a:cubicBezTo>
                    <a:pt x="0" y="52"/>
                    <a:pt x="1" y="53"/>
                    <a:pt x="3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6" y="53"/>
                    <a:pt x="18" y="52"/>
                    <a:pt x="18" y="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94">
              <a:extLst>
                <a:ext uri="{FF2B5EF4-FFF2-40B4-BE49-F238E27FC236}">
                  <a16:creationId xmlns:a16="http://schemas.microsoft.com/office/drawing/2014/main" xmlns="" id="{9427003B-15F8-44DD-B4A0-3C3707D6D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3925" y="2586038"/>
              <a:ext cx="39688" cy="36512"/>
            </a:xfrm>
            <a:custGeom>
              <a:avLst/>
              <a:gdLst>
                <a:gd name="T0" fmla="*/ 28 w 29"/>
                <a:gd name="T1" fmla="*/ 16 h 28"/>
                <a:gd name="T2" fmla="*/ 12 w 29"/>
                <a:gd name="T3" fmla="*/ 27 h 28"/>
                <a:gd name="T4" fmla="*/ 1 w 29"/>
                <a:gd name="T5" fmla="*/ 12 h 28"/>
                <a:gd name="T6" fmla="*/ 17 w 29"/>
                <a:gd name="T7" fmla="*/ 1 h 28"/>
                <a:gd name="T8" fmla="*/ 28 w 29"/>
                <a:gd name="T9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8">
                  <a:moveTo>
                    <a:pt x="28" y="16"/>
                  </a:moveTo>
                  <a:cubicBezTo>
                    <a:pt x="26" y="23"/>
                    <a:pt x="19" y="28"/>
                    <a:pt x="12" y="27"/>
                  </a:cubicBezTo>
                  <a:cubicBezTo>
                    <a:pt x="5" y="26"/>
                    <a:pt x="0" y="19"/>
                    <a:pt x="1" y="12"/>
                  </a:cubicBezTo>
                  <a:cubicBezTo>
                    <a:pt x="3" y="4"/>
                    <a:pt x="10" y="0"/>
                    <a:pt x="17" y="1"/>
                  </a:cubicBezTo>
                  <a:cubicBezTo>
                    <a:pt x="24" y="2"/>
                    <a:pt x="29" y="9"/>
                    <a:pt x="28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95">
              <a:extLst>
                <a:ext uri="{FF2B5EF4-FFF2-40B4-BE49-F238E27FC236}">
                  <a16:creationId xmlns:a16="http://schemas.microsoft.com/office/drawing/2014/main" xmlns="" id="{174808E1-1415-407B-8648-269A2117F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400" y="2473325"/>
              <a:ext cx="36513" cy="122237"/>
            </a:xfrm>
            <a:custGeom>
              <a:avLst/>
              <a:gdLst>
                <a:gd name="T0" fmla="*/ 27 w 27"/>
                <a:gd name="T1" fmla="*/ 90 h 91"/>
                <a:gd name="T2" fmla="*/ 12 w 27"/>
                <a:gd name="T3" fmla="*/ 14 h 91"/>
                <a:gd name="T4" fmla="*/ 1 w 27"/>
                <a:gd name="T5" fmla="*/ 0 h 91"/>
                <a:gd name="T6" fmla="*/ 17 w 27"/>
                <a:gd name="T7" fmla="*/ 91 h 91"/>
                <a:gd name="T8" fmla="*/ 27 w 27"/>
                <a:gd name="T9" fmla="*/ 9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91">
                  <a:moveTo>
                    <a:pt x="27" y="90"/>
                  </a:moveTo>
                  <a:cubicBezTo>
                    <a:pt x="27" y="90"/>
                    <a:pt x="12" y="14"/>
                    <a:pt x="12" y="14"/>
                  </a:cubicBezTo>
                  <a:cubicBezTo>
                    <a:pt x="12" y="14"/>
                    <a:pt x="3" y="0"/>
                    <a:pt x="1" y="0"/>
                  </a:cubicBezTo>
                  <a:cubicBezTo>
                    <a:pt x="0" y="0"/>
                    <a:pt x="17" y="91"/>
                    <a:pt x="17" y="91"/>
                  </a:cubicBezTo>
                  <a:lnTo>
                    <a:pt x="27" y="9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96">
              <a:extLst>
                <a:ext uri="{FF2B5EF4-FFF2-40B4-BE49-F238E27FC236}">
                  <a16:creationId xmlns:a16="http://schemas.microsoft.com/office/drawing/2014/main" xmlns="" id="{0D7A758E-6E88-4CA8-8D54-6C6F42BC4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9800" y="2493963"/>
              <a:ext cx="77788" cy="103187"/>
            </a:xfrm>
            <a:custGeom>
              <a:avLst/>
              <a:gdLst>
                <a:gd name="T0" fmla="*/ 1 w 49"/>
                <a:gd name="T1" fmla="*/ 60 h 65"/>
                <a:gd name="T2" fmla="*/ 37 w 49"/>
                <a:gd name="T3" fmla="*/ 8 h 65"/>
                <a:gd name="T4" fmla="*/ 49 w 49"/>
                <a:gd name="T5" fmla="*/ 0 h 65"/>
                <a:gd name="T6" fmla="*/ 44 w 49"/>
                <a:gd name="T7" fmla="*/ 13 h 65"/>
                <a:gd name="T8" fmla="*/ 8 w 49"/>
                <a:gd name="T9" fmla="*/ 65 h 65"/>
                <a:gd name="T10" fmla="*/ 0 w 49"/>
                <a:gd name="T11" fmla="*/ 61 h 65"/>
                <a:gd name="T12" fmla="*/ 1 w 49"/>
                <a:gd name="T13" fmla="*/ 6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65">
                  <a:moveTo>
                    <a:pt x="1" y="60"/>
                  </a:moveTo>
                  <a:lnTo>
                    <a:pt x="37" y="8"/>
                  </a:lnTo>
                  <a:lnTo>
                    <a:pt x="49" y="0"/>
                  </a:lnTo>
                  <a:lnTo>
                    <a:pt x="44" y="13"/>
                  </a:lnTo>
                  <a:lnTo>
                    <a:pt x="8" y="65"/>
                  </a:lnTo>
                  <a:lnTo>
                    <a:pt x="0" y="61"/>
                  </a:lnTo>
                  <a:lnTo>
                    <a:pt x="1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97">
              <a:extLst>
                <a:ext uri="{FF2B5EF4-FFF2-40B4-BE49-F238E27FC236}">
                  <a16:creationId xmlns:a16="http://schemas.microsoft.com/office/drawing/2014/main" xmlns="" id="{F73526CC-88A3-49FA-AE31-0A802B7BC8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3450" y="2613025"/>
              <a:ext cx="9525" cy="20637"/>
            </a:xfrm>
            <a:custGeom>
              <a:avLst/>
              <a:gdLst>
                <a:gd name="T0" fmla="*/ 2 w 7"/>
                <a:gd name="T1" fmla="*/ 3 h 15"/>
                <a:gd name="T2" fmla="*/ 5 w 7"/>
                <a:gd name="T3" fmla="*/ 1 h 15"/>
                <a:gd name="T4" fmla="*/ 7 w 7"/>
                <a:gd name="T5" fmla="*/ 3 h 15"/>
                <a:gd name="T6" fmla="*/ 5 w 7"/>
                <a:gd name="T7" fmla="*/ 13 h 15"/>
                <a:gd name="T8" fmla="*/ 3 w 7"/>
                <a:gd name="T9" fmla="*/ 15 h 15"/>
                <a:gd name="T10" fmla="*/ 1 w 7"/>
                <a:gd name="T11" fmla="*/ 12 h 15"/>
                <a:gd name="T12" fmla="*/ 2 w 7"/>
                <a:gd name="T13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5">
                  <a:moveTo>
                    <a:pt x="2" y="3"/>
                  </a:moveTo>
                  <a:cubicBezTo>
                    <a:pt x="3" y="1"/>
                    <a:pt x="4" y="0"/>
                    <a:pt x="5" y="1"/>
                  </a:cubicBezTo>
                  <a:cubicBezTo>
                    <a:pt x="6" y="1"/>
                    <a:pt x="7" y="2"/>
                    <a:pt x="7" y="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4" y="15"/>
                    <a:pt x="3" y="15"/>
                  </a:cubicBezTo>
                  <a:cubicBezTo>
                    <a:pt x="1" y="15"/>
                    <a:pt x="0" y="13"/>
                    <a:pt x="1" y="12"/>
                  </a:cubicBezTo>
                  <a:lnTo>
                    <a:pt x="2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98">
              <a:extLst>
                <a:ext uri="{FF2B5EF4-FFF2-40B4-BE49-F238E27FC236}">
                  <a16:creationId xmlns:a16="http://schemas.microsoft.com/office/drawing/2014/main" xmlns="" id="{76BBF821-853D-4164-8B31-F5001F0721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73288" y="1631950"/>
              <a:ext cx="134938" cy="146050"/>
            </a:xfrm>
            <a:custGeom>
              <a:avLst/>
              <a:gdLst>
                <a:gd name="T0" fmla="*/ 78 w 101"/>
                <a:gd name="T1" fmla="*/ 50 h 109"/>
                <a:gd name="T2" fmla="*/ 76 w 101"/>
                <a:gd name="T3" fmla="*/ 62 h 109"/>
                <a:gd name="T4" fmla="*/ 76 w 101"/>
                <a:gd name="T5" fmla="*/ 73 h 109"/>
                <a:gd name="T6" fmla="*/ 78 w 101"/>
                <a:gd name="T7" fmla="*/ 73 h 109"/>
                <a:gd name="T8" fmla="*/ 86 w 101"/>
                <a:gd name="T9" fmla="*/ 86 h 109"/>
                <a:gd name="T10" fmla="*/ 76 w 101"/>
                <a:gd name="T11" fmla="*/ 79 h 109"/>
                <a:gd name="T12" fmla="*/ 76 w 101"/>
                <a:gd name="T13" fmla="*/ 22 h 109"/>
                <a:gd name="T14" fmla="*/ 86 w 101"/>
                <a:gd name="T15" fmla="*/ 15 h 109"/>
                <a:gd name="T16" fmla="*/ 78 w 101"/>
                <a:gd name="T17" fmla="*/ 27 h 109"/>
                <a:gd name="T18" fmla="*/ 76 w 101"/>
                <a:gd name="T19" fmla="*/ 28 h 109"/>
                <a:gd name="T20" fmla="*/ 99 w 101"/>
                <a:gd name="T21" fmla="*/ 48 h 109"/>
                <a:gd name="T22" fmla="*/ 84 w 101"/>
                <a:gd name="T23" fmla="*/ 50 h 109"/>
                <a:gd name="T24" fmla="*/ 99 w 101"/>
                <a:gd name="T25" fmla="*/ 53 h 109"/>
                <a:gd name="T26" fmla="*/ 99 w 101"/>
                <a:gd name="T27" fmla="*/ 48 h 109"/>
                <a:gd name="T28" fmla="*/ 53 w 101"/>
                <a:gd name="T29" fmla="*/ 109 h 109"/>
                <a:gd name="T30" fmla="*/ 66 w 101"/>
                <a:gd name="T31" fmla="*/ 73 h 109"/>
                <a:gd name="T32" fmla="*/ 76 w 101"/>
                <a:gd name="T33" fmla="*/ 38 h 109"/>
                <a:gd name="T34" fmla="*/ 51 w 101"/>
                <a:gd name="T35" fmla="*/ 28 h 109"/>
                <a:gd name="T36" fmla="*/ 73 w 101"/>
                <a:gd name="T37" fmla="*/ 50 h 109"/>
                <a:gd name="T38" fmla="*/ 62 w 101"/>
                <a:gd name="T39" fmla="*/ 69 h 109"/>
                <a:gd name="T40" fmla="*/ 61 w 101"/>
                <a:gd name="T41" fmla="*/ 84 h 109"/>
                <a:gd name="T42" fmla="*/ 51 w 101"/>
                <a:gd name="T43" fmla="*/ 109 h 109"/>
                <a:gd name="T44" fmla="*/ 76 w 101"/>
                <a:gd name="T45" fmla="*/ 28 h 109"/>
                <a:gd name="T46" fmla="*/ 74 w 101"/>
                <a:gd name="T47" fmla="*/ 23 h 109"/>
                <a:gd name="T48" fmla="*/ 76 w 101"/>
                <a:gd name="T49" fmla="*/ 73 h 109"/>
                <a:gd name="T50" fmla="*/ 74 w 101"/>
                <a:gd name="T51" fmla="*/ 77 h 109"/>
                <a:gd name="T52" fmla="*/ 76 w 101"/>
                <a:gd name="T53" fmla="*/ 73 h 109"/>
                <a:gd name="T54" fmla="*/ 51 w 101"/>
                <a:gd name="T55" fmla="*/ 0 h 109"/>
                <a:gd name="T56" fmla="*/ 53 w 101"/>
                <a:gd name="T57" fmla="*/ 2 h 109"/>
                <a:gd name="T58" fmla="*/ 51 w 101"/>
                <a:gd name="T59" fmla="*/ 17 h 109"/>
                <a:gd name="T60" fmla="*/ 51 w 101"/>
                <a:gd name="T61" fmla="*/ 22 h 109"/>
                <a:gd name="T62" fmla="*/ 26 w 101"/>
                <a:gd name="T63" fmla="*/ 62 h 109"/>
                <a:gd name="T64" fmla="*/ 35 w 101"/>
                <a:gd name="T65" fmla="*/ 95 h 109"/>
                <a:gd name="T66" fmla="*/ 51 w 101"/>
                <a:gd name="T67" fmla="*/ 109 h 109"/>
                <a:gd name="T68" fmla="*/ 41 w 101"/>
                <a:gd name="T69" fmla="*/ 84 h 109"/>
                <a:gd name="T70" fmla="*/ 40 w 101"/>
                <a:gd name="T71" fmla="*/ 69 h 109"/>
                <a:gd name="T72" fmla="*/ 35 w 101"/>
                <a:gd name="T73" fmla="*/ 35 h 109"/>
                <a:gd name="T74" fmla="*/ 51 w 101"/>
                <a:gd name="T75" fmla="*/ 22 h 109"/>
                <a:gd name="T76" fmla="*/ 51 w 101"/>
                <a:gd name="T77" fmla="*/ 17 h 109"/>
                <a:gd name="T78" fmla="*/ 48 w 101"/>
                <a:gd name="T79" fmla="*/ 2 h 109"/>
                <a:gd name="T80" fmla="*/ 26 w 101"/>
                <a:gd name="T81" fmla="*/ 79 h 109"/>
                <a:gd name="T82" fmla="*/ 28 w 101"/>
                <a:gd name="T83" fmla="*/ 73 h 109"/>
                <a:gd name="T84" fmla="*/ 26 w 101"/>
                <a:gd name="T85" fmla="*/ 79 h 109"/>
                <a:gd name="T86" fmla="*/ 26 w 101"/>
                <a:gd name="T87" fmla="*/ 21 h 109"/>
                <a:gd name="T88" fmla="*/ 28 w 101"/>
                <a:gd name="T89" fmla="*/ 27 h 109"/>
                <a:gd name="T90" fmla="*/ 26 w 101"/>
                <a:gd name="T91" fmla="*/ 38 h 109"/>
                <a:gd name="T92" fmla="*/ 26 w 101"/>
                <a:gd name="T93" fmla="*/ 62 h 109"/>
                <a:gd name="T94" fmla="*/ 26 w 101"/>
                <a:gd name="T95" fmla="*/ 21 h 109"/>
                <a:gd name="T96" fmla="*/ 24 w 101"/>
                <a:gd name="T97" fmla="*/ 27 h 109"/>
                <a:gd name="T98" fmla="*/ 15 w 101"/>
                <a:gd name="T99" fmla="*/ 18 h 109"/>
                <a:gd name="T100" fmla="*/ 19 w 101"/>
                <a:gd name="T101" fmla="*/ 15 h 109"/>
                <a:gd name="T102" fmla="*/ 26 w 101"/>
                <a:gd name="T103" fmla="*/ 73 h 109"/>
                <a:gd name="T104" fmla="*/ 19 w 101"/>
                <a:gd name="T105" fmla="*/ 86 h 109"/>
                <a:gd name="T106" fmla="*/ 15 w 101"/>
                <a:gd name="T107" fmla="*/ 82 h 109"/>
                <a:gd name="T108" fmla="*/ 24 w 101"/>
                <a:gd name="T109" fmla="*/ 73 h 109"/>
                <a:gd name="T110" fmla="*/ 18 w 101"/>
                <a:gd name="T111" fmla="*/ 50 h 109"/>
                <a:gd name="T112" fmla="*/ 15 w 101"/>
                <a:gd name="T113" fmla="*/ 48 h 109"/>
                <a:gd name="T114" fmla="*/ 0 w 101"/>
                <a:gd name="T115" fmla="*/ 50 h 109"/>
                <a:gd name="T116" fmla="*/ 15 w 101"/>
                <a:gd name="T117" fmla="*/ 5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" h="109">
                  <a:moveTo>
                    <a:pt x="76" y="62"/>
                  </a:moveTo>
                  <a:cubicBezTo>
                    <a:pt x="78" y="58"/>
                    <a:pt x="78" y="54"/>
                    <a:pt x="78" y="50"/>
                  </a:cubicBezTo>
                  <a:cubicBezTo>
                    <a:pt x="78" y="46"/>
                    <a:pt x="78" y="42"/>
                    <a:pt x="76" y="38"/>
                  </a:cubicBezTo>
                  <a:cubicBezTo>
                    <a:pt x="76" y="62"/>
                    <a:pt x="76" y="62"/>
                    <a:pt x="76" y="62"/>
                  </a:cubicBezTo>
                  <a:close/>
                  <a:moveTo>
                    <a:pt x="76" y="79"/>
                  </a:move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3"/>
                    <a:pt x="78" y="73"/>
                  </a:cubicBezTo>
                  <a:cubicBezTo>
                    <a:pt x="78" y="73"/>
                    <a:pt x="78" y="73"/>
                    <a:pt x="78" y="73"/>
                  </a:cubicBezTo>
                  <a:cubicBezTo>
                    <a:pt x="86" y="82"/>
                    <a:pt x="86" y="82"/>
                    <a:pt x="86" y="82"/>
                  </a:cubicBezTo>
                  <a:cubicBezTo>
                    <a:pt x="87" y="83"/>
                    <a:pt x="87" y="85"/>
                    <a:pt x="86" y="86"/>
                  </a:cubicBezTo>
                  <a:cubicBezTo>
                    <a:pt x="85" y="87"/>
                    <a:pt x="84" y="87"/>
                    <a:pt x="83" y="86"/>
                  </a:cubicBezTo>
                  <a:cubicBezTo>
                    <a:pt x="76" y="79"/>
                    <a:pt x="76" y="79"/>
                    <a:pt x="76" y="79"/>
                  </a:cubicBezTo>
                  <a:close/>
                  <a:moveTo>
                    <a:pt x="76" y="28"/>
                  </a:moveTo>
                  <a:cubicBezTo>
                    <a:pt x="76" y="22"/>
                    <a:pt x="76" y="22"/>
                    <a:pt x="76" y="22"/>
                  </a:cubicBezTo>
                  <a:cubicBezTo>
                    <a:pt x="83" y="15"/>
                    <a:pt x="83" y="15"/>
                    <a:pt x="83" y="15"/>
                  </a:cubicBezTo>
                  <a:cubicBezTo>
                    <a:pt x="84" y="14"/>
                    <a:pt x="85" y="14"/>
                    <a:pt x="86" y="15"/>
                  </a:cubicBezTo>
                  <a:cubicBezTo>
                    <a:pt x="87" y="16"/>
                    <a:pt x="87" y="17"/>
                    <a:pt x="86" y="18"/>
                  </a:cubicBezTo>
                  <a:cubicBezTo>
                    <a:pt x="78" y="27"/>
                    <a:pt x="78" y="27"/>
                    <a:pt x="78" y="27"/>
                  </a:cubicBezTo>
                  <a:cubicBezTo>
                    <a:pt x="78" y="27"/>
                    <a:pt x="78" y="27"/>
                    <a:pt x="78" y="27"/>
                  </a:cubicBezTo>
                  <a:cubicBezTo>
                    <a:pt x="77" y="28"/>
                    <a:pt x="77" y="28"/>
                    <a:pt x="76" y="28"/>
                  </a:cubicBezTo>
                  <a:close/>
                  <a:moveTo>
                    <a:pt x="99" y="48"/>
                  </a:moveTo>
                  <a:cubicBezTo>
                    <a:pt x="99" y="48"/>
                    <a:pt x="99" y="48"/>
                    <a:pt x="99" y="48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85" y="48"/>
                    <a:pt x="84" y="49"/>
                    <a:pt x="84" y="50"/>
                  </a:cubicBezTo>
                  <a:cubicBezTo>
                    <a:pt x="84" y="52"/>
                    <a:pt x="85" y="53"/>
                    <a:pt x="86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100" y="53"/>
                    <a:pt x="101" y="52"/>
                    <a:pt x="101" y="50"/>
                  </a:cubicBezTo>
                  <a:cubicBezTo>
                    <a:pt x="101" y="49"/>
                    <a:pt x="100" y="48"/>
                    <a:pt x="99" y="48"/>
                  </a:cubicBezTo>
                  <a:close/>
                  <a:moveTo>
                    <a:pt x="51" y="109"/>
                  </a:moveTo>
                  <a:cubicBezTo>
                    <a:pt x="53" y="109"/>
                    <a:pt x="53" y="109"/>
                    <a:pt x="53" y="109"/>
                  </a:cubicBezTo>
                  <a:cubicBezTo>
                    <a:pt x="60" y="109"/>
                    <a:pt x="66" y="103"/>
                    <a:pt x="66" y="95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70" y="70"/>
                    <a:pt x="74" y="67"/>
                    <a:pt x="76" y="62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1" y="29"/>
                    <a:pt x="62" y="22"/>
                    <a:pt x="51" y="22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7" y="28"/>
                    <a:pt x="62" y="31"/>
                    <a:pt x="66" y="35"/>
                  </a:cubicBezTo>
                  <a:cubicBezTo>
                    <a:pt x="70" y="39"/>
                    <a:pt x="73" y="44"/>
                    <a:pt x="73" y="50"/>
                  </a:cubicBezTo>
                  <a:cubicBezTo>
                    <a:pt x="73" y="58"/>
                    <a:pt x="68" y="65"/>
                    <a:pt x="62" y="69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1" y="70"/>
                    <a:pt x="61" y="71"/>
                    <a:pt x="61" y="72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51" y="84"/>
                    <a:pt x="51" y="84"/>
                    <a:pt x="51" y="84"/>
                  </a:cubicBezTo>
                  <a:cubicBezTo>
                    <a:pt x="51" y="109"/>
                    <a:pt x="51" y="109"/>
                    <a:pt x="51" y="109"/>
                  </a:cubicBezTo>
                  <a:close/>
                  <a:moveTo>
                    <a:pt x="76" y="22"/>
                  </a:moveTo>
                  <a:cubicBezTo>
                    <a:pt x="76" y="28"/>
                    <a:pt x="76" y="28"/>
                    <a:pt x="76" y="28"/>
                  </a:cubicBezTo>
                  <a:cubicBezTo>
                    <a:pt x="75" y="28"/>
                    <a:pt x="75" y="28"/>
                    <a:pt x="74" y="27"/>
                  </a:cubicBezTo>
                  <a:cubicBezTo>
                    <a:pt x="73" y="26"/>
                    <a:pt x="73" y="24"/>
                    <a:pt x="74" y="23"/>
                  </a:cubicBezTo>
                  <a:cubicBezTo>
                    <a:pt x="76" y="22"/>
                    <a:pt x="76" y="22"/>
                    <a:pt x="76" y="22"/>
                  </a:cubicBezTo>
                  <a:close/>
                  <a:moveTo>
                    <a:pt x="76" y="73"/>
                  </a:moveTo>
                  <a:cubicBezTo>
                    <a:pt x="76" y="79"/>
                    <a:pt x="76" y="79"/>
                    <a:pt x="76" y="79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3" y="76"/>
                    <a:pt x="73" y="74"/>
                    <a:pt x="74" y="73"/>
                  </a:cubicBezTo>
                  <a:cubicBezTo>
                    <a:pt x="75" y="73"/>
                    <a:pt x="75" y="73"/>
                    <a:pt x="76" y="73"/>
                  </a:cubicBezTo>
                  <a:close/>
                  <a:moveTo>
                    <a:pt x="51" y="17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6"/>
                    <a:pt x="52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lose/>
                  <a:moveTo>
                    <a:pt x="51" y="22"/>
                  </a:moveTo>
                  <a:cubicBezTo>
                    <a:pt x="40" y="22"/>
                    <a:pt x="30" y="29"/>
                    <a:pt x="26" y="38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8" y="67"/>
                    <a:pt x="31" y="71"/>
                    <a:pt x="35" y="74"/>
                  </a:cubicBezTo>
                  <a:cubicBezTo>
                    <a:pt x="35" y="95"/>
                    <a:pt x="35" y="95"/>
                    <a:pt x="35" y="95"/>
                  </a:cubicBezTo>
                  <a:cubicBezTo>
                    <a:pt x="35" y="103"/>
                    <a:pt x="42" y="109"/>
                    <a:pt x="49" y="109"/>
                  </a:cubicBezTo>
                  <a:cubicBezTo>
                    <a:pt x="51" y="109"/>
                    <a:pt x="51" y="109"/>
                    <a:pt x="51" y="109"/>
                  </a:cubicBezTo>
                  <a:cubicBezTo>
                    <a:pt x="51" y="84"/>
                    <a:pt x="51" y="84"/>
                    <a:pt x="51" y="84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1" y="71"/>
                    <a:pt x="41" y="70"/>
                    <a:pt x="40" y="69"/>
                  </a:cubicBezTo>
                  <a:cubicBezTo>
                    <a:pt x="33" y="66"/>
                    <a:pt x="28" y="58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9" y="31"/>
                    <a:pt x="44" y="28"/>
                    <a:pt x="51" y="28"/>
                  </a:cubicBezTo>
                  <a:cubicBezTo>
                    <a:pt x="51" y="22"/>
                    <a:pt x="51" y="22"/>
                    <a:pt x="51" y="22"/>
                  </a:cubicBezTo>
                  <a:close/>
                  <a:moveTo>
                    <a:pt x="51" y="0"/>
                  </a:moveTo>
                  <a:cubicBezTo>
                    <a:pt x="51" y="17"/>
                    <a:pt x="51" y="17"/>
                    <a:pt x="51" y="17"/>
                  </a:cubicBezTo>
                  <a:cubicBezTo>
                    <a:pt x="49" y="17"/>
                    <a:pt x="48" y="16"/>
                    <a:pt x="48" y="15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8" y="1"/>
                    <a:pt x="49" y="0"/>
                    <a:pt x="51" y="0"/>
                  </a:cubicBezTo>
                  <a:close/>
                  <a:moveTo>
                    <a:pt x="26" y="79"/>
                  </a:moveTo>
                  <a:cubicBezTo>
                    <a:pt x="26" y="73"/>
                    <a:pt x="26" y="73"/>
                    <a:pt x="26" y="73"/>
                  </a:cubicBezTo>
                  <a:cubicBezTo>
                    <a:pt x="26" y="73"/>
                    <a:pt x="27" y="73"/>
                    <a:pt x="28" y="73"/>
                  </a:cubicBezTo>
                  <a:cubicBezTo>
                    <a:pt x="29" y="74"/>
                    <a:pt x="29" y="76"/>
                    <a:pt x="28" y="77"/>
                  </a:cubicBezTo>
                  <a:cubicBezTo>
                    <a:pt x="26" y="79"/>
                    <a:pt x="26" y="79"/>
                    <a:pt x="26" y="79"/>
                  </a:cubicBezTo>
                  <a:close/>
                  <a:moveTo>
                    <a:pt x="26" y="28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4"/>
                    <a:pt x="29" y="26"/>
                    <a:pt x="28" y="27"/>
                  </a:cubicBezTo>
                  <a:cubicBezTo>
                    <a:pt x="27" y="28"/>
                    <a:pt x="26" y="28"/>
                    <a:pt x="26" y="28"/>
                  </a:cubicBezTo>
                  <a:close/>
                  <a:moveTo>
                    <a:pt x="26" y="38"/>
                  </a:moveTo>
                  <a:cubicBezTo>
                    <a:pt x="24" y="42"/>
                    <a:pt x="23" y="46"/>
                    <a:pt x="23" y="50"/>
                  </a:cubicBezTo>
                  <a:cubicBezTo>
                    <a:pt x="23" y="55"/>
                    <a:pt x="24" y="59"/>
                    <a:pt x="26" y="62"/>
                  </a:cubicBezTo>
                  <a:cubicBezTo>
                    <a:pt x="26" y="38"/>
                    <a:pt x="26" y="38"/>
                    <a:pt x="26" y="38"/>
                  </a:cubicBezTo>
                  <a:close/>
                  <a:moveTo>
                    <a:pt x="26" y="21"/>
                  </a:moveTo>
                  <a:cubicBezTo>
                    <a:pt x="26" y="28"/>
                    <a:pt x="26" y="28"/>
                    <a:pt x="26" y="28"/>
                  </a:cubicBezTo>
                  <a:cubicBezTo>
                    <a:pt x="25" y="28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7"/>
                    <a:pt x="14" y="16"/>
                    <a:pt x="15" y="15"/>
                  </a:cubicBezTo>
                  <a:cubicBezTo>
                    <a:pt x="16" y="14"/>
                    <a:pt x="18" y="14"/>
                    <a:pt x="19" y="15"/>
                  </a:cubicBezTo>
                  <a:cubicBezTo>
                    <a:pt x="26" y="21"/>
                    <a:pt x="26" y="21"/>
                    <a:pt x="26" y="21"/>
                  </a:cubicBezTo>
                  <a:close/>
                  <a:moveTo>
                    <a:pt x="26" y="73"/>
                  </a:moveTo>
                  <a:cubicBezTo>
                    <a:pt x="26" y="79"/>
                    <a:pt x="26" y="79"/>
                    <a:pt x="26" y="79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8" y="87"/>
                    <a:pt x="16" y="87"/>
                    <a:pt x="15" y="86"/>
                  </a:cubicBezTo>
                  <a:cubicBezTo>
                    <a:pt x="14" y="85"/>
                    <a:pt x="14" y="83"/>
                    <a:pt x="15" y="82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3"/>
                    <a:pt x="25" y="73"/>
                    <a:pt x="26" y="73"/>
                  </a:cubicBezTo>
                  <a:close/>
                  <a:moveTo>
                    <a:pt x="18" y="50"/>
                  </a:moveTo>
                  <a:cubicBezTo>
                    <a:pt x="18" y="50"/>
                    <a:pt x="18" y="50"/>
                    <a:pt x="18" y="50"/>
                  </a:cubicBezTo>
                  <a:cubicBezTo>
                    <a:pt x="18" y="49"/>
                    <a:pt x="17" y="48"/>
                    <a:pt x="15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48"/>
                    <a:pt x="0" y="49"/>
                    <a:pt x="0" y="50"/>
                  </a:cubicBezTo>
                  <a:cubicBezTo>
                    <a:pt x="0" y="52"/>
                    <a:pt x="2" y="53"/>
                    <a:pt x="3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7" y="53"/>
                    <a:pt x="18" y="52"/>
                    <a:pt x="18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99">
              <a:extLst>
                <a:ext uri="{FF2B5EF4-FFF2-40B4-BE49-F238E27FC236}">
                  <a16:creationId xmlns:a16="http://schemas.microsoft.com/office/drawing/2014/main" xmlns="" id="{A5078D73-7EE2-4EC7-8F11-CDE778AC1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1175" y="3778250"/>
              <a:ext cx="874713" cy="777875"/>
            </a:xfrm>
            <a:custGeom>
              <a:avLst/>
              <a:gdLst>
                <a:gd name="T0" fmla="*/ 321 w 658"/>
                <a:gd name="T1" fmla="*/ 585 h 585"/>
                <a:gd name="T2" fmla="*/ 156 w 658"/>
                <a:gd name="T3" fmla="*/ 563 h 585"/>
                <a:gd name="T4" fmla="*/ 95 w 658"/>
                <a:gd name="T5" fmla="*/ 513 h 585"/>
                <a:gd name="T6" fmla="*/ 41 w 658"/>
                <a:gd name="T7" fmla="*/ 441 h 585"/>
                <a:gd name="T8" fmla="*/ 33 w 658"/>
                <a:gd name="T9" fmla="*/ 402 h 585"/>
                <a:gd name="T10" fmla="*/ 35 w 658"/>
                <a:gd name="T11" fmla="*/ 379 h 585"/>
                <a:gd name="T12" fmla="*/ 41 w 658"/>
                <a:gd name="T13" fmla="*/ 343 h 585"/>
                <a:gd name="T14" fmla="*/ 35 w 658"/>
                <a:gd name="T15" fmla="*/ 320 h 585"/>
                <a:gd name="T16" fmla="*/ 32 w 658"/>
                <a:gd name="T17" fmla="*/ 296 h 585"/>
                <a:gd name="T18" fmla="*/ 40 w 658"/>
                <a:gd name="T19" fmla="*/ 263 h 585"/>
                <a:gd name="T20" fmla="*/ 33 w 658"/>
                <a:gd name="T21" fmla="*/ 233 h 585"/>
                <a:gd name="T22" fmla="*/ 38 w 658"/>
                <a:gd name="T23" fmla="*/ 209 h 585"/>
                <a:gd name="T24" fmla="*/ 45 w 658"/>
                <a:gd name="T25" fmla="*/ 184 h 585"/>
                <a:gd name="T26" fmla="*/ 48 w 658"/>
                <a:gd name="T27" fmla="*/ 158 h 585"/>
                <a:gd name="T28" fmla="*/ 19 w 658"/>
                <a:gd name="T29" fmla="*/ 137 h 585"/>
                <a:gd name="T30" fmla="*/ 0 w 658"/>
                <a:gd name="T31" fmla="*/ 0 h 585"/>
                <a:gd name="T32" fmla="*/ 658 w 658"/>
                <a:gd name="T33" fmla="*/ 0 h 585"/>
                <a:gd name="T34" fmla="*/ 645 w 658"/>
                <a:gd name="T35" fmla="*/ 103 h 585"/>
                <a:gd name="T36" fmla="*/ 616 w 658"/>
                <a:gd name="T37" fmla="*/ 124 h 585"/>
                <a:gd name="T38" fmla="*/ 619 w 658"/>
                <a:gd name="T39" fmla="*/ 150 h 585"/>
                <a:gd name="T40" fmla="*/ 626 w 658"/>
                <a:gd name="T41" fmla="*/ 175 h 585"/>
                <a:gd name="T42" fmla="*/ 631 w 658"/>
                <a:gd name="T43" fmla="*/ 199 h 585"/>
                <a:gd name="T44" fmla="*/ 624 w 658"/>
                <a:gd name="T45" fmla="*/ 229 h 585"/>
                <a:gd name="T46" fmla="*/ 632 w 658"/>
                <a:gd name="T47" fmla="*/ 261 h 585"/>
                <a:gd name="T48" fmla="*/ 629 w 658"/>
                <a:gd name="T49" fmla="*/ 286 h 585"/>
                <a:gd name="T50" fmla="*/ 622 w 658"/>
                <a:gd name="T51" fmla="*/ 309 h 585"/>
                <a:gd name="T52" fmla="*/ 629 w 658"/>
                <a:gd name="T53" fmla="*/ 345 h 585"/>
                <a:gd name="T54" fmla="*/ 631 w 658"/>
                <a:gd name="T55" fmla="*/ 367 h 585"/>
                <a:gd name="T56" fmla="*/ 622 w 658"/>
                <a:gd name="T57" fmla="*/ 407 h 585"/>
                <a:gd name="T58" fmla="*/ 635 w 658"/>
                <a:gd name="T59" fmla="*/ 429 h 585"/>
                <a:gd name="T60" fmla="*/ 573 w 658"/>
                <a:gd name="T61" fmla="*/ 513 h 585"/>
                <a:gd name="T62" fmla="*/ 513 w 658"/>
                <a:gd name="T63" fmla="*/ 563 h 585"/>
                <a:gd name="T64" fmla="*/ 321 w 658"/>
                <a:gd name="T65" fmla="*/ 585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8" h="585">
                  <a:moveTo>
                    <a:pt x="321" y="585"/>
                  </a:moveTo>
                  <a:cubicBezTo>
                    <a:pt x="269" y="585"/>
                    <a:pt x="159" y="580"/>
                    <a:pt x="156" y="563"/>
                  </a:cubicBezTo>
                  <a:cubicBezTo>
                    <a:pt x="153" y="547"/>
                    <a:pt x="136" y="537"/>
                    <a:pt x="95" y="513"/>
                  </a:cubicBezTo>
                  <a:cubicBezTo>
                    <a:pt x="55" y="488"/>
                    <a:pt x="41" y="459"/>
                    <a:pt x="41" y="441"/>
                  </a:cubicBezTo>
                  <a:cubicBezTo>
                    <a:pt x="41" y="423"/>
                    <a:pt x="55" y="410"/>
                    <a:pt x="33" y="402"/>
                  </a:cubicBezTo>
                  <a:cubicBezTo>
                    <a:pt x="12" y="394"/>
                    <a:pt x="17" y="385"/>
                    <a:pt x="35" y="379"/>
                  </a:cubicBezTo>
                  <a:cubicBezTo>
                    <a:pt x="53" y="372"/>
                    <a:pt x="41" y="361"/>
                    <a:pt x="41" y="343"/>
                  </a:cubicBezTo>
                  <a:cubicBezTo>
                    <a:pt x="41" y="325"/>
                    <a:pt x="61" y="322"/>
                    <a:pt x="35" y="320"/>
                  </a:cubicBezTo>
                  <a:cubicBezTo>
                    <a:pt x="9" y="318"/>
                    <a:pt x="12" y="302"/>
                    <a:pt x="32" y="296"/>
                  </a:cubicBezTo>
                  <a:cubicBezTo>
                    <a:pt x="51" y="289"/>
                    <a:pt x="40" y="278"/>
                    <a:pt x="40" y="263"/>
                  </a:cubicBezTo>
                  <a:cubicBezTo>
                    <a:pt x="40" y="248"/>
                    <a:pt x="51" y="238"/>
                    <a:pt x="33" y="233"/>
                  </a:cubicBezTo>
                  <a:cubicBezTo>
                    <a:pt x="15" y="229"/>
                    <a:pt x="17" y="214"/>
                    <a:pt x="38" y="209"/>
                  </a:cubicBezTo>
                  <a:cubicBezTo>
                    <a:pt x="59" y="204"/>
                    <a:pt x="46" y="196"/>
                    <a:pt x="45" y="184"/>
                  </a:cubicBezTo>
                  <a:cubicBezTo>
                    <a:pt x="43" y="173"/>
                    <a:pt x="59" y="158"/>
                    <a:pt x="48" y="158"/>
                  </a:cubicBezTo>
                  <a:cubicBezTo>
                    <a:pt x="37" y="158"/>
                    <a:pt x="20" y="150"/>
                    <a:pt x="19" y="1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58" y="0"/>
                    <a:pt x="658" y="0"/>
                    <a:pt x="658" y="0"/>
                  </a:cubicBezTo>
                  <a:cubicBezTo>
                    <a:pt x="645" y="103"/>
                    <a:pt x="645" y="103"/>
                    <a:pt x="645" y="103"/>
                  </a:cubicBezTo>
                  <a:cubicBezTo>
                    <a:pt x="644" y="116"/>
                    <a:pt x="627" y="124"/>
                    <a:pt x="616" y="124"/>
                  </a:cubicBezTo>
                  <a:cubicBezTo>
                    <a:pt x="604" y="124"/>
                    <a:pt x="621" y="139"/>
                    <a:pt x="619" y="150"/>
                  </a:cubicBezTo>
                  <a:cubicBezTo>
                    <a:pt x="618" y="162"/>
                    <a:pt x="604" y="170"/>
                    <a:pt x="626" y="175"/>
                  </a:cubicBezTo>
                  <a:cubicBezTo>
                    <a:pt x="647" y="180"/>
                    <a:pt x="649" y="194"/>
                    <a:pt x="631" y="199"/>
                  </a:cubicBezTo>
                  <a:cubicBezTo>
                    <a:pt x="613" y="204"/>
                    <a:pt x="624" y="214"/>
                    <a:pt x="624" y="229"/>
                  </a:cubicBezTo>
                  <a:cubicBezTo>
                    <a:pt x="624" y="243"/>
                    <a:pt x="613" y="255"/>
                    <a:pt x="632" y="261"/>
                  </a:cubicBezTo>
                  <a:cubicBezTo>
                    <a:pt x="652" y="268"/>
                    <a:pt x="655" y="284"/>
                    <a:pt x="629" y="286"/>
                  </a:cubicBezTo>
                  <a:cubicBezTo>
                    <a:pt x="603" y="287"/>
                    <a:pt x="622" y="291"/>
                    <a:pt x="622" y="309"/>
                  </a:cubicBezTo>
                  <a:cubicBezTo>
                    <a:pt x="622" y="327"/>
                    <a:pt x="611" y="338"/>
                    <a:pt x="629" y="345"/>
                  </a:cubicBezTo>
                  <a:cubicBezTo>
                    <a:pt x="647" y="351"/>
                    <a:pt x="652" y="359"/>
                    <a:pt x="631" y="367"/>
                  </a:cubicBezTo>
                  <a:cubicBezTo>
                    <a:pt x="609" y="376"/>
                    <a:pt x="622" y="389"/>
                    <a:pt x="622" y="407"/>
                  </a:cubicBezTo>
                  <a:cubicBezTo>
                    <a:pt x="622" y="412"/>
                    <a:pt x="637" y="418"/>
                    <a:pt x="635" y="429"/>
                  </a:cubicBezTo>
                  <a:cubicBezTo>
                    <a:pt x="630" y="455"/>
                    <a:pt x="604" y="487"/>
                    <a:pt x="573" y="513"/>
                  </a:cubicBezTo>
                  <a:cubicBezTo>
                    <a:pt x="542" y="539"/>
                    <a:pt x="516" y="547"/>
                    <a:pt x="513" y="563"/>
                  </a:cubicBezTo>
                  <a:cubicBezTo>
                    <a:pt x="510" y="580"/>
                    <a:pt x="373" y="585"/>
                    <a:pt x="321" y="5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100">
              <a:extLst>
                <a:ext uri="{FF2B5EF4-FFF2-40B4-BE49-F238E27FC236}">
                  <a16:creationId xmlns:a16="http://schemas.microsoft.com/office/drawing/2014/main" xmlns="" id="{4A700E9A-DA5E-424F-8B21-EF24F5E86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8500" y="3778250"/>
              <a:ext cx="247650" cy="777875"/>
            </a:xfrm>
            <a:custGeom>
              <a:avLst/>
              <a:gdLst>
                <a:gd name="T0" fmla="*/ 89 w 186"/>
                <a:gd name="T1" fmla="*/ 585 h 585"/>
                <a:gd name="T2" fmla="*/ 42 w 186"/>
                <a:gd name="T3" fmla="*/ 563 h 585"/>
                <a:gd name="T4" fmla="*/ 25 w 186"/>
                <a:gd name="T5" fmla="*/ 513 h 585"/>
                <a:gd name="T6" fmla="*/ 9 w 186"/>
                <a:gd name="T7" fmla="*/ 441 h 585"/>
                <a:gd name="T8" fmla="*/ 7 w 186"/>
                <a:gd name="T9" fmla="*/ 402 h 585"/>
                <a:gd name="T10" fmla="*/ 7 w 186"/>
                <a:gd name="T11" fmla="*/ 379 h 585"/>
                <a:gd name="T12" fmla="*/ 9 w 186"/>
                <a:gd name="T13" fmla="*/ 343 h 585"/>
                <a:gd name="T14" fmla="*/ 7 w 186"/>
                <a:gd name="T15" fmla="*/ 320 h 585"/>
                <a:gd name="T16" fmla="*/ 6 w 186"/>
                <a:gd name="T17" fmla="*/ 296 h 585"/>
                <a:gd name="T18" fmla="*/ 9 w 186"/>
                <a:gd name="T19" fmla="*/ 263 h 585"/>
                <a:gd name="T20" fmla="*/ 7 w 186"/>
                <a:gd name="T21" fmla="*/ 233 h 585"/>
                <a:gd name="T22" fmla="*/ 8 w 186"/>
                <a:gd name="T23" fmla="*/ 209 h 585"/>
                <a:gd name="T24" fmla="*/ 10 w 186"/>
                <a:gd name="T25" fmla="*/ 184 h 585"/>
                <a:gd name="T26" fmla="*/ 11 w 186"/>
                <a:gd name="T27" fmla="*/ 158 h 585"/>
                <a:gd name="T28" fmla="*/ 2 w 186"/>
                <a:gd name="T29" fmla="*/ 137 h 585"/>
                <a:gd name="T30" fmla="*/ 5 w 186"/>
                <a:gd name="T31" fmla="*/ 98 h 585"/>
                <a:gd name="T32" fmla="*/ 5 w 186"/>
                <a:gd name="T33" fmla="*/ 47 h 585"/>
                <a:gd name="T34" fmla="*/ 0 w 186"/>
                <a:gd name="T35" fmla="*/ 0 h 585"/>
                <a:gd name="T36" fmla="*/ 186 w 186"/>
                <a:gd name="T37" fmla="*/ 0 h 585"/>
                <a:gd name="T38" fmla="*/ 184 w 186"/>
                <a:gd name="T39" fmla="*/ 25 h 585"/>
                <a:gd name="T40" fmla="*/ 180 w 186"/>
                <a:gd name="T41" fmla="*/ 64 h 585"/>
                <a:gd name="T42" fmla="*/ 183 w 186"/>
                <a:gd name="T43" fmla="*/ 103 h 585"/>
                <a:gd name="T44" fmla="*/ 174 w 186"/>
                <a:gd name="T45" fmla="*/ 124 h 585"/>
                <a:gd name="T46" fmla="*/ 175 w 186"/>
                <a:gd name="T47" fmla="*/ 150 h 585"/>
                <a:gd name="T48" fmla="*/ 177 w 186"/>
                <a:gd name="T49" fmla="*/ 175 h 585"/>
                <a:gd name="T50" fmla="*/ 178 w 186"/>
                <a:gd name="T51" fmla="*/ 199 h 585"/>
                <a:gd name="T52" fmla="*/ 176 w 186"/>
                <a:gd name="T53" fmla="*/ 229 h 585"/>
                <a:gd name="T54" fmla="*/ 179 w 186"/>
                <a:gd name="T55" fmla="*/ 261 h 585"/>
                <a:gd name="T56" fmla="*/ 178 w 186"/>
                <a:gd name="T57" fmla="*/ 286 h 585"/>
                <a:gd name="T58" fmla="*/ 176 w 186"/>
                <a:gd name="T59" fmla="*/ 309 h 585"/>
                <a:gd name="T60" fmla="*/ 178 w 186"/>
                <a:gd name="T61" fmla="*/ 345 h 585"/>
                <a:gd name="T62" fmla="*/ 178 w 186"/>
                <a:gd name="T63" fmla="*/ 367 h 585"/>
                <a:gd name="T64" fmla="*/ 176 w 186"/>
                <a:gd name="T65" fmla="*/ 407 h 585"/>
                <a:gd name="T66" fmla="*/ 179 w 186"/>
                <a:gd name="T67" fmla="*/ 429 h 585"/>
                <a:gd name="T68" fmla="*/ 162 w 186"/>
                <a:gd name="T69" fmla="*/ 513 h 585"/>
                <a:gd name="T70" fmla="*/ 145 w 186"/>
                <a:gd name="T71" fmla="*/ 563 h 585"/>
                <a:gd name="T72" fmla="*/ 89 w 186"/>
                <a:gd name="T73" fmla="*/ 585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6" h="585">
                  <a:moveTo>
                    <a:pt x="89" y="585"/>
                  </a:moveTo>
                  <a:cubicBezTo>
                    <a:pt x="74" y="585"/>
                    <a:pt x="43" y="580"/>
                    <a:pt x="42" y="563"/>
                  </a:cubicBezTo>
                  <a:cubicBezTo>
                    <a:pt x="41" y="547"/>
                    <a:pt x="36" y="537"/>
                    <a:pt x="25" y="513"/>
                  </a:cubicBezTo>
                  <a:cubicBezTo>
                    <a:pt x="13" y="488"/>
                    <a:pt x="9" y="459"/>
                    <a:pt x="9" y="441"/>
                  </a:cubicBezTo>
                  <a:cubicBezTo>
                    <a:pt x="9" y="423"/>
                    <a:pt x="13" y="410"/>
                    <a:pt x="7" y="402"/>
                  </a:cubicBezTo>
                  <a:cubicBezTo>
                    <a:pt x="1" y="394"/>
                    <a:pt x="2" y="385"/>
                    <a:pt x="7" y="379"/>
                  </a:cubicBezTo>
                  <a:cubicBezTo>
                    <a:pt x="12" y="372"/>
                    <a:pt x="9" y="361"/>
                    <a:pt x="9" y="343"/>
                  </a:cubicBezTo>
                  <a:cubicBezTo>
                    <a:pt x="9" y="325"/>
                    <a:pt x="15" y="322"/>
                    <a:pt x="7" y="320"/>
                  </a:cubicBezTo>
                  <a:cubicBezTo>
                    <a:pt x="0" y="318"/>
                    <a:pt x="1" y="302"/>
                    <a:pt x="6" y="296"/>
                  </a:cubicBezTo>
                  <a:cubicBezTo>
                    <a:pt x="12" y="289"/>
                    <a:pt x="9" y="278"/>
                    <a:pt x="9" y="263"/>
                  </a:cubicBezTo>
                  <a:cubicBezTo>
                    <a:pt x="9" y="248"/>
                    <a:pt x="12" y="238"/>
                    <a:pt x="7" y="233"/>
                  </a:cubicBezTo>
                  <a:cubicBezTo>
                    <a:pt x="1" y="229"/>
                    <a:pt x="2" y="214"/>
                    <a:pt x="8" y="209"/>
                  </a:cubicBezTo>
                  <a:cubicBezTo>
                    <a:pt x="14" y="204"/>
                    <a:pt x="10" y="196"/>
                    <a:pt x="10" y="184"/>
                  </a:cubicBezTo>
                  <a:cubicBezTo>
                    <a:pt x="9" y="173"/>
                    <a:pt x="14" y="158"/>
                    <a:pt x="11" y="158"/>
                  </a:cubicBezTo>
                  <a:cubicBezTo>
                    <a:pt x="8" y="158"/>
                    <a:pt x="2" y="150"/>
                    <a:pt x="2" y="137"/>
                  </a:cubicBezTo>
                  <a:cubicBezTo>
                    <a:pt x="2" y="124"/>
                    <a:pt x="5" y="116"/>
                    <a:pt x="5" y="98"/>
                  </a:cubicBezTo>
                  <a:cubicBezTo>
                    <a:pt x="5" y="80"/>
                    <a:pt x="7" y="60"/>
                    <a:pt x="5" y="47"/>
                  </a:cubicBezTo>
                  <a:cubicBezTo>
                    <a:pt x="3" y="36"/>
                    <a:pt x="1" y="14"/>
                    <a:pt x="0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6" y="10"/>
                    <a:pt x="186" y="19"/>
                    <a:pt x="184" y="25"/>
                  </a:cubicBezTo>
                  <a:cubicBezTo>
                    <a:pt x="180" y="38"/>
                    <a:pt x="180" y="46"/>
                    <a:pt x="180" y="64"/>
                  </a:cubicBezTo>
                  <a:cubicBezTo>
                    <a:pt x="180" y="81"/>
                    <a:pt x="183" y="90"/>
                    <a:pt x="183" y="103"/>
                  </a:cubicBezTo>
                  <a:cubicBezTo>
                    <a:pt x="183" y="116"/>
                    <a:pt x="177" y="124"/>
                    <a:pt x="174" y="124"/>
                  </a:cubicBezTo>
                  <a:cubicBezTo>
                    <a:pt x="171" y="124"/>
                    <a:pt x="175" y="139"/>
                    <a:pt x="175" y="150"/>
                  </a:cubicBezTo>
                  <a:cubicBezTo>
                    <a:pt x="175" y="162"/>
                    <a:pt x="171" y="170"/>
                    <a:pt x="177" y="175"/>
                  </a:cubicBezTo>
                  <a:cubicBezTo>
                    <a:pt x="183" y="180"/>
                    <a:pt x="183" y="194"/>
                    <a:pt x="178" y="199"/>
                  </a:cubicBezTo>
                  <a:cubicBezTo>
                    <a:pt x="173" y="204"/>
                    <a:pt x="176" y="214"/>
                    <a:pt x="176" y="229"/>
                  </a:cubicBezTo>
                  <a:cubicBezTo>
                    <a:pt x="176" y="243"/>
                    <a:pt x="173" y="255"/>
                    <a:pt x="179" y="261"/>
                  </a:cubicBezTo>
                  <a:cubicBezTo>
                    <a:pt x="184" y="268"/>
                    <a:pt x="185" y="284"/>
                    <a:pt x="178" y="286"/>
                  </a:cubicBezTo>
                  <a:cubicBezTo>
                    <a:pt x="170" y="287"/>
                    <a:pt x="176" y="291"/>
                    <a:pt x="176" y="309"/>
                  </a:cubicBezTo>
                  <a:cubicBezTo>
                    <a:pt x="176" y="327"/>
                    <a:pt x="173" y="338"/>
                    <a:pt x="178" y="345"/>
                  </a:cubicBezTo>
                  <a:cubicBezTo>
                    <a:pt x="183" y="351"/>
                    <a:pt x="184" y="359"/>
                    <a:pt x="178" y="367"/>
                  </a:cubicBezTo>
                  <a:cubicBezTo>
                    <a:pt x="172" y="376"/>
                    <a:pt x="176" y="389"/>
                    <a:pt x="176" y="407"/>
                  </a:cubicBezTo>
                  <a:cubicBezTo>
                    <a:pt x="176" y="412"/>
                    <a:pt x="180" y="418"/>
                    <a:pt x="179" y="429"/>
                  </a:cubicBezTo>
                  <a:cubicBezTo>
                    <a:pt x="178" y="455"/>
                    <a:pt x="171" y="487"/>
                    <a:pt x="162" y="513"/>
                  </a:cubicBezTo>
                  <a:cubicBezTo>
                    <a:pt x="153" y="539"/>
                    <a:pt x="145" y="547"/>
                    <a:pt x="145" y="563"/>
                  </a:cubicBezTo>
                  <a:cubicBezTo>
                    <a:pt x="144" y="580"/>
                    <a:pt x="104" y="585"/>
                    <a:pt x="89" y="5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Oval 101">
              <a:extLst>
                <a:ext uri="{FF2B5EF4-FFF2-40B4-BE49-F238E27FC236}">
                  <a16:creationId xmlns:a16="http://schemas.microsoft.com/office/drawing/2014/main" xmlns="" id="{471FA902-5671-4D1B-84D6-FE1F98F3CB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5663" y="4549775"/>
              <a:ext cx="198438" cy="873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Oval 102">
              <a:extLst>
                <a:ext uri="{FF2B5EF4-FFF2-40B4-BE49-F238E27FC236}">
                  <a16:creationId xmlns:a16="http://schemas.microsoft.com/office/drawing/2014/main" xmlns="" id="{C0EF8CFF-CD39-4D06-8754-412FE1AEC1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2638" y="4508500"/>
              <a:ext cx="346075" cy="9683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03">
              <a:extLst>
                <a:ext uri="{FF2B5EF4-FFF2-40B4-BE49-F238E27FC236}">
                  <a16:creationId xmlns:a16="http://schemas.microsoft.com/office/drawing/2014/main" xmlns="" id="{F82A29D7-E2AC-406B-B2A5-2865F13BF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5013" y="4537075"/>
              <a:ext cx="441325" cy="36512"/>
            </a:xfrm>
            <a:custGeom>
              <a:avLst/>
              <a:gdLst>
                <a:gd name="T0" fmla="*/ 154 w 332"/>
                <a:gd name="T1" fmla="*/ 27 h 27"/>
                <a:gd name="T2" fmla="*/ 2 w 332"/>
                <a:gd name="T3" fmla="*/ 7 h 27"/>
                <a:gd name="T4" fmla="*/ 0 w 332"/>
                <a:gd name="T5" fmla="*/ 1 h 27"/>
                <a:gd name="T6" fmla="*/ 153 w 332"/>
                <a:gd name="T7" fmla="*/ 14 h 27"/>
                <a:gd name="T8" fmla="*/ 332 w 332"/>
                <a:gd name="T9" fmla="*/ 0 h 27"/>
                <a:gd name="T10" fmla="*/ 330 w 332"/>
                <a:gd name="T11" fmla="*/ 7 h 27"/>
                <a:gd name="T12" fmla="*/ 154 w 332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2" h="27">
                  <a:moveTo>
                    <a:pt x="154" y="27"/>
                  </a:moveTo>
                  <a:cubicBezTo>
                    <a:pt x="106" y="27"/>
                    <a:pt x="5" y="22"/>
                    <a:pt x="2" y="7"/>
                  </a:cubicBezTo>
                  <a:cubicBezTo>
                    <a:pt x="2" y="6"/>
                    <a:pt x="1" y="4"/>
                    <a:pt x="0" y="1"/>
                  </a:cubicBezTo>
                  <a:cubicBezTo>
                    <a:pt x="31" y="10"/>
                    <a:pt x="110" y="14"/>
                    <a:pt x="153" y="14"/>
                  </a:cubicBezTo>
                  <a:cubicBezTo>
                    <a:pt x="196" y="14"/>
                    <a:pt x="297" y="10"/>
                    <a:pt x="332" y="0"/>
                  </a:cubicBezTo>
                  <a:cubicBezTo>
                    <a:pt x="331" y="3"/>
                    <a:pt x="330" y="5"/>
                    <a:pt x="330" y="7"/>
                  </a:cubicBezTo>
                  <a:cubicBezTo>
                    <a:pt x="327" y="22"/>
                    <a:pt x="202" y="27"/>
                    <a:pt x="154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04">
              <a:extLst>
                <a:ext uri="{FF2B5EF4-FFF2-40B4-BE49-F238E27FC236}">
                  <a16:creationId xmlns:a16="http://schemas.microsoft.com/office/drawing/2014/main" xmlns="" id="{3C3361B1-4610-4993-8AA5-AA039A16B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038" y="3997325"/>
              <a:ext cx="808038" cy="61912"/>
            </a:xfrm>
            <a:custGeom>
              <a:avLst/>
              <a:gdLst>
                <a:gd name="T0" fmla="*/ 15 w 608"/>
                <a:gd name="T1" fmla="*/ 27 h 46"/>
                <a:gd name="T2" fmla="*/ 582 w 608"/>
                <a:gd name="T3" fmla="*/ 0 h 46"/>
                <a:gd name="T4" fmla="*/ 594 w 608"/>
                <a:gd name="T5" fmla="*/ 10 h 46"/>
                <a:gd name="T6" fmla="*/ 608 w 608"/>
                <a:gd name="T7" fmla="*/ 17 h 46"/>
                <a:gd name="T8" fmla="*/ 0 w 608"/>
                <a:gd name="T9" fmla="*/ 46 h 46"/>
                <a:gd name="T10" fmla="*/ 6 w 608"/>
                <a:gd name="T11" fmla="*/ 44 h 46"/>
                <a:gd name="T12" fmla="*/ 15 w 608"/>
                <a:gd name="T13" fmla="*/ 2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8" h="46">
                  <a:moveTo>
                    <a:pt x="15" y="27"/>
                  </a:moveTo>
                  <a:cubicBezTo>
                    <a:pt x="582" y="0"/>
                    <a:pt x="582" y="0"/>
                    <a:pt x="582" y="0"/>
                  </a:cubicBezTo>
                  <a:cubicBezTo>
                    <a:pt x="581" y="4"/>
                    <a:pt x="584" y="7"/>
                    <a:pt x="594" y="10"/>
                  </a:cubicBezTo>
                  <a:cubicBezTo>
                    <a:pt x="601" y="11"/>
                    <a:pt x="606" y="14"/>
                    <a:pt x="608" y="1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2" y="45"/>
                    <a:pt x="4" y="44"/>
                    <a:pt x="6" y="44"/>
                  </a:cubicBezTo>
                  <a:cubicBezTo>
                    <a:pt x="22" y="40"/>
                    <a:pt x="19" y="35"/>
                    <a:pt x="15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05">
              <a:extLst>
                <a:ext uri="{FF2B5EF4-FFF2-40B4-BE49-F238E27FC236}">
                  <a16:creationId xmlns:a16="http://schemas.microsoft.com/office/drawing/2014/main" xmlns="" id="{A3638C0F-C249-4278-A32C-0DF75BA333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8163" y="3932238"/>
              <a:ext cx="822325" cy="60325"/>
            </a:xfrm>
            <a:custGeom>
              <a:avLst/>
              <a:gdLst>
                <a:gd name="T0" fmla="*/ 0 w 618"/>
                <a:gd name="T1" fmla="*/ 29 h 45"/>
                <a:gd name="T2" fmla="*/ 618 w 618"/>
                <a:gd name="T3" fmla="*/ 0 h 45"/>
                <a:gd name="T4" fmla="*/ 595 w 618"/>
                <a:gd name="T5" fmla="*/ 8 h 45"/>
                <a:gd name="T6" fmla="*/ 594 w 618"/>
                <a:gd name="T7" fmla="*/ 19 h 45"/>
                <a:gd name="T8" fmla="*/ 31 w 618"/>
                <a:gd name="T9" fmla="*/ 45 h 45"/>
                <a:gd name="T10" fmla="*/ 27 w 618"/>
                <a:gd name="T11" fmla="*/ 42 h 45"/>
                <a:gd name="T12" fmla="*/ 0 w 618"/>
                <a:gd name="T13" fmla="*/ 2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8" h="45">
                  <a:moveTo>
                    <a:pt x="0" y="29"/>
                  </a:moveTo>
                  <a:cubicBezTo>
                    <a:pt x="618" y="0"/>
                    <a:pt x="618" y="0"/>
                    <a:pt x="618" y="0"/>
                  </a:cubicBezTo>
                  <a:cubicBezTo>
                    <a:pt x="611" y="5"/>
                    <a:pt x="602" y="8"/>
                    <a:pt x="595" y="8"/>
                  </a:cubicBezTo>
                  <a:cubicBezTo>
                    <a:pt x="589" y="8"/>
                    <a:pt x="591" y="13"/>
                    <a:pt x="594" y="19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3"/>
                    <a:pt x="30" y="42"/>
                    <a:pt x="27" y="42"/>
                  </a:cubicBezTo>
                  <a:cubicBezTo>
                    <a:pt x="18" y="42"/>
                    <a:pt x="5" y="37"/>
                    <a:pt x="0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06">
              <a:extLst>
                <a:ext uri="{FF2B5EF4-FFF2-40B4-BE49-F238E27FC236}">
                  <a16:creationId xmlns:a16="http://schemas.microsoft.com/office/drawing/2014/main" xmlns="" id="{FA514587-F158-4DD7-AAF1-AB31C9971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7213" y="4052888"/>
              <a:ext cx="784225" cy="58737"/>
            </a:xfrm>
            <a:custGeom>
              <a:avLst/>
              <a:gdLst>
                <a:gd name="T0" fmla="*/ 0 w 589"/>
                <a:gd name="T1" fmla="*/ 28 h 45"/>
                <a:gd name="T2" fmla="*/ 586 w 589"/>
                <a:gd name="T3" fmla="*/ 0 h 45"/>
                <a:gd name="T4" fmla="*/ 589 w 589"/>
                <a:gd name="T5" fmla="*/ 18 h 45"/>
                <a:gd name="T6" fmla="*/ 7 w 589"/>
                <a:gd name="T7" fmla="*/ 45 h 45"/>
                <a:gd name="T8" fmla="*/ 0 w 589"/>
                <a:gd name="T9" fmla="*/ 2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9" h="45">
                  <a:moveTo>
                    <a:pt x="0" y="28"/>
                  </a:moveTo>
                  <a:cubicBezTo>
                    <a:pt x="586" y="0"/>
                    <a:pt x="586" y="0"/>
                    <a:pt x="586" y="0"/>
                  </a:cubicBezTo>
                  <a:cubicBezTo>
                    <a:pt x="585" y="5"/>
                    <a:pt x="588" y="11"/>
                    <a:pt x="589" y="18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9" y="37"/>
                    <a:pt x="11" y="31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07">
              <a:extLst>
                <a:ext uri="{FF2B5EF4-FFF2-40B4-BE49-F238E27FC236}">
                  <a16:creationId xmlns:a16="http://schemas.microsoft.com/office/drawing/2014/main" xmlns="" id="{8AE26853-F889-411D-9512-6E309A48D7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1975" y="4105275"/>
              <a:ext cx="796925" cy="61912"/>
            </a:xfrm>
            <a:custGeom>
              <a:avLst/>
              <a:gdLst>
                <a:gd name="T0" fmla="*/ 2 w 599"/>
                <a:gd name="T1" fmla="*/ 28 h 46"/>
                <a:gd name="T2" fmla="*/ 582 w 599"/>
                <a:gd name="T3" fmla="*/ 0 h 46"/>
                <a:gd name="T4" fmla="*/ 593 w 599"/>
                <a:gd name="T5" fmla="*/ 15 h 46"/>
                <a:gd name="T6" fmla="*/ 599 w 599"/>
                <a:gd name="T7" fmla="*/ 17 h 46"/>
                <a:gd name="T8" fmla="*/ 0 w 599"/>
                <a:gd name="T9" fmla="*/ 46 h 46"/>
                <a:gd name="T10" fmla="*/ 2 w 599"/>
                <a:gd name="T11" fmla="*/ 2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9" h="46">
                  <a:moveTo>
                    <a:pt x="2" y="28"/>
                  </a:moveTo>
                  <a:cubicBezTo>
                    <a:pt x="582" y="0"/>
                    <a:pt x="582" y="0"/>
                    <a:pt x="582" y="0"/>
                  </a:cubicBezTo>
                  <a:cubicBezTo>
                    <a:pt x="581" y="7"/>
                    <a:pt x="583" y="12"/>
                    <a:pt x="593" y="15"/>
                  </a:cubicBezTo>
                  <a:cubicBezTo>
                    <a:pt x="595" y="16"/>
                    <a:pt x="597" y="17"/>
                    <a:pt x="599" y="1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6" y="41"/>
                    <a:pt x="4" y="35"/>
                    <a:pt x="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108">
              <a:extLst>
                <a:ext uri="{FF2B5EF4-FFF2-40B4-BE49-F238E27FC236}">
                  <a16:creationId xmlns:a16="http://schemas.microsoft.com/office/drawing/2014/main" xmlns="" id="{456D60DD-6A6A-42CC-9B02-FCAB9CBE61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7213" y="4168775"/>
              <a:ext cx="781050" cy="58737"/>
            </a:xfrm>
            <a:custGeom>
              <a:avLst/>
              <a:gdLst>
                <a:gd name="T0" fmla="*/ 0 w 587"/>
                <a:gd name="T1" fmla="*/ 27 h 45"/>
                <a:gd name="T2" fmla="*/ 582 w 587"/>
                <a:gd name="T3" fmla="*/ 0 h 45"/>
                <a:gd name="T4" fmla="*/ 587 w 587"/>
                <a:gd name="T5" fmla="*/ 16 h 45"/>
                <a:gd name="T6" fmla="*/ 587 w 587"/>
                <a:gd name="T7" fmla="*/ 17 h 45"/>
                <a:gd name="T8" fmla="*/ 7 w 587"/>
                <a:gd name="T9" fmla="*/ 45 h 45"/>
                <a:gd name="T10" fmla="*/ 0 w 587"/>
                <a:gd name="T11" fmla="*/ 2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7" h="45">
                  <a:moveTo>
                    <a:pt x="0" y="27"/>
                  </a:moveTo>
                  <a:cubicBezTo>
                    <a:pt x="582" y="0"/>
                    <a:pt x="582" y="0"/>
                    <a:pt x="582" y="0"/>
                  </a:cubicBezTo>
                  <a:cubicBezTo>
                    <a:pt x="584" y="3"/>
                    <a:pt x="587" y="8"/>
                    <a:pt x="587" y="16"/>
                  </a:cubicBezTo>
                  <a:cubicBezTo>
                    <a:pt x="587" y="16"/>
                    <a:pt x="587" y="17"/>
                    <a:pt x="587" y="17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10" y="31"/>
                    <a:pt x="23" y="28"/>
                    <a:pt x="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09">
              <a:extLst>
                <a:ext uri="{FF2B5EF4-FFF2-40B4-BE49-F238E27FC236}">
                  <a16:creationId xmlns:a16="http://schemas.microsoft.com/office/drawing/2014/main" xmlns="" id="{3FB28AE5-72CB-4C9F-885F-36520DAEAB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038" y="4222750"/>
              <a:ext cx="809625" cy="60325"/>
            </a:xfrm>
            <a:custGeom>
              <a:avLst/>
              <a:gdLst>
                <a:gd name="T0" fmla="*/ 11 w 608"/>
                <a:gd name="T1" fmla="*/ 27 h 46"/>
                <a:gd name="T2" fmla="*/ 586 w 608"/>
                <a:gd name="T3" fmla="*/ 0 h 46"/>
                <a:gd name="T4" fmla="*/ 596 w 608"/>
                <a:gd name="T5" fmla="*/ 11 h 46"/>
                <a:gd name="T6" fmla="*/ 608 w 608"/>
                <a:gd name="T7" fmla="*/ 17 h 46"/>
                <a:gd name="T8" fmla="*/ 0 w 608"/>
                <a:gd name="T9" fmla="*/ 46 h 46"/>
                <a:gd name="T10" fmla="*/ 2 w 608"/>
                <a:gd name="T11" fmla="*/ 45 h 46"/>
                <a:gd name="T12" fmla="*/ 11 w 608"/>
                <a:gd name="T13" fmla="*/ 2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8" h="46">
                  <a:moveTo>
                    <a:pt x="11" y="27"/>
                  </a:moveTo>
                  <a:cubicBezTo>
                    <a:pt x="586" y="0"/>
                    <a:pt x="586" y="0"/>
                    <a:pt x="586" y="0"/>
                  </a:cubicBezTo>
                  <a:cubicBezTo>
                    <a:pt x="586" y="4"/>
                    <a:pt x="589" y="8"/>
                    <a:pt x="596" y="11"/>
                  </a:cubicBezTo>
                  <a:cubicBezTo>
                    <a:pt x="602" y="13"/>
                    <a:pt x="606" y="15"/>
                    <a:pt x="608" y="1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5"/>
                    <a:pt x="1" y="45"/>
                    <a:pt x="2" y="45"/>
                  </a:cubicBezTo>
                  <a:cubicBezTo>
                    <a:pt x="13" y="41"/>
                    <a:pt x="13" y="35"/>
                    <a:pt x="1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10">
              <a:extLst>
                <a:ext uri="{FF2B5EF4-FFF2-40B4-BE49-F238E27FC236}">
                  <a16:creationId xmlns:a16="http://schemas.microsoft.com/office/drawing/2014/main" xmlns="" id="{487EACAE-5EA6-4E15-977D-C253A507A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1975" y="4279900"/>
              <a:ext cx="774700" cy="60325"/>
            </a:xfrm>
            <a:custGeom>
              <a:avLst/>
              <a:gdLst>
                <a:gd name="T0" fmla="*/ 0 w 582"/>
                <a:gd name="T1" fmla="*/ 28 h 45"/>
                <a:gd name="T2" fmla="*/ 580 w 582"/>
                <a:gd name="T3" fmla="*/ 0 h 45"/>
                <a:gd name="T4" fmla="*/ 582 w 582"/>
                <a:gd name="T5" fmla="*/ 18 h 45"/>
                <a:gd name="T6" fmla="*/ 6 w 582"/>
                <a:gd name="T7" fmla="*/ 45 h 45"/>
                <a:gd name="T8" fmla="*/ 0 w 582"/>
                <a:gd name="T9" fmla="*/ 2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2" h="45">
                  <a:moveTo>
                    <a:pt x="0" y="28"/>
                  </a:moveTo>
                  <a:cubicBezTo>
                    <a:pt x="580" y="0"/>
                    <a:pt x="580" y="0"/>
                    <a:pt x="580" y="0"/>
                  </a:cubicBezTo>
                  <a:cubicBezTo>
                    <a:pt x="579" y="5"/>
                    <a:pt x="580" y="11"/>
                    <a:pt x="582" y="18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7" y="38"/>
                    <a:pt x="7" y="32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11">
              <a:extLst>
                <a:ext uri="{FF2B5EF4-FFF2-40B4-BE49-F238E27FC236}">
                  <a16:creationId xmlns:a16="http://schemas.microsoft.com/office/drawing/2014/main" xmlns="" id="{7A6041E9-98C1-4E17-940B-AC7431B5AC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6263" y="4362450"/>
              <a:ext cx="774700" cy="193675"/>
            </a:xfrm>
            <a:custGeom>
              <a:avLst/>
              <a:gdLst>
                <a:gd name="T0" fmla="*/ 272 w 583"/>
                <a:gd name="T1" fmla="*/ 146 h 146"/>
                <a:gd name="T2" fmla="*/ 107 w 583"/>
                <a:gd name="T3" fmla="*/ 124 h 146"/>
                <a:gd name="T4" fmla="*/ 46 w 583"/>
                <a:gd name="T5" fmla="*/ 74 h 146"/>
                <a:gd name="T6" fmla="*/ 0 w 583"/>
                <a:gd name="T7" fmla="*/ 28 h 146"/>
                <a:gd name="T8" fmla="*/ 583 w 583"/>
                <a:gd name="T9" fmla="*/ 0 h 146"/>
                <a:gd name="T10" fmla="*/ 524 w 583"/>
                <a:gd name="T11" fmla="*/ 74 h 146"/>
                <a:gd name="T12" fmla="*/ 464 w 583"/>
                <a:gd name="T13" fmla="*/ 124 h 146"/>
                <a:gd name="T14" fmla="*/ 272 w 583"/>
                <a:gd name="T15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3" h="146">
                  <a:moveTo>
                    <a:pt x="272" y="146"/>
                  </a:moveTo>
                  <a:cubicBezTo>
                    <a:pt x="220" y="146"/>
                    <a:pt x="110" y="141"/>
                    <a:pt x="107" y="124"/>
                  </a:cubicBezTo>
                  <a:cubicBezTo>
                    <a:pt x="104" y="108"/>
                    <a:pt x="87" y="98"/>
                    <a:pt x="46" y="74"/>
                  </a:cubicBezTo>
                  <a:cubicBezTo>
                    <a:pt x="22" y="59"/>
                    <a:pt x="7" y="43"/>
                    <a:pt x="0" y="28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574" y="24"/>
                    <a:pt x="551" y="51"/>
                    <a:pt x="524" y="74"/>
                  </a:cubicBezTo>
                  <a:cubicBezTo>
                    <a:pt x="493" y="100"/>
                    <a:pt x="467" y="108"/>
                    <a:pt x="464" y="124"/>
                  </a:cubicBezTo>
                  <a:cubicBezTo>
                    <a:pt x="461" y="141"/>
                    <a:pt x="324" y="146"/>
                    <a:pt x="272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112">
              <a:extLst>
                <a:ext uri="{FF2B5EF4-FFF2-40B4-BE49-F238E27FC236}">
                  <a16:creationId xmlns:a16="http://schemas.microsoft.com/office/drawing/2014/main" xmlns="" id="{74330A45-4C5D-4766-9630-E9C24288F4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2788" y="4381500"/>
              <a:ext cx="225425" cy="174625"/>
            </a:xfrm>
            <a:custGeom>
              <a:avLst/>
              <a:gdLst>
                <a:gd name="T0" fmla="*/ 60 w 169"/>
                <a:gd name="T1" fmla="*/ 125 h 131"/>
                <a:gd name="T2" fmla="*/ 26 w 169"/>
                <a:gd name="T3" fmla="*/ 60 h 131"/>
                <a:gd name="T4" fmla="*/ 0 w 169"/>
                <a:gd name="T5" fmla="*/ 8 h 131"/>
                <a:gd name="T6" fmla="*/ 166 w 169"/>
                <a:gd name="T7" fmla="*/ 0 h 131"/>
                <a:gd name="T8" fmla="*/ 168 w 169"/>
                <a:gd name="T9" fmla="*/ 60 h 131"/>
                <a:gd name="T10" fmla="*/ 167 w 169"/>
                <a:gd name="T11" fmla="*/ 127 h 131"/>
                <a:gd name="T12" fmla="*/ 167 w 169"/>
                <a:gd name="T13" fmla="*/ 131 h 131"/>
                <a:gd name="T14" fmla="*/ 60 w 169"/>
                <a:gd name="T15" fmla="*/ 12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9" h="131">
                  <a:moveTo>
                    <a:pt x="60" y="125"/>
                  </a:moveTo>
                  <a:cubicBezTo>
                    <a:pt x="53" y="105"/>
                    <a:pt x="45" y="92"/>
                    <a:pt x="26" y="60"/>
                  </a:cubicBezTo>
                  <a:cubicBezTo>
                    <a:pt x="15" y="43"/>
                    <a:pt x="7" y="25"/>
                    <a:pt x="0" y="8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68" y="21"/>
                    <a:pt x="169" y="41"/>
                    <a:pt x="168" y="60"/>
                  </a:cubicBezTo>
                  <a:cubicBezTo>
                    <a:pt x="168" y="94"/>
                    <a:pt x="162" y="105"/>
                    <a:pt x="167" y="127"/>
                  </a:cubicBezTo>
                  <a:cubicBezTo>
                    <a:pt x="167" y="128"/>
                    <a:pt x="167" y="130"/>
                    <a:pt x="167" y="131"/>
                  </a:cubicBezTo>
                  <a:cubicBezTo>
                    <a:pt x="139" y="131"/>
                    <a:pt x="95" y="129"/>
                    <a:pt x="60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13">
              <a:extLst>
                <a:ext uri="{FF2B5EF4-FFF2-40B4-BE49-F238E27FC236}">
                  <a16:creationId xmlns:a16="http://schemas.microsoft.com/office/drawing/2014/main" xmlns="" id="{846ECFEB-7024-4E82-A0CA-CE15EFACD4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8388" y="3778250"/>
              <a:ext cx="317500" cy="168275"/>
            </a:xfrm>
            <a:custGeom>
              <a:avLst/>
              <a:gdLst>
                <a:gd name="T0" fmla="*/ 0 w 239"/>
                <a:gd name="T1" fmla="*/ 0 h 126"/>
                <a:gd name="T2" fmla="*/ 239 w 239"/>
                <a:gd name="T3" fmla="*/ 0 h 126"/>
                <a:gd name="T4" fmla="*/ 226 w 239"/>
                <a:gd name="T5" fmla="*/ 103 h 126"/>
                <a:gd name="T6" fmla="*/ 197 w 239"/>
                <a:gd name="T7" fmla="*/ 124 h 126"/>
                <a:gd name="T8" fmla="*/ 0 w 239"/>
                <a:gd name="T9" fmla="*/ 126 h 126"/>
                <a:gd name="T10" fmla="*/ 0 w 239"/>
                <a:gd name="T11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9" h="126">
                  <a:moveTo>
                    <a:pt x="0" y="0"/>
                  </a:moveTo>
                  <a:cubicBezTo>
                    <a:pt x="239" y="0"/>
                    <a:pt x="239" y="0"/>
                    <a:pt x="239" y="0"/>
                  </a:cubicBezTo>
                  <a:cubicBezTo>
                    <a:pt x="226" y="103"/>
                    <a:pt x="226" y="103"/>
                    <a:pt x="226" y="103"/>
                  </a:cubicBezTo>
                  <a:cubicBezTo>
                    <a:pt x="225" y="116"/>
                    <a:pt x="208" y="124"/>
                    <a:pt x="197" y="124"/>
                  </a:cubicBezTo>
                  <a:cubicBezTo>
                    <a:pt x="0" y="126"/>
                    <a:pt x="0" y="126"/>
                    <a:pt x="0" y="12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114">
              <a:extLst>
                <a:ext uri="{FF2B5EF4-FFF2-40B4-BE49-F238E27FC236}">
                  <a16:creationId xmlns:a16="http://schemas.microsoft.com/office/drawing/2014/main" xmlns="" id="{3AE48627-6BE3-44AD-B9FE-F309E71A9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563" y="3778250"/>
              <a:ext cx="314325" cy="166687"/>
            </a:xfrm>
            <a:custGeom>
              <a:avLst/>
              <a:gdLst>
                <a:gd name="T0" fmla="*/ 0 w 236"/>
                <a:gd name="T1" fmla="*/ 0 h 125"/>
                <a:gd name="T2" fmla="*/ 236 w 236"/>
                <a:gd name="T3" fmla="*/ 0 h 125"/>
                <a:gd name="T4" fmla="*/ 223 w 236"/>
                <a:gd name="T5" fmla="*/ 103 h 125"/>
                <a:gd name="T6" fmla="*/ 194 w 236"/>
                <a:gd name="T7" fmla="*/ 124 h 125"/>
                <a:gd name="T8" fmla="*/ 0 w 236"/>
                <a:gd name="T9" fmla="*/ 125 h 125"/>
                <a:gd name="T10" fmla="*/ 0 w 236"/>
                <a:gd name="T1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6" h="125">
                  <a:moveTo>
                    <a:pt x="0" y="0"/>
                  </a:moveTo>
                  <a:cubicBezTo>
                    <a:pt x="78" y="0"/>
                    <a:pt x="157" y="0"/>
                    <a:pt x="236" y="0"/>
                  </a:cubicBezTo>
                  <a:cubicBezTo>
                    <a:pt x="232" y="34"/>
                    <a:pt x="228" y="68"/>
                    <a:pt x="223" y="103"/>
                  </a:cubicBezTo>
                  <a:cubicBezTo>
                    <a:pt x="222" y="116"/>
                    <a:pt x="206" y="124"/>
                    <a:pt x="194" y="124"/>
                  </a:cubicBezTo>
                  <a:cubicBezTo>
                    <a:pt x="129" y="124"/>
                    <a:pt x="65" y="125"/>
                    <a:pt x="0" y="125"/>
                  </a:cubicBezTo>
                  <a:cubicBezTo>
                    <a:pt x="0" y="83"/>
                    <a:pt x="0" y="4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115">
              <a:extLst>
                <a:ext uri="{FF2B5EF4-FFF2-40B4-BE49-F238E27FC236}">
                  <a16:creationId xmlns:a16="http://schemas.microsoft.com/office/drawing/2014/main" xmlns="" id="{AA4F236F-B500-4342-BD6C-37A1C614F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4738" y="3778250"/>
              <a:ext cx="311150" cy="165100"/>
            </a:xfrm>
            <a:custGeom>
              <a:avLst/>
              <a:gdLst>
                <a:gd name="T0" fmla="*/ 0 w 234"/>
                <a:gd name="T1" fmla="*/ 0 h 124"/>
                <a:gd name="T2" fmla="*/ 234 w 234"/>
                <a:gd name="T3" fmla="*/ 0 h 124"/>
                <a:gd name="T4" fmla="*/ 221 w 234"/>
                <a:gd name="T5" fmla="*/ 103 h 124"/>
                <a:gd name="T6" fmla="*/ 192 w 234"/>
                <a:gd name="T7" fmla="*/ 124 h 124"/>
                <a:gd name="T8" fmla="*/ 1 w 234"/>
                <a:gd name="T9" fmla="*/ 124 h 124"/>
                <a:gd name="T10" fmla="*/ 0 w 234"/>
                <a:gd name="T11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124">
                  <a:moveTo>
                    <a:pt x="0" y="0"/>
                  </a:moveTo>
                  <a:cubicBezTo>
                    <a:pt x="78" y="0"/>
                    <a:pt x="156" y="0"/>
                    <a:pt x="234" y="0"/>
                  </a:cubicBezTo>
                  <a:cubicBezTo>
                    <a:pt x="230" y="34"/>
                    <a:pt x="226" y="68"/>
                    <a:pt x="221" y="103"/>
                  </a:cubicBezTo>
                  <a:cubicBezTo>
                    <a:pt x="220" y="116"/>
                    <a:pt x="204" y="124"/>
                    <a:pt x="192" y="124"/>
                  </a:cubicBezTo>
                  <a:cubicBezTo>
                    <a:pt x="129" y="124"/>
                    <a:pt x="65" y="124"/>
                    <a:pt x="1" y="124"/>
                  </a:cubicBezTo>
                  <a:cubicBezTo>
                    <a:pt x="1" y="83"/>
                    <a:pt x="1" y="4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116">
              <a:extLst>
                <a:ext uri="{FF2B5EF4-FFF2-40B4-BE49-F238E27FC236}">
                  <a16:creationId xmlns:a16="http://schemas.microsoft.com/office/drawing/2014/main" xmlns="" id="{C6FC2594-E8C1-4D50-9FA2-ACE94D00BD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9500" y="3778250"/>
              <a:ext cx="306388" cy="165100"/>
            </a:xfrm>
            <a:custGeom>
              <a:avLst/>
              <a:gdLst>
                <a:gd name="T0" fmla="*/ 0 w 231"/>
                <a:gd name="T1" fmla="*/ 0 h 124"/>
                <a:gd name="T2" fmla="*/ 231 w 231"/>
                <a:gd name="T3" fmla="*/ 0 h 124"/>
                <a:gd name="T4" fmla="*/ 218 w 231"/>
                <a:gd name="T5" fmla="*/ 103 h 124"/>
                <a:gd name="T6" fmla="*/ 190 w 231"/>
                <a:gd name="T7" fmla="*/ 124 h 124"/>
                <a:gd name="T8" fmla="*/ 1 w 231"/>
                <a:gd name="T9" fmla="*/ 123 h 124"/>
                <a:gd name="T10" fmla="*/ 0 w 231"/>
                <a:gd name="T11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1" h="124">
                  <a:moveTo>
                    <a:pt x="0" y="0"/>
                  </a:moveTo>
                  <a:cubicBezTo>
                    <a:pt x="77" y="0"/>
                    <a:pt x="154" y="0"/>
                    <a:pt x="231" y="0"/>
                  </a:cubicBezTo>
                  <a:cubicBezTo>
                    <a:pt x="227" y="34"/>
                    <a:pt x="223" y="68"/>
                    <a:pt x="218" y="103"/>
                  </a:cubicBezTo>
                  <a:cubicBezTo>
                    <a:pt x="217" y="115"/>
                    <a:pt x="201" y="123"/>
                    <a:pt x="190" y="124"/>
                  </a:cubicBezTo>
                  <a:cubicBezTo>
                    <a:pt x="127" y="124"/>
                    <a:pt x="64" y="123"/>
                    <a:pt x="1" y="123"/>
                  </a:cubicBezTo>
                  <a:cubicBezTo>
                    <a:pt x="0" y="82"/>
                    <a:pt x="0" y="4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117">
              <a:extLst>
                <a:ext uri="{FF2B5EF4-FFF2-40B4-BE49-F238E27FC236}">
                  <a16:creationId xmlns:a16="http://schemas.microsoft.com/office/drawing/2014/main" xmlns="" id="{C275E3F1-AF78-456B-AB80-1F69D0B81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675" y="3778250"/>
              <a:ext cx="303213" cy="165100"/>
            </a:xfrm>
            <a:custGeom>
              <a:avLst/>
              <a:gdLst>
                <a:gd name="T0" fmla="*/ 0 w 228"/>
                <a:gd name="T1" fmla="*/ 0 h 124"/>
                <a:gd name="T2" fmla="*/ 228 w 228"/>
                <a:gd name="T3" fmla="*/ 0 h 124"/>
                <a:gd name="T4" fmla="*/ 215 w 228"/>
                <a:gd name="T5" fmla="*/ 103 h 124"/>
                <a:gd name="T6" fmla="*/ 187 w 228"/>
                <a:gd name="T7" fmla="*/ 124 h 124"/>
                <a:gd name="T8" fmla="*/ 0 w 228"/>
                <a:gd name="T9" fmla="*/ 122 h 124"/>
                <a:gd name="T10" fmla="*/ 0 w 228"/>
                <a:gd name="T11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124">
                  <a:moveTo>
                    <a:pt x="0" y="0"/>
                  </a:moveTo>
                  <a:cubicBezTo>
                    <a:pt x="76" y="0"/>
                    <a:pt x="152" y="0"/>
                    <a:pt x="228" y="0"/>
                  </a:cubicBezTo>
                  <a:cubicBezTo>
                    <a:pt x="224" y="34"/>
                    <a:pt x="220" y="68"/>
                    <a:pt x="215" y="103"/>
                  </a:cubicBezTo>
                  <a:cubicBezTo>
                    <a:pt x="214" y="115"/>
                    <a:pt x="198" y="123"/>
                    <a:pt x="187" y="124"/>
                  </a:cubicBezTo>
                  <a:cubicBezTo>
                    <a:pt x="125" y="123"/>
                    <a:pt x="63" y="123"/>
                    <a:pt x="0" y="122"/>
                  </a:cubicBezTo>
                  <a:cubicBezTo>
                    <a:pt x="0" y="82"/>
                    <a:pt x="0" y="4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118">
              <a:extLst>
                <a:ext uri="{FF2B5EF4-FFF2-40B4-BE49-F238E27FC236}">
                  <a16:creationId xmlns:a16="http://schemas.microsoft.com/office/drawing/2014/main" xmlns="" id="{357C33C4-951F-4A6B-9F5D-420FAA2D7E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7438" y="3778250"/>
              <a:ext cx="298450" cy="163512"/>
            </a:xfrm>
            <a:custGeom>
              <a:avLst/>
              <a:gdLst>
                <a:gd name="T0" fmla="*/ 0 w 225"/>
                <a:gd name="T1" fmla="*/ 0 h 123"/>
                <a:gd name="T2" fmla="*/ 225 w 225"/>
                <a:gd name="T3" fmla="*/ 0 h 123"/>
                <a:gd name="T4" fmla="*/ 212 w 225"/>
                <a:gd name="T5" fmla="*/ 103 h 123"/>
                <a:gd name="T6" fmla="*/ 184 w 225"/>
                <a:gd name="T7" fmla="*/ 123 h 123"/>
                <a:gd name="T8" fmla="*/ 0 w 225"/>
                <a:gd name="T9" fmla="*/ 122 h 123"/>
                <a:gd name="T10" fmla="*/ 0 w 225"/>
                <a:gd name="T1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5" h="123">
                  <a:moveTo>
                    <a:pt x="0" y="0"/>
                  </a:moveTo>
                  <a:cubicBezTo>
                    <a:pt x="75" y="0"/>
                    <a:pt x="150" y="0"/>
                    <a:pt x="225" y="0"/>
                  </a:cubicBezTo>
                  <a:cubicBezTo>
                    <a:pt x="221" y="34"/>
                    <a:pt x="217" y="68"/>
                    <a:pt x="212" y="103"/>
                  </a:cubicBezTo>
                  <a:cubicBezTo>
                    <a:pt x="211" y="115"/>
                    <a:pt x="195" y="123"/>
                    <a:pt x="184" y="123"/>
                  </a:cubicBezTo>
                  <a:cubicBezTo>
                    <a:pt x="123" y="123"/>
                    <a:pt x="62" y="122"/>
                    <a:pt x="0" y="122"/>
                  </a:cubicBezTo>
                  <a:cubicBezTo>
                    <a:pt x="0" y="81"/>
                    <a:pt x="0" y="4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119">
              <a:extLst>
                <a:ext uri="{FF2B5EF4-FFF2-40B4-BE49-F238E27FC236}">
                  <a16:creationId xmlns:a16="http://schemas.microsoft.com/office/drawing/2014/main" xmlns="" id="{6AEE5B3B-863B-459A-A224-5BCD8BED67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0613" y="3778250"/>
              <a:ext cx="295275" cy="163512"/>
            </a:xfrm>
            <a:custGeom>
              <a:avLst/>
              <a:gdLst>
                <a:gd name="T0" fmla="*/ 0 w 222"/>
                <a:gd name="T1" fmla="*/ 0 h 123"/>
                <a:gd name="T2" fmla="*/ 222 w 222"/>
                <a:gd name="T3" fmla="*/ 0 h 123"/>
                <a:gd name="T4" fmla="*/ 209 w 222"/>
                <a:gd name="T5" fmla="*/ 103 h 123"/>
                <a:gd name="T6" fmla="*/ 182 w 222"/>
                <a:gd name="T7" fmla="*/ 123 h 123"/>
                <a:gd name="T8" fmla="*/ 0 w 222"/>
                <a:gd name="T9" fmla="*/ 121 h 123"/>
                <a:gd name="T10" fmla="*/ 0 w 222"/>
                <a:gd name="T1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2" h="123">
                  <a:moveTo>
                    <a:pt x="0" y="0"/>
                  </a:moveTo>
                  <a:cubicBezTo>
                    <a:pt x="74" y="0"/>
                    <a:pt x="148" y="0"/>
                    <a:pt x="222" y="0"/>
                  </a:cubicBezTo>
                  <a:cubicBezTo>
                    <a:pt x="218" y="34"/>
                    <a:pt x="214" y="68"/>
                    <a:pt x="209" y="103"/>
                  </a:cubicBezTo>
                  <a:cubicBezTo>
                    <a:pt x="208" y="115"/>
                    <a:pt x="192" y="123"/>
                    <a:pt x="182" y="123"/>
                  </a:cubicBezTo>
                  <a:cubicBezTo>
                    <a:pt x="121" y="122"/>
                    <a:pt x="60" y="122"/>
                    <a:pt x="0" y="121"/>
                  </a:cubicBezTo>
                  <a:cubicBezTo>
                    <a:pt x="0" y="80"/>
                    <a:pt x="0" y="4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120">
              <a:extLst>
                <a:ext uri="{FF2B5EF4-FFF2-40B4-BE49-F238E27FC236}">
                  <a16:creationId xmlns:a16="http://schemas.microsoft.com/office/drawing/2014/main" xmlns="" id="{E8592C51-7C75-4961-9514-701E167327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5375" y="3778250"/>
              <a:ext cx="290513" cy="163512"/>
            </a:xfrm>
            <a:custGeom>
              <a:avLst/>
              <a:gdLst>
                <a:gd name="T0" fmla="*/ 0 w 219"/>
                <a:gd name="T1" fmla="*/ 0 h 123"/>
                <a:gd name="T2" fmla="*/ 219 w 219"/>
                <a:gd name="T3" fmla="*/ 0 h 123"/>
                <a:gd name="T4" fmla="*/ 206 w 219"/>
                <a:gd name="T5" fmla="*/ 103 h 123"/>
                <a:gd name="T6" fmla="*/ 179 w 219"/>
                <a:gd name="T7" fmla="*/ 123 h 123"/>
                <a:gd name="T8" fmla="*/ 0 w 219"/>
                <a:gd name="T9" fmla="*/ 120 h 123"/>
                <a:gd name="T10" fmla="*/ 0 w 219"/>
                <a:gd name="T1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9" h="123">
                  <a:moveTo>
                    <a:pt x="0" y="0"/>
                  </a:moveTo>
                  <a:cubicBezTo>
                    <a:pt x="73" y="0"/>
                    <a:pt x="146" y="0"/>
                    <a:pt x="219" y="0"/>
                  </a:cubicBezTo>
                  <a:cubicBezTo>
                    <a:pt x="215" y="34"/>
                    <a:pt x="211" y="68"/>
                    <a:pt x="206" y="103"/>
                  </a:cubicBezTo>
                  <a:cubicBezTo>
                    <a:pt x="205" y="115"/>
                    <a:pt x="190" y="123"/>
                    <a:pt x="179" y="123"/>
                  </a:cubicBezTo>
                  <a:cubicBezTo>
                    <a:pt x="119" y="122"/>
                    <a:pt x="59" y="121"/>
                    <a:pt x="0" y="120"/>
                  </a:cubicBezTo>
                  <a:cubicBezTo>
                    <a:pt x="0" y="80"/>
                    <a:pt x="0" y="4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121">
              <a:extLst>
                <a:ext uri="{FF2B5EF4-FFF2-40B4-BE49-F238E27FC236}">
                  <a16:creationId xmlns:a16="http://schemas.microsoft.com/office/drawing/2014/main" xmlns="" id="{A92C4EBB-2596-45D5-9011-09319EBBCA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6963" y="3778250"/>
              <a:ext cx="288925" cy="163512"/>
            </a:xfrm>
            <a:custGeom>
              <a:avLst/>
              <a:gdLst>
                <a:gd name="T0" fmla="*/ 0 w 217"/>
                <a:gd name="T1" fmla="*/ 0 h 123"/>
                <a:gd name="T2" fmla="*/ 217 w 217"/>
                <a:gd name="T3" fmla="*/ 0 h 123"/>
                <a:gd name="T4" fmla="*/ 204 w 217"/>
                <a:gd name="T5" fmla="*/ 103 h 123"/>
                <a:gd name="T6" fmla="*/ 177 w 217"/>
                <a:gd name="T7" fmla="*/ 123 h 123"/>
                <a:gd name="T8" fmla="*/ 0 w 217"/>
                <a:gd name="T9" fmla="*/ 119 h 123"/>
                <a:gd name="T10" fmla="*/ 0 w 217"/>
                <a:gd name="T1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7" h="123">
                  <a:moveTo>
                    <a:pt x="0" y="0"/>
                  </a:moveTo>
                  <a:cubicBezTo>
                    <a:pt x="73" y="0"/>
                    <a:pt x="145" y="0"/>
                    <a:pt x="217" y="0"/>
                  </a:cubicBezTo>
                  <a:cubicBezTo>
                    <a:pt x="213" y="34"/>
                    <a:pt x="209" y="68"/>
                    <a:pt x="204" y="103"/>
                  </a:cubicBezTo>
                  <a:cubicBezTo>
                    <a:pt x="203" y="115"/>
                    <a:pt x="188" y="123"/>
                    <a:pt x="177" y="123"/>
                  </a:cubicBezTo>
                  <a:cubicBezTo>
                    <a:pt x="118" y="122"/>
                    <a:pt x="59" y="120"/>
                    <a:pt x="0" y="119"/>
                  </a:cubicBezTo>
                  <a:cubicBezTo>
                    <a:pt x="0" y="79"/>
                    <a:pt x="0" y="4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122">
              <a:extLst>
                <a:ext uri="{FF2B5EF4-FFF2-40B4-BE49-F238E27FC236}">
                  <a16:creationId xmlns:a16="http://schemas.microsoft.com/office/drawing/2014/main" xmlns="" id="{E6206F8D-BD1F-4C39-A260-FF4BF8F8FF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1725" y="3778250"/>
              <a:ext cx="284163" cy="163512"/>
            </a:xfrm>
            <a:custGeom>
              <a:avLst/>
              <a:gdLst>
                <a:gd name="T0" fmla="*/ 0 w 214"/>
                <a:gd name="T1" fmla="*/ 0 h 123"/>
                <a:gd name="T2" fmla="*/ 214 w 214"/>
                <a:gd name="T3" fmla="*/ 0 h 123"/>
                <a:gd name="T4" fmla="*/ 201 w 214"/>
                <a:gd name="T5" fmla="*/ 103 h 123"/>
                <a:gd name="T6" fmla="*/ 174 w 214"/>
                <a:gd name="T7" fmla="*/ 123 h 123"/>
                <a:gd name="T8" fmla="*/ 0 w 214"/>
                <a:gd name="T9" fmla="*/ 118 h 123"/>
                <a:gd name="T10" fmla="*/ 0 w 214"/>
                <a:gd name="T1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4" h="123">
                  <a:moveTo>
                    <a:pt x="0" y="0"/>
                  </a:moveTo>
                  <a:cubicBezTo>
                    <a:pt x="72" y="0"/>
                    <a:pt x="143" y="0"/>
                    <a:pt x="214" y="0"/>
                  </a:cubicBezTo>
                  <a:cubicBezTo>
                    <a:pt x="210" y="34"/>
                    <a:pt x="206" y="68"/>
                    <a:pt x="201" y="103"/>
                  </a:cubicBezTo>
                  <a:cubicBezTo>
                    <a:pt x="200" y="115"/>
                    <a:pt x="185" y="123"/>
                    <a:pt x="174" y="123"/>
                  </a:cubicBezTo>
                  <a:cubicBezTo>
                    <a:pt x="116" y="121"/>
                    <a:pt x="58" y="120"/>
                    <a:pt x="0" y="118"/>
                  </a:cubicBezTo>
                  <a:cubicBezTo>
                    <a:pt x="0" y="79"/>
                    <a:pt x="0" y="3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123">
              <a:extLst>
                <a:ext uri="{FF2B5EF4-FFF2-40B4-BE49-F238E27FC236}">
                  <a16:creationId xmlns:a16="http://schemas.microsoft.com/office/drawing/2014/main" xmlns="" id="{F1D350CE-0E8C-4207-8BDE-215AF2B79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4900" y="3778250"/>
              <a:ext cx="280988" cy="163512"/>
            </a:xfrm>
            <a:custGeom>
              <a:avLst/>
              <a:gdLst>
                <a:gd name="T0" fmla="*/ 0 w 211"/>
                <a:gd name="T1" fmla="*/ 0 h 123"/>
                <a:gd name="T2" fmla="*/ 211 w 211"/>
                <a:gd name="T3" fmla="*/ 0 h 123"/>
                <a:gd name="T4" fmla="*/ 198 w 211"/>
                <a:gd name="T5" fmla="*/ 103 h 123"/>
                <a:gd name="T6" fmla="*/ 172 w 211"/>
                <a:gd name="T7" fmla="*/ 123 h 123"/>
                <a:gd name="T8" fmla="*/ 0 w 211"/>
                <a:gd name="T9" fmla="*/ 117 h 123"/>
                <a:gd name="T10" fmla="*/ 0 w 211"/>
                <a:gd name="T1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1" h="123">
                  <a:moveTo>
                    <a:pt x="0" y="0"/>
                  </a:moveTo>
                  <a:cubicBezTo>
                    <a:pt x="70" y="0"/>
                    <a:pt x="141" y="0"/>
                    <a:pt x="211" y="0"/>
                  </a:cubicBezTo>
                  <a:cubicBezTo>
                    <a:pt x="207" y="34"/>
                    <a:pt x="203" y="68"/>
                    <a:pt x="198" y="103"/>
                  </a:cubicBezTo>
                  <a:cubicBezTo>
                    <a:pt x="197" y="115"/>
                    <a:pt x="182" y="122"/>
                    <a:pt x="172" y="123"/>
                  </a:cubicBezTo>
                  <a:cubicBezTo>
                    <a:pt x="114" y="121"/>
                    <a:pt x="57" y="119"/>
                    <a:pt x="0" y="117"/>
                  </a:cubicBezTo>
                  <a:cubicBezTo>
                    <a:pt x="0" y="78"/>
                    <a:pt x="0" y="3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124">
              <a:extLst>
                <a:ext uri="{FF2B5EF4-FFF2-40B4-BE49-F238E27FC236}">
                  <a16:creationId xmlns:a16="http://schemas.microsoft.com/office/drawing/2014/main" xmlns="" id="{DB023049-E68C-461D-8521-E8CD0BD7DD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9663" y="3778250"/>
              <a:ext cx="276225" cy="163512"/>
            </a:xfrm>
            <a:custGeom>
              <a:avLst/>
              <a:gdLst>
                <a:gd name="T0" fmla="*/ 0 w 208"/>
                <a:gd name="T1" fmla="*/ 0 h 123"/>
                <a:gd name="T2" fmla="*/ 208 w 208"/>
                <a:gd name="T3" fmla="*/ 0 h 123"/>
                <a:gd name="T4" fmla="*/ 195 w 208"/>
                <a:gd name="T5" fmla="*/ 103 h 123"/>
                <a:gd name="T6" fmla="*/ 169 w 208"/>
                <a:gd name="T7" fmla="*/ 123 h 123"/>
                <a:gd name="T8" fmla="*/ 0 w 208"/>
                <a:gd name="T9" fmla="*/ 117 h 123"/>
                <a:gd name="T10" fmla="*/ 0 w 208"/>
                <a:gd name="T1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8" h="123">
                  <a:moveTo>
                    <a:pt x="0" y="0"/>
                  </a:moveTo>
                  <a:cubicBezTo>
                    <a:pt x="69" y="0"/>
                    <a:pt x="139" y="0"/>
                    <a:pt x="208" y="0"/>
                  </a:cubicBezTo>
                  <a:cubicBezTo>
                    <a:pt x="204" y="34"/>
                    <a:pt x="200" y="68"/>
                    <a:pt x="195" y="103"/>
                  </a:cubicBezTo>
                  <a:cubicBezTo>
                    <a:pt x="194" y="115"/>
                    <a:pt x="179" y="122"/>
                    <a:pt x="169" y="123"/>
                  </a:cubicBezTo>
                  <a:cubicBezTo>
                    <a:pt x="113" y="121"/>
                    <a:pt x="56" y="119"/>
                    <a:pt x="0" y="117"/>
                  </a:cubicBezTo>
                  <a:cubicBezTo>
                    <a:pt x="0" y="78"/>
                    <a:pt x="0" y="3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125">
              <a:extLst>
                <a:ext uri="{FF2B5EF4-FFF2-40B4-BE49-F238E27FC236}">
                  <a16:creationId xmlns:a16="http://schemas.microsoft.com/office/drawing/2014/main" xmlns="" id="{67BA499B-F994-4FAC-AB0F-CBC56A2495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2838" y="3778250"/>
              <a:ext cx="273050" cy="163512"/>
            </a:xfrm>
            <a:custGeom>
              <a:avLst/>
              <a:gdLst>
                <a:gd name="T0" fmla="*/ 0 w 205"/>
                <a:gd name="T1" fmla="*/ 0 h 123"/>
                <a:gd name="T2" fmla="*/ 205 w 205"/>
                <a:gd name="T3" fmla="*/ 0 h 123"/>
                <a:gd name="T4" fmla="*/ 192 w 205"/>
                <a:gd name="T5" fmla="*/ 103 h 123"/>
                <a:gd name="T6" fmla="*/ 166 w 205"/>
                <a:gd name="T7" fmla="*/ 123 h 123"/>
                <a:gd name="T8" fmla="*/ 0 w 205"/>
                <a:gd name="T9" fmla="*/ 116 h 123"/>
                <a:gd name="T10" fmla="*/ 0 w 205"/>
                <a:gd name="T1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5" h="123">
                  <a:moveTo>
                    <a:pt x="0" y="0"/>
                  </a:moveTo>
                  <a:cubicBezTo>
                    <a:pt x="68" y="0"/>
                    <a:pt x="137" y="0"/>
                    <a:pt x="205" y="0"/>
                  </a:cubicBezTo>
                  <a:cubicBezTo>
                    <a:pt x="201" y="34"/>
                    <a:pt x="197" y="68"/>
                    <a:pt x="192" y="103"/>
                  </a:cubicBezTo>
                  <a:cubicBezTo>
                    <a:pt x="191" y="115"/>
                    <a:pt x="176" y="122"/>
                    <a:pt x="166" y="123"/>
                  </a:cubicBezTo>
                  <a:cubicBezTo>
                    <a:pt x="111" y="120"/>
                    <a:pt x="55" y="118"/>
                    <a:pt x="0" y="116"/>
                  </a:cubicBezTo>
                  <a:cubicBezTo>
                    <a:pt x="0" y="77"/>
                    <a:pt x="0" y="3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126">
              <a:extLst>
                <a:ext uri="{FF2B5EF4-FFF2-40B4-BE49-F238E27FC236}">
                  <a16:creationId xmlns:a16="http://schemas.microsoft.com/office/drawing/2014/main" xmlns="" id="{F9DAD87F-C952-42CF-A7F4-5EE65213D8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6013" y="3778250"/>
              <a:ext cx="269875" cy="163512"/>
            </a:xfrm>
            <a:custGeom>
              <a:avLst/>
              <a:gdLst>
                <a:gd name="T0" fmla="*/ 1 w 203"/>
                <a:gd name="T1" fmla="*/ 0 h 123"/>
                <a:gd name="T2" fmla="*/ 203 w 203"/>
                <a:gd name="T3" fmla="*/ 0 h 123"/>
                <a:gd name="T4" fmla="*/ 190 w 203"/>
                <a:gd name="T5" fmla="*/ 103 h 123"/>
                <a:gd name="T6" fmla="*/ 164 w 203"/>
                <a:gd name="T7" fmla="*/ 123 h 123"/>
                <a:gd name="T8" fmla="*/ 0 w 203"/>
                <a:gd name="T9" fmla="*/ 115 h 123"/>
                <a:gd name="T10" fmla="*/ 1 w 203"/>
                <a:gd name="T1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3" h="123">
                  <a:moveTo>
                    <a:pt x="1" y="0"/>
                  </a:moveTo>
                  <a:cubicBezTo>
                    <a:pt x="68" y="0"/>
                    <a:pt x="136" y="0"/>
                    <a:pt x="203" y="0"/>
                  </a:cubicBezTo>
                  <a:cubicBezTo>
                    <a:pt x="199" y="34"/>
                    <a:pt x="195" y="68"/>
                    <a:pt x="190" y="103"/>
                  </a:cubicBezTo>
                  <a:cubicBezTo>
                    <a:pt x="189" y="114"/>
                    <a:pt x="175" y="122"/>
                    <a:pt x="164" y="123"/>
                  </a:cubicBezTo>
                  <a:cubicBezTo>
                    <a:pt x="110" y="120"/>
                    <a:pt x="55" y="117"/>
                    <a:pt x="0" y="115"/>
                  </a:cubicBezTo>
                  <a:cubicBezTo>
                    <a:pt x="0" y="77"/>
                    <a:pt x="1" y="38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127">
              <a:extLst>
                <a:ext uri="{FF2B5EF4-FFF2-40B4-BE49-F238E27FC236}">
                  <a16:creationId xmlns:a16="http://schemas.microsoft.com/office/drawing/2014/main" xmlns="" id="{D8163D1D-C2D7-4FA7-8D8C-5335C82F0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0775" y="3778250"/>
              <a:ext cx="265113" cy="163512"/>
            </a:xfrm>
            <a:custGeom>
              <a:avLst/>
              <a:gdLst>
                <a:gd name="T0" fmla="*/ 1 w 200"/>
                <a:gd name="T1" fmla="*/ 0 h 123"/>
                <a:gd name="T2" fmla="*/ 200 w 200"/>
                <a:gd name="T3" fmla="*/ 0 h 123"/>
                <a:gd name="T4" fmla="*/ 187 w 200"/>
                <a:gd name="T5" fmla="*/ 103 h 123"/>
                <a:gd name="T6" fmla="*/ 162 w 200"/>
                <a:gd name="T7" fmla="*/ 123 h 123"/>
                <a:gd name="T8" fmla="*/ 0 w 200"/>
                <a:gd name="T9" fmla="*/ 114 h 123"/>
                <a:gd name="T10" fmla="*/ 1 w 200"/>
                <a:gd name="T1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" h="123">
                  <a:moveTo>
                    <a:pt x="1" y="0"/>
                  </a:moveTo>
                  <a:cubicBezTo>
                    <a:pt x="67" y="0"/>
                    <a:pt x="134" y="0"/>
                    <a:pt x="200" y="0"/>
                  </a:cubicBezTo>
                  <a:cubicBezTo>
                    <a:pt x="196" y="34"/>
                    <a:pt x="192" y="68"/>
                    <a:pt x="187" y="103"/>
                  </a:cubicBezTo>
                  <a:cubicBezTo>
                    <a:pt x="186" y="114"/>
                    <a:pt x="172" y="122"/>
                    <a:pt x="162" y="123"/>
                  </a:cubicBezTo>
                  <a:cubicBezTo>
                    <a:pt x="108" y="120"/>
                    <a:pt x="54" y="117"/>
                    <a:pt x="0" y="114"/>
                  </a:cubicBezTo>
                  <a:cubicBezTo>
                    <a:pt x="0" y="76"/>
                    <a:pt x="0" y="38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128">
              <a:extLst>
                <a:ext uri="{FF2B5EF4-FFF2-40B4-BE49-F238E27FC236}">
                  <a16:creationId xmlns:a16="http://schemas.microsoft.com/office/drawing/2014/main" xmlns="" id="{9324D0F0-8EFD-49FD-AD2E-25DC8F49E6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3950" y="3778250"/>
              <a:ext cx="261938" cy="161925"/>
            </a:xfrm>
            <a:custGeom>
              <a:avLst/>
              <a:gdLst>
                <a:gd name="T0" fmla="*/ 0 w 197"/>
                <a:gd name="T1" fmla="*/ 0 h 122"/>
                <a:gd name="T2" fmla="*/ 197 w 197"/>
                <a:gd name="T3" fmla="*/ 0 h 122"/>
                <a:gd name="T4" fmla="*/ 184 w 197"/>
                <a:gd name="T5" fmla="*/ 103 h 122"/>
                <a:gd name="T6" fmla="*/ 159 w 197"/>
                <a:gd name="T7" fmla="*/ 122 h 122"/>
                <a:gd name="T8" fmla="*/ 0 w 197"/>
                <a:gd name="T9" fmla="*/ 113 h 122"/>
                <a:gd name="T10" fmla="*/ 0 w 197"/>
                <a:gd name="T1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122">
                  <a:moveTo>
                    <a:pt x="0" y="0"/>
                  </a:moveTo>
                  <a:cubicBezTo>
                    <a:pt x="66" y="0"/>
                    <a:pt x="131" y="0"/>
                    <a:pt x="197" y="0"/>
                  </a:cubicBezTo>
                  <a:cubicBezTo>
                    <a:pt x="193" y="34"/>
                    <a:pt x="189" y="68"/>
                    <a:pt x="184" y="103"/>
                  </a:cubicBezTo>
                  <a:cubicBezTo>
                    <a:pt x="183" y="114"/>
                    <a:pt x="169" y="122"/>
                    <a:pt x="159" y="122"/>
                  </a:cubicBezTo>
                  <a:cubicBezTo>
                    <a:pt x="106" y="119"/>
                    <a:pt x="53" y="116"/>
                    <a:pt x="0" y="113"/>
                  </a:cubicBezTo>
                  <a:cubicBezTo>
                    <a:pt x="0" y="75"/>
                    <a:pt x="0" y="3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129">
              <a:extLst>
                <a:ext uri="{FF2B5EF4-FFF2-40B4-BE49-F238E27FC236}">
                  <a16:creationId xmlns:a16="http://schemas.microsoft.com/office/drawing/2014/main" xmlns="" id="{078FD7D0-9134-4647-9586-A4A110489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8713" y="3778250"/>
              <a:ext cx="257175" cy="161925"/>
            </a:xfrm>
            <a:custGeom>
              <a:avLst/>
              <a:gdLst>
                <a:gd name="T0" fmla="*/ 0 w 194"/>
                <a:gd name="T1" fmla="*/ 0 h 122"/>
                <a:gd name="T2" fmla="*/ 194 w 194"/>
                <a:gd name="T3" fmla="*/ 0 h 122"/>
                <a:gd name="T4" fmla="*/ 181 w 194"/>
                <a:gd name="T5" fmla="*/ 103 h 122"/>
                <a:gd name="T6" fmla="*/ 156 w 194"/>
                <a:gd name="T7" fmla="*/ 122 h 122"/>
                <a:gd name="T8" fmla="*/ 0 w 194"/>
                <a:gd name="T9" fmla="*/ 112 h 122"/>
                <a:gd name="T10" fmla="*/ 0 w 194"/>
                <a:gd name="T1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" h="122">
                  <a:moveTo>
                    <a:pt x="0" y="0"/>
                  </a:moveTo>
                  <a:cubicBezTo>
                    <a:pt x="65" y="0"/>
                    <a:pt x="129" y="0"/>
                    <a:pt x="194" y="0"/>
                  </a:cubicBezTo>
                  <a:cubicBezTo>
                    <a:pt x="190" y="34"/>
                    <a:pt x="186" y="68"/>
                    <a:pt x="181" y="103"/>
                  </a:cubicBezTo>
                  <a:cubicBezTo>
                    <a:pt x="180" y="114"/>
                    <a:pt x="166" y="122"/>
                    <a:pt x="156" y="122"/>
                  </a:cubicBezTo>
                  <a:cubicBezTo>
                    <a:pt x="104" y="119"/>
                    <a:pt x="52" y="116"/>
                    <a:pt x="0" y="112"/>
                  </a:cubicBezTo>
                  <a:cubicBezTo>
                    <a:pt x="0" y="75"/>
                    <a:pt x="0" y="3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130">
              <a:extLst>
                <a:ext uri="{FF2B5EF4-FFF2-40B4-BE49-F238E27FC236}">
                  <a16:creationId xmlns:a16="http://schemas.microsoft.com/office/drawing/2014/main" xmlns="" id="{727D5E89-2048-44E5-B3CF-9F797DED57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300" y="3778250"/>
              <a:ext cx="255588" cy="161925"/>
            </a:xfrm>
            <a:custGeom>
              <a:avLst/>
              <a:gdLst>
                <a:gd name="T0" fmla="*/ 1 w 192"/>
                <a:gd name="T1" fmla="*/ 0 h 122"/>
                <a:gd name="T2" fmla="*/ 192 w 192"/>
                <a:gd name="T3" fmla="*/ 0 h 122"/>
                <a:gd name="T4" fmla="*/ 179 w 192"/>
                <a:gd name="T5" fmla="*/ 103 h 122"/>
                <a:gd name="T6" fmla="*/ 155 w 192"/>
                <a:gd name="T7" fmla="*/ 122 h 122"/>
                <a:gd name="T8" fmla="*/ 0 w 192"/>
                <a:gd name="T9" fmla="*/ 112 h 122"/>
                <a:gd name="T10" fmla="*/ 1 w 192"/>
                <a:gd name="T1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122">
                  <a:moveTo>
                    <a:pt x="1" y="0"/>
                  </a:moveTo>
                  <a:cubicBezTo>
                    <a:pt x="65" y="0"/>
                    <a:pt x="128" y="0"/>
                    <a:pt x="192" y="0"/>
                  </a:cubicBezTo>
                  <a:cubicBezTo>
                    <a:pt x="188" y="34"/>
                    <a:pt x="184" y="68"/>
                    <a:pt x="179" y="103"/>
                  </a:cubicBezTo>
                  <a:cubicBezTo>
                    <a:pt x="178" y="114"/>
                    <a:pt x="164" y="121"/>
                    <a:pt x="155" y="122"/>
                  </a:cubicBezTo>
                  <a:cubicBezTo>
                    <a:pt x="103" y="119"/>
                    <a:pt x="52" y="115"/>
                    <a:pt x="0" y="112"/>
                  </a:cubicBezTo>
                  <a:cubicBezTo>
                    <a:pt x="1" y="74"/>
                    <a:pt x="1" y="37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131">
              <a:extLst>
                <a:ext uri="{FF2B5EF4-FFF2-40B4-BE49-F238E27FC236}">
                  <a16:creationId xmlns:a16="http://schemas.microsoft.com/office/drawing/2014/main" xmlns="" id="{E64F0E77-F9BF-4AF6-AB2A-AEBC50C68D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5063" y="3778250"/>
              <a:ext cx="250825" cy="161925"/>
            </a:xfrm>
            <a:custGeom>
              <a:avLst/>
              <a:gdLst>
                <a:gd name="T0" fmla="*/ 1 w 189"/>
                <a:gd name="T1" fmla="*/ 0 h 122"/>
                <a:gd name="T2" fmla="*/ 189 w 189"/>
                <a:gd name="T3" fmla="*/ 0 h 122"/>
                <a:gd name="T4" fmla="*/ 176 w 189"/>
                <a:gd name="T5" fmla="*/ 103 h 122"/>
                <a:gd name="T6" fmla="*/ 152 w 189"/>
                <a:gd name="T7" fmla="*/ 122 h 122"/>
                <a:gd name="T8" fmla="*/ 0 w 189"/>
                <a:gd name="T9" fmla="*/ 111 h 122"/>
                <a:gd name="T10" fmla="*/ 1 w 189"/>
                <a:gd name="T1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22">
                  <a:moveTo>
                    <a:pt x="1" y="0"/>
                  </a:moveTo>
                  <a:cubicBezTo>
                    <a:pt x="64" y="0"/>
                    <a:pt x="126" y="0"/>
                    <a:pt x="189" y="0"/>
                  </a:cubicBezTo>
                  <a:cubicBezTo>
                    <a:pt x="185" y="34"/>
                    <a:pt x="181" y="68"/>
                    <a:pt x="176" y="103"/>
                  </a:cubicBezTo>
                  <a:cubicBezTo>
                    <a:pt x="175" y="114"/>
                    <a:pt x="162" y="121"/>
                    <a:pt x="152" y="122"/>
                  </a:cubicBezTo>
                  <a:cubicBezTo>
                    <a:pt x="101" y="118"/>
                    <a:pt x="51" y="114"/>
                    <a:pt x="0" y="111"/>
                  </a:cubicBezTo>
                  <a:cubicBezTo>
                    <a:pt x="0" y="74"/>
                    <a:pt x="1" y="37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132">
              <a:extLst>
                <a:ext uri="{FF2B5EF4-FFF2-40B4-BE49-F238E27FC236}">
                  <a16:creationId xmlns:a16="http://schemas.microsoft.com/office/drawing/2014/main" xmlns="" id="{49D2CBBA-DAAF-4A7F-A5B2-332B87D381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8238" y="3778250"/>
              <a:ext cx="247650" cy="161925"/>
            </a:xfrm>
            <a:custGeom>
              <a:avLst/>
              <a:gdLst>
                <a:gd name="T0" fmla="*/ 1 w 186"/>
                <a:gd name="T1" fmla="*/ 0 h 122"/>
                <a:gd name="T2" fmla="*/ 186 w 186"/>
                <a:gd name="T3" fmla="*/ 0 h 122"/>
                <a:gd name="T4" fmla="*/ 173 w 186"/>
                <a:gd name="T5" fmla="*/ 103 h 122"/>
                <a:gd name="T6" fmla="*/ 149 w 186"/>
                <a:gd name="T7" fmla="*/ 122 h 122"/>
                <a:gd name="T8" fmla="*/ 0 w 186"/>
                <a:gd name="T9" fmla="*/ 110 h 122"/>
                <a:gd name="T10" fmla="*/ 1 w 186"/>
                <a:gd name="T1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6" h="122">
                  <a:moveTo>
                    <a:pt x="1" y="0"/>
                  </a:moveTo>
                  <a:cubicBezTo>
                    <a:pt x="63" y="0"/>
                    <a:pt x="124" y="0"/>
                    <a:pt x="186" y="0"/>
                  </a:cubicBezTo>
                  <a:cubicBezTo>
                    <a:pt x="182" y="34"/>
                    <a:pt x="178" y="68"/>
                    <a:pt x="173" y="103"/>
                  </a:cubicBezTo>
                  <a:cubicBezTo>
                    <a:pt x="172" y="114"/>
                    <a:pt x="159" y="121"/>
                    <a:pt x="149" y="122"/>
                  </a:cubicBezTo>
                  <a:cubicBezTo>
                    <a:pt x="99" y="118"/>
                    <a:pt x="50" y="114"/>
                    <a:pt x="0" y="110"/>
                  </a:cubicBezTo>
                  <a:cubicBezTo>
                    <a:pt x="0" y="73"/>
                    <a:pt x="0" y="37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133">
              <a:extLst>
                <a:ext uri="{FF2B5EF4-FFF2-40B4-BE49-F238E27FC236}">
                  <a16:creationId xmlns:a16="http://schemas.microsoft.com/office/drawing/2014/main" xmlns="" id="{A8F7E57F-5D86-4C35-9D6A-23C8AFE78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3000" y="3778250"/>
              <a:ext cx="242888" cy="161925"/>
            </a:xfrm>
            <a:custGeom>
              <a:avLst/>
              <a:gdLst>
                <a:gd name="T0" fmla="*/ 1 w 183"/>
                <a:gd name="T1" fmla="*/ 0 h 122"/>
                <a:gd name="T2" fmla="*/ 183 w 183"/>
                <a:gd name="T3" fmla="*/ 0 h 122"/>
                <a:gd name="T4" fmla="*/ 170 w 183"/>
                <a:gd name="T5" fmla="*/ 103 h 122"/>
                <a:gd name="T6" fmla="*/ 146 w 183"/>
                <a:gd name="T7" fmla="*/ 122 h 122"/>
                <a:gd name="T8" fmla="*/ 0 w 183"/>
                <a:gd name="T9" fmla="*/ 109 h 122"/>
                <a:gd name="T10" fmla="*/ 1 w 183"/>
                <a:gd name="T1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3" h="122">
                  <a:moveTo>
                    <a:pt x="1" y="0"/>
                  </a:moveTo>
                  <a:cubicBezTo>
                    <a:pt x="61" y="0"/>
                    <a:pt x="122" y="0"/>
                    <a:pt x="183" y="0"/>
                  </a:cubicBezTo>
                  <a:cubicBezTo>
                    <a:pt x="179" y="34"/>
                    <a:pt x="175" y="68"/>
                    <a:pt x="170" y="103"/>
                  </a:cubicBezTo>
                  <a:cubicBezTo>
                    <a:pt x="169" y="114"/>
                    <a:pt x="156" y="121"/>
                    <a:pt x="146" y="122"/>
                  </a:cubicBezTo>
                  <a:cubicBezTo>
                    <a:pt x="97" y="118"/>
                    <a:pt x="49" y="113"/>
                    <a:pt x="0" y="109"/>
                  </a:cubicBezTo>
                  <a:cubicBezTo>
                    <a:pt x="0" y="73"/>
                    <a:pt x="0" y="36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134">
              <a:extLst>
                <a:ext uri="{FF2B5EF4-FFF2-40B4-BE49-F238E27FC236}">
                  <a16:creationId xmlns:a16="http://schemas.microsoft.com/office/drawing/2014/main" xmlns="" id="{2F661396-F69B-4EF4-B488-3BBAC780F2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4588" y="3778250"/>
              <a:ext cx="241300" cy="161925"/>
            </a:xfrm>
            <a:custGeom>
              <a:avLst/>
              <a:gdLst>
                <a:gd name="T0" fmla="*/ 1 w 181"/>
                <a:gd name="T1" fmla="*/ 0 h 122"/>
                <a:gd name="T2" fmla="*/ 181 w 181"/>
                <a:gd name="T3" fmla="*/ 0 h 122"/>
                <a:gd name="T4" fmla="*/ 168 w 181"/>
                <a:gd name="T5" fmla="*/ 103 h 122"/>
                <a:gd name="T6" fmla="*/ 145 w 181"/>
                <a:gd name="T7" fmla="*/ 122 h 122"/>
                <a:gd name="T8" fmla="*/ 0 w 181"/>
                <a:gd name="T9" fmla="*/ 108 h 122"/>
                <a:gd name="T10" fmla="*/ 1 w 181"/>
                <a:gd name="T1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1" h="122">
                  <a:moveTo>
                    <a:pt x="1" y="0"/>
                  </a:moveTo>
                  <a:cubicBezTo>
                    <a:pt x="61" y="0"/>
                    <a:pt x="121" y="0"/>
                    <a:pt x="181" y="0"/>
                  </a:cubicBezTo>
                  <a:cubicBezTo>
                    <a:pt x="177" y="34"/>
                    <a:pt x="173" y="68"/>
                    <a:pt x="168" y="103"/>
                  </a:cubicBezTo>
                  <a:cubicBezTo>
                    <a:pt x="167" y="114"/>
                    <a:pt x="154" y="121"/>
                    <a:pt x="145" y="122"/>
                  </a:cubicBezTo>
                  <a:cubicBezTo>
                    <a:pt x="97" y="117"/>
                    <a:pt x="48" y="113"/>
                    <a:pt x="0" y="108"/>
                  </a:cubicBezTo>
                  <a:cubicBezTo>
                    <a:pt x="1" y="72"/>
                    <a:pt x="1" y="36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135">
              <a:extLst>
                <a:ext uri="{FF2B5EF4-FFF2-40B4-BE49-F238E27FC236}">
                  <a16:creationId xmlns:a16="http://schemas.microsoft.com/office/drawing/2014/main" xmlns="" id="{D8772639-358D-44BA-A7EC-52E442312A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9350" y="3778250"/>
              <a:ext cx="236538" cy="161925"/>
            </a:xfrm>
            <a:custGeom>
              <a:avLst/>
              <a:gdLst>
                <a:gd name="T0" fmla="*/ 1 w 178"/>
                <a:gd name="T1" fmla="*/ 0 h 122"/>
                <a:gd name="T2" fmla="*/ 178 w 178"/>
                <a:gd name="T3" fmla="*/ 0 h 122"/>
                <a:gd name="T4" fmla="*/ 165 w 178"/>
                <a:gd name="T5" fmla="*/ 103 h 122"/>
                <a:gd name="T6" fmla="*/ 142 w 178"/>
                <a:gd name="T7" fmla="*/ 122 h 122"/>
                <a:gd name="T8" fmla="*/ 0 w 178"/>
                <a:gd name="T9" fmla="*/ 107 h 122"/>
                <a:gd name="T10" fmla="*/ 1 w 178"/>
                <a:gd name="T1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" h="122">
                  <a:moveTo>
                    <a:pt x="1" y="0"/>
                  </a:moveTo>
                  <a:cubicBezTo>
                    <a:pt x="60" y="0"/>
                    <a:pt x="119" y="0"/>
                    <a:pt x="178" y="0"/>
                  </a:cubicBezTo>
                  <a:cubicBezTo>
                    <a:pt x="174" y="34"/>
                    <a:pt x="170" y="68"/>
                    <a:pt x="165" y="103"/>
                  </a:cubicBezTo>
                  <a:cubicBezTo>
                    <a:pt x="164" y="114"/>
                    <a:pt x="151" y="121"/>
                    <a:pt x="142" y="122"/>
                  </a:cubicBezTo>
                  <a:cubicBezTo>
                    <a:pt x="95" y="117"/>
                    <a:pt x="47" y="112"/>
                    <a:pt x="0" y="107"/>
                  </a:cubicBezTo>
                  <a:cubicBezTo>
                    <a:pt x="1" y="71"/>
                    <a:pt x="1" y="36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136">
              <a:extLst>
                <a:ext uri="{FF2B5EF4-FFF2-40B4-BE49-F238E27FC236}">
                  <a16:creationId xmlns:a16="http://schemas.microsoft.com/office/drawing/2014/main" xmlns="" id="{1C03EB46-8DF2-42DD-845D-1CE5B219E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2525" y="3778250"/>
              <a:ext cx="233363" cy="161925"/>
            </a:xfrm>
            <a:custGeom>
              <a:avLst/>
              <a:gdLst>
                <a:gd name="T0" fmla="*/ 1 w 175"/>
                <a:gd name="T1" fmla="*/ 0 h 122"/>
                <a:gd name="T2" fmla="*/ 175 w 175"/>
                <a:gd name="T3" fmla="*/ 0 h 122"/>
                <a:gd name="T4" fmla="*/ 162 w 175"/>
                <a:gd name="T5" fmla="*/ 103 h 122"/>
                <a:gd name="T6" fmla="*/ 139 w 175"/>
                <a:gd name="T7" fmla="*/ 122 h 122"/>
                <a:gd name="T8" fmla="*/ 0 w 175"/>
                <a:gd name="T9" fmla="*/ 106 h 122"/>
                <a:gd name="T10" fmla="*/ 1 w 175"/>
                <a:gd name="T1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" h="122">
                  <a:moveTo>
                    <a:pt x="1" y="0"/>
                  </a:moveTo>
                  <a:cubicBezTo>
                    <a:pt x="59" y="0"/>
                    <a:pt x="117" y="0"/>
                    <a:pt x="175" y="0"/>
                  </a:cubicBezTo>
                  <a:cubicBezTo>
                    <a:pt x="171" y="34"/>
                    <a:pt x="167" y="68"/>
                    <a:pt x="162" y="103"/>
                  </a:cubicBezTo>
                  <a:cubicBezTo>
                    <a:pt x="161" y="113"/>
                    <a:pt x="148" y="121"/>
                    <a:pt x="139" y="122"/>
                  </a:cubicBezTo>
                  <a:cubicBezTo>
                    <a:pt x="93" y="117"/>
                    <a:pt x="46" y="112"/>
                    <a:pt x="0" y="106"/>
                  </a:cubicBezTo>
                  <a:cubicBezTo>
                    <a:pt x="0" y="71"/>
                    <a:pt x="1" y="35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137">
              <a:extLst>
                <a:ext uri="{FF2B5EF4-FFF2-40B4-BE49-F238E27FC236}">
                  <a16:creationId xmlns:a16="http://schemas.microsoft.com/office/drawing/2014/main" xmlns="" id="{DC3D4181-D754-42A8-839C-ADA0AD1C5C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7288" y="3778250"/>
              <a:ext cx="228600" cy="160337"/>
            </a:xfrm>
            <a:custGeom>
              <a:avLst/>
              <a:gdLst>
                <a:gd name="T0" fmla="*/ 1 w 172"/>
                <a:gd name="T1" fmla="*/ 0 h 121"/>
                <a:gd name="T2" fmla="*/ 172 w 172"/>
                <a:gd name="T3" fmla="*/ 0 h 121"/>
                <a:gd name="T4" fmla="*/ 159 w 172"/>
                <a:gd name="T5" fmla="*/ 103 h 121"/>
                <a:gd name="T6" fmla="*/ 136 w 172"/>
                <a:gd name="T7" fmla="*/ 121 h 121"/>
                <a:gd name="T8" fmla="*/ 0 w 172"/>
                <a:gd name="T9" fmla="*/ 106 h 121"/>
                <a:gd name="T10" fmla="*/ 1 w 172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" h="121">
                  <a:moveTo>
                    <a:pt x="1" y="0"/>
                  </a:moveTo>
                  <a:cubicBezTo>
                    <a:pt x="58" y="0"/>
                    <a:pt x="115" y="0"/>
                    <a:pt x="172" y="0"/>
                  </a:cubicBezTo>
                  <a:cubicBezTo>
                    <a:pt x="168" y="34"/>
                    <a:pt x="164" y="68"/>
                    <a:pt x="159" y="103"/>
                  </a:cubicBezTo>
                  <a:cubicBezTo>
                    <a:pt x="158" y="113"/>
                    <a:pt x="146" y="120"/>
                    <a:pt x="136" y="121"/>
                  </a:cubicBezTo>
                  <a:cubicBezTo>
                    <a:pt x="91" y="116"/>
                    <a:pt x="45" y="111"/>
                    <a:pt x="0" y="106"/>
                  </a:cubicBezTo>
                  <a:cubicBezTo>
                    <a:pt x="0" y="70"/>
                    <a:pt x="1" y="35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138">
              <a:extLst>
                <a:ext uri="{FF2B5EF4-FFF2-40B4-BE49-F238E27FC236}">
                  <a16:creationId xmlns:a16="http://schemas.microsoft.com/office/drawing/2014/main" xmlns="" id="{1ACACB0D-A903-4D2B-83C1-F9086A9E8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0463" y="3778250"/>
              <a:ext cx="225425" cy="160337"/>
            </a:xfrm>
            <a:custGeom>
              <a:avLst/>
              <a:gdLst>
                <a:gd name="T0" fmla="*/ 2 w 170"/>
                <a:gd name="T1" fmla="*/ 0 h 121"/>
                <a:gd name="T2" fmla="*/ 170 w 170"/>
                <a:gd name="T3" fmla="*/ 0 h 121"/>
                <a:gd name="T4" fmla="*/ 157 w 170"/>
                <a:gd name="T5" fmla="*/ 103 h 121"/>
                <a:gd name="T6" fmla="*/ 135 w 170"/>
                <a:gd name="T7" fmla="*/ 121 h 121"/>
                <a:gd name="T8" fmla="*/ 0 w 170"/>
                <a:gd name="T9" fmla="*/ 105 h 121"/>
                <a:gd name="T10" fmla="*/ 2 w 170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" h="121">
                  <a:moveTo>
                    <a:pt x="2" y="0"/>
                  </a:moveTo>
                  <a:cubicBezTo>
                    <a:pt x="58" y="0"/>
                    <a:pt x="114" y="0"/>
                    <a:pt x="170" y="0"/>
                  </a:cubicBezTo>
                  <a:cubicBezTo>
                    <a:pt x="166" y="34"/>
                    <a:pt x="162" y="68"/>
                    <a:pt x="157" y="103"/>
                  </a:cubicBezTo>
                  <a:cubicBezTo>
                    <a:pt x="156" y="113"/>
                    <a:pt x="144" y="120"/>
                    <a:pt x="135" y="121"/>
                  </a:cubicBezTo>
                  <a:cubicBezTo>
                    <a:pt x="90" y="116"/>
                    <a:pt x="45" y="110"/>
                    <a:pt x="0" y="105"/>
                  </a:cubicBezTo>
                  <a:cubicBezTo>
                    <a:pt x="1" y="70"/>
                    <a:pt x="1" y="35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139">
              <a:extLst>
                <a:ext uri="{FF2B5EF4-FFF2-40B4-BE49-F238E27FC236}">
                  <a16:creationId xmlns:a16="http://schemas.microsoft.com/office/drawing/2014/main" xmlns="" id="{74E886F5-F695-47A3-9584-92D1C8EA2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638" y="3778250"/>
              <a:ext cx="222250" cy="160337"/>
            </a:xfrm>
            <a:custGeom>
              <a:avLst/>
              <a:gdLst>
                <a:gd name="T0" fmla="*/ 2 w 167"/>
                <a:gd name="T1" fmla="*/ 0 h 121"/>
                <a:gd name="T2" fmla="*/ 167 w 167"/>
                <a:gd name="T3" fmla="*/ 0 h 121"/>
                <a:gd name="T4" fmla="*/ 154 w 167"/>
                <a:gd name="T5" fmla="*/ 103 h 121"/>
                <a:gd name="T6" fmla="*/ 132 w 167"/>
                <a:gd name="T7" fmla="*/ 121 h 121"/>
                <a:gd name="T8" fmla="*/ 0 w 167"/>
                <a:gd name="T9" fmla="*/ 104 h 121"/>
                <a:gd name="T10" fmla="*/ 2 w 167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121">
                  <a:moveTo>
                    <a:pt x="2" y="0"/>
                  </a:moveTo>
                  <a:cubicBezTo>
                    <a:pt x="57" y="0"/>
                    <a:pt x="112" y="0"/>
                    <a:pt x="167" y="0"/>
                  </a:cubicBezTo>
                  <a:cubicBezTo>
                    <a:pt x="163" y="34"/>
                    <a:pt x="159" y="68"/>
                    <a:pt x="154" y="103"/>
                  </a:cubicBezTo>
                  <a:cubicBezTo>
                    <a:pt x="153" y="113"/>
                    <a:pt x="141" y="120"/>
                    <a:pt x="132" y="121"/>
                  </a:cubicBezTo>
                  <a:cubicBezTo>
                    <a:pt x="88" y="116"/>
                    <a:pt x="44" y="110"/>
                    <a:pt x="0" y="104"/>
                  </a:cubicBezTo>
                  <a:cubicBezTo>
                    <a:pt x="1" y="69"/>
                    <a:pt x="1" y="35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140">
              <a:extLst>
                <a:ext uri="{FF2B5EF4-FFF2-40B4-BE49-F238E27FC236}">
                  <a16:creationId xmlns:a16="http://schemas.microsoft.com/office/drawing/2014/main" xmlns="" id="{1EB1FB10-BE98-4058-9FCD-407D6F6B4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8400" y="3778250"/>
              <a:ext cx="217488" cy="160337"/>
            </a:xfrm>
            <a:custGeom>
              <a:avLst/>
              <a:gdLst>
                <a:gd name="T0" fmla="*/ 2 w 164"/>
                <a:gd name="T1" fmla="*/ 0 h 121"/>
                <a:gd name="T2" fmla="*/ 164 w 164"/>
                <a:gd name="T3" fmla="*/ 0 h 121"/>
                <a:gd name="T4" fmla="*/ 151 w 164"/>
                <a:gd name="T5" fmla="*/ 103 h 121"/>
                <a:gd name="T6" fmla="*/ 129 w 164"/>
                <a:gd name="T7" fmla="*/ 121 h 121"/>
                <a:gd name="T8" fmla="*/ 0 w 164"/>
                <a:gd name="T9" fmla="*/ 103 h 121"/>
                <a:gd name="T10" fmla="*/ 2 w 164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121">
                  <a:moveTo>
                    <a:pt x="2" y="0"/>
                  </a:moveTo>
                  <a:cubicBezTo>
                    <a:pt x="56" y="0"/>
                    <a:pt x="110" y="0"/>
                    <a:pt x="164" y="0"/>
                  </a:cubicBezTo>
                  <a:cubicBezTo>
                    <a:pt x="160" y="34"/>
                    <a:pt x="156" y="68"/>
                    <a:pt x="151" y="103"/>
                  </a:cubicBezTo>
                  <a:cubicBezTo>
                    <a:pt x="150" y="113"/>
                    <a:pt x="138" y="120"/>
                    <a:pt x="129" y="121"/>
                  </a:cubicBezTo>
                  <a:cubicBezTo>
                    <a:pt x="86" y="115"/>
                    <a:pt x="43" y="109"/>
                    <a:pt x="0" y="103"/>
                  </a:cubicBezTo>
                  <a:cubicBezTo>
                    <a:pt x="1" y="69"/>
                    <a:pt x="1" y="34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141">
              <a:extLst>
                <a:ext uri="{FF2B5EF4-FFF2-40B4-BE49-F238E27FC236}">
                  <a16:creationId xmlns:a16="http://schemas.microsoft.com/office/drawing/2014/main" xmlns="" id="{72C0F92B-DD0C-4AB5-8658-A2F40BE03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1575" y="3778250"/>
              <a:ext cx="214313" cy="160337"/>
            </a:xfrm>
            <a:custGeom>
              <a:avLst/>
              <a:gdLst>
                <a:gd name="T0" fmla="*/ 1 w 161"/>
                <a:gd name="T1" fmla="*/ 0 h 121"/>
                <a:gd name="T2" fmla="*/ 161 w 161"/>
                <a:gd name="T3" fmla="*/ 0 h 121"/>
                <a:gd name="T4" fmla="*/ 148 w 161"/>
                <a:gd name="T5" fmla="*/ 103 h 121"/>
                <a:gd name="T6" fmla="*/ 126 w 161"/>
                <a:gd name="T7" fmla="*/ 121 h 121"/>
                <a:gd name="T8" fmla="*/ 0 w 161"/>
                <a:gd name="T9" fmla="*/ 102 h 121"/>
                <a:gd name="T10" fmla="*/ 1 w 161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1" h="121">
                  <a:moveTo>
                    <a:pt x="1" y="0"/>
                  </a:moveTo>
                  <a:cubicBezTo>
                    <a:pt x="55" y="0"/>
                    <a:pt x="108" y="0"/>
                    <a:pt x="161" y="0"/>
                  </a:cubicBezTo>
                  <a:cubicBezTo>
                    <a:pt x="157" y="34"/>
                    <a:pt x="153" y="68"/>
                    <a:pt x="148" y="103"/>
                  </a:cubicBezTo>
                  <a:cubicBezTo>
                    <a:pt x="147" y="113"/>
                    <a:pt x="135" y="120"/>
                    <a:pt x="126" y="121"/>
                  </a:cubicBezTo>
                  <a:cubicBezTo>
                    <a:pt x="84" y="115"/>
                    <a:pt x="42" y="109"/>
                    <a:pt x="0" y="102"/>
                  </a:cubicBezTo>
                  <a:cubicBezTo>
                    <a:pt x="0" y="68"/>
                    <a:pt x="1" y="34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142">
              <a:extLst>
                <a:ext uri="{FF2B5EF4-FFF2-40B4-BE49-F238E27FC236}">
                  <a16:creationId xmlns:a16="http://schemas.microsoft.com/office/drawing/2014/main" xmlns="" id="{249DBF3E-22CA-4EFC-ABD9-F95D18E13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6338" y="3778250"/>
              <a:ext cx="209550" cy="160337"/>
            </a:xfrm>
            <a:custGeom>
              <a:avLst/>
              <a:gdLst>
                <a:gd name="T0" fmla="*/ 1 w 158"/>
                <a:gd name="T1" fmla="*/ 0 h 121"/>
                <a:gd name="T2" fmla="*/ 158 w 158"/>
                <a:gd name="T3" fmla="*/ 0 h 121"/>
                <a:gd name="T4" fmla="*/ 145 w 158"/>
                <a:gd name="T5" fmla="*/ 103 h 121"/>
                <a:gd name="T6" fmla="*/ 124 w 158"/>
                <a:gd name="T7" fmla="*/ 121 h 121"/>
                <a:gd name="T8" fmla="*/ 0 w 158"/>
                <a:gd name="T9" fmla="*/ 101 h 121"/>
                <a:gd name="T10" fmla="*/ 1 w 158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8" h="121">
                  <a:moveTo>
                    <a:pt x="1" y="0"/>
                  </a:moveTo>
                  <a:cubicBezTo>
                    <a:pt x="53" y="0"/>
                    <a:pt x="106" y="0"/>
                    <a:pt x="158" y="0"/>
                  </a:cubicBezTo>
                  <a:cubicBezTo>
                    <a:pt x="154" y="34"/>
                    <a:pt x="150" y="68"/>
                    <a:pt x="145" y="103"/>
                  </a:cubicBezTo>
                  <a:cubicBezTo>
                    <a:pt x="144" y="113"/>
                    <a:pt x="133" y="120"/>
                    <a:pt x="124" y="121"/>
                  </a:cubicBezTo>
                  <a:cubicBezTo>
                    <a:pt x="82" y="114"/>
                    <a:pt x="41" y="108"/>
                    <a:pt x="0" y="101"/>
                  </a:cubicBezTo>
                  <a:cubicBezTo>
                    <a:pt x="0" y="68"/>
                    <a:pt x="1" y="34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143">
              <a:extLst>
                <a:ext uri="{FF2B5EF4-FFF2-40B4-BE49-F238E27FC236}">
                  <a16:creationId xmlns:a16="http://schemas.microsoft.com/office/drawing/2014/main" xmlns="" id="{5C08C93C-D7D8-44CB-A54A-921E923F34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7925" y="3778250"/>
              <a:ext cx="207963" cy="160337"/>
            </a:xfrm>
            <a:custGeom>
              <a:avLst/>
              <a:gdLst>
                <a:gd name="T0" fmla="*/ 2 w 156"/>
                <a:gd name="T1" fmla="*/ 0 h 121"/>
                <a:gd name="T2" fmla="*/ 156 w 156"/>
                <a:gd name="T3" fmla="*/ 0 h 121"/>
                <a:gd name="T4" fmla="*/ 143 w 156"/>
                <a:gd name="T5" fmla="*/ 103 h 121"/>
                <a:gd name="T6" fmla="*/ 122 w 156"/>
                <a:gd name="T7" fmla="*/ 121 h 121"/>
                <a:gd name="T8" fmla="*/ 0 w 156"/>
                <a:gd name="T9" fmla="*/ 101 h 121"/>
                <a:gd name="T10" fmla="*/ 2 w 156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121">
                  <a:moveTo>
                    <a:pt x="2" y="0"/>
                  </a:moveTo>
                  <a:cubicBezTo>
                    <a:pt x="53" y="0"/>
                    <a:pt x="105" y="0"/>
                    <a:pt x="156" y="0"/>
                  </a:cubicBezTo>
                  <a:cubicBezTo>
                    <a:pt x="152" y="34"/>
                    <a:pt x="148" y="68"/>
                    <a:pt x="143" y="103"/>
                  </a:cubicBezTo>
                  <a:cubicBezTo>
                    <a:pt x="142" y="113"/>
                    <a:pt x="131" y="120"/>
                    <a:pt x="122" y="121"/>
                  </a:cubicBezTo>
                  <a:cubicBezTo>
                    <a:pt x="81" y="114"/>
                    <a:pt x="41" y="107"/>
                    <a:pt x="0" y="101"/>
                  </a:cubicBezTo>
                  <a:cubicBezTo>
                    <a:pt x="1" y="67"/>
                    <a:pt x="1" y="33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144">
              <a:extLst>
                <a:ext uri="{FF2B5EF4-FFF2-40B4-BE49-F238E27FC236}">
                  <a16:creationId xmlns:a16="http://schemas.microsoft.com/office/drawing/2014/main" xmlns="" id="{CB7AA2E5-8639-4EF9-9320-A9A8E3ABB1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2688" y="3778250"/>
              <a:ext cx="203200" cy="160337"/>
            </a:xfrm>
            <a:custGeom>
              <a:avLst/>
              <a:gdLst>
                <a:gd name="T0" fmla="*/ 2 w 153"/>
                <a:gd name="T1" fmla="*/ 0 h 121"/>
                <a:gd name="T2" fmla="*/ 153 w 153"/>
                <a:gd name="T3" fmla="*/ 0 h 121"/>
                <a:gd name="T4" fmla="*/ 140 w 153"/>
                <a:gd name="T5" fmla="*/ 103 h 121"/>
                <a:gd name="T6" fmla="*/ 119 w 153"/>
                <a:gd name="T7" fmla="*/ 121 h 121"/>
                <a:gd name="T8" fmla="*/ 0 w 153"/>
                <a:gd name="T9" fmla="*/ 100 h 121"/>
                <a:gd name="T10" fmla="*/ 2 w 153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" h="121">
                  <a:moveTo>
                    <a:pt x="2" y="0"/>
                  </a:moveTo>
                  <a:cubicBezTo>
                    <a:pt x="52" y="0"/>
                    <a:pt x="103" y="0"/>
                    <a:pt x="153" y="0"/>
                  </a:cubicBezTo>
                  <a:cubicBezTo>
                    <a:pt x="149" y="34"/>
                    <a:pt x="145" y="68"/>
                    <a:pt x="140" y="103"/>
                  </a:cubicBezTo>
                  <a:cubicBezTo>
                    <a:pt x="139" y="113"/>
                    <a:pt x="128" y="119"/>
                    <a:pt x="119" y="121"/>
                  </a:cubicBezTo>
                  <a:cubicBezTo>
                    <a:pt x="80" y="114"/>
                    <a:pt x="40" y="107"/>
                    <a:pt x="0" y="100"/>
                  </a:cubicBezTo>
                  <a:cubicBezTo>
                    <a:pt x="1" y="66"/>
                    <a:pt x="1" y="33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145">
              <a:extLst>
                <a:ext uri="{FF2B5EF4-FFF2-40B4-BE49-F238E27FC236}">
                  <a16:creationId xmlns:a16="http://schemas.microsoft.com/office/drawing/2014/main" xmlns="" id="{BFC2AFF4-561D-48F9-ADD8-1ECBF8453D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5863" y="3778250"/>
              <a:ext cx="200025" cy="160337"/>
            </a:xfrm>
            <a:custGeom>
              <a:avLst/>
              <a:gdLst>
                <a:gd name="T0" fmla="*/ 2 w 150"/>
                <a:gd name="T1" fmla="*/ 0 h 121"/>
                <a:gd name="T2" fmla="*/ 150 w 150"/>
                <a:gd name="T3" fmla="*/ 0 h 121"/>
                <a:gd name="T4" fmla="*/ 137 w 150"/>
                <a:gd name="T5" fmla="*/ 103 h 121"/>
                <a:gd name="T6" fmla="*/ 117 w 150"/>
                <a:gd name="T7" fmla="*/ 121 h 121"/>
                <a:gd name="T8" fmla="*/ 0 w 150"/>
                <a:gd name="T9" fmla="*/ 99 h 121"/>
                <a:gd name="T10" fmla="*/ 2 w 150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0" h="121">
                  <a:moveTo>
                    <a:pt x="2" y="0"/>
                  </a:moveTo>
                  <a:cubicBezTo>
                    <a:pt x="51" y="0"/>
                    <a:pt x="101" y="0"/>
                    <a:pt x="150" y="0"/>
                  </a:cubicBezTo>
                  <a:cubicBezTo>
                    <a:pt x="146" y="34"/>
                    <a:pt x="142" y="68"/>
                    <a:pt x="137" y="103"/>
                  </a:cubicBezTo>
                  <a:cubicBezTo>
                    <a:pt x="136" y="113"/>
                    <a:pt x="125" y="119"/>
                    <a:pt x="117" y="121"/>
                  </a:cubicBezTo>
                  <a:cubicBezTo>
                    <a:pt x="78" y="113"/>
                    <a:pt x="39" y="106"/>
                    <a:pt x="0" y="99"/>
                  </a:cubicBezTo>
                  <a:cubicBezTo>
                    <a:pt x="0" y="66"/>
                    <a:pt x="1" y="33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146">
              <a:extLst>
                <a:ext uri="{FF2B5EF4-FFF2-40B4-BE49-F238E27FC236}">
                  <a16:creationId xmlns:a16="http://schemas.microsoft.com/office/drawing/2014/main" xmlns="" id="{0129CCB8-206B-4FE9-8062-57D8FFC7F3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625" y="3778250"/>
              <a:ext cx="195263" cy="160337"/>
            </a:xfrm>
            <a:custGeom>
              <a:avLst/>
              <a:gdLst>
                <a:gd name="T0" fmla="*/ 2 w 147"/>
                <a:gd name="T1" fmla="*/ 0 h 121"/>
                <a:gd name="T2" fmla="*/ 147 w 147"/>
                <a:gd name="T3" fmla="*/ 0 h 121"/>
                <a:gd name="T4" fmla="*/ 134 w 147"/>
                <a:gd name="T5" fmla="*/ 103 h 121"/>
                <a:gd name="T6" fmla="*/ 114 w 147"/>
                <a:gd name="T7" fmla="*/ 121 h 121"/>
                <a:gd name="T8" fmla="*/ 0 w 147"/>
                <a:gd name="T9" fmla="*/ 98 h 121"/>
                <a:gd name="T10" fmla="*/ 2 w 147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" h="121">
                  <a:moveTo>
                    <a:pt x="2" y="0"/>
                  </a:moveTo>
                  <a:cubicBezTo>
                    <a:pt x="50" y="0"/>
                    <a:pt x="99" y="0"/>
                    <a:pt x="147" y="0"/>
                  </a:cubicBezTo>
                  <a:cubicBezTo>
                    <a:pt x="143" y="34"/>
                    <a:pt x="139" y="68"/>
                    <a:pt x="134" y="103"/>
                  </a:cubicBezTo>
                  <a:cubicBezTo>
                    <a:pt x="133" y="112"/>
                    <a:pt x="122" y="119"/>
                    <a:pt x="114" y="121"/>
                  </a:cubicBezTo>
                  <a:cubicBezTo>
                    <a:pt x="76" y="113"/>
                    <a:pt x="38" y="106"/>
                    <a:pt x="0" y="98"/>
                  </a:cubicBezTo>
                  <a:cubicBezTo>
                    <a:pt x="0" y="65"/>
                    <a:pt x="1" y="33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147">
              <a:extLst>
                <a:ext uri="{FF2B5EF4-FFF2-40B4-BE49-F238E27FC236}">
                  <a16:creationId xmlns:a16="http://schemas.microsoft.com/office/drawing/2014/main" xmlns="" id="{A1318A85-83E2-4C14-805A-72825C70C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3800" y="3778250"/>
              <a:ext cx="192088" cy="160337"/>
            </a:xfrm>
            <a:custGeom>
              <a:avLst/>
              <a:gdLst>
                <a:gd name="T0" fmla="*/ 2 w 145"/>
                <a:gd name="T1" fmla="*/ 0 h 120"/>
                <a:gd name="T2" fmla="*/ 145 w 145"/>
                <a:gd name="T3" fmla="*/ 0 h 120"/>
                <a:gd name="T4" fmla="*/ 132 w 145"/>
                <a:gd name="T5" fmla="*/ 103 h 120"/>
                <a:gd name="T6" fmla="*/ 112 w 145"/>
                <a:gd name="T7" fmla="*/ 120 h 120"/>
                <a:gd name="T8" fmla="*/ 0 w 145"/>
                <a:gd name="T9" fmla="*/ 97 h 120"/>
                <a:gd name="T10" fmla="*/ 2 w 145"/>
                <a:gd name="T1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120">
                  <a:moveTo>
                    <a:pt x="2" y="0"/>
                  </a:moveTo>
                  <a:cubicBezTo>
                    <a:pt x="50" y="0"/>
                    <a:pt x="97" y="0"/>
                    <a:pt x="145" y="0"/>
                  </a:cubicBezTo>
                  <a:cubicBezTo>
                    <a:pt x="141" y="34"/>
                    <a:pt x="137" y="68"/>
                    <a:pt x="132" y="103"/>
                  </a:cubicBezTo>
                  <a:cubicBezTo>
                    <a:pt x="131" y="112"/>
                    <a:pt x="120" y="119"/>
                    <a:pt x="112" y="120"/>
                  </a:cubicBezTo>
                  <a:cubicBezTo>
                    <a:pt x="75" y="113"/>
                    <a:pt x="38" y="105"/>
                    <a:pt x="0" y="97"/>
                  </a:cubicBezTo>
                  <a:cubicBezTo>
                    <a:pt x="1" y="65"/>
                    <a:pt x="2" y="3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148">
              <a:extLst>
                <a:ext uri="{FF2B5EF4-FFF2-40B4-BE49-F238E27FC236}">
                  <a16:creationId xmlns:a16="http://schemas.microsoft.com/office/drawing/2014/main" xmlns="" id="{A2341B8D-B7D7-4F9B-979B-6D34B6B51D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6975" y="3778250"/>
              <a:ext cx="188913" cy="160337"/>
            </a:xfrm>
            <a:custGeom>
              <a:avLst/>
              <a:gdLst>
                <a:gd name="T0" fmla="*/ 2 w 142"/>
                <a:gd name="T1" fmla="*/ 0 h 120"/>
                <a:gd name="T2" fmla="*/ 142 w 142"/>
                <a:gd name="T3" fmla="*/ 0 h 120"/>
                <a:gd name="T4" fmla="*/ 129 w 142"/>
                <a:gd name="T5" fmla="*/ 103 h 120"/>
                <a:gd name="T6" fmla="*/ 109 w 142"/>
                <a:gd name="T7" fmla="*/ 120 h 120"/>
                <a:gd name="T8" fmla="*/ 0 w 142"/>
                <a:gd name="T9" fmla="*/ 96 h 120"/>
                <a:gd name="T10" fmla="*/ 2 w 142"/>
                <a:gd name="T1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2" h="120">
                  <a:moveTo>
                    <a:pt x="2" y="0"/>
                  </a:moveTo>
                  <a:cubicBezTo>
                    <a:pt x="49" y="0"/>
                    <a:pt x="95" y="0"/>
                    <a:pt x="142" y="0"/>
                  </a:cubicBezTo>
                  <a:cubicBezTo>
                    <a:pt x="138" y="34"/>
                    <a:pt x="134" y="68"/>
                    <a:pt x="129" y="103"/>
                  </a:cubicBezTo>
                  <a:cubicBezTo>
                    <a:pt x="128" y="112"/>
                    <a:pt x="118" y="119"/>
                    <a:pt x="109" y="120"/>
                  </a:cubicBezTo>
                  <a:cubicBezTo>
                    <a:pt x="73" y="112"/>
                    <a:pt x="37" y="104"/>
                    <a:pt x="0" y="96"/>
                  </a:cubicBezTo>
                  <a:cubicBezTo>
                    <a:pt x="1" y="64"/>
                    <a:pt x="2" y="3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149">
              <a:extLst>
                <a:ext uri="{FF2B5EF4-FFF2-40B4-BE49-F238E27FC236}">
                  <a16:creationId xmlns:a16="http://schemas.microsoft.com/office/drawing/2014/main" xmlns="" id="{DD17DDB1-E821-4BBB-83E8-FCE746C7F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1738" y="3778250"/>
              <a:ext cx="184150" cy="160337"/>
            </a:xfrm>
            <a:custGeom>
              <a:avLst/>
              <a:gdLst>
                <a:gd name="T0" fmla="*/ 2 w 139"/>
                <a:gd name="T1" fmla="*/ 0 h 120"/>
                <a:gd name="T2" fmla="*/ 139 w 139"/>
                <a:gd name="T3" fmla="*/ 0 h 120"/>
                <a:gd name="T4" fmla="*/ 126 w 139"/>
                <a:gd name="T5" fmla="*/ 103 h 120"/>
                <a:gd name="T6" fmla="*/ 107 w 139"/>
                <a:gd name="T7" fmla="*/ 120 h 120"/>
                <a:gd name="T8" fmla="*/ 0 w 139"/>
                <a:gd name="T9" fmla="*/ 96 h 120"/>
                <a:gd name="T10" fmla="*/ 2 w 139"/>
                <a:gd name="T1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120">
                  <a:moveTo>
                    <a:pt x="2" y="0"/>
                  </a:moveTo>
                  <a:cubicBezTo>
                    <a:pt x="48" y="0"/>
                    <a:pt x="93" y="0"/>
                    <a:pt x="139" y="0"/>
                  </a:cubicBezTo>
                  <a:cubicBezTo>
                    <a:pt x="135" y="34"/>
                    <a:pt x="131" y="68"/>
                    <a:pt x="126" y="103"/>
                  </a:cubicBezTo>
                  <a:cubicBezTo>
                    <a:pt x="125" y="112"/>
                    <a:pt x="115" y="119"/>
                    <a:pt x="107" y="120"/>
                  </a:cubicBezTo>
                  <a:cubicBezTo>
                    <a:pt x="71" y="112"/>
                    <a:pt x="35" y="104"/>
                    <a:pt x="0" y="96"/>
                  </a:cubicBezTo>
                  <a:cubicBezTo>
                    <a:pt x="1" y="64"/>
                    <a:pt x="1" y="3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150">
              <a:extLst>
                <a:ext uri="{FF2B5EF4-FFF2-40B4-BE49-F238E27FC236}">
                  <a16:creationId xmlns:a16="http://schemas.microsoft.com/office/drawing/2014/main" xmlns="" id="{39139218-969F-47B4-8EB1-D906EFEA4D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4913" y="3778250"/>
              <a:ext cx="180975" cy="160337"/>
            </a:xfrm>
            <a:custGeom>
              <a:avLst/>
              <a:gdLst>
                <a:gd name="T0" fmla="*/ 2 w 136"/>
                <a:gd name="T1" fmla="*/ 0 h 120"/>
                <a:gd name="T2" fmla="*/ 136 w 136"/>
                <a:gd name="T3" fmla="*/ 0 h 120"/>
                <a:gd name="T4" fmla="*/ 123 w 136"/>
                <a:gd name="T5" fmla="*/ 103 h 120"/>
                <a:gd name="T6" fmla="*/ 104 w 136"/>
                <a:gd name="T7" fmla="*/ 120 h 120"/>
                <a:gd name="T8" fmla="*/ 0 w 136"/>
                <a:gd name="T9" fmla="*/ 95 h 120"/>
                <a:gd name="T10" fmla="*/ 2 w 136"/>
                <a:gd name="T1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120">
                  <a:moveTo>
                    <a:pt x="2" y="0"/>
                  </a:moveTo>
                  <a:cubicBezTo>
                    <a:pt x="47" y="0"/>
                    <a:pt x="91" y="0"/>
                    <a:pt x="136" y="0"/>
                  </a:cubicBezTo>
                  <a:cubicBezTo>
                    <a:pt x="132" y="34"/>
                    <a:pt x="128" y="68"/>
                    <a:pt x="123" y="103"/>
                  </a:cubicBezTo>
                  <a:cubicBezTo>
                    <a:pt x="122" y="112"/>
                    <a:pt x="112" y="119"/>
                    <a:pt x="104" y="120"/>
                  </a:cubicBezTo>
                  <a:cubicBezTo>
                    <a:pt x="69" y="112"/>
                    <a:pt x="34" y="103"/>
                    <a:pt x="0" y="95"/>
                  </a:cubicBezTo>
                  <a:cubicBezTo>
                    <a:pt x="0" y="63"/>
                    <a:pt x="1" y="3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151">
              <a:extLst>
                <a:ext uri="{FF2B5EF4-FFF2-40B4-BE49-F238E27FC236}">
                  <a16:creationId xmlns:a16="http://schemas.microsoft.com/office/drawing/2014/main" xmlns="" id="{6A6C9C8C-3426-4137-9AF5-3F55F0F162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8088" y="3778250"/>
              <a:ext cx="177800" cy="160337"/>
            </a:xfrm>
            <a:custGeom>
              <a:avLst/>
              <a:gdLst>
                <a:gd name="T0" fmla="*/ 3 w 134"/>
                <a:gd name="T1" fmla="*/ 0 h 120"/>
                <a:gd name="T2" fmla="*/ 134 w 134"/>
                <a:gd name="T3" fmla="*/ 0 h 120"/>
                <a:gd name="T4" fmla="*/ 121 w 134"/>
                <a:gd name="T5" fmla="*/ 103 h 120"/>
                <a:gd name="T6" fmla="*/ 102 w 134"/>
                <a:gd name="T7" fmla="*/ 120 h 120"/>
                <a:gd name="T8" fmla="*/ 0 w 134"/>
                <a:gd name="T9" fmla="*/ 94 h 120"/>
                <a:gd name="T10" fmla="*/ 3 w 134"/>
                <a:gd name="T1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120">
                  <a:moveTo>
                    <a:pt x="3" y="0"/>
                  </a:moveTo>
                  <a:cubicBezTo>
                    <a:pt x="47" y="0"/>
                    <a:pt x="90" y="0"/>
                    <a:pt x="134" y="0"/>
                  </a:cubicBezTo>
                  <a:cubicBezTo>
                    <a:pt x="130" y="34"/>
                    <a:pt x="126" y="68"/>
                    <a:pt x="121" y="103"/>
                  </a:cubicBezTo>
                  <a:cubicBezTo>
                    <a:pt x="120" y="112"/>
                    <a:pt x="110" y="118"/>
                    <a:pt x="102" y="120"/>
                  </a:cubicBezTo>
                  <a:cubicBezTo>
                    <a:pt x="68" y="111"/>
                    <a:pt x="34" y="103"/>
                    <a:pt x="0" y="94"/>
                  </a:cubicBezTo>
                  <a:cubicBezTo>
                    <a:pt x="1" y="63"/>
                    <a:pt x="2" y="3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152">
              <a:extLst>
                <a:ext uri="{FF2B5EF4-FFF2-40B4-BE49-F238E27FC236}">
                  <a16:creationId xmlns:a16="http://schemas.microsoft.com/office/drawing/2014/main" xmlns="" id="{2C7091F4-C1D9-4742-8963-1308240C0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263" y="3778250"/>
              <a:ext cx="174625" cy="160337"/>
            </a:xfrm>
            <a:custGeom>
              <a:avLst/>
              <a:gdLst>
                <a:gd name="T0" fmla="*/ 3 w 131"/>
                <a:gd name="T1" fmla="*/ 0 h 120"/>
                <a:gd name="T2" fmla="*/ 131 w 131"/>
                <a:gd name="T3" fmla="*/ 0 h 120"/>
                <a:gd name="T4" fmla="*/ 118 w 131"/>
                <a:gd name="T5" fmla="*/ 103 h 120"/>
                <a:gd name="T6" fmla="*/ 99 w 131"/>
                <a:gd name="T7" fmla="*/ 120 h 120"/>
                <a:gd name="T8" fmla="*/ 0 w 131"/>
                <a:gd name="T9" fmla="*/ 93 h 120"/>
                <a:gd name="T10" fmla="*/ 3 w 131"/>
                <a:gd name="T1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" h="120">
                  <a:moveTo>
                    <a:pt x="3" y="0"/>
                  </a:moveTo>
                  <a:cubicBezTo>
                    <a:pt x="45" y="0"/>
                    <a:pt x="88" y="0"/>
                    <a:pt x="131" y="0"/>
                  </a:cubicBezTo>
                  <a:cubicBezTo>
                    <a:pt x="127" y="34"/>
                    <a:pt x="123" y="68"/>
                    <a:pt x="118" y="103"/>
                  </a:cubicBezTo>
                  <a:cubicBezTo>
                    <a:pt x="117" y="112"/>
                    <a:pt x="107" y="118"/>
                    <a:pt x="99" y="120"/>
                  </a:cubicBezTo>
                  <a:cubicBezTo>
                    <a:pt x="66" y="111"/>
                    <a:pt x="33" y="102"/>
                    <a:pt x="0" y="93"/>
                  </a:cubicBezTo>
                  <a:cubicBezTo>
                    <a:pt x="1" y="62"/>
                    <a:pt x="2" y="3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153">
              <a:extLst>
                <a:ext uri="{FF2B5EF4-FFF2-40B4-BE49-F238E27FC236}">
                  <a16:creationId xmlns:a16="http://schemas.microsoft.com/office/drawing/2014/main" xmlns="" id="{D1351B6C-F533-4A4F-82C7-AD9C13044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6025" y="3778250"/>
              <a:ext cx="169863" cy="160337"/>
            </a:xfrm>
            <a:custGeom>
              <a:avLst/>
              <a:gdLst>
                <a:gd name="T0" fmla="*/ 3 w 128"/>
                <a:gd name="T1" fmla="*/ 0 h 120"/>
                <a:gd name="T2" fmla="*/ 128 w 128"/>
                <a:gd name="T3" fmla="*/ 0 h 120"/>
                <a:gd name="T4" fmla="*/ 115 w 128"/>
                <a:gd name="T5" fmla="*/ 103 h 120"/>
                <a:gd name="T6" fmla="*/ 97 w 128"/>
                <a:gd name="T7" fmla="*/ 120 h 120"/>
                <a:gd name="T8" fmla="*/ 0 w 128"/>
                <a:gd name="T9" fmla="*/ 92 h 120"/>
                <a:gd name="T10" fmla="*/ 3 w 128"/>
                <a:gd name="T1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" h="120">
                  <a:moveTo>
                    <a:pt x="3" y="0"/>
                  </a:moveTo>
                  <a:cubicBezTo>
                    <a:pt x="44" y="0"/>
                    <a:pt x="86" y="0"/>
                    <a:pt x="128" y="0"/>
                  </a:cubicBezTo>
                  <a:cubicBezTo>
                    <a:pt x="124" y="34"/>
                    <a:pt x="120" y="68"/>
                    <a:pt x="115" y="103"/>
                  </a:cubicBezTo>
                  <a:cubicBezTo>
                    <a:pt x="114" y="112"/>
                    <a:pt x="104" y="118"/>
                    <a:pt x="97" y="120"/>
                  </a:cubicBezTo>
                  <a:cubicBezTo>
                    <a:pt x="64" y="111"/>
                    <a:pt x="32" y="101"/>
                    <a:pt x="0" y="92"/>
                  </a:cubicBezTo>
                  <a:cubicBezTo>
                    <a:pt x="1" y="61"/>
                    <a:pt x="2" y="3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154">
              <a:extLst>
                <a:ext uri="{FF2B5EF4-FFF2-40B4-BE49-F238E27FC236}">
                  <a16:creationId xmlns:a16="http://schemas.microsoft.com/office/drawing/2014/main" xmlns="" id="{44C28112-831B-4C6C-BC49-0DE7BFA3C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9200" y="3778250"/>
              <a:ext cx="166688" cy="160337"/>
            </a:xfrm>
            <a:custGeom>
              <a:avLst/>
              <a:gdLst>
                <a:gd name="T0" fmla="*/ 2 w 125"/>
                <a:gd name="T1" fmla="*/ 0 h 120"/>
                <a:gd name="T2" fmla="*/ 125 w 125"/>
                <a:gd name="T3" fmla="*/ 0 h 120"/>
                <a:gd name="T4" fmla="*/ 112 w 125"/>
                <a:gd name="T5" fmla="*/ 103 h 120"/>
                <a:gd name="T6" fmla="*/ 94 w 125"/>
                <a:gd name="T7" fmla="*/ 120 h 120"/>
                <a:gd name="T8" fmla="*/ 0 w 125"/>
                <a:gd name="T9" fmla="*/ 91 h 120"/>
                <a:gd name="T10" fmla="*/ 2 w 125"/>
                <a:gd name="T1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20">
                  <a:moveTo>
                    <a:pt x="2" y="0"/>
                  </a:moveTo>
                  <a:cubicBezTo>
                    <a:pt x="43" y="0"/>
                    <a:pt x="84" y="0"/>
                    <a:pt x="125" y="0"/>
                  </a:cubicBezTo>
                  <a:cubicBezTo>
                    <a:pt x="121" y="34"/>
                    <a:pt x="117" y="68"/>
                    <a:pt x="112" y="103"/>
                  </a:cubicBezTo>
                  <a:cubicBezTo>
                    <a:pt x="111" y="112"/>
                    <a:pt x="102" y="118"/>
                    <a:pt x="94" y="120"/>
                  </a:cubicBezTo>
                  <a:cubicBezTo>
                    <a:pt x="63" y="110"/>
                    <a:pt x="31" y="101"/>
                    <a:pt x="0" y="91"/>
                  </a:cubicBezTo>
                  <a:cubicBezTo>
                    <a:pt x="1" y="61"/>
                    <a:pt x="1" y="3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155">
              <a:extLst>
                <a:ext uri="{FF2B5EF4-FFF2-40B4-BE49-F238E27FC236}">
                  <a16:creationId xmlns:a16="http://schemas.microsoft.com/office/drawing/2014/main" xmlns="" id="{63CB63E9-9E7B-4A0F-AA8D-479F97B3B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3963" y="3778250"/>
              <a:ext cx="161925" cy="160337"/>
            </a:xfrm>
            <a:custGeom>
              <a:avLst/>
              <a:gdLst>
                <a:gd name="T0" fmla="*/ 2 w 122"/>
                <a:gd name="T1" fmla="*/ 0 h 120"/>
                <a:gd name="T2" fmla="*/ 122 w 122"/>
                <a:gd name="T3" fmla="*/ 0 h 120"/>
                <a:gd name="T4" fmla="*/ 109 w 122"/>
                <a:gd name="T5" fmla="*/ 103 h 120"/>
                <a:gd name="T6" fmla="*/ 91 w 122"/>
                <a:gd name="T7" fmla="*/ 120 h 120"/>
                <a:gd name="T8" fmla="*/ 0 w 122"/>
                <a:gd name="T9" fmla="*/ 91 h 120"/>
                <a:gd name="T10" fmla="*/ 2 w 122"/>
                <a:gd name="T1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2" h="120">
                  <a:moveTo>
                    <a:pt x="2" y="0"/>
                  </a:moveTo>
                  <a:cubicBezTo>
                    <a:pt x="42" y="0"/>
                    <a:pt x="82" y="0"/>
                    <a:pt x="122" y="0"/>
                  </a:cubicBezTo>
                  <a:cubicBezTo>
                    <a:pt x="118" y="34"/>
                    <a:pt x="114" y="68"/>
                    <a:pt x="109" y="103"/>
                  </a:cubicBezTo>
                  <a:cubicBezTo>
                    <a:pt x="108" y="112"/>
                    <a:pt x="99" y="118"/>
                    <a:pt x="91" y="120"/>
                  </a:cubicBezTo>
                  <a:cubicBezTo>
                    <a:pt x="61" y="110"/>
                    <a:pt x="30" y="100"/>
                    <a:pt x="0" y="91"/>
                  </a:cubicBezTo>
                  <a:cubicBezTo>
                    <a:pt x="0" y="60"/>
                    <a:pt x="1" y="3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156">
              <a:extLst>
                <a:ext uri="{FF2B5EF4-FFF2-40B4-BE49-F238E27FC236}">
                  <a16:creationId xmlns:a16="http://schemas.microsoft.com/office/drawing/2014/main" xmlns="" id="{2C47FE9E-9DE2-4FE0-851C-A8FB5A02F8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7138" y="3778250"/>
              <a:ext cx="158750" cy="160337"/>
            </a:xfrm>
            <a:custGeom>
              <a:avLst/>
              <a:gdLst>
                <a:gd name="T0" fmla="*/ 3 w 120"/>
                <a:gd name="T1" fmla="*/ 0 h 120"/>
                <a:gd name="T2" fmla="*/ 120 w 120"/>
                <a:gd name="T3" fmla="*/ 0 h 120"/>
                <a:gd name="T4" fmla="*/ 107 w 120"/>
                <a:gd name="T5" fmla="*/ 103 h 120"/>
                <a:gd name="T6" fmla="*/ 90 w 120"/>
                <a:gd name="T7" fmla="*/ 120 h 120"/>
                <a:gd name="T8" fmla="*/ 0 w 120"/>
                <a:gd name="T9" fmla="*/ 90 h 120"/>
                <a:gd name="T10" fmla="*/ 3 w 120"/>
                <a:gd name="T1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20">
                  <a:moveTo>
                    <a:pt x="3" y="0"/>
                  </a:moveTo>
                  <a:cubicBezTo>
                    <a:pt x="42" y="0"/>
                    <a:pt x="81" y="0"/>
                    <a:pt x="120" y="0"/>
                  </a:cubicBezTo>
                  <a:cubicBezTo>
                    <a:pt x="116" y="34"/>
                    <a:pt x="112" y="68"/>
                    <a:pt x="107" y="103"/>
                  </a:cubicBezTo>
                  <a:cubicBezTo>
                    <a:pt x="106" y="112"/>
                    <a:pt x="97" y="118"/>
                    <a:pt x="90" y="120"/>
                  </a:cubicBezTo>
                  <a:cubicBezTo>
                    <a:pt x="60" y="110"/>
                    <a:pt x="30" y="100"/>
                    <a:pt x="0" y="90"/>
                  </a:cubicBezTo>
                  <a:cubicBezTo>
                    <a:pt x="1" y="60"/>
                    <a:pt x="2" y="3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157">
              <a:extLst>
                <a:ext uri="{FF2B5EF4-FFF2-40B4-BE49-F238E27FC236}">
                  <a16:creationId xmlns:a16="http://schemas.microsoft.com/office/drawing/2014/main" xmlns="" id="{7C489464-CDB7-4668-983E-FEC79564E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0313" y="3778250"/>
              <a:ext cx="155575" cy="158750"/>
            </a:xfrm>
            <a:custGeom>
              <a:avLst/>
              <a:gdLst>
                <a:gd name="T0" fmla="*/ 3 w 117"/>
                <a:gd name="T1" fmla="*/ 0 h 119"/>
                <a:gd name="T2" fmla="*/ 117 w 117"/>
                <a:gd name="T3" fmla="*/ 0 h 119"/>
                <a:gd name="T4" fmla="*/ 104 w 117"/>
                <a:gd name="T5" fmla="*/ 103 h 119"/>
                <a:gd name="T6" fmla="*/ 87 w 117"/>
                <a:gd name="T7" fmla="*/ 119 h 119"/>
                <a:gd name="T8" fmla="*/ 0 w 117"/>
                <a:gd name="T9" fmla="*/ 89 h 119"/>
                <a:gd name="T10" fmla="*/ 3 w 117"/>
                <a:gd name="T1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119">
                  <a:moveTo>
                    <a:pt x="3" y="0"/>
                  </a:moveTo>
                  <a:cubicBezTo>
                    <a:pt x="41" y="0"/>
                    <a:pt x="79" y="0"/>
                    <a:pt x="117" y="0"/>
                  </a:cubicBezTo>
                  <a:cubicBezTo>
                    <a:pt x="113" y="34"/>
                    <a:pt x="109" y="68"/>
                    <a:pt x="104" y="103"/>
                  </a:cubicBezTo>
                  <a:cubicBezTo>
                    <a:pt x="103" y="111"/>
                    <a:pt x="94" y="118"/>
                    <a:pt x="87" y="119"/>
                  </a:cubicBezTo>
                  <a:cubicBezTo>
                    <a:pt x="58" y="109"/>
                    <a:pt x="29" y="99"/>
                    <a:pt x="0" y="89"/>
                  </a:cubicBezTo>
                  <a:cubicBezTo>
                    <a:pt x="1" y="59"/>
                    <a:pt x="2" y="3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158">
              <a:extLst>
                <a:ext uri="{FF2B5EF4-FFF2-40B4-BE49-F238E27FC236}">
                  <a16:creationId xmlns:a16="http://schemas.microsoft.com/office/drawing/2014/main" xmlns="" id="{4286F6B0-C08F-4EF0-A381-87107BE42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5075" y="3778250"/>
              <a:ext cx="150813" cy="158750"/>
            </a:xfrm>
            <a:custGeom>
              <a:avLst/>
              <a:gdLst>
                <a:gd name="T0" fmla="*/ 3 w 114"/>
                <a:gd name="T1" fmla="*/ 0 h 119"/>
                <a:gd name="T2" fmla="*/ 114 w 114"/>
                <a:gd name="T3" fmla="*/ 0 h 119"/>
                <a:gd name="T4" fmla="*/ 101 w 114"/>
                <a:gd name="T5" fmla="*/ 103 h 119"/>
                <a:gd name="T6" fmla="*/ 84 w 114"/>
                <a:gd name="T7" fmla="*/ 119 h 119"/>
                <a:gd name="T8" fmla="*/ 0 w 114"/>
                <a:gd name="T9" fmla="*/ 88 h 119"/>
                <a:gd name="T10" fmla="*/ 3 w 114"/>
                <a:gd name="T1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119">
                  <a:moveTo>
                    <a:pt x="3" y="0"/>
                  </a:moveTo>
                  <a:cubicBezTo>
                    <a:pt x="40" y="0"/>
                    <a:pt x="77" y="0"/>
                    <a:pt x="114" y="0"/>
                  </a:cubicBezTo>
                  <a:cubicBezTo>
                    <a:pt x="110" y="34"/>
                    <a:pt x="106" y="68"/>
                    <a:pt x="101" y="103"/>
                  </a:cubicBezTo>
                  <a:cubicBezTo>
                    <a:pt x="100" y="111"/>
                    <a:pt x="91" y="117"/>
                    <a:pt x="84" y="119"/>
                  </a:cubicBezTo>
                  <a:cubicBezTo>
                    <a:pt x="56" y="109"/>
                    <a:pt x="28" y="98"/>
                    <a:pt x="0" y="88"/>
                  </a:cubicBezTo>
                  <a:cubicBezTo>
                    <a:pt x="1" y="59"/>
                    <a:pt x="2" y="29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159">
              <a:extLst>
                <a:ext uri="{FF2B5EF4-FFF2-40B4-BE49-F238E27FC236}">
                  <a16:creationId xmlns:a16="http://schemas.microsoft.com/office/drawing/2014/main" xmlns="" id="{FCD20EBF-815C-41B4-B5A2-7D45C421E9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8250" y="3778250"/>
              <a:ext cx="147638" cy="158750"/>
            </a:xfrm>
            <a:custGeom>
              <a:avLst/>
              <a:gdLst>
                <a:gd name="T0" fmla="*/ 3 w 111"/>
                <a:gd name="T1" fmla="*/ 0 h 119"/>
                <a:gd name="T2" fmla="*/ 111 w 111"/>
                <a:gd name="T3" fmla="*/ 0 h 119"/>
                <a:gd name="T4" fmla="*/ 98 w 111"/>
                <a:gd name="T5" fmla="*/ 103 h 119"/>
                <a:gd name="T6" fmla="*/ 81 w 111"/>
                <a:gd name="T7" fmla="*/ 119 h 119"/>
                <a:gd name="T8" fmla="*/ 0 w 111"/>
                <a:gd name="T9" fmla="*/ 87 h 119"/>
                <a:gd name="T10" fmla="*/ 3 w 111"/>
                <a:gd name="T1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119">
                  <a:moveTo>
                    <a:pt x="3" y="0"/>
                  </a:moveTo>
                  <a:cubicBezTo>
                    <a:pt x="39" y="0"/>
                    <a:pt x="75" y="0"/>
                    <a:pt x="111" y="0"/>
                  </a:cubicBezTo>
                  <a:cubicBezTo>
                    <a:pt x="107" y="34"/>
                    <a:pt x="103" y="68"/>
                    <a:pt x="98" y="103"/>
                  </a:cubicBezTo>
                  <a:cubicBezTo>
                    <a:pt x="97" y="111"/>
                    <a:pt x="89" y="117"/>
                    <a:pt x="81" y="119"/>
                  </a:cubicBezTo>
                  <a:cubicBezTo>
                    <a:pt x="54" y="109"/>
                    <a:pt x="27" y="98"/>
                    <a:pt x="0" y="87"/>
                  </a:cubicBezTo>
                  <a:cubicBezTo>
                    <a:pt x="1" y="58"/>
                    <a:pt x="2" y="29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160">
              <a:extLst>
                <a:ext uri="{FF2B5EF4-FFF2-40B4-BE49-F238E27FC236}">
                  <a16:creationId xmlns:a16="http://schemas.microsoft.com/office/drawing/2014/main" xmlns="" id="{65C51CF8-A095-4E75-9404-09782EEE17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3778250"/>
              <a:ext cx="144463" cy="158750"/>
            </a:xfrm>
            <a:custGeom>
              <a:avLst/>
              <a:gdLst>
                <a:gd name="T0" fmla="*/ 3 w 109"/>
                <a:gd name="T1" fmla="*/ 0 h 119"/>
                <a:gd name="T2" fmla="*/ 109 w 109"/>
                <a:gd name="T3" fmla="*/ 0 h 119"/>
                <a:gd name="T4" fmla="*/ 96 w 109"/>
                <a:gd name="T5" fmla="*/ 103 h 119"/>
                <a:gd name="T6" fmla="*/ 80 w 109"/>
                <a:gd name="T7" fmla="*/ 119 h 119"/>
                <a:gd name="T8" fmla="*/ 0 w 109"/>
                <a:gd name="T9" fmla="*/ 86 h 119"/>
                <a:gd name="T10" fmla="*/ 3 w 109"/>
                <a:gd name="T1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119">
                  <a:moveTo>
                    <a:pt x="3" y="0"/>
                  </a:moveTo>
                  <a:cubicBezTo>
                    <a:pt x="39" y="0"/>
                    <a:pt x="74" y="0"/>
                    <a:pt x="109" y="0"/>
                  </a:cubicBezTo>
                  <a:cubicBezTo>
                    <a:pt x="105" y="34"/>
                    <a:pt x="101" y="68"/>
                    <a:pt x="96" y="103"/>
                  </a:cubicBezTo>
                  <a:cubicBezTo>
                    <a:pt x="95" y="111"/>
                    <a:pt x="87" y="117"/>
                    <a:pt x="80" y="119"/>
                  </a:cubicBezTo>
                  <a:cubicBezTo>
                    <a:pt x="53" y="108"/>
                    <a:pt x="27" y="97"/>
                    <a:pt x="0" y="86"/>
                  </a:cubicBezTo>
                  <a:cubicBezTo>
                    <a:pt x="1" y="58"/>
                    <a:pt x="2" y="29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161">
              <a:extLst>
                <a:ext uri="{FF2B5EF4-FFF2-40B4-BE49-F238E27FC236}">
                  <a16:creationId xmlns:a16="http://schemas.microsoft.com/office/drawing/2014/main" xmlns="" id="{87CFB355-34AF-43F6-8B8B-886D3BDBC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4600" y="3778250"/>
              <a:ext cx="141288" cy="158750"/>
            </a:xfrm>
            <a:custGeom>
              <a:avLst/>
              <a:gdLst>
                <a:gd name="T0" fmla="*/ 3 w 106"/>
                <a:gd name="T1" fmla="*/ 0 h 119"/>
                <a:gd name="T2" fmla="*/ 106 w 106"/>
                <a:gd name="T3" fmla="*/ 0 h 119"/>
                <a:gd name="T4" fmla="*/ 93 w 106"/>
                <a:gd name="T5" fmla="*/ 103 h 119"/>
                <a:gd name="T6" fmla="*/ 77 w 106"/>
                <a:gd name="T7" fmla="*/ 119 h 119"/>
                <a:gd name="T8" fmla="*/ 0 w 106"/>
                <a:gd name="T9" fmla="*/ 85 h 119"/>
                <a:gd name="T10" fmla="*/ 3 w 106"/>
                <a:gd name="T1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119">
                  <a:moveTo>
                    <a:pt x="3" y="0"/>
                  </a:moveTo>
                  <a:cubicBezTo>
                    <a:pt x="38" y="0"/>
                    <a:pt x="72" y="0"/>
                    <a:pt x="106" y="0"/>
                  </a:cubicBezTo>
                  <a:cubicBezTo>
                    <a:pt x="102" y="34"/>
                    <a:pt x="98" y="68"/>
                    <a:pt x="93" y="103"/>
                  </a:cubicBezTo>
                  <a:cubicBezTo>
                    <a:pt x="92" y="111"/>
                    <a:pt x="84" y="117"/>
                    <a:pt x="77" y="119"/>
                  </a:cubicBezTo>
                  <a:cubicBezTo>
                    <a:pt x="51" y="108"/>
                    <a:pt x="26" y="97"/>
                    <a:pt x="0" y="85"/>
                  </a:cubicBezTo>
                  <a:cubicBezTo>
                    <a:pt x="1" y="57"/>
                    <a:pt x="2" y="28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162">
              <a:extLst>
                <a:ext uri="{FF2B5EF4-FFF2-40B4-BE49-F238E27FC236}">
                  <a16:creationId xmlns:a16="http://schemas.microsoft.com/office/drawing/2014/main" xmlns="" id="{F622244A-A920-46F1-B3D7-87D4ADC2C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9363" y="3778250"/>
              <a:ext cx="136525" cy="158750"/>
            </a:xfrm>
            <a:custGeom>
              <a:avLst/>
              <a:gdLst>
                <a:gd name="T0" fmla="*/ 3 w 103"/>
                <a:gd name="T1" fmla="*/ 0 h 119"/>
                <a:gd name="T2" fmla="*/ 103 w 103"/>
                <a:gd name="T3" fmla="*/ 0 h 119"/>
                <a:gd name="T4" fmla="*/ 90 w 103"/>
                <a:gd name="T5" fmla="*/ 103 h 119"/>
                <a:gd name="T6" fmla="*/ 74 w 103"/>
                <a:gd name="T7" fmla="*/ 119 h 119"/>
                <a:gd name="T8" fmla="*/ 0 w 103"/>
                <a:gd name="T9" fmla="*/ 85 h 119"/>
                <a:gd name="T10" fmla="*/ 3 w 103"/>
                <a:gd name="T1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119">
                  <a:moveTo>
                    <a:pt x="3" y="0"/>
                  </a:moveTo>
                  <a:cubicBezTo>
                    <a:pt x="36" y="0"/>
                    <a:pt x="70" y="0"/>
                    <a:pt x="103" y="0"/>
                  </a:cubicBezTo>
                  <a:cubicBezTo>
                    <a:pt x="99" y="34"/>
                    <a:pt x="95" y="68"/>
                    <a:pt x="90" y="103"/>
                  </a:cubicBezTo>
                  <a:cubicBezTo>
                    <a:pt x="89" y="111"/>
                    <a:pt x="81" y="117"/>
                    <a:pt x="74" y="119"/>
                  </a:cubicBezTo>
                  <a:cubicBezTo>
                    <a:pt x="49" y="107"/>
                    <a:pt x="25" y="96"/>
                    <a:pt x="0" y="85"/>
                  </a:cubicBezTo>
                  <a:cubicBezTo>
                    <a:pt x="1" y="56"/>
                    <a:pt x="2" y="28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163">
              <a:extLst>
                <a:ext uri="{FF2B5EF4-FFF2-40B4-BE49-F238E27FC236}">
                  <a16:creationId xmlns:a16="http://schemas.microsoft.com/office/drawing/2014/main" xmlns="" id="{F052A31A-B403-453B-842A-9442A495D9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2538" y="3778250"/>
              <a:ext cx="133350" cy="158750"/>
            </a:xfrm>
            <a:custGeom>
              <a:avLst/>
              <a:gdLst>
                <a:gd name="T0" fmla="*/ 3 w 100"/>
                <a:gd name="T1" fmla="*/ 0 h 119"/>
                <a:gd name="T2" fmla="*/ 100 w 100"/>
                <a:gd name="T3" fmla="*/ 0 h 119"/>
                <a:gd name="T4" fmla="*/ 87 w 100"/>
                <a:gd name="T5" fmla="*/ 103 h 119"/>
                <a:gd name="T6" fmla="*/ 71 w 100"/>
                <a:gd name="T7" fmla="*/ 119 h 119"/>
                <a:gd name="T8" fmla="*/ 0 w 100"/>
                <a:gd name="T9" fmla="*/ 84 h 119"/>
                <a:gd name="T10" fmla="*/ 3 w 100"/>
                <a:gd name="T1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119">
                  <a:moveTo>
                    <a:pt x="3" y="0"/>
                  </a:moveTo>
                  <a:cubicBezTo>
                    <a:pt x="35" y="0"/>
                    <a:pt x="68" y="0"/>
                    <a:pt x="100" y="0"/>
                  </a:cubicBezTo>
                  <a:cubicBezTo>
                    <a:pt x="96" y="34"/>
                    <a:pt x="92" y="68"/>
                    <a:pt x="87" y="103"/>
                  </a:cubicBezTo>
                  <a:cubicBezTo>
                    <a:pt x="86" y="111"/>
                    <a:pt x="78" y="117"/>
                    <a:pt x="71" y="119"/>
                  </a:cubicBezTo>
                  <a:cubicBezTo>
                    <a:pt x="47" y="107"/>
                    <a:pt x="24" y="95"/>
                    <a:pt x="0" y="84"/>
                  </a:cubicBezTo>
                  <a:cubicBezTo>
                    <a:pt x="1" y="56"/>
                    <a:pt x="2" y="28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164">
              <a:extLst>
                <a:ext uri="{FF2B5EF4-FFF2-40B4-BE49-F238E27FC236}">
                  <a16:creationId xmlns:a16="http://schemas.microsoft.com/office/drawing/2014/main" xmlns="" id="{1B1A481E-A2C4-45D3-9B73-8F56055128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5713" y="3778250"/>
              <a:ext cx="130175" cy="158750"/>
            </a:xfrm>
            <a:custGeom>
              <a:avLst/>
              <a:gdLst>
                <a:gd name="T0" fmla="*/ 4 w 98"/>
                <a:gd name="T1" fmla="*/ 0 h 119"/>
                <a:gd name="T2" fmla="*/ 98 w 98"/>
                <a:gd name="T3" fmla="*/ 0 h 119"/>
                <a:gd name="T4" fmla="*/ 85 w 98"/>
                <a:gd name="T5" fmla="*/ 103 h 119"/>
                <a:gd name="T6" fmla="*/ 70 w 98"/>
                <a:gd name="T7" fmla="*/ 119 h 119"/>
                <a:gd name="T8" fmla="*/ 0 w 98"/>
                <a:gd name="T9" fmla="*/ 83 h 119"/>
                <a:gd name="T10" fmla="*/ 4 w 98"/>
                <a:gd name="T1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119">
                  <a:moveTo>
                    <a:pt x="4" y="0"/>
                  </a:moveTo>
                  <a:cubicBezTo>
                    <a:pt x="35" y="0"/>
                    <a:pt x="67" y="0"/>
                    <a:pt x="98" y="0"/>
                  </a:cubicBezTo>
                  <a:cubicBezTo>
                    <a:pt x="94" y="34"/>
                    <a:pt x="90" y="68"/>
                    <a:pt x="85" y="103"/>
                  </a:cubicBezTo>
                  <a:cubicBezTo>
                    <a:pt x="84" y="111"/>
                    <a:pt x="76" y="117"/>
                    <a:pt x="70" y="119"/>
                  </a:cubicBezTo>
                  <a:cubicBezTo>
                    <a:pt x="47" y="107"/>
                    <a:pt x="24" y="95"/>
                    <a:pt x="0" y="83"/>
                  </a:cubicBezTo>
                  <a:cubicBezTo>
                    <a:pt x="2" y="55"/>
                    <a:pt x="3" y="28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165">
              <a:extLst>
                <a:ext uri="{FF2B5EF4-FFF2-40B4-BE49-F238E27FC236}">
                  <a16:creationId xmlns:a16="http://schemas.microsoft.com/office/drawing/2014/main" xmlns="" id="{F4510824-912E-4E37-8138-68A869E0FC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8888" y="3778250"/>
              <a:ext cx="127000" cy="158750"/>
            </a:xfrm>
            <a:custGeom>
              <a:avLst/>
              <a:gdLst>
                <a:gd name="T0" fmla="*/ 4 w 95"/>
                <a:gd name="T1" fmla="*/ 0 h 119"/>
                <a:gd name="T2" fmla="*/ 95 w 95"/>
                <a:gd name="T3" fmla="*/ 0 h 119"/>
                <a:gd name="T4" fmla="*/ 82 w 95"/>
                <a:gd name="T5" fmla="*/ 103 h 119"/>
                <a:gd name="T6" fmla="*/ 67 w 95"/>
                <a:gd name="T7" fmla="*/ 119 h 119"/>
                <a:gd name="T8" fmla="*/ 0 w 95"/>
                <a:gd name="T9" fmla="*/ 82 h 119"/>
                <a:gd name="T10" fmla="*/ 4 w 95"/>
                <a:gd name="T1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19">
                  <a:moveTo>
                    <a:pt x="4" y="0"/>
                  </a:moveTo>
                  <a:cubicBezTo>
                    <a:pt x="34" y="0"/>
                    <a:pt x="65" y="0"/>
                    <a:pt x="95" y="0"/>
                  </a:cubicBezTo>
                  <a:cubicBezTo>
                    <a:pt x="91" y="34"/>
                    <a:pt x="87" y="68"/>
                    <a:pt x="82" y="103"/>
                  </a:cubicBezTo>
                  <a:cubicBezTo>
                    <a:pt x="81" y="111"/>
                    <a:pt x="74" y="116"/>
                    <a:pt x="67" y="119"/>
                  </a:cubicBezTo>
                  <a:cubicBezTo>
                    <a:pt x="45" y="106"/>
                    <a:pt x="22" y="94"/>
                    <a:pt x="0" y="82"/>
                  </a:cubicBezTo>
                  <a:cubicBezTo>
                    <a:pt x="1" y="55"/>
                    <a:pt x="2" y="27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166">
              <a:extLst>
                <a:ext uri="{FF2B5EF4-FFF2-40B4-BE49-F238E27FC236}">
                  <a16:creationId xmlns:a16="http://schemas.microsoft.com/office/drawing/2014/main" xmlns="" id="{BACF5EE1-452B-4929-A387-853C6753F3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3650" y="3778250"/>
              <a:ext cx="122238" cy="158750"/>
            </a:xfrm>
            <a:custGeom>
              <a:avLst/>
              <a:gdLst>
                <a:gd name="T0" fmla="*/ 3 w 92"/>
                <a:gd name="T1" fmla="*/ 0 h 119"/>
                <a:gd name="T2" fmla="*/ 92 w 92"/>
                <a:gd name="T3" fmla="*/ 0 h 119"/>
                <a:gd name="T4" fmla="*/ 79 w 92"/>
                <a:gd name="T5" fmla="*/ 103 h 119"/>
                <a:gd name="T6" fmla="*/ 64 w 92"/>
                <a:gd name="T7" fmla="*/ 119 h 119"/>
                <a:gd name="T8" fmla="*/ 0 w 92"/>
                <a:gd name="T9" fmla="*/ 81 h 119"/>
                <a:gd name="T10" fmla="*/ 3 w 92"/>
                <a:gd name="T1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119">
                  <a:moveTo>
                    <a:pt x="3" y="0"/>
                  </a:moveTo>
                  <a:cubicBezTo>
                    <a:pt x="33" y="0"/>
                    <a:pt x="62" y="0"/>
                    <a:pt x="92" y="0"/>
                  </a:cubicBezTo>
                  <a:cubicBezTo>
                    <a:pt x="88" y="34"/>
                    <a:pt x="84" y="68"/>
                    <a:pt x="79" y="103"/>
                  </a:cubicBezTo>
                  <a:cubicBezTo>
                    <a:pt x="78" y="111"/>
                    <a:pt x="71" y="116"/>
                    <a:pt x="64" y="119"/>
                  </a:cubicBezTo>
                  <a:cubicBezTo>
                    <a:pt x="43" y="106"/>
                    <a:pt x="21" y="94"/>
                    <a:pt x="0" y="81"/>
                  </a:cubicBezTo>
                  <a:cubicBezTo>
                    <a:pt x="1" y="54"/>
                    <a:pt x="2" y="27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167">
              <a:extLst>
                <a:ext uri="{FF2B5EF4-FFF2-40B4-BE49-F238E27FC236}">
                  <a16:creationId xmlns:a16="http://schemas.microsoft.com/office/drawing/2014/main" xmlns="" id="{D322A7B9-6038-4DB5-B195-E94E8A6F3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8413" y="3778250"/>
              <a:ext cx="117475" cy="157162"/>
            </a:xfrm>
            <a:custGeom>
              <a:avLst/>
              <a:gdLst>
                <a:gd name="T0" fmla="*/ 3 w 89"/>
                <a:gd name="T1" fmla="*/ 0 h 118"/>
                <a:gd name="T2" fmla="*/ 89 w 89"/>
                <a:gd name="T3" fmla="*/ 0 h 118"/>
                <a:gd name="T4" fmla="*/ 76 w 89"/>
                <a:gd name="T5" fmla="*/ 103 h 118"/>
                <a:gd name="T6" fmla="*/ 61 w 89"/>
                <a:gd name="T7" fmla="*/ 118 h 118"/>
                <a:gd name="T8" fmla="*/ 0 w 89"/>
                <a:gd name="T9" fmla="*/ 80 h 118"/>
                <a:gd name="T10" fmla="*/ 3 w 89"/>
                <a:gd name="T11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118">
                  <a:moveTo>
                    <a:pt x="3" y="0"/>
                  </a:moveTo>
                  <a:cubicBezTo>
                    <a:pt x="32" y="0"/>
                    <a:pt x="60" y="0"/>
                    <a:pt x="89" y="0"/>
                  </a:cubicBezTo>
                  <a:cubicBezTo>
                    <a:pt x="85" y="34"/>
                    <a:pt x="81" y="68"/>
                    <a:pt x="76" y="103"/>
                  </a:cubicBezTo>
                  <a:cubicBezTo>
                    <a:pt x="75" y="110"/>
                    <a:pt x="68" y="116"/>
                    <a:pt x="61" y="118"/>
                  </a:cubicBezTo>
                  <a:cubicBezTo>
                    <a:pt x="41" y="106"/>
                    <a:pt x="20" y="93"/>
                    <a:pt x="0" y="80"/>
                  </a:cubicBezTo>
                  <a:cubicBezTo>
                    <a:pt x="1" y="54"/>
                    <a:pt x="2" y="27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168">
              <a:extLst>
                <a:ext uri="{FF2B5EF4-FFF2-40B4-BE49-F238E27FC236}">
                  <a16:creationId xmlns:a16="http://schemas.microsoft.com/office/drawing/2014/main" xmlns="" id="{F455E137-94A7-4ABA-89BE-DD48BD40C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0000" y="3778250"/>
              <a:ext cx="115888" cy="157162"/>
            </a:xfrm>
            <a:custGeom>
              <a:avLst/>
              <a:gdLst>
                <a:gd name="T0" fmla="*/ 4 w 87"/>
                <a:gd name="T1" fmla="*/ 0 h 118"/>
                <a:gd name="T2" fmla="*/ 87 w 87"/>
                <a:gd name="T3" fmla="*/ 0 h 118"/>
                <a:gd name="T4" fmla="*/ 74 w 87"/>
                <a:gd name="T5" fmla="*/ 103 h 118"/>
                <a:gd name="T6" fmla="*/ 60 w 87"/>
                <a:gd name="T7" fmla="*/ 118 h 118"/>
                <a:gd name="T8" fmla="*/ 0 w 87"/>
                <a:gd name="T9" fmla="*/ 80 h 118"/>
                <a:gd name="T10" fmla="*/ 4 w 87"/>
                <a:gd name="T11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118">
                  <a:moveTo>
                    <a:pt x="4" y="0"/>
                  </a:moveTo>
                  <a:cubicBezTo>
                    <a:pt x="32" y="0"/>
                    <a:pt x="59" y="0"/>
                    <a:pt x="87" y="0"/>
                  </a:cubicBezTo>
                  <a:cubicBezTo>
                    <a:pt x="83" y="34"/>
                    <a:pt x="79" y="68"/>
                    <a:pt x="74" y="103"/>
                  </a:cubicBezTo>
                  <a:cubicBezTo>
                    <a:pt x="73" y="110"/>
                    <a:pt x="66" y="116"/>
                    <a:pt x="60" y="118"/>
                  </a:cubicBezTo>
                  <a:cubicBezTo>
                    <a:pt x="40" y="105"/>
                    <a:pt x="20" y="92"/>
                    <a:pt x="0" y="80"/>
                  </a:cubicBezTo>
                  <a:cubicBezTo>
                    <a:pt x="2" y="53"/>
                    <a:pt x="3" y="26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169">
              <a:extLst>
                <a:ext uri="{FF2B5EF4-FFF2-40B4-BE49-F238E27FC236}">
                  <a16:creationId xmlns:a16="http://schemas.microsoft.com/office/drawing/2014/main" xmlns="" id="{2C479AA7-0B47-49CE-A6E1-22604D61A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4763" y="3778250"/>
              <a:ext cx="111125" cy="157162"/>
            </a:xfrm>
            <a:custGeom>
              <a:avLst/>
              <a:gdLst>
                <a:gd name="T0" fmla="*/ 4 w 84"/>
                <a:gd name="T1" fmla="*/ 0 h 118"/>
                <a:gd name="T2" fmla="*/ 84 w 84"/>
                <a:gd name="T3" fmla="*/ 0 h 118"/>
                <a:gd name="T4" fmla="*/ 71 w 84"/>
                <a:gd name="T5" fmla="*/ 103 h 118"/>
                <a:gd name="T6" fmla="*/ 57 w 84"/>
                <a:gd name="T7" fmla="*/ 118 h 118"/>
                <a:gd name="T8" fmla="*/ 0 w 84"/>
                <a:gd name="T9" fmla="*/ 79 h 118"/>
                <a:gd name="T10" fmla="*/ 4 w 84"/>
                <a:gd name="T11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118">
                  <a:moveTo>
                    <a:pt x="4" y="0"/>
                  </a:moveTo>
                  <a:cubicBezTo>
                    <a:pt x="31" y="0"/>
                    <a:pt x="57" y="0"/>
                    <a:pt x="84" y="0"/>
                  </a:cubicBezTo>
                  <a:cubicBezTo>
                    <a:pt x="80" y="34"/>
                    <a:pt x="76" y="68"/>
                    <a:pt x="71" y="103"/>
                  </a:cubicBezTo>
                  <a:cubicBezTo>
                    <a:pt x="70" y="110"/>
                    <a:pt x="63" y="116"/>
                    <a:pt x="57" y="118"/>
                  </a:cubicBezTo>
                  <a:cubicBezTo>
                    <a:pt x="38" y="105"/>
                    <a:pt x="19" y="92"/>
                    <a:pt x="0" y="79"/>
                  </a:cubicBezTo>
                  <a:cubicBezTo>
                    <a:pt x="2" y="52"/>
                    <a:pt x="3" y="26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170">
              <a:extLst>
                <a:ext uri="{FF2B5EF4-FFF2-40B4-BE49-F238E27FC236}">
                  <a16:creationId xmlns:a16="http://schemas.microsoft.com/office/drawing/2014/main" xmlns="" id="{6EBDE389-65FF-4D68-ABA1-52DC2FE14C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7938" y="3778250"/>
              <a:ext cx="107950" cy="157162"/>
            </a:xfrm>
            <a:custGeom>
              <a:avLst/>
              <a:gdLst>
                <a:gd name="T0" fmla="*/ 4 w 81"/>
                <a:gd name="T1" fmla="*/ 0 h 118"/>
                <a:gd name="T2" fmla="*/ 81 w 81"/>
                <a:gd name="T3" fmla="*/ 0 h 118"/>
                <a:gd name="T4" fmla="*/ 68 w 81"/>
                <a:gd name="T5" fmla="*/ 103 h 118"/>
                <a:gd name="T6" fmla="*/ 54 w 81"/>
                <a:gd name="T7" fmla="*/ 118 h 118"/>
                <a:gd name="T8" fmla="*/ 0 w 81"/>
                <a:gd name="T9" fmla="*/ 78 h 118"/>
                <a:gd name="T10" fmla="*/ 4 w 81"/>
                <a:gd name="T11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118">
                  <a:moveTo>
                    <a:pt x="4" y="0"/>
                  </a:moveTo>
                  <a:cubicBezTo>
                    <a:pt x="30" y="0"/>
                    <a:pt x="55" y="0"/>
                    <a:pt x="81" y="0"/>
                  </a:cubicBezTo>
                  <a:cubicBezTo>
                    <a:pt x="77" y="34"/>
                    <a:pt x="73" y="68"/>
                    <a:pt x="68" y="103"/>
                  </a:cubicBezTo>
                  <a:cubicBezTo>
                    <a:pt x="67" y="110"/>
                    <a:pt x="60" y="116"/>
                    <a:pt x="54" y="118"/>
                  </a:cubicBezTo>
                  <a:cubicBezTo>
                    <a:pt x="36" y="105"/>
                    <a:pt x="18" y="91"/>
                    <a:pt x="0" y="78"/>
                  </a:cubicBezTo>
                  <a:cubicBezTo>
                    <a:pt x="1" y="52"/>
                    <a:pt x="3" y="26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171">
              <a:extLst>
                <a:ext uri="{FF2B5EF4-FFF2-40B4-BE49-F238E27FC236}">
                  <a16:creationId xmlns:a16="http://schemas.microsoft.com/office/drawing/2014/main" xmlns="" id="{A32D8F67-DA33-4EC7-A14B-C8BB8B3395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2700" y="3778250"/>
              <a:ext cx="103188" cy="157162"/>
            </a:xfrm>
            <a:custGeom>
              <a:avLst/>
              <a:gdLst>
                <a:gd name="T0" fmla="*/ 4 w 78"/>
                <a:gd name="T1" fmla="*/ 0 h 118"/>
                <a:gd name="T2" fmla="*/ 78 w 78"/>
                <a:gd name="T3" fmla="*/ 0 h 118"/>
                <a:gd name="T4" fmla="*/ 65 w 78"/>
                <a:gd name="T5" fmla="*/ 103 h 118"/>
                <a:gd name="T6" fmla="*/ 52 w 78"/>
                <a:gd name="T7" fmla="*/ 118 h 118"/>
                <a:gd name="T8" fmla="*/ 0 w 78"/>
                <a:gd name="T9" fmla="*/ 77 h 118"/>
                <a:gd name="T10" fmla="*/ 4 w 78"/>
                <a:gd name="T11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118">
                  <a:moveTo>
                    <a:pt x="4" y="0"/>
                  </a:moveTo>
                  <a:cubicBezTo>
                    <a:pt x="28" y="0"/>
                    <a:pt x="53" y="0"/>
                    <a:pt x="78" y="0"/>
                  </a:cubicBezTo>
                  <a:cubicBezTo>
                    <a:pt x="74" y="34"/>
                    <a:pt x="70" y="68"/>
                    <a:pt x="65" y="103"/>
                  </a:cubicBezTo>
                  <a:cubicBezTo>
                    <a:pt x="64" y="110"/>
                    <a:pt x="58" y="116"/>
                    <a:pt x="52" y="118"/>
                  </a:cubicBezTo>
                  <a:cubicBezTo>
                    <a:pt x="34" y="104"/>
                    <a:pt x="17" y="91"/>
                    <a:pt x="0" y="77"/>
                  </a:cubicBezTo>
                  <a:cubicBezTo>
                    <a:pt x="1" y="51"/>
                    <a:pt x="2" y="26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172">
              <a:extLst>
                <a:ext uri="{FF2B5EF4-FFF2-40B4-BE49-F238E27FC236}">
                  <a16:creationId xmlns:a16="http://schemas.microsoft.com/office/drawing/2014/main" xmlns="" id="{AB3F0AA5-5037-47BB-868A-52D50A16FC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5875" y="3778250"/>
              <a:ext cx="100013" cy="157162"/>
            </a:xfrm>
            <a:custGeom>
              <a:avLst/>
              <a:gdLst>
                <a:gd name="T0" fmla="*/ 4 w 75"/>
                <a:gd name="T1" fmla="*/ 0 h 118"/>
                <a:gd name="T2" fmla="*/ 75 w 75"/>
                <a:gd name="T3" fmla="*/ 0 h 118"/>
                <a:gd name="T4" fmla="*/ 62 w 75"/>
                <a:gd name="T5" fmla="*/ 103 h 118"/>
                <a:gd name="T6" fmla="*/ 49 w 75"/>
                <a:gd name="T7" fmla="*/ 118 h 118"/>
                <a:gd name="T8" fmla="*/ 0 w 75"/>
                <a:gd name="T9" fmla="*/ 76 h 118"/>
                <a:gd name="T10" fmla="*/ 4 w 75"/>
                <a:gd name="T11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118">
                  <a:moveTo>
                    <a:pt x="4" y="0"/>
                  </a:moveTo>
                  <a:cubicBezTo>
                    <a:pt x="27" y="0"/>
                    <a:pt x="51" y="0"/>
                    <a:pt x="75" y="0"/>
                  </a:cubicBezTo>
                  <a:cubicBezTo>
                    <a:pt x="71" y="34"/>
                    <a:pt x="67" y="68"/>
                    <a:pt x="62" y="103"/>
                  </a:cubicBezTo>
                  <a:cubicBezTo>
                    <a:pt x="61" y="110"/>
                    <a:pt x="55" y="115"/>
                    <a:pt x="49" y="118"/>
                  </a:cubicBezTo>
                  <a:cubicBezTo>
                    <a:pt x="32" y="104"/>
                    <a:pt x="16" y="90"/>
                    <a:pt x="0" y="76"/>
                  </a:cubicBezTo>
                  <a:cubicBezTo>
                    <a:pt x="1" y="51"/>
                    <a:pt x="2" y="25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173">
              <a:extLst>
                <a:ext uri="{FF2B5EF4-FFF2-40B4-BE49-F238E27FC236}">
                  <a16:creationId xmlns:a16="http://schemas.microsoft.com/office/drawing/2014/main" xmlns="" id="{4465BFB0-59C4-4AFC-8762-9B4EE6FE7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9050" y="3778250"/>
              <a:ext cx="96838" cy="157162"/>
            </a:xfrm>
            <a:custGeom>
              <a:avLst/>
              <a:gdLst>
                <a:gd name="T0" fmla="*/ 4 w 73"/>
                <a:gd name="T1" fmla="*/ 0 h 118"/>
                <a:gd name="T2" fmla="*/ 73 w 73"/>
                <a:gd name="T3" fmla="*/ 0 h 118"/>
                <a:gd name="T4" fmla="*/ 60 w 73"/>
                <a:gd name="T5" fmla="*/ 103 h 118"/>
                <a:gd name="T6" fmla="*/ 47 w 73"/>
                <a:gd name="T7" fmla="*/ 118 h 118"/>
                <a:gd name="T8" fmla="*/ 0 w 73"/>
                <a:gd name="T9" fmla="*/ 75 h 118"/>
                <a:gd name="T10" fmla="*/ 4 w 73"/>
                <a:gd name="T11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118">
                  <a:moveTo>
                    <a:pt x="4" y="0"/>
                  </a:moveTo>
                  <a:cubicBezTo>
                    <a:pt x="27" y="0"/>
                    <a:pt x="50" y="0"/>
                    <a:pt x="73" y="0"/>
                  </a:cubicBezTo>
                  <a:cubicBezTo>
                    <a:pt x="69" y="34"/>
                    <a:pt x="65" y="68"/>
                    <a:pt x="60" y="103"/>
                  </a:cubicBezTo>
                  <a:cubicBezTo>
                    <a:pt x="59" y="110"/>
                    <a:pt x="53" y="115"/>
                    <a:pt x="47" y="118"/>
                  </a:cubicBezTo>
                  <a:cubicBezTo>
                    <a:pt x="31" y="104"/>
                    <a:pt x="16" y="90"/>
                    <a:pt x="0" y="75"/>
                  </a:cubicBezTo>
                  <a:cubicBezTo>
                    <a:pt x="2" y="50"/>
                    <a:pt x="3" y="25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174">
              <a:extLst>
                <a:ext uri="{FF2B5EF4-FFF2-40B4-BE49-F238E27FC236}">
                  <a16:creationId xmlns:a16="http://schemas.microsoft.com/office/drawing/2014/main" xmlns="" id="{5DD75F74-1FE3-4A5B-B209-5C85053146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2225" y="3778250"/>
              <a:ext cx="93663" cy="157162"/>
            </a:xfrm>
            <a:custGeom>
              <a:avLst/>
              <a:gdLst>
                <a:gd name="T0" fmla="*/ 4 w 70"/>
                <a:gd name="T1" fmla="*/ 0 h 118"/>
                <a:gd name="T2" fmla="*/ 70 w 70"/>
                <a:gd name="T3" fmla="*/ 0 h 118"/>
                <a:gd name="T4" fmla="*/ 57 w 70"/>
                <a:gd name="T5" fmla="*/ 103 h 118"/>
                <a:gd name="T6" fmla="*/ 44 w 70"/>
                <a:gd name="T7" fmla="*/ 118 h 118"/>
                <a:gd name="T8" fmla="*/ 0 w 70"/>
                <a:gd name="T9" fmla="*/ 75 h 118"/>
                <a:gd name="T10" fmla="*/ 4 w 70"/>
                <a:gd name="T11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118">
                  <a:moveTo>
                    <a:pt x="4" y="0"/>
                  </a:moveTo>
                  <a:cubicBezTo>
                    <a:pt x="26" y="0"/>
                    <a:pt x="48" y="0"/>
                    <a:pt x="70" y="0"/>
                  </a:cubicBezTo>
                  <a:cubicBezTo>
                    <a:pt x="66" y="34"/>
                    <a:pt x="62" y="68"/>
                    <a:pt x="57" y="103"/>
                  </a:cubicBezTo>
                  <a:cubicBezTo>
                    <a:pt x="56" y="110"/>
                    <a:pt x="50" y="115"/>
                    <a:pt x="44" y="118"/>
                  </a:cubicBezTo>
                  <a:cubicBezTo>
                    <a:pt x="30" y="103"/>
                    <a:pt x="15" y="89"/>
                    <a:pt x="0" y="75"/>
                  </a:cubicBezTo>
                  <a:cubicBezTo>
                    <a:pt x="1" y="50"/>
                    <a:pt x="3" y="25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175">
              <a:extLst>
                <a:ext uri="{FF2B5EF4-FFF2-40B4-BE49-F238E27FC236}">
                  <a16:creationId xmlns:a16="http://schemas.microsoft.com/office/drawing/2014/main" xmlns="" id="{6C2D9DCB-0A5A-4D66-830A-1509B18C90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6988" y="3778250"/>
              <a:ext cx="88900" cy="157162"/>
            </a:xfrm>
            <a:custGeom>
              <a:avLst/>
              <a:gdLst>
                <a:gd name="T0" fmla="*/ 4 w 67"/>
                <a:gd name="T1" fmla="*/ 0 h 118"/>
                <a:gd name="T2" fmla="*/ 67 w 67"/>
                <a:gd name="T3" fmla="*/ 0 h 118"/>
                <a:gd name="T4" fmla="*/ 54 w 67"/>
                <a:gd name="T5" fmla="*/ 103 h 118"/>
                <a:gd name="T6" fmla="*/ 42 w 67"/>
                <a:gd name="T7" fmla="*/ 118 h 118"/>
                <a:gd name="T8" fmla="*/ 0 w 67"/>
                <a:gd name="T9" fmla="*/ 74 h 118"/>
                <a:gd name="T10" fmla="*/ 4 w 67"/>
                <a:gd name="T11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118">
                  <a:moveTo>
                    <a:pt x="4" y="0"/>
                  </a:moveTo>
                  <a:cubicBezTo>
                    <a:pt x="25" y="0"/>
                    <a:pt x="46" y="0"/>
                    <a:pt x="67" y="0"/>
                  </a:cubicBezTo>
                  <a:cubicBezTo>
                    <a:pt x="63" y="34"/>
                    <a:pt x="59" y="68"/>
                    <a:pt x="54" y="103"/>
                  </a:cubicBezTo>
                  <a:cubicBezTo>
                    <a:pt x="53" y="110"/>
                    <a:pt x="47" y="115"/>
                    <a:pt x="42" y="118"/>
                  </a:cubicBezTo>
                  <a:cubicBezTo>
                    <a:pt x="28" y="103"/>
                    <a:pt x="14" y="88"/>
                    <a:pt x="0" y="74"/>
                  </a:cubicBezTo>
                  <a:cubicBezTo>
                    <a:pt x="1" y="49"/>
                    <a:pt x="3" y="24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176">
              <a:extLst>
                <a:ext uri="{FF2B5EF4-FFF2-40B4-BE49-F238E27FC236}">
                  <a16:creationId xmlns:a16="http://schemas.microsoft.com/office/drawing/2014/main" xmlns="" id="{D1166D54-CB3D-4DA0-857D-F8F82F129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0163" y="3778250"/>
              <a:ext cx="85725" cy="155575"/>
            </a:xfrm>
            <a:custGeom>
              <a:avLst/>
              <a:gdLst>
                <a:gd name="T0" fmla="*/ 4 w 64"/>
                <a:gd name="T1" fmla="*/ 0 h 117"/>
                <a:gd name="T2" fmla="*/ 64 w 64"/>
                <a:gd name="T3" fmla="*/ 0 h 117"/>
                <a:gd name="T4" fmla="*/ 51 w 64"/>
                <a:gd name="T5" fmla="*/ 103 h 117"/>
                <a:gd name="T6" fmla="*/ 39 w 64"/>
                <a:gd name="T7" fmla="*/ 117 h 117"/>
                <a:gd name="T8" fmla="*/ 0 w 64"/>
                <a:gd name="T9" fmla="*/ 73 h 117"/>
                <a:gd name="T10" fmla="*/ 4 w 64"/>
                <a:gd name="T1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117">
                  <a:moveTo>
                    <a:pt x="4" y="0"/>
                  </a:moveTo>
                  <a:cubicBezTo>
                    <a:pt x="24" y="0"/>
                    <a:pt x="44" y="0"/>
                    <a:pt x="64" y="0"/>
                  </a:cubicBezTo>
                  <a:cubicBezTo>
                    <a:pt x="60" y="34"/>
                    <a:pt x="56" y="68"/>
                    <a:pt x="51" y="103"/>
                  </a:cubicBezTo>
                  <a:cubicBezTo>
                    <a:pt x="50" y="110"/>
                    <a:pt x="45" y="115"/>
                    <a:pt x="39" y="117"/>
                  </a:cubicBezTo>
                  <a:cubicBezTo>
                    <a:pt x="26" y="103"/>
                    <a:pt x="13" y="88"/>
                    <a:pt x="0" y="73"/>
                  </a:cubicBezTo>
                  <a:cubicBezTo>
                    <a:pt x="1" y="49"/>
                    <a:pt x="3" y="24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177">
              <a:extLst>
                <a:ext uri="{FF2B5EF4-FFF2-40B4-BE49-F238E27FC236}">
                  <a16:creationId xmlns:a16="http://schemas.microsoft.com/office/drawing/2014/main" xmlns="" id="{1F672319-95D4-40F9-AEEF-B6B9D4E94D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3338" y="3778250"/>
              <a:ext cx="82550" cy="155575"/>
            </a:xfrm>
            <a:custGeom>
              <a:avLst/>
              <a:gdLst>
                <a:gd name="T0" fmla="*/ 5 w 62"/>
                <a:gd name="T1" fmla="*/ 0 h 117"/>
                <a:gd name="T2" fmla="*/ 62 w 62"/>
                <a:gd name="T3" fmla="*/ 0 h 117"/>
                <a:gd name="T4" fmla="*/ 49 w 62"/>
                <a:gd name="T5" fmla="*/ 103 h 117"/>
                <a:gd name="T6" fmla="*/ 37 w 62"/>
                <a:gd name="T7" fmla="*/ 117 h 117"/>
                <a:gd name="T8" fmla="*/ 0 w 62"/>
                <a:gd name="T9" fmla="*/ 72 h 117"/>
                <a:gd name="T10" fmla="*/ 5 w 62"/>
                <a:gd name="T1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117">
                  <a:moveTo>
                    <a:pt x="5" y="0"/>
                  </a:moveTo>
                  <a:cubicBezTo>
                    <a:pt x="24" y="0"/>
                    <a:pt x="43" y="0"/>
                    <a:pt x="62" y="0"/>
                  </a:cubicBezTo>
                  <a:cubicBezTo>
                    <a:pt x="58" y="34"/>
                    <a:pt x="54" y="68"/>
                    <a:pt x="49" y="103"/>
                  </a:cubicBezTo>
                  <a:cubicBezTo>
                    <a:pt x="48" y="109"/>
                    <a:pt x="43" y="115"/>
                    <a:pt x="37" y="117"/>
                  </a:cubicBezTo>
                  <a:cubicBezTo>
                    <a:pt x="25" y="102"/>
                    <a:pt x="13" y="87"/>
                    <a:pt x="0" y="72"/>
                  </a:cubicBezTo>
                  <a:cubicBezTo>
                    <a:pt x="2" y="48"/>
                    <a:pt x="3" y="24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178">
              <a:extLst>
                <a:ext uri="{FF2B5EF4-FFF2-40B4-BE49-F238E27FC236}">
                  <a16:creationId xmlns:a16="http://schemas.microsoft.com/office/drawing/2014/main" xmlns="" id="{BEC25135-6898-4AD0-9434-569521A054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8100" y="3778250"/>
              <a:ext cx="77788" cy="155575"/>
            </a:xfrm>
            <a:custGeom>
              <a:avLst/>
              <a:gdLst>
                <a:gd name="T0" fmla="*/ 5 w 59"/>
                <a:gd name="T1" fmla="*/ 0 h 117"/>
                <a:gd name="T2" fmla="*/ 59 w 59"/>
                <a:gd name="T3" fmla="*/ 0 h 117"/>
                <a:gd name="T4" fmla="*/ 46 w 59"/>
                <a:gd name="T5" fmla="*/ 103 h 117"/>
                <a:gd name="T6" fmla="*/ 34 w 59"/>
                <a:gd name="T7" fmla="*/ 117 h 117"/>
                <a:gd name="T8" fmla="*/ 0 w 59"/>
                <a:gd name="T9" fmla="*/ 71 h 117"/>
                <a:gd name="T10" fmla="*/ 5 w 59"/>
                <a:gd name="T1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117">
                  <a:moveTo>
                    <a:pt x="5" y="0"/>
                  </a:moveTo>
                  <a:cubicBezTo>
                    <a:pt x="23" y="0"/>
                    <a:pt x="41" y="0"/>
                    <a:pt x="59" y="0"/>
                  </a:cubicBezTo>
                  <a:cubicBezTo>
                    <a:pt x="55" y="34"/>
                    <a:pt x="51" y="68"/>
                    <a:pt x="46" y="103"/>
                  </a:cubicBezTo>
                  <a:cubicBezTo>
                    <a:pt x="46" y="109"/>
                    <a:pt x="40" y="115"/>
                    <a:pt x="34" y="117"/>
                  </a:cubicBezTo>
                  <a:cubicBezTo>
                    <a:pt x="23" y="102"/>
                    <a:pt x="12" y="87"/>
                    <a:pt x="0" y="71"/>
                  </a:cubicBezTo>
                  <a:cubicBezTo>
                    <a:pt x="2" y="47"/>
                    <a:pt x="3" y="24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179">
              <a:extLst>
                <a:ext uri="{FF2B5EF4-FFF2-40B4-BE49-F238E27FC236}">
                  <a16:creationId xmlns:a16="http://schemas.microsoft.com/office/drawing/2014/main" xmlns="" id="{4BF6926F-635D-4908-9156-A375D38E8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275" y="3778250"/>
              <a:ext cx="74613" cy="155575"/>
            </a:xfrm>
            <a:custGeom>
              <a:avLst/>
              <a:gdLst>
                <a:gd name="T0" fmla="*/ 4 w 56"/>
                <a:gd name="T1" fmla="*/ 0 h 117"/>
                <a:gd name="T2" fmla="*/ 56 w 56"/>
                <a:gd name="T3" fmla="*/ 0 h 117"/>
                <a:gd name="T4" fmla="*/ 43 w 56"/>
                <a:gd name="T5" fmla="*/ 103 h 117"/>
                <a:gd name="T6" fmla="*/ 32 w 56"/>
                <a:gd name="T7" fmla="*/ 117 h 117"/>
                <a:gd name="T8" fmla="*/ 0 w 56"/>
                <a:gd name="T9" fmla="*/ 70 h 117"/>
                <a:gd name="T10" fmla="*/ 4 w 56"/>
                <a:gd name="T1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17">
                  <a:moveTo>
                    <a:pt x="4" y="0"/>
                  </a:moveTo>
                  <a:cubicBezTo>
                    <a:pt x="22" y="0"/>
                    <a:pt x="39" y="0"/>
                    <a:pt x="56" y="0"/>
                  </a:cubicBezTo>
                  <a:cubicBezTo>
                    <a:pt x="52" y="34"/>
                    <a:pt x="48" y="68"/>
                    <a:pt x="43" y="103"/>
                  </a:cubicBezTo>
                  <a:cubicBezTo>
                    <a:pt x="43" y="109"/>
                    <a:pt x="37" y="114"/>
                    <a:pt x="32" y="117"/>
                  </a:cubicBezTo>
                  <a:cubicBezTo>
                    <a:pt x="21" y="102"/>
                    <a:pt x="11" y="86"/>
                    <a:pt x="0" y="70"/>
                  </a:cubicBezTo>
                  <a:cubicBezTo>
                    <a:pt x="1" y="47"/>
                    <a:pt x="3" y="2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180">
              <a:extLst>
                <a:ext uri="{FF2B5EF4-FFF2-40B4-BE49-F238E27FC236}">
                  <a16:creationId xmlns:a16="http://schemas.microsoft.com/office/drawing/2014/main" xmlns="" id="{BE7BD20C-24BC-40BE-9D2A-D4225A835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6038" y="3778250"/>
              <a:ext cx="69850" cy="155575"/>
            </a:xfrm>
            <a:custGeom>
              <a:avLst/>
              <a:gdLst>
                <a:gd name="T0" fmla="*/ 4 w 53"/>
                <a:gd name="T1" fmla="*/ 0 h 117"/>
                <a:gd name="T2" fmla="*/ 53 w 53"/>
                <a:gd name="T3" fmla="*/ 0 h 117"/>
                <a:gd name="T4" fmla="*/ 40 w 53"/>
                <a:gd name="T5" fmla="*/ 103 h 117"/>
                <a:gd name="T6" fmla="*/ 29 w 53"/>
                <a:gd name="T7" fmla="*/ 117 h 117"/>
                <a:gd name="T8" fmla="*/ 0 w 53"/>
                <a:gd name="T9" fmla="*/ 70 h 117"/>
                <a:gd name="T10" fmla="*/ 4 w 53"/>
                <a:gd name="T1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117">
                  <a:moveTo>
                    <a:pt x="4" y="0"/>
                  </a:moveTo>
                  <a:cubicBezTo>
                    <a:pt x="21" y="0"/>
                    <a:pt x="37" y="0"/>
                    <a:pt x="53" y="0"/>
                  </a:cubicBezTo>
                  <a:cubicBezTo>
                    <a:pt x="49" y="34"/>
                    <a:pt x="45" y="68"/>
                    <a:pt x="40" y="103"/>
                  </a:cubicBezTo>
                  <a:cubicBezTo>
                    <a:pt x="40" y="109"/>
                    <a:pt x="34" y="114"/>
                    <a:pt x="29" y="117"/>
                  </a:cubicBezTo>
                  <a:cubicBezTo>
                    <a:pt x="19" y="101"/>
                    <a:pt x="9" y="85"/>
                    <a:pt x="0" y="70"/>
                  </a:cubicBezTo>
                  <a:cubicBezTo>
                    <a:pt x="1" y="46"/>
                    <a:pt x="3" y="2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181">
              <a:extLst>
                <a:ext uri="{FF2B5EF4-FFF2-40B4-BE49-F238E27FC236}">
                  <a16:creationId xmlns:a16="http://schemas.microsoft.com/office/drawing/2014/main" xmlns="" id="{6517CB1A-550D-441A-98AF-48D5C3BE70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7625" y="3778250"/>
              <a:ext cx="68263" cy="155575"/>
            </a:xfrm>
            <a:custGeom>
              <a:avLst/>
              <a:gdLst>
                <a:gd name="T0" fmla="*/ 5 w 51"/>
                <a:gd name="T1" fmla="*/ 0 h 117"/>
                <a:gd name="T2" fmla="*/ 51 w 51"/>
                <a:gd name="T3" fmla="*/ 0 h 117"/>
                <a:gd name="T4" fmla="*/ 38 w 51"/>
                <a:gd name="T5" fmla="*/ 103 h 117"/>
                <a:gd name="T6" fmla="*/ 27 w 51"/>
                <a:gd name="T7" fmla="*/ 117 h 117"/>
                <a:gd name="T8" fmla="*/ 0 w 51"/>
                <a:gd name="T9" fmla="*/ 69 h 117"/>
                <a:gd name="T10" fmla="*/ 5 w 51"/>
                <a:gd name="T1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117">
                  <a:moveTo>
                    <a:pt x="5" y="0"/>
                  </a:moveTo>
                  <a:cubicBezTo>
                    <a:pt x="20" y="0"/>
                    <a:pt x="36" y="0"/>
                    <a:pt x="51" y="0"/>
                  </a:cubicBezTo>
                  <a:cubicBezTo>
                    <a:pt x="47" y="34"/>
                    <a:pt x="43" y="68"/>
                    <a:pt x="38" y="103"/>
                  </a:cubicBezTo>
                  <a:cubicBezTo>
                    <a:pt x="38" y="109"/>
                    <a:pt x="32" y="114"/>
                    <a:pt x="27" y="117"/>
                  </a:cubicBezTo>
                  <a:cubicBezTo>
                    <a:pt x="18" y="101"/>
                    <a:pt x="9" y="85"/>
                    <a:pt x="0" y="69"/>
                  </a:cubicBezTo>
                  <a:cubicBezTo>
                    <a:pt x="2" y="46"/>
                    <a:pt x="4" y="23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182">
              <a:extLst>
                <a:ext uri="{FF2B5EF4-FFF2-40B4-BE49-F238E27FC236}">
                  <a16:creationId xmlns:a16="http://schemas.microsoft.com/office/drawing/2014/main" xmlns="" id="{D8063481-ACD9-4C20-B022-D350ADD0C7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388" y="3778250"/>
              <a:ext cx="63500" cy="155575"/>
            </a:xfrm>
            <a:custGeom>
              <a:avLst/>
              <a:gdLst>
                <a:gd name="T0" fmla="*/ 5 w 48"/>
                <a:gd name="T1" fmla="*/ 0 h 117"/>
                <a:gd name="T2" fmla="*/ 48 w 48"/>
                <a:gd name="T3" fmla="*/ 0 h 117"/>
                <a:gd name="T4" fmla="*/ 35 w 48"/>
                <a:gd name="T5" fmla="*/ 103 h 117"/>
                <a:gd name="T6" fmla="*/ 25 w 48"/>
                <a:gd name="T7" fmla="*/ 117 h 117"/>
                <a:gd name="T8" fmla="*/ 0 w 48"/>
                <a:gd name="T9" fmla="*/ 68 h 117"/>
                <a:gd name="T10" fmla="*/ 5 w 48"/>
                <a:gd name="T1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117">
                  <a:moveTo>
                    <a:pt x="5" y="0"/>
                  </a:moveTo>
                  <a:cubicBezTo>
                    <a:pt x="19" y="0"/>
                    <a:pt x="34" y="0"/>
                    <a:pt x="48" y="0"/>
                  </a:cubicBezTo>
                  <a:cubicBezTo>
                    <a:pt x="44" y="34"/>
                    <a:pt x="40" y="68"/>
                    <a:pt x="35" y="103"/>
                  </a:cubicBezTo>
                  <a:cubicBezTo>
                    <a:pt x="35" y="109"/>
                    <a:pt x="30" y="114"/>
                    <a:pt x="25" y="117"/>
                  </a:cubicBezTo>
                  <a:cubicBezTo>
                    <a:pt x="16" y="101"/>
                    <a:pt x="8" y="84"/>
                    <a:pt x="0" y="68"/>
                  </a:cubicBezTo>
                  <a:cubicBezTo>
                    <a:pt x="2" y="45"/>
                    <a:pt x="3" y="23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183">
              <a:extLst>
                <a:ext uri="{FF2B5EF4-FFF2-40B4-BE49-F238E27FC236}">
                  <a16:creationId xmlns:a16="http://schemas.microsoft.com/office/drawing/2014/main" xmlns="" id="{4BC24760-F50B-4515-A43E-31EE1203D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5563" y="3778250"/>
              <a:ext cx="60325" cy="155575"/>
            </a:xfrm>
            <a:custGeom>
              <a:avLst/>
              <a:gdLst>
                <a:gd name="T0" fmla="*/ 5 w 45"/>
                <a:gd name="T1" fmla="*/ 0 h 117"/>
                <a:gd name="T2" fmla="*/ 45 w 45"/>
                <a:gd name="T3" fmla="*/ 0 h 117"/>
                <a:gd name="T4" fmla="*/ 32 w 45"/>
                <a:gd name="T5" fmla="*/ 103 h 117"/>
                <a:gd name="T6" fmla="*/ 22 w 45"/>
                <a:gd name="T7" fmla="*/ 117 h 117"/>
                <a:gd name="T8" fmla="*/ 0 w 45"/>
                <a:gd name="T9" fmla="*/ 67 h 117"/>
                <a:gd name="T10" fmla="*/ 5 w 45"/>
                <a:gd name="T1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117">
                  <a:moveTo>
                    <a:pt x="5" y="0"/>
                  </a:moveTo>
                  <a:cubicBezTo>
                    <a:pt x="18" y="0"/>
                    <a:pt x="32" y="0"/>
                    <a:pt x="45" y="0"/>
                  </a:cubicBezTo>
                  <a:cubicBezTo>
                    <a:pt x="41" y="34"/>
                    <a:pt x="37" y="68"/>
                    <a:pt x="32" y="103"/>
                  </a:cubicBezTo>
                  <a:cubicBezTo>
                    <a:pt x="32" y="109"/>
                    <a:pt x="27" y="114"/>
                    <a:pt x="22" y="117"/>
                  </a:cubicBezTo>
                  <a:cubicBezTo>
                    <a:pt x="15" y="100"/>
                    <a:pt x="7" y="84"/>
                    <a:pt x="0" y="67"/>
                  </a:cubicBezTo>
                  <a:cubicBezTo>
                    <a:pt x="2" y="45"/>
                    <a:pt x="3" y="22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184">
              <a:extLst>
                <a:ext uri="{FF2B5EF4-FFF2-40B4-BE49-F238E27FC236}">
                  <a16:creationId xmlns:a16="http://schemas.microsoft.com/office/drawing/2014/main" xmlns="" id="{C47F837E-22C6-475B-B515-BCAFBCA059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0325" y="3778250"/>
              <a:ext cx="55563" cy="155575"/>
            </a:xfrm>
            <a:custGeom>
              <a:avLst/>
              <a:gdLst>
                <a:gd name="T0" fmla="*/ 5 w 42"/>
                <a:gd name="T1" fmla="*/ 0 h 117"/>
                <a:gd name="T2" fmla="*/ 42 w 42"/>
                <a:gd name="T3" fmla="*/ 0 h 117"/>
                <a:gd name="T4" fmla="*/ 29 w 42"/>
                <a:gd name="T5" fmla="*/ 103 h 117"/>
                <a:gd name="T6" fmla="*/ 19 w 42"/>
                <a:gd name="T7" fmla="*/ 117 h 117"/>
                <a:gd name="T8" fmla="*/ 0 w 42"/>
                <a:gd name="T9" fmla="*/ 66 h 117"/>
                <a:gd name="T10" fmla="*/ 5 w 42"/>
                <a:gd name="T1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17">
                  <a:moveTo>
                    <a:pt x="5" y="0"/>
                  </a:moveTo>
                  <a:cubicBezTo>
                    <a:pt x="17" y="0"/>
                    <a:pt x="30" y="0"/>
                    <a:pt x="42" y="0"/>
                  </a:cubicBezTo>
                  <a:cubicBezTo>
                    <a:pt x="38" y="34"/>
                    <a:pt x="34" y="68"/>
                    <a:pt x="29" y="103"/>
                  </a:cubicBezTo>
                  <a:cubicBezTo>
                    <a:pt x="29" y="109"/>
                    <a:pt x="24" y="114"/>
                    <a:pt x="19" y="117"/>
                  </a:cubicBezTo>
                  <a:cubicBezTo>
                    <a:pt x="13" y="100"/>
                    <a:pt x="6" y="83"/>
                    <a:pt x="0" y="66"/>
                  </a:cubicBezTo>
                  <a:cubicBezTo>
                    <a:pt x="1" y="44"/>
                    <a:pt x="3" y="22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Freeform 185">
              <a:extLst>
                <a:ext uri="{FF2B5EF4-FFF2-40B4-BE49-F238E27FC236}">
                  <a16:creationId xmlns:a16="http://schemas.microsoft.com/office/drawing/2014/main" xmlns="" id="{A6B2B84C-9705-4281-8611-49E286920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3500" y="3778250"/>
              <a:ext cx="52388" cy="155575"/>
            </a:xfrm>
            <a:custGeom>
              <a:avLst/>
              <a:gdLst>
                <a:gd name="T0" fmla="*/ 5 w 39"/>
                <a:gd name="T1" fmla="*/ 0 h 117"/>
                <a:gd name="T2" fmla="*/ 39 w 39"/>
                <a:gd name="T3" fmla="*/ 0 h 117"/>
                <a:gd name="T4" fmla="*/ 26 w 39"/>
                <a:gd name="T5" fmla="*/ 103 h 117"/>
                <a:gd name="T6" fmla="*/ 16 w 39"/>
                <a:gd name="T7" fmla="*/ 117 h 117"/>
                <a:gd name="T8" fmla="*/ 0 w 39"/>
                <a:gd name="T9" fmla="*/ 65 h 117"/>
                <a:gd name="T10" fmla="*/ 5 w 39"/>
                <a:gd name="T1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17">
                  <a:moveTo>
                    <a:pt x="5" y="0"/>
                  </a:moveTo>
                  <a:cubicBezTo>
                    <a:pt x="16" y="0"/>
                    <a:pt x="27" y="0"/>
                    <a:pt x="39" y="0"/>
                  </a:cubicBezTo>
                  <a:cubicBezTo>
                    <a:pt x="35" y="34"/>
                    <a:pt x="31" y="68"/>
                    <a:pt x="26" y="103"/>
                  </a:cubicBezTo>
                  <a:cubicBezTo>
                    <a:pt x="26" y="109"/>
                    <a:pt x="21" y="113"/>
                    <a:pt x="16" y="117"/>
                  </a:cubicBezTo>
                  <a:cubicBezTo>
                    <a:pt x="11" y="99"/>
                    <a:pt x="5" y="82"/>
                    <a:pt x="0" y="65"/>
                  </a:cubicBezTo>
                  <a:cubicBezTo>
                    <a:pt x="1" y="44"/>
                    <a:pt x="3" y="22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186">
              <a:extLst>
                <a:ext uri="{FF2B5EF4-FFF2-40B4-BE49-F238E27FC236}">
                  <a16:creationId xmlns:a16="http://schemas.microsoft.com/office/drawing/2014/main" xmlns="" id="{AFB91F7F-8C02-42B8-959F-FA5D4DC027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675" y="3778250"/>
              <a:ext cx="49213" cy="153987"/>
            </a:xfrm>
            <a:custGeom>
              <a:avLst/>
              <a:gdLst>
                <a:gd name="T0" fmla="*/ 5 w 37"/>
                <a:gd name="T1" fmla="*/ 0 h 116"/>
                <a:gd name="T2" fmla="*/ 37 w 37"/>
                <a:gd name="T3" fmla="*/ 0 h 116"/>
                <a:gd name="T4" fmla="*/ 24 w 37"/>
                <a:gd name="T5" fmla="*/ 103 h 116"/>
                <a:gd name="T6" fmla="*/ 15 w 37"/>
                <a:gd name="T7" fmla="*/ 116 h 116"/>
                <a:gd name="T8" fmla="*/ 0 w 37"/>
                <a:gd name="T9" fmla="*/ 64 h 116"/>
                <a:gd name="T10" fmla="*/ 5 w 37"/>
                <a:gd name="T1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16">
                  <a:moveTo>
                    <a:pt x="5" y="0"/>
                  </a:moveTo>
                  <a:cubicBezTo>
                    <a:pt x="16" y="0"/>
                    <a:pt x="26" y="0"/>
                    <a:pt x="37" y="0"/>
                  </a:cubicBezTo>
                  <a:cubicBezTo>
                    <a:pt x="33" y="34"/>
                    <a:pt x="29" y="68"/>
                    <a:pt x="24" y="103"/>
                  </a:cubicBezTo>
                  <a:cubicBezTo>
                    <a:pt x="24" y="109"/>
                    <a:pt x="19" y="113"/>
                    <a:pt x="15" y="116"/>
                  </a:cubicBezTo>
                  <a:cubicBezTo>
                    <a:pt x="10" y="99"/>
                    <a:pt x="5" y="82"/>
                    <a:pt x="0" y="64"/>
                  </a:cubicBezTo>
                  <a:cubicBezTo>
                    <a:pt x="2" y="43"/>
                    <a:pt x="4" y="21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187">
              <a:extLst>
                <a:ext uri="{FF2B5EF4-FFF2-40B4-BE49-F238E27FC236}">
                  <a16:creationId xmlns:a16="http://schemas.microsoft.com/office/drawing/2014/main" xmlns="" id="{9885742E-7EA1-4C61-8A13-1CE8E5EC85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1438" y="3778250"/>
              <a:ext cx="44450" cy="153987"/>
            </a:xfrm>
            <a:custGeom>
              <a:avLst/>
              <a:gdLst>
                <a:gd name="T0" fmla="*/ 5 w 34"/>
                <a:gd name="T1" fmla="*/ 0 h 116"/>
                <a:gd name="T2" fmla="*/ 34 w 34"/>
                <a:gd name="T3" fmla="*/ 0 h 116"/>
                <a:gd name="T4" fmla="*/ 21 w 34"/>
                <a:gd name="T5" fmla="*/ 103 h 116"/>
                <a:gd name="T6" fmla="*/ 12 w 34"/>
                <a:gd name="T7" fmla="*/ 116 h 116"/>
                <a:gd name="T8" fmla="*/ 0 w 34"/>
                <a:gd name="T9" fmla="*/ 64 h 116"/>
                <a:gd name="T10" fmla="*/ 5 w 34"/>
                <a:gd name="T1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116">
                  <a:moveTo>
                    <a:pt x="5" y="0"/>
                  </a:moveTo>
                  <a:cubicBezTo>
                    <a:pt x="15" y="0"/>
                    <a:pt x="24" y="0"/>
                    <a:pt x="34" y="0"/>
                  </a:cubicBezTo>
                  <a:cubicBezTo>
                    <a:pt x="30" y="34"/>
                    <a:pt x="26" y="68"/>
                    <a:pt x="21" y="103"/>
                  </a:cubicBezTo>
                  <a:cubicBezTo>
                    <a:pt x="21" y="109"/>
                    <a:pt x="17" y="113"/>
                    <a:pt x="12" y="116"/>
                  </a:cubicBezTo>
                  <a:cubicBezTo>
                    <a:pt x="8" y="99"/>
                    <a:pt x="4" y="81"/>
                    <a:pt x="0" y="64"/>
                  </a:cubicBezTo>
                  <a:cubicBezTo>
                    <a:pt x="2" y="42"/>
                    <a:pt x="4" y="21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Freeform 188">
              <a:extLst>
                <a:ext uri="{FF2B5EF4-FFF2-40B4-BE49-F238E27FC236}">
                  <a16:creationId xmlns:a16="http://schemas.microsoft.com/office/drawing/2014/main" xmlns="" id="{8E614B72-41C5-4AE6-BCFE-D653265E68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4613" y="3778250"/>
              <a:ext cx="41275" cy="153987"/>
            </a:xfrm>
            <a:custGeom>
              <a:avLst/>
              <a:gdLst>
                <a:gd name="T0" fmla="*/ 5 w 31"/>
                <a:gd name="T1" fmla="*/ 0 h 116"/>
                <a:gd name="T2" fmla="*/ 31 w 31"/>
                <a:gd name="T3" fmla="*/ 0 h 116"/>
                <a:gd name="T4" fmla="*/ 18 w 31"/>
                <a:gd name="T5" fmla="*/ 103 h 116"/>
                <a:gd name="T6" fmla="*/ 9 w 31"/>
                <a:gd name="T7" fmla="*/ 116 h 116"/>
                <a:gd name="T8" fmla="*/ 0 w 31"/>
                <a:gd name="T9" fmla="*/ 63 h 116"/>
                <a:gd name="T10" fmla="*/ 5 w 31"/>
                <a:gd name="T1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16">
                  <a:moveTo>
                    <a:pt x="5" y="0"/>
                  </a:moveTo>
                  <a:cubicBezTo>
                    <a:pt x="14" y="0"/>
                    <a:pt x="22" y="0"/>
                    <a:pt x="31" y="0"/>
                  </a:cubicBezTo>
                  <a:cubicBezTo>
                    <a:pt x="27" y="34"/>
                    <a:pt x="23" y="68"/>
                    <a:pt x="18" y="103"/>
                  </a:cubicBezTo>
                  <a:cubicBezTo>
                    <a:pt x="18" y="108"/>
                    <a:pt x="14" y="113"/>
                    <a:pt x="9" y="116"/>
                  </a:cubicBezTo>
                  <a:cubicBezTo>
                    <a:pt x="6" y="98"/>
                    <a:pt x="3" y="81"/>
                    <a:pt x="0" y="63"/>
                  </a:cubicBezTo>
                  <a:cubicBezTo>
                    <a:pt x="2" y="42"/>
                    <a:pt x="3" y="21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Freeform 189">
              <a:extLst>
                <a:ext uri="{FF2B5EF4-FFF2-40B4-BE49-F238E27FC236}">
                  <a16:creationId xmlns:a16="http://schemas.microsoft.com/office/drawing/2014/main" xmlns="" id="{2A2F94B6-FFA7-4C28-A11A-AD5B978B3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375" y="3778250"/>
              <a:ext cx="36513" cy="153987"/>
            </a:xfrm>
            <a:custGeom>
              <a:avLst/>
              <a:gdLst>
                <a:gd name="T0" fmla="*/ 5 w 28"/>
                <a:gd name="T1" fmla="*/ 0 h 116"/>
                <a:gd name="T2" fmla="*/ 28 w 28"/>
                <a:gd name="T3" fmla="*/ 0 h 116"/>
                <a:gd name="T4" fmla="*/ 15 w 28"/>
                <a:gd name="T5" fmla="*/ 103 h 116"/>
                <a:gd name="T6" fmla="*/ 6 w 28"/>
                <a:gd name="T7" fmla="*/ 116 h 116"/>
                <a:gd name="T8" fmla="*/ 0 w 28"/>
                <a:gd name="T9" fmla="*/ 62 h 116"/>
                <a:gd name="T10" fmla="*/ 5 w 28"/>
                <a:gd name="T1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16">
                  <a:moveTo>
                    <a:pt x="5" y="0"/>
                  </a:moveTo>
                  <a:cubicBezTo>
                    <a:pt x="13" y="0"/>
                    <a:pt x="20" y="0"/>
                    <a:pt x="28" y="0"/>
                  </a:cubicBezTo>
                  <a:cubicBezTo>
                    <a:pt x="24" y="34"/>
                    <a:pt x="20" y="68"/>
                    <a:pt x="15" y="103"/>
                  </a:cubicBezTo>
                  <a:cubicBezTo>
                    <a:pt x="15" y="108"/>
                    <a:pt x="11" y="113"/>
                    <a:pt x="6" y="116"/>
                  </a:cubicBezTo>
                  <a:cubicBezTo>
                    <a:pt x="4" y="98"/>
                    <a:pt x="2" y="80"/>
                    <a:pt x="0" y="62"/>
                  </a:cubicBezTo>
                  <a:cubicBezTo>
                    <a:pt x="1" y="41"/>
                    <a:pt x="3" y="21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Freeform 190">
              <a:extLst>
                <a:ext uri="{FF2B5EF4-FFF2-40B4-BE49-F238E27FC236}">
                  <a16:creationId xmlns:a16="http://schemas.microsoft.com/office/drawing/2014/main" xmlns="" id="{6ABC56FB-06A8-4BDF-B0E1-62130F380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0963" y="3778250"/>
              <a:ext cx="34925" cy="153987"/>
            </a:xfrm>
            <a:custGeom>
              <a:avLst/>
              <a:gdLst>
                <a:gd name="T0" fmla="*/ 6 w 26"/>
                <a:gd name="T1" fmla="*/ 0 h 116"/>
                <a:gd name="T2" fmla="*/ 26 w 26"/>
                <a:gd name="T3" fmla="*/ 0 h 116"/>
                <a:gd name="T4" fmla="*/ 13 w 26"/>
                <a:gd name="T5" fmla="*/ 103 h 116"/>
                <a:gd name="T6" fmla="*/ 5 w 26"/>
                <a:gd name="T7" fmla="*/ 116 h 116"/>
                <a:gd name="T8" fmla="*/ 0 w 26"/>
                <a:gd name="T9" fmla="*/ 61 h 116"/>
                <a:gd name="T10" fmla="*/ 6 w 26"/>
                <a:gd name="T1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116">
                  <a:moveTo>
                    <a:pt x="6" y="0"/>
                  </a:moveTo>
                  <a:cubicBezTo>
                    <a:pt x="12" y="0"/>
                    <a:pt x="19" y="0"/>
                    <a:pt x="26" y="0"/>
                  </a:cubicBezTo>
                  <a:cubicBezTo>
                    <a:pt x="22" y="34"/>
                    <a:pt x="18" y="68"/>
                    <a:pt x="13" y="103"/>
                  </a:cubicBezTo>
                  <a:cubicBezTo>
                    <a:pt x="13" y="108"/>
                    <a:pt x="9" y="113"/>
                    <a:pt x="5" y="116"/>
                  </a:cubicBezTo>
                  <a:cubicBezTo>
                    <a:pt x="3" y="98"/>
                    <a:pt x="2" y="79"/>
                    <a:pt x="0" y="61"/>
                  </a:cubicBezTo>
                  <a:cubicBezTo>
                    <a:pt x="2" y="41"/>
                    <a:pt x="4" y="2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Freeform 191">
              <a:extLst>
                <a:ext uri="{FF2B5EF4-FFF2-40B4-BE49-F238E27FC236}">
                  <a16:creationId xmlns:a16="http://schemas.microsoft.com/office/drawing/2014/main" xmlns="" id="{C0923493-BB5A-4F01-B61B-742C0E8F47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5725" y="3778250"/>
              <a:ext cx="30163" cy="153987"/>
            </a:xfrm>
            <a:custGeom>
              <a:avLst/>
              <a:gdLst>
                <a:gd name="T0" fmla="*/ 6 w 23"/>
                <a:gd name="T1" fmla="*/ 0 h 116"/>
                <a:gd name="T2" fmla="*/ 23 w 23"/>
                <a:gd name="T3" fmla="*/ 0 h 116"/>
                <a:gd name="T4" fmla="*/ 10 w 23"/>
                <a:gd name="T5" fmla="*/ 103 h 116"/>
                <a:gd name="T6" fmla="*/ 2 w 23"/>
                <a:gd name="T7" fmla="*/ 116 h 116"/>
                <a:gd name="T8" fmla="*/ 0 w 23"/>
                <a:gd name="T9" fmla="*/ 60 h 116"/>
                <a:gd name="T10" fmla="*/ 6 w 23"/>
                <a:gd name="T1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16">
                  <a:moveTo>
                    <a:pt x="6" y="0"/>
                  </a:moveTo>
                  <a:cubicBezTo>
                    <a:pt x="11" y="0"/>
                    <a:pt x="17" y="0"/>
                    <a:pt x="23" y="0"/>
                  </a:cubicBezTo>
                  <a:cubicBezTo>
                    <a:pt x="19" y="34"/>
                    <a:pt x="15" y="68"/>
                    <a:pt x="10" y="103"/>
                  </a:cubicBezTo>
                  <a:cubicBezTo>
                    <a:pt x="10" y="108"/>
                    <a:pt x="6" y="113"/>
                    <a:pt x="2" y="116"/>
                  </a:cubicBezTo>
                  <a:cubicBezTo>
                    <a:pt x="1" y="97"/>
                    <a:pt x="1" y="79"/>
                    <a:pt x="0" y="60"/>
                  </a:cubicBezTo>
                  <a:cubicBezTo>
                    <a:pt x="2" y="40"/>
                    <a:pt x="4" y="2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Freeform 192">
              <a:extLst>
                <a:ext uri="{FF2B5EF4-FFF2-40B4-BE49-F238E27FC236}">
                  <a16:creationId xmlns:a16="http://schemas.microsoft.com/office/drawing/2014/main" xmlns="" id="{C151AFFE-902A-4B91-9B8B-80D28D0CDC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7313" y="3778250"/>
              <a:ext cx="28575" cy="153987"/>
            </a:xfrm>
            <a:custGeom>
              <a:avLst/>
              <a:gdLst>
                <a:gd name="T0" fmla="*/ 6 w 21"/>
                <a:gd name="T1" fmla="*/ 0 h 116"/>
                <a:gd name="T2" fmla="*/ 21 w 21"/>
                <a:gd name="T3" fmla="*/ 0 h 116"/>
                <a:gd name="T4" fmla="*/ 8 w 21"/>
                <a:gd name="T5" fmla="*/ 103 h 116"/>
                <a:gd name="T6" fmla="*/ 0 w 21"/>
                <a:gd name="T7" fmla="*/ 116 h 116"/>
                <a:gd name="T8" fmla="*/ 1 w 21"/>
                <a:gd name="T9" fmla="*/ 59 h 116"/>
                <a:gd name="T10" fmla="*/ 6 w 21"/>
                <a:gd name="T1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16">
                  <a:moveTo>
                    <a:pt x="6" y="0"/>
                  </a:moveTo>
                  <a:cubicBezTo>
                    <a:pt x="11" y="0"/>
                    <a:pt x="16" y="0"/>
                    <a:pt x="21" y="0"/>
                  </a:cubicBezTo>
                  <a:cubicBezTo>
                    <a:pt x="17" y="34"/>
                    <a:pt x="13" y="68"/>
                    <a:pt x="8" y="103"/>
                  </a:cubicBezTo>
                  <a:cubicBezTo>
                    <a:pt x="8" y="108"/>
                    <a:pt x="4" y="112"/>
                    <a:pt x="0" y="116"/>
                  </a:cubicBezTo>
                  <a:cubicBezTo>
                    <a:pt x="0" y="97"/>
                    <a:pt x="1" y="78"/>
                    <a:pt x="1" y="59"/>
                  </a:cubicBezTo>
                  <a:cubicBezTo>
                    <a:pt x="3" y="40"/>
                    <a:pt x="5" y="2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Freeform 193">
              <a:extLst>
                <a:ext uri="{FF2B5EF4-FFF2-40B4-BE49-F238E27FC236}">
                  <a16:creationId xmlns:a16="http://schemas.microsoft.com/office/drawing/2014/main" xmlns="" id="{14E5483E-FA03-4FD4-B61E-0301FEE942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7313" y="3778250"/>
              <a:ext cx="28575" cy="153987"/>
            </a:xfrm>
            <a:custGeom>
              <a:avLst/>
              <a:gdLst>
                <a:gd name="T0" fmla="*/ 9 w 21"/>
                <a:gd name="T1" fmla="*/ 0 h 116"/>
                <a:gd name="T2" fmla="*/ 21 w 21"/>
                <a:gd name="T3" fmla="*/ 0 h 116"/>
                <a:gd name="T4" fmla="*/ 8 w 21"/>
                <a:gd name="T5" fmla="*/ 103 h 116"/>
                <a:gd name="T6" fmla="*/ 0 w 21"/>
                <a:gd name="T7" fmla="*/ 116 h 116"/>
                <a:gd name="T8" fmla="*/ 4 w 21"/>
                <a:gd name="T9" fmla="*/ 59 h 116"/>
                <a:gd name="T10" fmla="*/ 9 w 21"/>
                <a:gd name="T1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16">
                  <a:moveTo>
                    <a:pt x="9" y="0"/>
                  </a:moveTo>
                  <a:cubicBezTo>
                    <a:pt x="13" y="0"/>
                    <a:pt x="17" y="0"/>
                    <a:pt x="21" y="0"/>
                  </a:cubicBezTo>
                  <a:cubicBezTo>
                    <a:pt x="17" y="34"/>
                    <a:pt x="13" y="68"/>
                    <a:pt x="8" y="103"/>
                  </a:cubicBezTo>
                  <a:cubicBezTo>
                    <a:pt x="8" y="108"/>
                    <a:pt x="5" y="112"/>
                    <a:pt x="0" y="116"/>
                  </a:cubicBezTo>
                  <a:cubicBezTo>
                    <a:pt x="2" y="97"/>
                    <a:pt x="3" y="78"/>
                    <a:pt x="4" y="59"/>
                  </a:cubicBezTo>
                  <a:cubicBezTo>
                    <a:pt x="6" y="39"/>
                    <a:pt x="7" y="19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" name="Freeform 194">
              <a:extLst>
                <a:ext uri="{FF2B5EF4-FFF2-40B4-BE49-F238E27FC236}">
                  <a16:creationId xmlns:a16="http://schemas.microsoft.com/office/drawing/2014/main" xmlns="" id="{CAAD29EB-8C70-4CBE-9890-9DA1142F0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8900" y="3778250"/>
              <a:ext cx="26988" cy="153987"/>
            </a:xfrm>
            <a:custGeom>
              <a:avLst/>
              <a:gdLst>
                <a:gd name="T0" fmla="*/ 11 w 20"/>
                <a:gd name="T1" fmla="*/ 0 h 116"/>
                <a:gd name="T2" fmla="*/ 20 w 20"/>
                <a:gd name="T3" fmla="*/ 0 h 116"/>
                <a:gd name="T4" fmla="*/ 7 w 20"/>
                <a:gd name="T5" fmla="*/ 103 h 116"/>
                <a:gd name="T6" fmla="*/ 0 w 20"/>
                <a:gd name="T7" fmla="*/ 116 h 116"/>
                <a:gd name="T8" fmla="*/ 11 w 20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6">
                  <a:moveTo>
                    <a:pt x="11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7" y="103"/>
                    <a:pt x="7" y="103"/>
                    <a:pt x="7" y="103"/>
                  </a:cubicBezTo>
                  <a:cubicBezTo>
                    <a:pt x="7" y="108"/>
                    <a:pt x="4" y="112"/>
                    <a:pt x="0" y="116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5034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utoUpdateAnimBg="0"/>
      <p:bldP spid="15" grpId="0" bldLvl="0" autoUpdateAnimBg="0"/>
      <p:bldP spid="16" grpId="0" bldLvl="0" autoUpdateAnimBg="0"/>
      <p:bldP spid="17" grpId="0" bldLvl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4308864-24A8-4CF1-82B3-3C948F3D6289}"/>
              </a:ext>
            </a:extLst>
          </p:cNvPr>
          <p:cNvGrpSpPr/>
          <p:nvPr/>
        </p:nvGrpSpPr>
        <p:grpSpPr>
          <a:xfrm>
            <a:off x="1624906" y="1796491"/>
            <a:ext cx="2520249" cy="2406324"/>
            <a:chOff x="1403736" y="1880768"/>
            <a:chExt cx="1890187" cy="1804743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0E3E6C96-C82E-4654-A185-C7BF31915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5742" y="2026640"/>
              <a:ext cx="1783556" cy="1014783"/>
            </a:xfrm>
            <a:prstGeom prst="rect">
              <a:avLst/>
            </a:prstGeom>
          </p:spPr>
        </p:pic>
        <p:grpSp>
          <p:nvGrpSpPr>
            <p:cNvPr id="4" name="Group 15">
              <a:extLst>
                <a:ext uri="{FF2B5EF4-FFF2-40B4-BE49-F238E27FC236}">
                  <a16:creationId xmlns:a16="http://schemas.microsoft.com/office/drawing/2014/main" xmlns="" id="{A627BBE1-969F-4A8D-A8BC-2E69571C3F77}"/>
                </a:ext>
              </a:extLst>
            </p:cNvPr>
            <p:cNvGrpSpPr/>
            <p:nvPr/>
          </p:nvGrpSpPr>
          <p:grpSpPr>
            <a:xfrm>
              <a:off x="1403736" y="1880768"/>
              <a:ext cx="1890187" cy="1804743"/>
              <a:chOff x="4417791" y="3086470"/>
              <a:chExt cx="441754" cy="421788"/>
            </a:xfrm>
            <a:solidFill>
              <a:srgbClr val="82BFCE"/>
            </a:solidFill>
            <a:effectLst>
              <a:reflection blurRad="6350" stA="52000" endA="300" endPos="35000" dir="5400000" sy="-100000" algn="bl" rotWithShape="0"/>
            </a:effectLst>
          </p:grpSpPr>
          <p:sp>
            <p:nvSpPr>
              <p:cNvPr id="5" name="Freeform 64">
                <a:extLst>
                  <a:ext uri="{FF2B5EF4-FFF2-40B4-BE49-F238E27FC236}">
                    <a16:creationId xmlns:a16="http://schemas.microsoft.com/office/drawing/2014/main" xmlns="" id="{105B7161-E153-4957-8CAD-BFDB807494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17791" y="3086470"/>
                <a:ext cx="441754" cy="421788"/>
              </a:xfrm>
              <a:custGeom>
                <a:avLst/>
                <a:gdLst>
                  <a:gd name="T0" fmla="*/ 125 w 133"/>
                  <a:gd name="T1" fmla="*/ 0 h 127"/>
                  <a:gd name="T2" fmla="*/ 9 w 133"/>
                  <a:gd name="T3" fmla="*/ 0 h 127"/>
                  <a:gd name="T4" fmla="*/ 0 w 133"/>
                  <a:gd name="T5" fmla="*/ 9 h 127"/>
                  <a:gd name="T6" fmla="*/ 0 w 133"/>
                  <a:gd name="T7" fmla="*/ 91 h 127"/>
                  <a:gd name="T8" fmla="*/ 9 w 133"/>
                  <a:gd name="T9" fmla="*/ 100 h 127"/>
                  <a:gd name="T10" fmla="*/ 53 w 133"/>
                  <a:gd name="T11" fmla="*/ 100 h 127"/>
                  <a:gd name="T12" fmla="*/ 40 w 133"/>
                  <a:gd name="T13" fmla="*/ 118 h 127"/>
                  <a:gd name="T14" fmla="*/ 40 w 133"/>
                  <a:gd name="T15" fmla="*/ 127 h 127"/>
                  <a:gd name="T16" fmla="*/ 53 w 133"/>
                  <a:gd name="T17" fmla="*/ 127 h 127"/>
                  <a:gd name="T18" fmla="*/ 80 w 133"/>
                  <a:gd name="T19" fmla="*/ 127 h 127"/>
                  <a:gd name="T20" fmla="*/ 94 w 133"/>
                  <a:gd name="T21" fmla="*/ 127 h 127"/>
                  <a:gd name="T22" fmla="*/ 94 w 133"/>
                  <a:gd name="T23" fmla="*/ 118 h 127"/>
                  <a:gd name="T24" fmla="*/ 80 w 133"/>
                  <a:gd name="T25" fmla="*/ 100 h 127"/>
                  <a:gd name="T26" fmla="*/ 125 w 133"/>
                  <a:gd name="T27" fmla="*/ 100 h 127"/>
                  <a:gd name="T28" fmla="*/ 133 w 133"/>
                  <a:gd name="T29" fmla="*/ 91 h 127"/>
                  <a:gd name="T30" fmla="*/ 133 w 133"/>
                  <a:gd name="T31" fmla="*/ 9 h 127"/>
                  <a:gd name="T32" fmla="*/ 125 w 133"/>
                  <a:gd name="T33" fmla="*/ 0 h 127"/>
                  <a:gd name="T34" fmla="*/ 60 w 133"/>
                  <a:gd name="T35" fmla="*/ 89 h 127"/>
                  <a:gd name="T36" fmla="*/ 67 w 133"/>
                  <a:gd name="T37" fmla="*/ 82 h 127"/>
                  <a:gd name="T38" fmla="*/ 75 w 133"/>
                  <a:gd name="T39" fmla="*/ 89 h 127"/>
                  <a:gd name="T40" fmla="*/ 67 w 133"/>
                  <a:gd name="T41" fmla="*/ 97 h 127"/>
                  <a:gd name="T42" fmla="*/ 60 w 133"/>
                  <a:gd name="T43" fmla="*/ 89 h 127"/>
                  <a:gd name="T44" fmla="*/ 124 w 133"/>
                  <a:gd name="T45" fmla="*/ 79 h 127"/>
                  <a:gd name="T46" fmla="*/ 10 w 133"/>
                  <a:gd name="T47" fmla="*/ 79 h 127"/>
                  <a:gd name="T48" fmla="*/ 10 w 133"/>
                  <a:gd name="T49" fmla="*/ 10 h 127"/>
                  <a:gd name="T50" fmla="*/ 124 w 133"/>
                  <a:gd name="T51" fmla="*/ 10 h 127"/>
                  <a:gd name="T52" fmla="*/ 124 w 133"/>
                  <a:gd name="T53" fmla="*/ 79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33" h="127">
                    <a:moveTo>
                      <a:pt x="125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6"/>
                      <a:pt x="4" y="100"/>
                      <a:pt x="9" y="100"/>
                    </a:cubicBezTo>
                    <a:cubicBezTo>
                      <a:pt x="53" y="100"/>
                      <a:pt x="53" y="100"/>
                      <a:pt x="53" y="100"/>
                    </a:cubicBezTo>
                    <a:cubicBezTo>
                      <a:pt x="53" y="100"/>
                      <a:pt x="55" y="118"/>
                      <a:pt x="40" y="118"/>
                    </a:cubicBezTo>
                    <a:cubicBezTo>
                      <a:pt x="40" y="127"/>
                      <a:pt x="40" y="127"/>
                      <a:pt x="40" y="127"/>
                    </a:cubicBezTo>
                    <a:cubicBezTo>
                      <a:pt x="53" y="127"/>
                      <a:pt x="53" y="127"/>
                      <a:pt x="53" y="127"/>
                    </a:cubicBezTo>
                    <a:cubicBezTo>
                      <a:pt x="80" y="127"/>
                      <a:pt x="80" y="127"/>
                      <a:pt x="80" y="127"/>
                    </a:cubicBezTo>
                    <a:cubicBezTo>
                      <a:pt x="94" y="127"/>
                      <a:pt x="94" y="127"/>
                      <a:pt x="94" y="127"/>
                    </a:cubicBezTo>
                    <a:cubicBezTo>
                      <a:pt x="94" y="118"/>
                      <a:pt x="94" y="118"/>
                      <a:pt x="94" y="118"/>
                    </a:cubicBezTo>
                    <a:cubicBezTo>
                      <a:pt x="78" y="118"/>
                      <a:pt x="80" y="100"/>
                      <a:pt x="80" y="100"/>
                    </a:cubicBezTo>
                    <a:cubicBezTo>
                      <a:pt x="125" y="100"/>
                      <a:pt x="125" y="100"/>
                      <a:pt x="125" y="100"/>
                    </a:cubicBezTo>
                    <a:cubicBezTo>
                      <a:pt x="129" y="100"/>
                      <a:pt x="133" y="96"/>
                      <a:pt x="133" y="91"/>
                    </a:cubicBezTo>
                    <a:cubicBezTo>
                      <a:pt x="133" y="9"/>
                      <a:pt x="133" y="9"/>
                      <a:pt x="133" y="9"/>
                    </a:cubicBezTo>
                    <a:cubicBezTo>
                      <a:pt x="133" y="4"/>
                      <a:pt x="129" y="0"/>
                      <a:pt x="125" y="0"/>
                    </a:cubicBezTo>
                    <a:close/>
                    <a:moveTo>
                      <a:pt x="60" y="89"/>
                    </a:moveTo>
                    <a:cubicBezTo>
                      <a:pt x="60" y="85"/>
                      <a:pt x="63" y="82"/>
                      <a:pt x="67" y="82"/>
                    </a:cubicBezTo>
                    <a:cubicBezTo>
                      <a:pt x="72" y="82"/>
                      <a:pt x="75" y="85"/>
                      <a:pt x="75" y="89"/>
                    </a:cubicBezTo>
                    <a:cubicBezTo>
                      <a:pt x="75" y="94"/>
                      <a:pt x="72" y="97"/>
                      <a:pt x="67" y="97"/>
                    </a:cubicBezTo>
                    <a:cubicBezTo>
                      <a:pt x="63" y="97"/>
                      <a:pt x="60" y="94"/>
                      <a:pt x="60" y="89"/>
                    </a:cubicBezTo>
                    <a:close/>
                    <a:moveTo>
                      <a:pt x="124" y="79"/>
                    </a:moveTo>
                    <a:cubicBezTo>
                      <a:pt x="10" y="79"/>
                      <a:pt x="10" y="79"/>
                      <a:pt x="10" y="7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24" y="10"/>
                      <a:pt x="124" y="10"/>
                      <a:pt x="124" y="10"/>
                    </a:cubicBezTo>
                    <a:lnTo>
                      <a:pt x="124" y="7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" name="Oval 65">
                <a:extLst>
                  <a:ext uri="{FF2B5EF4-FFF2-40B4-BE49-F238E27FC236}">
                    <a16:creationId xmlns:a16="http://schemas.microsoft.com/office/drawing/2014/main" xmlns="" id="{D9670D72-76F4-4D55-B84E-5E19B48E02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7437" y="3365998"/>
                <a:ext cx="29949" cy="32446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70D8750A-C92C-418B-915D-076E9B0EC09B}"/>
              </a:ext>
            </a:extLst>
          </p:cNvPr>
          <p:cNvGrpSpPr/>
          <p:nvPr/>
        </p:nvGrpSpPr>
        <p:grpSpPr>
          <a:xfrm>
            <a:off x="4304846" y="1277681"/>
            <a:ext cx="3408395" cy="3243713"/>
            <a:chOff x="3413692" y="1491660"/>
            <a:chExt cx="2556296" cy="2432785"/>
          </a:xfrm>
        </p:grpSpPr>
        <p:sp>
          <p:nvSpPr>
            <p:cNvPr id="8" name="任意多边形 16">
              <a:extLst>
                <a:ext uri="{FF2B5EF4-FFF2-40B4-BE49-F238E27FC236}">
                  <a16:creationId xmlns:a16="http://schemas.microsoft.com/office/drawing/2014/main" xmlns="" id="{3F48D23B-7930-477A-ACE7-F5AC057C7A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7799" y="1491660"/>
              <a:ext cx="1612188" cy="633459"/>
            </a:xfrm>
            <a:custGeom>
              <a:avLst/>
              <a:gdLst>
                <a:gd name="T0" fmla="*/ 155043 w 2735895"/>
                <a:gd name="T1" fmla="*/ 0 h 1075451"/>
                <a:gd name="T2" fmla="*/ 2580852 w 2735895"/>
                <a:gd name="T3" fmla="*/ 0 h 1075451"/>
                <a:gd name="T4" fmla="*/ 2735895 w 2735895"/>
                <a:gd name="T5" fmla="*/ 155043 h 1075451"/>
                <a:gd name="T6" fmla="*/ 2735895 w 2735895"/>
                <a:gd name="T7" fmla="*/ 1075451 h 1075451"/>
                <a:gd name="T8" fmla="*/ 0 w 2735895"/>
                <a:gd name="T9" fmla="*/ 1075451 h 1075451"/>
                <a:gd name="T10" fmla="*/ 0 w 2735895"/>
                <a:gd name="T11" fmla="*/ 155043 h 1075451"/>
                <a:gd name="T12" fmla="*/ 155043 w 2735895"/>
                <a:gd name="T13" fmla="*/ 0 h 1075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35895" h="1075451">
                  <a:moveTo>
                    <a:pt x="155043" y="0"/>
                  </a:moveTo>
                  <a:lnTo>
                    <a:pt x="2580852" y="0"/>
                  </a:lnTo>
                  <a:cubicBezTo>
                    <a:pt x="2666480" y="0"/>
                    <a:pt x="2735895" y="69415"/>
                    <a:pt x="2735895" y="155043"/>
                  </a:cubicBezTo>
                  <a:lnTo>
                    <a:pt x="2735895" y="1075451"/>
                  </a:lnTo>
                  <a:lnTo>
                    <a:pt x="0" y="1075451"/>
                  </a:lnTo>
                  <a:lnTo>
                    <a:pt x="0" y="155043"/>
                  </a:lnTo>
                  <a:cubicBezTo>
                    <a:pt x="0" y="69415"/>
                    <a:pt x="69415" y="0"/>
                    <a:pt x="155043" y="0"/>
                  </a:cubicBezTo>
                  <a:close/>
                </a:path>
              </a:pathLst>
            </a:custGeom>
            <a:solidFill>
              <a:srgbClr val="E6C76B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xmlns="" id="{B0B4D0D0-3531-492F-AC45-E35034FC5113}"/>
                </a:ext>
              </a:extLst>
            </p:cNvPr>
            <p:cNvSpPr/>
            <p:nvPr/>
          </p:nvSpPr>
          <p:spPr>
            <a:xfrm>
              <a:off x="3413692" y="2125119"/>
              <a:ext cx="2556296" cy="1799326"/>
            </a:xfrm>
            <a:custGeom>
              <a:avLst/>
              <a:gdLst>
                <a:gd name="connsiteX0" fmla="*/ 1601788 w 4337050"/>
                <a:gd name="connsiteY0" fmla="*/ 0 h 3052763"/>
                <a:gd name="connsiteX1" fmla="*/ 4337050 w 4337050"/>
                <a:gd name="connsiteY1" fmla="*/ 0 h 3052763"/>
                <a:gd name="connsiteX2" fmla="*/ 4337050 w 4337050"/>
                <a:gd name="connsiteY2" fmla="*/ 2897684 h 3052763"/>
                <a:gd name="connsiteX3" fmla="*/ 4182043 w 4337050"/>
                <a:gd name="connsiteY3" fmla="*/ 3052763 h 3052763"/>
                <a:gd name="connsiteX4" fmla="*/ 1756795 w 4337050"/>
                <a:gd name="connsiteY4" fmla="*/ 3052763 h 3052763"/>
                <a:gd name="connsiteX5" fmla="*/ 1601788 w 4337050"/>
                <a:gd name="connsiteY5" fmla="*/ 2897684 h 3052763"/>
                <a:gd name="connsiteX6" fmla="*/ 1601788 w 4337050"/>
                <a:gd name="connsiteY6" fmla="*/ 718020 h 3052763"/>
                <a:gd name="connsiteX7" fmla="*/ 0 w 4337050"/>
                <a:gd name="connsiteY7" fmla="*/ 1327150 h 3052763"/>
                <a:gd name="connsiteX8" fmla="*/ 1601788 w 4337050"/>
                <a:gd name="connsiteY8" fmla="*/ 452328 h 305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37050" h="3052763">
                  <a:moveTo>
                    <a:pt x="1601788" y="0"/>
                  </a:moveTo>
                  <a:lnTo>
                    <a:pt x="4337050" y="0"/>
                  </a:lnTo>
                  <a:lnTo>
                    <a:pt x="4337050" y="2897684"/>
                  </a:lnTo>
                  <a:cubicBezTo>
                    <a:pt x="4337050" y="2983332"/>
                    <a:pt x="4267651" y="3052763"/>
                    <a:pt x="4182043" y="3052763"/>
                  </a:cubicBezTo>
                  <a:lnTo>
                    <a:pt x="1756795" y="3052763"/>
                  </a:lnTo>
                  <a:cubicBezTo>
                    <a:pt x="1671187" y="3052763"/>
                    <a:pt x="1601788" y="2983332"/>
                    <a:pt x="1601788" y="2897684"/>
                  </a:cubicBezTo>
                  <a:lnTo>
                    <a:pt x="1601788" y="718020"/>
                  </a:lnTo>
                  <a:lnTo>
                    <a:pt x="0" y="1327150"/>
                  </a:lnTo>
                  <a:lnTo>
                    <a:pt x="1601788" y="452328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085F78E0-A73A-48E0-907B-522B9FA2883A}"/>
              </a:ext>
            </a:extLst>
          </p:cNvPr>
          <p:cNvGrpSpPr/>
          <p:nvPr/>
        </p:nvGrpSpPr>
        <p:grpSpPr>
          <a:xfrm>
            <a:off x="7826769" y="1277681"/>
            <a:ext cx="2150832" cy="3243713"/>
            <a:chOff x="6055134" y="1491660"/>
            <a:chExt cx="1613124" cy="2432785"/>
          </a:xfrm>
        </p:grpSpPr>
        <p:sp>
          <p:nvSpPr>
            <p:cNvPr id="11" name="任意多边形 19">
              <a:extLst>
                <a:ext uri="{FF2B5EF4-FFF2-40B4-BE49-F238E27FC236}">
                  <a16:creationId xmlns:a16="http://schemas.microsoft.com/office/drawing/2014/main" xmlns="" id="{EE2AB0A6-C955-45BC-9904-EE9E7DF923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5134" y="2125119"/>
              <a:ext cx="1613124" cy="1799326"/>
            </a:xfrm>
            <a:custGeom>
              <a:avLst/>
              <a:gdLst>
                <a:gd name="T0" fmla="*/ 0 w 2735895"/>
                <a:gd name="T1" fmla="*/ 0 h 3052049"/>
                <a:gd name="T2" fmla="*/ 2735895 w 2735895"/>
                <a:gd name="T3" fmla="*/ 0 h 3052049"/>
                <a:gd name="T4" fmla="*/ 2735895 w 2735895"/>
                <a:gd name="T5" fmla="*/ 2897006 h 3052049"/>
                <a:gd name="T6" fmla="*/ 2580852 w 2735895"/>
                <a:gd name="T7" fmla="*/ 3052049 h 3052049"/>
                <a:gd name="T8" fmla="*/ 155043 w 2735895"/>
                <a:gd name="T9" fmla="*/ 3052049 h 3052049"/>
                <a:gd name="T10" fmla="*/ 0 w 2735895"/>
                <a:gd name="T11" fmla="*/ 2897006 h 3052049"/>
                <a:gd name="T12" fmla="*/ 0 w 2735895"/>
                <a:gd name="T13" fmla="*/ 0 h 3052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35895" h="3052049">
                  <a:moveTo>
                    <a:pt x="0" y="0"/>
                  </a:moveTo>
                  <a:lnTo>
                    <a:pt x="2735895" y="0"/>
                  </a:lnTo>
                  <a:lnTo>
                    <a:pt x="2735895" y="2897006"/>
                  </a:lnTo>
                  <a:cubicBezTo>
                    <a:pt x="2735895" y="2982634"/>
                    <a:pt x="2666480" y="3052049"/>
                    <a:pt x="2580852" y="3052049"/>
                  </a:cubicBezTo>
                  <a:lnTo>
                    <a:pt x="155043" y="3052049"/>
                  </a:lnTo>
                  <a:cubicBezTo>
                    <a:pt x="69415" y="3052049"/>
                    <a:pt x="0" y="2982634"/>
                    <a:pt x="0" y="289700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任意多边形 20">
              <a:extLst>
                <a:ext uri="{FF2B5EF4-FFF2-40B4-BE49-F238E27FC236}">
                  <a16:creationId xmlns:a16="http://schemas.microsoft.com/office/drawing/2014/main" xmlns="" id="{15F07A3D-47D7-44AF-913D-E83296C0CD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5134" y="1491660"/>
              <a:ext cx="1613124" cy="633460"/>
            </a:xfrm>
            <a:custGeom>
              <a:avLst/>
              <a:gdLst>
                <a:gd name="T0" fmla="*/ 155043 w 2735895"/>
                <a:gd name="T1" fmla="*/ 0 h 1075451"/>
                <a:gd name="T2" fmla="*/ 2580852 w 2735895"/>
                <a:gd name="T3" fmla="*/ 0 h 1075451"/>
                <a:gd name="T4" fmla="*/ 2735895 w 2735895"/>
                <a:gd name="T5" fmla="*/ 155043 h 1075451"/>
                <a:gd name="T6" fmla="*/ 2735895 w 2735895"/>
                <a:gd name="T7" fmla="*/ 1075451 h 1075451"/>
                <a:gd name="T8" fmla="*/ 0 w 2735895"/>
                <a:gd name="T9" fmla="*/ 1075451 h 1075451"/>
                <a:gd name="T10" fmla="*/ 0 w 2735895"/>
                <a:gd name="T11" fmla="*/ 155043 h 1075451"/>
                <a:gd name="T12" fmla="*/ 155043 w 2735895"/>
                <a:gd name="T13" fmla="*/ 0 h 1075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35895" h="1075451">
                  <a:moveTo>
                    <a:pt x="155043" y="0"/>
                  </a:moveTo>
                  <a:lnTo>
                    <a:pt x="2580852" y="0"/>
                  </a:lnTo>
                  <a:cubicBezTo>
                    <a:pt x="2666480" y="0"/>
                    <a:pt x="2735895" y="69415"/>
                    <a:pt x="2735895" y="155043"/>
                  </a:cubicBezTo>
                  <a:lnTo>
                    <a:pt x="2735895" y="1075451"/>
                  </a:lnTo>
                  <a:lnTo>
                    <a:pt x="0" y="1075451"/>
                  </a:lnTo>
                  <a:lnTo>
                    <a:pt x="0" y="155043"/>
                  </a:lnTo>
                  <a:cubicBezTo>
                    <a:pt x="0" y="69415"/>
                    <a:pt x="69415" y="0"/>
                    <a:pt x="155043" y="0"/>
                  </a:cubicBezTo>
                  <a:close/>
                </a:path>
              </a:pathLst>
            </a:custGeom>
            <a:solidFill>
              <a:srgbClr val="F0A152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87BFDA4B-E70C-45EE-8DA5-95B6FDB29ACA}"/>
              </a:ext>
            </a:extLst>
          </p:cNvPr>
          <p:cNvGrpSpPr/>
          <p:nvPr/>
        </p:nvGrpSpPr>
        <p:grpSpPr>
          <a:xfrm>
            <a:off x="6343722" y="3862187"/>
            <a:ext cx="629764" cy="539211"/>
            <a:chOff x="3103920" y="2539661"/>
            <a:chExt cx="646103" cy="553200"/>
          </a:xfrm>
          <a:solidFill>
            <a:schemeClr val="bg1"/>
          </a:solidFill>
        </p:grpSpPr>
        <p:sp>
          <p:nvSpPr>
            <p:cNvPr id="14" name="Freeform 45">
              <a:extLst>
                <a:ext uri="{FF2B5EF4-FFF2-40B4-BE49-F238E27FC236}">
                  <a16:creationId xmlns:a16="http://schemas.microsoft.com/office/drawing/2014/main" xmlns="" id="{A15883BE-412C-44F6-B99B-75FD8FF3B2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1723" y="2839488"/>
              <a:ext cx="367393" cy="185807"/>
            </a:xfrm>
            <a:custGeom>
              <a:avLst/>
              <a:gdLst>
                <a:gd name="T0" fmla="*/ 0 w 91"/>
                <a:gd name="T1" fmla="*/ 2 h 46"/>
                <a:gd name="T2" fmla="*/ 0 w 91"/>
                <a:gd name="T3" fmla="*/ 25 h 46"/>
                <a:gd name="T4" fmla="*/ 46 w 91"/>
                <a:gd name="T5" fmla="*/ 46 h 46"/>
                <a:gd name="T6" fmla="*/ 91 w 91"/>
                <a:gd name="T7" fmla="*/ 25 h 46"/>
                <a:gd name="T8" fmla="*/ 91 w 91"/>
                <a:gd name="T9" fmla="*/ 0 h 46"/>
                <a:gd name="T10" fmla="*/ 52 w 91"/>
                <a:gd name="T11" fmla="*/ 23 h 46"/>
                <a:gd name="T12" fmla="*/ 43 w 91"/>
                <a:gd name="T13" fmla="*/ 24 h 46"/>
                <a:gd name="T14" fmla="*/ 0 w 91"/>
                <a:gd name="T15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1" h="46">
                  <a:moveTo>
                    <a:pt x="0" y="2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9" y="46"/>
                    <a:pt x="46" y="46"/>
                  </a:cubicBezTo>
                  <a:cubicBezTo>
                    <a:pt x="79" y="46"/>
                    <a:pt x="91" y="25"/>
                    <a:pt x="91" y="25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49" y="25"/>
                    <a:pt x="46" y="25"/>
                    <a:pt x="43" y="24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46">
              <a:extLst>
                <a:ext uri="{FF2B5EF4-FFF2-40B4-BE49-F238E27FC236}">
                  <a16:creationId xmlns:a16="http://schemas.microsoft.com/office/drawing/2014/main" xmlns="" id="{78AE95E4-2819-4666-8C89-842138601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3920" y="2539661"/>
              <a:ext cx="646103" cy="553200"/>
            </a:xfrm>
            <a:custGeom>
              <a:avLst/>
              <a:gdLst>
                <a:gd name="T0" fmla="*/ 83 w 159"/>
                <a:gd name="T1" fmla="*/ 50 h 136"/>
                <a:gd name="T2" fmla="*/ 70 w 159"/>
                <a:gd name="T3" fmla="*/ 46 h 136"/>
                <a:gd name="T4" fmla="*/ 23 w 159"/>
                <a:gd name="T5" fmla="*/ 63 h 136"/>
                <a:gd name="T6" fmla="*/ 79 w 159"/>
                <a:gd name="T7" fmla="*/ 91 h 136"/>
                <a:gd name="T8" fmla="*/ 88 w 159"/>
                <a:gd name="T9" fmla="*/ 91 h 136"/>
                <a:gd name="T10" fmla="*/ 154 w 159"/>
                <a:gd name="T11" fmla="*/ 53 h 136"/>
                <a:gd name="T12" fmla="*/ 159 w 159"/>
                <a:gd name="T13" fmla="*/ 44 h 136"/>
                <a:gd name="T14" fmla="*/ 153 w 159"/>
                <a:gd name="T15" fmla="*/ 36 h 136"/>
                <a:gd name="T16" fmla="*/ 85 w 159"/>
                <a:gd name="T17" fmla="*/ 2 h 136"/>
                <a:gd name="T18" fmla="*/ 76 w 159"/>
                <a:gd name="T19" fmla="*/ 2 h 136"/>
                <a:gd name="T20" fmla="*/ 11 w 159"/>
                <a:gd name="T21" fmla="*/ 40 h 136"/>
                <a:gd name="T22" fmla="*/ 6 w 159"/>
                <a:gd name="T23" fmla="*/ 49 h 136"/>
                <a:gd name="T24" fmla="*/ 11 w 159"/>
                <a:gd name="T25" fmla="*/ 57 h 136"/>
                <a:gd name="T26" fmla="*/ 11 w 159"/>
                <a:gd name="T27" fmla="*/ 92 h 136"/>
                <a:gd name="T28" fmla="*/ 5 w 159"/>
                <a:gd name="T29" fmla="*/ 100 h 136"/>
                <a:gd name="T30" fmla="*/ 8 w 159"/>
                <a:gd name="T31" fmla="*/ 107 h 136"/>
                <a:gd name="T32" fmla="*/ 3 w 159"/>
                <a:gd name="T33" fmla="*/ 118 h 136"/>
                <a:gd name="T34" fmla="*/ 0 w 159"/>
                <a:gd name="T35" fmla="*/ 125 h 136"/>
                <a:gd name="T36" fmla="*/ 4 w 159"/>
                <a:gd name="T37" fmla="*/ 133 h 136"/>
                <a:gd name="T38" fmla="*/ 5 w 159"/>
                <a:gd name="T39" fmla="*/ 133 h 136"/>
                <a:gd name="T40" fmla="*/ 13 w 159"/>
                <a:gd name="T41" fmla="*/ 135 h 136"/>
                <a:gd name="T42" fmla="*/ 19 w 159"/>
                <a:gd name="T43" fmla="*/ 130 h 136"/>
                <a:gd name="T44" fmla="*/ 20 w 159"/>
                <a:gd name="T45" fmla="*/ 106 h 136"/>
                <a:gd name="T46" fmla="*/ 23 w 159"/>
                <a:gd name="T47" fmla="*/ 100 h 136"/>
                <a:gd name="T48" fmla="*/ 17 w 159"/>
                <a:gd name="T49" fmla="*/ 92 h 136"/>
                <a:gd name="T50" fmla="*/ 17 w 159"/>
                <a:gd name="T51" fmla="*/ 59 h 136"/>
                <a:gd name="T52" fmla="*/ 68 w 159"/>
                <a:gd name="T53" fmla="*/ 41 h 136"/>
                <a:gd name="T54" fmla="*/ 71 w 159"/>
                <a:gd name="T55" fmla="*/ 37 h 136"/>
                <a:gd name="T56" fmla="*/ 82 w 159"/>
                <a:gd name="T57" fmla="*/ 44 h 136"/>
                <a:gd name="T58" fmla="*/ 93 w 159"/>
                <a:gd name="T59" fmla="*/ 38 h 136"/>
                <a:gd name="T60" fmla="*/ 93 w 159"/>
                <a:gd name="T61" fmla="*/ 36 h 136"/>
                <a:gd name="T62" fmla="*/ 96 w 159"/>
                <a:gd name="T63" fmla="*/ 43 h 136"/>
                <a:gd name="T64" fmla="*/ 83 w 159"/>
                <a:gd name="T65" fmla="*/ 5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9" h="136">
                  <a:moveTo>
                    <a:pt x="83" y="50"/>
                  </a:moveTo>
                  <a:cubicBezTo>
                    <a:pt x="78" y="50"/>
                    <a:pt x="73" y="49"/>
                    <a:pt x="70" y="46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79" y="91"/>
                    <a:pt x="79" y="91"/>
                    <a:pt x="79" y="91"/>
                  </a:cubicBezTo>
                  <a:cubicBezTo>
                    <a:pt x="82" y="93"/>
                    <a:pt x="85" y="92"/>
                    <a:pt x="88" y="91"/>
                  </a:cubicBezTo>
                  <a:cubicBezTo>
                    <a:pt x="154" y="53"/>
                    <a:pt x="154" y="53"/>
                    <a:pt x="154" y="53"/>
                  </a:cubicBezTo>
                  <a:cubicBezTo>
                    <a:pt x="157" y="51"/>
                    <a:pt x="159" y="47"/>
                    <a:pt x="159" y="44"/>
                  </a:cubicBezTo>
                  <a:cubicBezTo>
                    <a:pt x="158" y="40"/>
                    <a:pt x="156" y="37"/>
                    <a:pt x="153" y="36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2" y="0"/>
                    <a:pt x="79" y="0"/>
                    <a:pt x="76" y="2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7" y="42"/>
                    <a:pt x="6" y="45"/>
                    <a:pt x="6" y="49"/>
                  </a:cubicBezTo>
                  <a:cubicBezTo>
                    <a:pt x="6" y="52"/>
                    <a:pt x="8" y="55"/>
                    <a:pt x="11" y="57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8" y="93"/>
                    <a:pt x="5" y="96"/>
                    <a:pt x="5" y="100"/>
                  </a:cubicBezTo>
                  <a:cubicBezTo>
                    <a:pt x="5" y="103"/>
                    <a:pt x="6" y="105"/>
                    <a:pt x="8" y="107"/>
                  </a:cubicBezTo>
                  <a:cubicBezTo>
                    <a:pt x="8" y="112"/>
                    <a:pt x="6" y="115"/>
                    <a:pt x="3" y="118"/>
                  </a:cubicBezTo>
                  <a:cubicBezTo>
                    <a:pt x="1" y="120"/>
                    <a:pt x="0" y="122"/>
                    <a:pt x="0" y="125"/>
                  </a:cubicBezTo>
                  <a:cubicBezTo>
                    <a:pt x="0" y="128"/>
                    <a:pt x="2" y="131"/>
                    <a:pt x="4" y="133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7" y="135"/>
                    <a:pt x="10" y="136"/>
                    <a:pt x="13" y="135"/>
                  </a:cubicBezTo>
                  <a:cubicBezTo>
                    <a:pt x="16" y="134"/>
                    <a:pt x="18" y="133"/>
                    <a:pt x="19" y="130"/>
                  </a:cubicBezTo>
                  <a:cubicBezTo>
                    <a:pt x="24" y="122"/>
                    <a:pt x="22" y="111"/>
                    <a:pt x="20" y="106"/>
                  </a:cubicBezTo>
                  <a:cubicBezTo>
                    <a:pt x="22" y="105"/>
                    <a:pt x="23" y="102"/>
                    <a:pt x="23" y="100"/>
                  </a:cubicBezTo>
                  <a:cubicBezTo>
                    <a:pt x="23" y="96"/>
                    <a:pt x="20" y="93"/>
                    <a:pt x="17" y="92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9" y="39"/>
                    <a:pt x="71" y="37"/>
                    <a:pt x="71" y="37"/>
                  </a:cubicBezTo>
                  <a:cubicBezTo>
                    <a:pt x="71" y="37"/>
                    <a:pt x="71" y="44"/>
                    <a:pt x="82" y="44"/>
                  </a:cubicBezTo>
                  <a:cubicBezTo>
                    <a:pt x="88" y="44"/>
                    <a:pt x="93" y="42"/>
                    <a:pt x="93" y="38"/>
                  </a:cubicBezTo>
                  <a:cubicBezTo>
                    <a:pt x="93" y="38"/>
                    <a:pt x="93" y="37"/>
                    <a:pt x="93" y="36"/>
                  </a:cubicBezTo>
                  <a:cubicBezTo>
                    <a:pt x="95" y="38"/>
                    <a:pt x="96" y="41"/>
                    <a:pt x="96" y="43"/>
                  </a:cubicBezTo>
                  <a:cubicBezTo>
                    <a:pt x="96" y="47"/>
                    <a:pt x="90" y="50"/>
                    <a:pt x="83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E43FC5A5-56E4-4D1E-A0AF-94375EFC8A98}"/>
              </a:ext>
            </a:extLst>
          </p:cNvPr>
          <p:cNvGrpSpPr/>
          <p:nvPr/>
        </p:nvGrpSpPr>
        <p:grpSpPr>
          <a:xfrm>
            <a:off x="8674841" y="3778385"/>
            <a:ext cx="630705" cy="623012"/>
            <a:chOff x="5007612" y="2415286"/>
            <a:chExt cx="692556" cy="684108"/>
          </a:xfrm>
          <a:solidFill>
            <a:schemeClr val="bg1"/>
          </a:solidFill>
        </p:grpSpPr>
        <p:sp>
          <p:nvSpPr>
            <p:cNvPr id="17" name="Freeform 47">
              <a:extLst>
                <a:ext uri="{FF2B5EF4-FFF2-40B4-BE49-F238E27FC236}">
                  <a16:creationId xmlns:a16="http://schemas.microsoft.com/office/drawing/2014/main" xmlns="" id="{54D2A4F9-7C43-4F9F-83E6-514D3D630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004" y="2415286"/>
              <a:ext cx="325164" cy="320940"/>
            </a:xfrm>
            <a:custGeom>
              <a:avLst/>
              <a:gdLst>
                <a:gd name="T0" fmla="*/ 44 w 77"/>
                <a:gd name="T1" fmla="*/ 11 h 76"/>
                <a:gd name="T2" fmla="*/ 65 w 77"/>
                <a:gd name="T3" fmla="*/ 33 h 76"/>
                <a:gd name="T4" fmla="*/ 59 w 77"/>
                <a:gd name="T5" fmla="*/ 39 h 76"/>
                <a:gd name="T6" fmla="*/ 49 w 77"/>
                <a:gd name="T7" fmla="*/ 29 h 76"/>
                <a:gd name="T8" fmla="*/ 44 w 77"/>
                <a:gd name="T9" fmla="*/ 34 h 76"/>
                <a:gd name="T10" fmla="*/ 55 w 77"/>
                <a:gd name="T11" fmla="*/ 43 h 76"/>
                <a:gd name="T12" fmla="*/ 50 w 77"/>
                <a:gd name="T13" fmla="*/ 48 h 76"/>
                <a:gd name="T14" fmla="*/ 43 w 77"/>
                <a:gd name="T15" fmla="*/ 41 h 76"/>
                <a:gd name="T16" fmla="*/ 39 w 77"/>
                <a:gd name="T17" fmla="*/ 45 h 76"/>
                <a:gd name="T18" fmla="*/ 46 w 77"/>
                <a:gd name="T19" fmla="*/ 52 h 76"/>
                <a:gd name="T20" fmla="*/ 39 w 77"/>
                <a:gd name="T21" fmla="*/ 59 h 76"/>
                <a:gd name="T22" fmla="*/ 30 w 77"/>
                <a:gd name="T23" fmla="*/ 48 h 76"/>
                <a:gd name="T24" fmla="*/ 25 w 77"/>
                <a:gd name="T25" fmla="*/ 52 h 76"/>
                <a:gd name="T26" fmla="*/ 36 w 77"/>
                <a:gd name="T27" fmla="*/ 63 h 76"/>
                <a:gd name="T28" fmla="*/ 31 w 77"/>
                <a:gd name="T29" fmla="*/ 66 h 76"/>
                <a:gd name="T30" fmla="*/ 24 w 77"/>
                <a:gd name="T31" fmla="*/ 60 h 76"/>
                <a:gd name="T32" fmla="*/ 20 w 77"/>
                <a:gd name="T33" fmla="*/ 64 h 76"/>
                <a:gd name="T34" fmla="*/ 33 w 77"/>
                <a:gd name="T35" fmla="*/ 76 h 76"/>
                <a:gd name="T36" fmla="*/ 77 w 77"/>
                <a:gd name="T37" fmla="*/ 33 h 76"/>
                <a:gd name="T38" fmla="*/ 44 w 77"/>
                <a:gd name="T39" fmla="*/ 0 h 76"/>
                <a:gd name="T40" fmla="*/ 0 w 77"/>
                <a:gd name="T41" fmla="*/ 43 h 76"/>
                <a:gd name="T42" fmla="*/ 5 w 77"/>
                <a:gd name="T43" fmla="*/ 49 h 76"/>
                <a:gd name="T44" fmla="*/ 44 w 77"/>
                <a:gd name="T45" fmla="*/ 1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7" h="76">
                  <a:moveTo>
                    <a:pt x="44" y="11"/>
                  </a:moveTo>
                  <a:lnTo>
                    <a:pt x="65" y="33"/>
                  </a:lnTo>
                  <a:lnTo>
                    <a:pt x="59" y="39"/>
                  </a:lnTo>
                  <a:lnTo>
                    <a:pt x="49" y="29"/>
                  </a:lnTo>
                  <a:lnTo>
                    <a:pt x="44" y="34"/>
                  </a:lnTo>
                  <a:lnTo>
                    <a:pt x="55" y="43"/>
                  </a:lnTo>
                  <a:lnTo>
                    <a:pt x="50" y="48"/>
                  </a:lnTo>
                  <a:lnTo>
                    <a:pt x="43" y="41"/>
                  </a:lnTo>
                  <a:lnTo>
                    <a:pt x="39" y="45"/>
                  </a:lnTo>
                  <a:lnTo>
                    <a:pt x="46" y="52"/>
                  </a:lnTo>
                  <a:lnTo>
                    <a:pt x="39" y="59"/>
                  </a:lnTo>
                  <a:lnTo>
                    <a:pt x="30" y="48"/>
                  </a:lnTo>
                  <a:lnTo>
                    <a:pt x="25" y="52"/>
                  </a:lnTo>
                  <a:lnTo>
                    <a:pt x="36" y="63"/>
                  </a:lnTo>
                  <a:lnTo>
                    <a:pt x="31" y="66"/>
                  </a:lnTo>
                  <a:lnTo>
                    <a:pt x="24" y="60"/>
                  </a:lnTo>
                  <a:lnTo>
                    <a:pt x="20" y="64"/>
                  </a:lnTo>
                  <a:lnTo>
                    <a:pt x="33" y="76"/>
                  </a:lnTo>
                  <a:lnTo>
                    <a:pt x="77" y="33"/>
                  </a:lnTo>
                  <a:lnTo>
                    <a:pt x="44" y="0"/>
                  </a:lnTo>
                  <a:lnTo>
                    <a:pt x="0" y="43"/>
                  </a:lnTo>
                  <a:lnTo>
                    <a:pt x="5" y="49"/>
                  </a:lnTo>
                  <a:lnTo>
                    <a:pt x="44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8">
              <a:extLst>
                <a:ext uri="{FF2B5EF4-FFF2-40B4-BE49-F238E27FC236}">
                  <a16:creationId xmlns:a16="http://schemas.microsoft.com/office/drawing/2014/main" xmlns="" id="{13E07A67-890E-4252-AD79-9838AE1FB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7612" y="2736226"/>
              <a:ext cx="363168" cy="363168"/>
            </a:xfrm>
            <a:custGeom>
              <a:avLst/>
              <a:gdLst>
                <a:gd name="T0" fmla="*/ 69 w 86"/>
                <a:gd name="T1" fmla="*/ 24 h 86"/>
                <a:gd name="T2" fmla="*/ 75 w 86"/>
                <a:gd name="T3" fmla="*/ 32 h 86"/>
                <a:gd name="T4" fmla="*/ 71 w 86"/>
                <a:gd name="T5" fmla="*/ 38 h 86"/>
                <a:gd name="T6" fmla="*/ 59 w 86"/>
                <a:gd name="T7" fmla="*/ 26 h 86"/>
                <a:gd name="T8" fmla="*/ 55 w 86"/>
                <a:gd name="T9" fmla="*/ 31 h 86"/>
                <a:gd name="T10" fmla="*/ 66 w 86"/>
                <a:gd name="T11" fmla="*/ 41 h 86"/>
                <a:gd name="T12" fmla="*/ 61 w 86"/>
                <a:gd name="T13" fmla="*/ 46 h 86"/>
                <a:gd name="T14" fmla="*/ 54 w 86"/>
                <a:gd name="T15" fmla="*/ 38 h 86"/>
                <a:gd name="T16" fmla="*/ 50 w 86"/>
                <a:gd name="T17" fmla="*/ 42 h 86"/>
                <a:gd name="T18" fmla="*/ 57 w 86"/>
                <a:gd name="T19" fmla="*/ 50 h 86"/>
                <a:gd name="T20" fmla="*/ 51 w 86"/>
                <a:gd name="T21" fmla="*/ 57 h 86"/>
                <a:gd name="T22" fmla="*/ 40 w 86"/>
                <a:gd name="T23" fmla="*/ 45 h 86"/>
                <a:gd name="T24" fmla="*/ 36 w 86"/>
                <a:gd name="T25" fmla="*/ 49 h 86"/>
                <a:gd name="T26" fmla="*/ 47 w 86"/>
                <a:gd name="T27" fmla="*/ 61 h 86"/>
                <a:gd name="T28" fmla="*/ 43 w 86"/>
                <a:gd name="T29" fmla="*/ 64 h 86"/>
                <a:gd name="T30" fmla="*/ 35 w 86"/>
                <a:gd name="T31" fmla="*/ 57 h 86"/>
                <a:gd name="T32" fmla="*/ 30 w 86"/>
                <a:gd name="T33" fmla="*/ 62 h 86"/>
                <a:gd name="T34" fmla="*/ 38 w 86"/>
                <a:gd name="T35" fmla="*/ 69 h 86"/>
                <a:gd name="T36" fmla="*/ 33 w 86"/>
                <a:gd name="T37" fmla="*/ 74 h 86"/>
                <a:gd name="T38" fmla="*/ 11 w 86"/>
                <a:gd name="T39" fmla="*/ 53 h 86"/>
                <a:gd name="T40" fmla="*/ 59 w 86"/>
                <a:gd name="T41" fmla="*/ 6 h 86"/>
                <a:gd name="T42" fmla="*/ 53 w 86"/>
                <a:gd name="T43" fmla="*/ 0 h 86"/>
                <a:gd name="T44" fmla="*/ 0 w 86"/>
                <a:gd name="T45" fmla="*/ 53 h 86"/>
                <a:gd name="T46" fmla="*/ 32 w 86"/>
                <a:gd name="T47" fmla="*/ 86 h 86"/>
                <a:gd name="T48" fmla="*/ 86 w 86"/>
                <a:gd name="T49" fmla="*/ 34 h 86"/>
                <a:gd name="T50" fmla="*/ 73 w 86"/>
                <a:gd name="T51" fmla="*/ 20 h 86"/>
                <a:gd name="T52" fmla="*/ 69 w 86"/>
                <a:gd name="T53" fmla="*/ 2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6" h="86">
                  <a:moveTo>
                    <a:pt x="69" y="24"/>
                  </a:moveTo>
                  <a:lnTo>
                    <a:pt x="75" y="32"/>
                  </a:lnTo>
                  <a:lnTo>
                    <a:pt x="71" y="38"/>
                  </a:lnTo>
                  <a:lnTo>
                    <a:pt x="59" y="26"/>
                  </a:lnTo>
                  <a:lnTo>
                    <a:pt x="55" y="31"/>
                  </a:lnTo>
                  <a:lnTo>
                    <a:pt x="66" y="41"/>
                  </a:lnTo>
                  <a:lnTo>
                    <a:pt x="61" y="46"/>
                  </a:lnTo>
                  <a:lnTo>
                    <a:pt x="54" y="38"/>
                  </a:lnTo>
                  <a:lnTo>
                    <a:pt x="50" y="42"/>
                  </a:lnTo>
                  <a:lnTo>
                    <a:pt x="57" y="50"/>
                  </a:lnTo>
                  <a:lnTo>
                    <a:pt x="51" y="57"/>
                  </a:lnTo>
                  <a:lnTo>
                    <a:pt x="40" y="45"/>
                  </a:lnTo>
                  <a:lnTo>
                    <a:pt x="36" y="49"/>
                  </a:lnTo>
                  <a:lnTo>
                    <a:pt x="47" y="61"/>
                  </a:lnTo>
                  <a:lnTo>
                    <a:pt x="43" y="64"/>
                  </a:lnTo>
                  <a:lnTo>
                    <a:pt x="35" y="57"/>
                  </a:lnTo>
                  <a:lnTo>
                    <a:pt x="30" y="62"/>
                  </a:lnTo>
                  <a:lnTo>
                    <a:pt x="38" y="69"/>
                  </a:lnTo>
                  <a:lnTo>
                    <a:pt x="33" y="74"/>
                  </a:lnTo>
                  <a:lnTo>
                    <a:pt x="11" y="53"/>
                  </a:lnTo>
                  <a:lnTo>
                    <a:pt x="59" y="6"/>
                  </a:lnTo>
                  <a:lnTo>
                    <a:pt x="53" y="0"/>
                  </a:lnTo>
                  <a:lnTo>
                    <a:pt x="0" y="53"/>
                  </a:lnTo>
                  <a:lnTo>
                    <a:pt x="32" y="86"/>
                  </a:lnTo>
                  <a:lnTo>
                    <a:pt x="86" y="34"/>
                  </a:lnTo>
                  <a:lnTo>
                    <a:pt x="73" y="20"/>
                  </a:lnTo>
                  <a:lnTo>
                    <a:pt x="69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9">
              <a:extLst>
                <a:ext uri="{FF2B5EF4-FFF2-40B4-BE49-F238E27FC236}">
                  <a16:creationId xmlns:a16="http://schemas.microsoft.com/office/drawing/2014/main" xmlns="" id="{0D348D79-1AAA-4A6D-9057-81FCBA5FE1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87848" y="2457515"/>
              <a:ext cx="557421" cy="561646"/>
            </a:xfrm>
            <a:custGeom>
              <a:avLst/>
              <a:gdLst>
                <a:gd name="T0" fmla="*/ 47 w 132"/>
                <a:gd name="T1" fmla="*/ 21 h 133"/>
                <a:gd name="T2" fmla="*/ 47 w 132"/>
                <a:gd name="T3" fmla="*/ 21 h 133"/>
                <a:gd name="T4" fmla="*/ 26 w 132"/>
                <a:gd name="T5" fmla="*/ 0 h 133"/>
                <a:gd name="T6" fmla="*/ 0 w 132"/>
                <a:gd name="T7" fmla="*/ 25 h 133"/>
                <a:gd name="T8" fmla="*/ 22 w 132"/>
                <a:gd name="T9" fmla="*/ 47 h 133"/>
                <a:gd name="T10" fmla="*/ 22 w 132"/>
                <a:gd name="T11" fmla="*/ 47 h 133"/>
                <a:gd name="T12" fmla="*/ 89 w 132"/>
                <a:gd name="T13" fmla="*/ 114 h 133"/>
                <a:gd name="T14" fmla="*/ 132 w 132"/>
                <a:gd name="T15" fmla="*/ 133 h 133"/>
                <a:gd name="T16" fmla="*/ 115 w 132"/>
                <a:gd name="T17" fmla="*/ 89 h 133"/>
                <a:gd name="T18" fmla="*/ 47 w 132"/>
                <a:gd name="T19" fmla="*/ 21 h 133"/>
                <a:gd name="T20" fmla="*/ 17 w 132"/>
                <a:gd name="T21" fmla="*/ 33 h 133"/>
                <a:gd name="T22" fmla="*/ 9 w 132"/>
                <a:gd name="T23" fmla="*/ 25 h 133"/>
                <a:gd name="T24" fmla="*/ 26 w 132"/>
                <a:gd name="T25" fmla="*/ 8 h 133"/>
                <a:gd name="T26" fmla="*/ 33 w 132"/>
                <a:gd name="T27" fmla="*/ 17 h 133"/>
                <a:gd name="T28" fmla="*/ 17 w 132"/>
                <a:gd name="T29" fmla="*/ 33 h 133"/>
                <a:gd name="T30" fmla="*/ 115 w 132"/>
                <a:gd name="T31" fmla="*/ 122 h 133"/>
                <a:gd name="T32" fmla="*/ 91 w 132"/>
                <a:gd name="T33" fmla="*/ 112 h 133"/>
                <a:gd name="T34" fmla="*/ 88 w 132"/>
                <a:gd name="T35" fmla="*/ 109 h 133"/>
                <a:gd name="T36" fmla="*/ 103 w 132"/>
                <a:gd name="T37" fmla="*/ 109 h 133"/>
                <a:gd name="T38" fmla="*/ 100 w 132"/>
                <a:gd name="T39" fmla="*/ 100 h 133"/>
                <a:gd name="T40" fmla="*/ 110 w 132"/>
                <a:gd name="T41" fmla="*/ 102 h 133"/>
                <a:gd name="T42" fmla="*/ 110 w 132"/>
                <a:gd name="T43" fmla="*/ 89 h 133"/>
                <a:gd name="T44" fmla="*/ 112 w 132"/>
                <a:gd name="T45" fmla="*/ 91 h 133"/>
                <a:gd name="T46" fmla="*/ 121 w 132"/>
                <a:gd name="T47" fmla="*/ 116 h 133"/>
                <a:gd name="T48" fmla="*/ 115 w 132"/>
                <a:gd name="T49" fmla="*/ 12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2" h="133">
                  <a:moveTo>
                    <a:pt x="47" y="21"/>
                  </a:moveTo>
                  <a:lnTo>
                    <a:pt x="47" y="21"/>
                  </a:lnTo>
                  <a:lnTo>
                    <a:pt x="26" y="0"/>
                  </a:lnTo>
                  <a:lnTo>
                    <a:pt x="0" y="25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89" y="114"/>
                  </a:lnTo>
                  <a:lnTo>
                    <a:pt x="132" y="133"/>
                  </a:lnTo>
                  <a:lnTo>
                    <a:pt x="115" y="89"/>
                  </a:lnTo>
                  <a:lnTo>
                    <a:pt x="47" y="21"/>
                  </a:lnTo>
                  <a:close/>
                  <a:moveTo>
                    <a:pt x="17" y="33"/>
                  </a:moveTo>
                  <a:lnTo>
                    <a:pt x="9" y="25"/>
                  </a:lnTo>
                  <a:lnTo>
                    <a:pt x="26" y="8"/>
                  </a:lnTo>
                  <a:lnTo>
                    <a:pt x="33" y="17"/>
                  </a:lnTo>
                  <a:lnTo>
                    <a:pt x="17" y="33"/>
                  </a:lnTo>
                  <a:close/>
                  <a:moveTo>
                    <a:pt x="115" y="122"/>
                  </a:moveTo>
                  <a:lnTo>
                    <a:pt x="91" y="112"/>
                  </a:lnTo>
                  <a:lnTo>
                    <a:pt x="88" y="109"/>
                  </a:lnTo>
                  <a:lnTo>
                    <a:pt x="103" y="109"/>
                  </a:lnTo>
                  <a:lnTo>
                    <a:pt x="100" y="100"/>
                  </a:lnTo>
                  <a:lnTo>
                    <a:pt x="110" y="102"/>
                  </a:lnTo>
                  <a:lnTo>
                    <a:pt x="110" y="89"/>
                  </a:lnTo>
                  <a:lnTo>
                    <a:pt x="112" y="91"/>
                  </a:lnTo>
                  <a:lnTo>
                    <a:pt x="121" y="116"/>
                  </a:lnTo>
                  <a:lnTo>
                    <a:pt x="115" y="1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11E22FFB-4B64-4CC9-B539-46C62D79E5A4}"/>
              </a:ext>
            </a:extLst>
          </p:cNvPr>
          <p:cNvSpPr txBox="1"/>
          <p:nvPr/>
        </p:nvSpPr>
        <p:spPr>
          <a:xfrm>
            <a:off x="5563657" y="1474284"/>
            <a:ext cx="2149584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7FA0A5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133" dirty="0">
                <a:solidFill>
                  <a:schemeClr val="bg1"/>
                </a:solidFill>
              </a:rPr>
              <a:t>请输入你的标题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9EA609F4-00FE-4329-8466-A17410188C0E}"/>
              </a:ext>
            </a:extLst>
          </p:cNvPr>
          <p:cNvSpPr txBox="1"/>
          <p:nvPr/>
        </p:nvSpPr>
        <p:spPr>
          <a:xfrm>
            <a:off x="7826770" y="1480934"/>
            <a:ext cx="226436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7FA0A5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133" dirty="0">
                <a:solidFill>
                  <a:schemeClr val="bg1"/>
                </a:solidFill>
              </a:rPr>
              <a:t>请输入你的标题</a:t>
            </a:r>
          </a:p>
        </p:txBody>
      </p:sp>
      <p:sp>
        <p:nvSpPr>
          <p:cNvPr id="22" name="TextBox 27">
            <a:extLst>
              <a:ext uri="{FF2B5EF4-FFF2-40B4-BE49-F238E27FC236}">
                <a16:creationId xmlns:a16="http://schemas.microsoft.com/office/drawing/2014/main" xmlns="" id="{F2A0AE3D-672A-4735-9D3C-A05170EA86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4971" y="2304178"/>
            <a:ext cx="2006953" cy="1241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endParaRPr lang="en-US" altLang="zh-CN" sz="186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TextBox 27">
            <a:extLst>
              <a:ext uri="{FF2B5EF4-FFF2-40B4-BE49-F238E27FC236}">
                <a16:creationId xmlns:a16="http://schemas.microsoft.com/office/drawing/2014/main" xmlns="" id="{EFB7F72D-B775-48B8-BEAD-494505AB9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6103" y="2279420"/>
            <a:ext cx="2006953" cy="1241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endParaRPr lang="en-US" altLang="zh-CN" sz="186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5184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020D7E48-9C4D-48F9-9A45-F46CA4B97974}"/>
              </a:ext>
            </a:extLst>
          </p:cNvPr>
          <p:cNvGrpSpPr/>
          <p:nvPr/>
        </p:nvGrpSpPr>
        <p:grpSpPr>
          <a:xfrm>
            <a:off x="5804151" y="1249034"/>
            <a:ext cx="183263" cy="3684923"/>
            <a:chOff x="5692775" y="1893888"/>
            <a:chExt cx="192088" cy="3862388"/>
          </a:xfrm>
        </p:grpSpPr>
        <p:sp>
          <p:nvSpPr>
            <p:cNvPr id="3" name="Rectangle 11">
              <a:extLst>
                <a:ext uri="{FF2B5EF4-FFF2-40B4-BE49-F238E27FC236}">
                  <a16:creationId xmlns:a16="http://schemas.microsoft.com/office/drawing/2014/main" xmlns="" id="{BDC79319-5D50-4FBC-8C27-D379D2CA62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5800" y="1981200"/>
              <a:ext cx="46038" cy="36877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BB7458D0-DD7C-49D0-942B-B0EB7BE1C3BC}"/>
                </a:ext>
              </a:extLst>
            </p:cNvPr>
            <p:cNvGrpSpPr/>
            <p:nvPr/>
          </p:nvGrpSpPr>
          <p:grpSpPr>
            <a:xfrm>
              <a:off x="5692775" y="5567363"/>
              <a:ext cx="192088" cy="188913"/>
              <a:chOff x="5692775" y="5567363"/>
              <a:chExt cx="192088" cy="188913"/>
            </a:xfrm>
          </p:grpSpPr>
          <p:sp>
            <p:nvSpPr>
              <p:cNvPr id="8" name="Oval 12">
                <a:extLst>
                  <a:ext uri="{FF2B5EF4-FFF2-40B4-BE49-F238E27FC236}">
                    <a16:creationId xmlns:a16="http://schemas.microsoft.com/office/drawing/2014/main" xmlns="" id="{FEE352B1-203D-4C4D-B320-F6E13C7A5B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92775" y="5567363"/>
                <a:ext cx="192088" cy="188913"/>
              </a:xfrm>
              <a:prstGeom prst="ellipse">
                <a:avLst/>
              </a:pr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Oval 13">
                <a:extLst>
                  <a:ext uri="{FF2B5EF4-FFF2-40B4-BE49-F238E27FC236}">
                    <a16:creationId xmlns:a16="http://schemas.microsoft.com/office/drawing/2014/main" xmlns="" id="{EDF75F0C-5F78-4647-A762-C60550D773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51513" y="5624513"/>
                <a:ext cx="88900" cy="889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DE54E766-CAE2-4885-A83D-7E8157198DCD}"/>
                </a:ext>
              </a:extLst>
            </p:cNvPr>
            <p:cNvGrpSpPr/>
            <p:nvPr/>
          </p:nvGrpSpPr>
          <p:grpSpPr>
            <a:xfrm>
              <a:off x="5692775" y="1893888"/>
              <a:ext cx="192088" cy="190500"/>
              <a:chOff x="5692775" y="1893888"/>
              <a:chExt cx="192088" cy="190500"/>
            </a:xfrm>
          </p:grpSpPr>
          <p:sp>
            <p:nvSpPr>
              <p:cNvPr id="6" name="Oval 14">
                <a:extLst>
                  <a:ext uri="{FF2B5EF4-FFF2-40B4-BE49-F238E27FC236}">
                    <a16:creationId xmlns:a16="http://schemas.microsoft.com/office/drawing/2014/main" xmlns="" id="{07684D50-3BB3-4AA1-A3B6-4046EA2E1E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92775" y="1893888"/>
                <a:ext cx="192088" cy="190500"/>
              </a:xfrm>
              <a:prstGeom prst="ellipse">
                <a:avLst/>
              </a:pr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Oval 15">
                <a:extLst>
                  <a:ext uri="{FF2B5EF4-FFF2-40B4-BE49-F238E27FC236}">
                    <a16:creationId xmlns:a16="http://schemas.microsoft.com/office/drawing/2014/main" xmlns="" id="{8AF614AD-BA85-4E1F-B5C9-66D2C12EAD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51513" y="1938338"/>
                <a:ext cx="88900" cy="873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789ABB3D-47F8-4C49-B5AF-6CFC89C9A0B7}"/>
              </a:ext>
            </a:extLst>
          </p:cNvPr>
          <p:cNvGrpSpPr/>
          <p:nvPr/>
        </p:nvGrpSpPr>
        <p:grpSpPr>
          <a:xfrm>
            <a:off x="5831413" y="1412606"/>
            <a:ext cx="963259" cy="461940"/>
            <a:chOff x="4427988" y="1538426"/>
            <a:chExt cx="722444" cy="346455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5946BD9A-FC64-401D-89D9-E199CB6F2572}"/>
                </a:ext>
              </a:extLst>
            </p:cNvPr>
            <p:cNvGrpSpPr/>
            <p:nvPr/>
          </p:nvGrpSpPr>
          <p:grpSpPr>
            <a:xfrm>
              <a:off x="4427988" y="1707678"/>
              <a:ext cx="394164" cy="94282"/>
              <a:chOff x="5721350" y="2301875"/>
              <a:chExt cx="550863" cy="131763"/>
            </a:xfrm>
          </p:grpSpPr>
          <p:sp>
            <p:nvSpPr>
              <p:cNvPr id="13" name="Rectangle 10">
                <a:extLst>
                  <a:ext uri="{FF2B5EF4-FFF2-40B4-BE49-F238E27FC236}">
                    <a16:creationId xmlns:a16="http://schemas.microsoft.com/office/drawing/2014/main" xmlns="" id="{3E144306-FC1D-41ED-B2B5-29CCFA4AC3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40413" y="2346325"/>
                <a:ext cx="431800" cy="428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Oval 32">
                <a:extLst>
                  <a:ext uri="{FF2B5EF4-FFF2-40B4-BE49-F238E27FC236}">
                    <a16:creationId xmlns:a16="http://schemas.microsoft.com/office/drawing/2014/main" xmlns="" id="{20C214F6-3E9B-4298-97D7-70CFF451BA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1350" y="2301875"/>
                <a:ext cx="134938" cy="131763"/>
              </a:xfrm>
              <a:prstGeom prst="ellipse">
                <a:avLst/>
              </a:pr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Oval 33">
                <a:extLst>
                  <a:ext uri="{FF2B5EF4-FFF2-40B4-BE49-F238E27FC236}">
                    <a16:creationId xmlns:a16="http://schemas.microsoft.com/office/drawing/2014/main" xmlns="" id="{EE0BFF25-A8CA-465B-87E5-3185EDD4C5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5800" y="2332038"/>
                <a:ext cx="60325" cy="730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" name="Freeform 122">
              <a:extLst>
                <a:ext uri="{FF2B5EF4-FFF2-40B4-BE49-F238E27FC236}">
                  <a16:creationId xmlns:a16="http://schemas.microsoft.com/office/drawing/2014/main" xmlns="" id="{051201E9-C5E4-470C-A9A4-2C706F6573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3977" y="1538426"/>
              <a:ext cx="346455" cy="346455"/>
            </a:xfrm>
            <a:custGeom>
              <a:avLst/>
              <a:gdLst>
                <a:gd name="T0" fmla="*/ 70 w 144"/>
                <a:gd name="T1" fmla="*/ 109 h 144"/>
                <a:gd name="T2" fmla="*/ 70 w 144"/>
                <a:gd name="T3" fmla="*/ 109 h 144"/>
                <a:gd name="T4" fmla="*/ 28 w 144"/>
                <a:gd name="T5" fmla="*/ 67 h 144"/>
                <a:gd name="T6" fmla="*/ 47 w 144"/>
                <a:gd name="T7" fmla="*/ 48 h 144"/>
                <a:gd name="T8" fmla="*/ 70 w 144"/>
                <a:gd name="T9" fmla="*/ 71 h 144"/>
                <a:gd name="T10" fmla="*/ 121 w 144"/>
                <a:gd name="T11" fmla="*/ 20 h 144"/>
                <a:gd name="T12" fmla="*/ 72 w 144"/>
                <a:gd name="T13" fmla="*/ 0 h 144"/>
                <a:gd name="T14" fmla="*/ 0 w 144"/>
                <a:gd name="T15" fmla="*/ 72 h 144"/>
                <a:gd name="T16" fmla="*/ 72 w 144"/>
                <a:gd name="T17" fmla="*/ 144 h 144"/>
                <a:gd name="T18" fmla="*/ 144 w 144"/>
                <a:gd name="T19" fmla="*/ 72 h 144"/>
                <a:gd name="T20" fmla="*/ 137 w 144"/>
                <a:gd name="T21" fmla="*/ 42 h 144"/>
                <a:gd name="T22" fmla="*/ 70 w 144"/>
                <a:gd name="T23" fmla="*/ 10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4" h="144">
                  <a:moveTo>
                    <a:pt x="70" y="109"/>
                  </a:moveTo>
                  <a:cubicBezTo>
                    <a:pt x="70" y="109"/>
                    <a:pt x="70" y="109"/>
                    <a:pt x="70" y="109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121" y="20"/>
                    <a:pt x="121" y="20"/>
                    <a:pt x="121" y="20"/>
                  </a:cubicBezTo>
                  <a:cubicBezTo>
                    <a:pt x="108" y="7"/>
                    <a:pt x="91" y="0"/>
                    <a:pt x="72" y="0"/>
                  </a:cubicBezTo>
                  <a:cubicBezTo>
                    <a:pt x="32" y="0"/>
                    <a:pt x="0" y="32"/>
                    <a:pt x="0" y="72"/>
                  </a:cubicBezTo>
                  <a:cubicBezTo>
                    <a:pt x="0" y="112"/>
                    <a:pt x="32" y="144"/>
                    <a:pt x="72" y="144"/>
                  </a:cubicBezTo>
                  <a:cubicBezTo>
                    <a:pt x="112" y="144"/>
                    <a:pt x="144" y="112"/>
                    <a:pt x="144" y="72"/>
                  </a:cubicBezTo>
                  <a:cubicBezTo>
                    <a:pt x="144" y="61"/>
                    <a:pt x="142" y="51"/>
                    <a:pt x="137" y="42"/>
                  </a:cubicBezTo>
                  <a:lnTo>
                    <a:pt x="70" y="109"/>
                  </a:lnTo>
                  <a:close/>
                </a:path>
              </a:pathLst>
            </a:custGeom>
            <a:solidFill>
              <a:srgbClr val="E6C76B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endParaRPr lang="zh-CN" altLang="en-US" sz="1733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1AD02D02-33AA-4273-BC8C-C733CD9A38E3}"/>
              </a:ext>
            </a:extLst>
          </p:cNvPr>
          <p:cNvGrpSpPr/>
          <p:nvPr/>
        </p:nvGrpSpPr>
        <p:grpSpPr>
          <a:xfrm>
            <a:off x="5831414" y="2603806"/>
            <a:ext cx="987492" cy="461940"/>
            <a:chOff x="4427988" y="2431826"/>
            <a:chExt cx="740619" cy="346455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4615444F-8D68-404E-9B03-0D63693C2844}"/>
                </a:ext>
              </a:extLst>
            </p:cNvPr>
            <p:cNvGrpSpPr/>
            <p:nvPr/>
          </p:nvGrpSpPr>
          <p:grpSpPr>
            <a:xfrm>
              <a:off x="4427988" y="2542579"/>
              <a:ext cx="394164" cy="93145"/>
              <a:chOff x="5721350" y="3468688"/>
              <a:chExt cx="550863" cy="130175"/>
            </a:xfrm>
          </p:grpSpPr>
          <p:sp>
            <p:nvSpPr>
              <p:cNvPr id="19" name="Rectangle 9">
                <a:extLst>
                  <a:ext uri="{FF2B5EF4-FFF2-40B4-BE49-F238E27FC236}">
                    <a16:creationId xmlns:a16="http://schemas.microsoft.com/office/drawing/2014/main" xmlns="" id="{5A8140AE-7EFF-4AB4-B918-3D6C16818A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40413" y="3511550"/>
                <a:ext cx="431800" cy="444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Oval 28">
                <a:extLst>
                  <a:ext uri="{FF2B5EF4-FFF2-40B4-BE49-F238E27FC236}">
                    <a16:creationId xmlns:a16="http://schemas.microsoft.com/office/drawing/2014/main" xmlns="" id="{6C4C3431-2ABE-443B-920A-E9E4C7D43A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1350" y="3468688"/>
                <a:ext cx="134938" cy="130175"/>
              </a:xfrm>
              <a:prstGeom prst="ellipse">
                <a:avLst/>
              </a:pr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Oval 29">
                <a:extLst>
                  <a:ext uri="{FF2B5EF4-FFF2-40B4-BE49-F238E27FC236}">
                    <a16:creationId xmlns:a16="http://schemas.microsoft.com/office/drawing/2014/main" xmlns="" id="{D890C3A2-B095-4037-8067-8C9E29C36F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5800" y="3497263"/>
                <a:ext cx="60325" cy="587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8" name="Freeform 122">
              <a:extLst>
                <a:ext uri="{FF2B5EF4-FFF2-40B4-BE49-F238E27FC236}">
                  <a16:creationId xmlns:a16="http://schemas.microsoft.com/office/drawing/2014/main" xmlns="" id="{80F2CD38-96AD-4477-BA1C-BF0E3076BA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2152" y="2431826"/>
              <a:ext cx="346455" cy="346455"/>
            </a:xfrm>
            <a:custGeom>
              <a:avLst/>
              <a:gdLst>
                <a:gd name="T0" fmla="*/ 70 w 144"/>
                <a:gd name="T1" fmla="*/ 109 h 144"/>
                <a:gd name="T2" fmla="*/ 70 w 144"/>
                <a:gd name="T3" fmla="*/ 109 h 144"/>
                <a:gd name="T4" fmla="*/ 28 w 144"/>
                <a:gd name="T5" fmla="*/ 67 h 144"/>
                <a:gd name="T6" fmla="*/ 47 w 144"/>
                <a:gd name="T7" fmla="*/ 48 h 144"/>
                <a:gd name="T8" fmla="*/ 70 w 144"/>
                <a:gd name="T9" fmla="*/ 71 h 144"/>
                <a:gd name="T10" fmla="*/ 121 w 144"/>
                <a:gd name="T11" fmla="*/ 20 h 144"/>
                <a:gd name="T12" fmla="*/ 72 w 144"/>
                <a:gd name="T13" fmla="*/ 0 h 144"/>
                <a:gd name="T14" fmla="*/ 0 w 144"/>
                <a:gd name="T15" fmla="*/ 72 h 144"/>
                <a:gd name="T16" fmla="*/ 72 w 144"/>
                <a:gd name="T17" fmla="*/ 144 h 144"/>
                <a:gd name="T18" fmla="*/ 144 w 144"/>
                <a:gd name="T19" fmla="*/ 72 h 144"/>
                <a:gd name="T20" fmla="*/ 137 w 144"/>
                <a:gd name="T21" fmla="*/ 42 h 144"/>
                <a:gd name="T22" fmla="*/ 70 w 144"/>
                <a:gd name="T23" fmla="*/ 10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4" h="144">
                  <a:moveTo>
                    <a:pt x="70" y="109"/>
                  </a:moveTo>
                  <a:cubicBezTo>
                    <a:pt x="70" y="109"/>
                    <a:pt x="70" y="109"/>
                    <a:pt x="70" y="109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121" y="20"/>
                    <a:pt x="121" y="20"/>
                    <a:pt x="121" y="20"/>
                  </a:cubicBezTo>
                  <a:cubicBezTo>
                    <a:pt x="108" y="7"/>
                    <a:pt x="91" y="0"/>
                    <a:pt x="72" y="0"/>
                  </a:cubicBezTo>
                  <a:cubicBezTo>
                    <a:pt x="32" y="0"/>
                    <a:pt x="0" y="32"/>
                    <a:pt x="0" y="72"/>
                  </a:cubicBezTo>
                  <a:cubicBezTo>
                    <a:pt x="0" y="112"/>
                    <a:pt x="32" y="144"/>
                    <a:pt x="72" y="144"/>
                  </a:cubicBezTo>
                  <a:cubicBezTo>
                    <a:pt x="112" y="144"/>
                    <a:pt x="144" y="112"/>
                    <a:pt x="144" y="72"/>
                  </a:cubicBezTo>
                  <a:cubicBezTo>
                    <a:pt x="144" y="61"/>
                    <a:pt x="142" y="51"/>
                    <a:pt x="137" y="42"/>
                  </a:cubicBezTo>
                  <a:lnTo>
                    <a:pt x="70" y="109"/>
                  </a:lnTo>
                  <a:close/>
                </a:path>
              </a:pathLst>
            </a:custGeom>
            <a:solidFill>
              <a:srgbClr val="F0A152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endParaRPr lang="zh-CN" altLang="en-US" sz="1733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DCD2268D-6F68-4387-8F10-1C5D07117BCA}"/>
              </a:ext>
            </a:extLst>
          </p:cNvPr>
          <p:cNvGrpSpPr/>
          <p:nvPr/>
        </p:nvGrpSpPr>
        <p:grpSpPr>
          <a:xfrm>
            <a:off x="5831414" y="3695046"/>
            <a:ext cx="964772" cy="461940"/>
            <a:chOff x="4427988" y="3250256"/>
            <a:chExt cx="723579" cy="346455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="" id="{6FEE9702-1179-4055-8D5A-EF400C39F376}"/>
                </a:ext>
              </a:extLst>
            </p:cNvPr>
            <p:cNvGrpSpPr/>
            <p:nvPr/>
          </p:nvGrpSpPr>
          <p:grpSpPr>
            <a:xfrm>
              <a:off x="4427988" y="3376344"/>
              <a:ext cx="394164" cy="94282"/>
              <a:chOff x="5721350" y="4633913"/>
              <a:chExt cx="550863" cy="131763"/>
            </a:xfrm>
          </p:grpSpPr>
          <p:sp>
            <p:nvSpPr>
              <p:cNvPr id="25" name="Rectangle 8">
                <a:extLst>
                  <a:ext uri="{FF2B5EF4-FFF2-40B4-BE49-F238E27FC236}">
                    <a16:creationId xmlns:a16="http://schemas.microsoft.com/office/drawing/2014/main" xmlns="" id="{5EB63D9C-E557-43FA-A224-80EC39C8C8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40413" y="4678363"/>
                <a:ext cx="431800" cy="428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Oval 24">
                <a:extLst>
                  <a:ext uri="{FF2B5EF4-FFF2-40B4-BE49-F238E27FC236}">
                    <a16:creationId xmlns:a16="http://schemas.microsoft.com/office/drawing/2014/main" xmlns="" id="{BBA104DA-7310-46F6-BDC0-3CECBE9336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1350" y="4633913"/>
                <a:ext cx="134938" cy="131763"/>
              </a:xfrm>
              <a:prstGeom prst="ellipse">
                <a:avLst/>
              </a:pr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Oval 25">
                <a:extLst>
                  <a:ext uri="{FF2B5EF4-FFF2-40B4-BE49-F238E27FC236}">
                    <a16:creationId xmlns:a16="http://schemas.microsoft.com/office/drawing/2014/main" xmlns="" id="{787B06F9-062C-4D86-81A3-B6C4368534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5800" y="4664075"/>
                <a:ext cx="60325" cy="5715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4" name="Freeform 122">
              <a:extLst>
                <a:ext uri="{FF2B5EF4-FFF2-40B4-BE49-F238E27FC236}">
                  <a16:creationId xmlns:a16="http://schemas.microsoft.com/office/drawing/2014/main" xmlns="" id="{24213C23-AF75-4F15-9BE0-6EB8887473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112" y="3250256"/>
              <a:ext cx="346455" cy="346455"/>
            </a:xfrm>
            <a:custGeom>
              <a:avLst/>
              <a:gdLst>
                <a:gd name="T0" fmla="*/ 70 w 144"/>
                <a:gd name="T1" fmla="*/ 109 h 144"/>
                <a:gd name="T2" fmla="*/ 70 w 144"/>
                <a:gd name="T3" fmla="*/ 109 h 144"/>
                <a:gd name="T4" fmla="*/ 28 w 144"/>
                <a:gd name="T5" fmla="*/ 67 h 144"/>
                <a:gd name="T6" fmla="*/ 47 w 144"/>
                <a:gd name="T7" fmla="*/ 48 h 144"/>
                <a:gd name="T8" fmla="*/ 70 w 144"/>
                <a:gd name="T9" fmla="*/ 71 h 144"/>
                <a:gd name="T10" fmla="*/ 121 w 144"/>
                <a:gd name="T11" fmla="*/ 20 h 144"/>
                <a:gd name="T12" fmla="*/ 72 w 144"/>
                <a:gd name="T13" fmla="*/ 0 h 144"/>
                <a:gd name="T14" fmla="*/ 0 w 144"/>
                <a:gd name="T15" fmla="*/ 72 h 144"/>
                <a:gd name="T16" fmla="*/ 72 w 144"/>
                <a:gd name="T17" fmla="*/ 144 h 144"/>
                <a:gd name="T18" fmla="*/ 144 w 144"/>
                <a:gd name="T19" fmla="*/ 72 h 144"/>
                <a:gd name="T20" fmla="*/ 137 w 144"/>
                <a:gd name="T21" fmla="*/ 42 h 144"/>
                <a:gd name="T22" fmla="*/ 70 w 144"/>
                <a:gd name="T23" fmla="*/ 10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4" h="144">
                  <a:moveTo>
                    <a:pt x="70" y="109"/>
                  </a:moveTo>
                  <a:cubicBezTo>
                    <a:pt x="70" y="109"/>
                    <a:pt x="70" y="109"/>
                    <a:pt x="70" y="109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121" y="20"/>
                    <a:pt x="121" y="20"/>
                    <a:pt x="121" y="20"/>
                  </a:cubicBezTo>
                  <a:cubicBezTo>
                    <a:pt x="108" y="7"/>
                    <a:pt x="91" y="0"/>
                    <a:pt x="72" y="0"/>
                  </a:cubicBezTo>
                  <a:cubicBezTo>
                    <a:pt x="32" y="0"/>
                    <a:pt x="0" y="32"/>
                    <a:pt x="0" y="72"/>
                  </a:cubicBezTo>
                  <a:cubicBezTo>
                    <a:pt x="0" y="112"/>
                    <a:pt x="32" y="144"/>
                    <a:pt x="72" y="144"/>
                  </a:cubicBezTo>
                  <a:cubicBezTo>
                    <a:pt x="112" y="144"/>
                    <a:pt x="144" y="112"/>
                    <a:pt x="144" y="72"/>
                  </a:cubicBezTo>
                  <a:cubicBezTo>
                    <a:pt x="144" y="61"/>
                    <a:pt x="142" y="51"/>
                    <a:pt x="137" y="42"/>
                  </a:cubicBezTo>
                  <a:lnTo>
                    <a:pt x="70" y="109"/>
                  </a:lnTo>
                  <a:close/>
                </a:path>
              </a:pathLst>
            </a:custGeom>
            <a:solidFill>
              <a:srgbClr val="E6C76B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endParaRPr lang="zh-CN" altLang="en-US" sz="1733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1025847B-03EB-47E5-B70D-82CA692BA060}"/>
              </a:ext>
            </a:extLst>
          </p:cNvPr>
          <p:cNvGrpSpPr/>
          <p:nvPr/>
        </p:nvGrpSpPr>
        <p:grpSpPr>
          <a:xfrm>
            <a:off x="4995376" y="1992158"/>
            <a:ext cx="964775" cy="517512"/>
            <a:chOff x="3800960" y="1973090"/>
            <a:chExt cx="723581" cy="388134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1A8565B8-1431-4587-BC08-ED9E70CBE124}"/>
                </a:ext>
              </a:extLst>
            </p:cNvPr>
            <p:cNvGrpSpPr/>
            <p:nvPr/>
          </p:nvGrpSpPr>
          <p:grpSpPr>
            <a:xfrm>
              <a:off x="4130377" y="2124561"/>
              <a:ext cx="394164" cy="94282"/>
              <a:chOff x="5305425" y="2884488"/>
              <a:chExt cx="550863" cy="131763"/>
            </a:xfrm>
          </p:grpSpPr>
          <p:sp>
            <p:nvSpPr>
              <p:cNvPr id="31" name="Rectangle 7">
                <a:extLst>
                  <a:ext uri="{FF2B5EF4-FFF2-40B4-BE49-F238E27FC236}">
                    <a16:creationId xmlns:a16="http://schemas.microsoft.com/office/drawing/2014/main" xmlns="" id="{7573D772-AC9C-4DF9-8E5D-0E18886898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05425" y="2928938"/>
                <a:ext cx="446088" cy="444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Oval 30">
                <a:extLst>
                  <a:ext uri="{FF2B5EF4-FFF2-40B4-BE49-F238E27FC236}">
                    <a16:creationId xmlns:a16="http://schemas.microsoft.com/office/drawing/2014/main" xmlns="" id="{1D614366-FF82-4C89-9149-B14CCE8580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1350" y="2884488"/>
                <a:ext cx="134938" cy="131763"/>
              </a:xfrm>
              <a:prstGeom prst="ellipse">
                <a:avLst/>
              </a:pr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Oval 31">
                <a:extLst>
                  <a:ext uri="{FF2B5EF4-FFF2-40B4-BE49-F238E27FC236}">
                    <a16:creationId xmlns:a16="http://schemas.microsoft.com/office/drawing/2014/main" xmlns="" id="{413D1870-6033-4CA5-9C02-D8BECDEA98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5800" y="2914650"/>
                <a:ext cx="60325" cy="587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0" name="Freeform 142">
              <a:extLst>
                <a:ext uri="{FF2B5EF4-FFF2-40B4-BE49-F238E27FC236}">
                  <a16:creationId xmlns:a16="http://schemas.microsoft.com/office/drawing/2014/main" xmlns="" id="{E7BCEEDC-89C9-4D9E-A0C7-2C7938272C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00960" y="1973090"/>
              <a:ext cx="386402" cy="388134"/>
            </a:xfrm>
            <a:custGeom>
              <a:avLst/>
              <a:gdLst>
                <a:gd name="T0" fmla="*/ 130 w 158"/>
                <a:gd name="T1" fmla="*/ 28 h 158"/>
                <a:gd name="T2" fmla="*/ 28 w 158"/>
                <a:gd name="T3" fmla="*/ 28 h 158"/>
                <a:gd name="T4" fmla="*/ 28 w 158"/>
                <a:gd name="T5" fmla="*/ 130 h 158"/>
                <a:gd name="T6" fmla="*/ 130 w 158"/>
                <a:gd name="T7" fmla="*/ 130 h 158"/>
                <a:gd name="T8" fmla="*/ 130 w 158"/>
                <a:gd name="T9" fmla="*/ 28 h 158"/>
                <a:gd name="T10" fmla="*/ 120 w 158"/>
                <a:gd name="T11" fmla="*/ 106 h 158"/>
                <a:gd name="T12" fmla="*/ 106 w 158"/>
                <a:gd name="T13" fmla="*/ 120 h 158"/>
                <a:gd name="T14" fmla="*/ 79 w 158"/>
                <a:gd name="T15" fmla="*/ 94 h 158"/>
                <a:gd name="T16" fmla="*/ 53 w 158"/>
                <a:gd name="T17" fmla="*/ 120 h 158"/>
                <a:gd name="T18" fmla="*/ 39 w 158"/>
                <a:gd name="T19" fmla="*/ 106 h 158"/>
                <a:gd name="T20" fmla="*/ 65 w 158"/>
                <a:gd name="T21" fmla="*/ 79 h 158"/>
                <a:gd name="T22" fmla="*/ 39 w 158"/>
                <a:gd name="T23" fmla="*/ 53 h 158"/>
                <a:gd name="T24" fmla="*/ 53 w 158"/>
                <a:gd name="T25" fmla="*/ 39 h 158"/>
                <a:gd name="T26" fmla="*/ 79 w 158"/>
                <a:gd name="T27" fmla="*/ 65 h 158"/>
                <a:gd name="T28" fmla="*/ 106 w 158"/>
                <a:gd name="T29" fmla="*/ 39 h 158"/>
                <a:gd name="T30" fmla="*/ 120 w 158"/>
                <a:gd name="T31" fmla="*/ 53 h 158"/>
                <a:gd name="T32" fmla="*/ 94 w 158"/>
                <a:gd name="T33" fmla="*/ 79 h 158"/>
                <a:gd name="T34" fmla="*/ 120 w 158"/>
                <a:gd name="T35" fmla="*/ 106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8" h="158">
                  <a:moveTo>
                    <a:pt x="130" y="28"/>
                  </a:moveTo>
                  <a:cubicBezTo>
                    <a:pt x="102" y="0"/>
                    <a:pt x="56" y="0"/>
                    <a:pt x="28" y="28"/>
                  </a:cubicBezTo>
                  <a:cubicBezTo>
                    <a:pt x="0" y="56"/>
                    <a:pt x="0" y="102"/>
                    <a:pt x="28" y="130"/>
                  </a:cubicBezTo>
                  <a:cubicBezTo>
                    <a:pt x="56" y="158"/>
                    <a:pt x="102" y="158"/>
                    <a:pt x="130" y="130"/>
                  </a:cubicBezTo>
                  <a:cubicBezTo>
                    <a:pt x="158" y="102"/>
                    <a:pt x="158" y="56"/>
                    <a:pt x="130" y="28"/>
                  </a:cubicBezTo>
                  <a:close/>
                  <a:moveTo>
                    <a:pt x="120" y="106"/>
                  </a:moveTo>
                  <a:cubicBezTo>
                    <a:pt x="106" y="120"/>
                    <a:pt x="106" y="120"/>
                    <a:pt x="106" y="120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53" y="120"/>
                    <a:pt x="53" y="120"/>
                    <a:pt x="53" y="120"/>
                  </a:cubicBezTo>
                  <a:cubicBezTo>
                    <a:pt x="39" y="106"/>
                    <a:pt x="39" y="106"/>
                    <a:pt x="39" y="106"/>
                  </a:cubicBezTo>
                  <a:cubicBezTo>
                    <a:pt x="65" y="79"/>
                    <a:pt x="65" y="79"/>
                    <a:pt x="65" y="79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79" y="65"/>
                    <a:pt x="79" y="65"/>
                    <a:pt x="79" y="65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94" y="79"/>
                    <a:pt x="94" y="79"/>
                    <a:pt x="94" y="79"/>
                  </a:cubicBezTo>
                  <a:lnTo>
                    <a:pt x="120" y="106"/>
                  </a:lnTo>
                  <a:close/>
                </a:path>
              </a:pathLst>
            </a:custGeom>
            <a:solidFill>
              <a:srgbClr val="F0A152"/>
            </a:solidFill>
            <a:ln>
              <a:noFill/>
            </a:ln>
            <a:extLst/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91431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dirty="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ABB78C90-A8C1-43F2-89C2-FE54DB2F8D2F}"/>
              </a:ext>
            </a:extLst>
          </p:cNvPr>
          <p:cNvGrpSpPr/>
          <p:nvPr/>
        </p:nvGrpSpPr>
        <p:grpSpPr>
          <a:xfrm>
            <a:off x="4942116" y="3084679"/>
            <a:ext cx="1018035" cy="517512"/>
            <a:chOff x="3761015" y="2792481"/>
            <a:chExt cx="763526" cy="388134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xmlns="" id="{7FB4FD2E-0256-49BD-82A7-E1A8D59C7058}"/>
                </a:ext>
              </a:extLst>
            </p:cNvPr>
            <p:cNvGrpSpPr/>
            <p:nvPr/>
          </p:nvGrpSpPr>
          <p:grpSpPr>
            <a:xfrm>
              <a:off x="4130377" y="2959461"/>
              <a:ext cx="394164" cy="94282"/>
              <a:chOff x="5305425" y="4051300"/>
              <a:chExt cx="550863" cy="131763"/>
            </a:xfrm>
          </p:grpSpPr>
          <p:sp>
            <p:nvSpPr>
              <p:cNvPr id="37" name="Rectangle 6">
                <a:extLst>
                  <a:ext uri="{FF2B5EF4-FFF2-40B4-BE49-F238E27FC236}">
                    <a16:creationId xmlns:a16="http://schemas.microsoft.com/office/drawing/2014/main" xmlns="" id="{73CDA827-F6AF-4F5C-A43A-7479FF79BC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05425" y="4094163"/>
                <a:ext cx="446088" cy="444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Oval 26">
                <a:extLst>
                  <a:ext uri="{FF2B5EF4-FFF2-40B4-BE49-F238E27FC236}">
                    <a16:creationId xmlns:a16="http://schemas.microsoft.com/office/drawing/2014/main" xmlns="" id="{E3624830-9291-474D-BA5B-3FBF5EB9FC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1350" y="4051300"/>
                <a:ext cx="134938" cy="131763"/>
              </a:xfrm>
              <a:prstGeom prst="ellipse">
                <a:avLst/>
              </a:pr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Oval 27">
                <a:extLst>
                  <a:ext uri="{FF2B5EF4-FFF2-40B4-BE49-F238E27FC236}">
                    <a16:creationId xmlns:a16="http://schemas.microsoft.com/office/drawing/2014/main" xmlns="" id="{27F42BA0-C0A9-4D12-BEF4-EEE583616C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5800" y="4079875"/>
                <a:ext cx="60325" cy="587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6" name="Freeform 142">
              <a:extLst>
                <a:ext uri="{FF2B5EF4-FFF2-40B4-BE49-F238E27FC236}">
                  <a16:creationId xmlns:a16="http://schemas.microsoft.com/office/drawing/2014/main" xmlns="" id="{927A9AD5-22C0-4194-B9B0-732987311B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61015" y="2792481"/>
              <a:ext cx="386402" cy="388134"/>
            </a:xfrm>
            <a:custGeom>
              <a:avLst/>
              <a:gdLst>
                <a:gd name="T0" fmla="*/ 130 w 158"/>
                <a:gd name="T1" fmla="*/ 28 h 158"/>
                <a:gd name="T2" fmla="*/ 28 w 158"/>
                <a:gd name="T3" fmla="*/ 28 h 158"/>
                <a:gd name="T4" fmla="*/ 28 w 158"/>
                <a:gd name="T5" fmla="*/ 130 h 158"/>
                <a:gd name="T6" fmla="*/ 130 w 158"/>
                <a:gd name="T7" fmla="*/ 130 h 158"/>
                <a:gd name="T8" fmla="*/ 130 w 158"/>
                <a:gd name="T9" fmla="*/ 28 h 158"/>
                <a:gd name="T10" fmla="*/ 120 w 158"/>
                <a:gd name="T11" fmla="*/ 106 h 158"/>
                <a:gd name="T12" fmla="*/ 106 w 158"/>
                <a:gd name="T13" fmla="*/ 120 h 158"/>
                <a:gd name="T14" fmla="*/ 79 w 158"/>
                <a:gd name="T15" fmla="*/ 94 h 158"/>
                <a:gd name="T16" fmla="*/ 53 w 158"/>
                <a:gd name="T17" fmla="*/ 120 h 158"/>
                <a:gd name="T18" fmla="*/ 39 w 158"/>
                <a:gd name="T19" fmla="*/ 106 h 158"/>
                <a:gd name="T20" fmla="*/ 65 w 158"/>
                <a:gd name="T21" fmla="*/ 79 h 158"/>
                <a:gd name="T22" fmla="*/ 39 w 158"/>
                <a:gd name="T23" fmla="*/ 53 h 158"/>
                <a:gd name="T24" fmla="*/ 53 w 158"/>
                <a:gd name="T25" fmla="*/ 39 h 158"/>
                <a:gd name="T26" fmla="*/ 79 w 158"/>
                <a:gd name="T27" fmla="*/ 65 h 158"/>
                <a:gd name="T28" fmla="*/ 106 w 158"/>
                <a:gd name="T29" fmla="*/ 39 h 158"/>
                <a:gd name="T30" fmla="*/ 120 w 158"/>
                <a:gd name="T31" fmla="*/ 53 h 158"/>
                <a:gd name="T32" fmla="*/ 94 w 158"/>
                <a:gd name="T33" fmla="*/ 79 h 158"/>
                <a:gd name="T34" fmla="*/ 120 w 158"/>
                <a:gd name="T35" fmla="*/ 106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8" h="158">
                  <a:moveTo>
                    <a:pt x="130" y="28"/>
                  </a:moveTo>
                  <a:cubicBezTo>
                    <a:pt x="102" y="0"/>
                    <a:pt x="56" y="0"/>
                    <a:pt x="28" y="28"/>
                  </a:cubicBezTo>
                  <a:cubicBezTo>
                    <a:pt x="0" y="56"/>
                    <a:pt x="0" y="102"/>
                    <a:pt x="28" y="130"/>
                  </a:cubicBezTo>
                  <a:cubicBezTo>
                    <a:pt x="56" y="158"/>
                    <a:pt x="102" y="158"/>
                    <a:pt x="130" y="130"/>
                  </a:cubicBezTo>
                  <a:cubicBezTo>
                    <a:pt x="158" y="102"/>
                    <a:pt x="158" y="56"/>
                    <a:pt x="130" y="28"/>
                  </a:cubicBezTo>
                  <a:close/>
                  <a:moveTo>
                    <a:pt x="120" y="106"/>
                  </a:moveTo>
                  <a:cubicBezTo>
                    <a:pt x="106" y="120"/>
                    <a:pt x="106" y="120"/>
                    <a:pt x="106" y="120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53" y="120"/>
                    <a:pt x="53" y="120"/>
                    <a:pt x="53" y="120"/>
                  </a:cubicBezTo>
                  <a:cubicBezTo>
                    <a:pt x="39" y="106"/>
                    <a:pt x="39" y="106"/>
                    <a:pt x="39" y="106"/>
                  </a:cubicBezTo>
                  <a:cubicBezTo>
                    <a:pt x="65" y="79"/>
                    <a:pt x="65" y="79"/>
                    <a:pt x="65" y="79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79" y="65"/>
                    <a:pt x="79" y="65"/>
                    <a:pt x="79" y="65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94" y="79"/>
                    <a:pt x="94" y="79"/>
                    <a:pt x="94" y="79"/>
                  </a:cubicBezTo>
                  <a:lnTo>
                    <a:pt x="120" y="106"/>
                  </a:lnTo>
                  <a:close/>
                </a:path>
              </a:pathLst>
            </a:custGeom>
            <a:solidFill>
              <a:srgbClr val="E6C76B"/>
            </a:solidFill>
            <a:ln>
              <a:noFill/>
            </a:ln>
            <a:extLst/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91431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E52F095E-3C55-4186-BCC3-A42D082ACADD}"/>
              </a:ext>
            </a:extLst>
          </p:cNvPr>
          <p:cNvGrpSpPr/>
          <p:nvPr/>
        </p:nvGrpSpPr>
        <p:grpSpPr>
          <a:xfrm>
            <a:off x="4949691" y="4223103"/>
            <a:ext cx="1010460" cy="517512"/>
            <a:chOff x="3766696" y="3646299"/>
            <a:chExt cx="757845" cy="388134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xmlns="" id="{4DCA482F-99AB-41EC-A036-97E8B3C285D7}"/>
                </a:ext>
              </a:extLst>
            </p:cNvPr>
            <p:cNvGrpSpPr/>
            <p:nvPr/>
          </p:nvGrpSpPr>
          <p:grpSpPr>
            <a:xfrm>
              <a:off x="4130377" y="3793226"/>
              <a:ext cx="394164" cy="94282"/>
              <a:chOff x="5305425" y="5216525"/>
              <a:chExt cx="550863" cy="131763"/>
            </a:xfrm>
          </p:grpSpPr>
          <p:sp>
            <p:nvSpPr>
              <p:cNvPr id="43" name="Rectangle 5">
                <a:extLst>
                  <a:ext uri="{FF2B5EF4-FFF2-40B4-BE49-F238E27FC236}">
                    <a16:creationId xmlns:a16="http://schemas.microsoft.com/office/drawing/2014/main" xmlns="" id="{6CFB7D5E-2A26-4A28-97B2-FE3173678F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05425" y="5260975"/>
                <a:ext cx="446088" cy="428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Oval 16">
                <a:extLst>
                  <a:ext uri="{FF2B5EF4-FFF2-40B4-BE49-F238E27FC236}">
                    <a16:creationId xmlns:a16="http://schemas.microsoft.com/office/drawing/2014/main" xmlns="" id="{15179E3F-2DA6-4091-B99F-AC704B5260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1350" y="5216525"/>
                <a:ext cx="134938" cy="131763"/>
              </a:xfrm>
              <a:prstGeom prst="ellipse">
                <a:avLst/>
              </a:pr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Oval 17">
                <a:extLst>
                  <a:ext uri="{FF2B5EF4-FFF2-40B4-BE49-F238E27FC236}">
                    <a16:creationId xmlns:a16="http://schemas.microsoft.com/office/drawing/2014/main" xmlns="" id="{393ED95E-DDFA-4938-A7F3-F874B81906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5800" y="5246688"/>
                <a:ext cx="60325" cy="5715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2" name="Freeform 142">
              <a:extLst>
                <a:ext uri="{FF2B5EF4-FFF2-40B4-BE49-F238E27FC236}">
                  <a16:creationId xmlns:a16="http://schemas.microsoft.com/office/drawing/2014/main" xmlns="" id="{45591F67-AF2D-4BB9-A156-1EAD82CA6D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66696" y="3646299"/>
              <a:ext cx="386402" cy="388134"/>
            </a:xfrm>
            <a:custGeom>
              <a:avLst/>
              <a:gdLst>
                <a:gd name="T0" fmla="*/ 130 w 158"/>
                <a:gd name="T1" fmla="*/ 28 h 158"/>
                <a:gd name="T2" fmla="*/ 28 w 158"/>
                <a:gd name="T3" fmla="*/ 28 h 158"/>
                <a:gd name="T4" fmla="*/ 28 w 158"/>
                <a:gd name="T5" fmla="*/ 130 h 158"/>
                <a:gd name="T6" fmla="*/ 130 w 158"/>
                <a:gd name="T7" fmla="*/ 130 h 158"/>
                <a:gd name="T8" fmla="*/ 130 w 158"/>
                <a:gd name="T9" fmla="*/ 28 h 158"/>
                <a:gd name="T10" fmla="*/ 120 w 158"/>
                <a:gd name="T11" fmla="*/ 106 h 158"/>
                <a:gd name="T12" fmla="*/ 106 w 158"/>
                <a:gd name="T13" fmla="*/ 120 h 158"/>
                <a:gd name="T14" fmla="*/ 79 w 158"/>
                <a:gd name="T15" fmla="*/ 94 h 158"/>
                <a:gd name="T16" fmla="*/ 53 w 158"/>
                <a:gd name="T17" fmla="*/ 120 h 158"/>
                <a:gd name="T18" fmla="*/ 39 w 158"/>
                <a:gd name="T19" fmla="*/ 106 h 158"/>
                <a:gd name="T20" fmla="*/ 65 w 158"/>
                <a:gd name="T21" fmla="*/ 79 h 158"/>
                <a:gd name="T22" fmla="*/ 39 w 158"/>
                <a:gd name="T23" fmla="*/ 53 h 158"/>
                <a:gd name="T24" fmla="*/ 53 w 158"/>
                <a:gd name="T25" fmla="*/ 39 h 158"/>
                <a:gd name="T26" fmla="*/ 79 w 158"/>
                <a:gd name="T27" fmla="*/ 65 h 158"/>
                <a:gd name="T28" fmla="*/ 106 w 158"/>
                <a:gd name="T29" fmla="*/ 39 h 158"/>
                <a:gd name="T30" fmla="*/ 120 w 158"/>
                <a:gd name="T31" fmla="*/ 53 h 158"/>
                <a:gd name="T32" fmla="*/ 94 w 158"/>
                <a:gd name="T33" fmla="*/ 79 h 158"/>
                <a:gd name="T34" fmla="*/ 120 w 158"/>
                <a:gd name="T35" fmla="*/ 106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8" h="158">
                  <a:moveTo>
                    <a:pt x="130" y="28"/>
                  </a:moveTo>
                  <a:cubicBezTo>
                    <a:pt x="102" y="0"/>
                    <a:pt x="56" y="0"/>
                    <a:pt x="28" y="28"/>
                  </a:cubicBezTo>
                  <a:cubicBezTo>
                    <a:pt x="0" y="56"/>
                    <a:pt x="0" y="102"/>
                    <a:pt x="28" y="130"/>
                  </a:cubicBezTo>
                  <a:cubicBezTo>
                    <a:pt x="56" y="158"/>
                    <a:pt x="102" y="158"/>
                    <a:pt x="130" y="130"/>
                  </a:cubicBezTo>
                  <a:cubicBezTo>
                    <a:pt x="158" y="102"/>
                    <a:pt x="158" y="56"/>
                    <a:pt x="130" y="28"/>
                  </a:cubicBezTo>
                  <a:close/>
                  <a:moveTo>
                    <a:pt x="120" y="106"/>
                  </a:moveTo>
                  <a:cubicBezTo>
                    <a:pt x="106" y="120"/>
                    <a:pt x="106" y="120"/>
                    <a:pt x="106" y="120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53" y="120"/>
                    <a:pt x="53" y="120"/>
                    <a:pt x="53" y="120"/>
                  </a:cubicBezTo>
                  <a:cubicBezTo>
                    <a:pt x="39" y="106"/>
                    <a:pt x="39" y="106"/>
                    <a:pt x="39" y="106"/>
                  </a:cubicBezTo>
                  <a:cubicBezTo>
                    <a:pt x="65" y="79"/>
                    <a:pt x="65" y="79"/>
                    <a:pt x="65" y="79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79" y="65"/>
                    <a:pt x="79" y="65"/>
                    <a:pt x="79" y="65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94" y="79"/>
                    <a:pt x="94" y="79"/>
                    <a:pt x="94" y="79"/>
                  </a:cubicBezTo>
                  <a:lnTo>
                    <a:pt x="120" y="106"/>
                  </a:lnTo>
                  <a:close/>
                </a:path>
              </a:pathLst>
            </a:custGeom>
            <a:solidFill>
              <a:srgbClr val="F0A152"/>
            </a:solidFill>
            <a:ln>
              <a:noFill/>
            </a:ln>
            <a:extLst/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91431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46" name="矩形 45">
            <a:extLst>
              <a:ext uri="{FF2B5EF4-FFF2-40B4-BE49-F238E27FC236}">
                <a16:creationId xmlns:a16="http://schemas.microsoft.com/office/drawing/2014/main" xmlns="" id="{1C9A4BE0-DFF8-4D24-889F-9E26A1986E94}"/>
              </a:ext>
            </a:extLst>
          </p:cNvPr>
          <p:cNvSpPr/>
          <p:nvPr/>
        </p:nvSpPr>
        <p:spPr>
          <a:xfrm>
            <a:off x="6983509" y="1332334"/>
            <a:ext cx="4872152" cy="502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在此处添加详细描述文本，尽量与标题文本语言风格相符合，语言描述尽量简洁生动，尽可能概括出段落内容。</a:t>
            </a:r>
            <a:endParaRPr lang="zh-CN" altLang="en-US" sz="1333" dirty="0">
              <a:solidFill>
                <a:schemeClr val="bg1"/>
              </a:solidFill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9FB94DA0-1443-429D-B8B4-83449EB56A90}"/>
              </a:ext>
            </a:extLst>
          </p:cNvPr>
          <p:cNvSpPr/>
          <p:nvPr/>
        </p:nvSpPr>
        <p:spPr>
          <a:xfrm>
            <a:off x="7026114" y="2511998"/>
            <a:ext cx="4872152" cy="502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在此处添加详细描述文本，尽量与标题文本语言风格相符合，语言描述尽量简洁生动，尽可能概括出段落内容。</a:t>
            </a:r>
            <a:endParaRPr lang="zh-CN" altLang="en-US" sz="1333" dirty="0">
              <a:solidFill>
                <a:schemeClr val="bg1"/>
              </a:solidFill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xmlns="" id="{53C42717-6A4F-4C2E-89C8-2178098F4825}"/>
              </a:ext>
            </a:extLst>
          </p:cNvPr>
          <p:cNvSpPr/>
          <p:nvPr/>
        </p:nvSpPr>
        <p:spPr>
          <a:xfrm>
            <a:off x="6983509" y="3638831"/>
            <a:ext cx="4872152" cy="502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在此处添加详细描述文本，尽量与标题文本语言风格相符合，语言描述尽量简洁生动，尽可能概括出段落内容。</a:t>
            </a:r>
            <a:endParaRPr lang="zh-CN" altLang="en-US" sz="1333" dirty="0">
              <a:solidFill>
                <a:schemeClr val="bg1"/>
              </a:solidFill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xmlns="" id="{73E55D90-50AB-4AED-B0F1-81DD6C28763F}"/>
              </a:ext>
            </a:extLst>
          </p:cNvPr>
          <p:cNvSpPr/>
          <p:nvPr/>
        </p:nvSpPr>
        <p:spPr>
          <a:xfrm>
            <a:off x="282644" y="1927379"/>
            <a:ext cx="4872152" cy="502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在此处添加详细描述文本，尽量与标题文本语言风格相符合，语言描述尽量简洁生动，尽可能概括出段落内容。</a:t>
            </a:r>
            <a:endParaRPr lang="zh-CN" altLang="en-US" sz="1333" dirty="0">
              <a:solidFill>
                <a:schemeClr val="bg1"/>
              </a:solidFill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xmlns="" id="{3B228E24-15D5-47C3-A33F-6D7EAFAAE2BC}"/>
              </a:ext>
            </a:extLst>
          </p:cNvPr>
          <p:cNvSpPr/>
          <p:nvPr/>
        </p:nvSpPr>
        <p:spPr>
          <a:xfrm>
            <a:off x="246317" y="3065746"/>
            <a:ext cx="4872152" cy="502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在此处添加详细描述文本，尽量与标题文本语言风格相符合，语言描述尽量简洁生动，尽可能概括出段落内容。</a:t>
            </a:r>
            <a:endParaRPr lang="zh-CN" altLang="en-US" sz="1333" dirty="0">
              <a:solidFill>
                <a:schemeClr val="bg1"/>
              </a:solidFill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xmlns="" id="{767144F0-E798-421C-85EE-EDE965BCF1EA}"/>
              </a:ext>
            </a:extLst>
          </p:cNvPr>
          <p:cNvSpPr/>
          <p:nvPr/>
        </p:nvSpPr>
        <p:spPr>
          <a:xfrm>
            <a:off x="221189" y="4229235"/>
            <a:ext cx="4872152" cy="502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在此处添加详细描述文本，尽量与标题文本语言风格相符合，语言描述尽量简洁生动，尽可能概括出段落内容。</a:t>
            </a:r>
            <a:endParaRPr lang="zh-CN" altLang="en-US" sz="1333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86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A5ECDA26-64E0-4641-B5EE-038F1758FA07}"/>
              </a:ext>
            </a:extLst>
          </p:cNvPr>
          <p:cNvGrpSpPr/>
          <p:nvPr/>
        </p:nvGrpSpPr>
        <p:grpSpPr>
          <a:xfrm>
            <a:off x="2368731" y="1828744"/>
            <a:ext cx="1009196" cy="2093873"/>
            <a:chOff x="1928812" y="2803526"/>
            <a:chExt cx="1146175" cy="2378075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xmlns="" id="{5D2B1935-F77F-409C-A566-984E2714B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8812" y="2803526"/>
              <a:ext cx="1146175" cy="2260600"/>
            </a:xfrm>
            <a:custGeom>
              <a:avLst/>
              <a:gdLst>
                <a:gd name="T0" fmla="*/ 619 w 722"/>
                <a:gd name="T1" fmla="*/ 1424 h 1424"/>
                <a:gd name="T2" fmla="*/ 0 w 722"/>
                <a:gd name="T3" fmla="*/ 1424 h 1424"/>
                <a:gd name="T4" fmla="*/ 0 w 722"/>
                <a:gd name="T5" fmla="*/ 0 h 1424"/>
                <a:gd name="T6" fmla="*/ 722 w 722"/>
                <a:gd name="T7" fmla="*/ 0 h 1424"/>
                <a:gd name="T8" fmla="*/ 722 w 722"/>
                <a:gd name="T9" fmla="*/ 14 h 1424"/>
                <a:gd name="T10" fmla="*/ 30 w 722"/>
                <a:gd name="T11" fmla="*/ 14 h 1424"/>
                <a:gd name="T12" fmla="*/ 30 w 722"/>
                <a:gd name="T13" fmla="*/ 1394 h 1424"/>
                <a:gd name="T14" fmla="*/ 619 w 722"/>
                <a:gd name="T15" fmla="*/ 1394 h 1424"/>
                <a:gd name="T16" fmla="*/ 619 w 722"/>
                <a:gd name="T17" fmla="*/ 1424 h 1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2" h="1424">
                  <a:moveTo>
                    <a:pt x="619" y="1424"/>
                  </a:moveTo>
                  <a:lnTo>
                    <a:pt x="0" y="1424"/>
                  </a:lnTo>
                  <a:lnTo>
                    <a:pt x="0" y="0"/>
                  </a:lnTo>
                  <a:lnTo>
                    <a:pt x="722" y="0"/>
                  </a:lnTo>
                  <a:lnTo>
                    <a:pt x="722" y="14"/>
                  </a:lnTo>
                  <a:lnTo>
                    <a:pt x="30" y="14"/>
                  </a:lnTo>
                  <a:lnTo>
                    <a:pt x="30" y="1394"/>
                  </a:lnTo>
                  <a:lnTo>
                    <a:pt x="619" y="1394"/>
                  </a:lnTo>
                  <a:lnTo>
                    <a:pt x="619" y="1424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xmlns="" id="{F9BFA6B0-A08E-4360-B2C5-DA9E4FC56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7963" y="4875213"/>
              <a:ext cx="209550" cy="306388"/>
            </a:xfrm>
            <a:custGeom>
              <a:avLst/>
              <a:gdLst>
                <a:gd name="T0" fmla="*/ 29 w 132"/>
                <a:gd name="T1" fmla="*/ 193 h 193"/>
                <a:gd name="T2" fmla="*/ 0 w 132"/>
                <a:gd name="T3" fmla="*/ 178 h 193"/>
                <a:gd name="T4" fmla="*/ 88 w 132"/>
                <a:gd name="T5" fmla="*/ 104 h 193"/>
                <a:gd name="T6" fmla="*/ 0 w 132"/>
                <a:gd name="T7" fmla="*/ 15 h 193"/>
                <a:gd name="T8" fmla="*/ 29 w 132"/>
                <a:gd name="T9" fmla="*/ 0 h 193"/>
                <a:gd name="T10" fmla="*/ 132 w 132"/>
                <a:gd name="T11" fmla="*/ 104 h 193"/>
                <a:gd name="T12" fmla="*/ 29 w 132"/>
                <a:gd name="T13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93">
                  <a:moveTo>
                    <a:pt x="29" y="193"/>
                  </a:moveTo>
                  <a:lnTo>
                    <a:pt x="0" y="178"/>
                  </a:lnTo>
                  <a:lnTo>
                    <a:pt x="88" y="104"/>
                  </a:lnTo>
                  <a:lnTo>
                    <a:pt x="0" y="15"/>
                  </a:lnTo>
                  <a:lnTo>
                    <a:pt x="29" y="0"/>
                  </a:lnTo>
                  <a:lnTo>
                    <a:pt x="132" y="104"/>
                  </a:lnTo>
                  <a:lnTo>
                    <a:pt x="29" y="193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4B7E1BB7-A447-4D1F-B348-B8C3D93255F6}"/>
              </a:ext>
            </a:extLst>
          </p:cNvPr>
          <p:cNvGrpSpPr/>
          <p:nvPr/>
        </p:nvGrpSpPr>
        <p:grpSpPr>
          <a:xfrm>
            <a:off x="3994349" y="2366888"/>
            <a:ext cx="1151769" cy="1452293"/>
            <a:chOff x="3775075" y="3414713"/>
            <a:chExt cx="1308100" cy="1649413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xmlns="" id="{E24BD3B7-E35B-44EE-B677-6FEEC3650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5075" y="3556001"/>
              <a:ext cx="1262063" cy="1508125"/>
            </a:xfrm>
            <a:custGeom>
              <a:avLst/>
              <a:gdLst>
                <a:gd name="T0" fmla="*/ 560 w 795"/>
                <a:gd name="T1" fmla="*/ 950 h 950"/>
                <a:gd name="T2" fmla="*/ 0 w 795"/>
                <a:gd name="T3" fmla="*/ 950 h 950"/>
                <a:gd name="T4" fmla="*/ 0 w 795"/>
                <a:gd name="T5" fmla="*/ 920 h 950"/>
                <a:gd name="T6" fmla="*/ 530 w 795"/>
                <a:gd name="T7" fmla="*/ 920 h 950"/>
                <a:gd name="T8" fmla="*/ 530 w 795"/>
                <a:gd name="T9" fmla="*/ 0 h 950"/>
                <a:gd name="T10" fmla="*/ 795 w 795"/>
                <a:gd name="T11" fmla="*/ 0 h 950"/>
                <a:gd name="T12" fmla="*/ 795 w 795"/>
                <a:gd name="T13" fmla="*/ 30 h 950"/>
                <a:gd name="T14" fmla="*/ 560 w 795"/>
                <a:gd name="T15" fmla="*/ 30 h 950"/>
                <a:gd name="T16" fmla="*/ 560 w 795"/>
                <a:gd name="T17" fmla="*/ 950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5" h="950">
                  <a:moveTo>
                    <a:pt x="560" y="950"/>
                  </a:moveTo>
                  <a:lnTo>
                    <a:pt x="0" y="950"/>
                  </a:lnTo>
                  <a:lnTo>
                    <a:pt x="0" y="920"/>
                  </a:lnTo>
                  <a:lnTo>
                    <a:pt x="530" y="920"/>
                  </a:lnTo>
                  <a:lnTo>
                    <a:pt x="530" y="0"/>
                  </a:lnTo>
                  <a:lnTo>
                    <a:pt x="795" y="0"/>
                  </a:lnTo>
                  <a:lnTo>
                    <a:pt x="795" y="30"/>
                  </a:lnTo>
                  <a:lnTo>
                    <a:pt x="560" y="30"/>
                  </a:lnTo>
                  <a:lnTo>
                    <a:pt x="560" y="95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xmlns="" id="{D6ABD10B-FB5B-4334-B4D2-D1A64881EB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3625" y="3414713"/>
              <a:ext cx="209550" cy="330200"/>
            </a:xfrm>
            <a:custGeom>
              <a:avLst/>
              <a:gdLst>
                <a:gd name="T0" fmla="*/ 15 w 132"/>
                <a:gd name="T1" fmla="*/ 208 h 208"/>
                <a:gd name="T2" fmla="*/ 0 w 132"/>
                <a:gd name="T3" fmla="*/ 193 h 208"/>
                <a:gd name="T4" fmla="*/ 88 w 132"/>
                <a:gd name="T5" fmla="*/ 104 h 208"/>
                <a:gd name="T6" fmla="*/ 0 w 132"/>
                <a:gd name="T7" fmla="*/ 30 h 208"/>
                <a:gd name="T8" fmla="*/ 15 w 132"/>
                <a:gd name="T9" fmla="*/ 0 h 208"/>
                <a:gd name="T10" fmla="*/ 132 w 132"/>
                <a:gd name="T11" fmla="*/ 104 h 208"/>
                <a:gd name="T12" fmla="*/ 15 w 132"/>
                <a:gd name="T13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208">
                  <a:moveTo>
                    <a:pt x="15" y="208"/>
                  </a:moveTo>
                  <a:lnTo>
                    <a:pt x="0" y="193"/>
                  </a:lnTo>
                  <a:lnTo>
                    <a:pt x="88" y="104"/>
                  </a:lnTo>
                  <a:lnTo>
                    <a:pt x="0" y="30"/>
                  </a:lnTo>
                  <a:lnTo>
                    <a:pt x="15" y="0"/>
                  </a:lnTo>
                  <a:lnTo>
                    <a:pt x="132" y="104"/>
                  </a:lnTo>
                  <a:lnTo>
                    <a:pt x="15" y="208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DDB21865-7C4D-4425-8905-32E61D631B7E}"/>
              </a:ext>
            </a:extLst>
          </p:cNvPr>
          <p:cNvGrpSpPr/>
          <p:nvPr/>
        </p:nvGrpSpPr>
        <p:grpSpPr>
          <a:xfrm>
            <a:off x="6134349" y="1371669"/>
            <a:ext cx="905761" cy="1161555"/>
            <a:chOff x="6205538" y="2284413"/>
            <a:chExt cx="1028700" cy="1319213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xmlns="" id="{1A248E96-D82C-4C7C-AB81-A474EFD0B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5538" y="2425701"/>
              <a:ext cx="981075" cy="1177925"/>
            </a:xfrm>
            <a:custGeom>
              <a:avLst/>
              <a:gdLst>
                <a:gd name="T0" fmla="*/ 412 w 618"/>
                <a:gd name="T1" fmla="*/ 742 h 742"/>
                <a:gd name="T2" fmla="*/ 0 w 618"/>
                <a:gd name="T3" fmla="*/ 742 h 742"/>
                <a:gd name="T4" fmla="*/ 0 w 618"/>
                <a:gd name="T5" fmla="*/ 712 h 742"/>
                <a:gd name="T6" fmla="*/ 383 w 618"/>
                <a:gd name="T7" fmla="*/ 712 h 742"/>
                <a:gd name="T8" fmla="*/ 383 w 618"/>
                <a:gd name="T9" fmla="*/ 0 h 742"/>
                <a:gd name="T10" fmla="*/ 618 w 618"/>
                <a:gd name="T11" fmla="*/ 0 h 742"/>
                <a:gd name="T12" fmla="*/ 618 w 618"/>
                <a:gd name="T13" fmla="*/ 15 h 742"/>
                <a:gd name="T14" fmla="*/ 412 w 618"/>
                <a:gd name="T15" fmla="*/ 15 h 742"/>
                <a:gd name="T16" fmla="*/ 412 w 618"/>
                <a:gd name="T17" fmla="*/ 742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8" h="742">
                  <a:moveTo>
                    <a:pt x="412" y="742"/>
                  </a:moveTo>
                  <a:lnTo>
                    <a:pt x="0" y="742"/>
                  </a:lnTo>
                  <a:lnTo>
                    <a:pt x="0" y="712"/>
                  </a:lnTo>
                  <a:lnTo>
                    <a:pt x="383" y="712"/>
                  </a:lnTo>
                  <a:lnTo>
                    <a:pt x="383" y="0"/>
                  </a:lnTo>
                  <a:lnTo>
                    <a:pt x="618" y="0"/>
                  </a:lnTo>
                  <a:lnTo>
                    <a:pt x="618" y="15"/>
                  </a:lnTo>
                  <a:lnTo>
                    <a:pt x="412" y="15"/>
                  </a:lnTo>
                  <a:lnTo>
                    <a:pt x="412" y="74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xmlns="" id="{05FD23D0-520C-403E-BF85-DF5D55AFF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6913" y="2284413"/>
              <a:ext cx="187325" cy="306388"/>
            </a:xfrm>
            <a:custGeom>
              <a:avLst/>
              <a:gdLst>
                <a:gd name="T0" fmla="*/ 15 w 118"/>
                <a:gd name="T1" fmla="*/ 193 h 193"/>
                <a:gd name="T2" fmla="*/ 0 w 118"/>
                <a:gd name="T3" fmla="*/ 178 h 193"/>
                <a:gd name="T4" fmla="*/ 88 w 118"/>
                <a:gd name="T5" fmla="*/ 89 h 193"/>
                <a:gd name="T6" fmla="*/ 0 w 118"/>
                <a:gd name="T7" fmla="*/ 15 h 193"/>
                <a:gd name="T8" fmla="*/ 15 w 118"/>
                <a:gd name="T9" fmla="*/ 0 h 193"/>
                <a:gd name="T10" fmla="*/ 118 w 118"/>
                <a:gd name="T11" fmla="*/ 89 h 193"/>
                <a:gd name="T12" fmla="*/ 15 w 118"/>
                <a:gd name="T13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193">
                  <a:moveTo>
                    <a:pt x="15" y="193"/>
                  </a:moveTo>
                  <a:lnTo>
                    <a:pt x="0" y="178"/>
                  </a:lnTo>
                  <a:lnTo>
                    <a:pt x="88" y="89"/>
                  </a:lnTo>
                  <a:lnTo>
                    <a:pt x="0" y="15"/>
                  </a:lnTo>
                  <a:lnTo>
                    <a:pt x="15" y="0"/>
                  </a:lnTo>
                  <a:lnTo>
                    <a:pt x="118" y="89"/>
                  </a:lnTo>
                  <a:lnTo>
                    <a:pt x="15" y="193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3D7DB840-1F75-4672-B2CA-7D43A3AA05EF}"/>
              </a:ext>
            </a:extLst>
          </p:cNvPr>
          <p:cNvGrpSpPr/>
          <p:nvPr/>
        </p:nvGrpSpPr>
        <p:grpSpPr>
          <a:xfrm>
            <a:off x="8109410" y="1496073"/>
            <a:ext cx="1028765" cy="2529980"/>
            <a:chOff x="8448675" y="2425701"/>
            <a:chExt cx="1168400" cy="2873375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xmlns="" id="{62852347-C92C-4821-B6B9-9C8202169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8675" y="2425701"/>
              <a:ext cx="1168400" cy="2732088"/>
            </a:xfrm>
            <a:custGeom>
              <a:avLst/>
              <a:gdLst>
                <a:gd name="T0" fmla="*/ 736 w 736"/>
                <a:gd name="T1" fmla="*/ 1721 h 1721"/>
                <a:gd name="T2" fmla="*/ 456 w 736"/>
                <a:gd name="T3" fmla="*/ 1721 h 1721"/>
                <a:gd name="T4" fmla="*/ 456 w 736"/>
                <a:gd name="T5" fmla="*/ 1706 h 1721"/>
                <a:gd name="T6" fmla="*/ 721 w 736"/>
                <a:gd name="T7" fmla="*/ 1706 h 1721"/>
                <a:gd name="T8" fmla="*/ 721 w 736"/>
                <a:gd name="T9" fmla="*/ 15 h 1721"/>
                <a:gd name="T10" fmla="*/ 0 w 736"/>
                <a:gd name="T11" fmla="*/ 15 h 1721"/>
                <a:gd name="T12" fmla="*/ 0 w 736"/>
                <a:gd name="T13" fmla="*/ 0 h 1721"/>
                <a:gd name="T14" fmla="*/ 736 w 736"/>
                <a:gd name="T15" fmla="*/ 0 h 1721"/>
                <a:gd name="T16" fmla="*/ 736 w 736"/>
                <a:gd name="T17" fmla="*/ 1721 h 1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6" h="1721">
                  <a:moveTo>
                    <a:pt x="736" y="1721"/>
                  </a:moveTo>
                  <a:lnTo>
                    <a:pt x="456" y="1721"/>
                  </a:lnTo>
                  <a:lnTo>
                    <a:pt x="456" y="1706"/>
                  </a:lnTo>
                  <a:lnTo>
                    <a:pt x="721" y="1706"/>
                  </a:lnTo>
                  <a:lnTo>
                    <a:pt x="721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736" y="0"/>
                  </a:lnTo>
                  <a:lnTo>
                    <a:pt x="736" y="1721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xmlns="" id="{69A25B05-6D6E-4E6C-BD9F-E0CF165A0B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6538" y="4992688"/>
              <a:ext cx="187325" cy="306388"/>
            </a:xfrm>
            <a:custGeom>
              <a:avLst/>
              <a:gdLst>
                <a:gd name="T0" fmla="*/ 103 w 118"/>
                <a:gd name="T1" fmla="*/ 0 h 193"/>
                <a:gd name="T2" fmla="*/ 118 w 118"/>
                <a:gd name="T3" fmla="*/ 15 h 193"/>
                <a:gd name="T4" fmla="*/ 44 w 118"/>
                <a:gd name="T5" fmla="*/ 104 h 193"/>
                <a:gd name="T6" fmla="*/ 118 w 118"/>
                <a:gd name="T7" fmla="*/ 178 h 193"/>
                <a:gd name="T8" fmla="*/ 103 w 118"/>
                <a:gd name="T9" fmla="*/ 193 h 193"/>
                <a:gd name="T10" fmla="*/ 0 w 118"/>
                <a:gd name="T11" fmla="*/ 104 h 193"/>
                <a:gd name="T12" fmla="*/ 103 w 118"/>
                <a:gd name="T13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193">
                  <a:moveTo>
                    <a:pt x="103" y="0"/>
                  </a:moveTo>
                  <a:lnTo>
                    <a:pt x="118" y="15"/>
                  </a:lnTo>
                  <a:lnTo>
                    <a:pt x="44" y="104"/>
                  </a:lnTo>
                  <a:lnTo>
                    <a:pt x="118" y="178"/>
                  </a:lnTo>
                  <a:lnTo>
                    <a:pt x="103" y="193"/>
                  </a:lnTo>
                  <a:lnTo>
                    <a:pt x="0" y="104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16B712CE-8875-497C-ABEB-A8C417CC3EB3}"/>
              </a:ext>
            </a:extLst>
          </p:cNvPr>
          <p:cNvGrpSpPr/>
          <p:nvPr/>
        </p:nvGrpSpPr>
        <p:grpSpPr>
          <a:xfrm>
            <a:off x="7040110" y="833524"/>
            <a:ext cx="1316708" cy="1326493"/>
            <a:chOff x="5308657" y="1358568"/>
            <a:chExt cx="987531" cy="994870"/>
          </a:xfrm>
        </p:grpSpPr>
        <p:sp>
          <p:nvSpPr>
            <p:cNvPr id="15" name="Oval 16">
              <a:extLst>
                <a:ext uri="{FF2B5EF4-FFF2-40B4-BE49-F238E27FC236}">
                  <a16:creationId xmlns:a16="http://schemas.microsoft.com/office/drawing/2014/main" xmlns="" id="{196B7817-A465-4E7B-B039-D8EDD1A925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8657" y="1358568"/>
              <a:ext cx="987531" cy="994870"/>
            </a:xfrm>
            <a:prstGeom prst="ellipse">
              <a:avLst/>
            </a:prstGeom>
            <a:solidFill>
              <a:srgbClr val="E6C7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Freeform 35">
              <a:extLst>
                <a:ext uri="{FF2B5EF4-FFF2-40B4-BE49-F238E27FC236}">
                  <a16:creationId xmlns:a16="http://schemas.microsoft.com/office/drawing/2014/main" xmlns="" id="{FDA69CF8-E962-4F58-8990-B0DA657AE147}"/>
                </a:ext>
              </a:extLst>
            </p:cNvPr>
            <p:cNvSpPr>
              <a:spLocks noEditPoints="1"/>
            </p:cNvSpPr>
            <p:nvPr/>
          </p:nvSpPr>
          <p:spPr bwMode="auto">
            <a:xfrm flipH="1">
              <a:off x="5609105" y="1580520"/>
              <a:ext cx="370907" cy="512047"/>
            </a:xfrm>
            <a:custGeom>
              <a:avLst/>
              <a:gdLst>
                <a:gd name="T0" fmla="*/ 107 w 118"/>
                <a:gd name="T1" fmla="*/ 34 h 162"/>
                <a:gd name="T2" fmla="*/ 72 w 118"/>
                <a:gd name="T3" fmla="*/ 0 h 162"/>
                <a:gd name="T4" fmla="*/ 63 w 118"/>
                <a:gd name="T5" fmla="*/ 3 h 162"/>
                <a:gd name="T6" fmla="*/ 59 w 118"/>
                <a:gd name="T7" fmla="*/ 131 h 162"/>
                <a:gd name="T8" fmla="*/ 42 w 118"/>
                <a:gd name="T9" fmla="*/ 147 h 162"/>
                <a:gd name="T10" fmla="*/ 30 w 118"/>
                <a:gd name="T11" fmla="*/ 153 h 162"/>
                <a:gd name="T12" fmla="*/ 98 w 118"/>
                <a:gd name="T13" fmla="*/ 162 h 162"/>
                <a:gd name="T14" fmla="*/ 87 w 118"/>
                <a:gd name="T15" fmla="*/ 153 h 162"/>
                <a:gd name="T16" fmla="*/ 72 w 118"/>
                <a:gd name="T17" fmla="*/ 147 h 162"/>
                <a:gd name="T18" fmla="*/ 107 w 118"/>
                <a:gd name="T19" fmla="*/ 99 h 162"/>
                <a:gd name="T20" fmla="*/ 118 w 118"/>
                <a:gd name="T21" fmla="*/ 67 h 162"/>
                <a:gd name="T22" fmla="*/ 114 w 118"/>
                <a:gd name="T23" fmla="*/ 66 h 162"/>
                <a:gd name="T24" fmla="*/ 95 w 118"/>
                <a:gd name="T25" fmla="*/ 46 h 162"/>
                <a:gd name="T26" fmla="*/ 114 w 118"/>
                <a:gd name="T27" fmla="*/ 66 h 162"/>
                <a:gd name="T28" fmla="*/ 94 w 118"/>
                <a:gd name="T29" fmla="*/ 42 h 162"/>
                <a:gd name="T30" fmla="*/ 103 w 118"/>
                <a:gd name="T31" fmla="*/ 37 h 162"/>
                <a:gd name="T32" fmla="*/ 45 w 118"/>
                <a:gd name="T33" fmla="*/ 47 h 162"/>
                <a:gd name="T34" fmla="*/ 66 w 118"/>
                <a:gd name="T35" fmla="*/ 66 h 162"/>
                <a:gd name="T36" fmla="*/ 66 w 118"/>
                <a:gd name="T37" fmla="*/ 70 h 162"/>
                <a:gd name="T38" fmla="*/ 45 w 118"/>
                <a:gd name="T39" fmla="*/ 86 h 162"/>
                <a:gd name="T40" fmla="*/ 66 w 118"/>
                <a:gd name="T41" fmla="*/ 70 h 162"/>
                <a:gd name="T42" fmla="*/ 33 w 118"/>
                <a:gd name="T43" fmla="*/ 37 h 162"/>
                <a:gd name="T44" fmla="*/ 42 w 118"/>
                <a:gd name="T45" fmla="*/ 42 h 162"/>
                <a:gd name="T46" fmla="*/ 39 w 118"/>
                <a:gd name="T47" fmla="*/ 66 h 162"/>
                <a:gd name="T48" fmla="*/ 30 w 118"/>
                <a:gd name="T49" fmla="*/ 40 h 162"/>
                <a:gd name="T50" fmla="*/ 39 w 118"/>
                <a:gd name="T51" fmla="*/ 70 h 162"/>
                <a:gd name="T52" fmla="*/ 30 w 118"/>
                <a:gd name="T53" fmla="*/ 93 h 162"/>
                <a:gd name="T54" fmla="*/ 39 w 118"/>
                <a:gd name="T55" fmla="*/ 70 h 162"/>
                <a:gd name="T56" fmla="*/ 54 w 118"/>
                <a:gd name="T57" fmla="*/ 110 h 162"/>
                <a:gd name="T58" fmla="*/ 42 w 118"/>
                <a:gd name="T59" fmla="*/ 91 h 162"/>
                <a:gd name="T60" fmla="*/ 66 w 118"/>
                <a:gd name="T61" fmla="*/ 87 h 162"/>
                <a:gd name="T62" fmla="*/ 46 w 118"/>
                <a:gd name="T63" fmla="*/ 90 h 162"/>
                <a:gd name="T64" fmla="*/ 46 w 118"/>
                <a:gd name="T65" fmla="*/ 43 h 162"/>
                <a:gd name="T66" fmla="*/ 66 w 118"/>
                <a:gd name="T67" fmla="*/ 46 h 162"/>
                <a:gd name="T68" fmla="*/ 94 w 118"/>
                <a:gd name="T69" fmla="*/ 70 h 162"/>
                <a:gd name="T70" fmla="*/ 70 w 118"/>
                <a:gd name="T71" fmla="*/ 83 h 162"/>
                <a:gd name="T72" fmla="*/ 70 w 118"/>
                <a:gd name="T73" fmla="*/ 66 h 162"/>
                <a:gd name="T74" fmla="*/ 91 w 118"/>
                <a:gd name="T75" fmla="*/ 47 h 162"/>
                <a:gd name="T76" fmla="*/ 70 w 118"/>
                <a:gd name="T77" fmla="*/ 66 h 162"/>
                <a:gd name="T78" fmla="*/ 70 w 118"/>
                <a:gd name="T79" fmla="*/ 46 h 162"/>
                <a:gd name="T80" fmla="*/ 90 w 118"/>
                <a:gd name="T81" fmla="*/ 43 h 162"/>
                <a:gd name="T82" fmla="*/ 63 w 118"/>
                <a:gd name="T83" fmla="*/ 11 h 162"/>
                <a:gd name="T84" fmla="*/ 29 w 118"/>
                <a:gd name="T85" fmla="*/ 34 h 162"/>
                <a:gd name="T86" fmla="*/ 18 w 118"/>
                <a:gd name="T87" fmla="*/ 67 h 162"/>
                <a:gd name="T88" fmla="*/ 29 w 118"/>
                <a:gd name="T89" fmla="*/ 99 h 162"/>
                <a:gd name="T90" fmla="*/ 65 w 118"/>
                <a:gd name="T91" fmla="*/ 123 h 162"/>
                <a:gd name="T92" fmla="*/ 8 w 118"/>
                <a:gd name="T93" fmla="*/ 67 h 162"/>
                <a:gd name="T94" fmla="*/ 70 w 118"/>
                <a:gd name="T95" fmla="*/ 87 h 162"/>
                <a:gd name="T96" fmla="*/ 70 w 118"/>
                <a:gd name="T97" fmla="*/ 113 h 162"/>
                <a:gd name="T98" fmla="*/ 94 w 118"/>
                <a:gd name="T99" fmla="*/ 92 h 162"/>
                <a:gd name="T100" fmla="*/ 83 w 118"/>
                <a:gd name="T101" fmla="*/ 110 h 162"/>
                <a:gd name="T102" fmla="*/ 95 w 118"/>
                <a:gd name="T103" fmla="*/ 88 h 162"/>
                <a:gd name="T104" fmla="*/ 114 w 118"/>
                <a:gd name="T105" fmla="*/ 7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8" h="162">
                  <a:moveTo>
                    <a:pt x="109" y="38"/>
                  </a:moveTo>
                  <a:cubicBezTo>
                    <a:pt x="108" y="37"/>
                    <a:pt x="108" y="35"/>
                    <a:pt x="107" y="34"/>
                  </a:cubicBezTo>
                  <a:cubicBezTo>
                    <a:pt x="98" y="24"/>
                    <a:pt x="86" y="17"/>
                    <a:pt x="72" y="1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29" y="4"/>
                    <a:pt x="0" y="32"/>
                    <a:pt x="0" y="67"/>
                  </a:cubicBezTo>
                  <a:cubicBezTo>
                    <a:pt x="0" y="100"/>
                    <a:pt x="26" y="128"/>
                    <a:pt x="59" y="131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42" y="147"/>
                    <a:pt x="42" y="147"/>
                    <a:pt x="42" y="147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30" y="153"/>
                    <a:pt x="30" y="153"/>
                    <a:pt x="30" y="153"/>
                  </a:cubicBezTo>
                  <a:cubicBezTo>
                    <a:pt x="30" y="162"/>
                    <a:pt x="30" y="162"/>
                    <a:pt x="30" y="162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8" y="153"/>
                    <a:pt x="98" y="153"/>
                    <a:pt x="98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7" y="147"/>
                    <a:pt x="87" y="147"/>
                    <a:pt x="87" y="147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2" y="117"/>
                    <a:pt x="72" y="117"/>
                    <a:pt x="72" y="117"/>
                  </a:cubicBezTo>
                  <a:cubicBezTo>
                    <a:pt x="86" y="116"/>
                    <a:pt x="98" y="109"/>
                    <a:pt x="107" y="99"/>
                  </a:cubicBezTo>
                  <a:cubicBezTo>
                    <a:pt x="108" y="98"/>
                    <a:pt x="108" y="97"/>
                    <a:pt x="109" y="96"/>
                  </a:cubicBezTo>
                  <a:cubicBezTo>
                    <a:pt x="115" y="87"/>
                    <a:pt x="118" y="77"/>
                    <a:pt x="118" y="67"/>
                  </a:cubicBezTo>
                  <a:cubicBezTo>
                    <a:pt x="118" y="56"/>
                    <a:pt x="115" y="46"/>
                    <a:pt x="109" y="38"/>
                  </a:cubicBezTo>
                  <a:close/>
                  <a:moveTo>
                    <a:pt x="114" y="66"/>
                  </a:moveTo>
                  <a:cubicBezTo>
                    <a:pt x="98" y="66"/>
                    <a:pt x="98" y="66"/>
                    <a:pt x="98" y="66"/>
                  </a:cubicBezTo>
                  <a:cubicBezTo>
                    <a:pt x="98" y="59"/>
                    <a:pt x="97" y="52"/>
                    <a:pt x="95" y="46"/>
                  </a:cubicBezTo>
                  <a:cubicBezTo>
                    <a:pt x="99" y="44"/>
                    <a:pt x="103" y="42"/>
                    <a:pt x="106" y="40"/>
                  </a:cubicBezTo>
                  <a:cubicBezTo>
                    <a:pt x="111" y="47"/>
                    <a:pt x="114" y="56"/>
                    <a:pt x="114" y="66"/>
                  </a:cubicBezTo>
                  <a:close/>
                  <a:moveTo>
                    <a:pt x="103" y="37"/>
                  </a:moveTo>
                  <a:cubicBezTo>
                    <a:pt x="101" y="39"/>
                    <a:pt x="97" y="40"/>
                    <a:pt x="94" y="42"/>
                  </a:cubicBezTo>
                  <a:cubicBezTo>
                    <a:pt x="91" y="34"/>
                    <a:pt x="87" y="27"/>
                    <a:pt x="83" y="23"/>
                  </a:cubicBezTo>
                  <a:cubicBezTo>
                    <a:pt x="91" y="26"/>
                    <a:pt x="98" y="31"/>
                    <a:pt x="103" y="37"/>
                  </a:cubicBezTo>
                  <a:close/>
                  <a:moveTo>
                    <a:pt x="43" y="66"/>
                  </a:moveTo>
                  <a:cubicBezTo>
                    <a:pt x="43" y="59"/>
                    <a:pt x="44" y="53"/>
                    <a:pt x="45" y="47"/>
                  </a:cubicBezTo>
                  <a:cubicBezTo>
                    <a:pt x="51" y="49"/>
                    <a:pt x="59" y="50"/>
                    <a:pt x="66" y="50"/>
                  </a:cubicBezTo>
                  <a:cubicBezTo>
                    <a:pt x="66" y="66"/>
                    <a:pt x="66" y="66"/>
                    <a:pt x="66" y="66"/>
                  </a:cubicBezTo>
                  <a:lnTo>
                    <a:pt x="43" y="66"/>
                  </a:lnTo>
                  <a:close/>
                  <a:moveTo>
                    <a:pt x="66" y="70"/>
                  </a:moveTo>
                  <a:cubicBezTo>
                    <a:pt x="66" y="83"/>
                    <a:pt x="66" y="83"/>
                    <a:pt x="66" y="83"/>
                  </a:cubicBezTo>
                  <a:cubicBezTo>
                    <a:pt x="59" y="83"/>
                    <a:pt x="51" y="84"/>
                    <a:pt x="45" y="86"/>
                  </a:cubicBezTo>
                  <a:cubicBezTo>
                    <a:pt x="44" y="81"/>
                    <a:pt x="43" y="76"/>
                    <a:pt x="43" y="70"/>
                  </a:cubicBezTo>
                  <a:lnTo>
                    <a:pt x="66" y="70"/>
                  </a:lnTo>
                  <a:close/>
                  <a:moveTo>
                    <a:pt x="42" y="42"/>
                  </a:moveTo>
                  <a:cubicBezTo>
                    <a:pt x="39" y="40"/>
                    <a:pt x="36" y="39"/>
                    <a:pt x="33" y="37"/>
                  </a:cubicBezTo>
                  <a:cubicBezTo>
                    <a:pt x="38" y="30"/>
                    <a:pt x="45" y="25"/>
                    <a:pt x="54" y="23"/>
                  </a:cubicBezTo>
                  <a:cubicBezTo>
                    <a:pt x="49" y="27"/>
                    <a:pt x="45" y="34"/>
                    <a:pt x="42" y="42"/>
                  </a:cubicBezTo>
                  <a:close/>
                  <a:moveTo>
                    <a:pt x="41" y="46"/>
                  </a:moveTo>
                  <a:cubicBezTo>
                    <a:pt x="40" y="52"/>
                    <a:pt x="39" y="59"/>
                    <a:pt x="39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56"/>
                    <a:pt x="25" y="47"/>
                    <a:pt x="30" y="40"/>
                  </a:cubicBezTo>
                  <a:cubicBezTo>
                    <a:pt x="34" y="42"/>
                    <a:pt x="37" y="44"/>
                    <a:pt x="41" y="46"/>
                  </a:cubicBezTo>
                  <a:close/>
                  <a:moveTo>
                    <a:pt x="39" y="70"/>
                  </a:moveTo>
                  <a:cubicBezTo>
                    <a:pt x="39" y="76"/>
                    <a:pt x="40" y="82"/>
                    <a:pt x="41" y="88"/>
                  </a:cubicBezTo>
                  <a:cubicBezTo>
                    <a:pt x="37" y="89"/>
                    <a:pt x="34" y="91"/>
                    <a:pt x="30" y="93"/>
                  </a:cubicBezTo>
                  <a:cubicBezTo>
                    <a:pt x="26" y="87"/>
                    <a:pt x="23" y="79"/>
                    <a:pt x="22" y="70"/>
                  </a:cubicBezTo>
                  <a:cubicBezTo>
                    <a:pt x="39" y="70"/>
                    <a:pt x="39" y="70"/>
                    <a:pt x="39" y="70"/>
                  </a:cubicBezTo>
                  <a:close/>
                  <a:moveTo>
                    <a:pt x="42" y="91"/>
                  </a:moveTo>
                  <a:cubicBezTo>
                    <a:pt x="45" y="99"/>
                    <a:pt x="49" y="106"/>
                    <a:pt x="54" y="110"/>
                  </a:cubicBezTo>
                  <a:cubicBezTo>
                    <a:pt x="45" y="108"/>
                    <a:pt x="38" y="103"/>
                    <a:pt x="33" y="96"/>
                  </a:cubicBezTo>
                  <a:cubicBezTo>
                    <a:pt x="36" y="94"/>
                    <a:pt x="39" y="93"/>
                    <a:pt x="42" y="91"/>
                  </a:cubicBezTo>
                  <a:close/>
                  <a:moveTo>
                    <a:pt x="46" y="90"/>
                  </a:moveTo>
                  <a:cubicBezTo>
                    <a:pt x="52" y="88"/>
                    <a:pt x="59" y="87"/>
                    <a:pt x="66" y="87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58" y="111"/>
                    <a:pt x="50" y="103"/>
                    <a:pt x="46" y="90"/>
                  </a:cubicBezTo>
                  <a:close/>
                  <a:moveTo>
                    <a:pt x="66" y="46"/>
                  </a:moveTo>
                  <a:cubicBezTo>
                    <a:pt x="59" y="46"/>
                    <a:pt x="52" y="45"/>
                    <a:pt x="46" y="43"/>
                  </a:cubicBezTo>
                  <a:cubicBezTo>
                    <a:pt x="50" y="31"/>
                    <a:pt x="58" y="22"/>
                    <a:pt x="66" y="21"/>
                  </a:cubicBezTo>
                  <a:cubicBezTo>
                    <a:pt x="66" y="46"/>
                    <a:pt x="66" y="46"/>
                    <a:pt x="66" y="46"/>
                  </a:cubicBezTo>
                  <a:close/>
                  <a:moveTo>
                    <a:pt x="70" y="70"/>
                  </a:moveTo>
                  <a:cubicBezTo>
                    <a:pt x="94" y="70"/>
                    <a:pt x="94" y="70"/>
                    <a:pt x="94" y="70"/>
                  </a:cubicBezTo>
                  <a:cubicBezTo>
                    <a:pt x="93" y="76"/>
                    <a:pt x="93" y="81"/>
                    <a:pt x="91" y="86"/>
                  </a:cubicBezTo>
                  <a:cubicBezTo>
                    <a:pt x="85" y="84"/>
                    <a:pt x="78" y="83"/>
                    <a:pt x="70" y="83"/>
                  </a:cubicBezTo>
                  <a:lnTo>
                    <a:pt x="70" y="70"/>
                  </a:lnTo>
                  <a:close/>
                  <a:moveTo>
                    <a:pt x="70" y="66"/>
                  </a:moveTo>
                  <a:cubicBezTo>
                    <a:pt x="70" y="50"/>
                    <a:pt x="70" y="50"/>
                    <a:pt x="70" y="50"/>
                  </a:cubicBezTo>
                  <a:cubicBezTo>
                    <a:pt x="78" y="50"/>
                    <a:pt x="85" y="49"/>
                    <a:pt x="91" y="47"/>
                  </a:cubicBezTo>
                  <a:cubicBezTo>
                    <a:pt x="93" y="53"/>
                    <a:pt x="94" y="59"/>
                    <a:pt x="94" y="66"/>
                  </a:cubicBezTo>
                  <a:lnTo>
                    <a:pt x="70" y="66"/>
                  </a:lnTo>
                  <a:close/>
                  <a:moveTo>
                    <a:pt x="90" y="43"/>
                  </a:moveTo>
                  <a:cubicBezTo>
                    <a:pt x="84" y="45"/>
                    <a:pt x="77" y="46"/>
                    <a:pt x="70" y="46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9" y="22"/>
                    <a:pt x="86" y="30"/>
                    <a:pt x="90" y="43"/>
                  </a:cubicBezTo>
                  <a:close/>
                  <a:moveTo>
                    <a:pt x="8" y="67"/>
                  </a:moveTo>
                  <a:cubicBezTo>
                    <a:pt x="8" y="37"/>
                    <a:pt x="33" y="12"/>
                    <a:pt x="63" y="11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50" y="18"/>
                    <a:pt x="38" y="24"/>
                    <a:pt x="29" y="34"/>
                  </a:cubicBezTo>
                  <a:cubicBezTo>
                    <a:pt x="29" y="35"/>
                    <a:pt x="28" y="37"/>
                    <a:pt x="27" y="38"/>
                  </a:cubicBezTo>
                  <a:cubicBezTo>
                    <a:pt x="21" y="46"/>
                    <a:pt x="18" y="56"/>
                    <a:pt x="18" y="67"/>
                  </a:cubicBezTo>
                  <a:cubicBezTo>
                    <a:pt x="18" y="77"/>
                    <a:pt x="21" y="87"/>
                    <a:pt x="27" y="96"/>
                  </a:cubicBezTo>
                  <a:cubicBezTo>
                    <a:pt x="28" y="97"/>
                    <a:pt x="29" y="98"/>
                    <a:pt x="29" y="99"/>
                  </a:cubicBezTo>
                  <a:cubicBezTo>
                    <a:pt x="38" y="109"/>
                    <a:pt x="51" y="116"/>
                    <a:pt x="65" y="117"/>
                  </a:cubicBezTo>
                  <a:cubicBezTo>
                    <a:pt x="65" y="123"/>
                    <a:pt x="65" y="123"/>
                    <a:pt x="65" y="123"/>
                  </a:cubicBezTo>
                  <a:cubicBezTo>
                    <a:pt x="65" y="123"/>
                    <a:pt x="64" y="123"/>
                    <a:pt x="64" y="123"/>
                  </a:cubicBezTo>
                  <a:cubicBezTo>
                    <a:pt x="33" y="123"/>
                    <a:pt x="8" y="98"/>
                    <a:pt x="8" y="67"/>
                  </a:cubicBezTo>
                  <a:close/>
                  <a:moveTo>
                    <a:pt x="70" y="113"/>
                  </a:moveTo>
                  <a:cubicBezTo>
                    <a:pt x="70" y="87"/>
                    <a:pt x="70" y="87"/>
                    <a:pt x="70" y="87"/>
                  </a:cubicBezTo>
                  <a:cubicBezTo>
                    <a:pt x="77" y="87"/>
                    <a:pt x="84" y="88"/>
                    <a:pt x="90" y="90"/>
                  </a:cubicBezTo>
                  <a:cubicBezTo>
                    <a:pt x="86" y="103"/>
                    <a:pt x="79" y="111"/>
                    <a:pt x="70" y="113"/>
                  </a:cubicBezTo>
                  <a:close/>
                  <a:moveTo>
                    <a:pt x="83" y="110"/>
                  </a:moveTo>
                  <a:cubicBezTo>
                    <a:pt x="87" y="106"/>
                    <a:pt x="91" y="99"/>
                    <a:pt x="94" y="92"/>
                  </a:cubicBezTo>
                  <a:cubicBezTo>
                    <a:pt x="97" y="93"/>
                    <a:pt x="101" y="94"/>
                    <a:pt x="103" y="96"/>
                  </a:cubicBezTo>
                  <a:cubicBezTo>
                    <a:pt x="98" y="103"/>
                    <a:pt x="91" y="108"/>
                    <a:pt x="83" y="110"/>
                  </a:cubicBezTo>
                  <a:close/>
                  <a:moveTo>
                    <a:pt x="106" y="93"/>
                  </a:moveTo>
                  <a:cubicBezTo>
                    <a:pt x="103" y="91"/>
                    <a:pt x="99" y="89"/>
                    <a:pt x="95" y="88"/>
                  </a:cubicBezTo>
                  <a:cubicBezTo>
                    <a:pt x="97" y="82"/>
                    <a:pt x="97" y="76"/>
                    <a:pt x="98" y="70"/>
                  </a:cubicBezTo>
                  <a:cubicBezTo>
                    <a:pt x="114" y="70"/>
                    <a:pt x="114" y="70"/>
                    <a:pt x="114" y="70"/>
                  </a:cubicBezTo>
                  <a:cubicBezTo>
                    <a:pt x="113" y="79"/>
                    <a:pt x="110" y="87"/>
                    <a:pt x="106" y="9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E1A34DBA-62C4-42E7-A61B-A476D57F1AB4}"/>
              </a:ext>
            </a:extLst>
          </p:cNvPr>
          <p:cNvGrpSpPr/>
          <p:nvPr/>
        </p:nvGrpSpPr>
        <p:grpSpPr>
          <a:xfrm>
            <a:off x="3253526" y="3176203"/>
            <a:ext cx="1316708" cy="1326493"/>
            <a:chOff x="2468719" y="3115577"/>
            <a:chExt cx="987531" cy="994870"/>
          </a:xfrm>
        </p:grpSpPr>
        <p:sp>
          <p:nvSpPr>
            <p:cNvPr id="24" name="Oval 14">
              <a:extLst>
                <a:ext uri="{FF2B5EF4-FFF2-40B4-BE49-F238E27FC236}">
                  <a16:creationId xmlns:a16="http://schemas.microsoft.com/office/drawing/2014/main" xmlns="" id="{6C0858BD-E857-4C57-83AB-12F3CF6FED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8719" y="3115577"/>
              <a:ext cx="987531" cy="994870"/>
            </a:xfrm>
            <a:prstGeom prst="ellipse">
              <a:avLst/>
            </a:prstGeom>
            <a:solidFill>
              <a:srgbClr val="E6C76B"/>
            </a:solidFill>
            <a:ln>
              <a:noFill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solidFill>
                  <a:schemeClr val="bg1"/>
                </a:solidFill>
              </a:endParaRPr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918EA1FF-D9B4-4E47-8C46-083F794928D2}"/>
                </a:ext>
              </a:extLst>
            </p:cNvPr>
            <p:cNvGrpSpPr/>
            <p:nvPr/>
          </p:nvGrpSpPr>
          <p:grpSpPr>
            <a:xfrm flipH="1">
              <a:off x="2714866" y="3381767"/>
              <a:ext cx="502203" cy="429992"/>
              <a:chOff x="3103920" y="2539661"/>
              <a:chExt cx="646103" cy="553200"/>
            </a:xfrm>
            <a:solidFill>
              <a:schemeClr val="tx1"/>
            </a:solidFill>
          </p:grpSpPr>
          <p:sp>
            <p:nvSpPr>
              <p:cNvPr id="22" name="Freeform 45">
                <a:extLst>
                  <a:ext uri="{FF2B5EF4-FFF2-40B4-BE49-F238E27FC236}">
                    <a16:creationId xmlns:a16="http://schemas.microsoft.com/office/drawing/2014/main" xmlns="" id="{AA5463F5-71AD-43EA-AD10-BC3BBFD438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1723" y="2839488"/>
                <a:ext cx="367393" cy="185807"/>
              </a:xfrm>
              <a:custGeom>
                <a:avLst/>
                <a:gdLst>
                  <a:gd name="T0" fmla="*/ 0 w 91"/>
                  <a:gd name="T1" fmla="*/ 2 h 46"/>
                  <a:gd name="T2" fmla="*/ 0 w 91"/>
                  <a:gd name="T3" fmla="*/ 25 h 46"/>
                  <a:gd name="T4" fmla="*/ 46 w 91"/>
                  <a:gd name="T5" fmla="*/ 46 h 46"/>
                  <a:gd name="T6" fmla="*/ 91 w 91"/>
                  <a:gd name="T7" fmla="*/ 25 h 46"/>
                  <a:gd name="T8" fmla="*/ 91 w 91"/>
                  <a:gd name="T9" fmla="*/ 0 h 46"/>
                  <a:gd name="T10" fmla="*/ 52 w 91"/>
                  <a:gd name="T11" fmla="*/ 23 h 46"/>
                  <a:gd name="T12" fmla="*/ 43 w 91"/>
                  <a:gd name="T13" fmla="*/ 24 h 46"/>
                  <a:gd name="T14" fmla="*/ 0 w 91"/>
                  <a:gd name="T15" fmla="*/ 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46">
                    <a:moveTo>
                      <a:pt x="0" y="2"/>
                    </a:move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19" y="46"/>
                      <a:pt x="46" y="46"/>
                    </a:cubicBezTo>
                    <a:cubicBezTo>
                      <a:pt x="79" y="46"/>
                      <a:pt x="91" y="25"/>
                      <a:pt x="91" y="25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49" y="25"/>
                      <a:pt x="46" y="25"/>
                      <a:pt x="43" y="24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Freeform 46">
                <a:extLst>
                  <a:ext uri="{FF2B5EF4-FFF2-40B4-BE49-F238E27FC236}">
                    <a16:creationId xmlns:a16="http://schemas.microsoft.com/office/drawing/2014/main" xmlns="" id="{250DB6A6-A418-4F8D-B746-D26B6BD860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3920" y="2539661"/>
                <a:ext cx="646103" cy="553200"/>
              </a:xfrm>
              <a:custGeom>
                <a:avLst/>
                <a:gdLst>
                  <a:gd name="T0" fmla="*/ 83 w 159"/>
                  <a:gd name="T1" fmla="*/ 50 h 136"/>
                  <a:gd name="T2" fmla="*/ 70 w 159"/>
                  <a:gd name="T3" fmla="*/ 46 h 136"/>
                  <a:gd name="T4" fmla="*/ 23 w 159"/>
                  <a:gd name="T5" fmla="*/ 63 h 136"/>
                  <a:gd name="T6" fmla="*/ 79 w 159"/>
                  <a:gd name="T7" fmla="*/ 91 h 136"/>
                  <a:gd name="T8" fmla="*/ 88 w 159"/>
                  <a:gd name="T9" fmla="*/ 91 h 136"/>
                  <a:gd name="T10" fmla="*/ 154 w 159"/>
                  <a:gd name="T11" fmla="*/ 53 h 136"/>
                  <a:gd name="T12" fmla="*/ 159 w 159"/>
                  <a:gd name="T13" fmla="*/ 44 h 136"/>
                  <a:gd name="T14" fmla="*/ 153 w 159"/>
                  <a:gd name="T15" fmla="*/ 36 h 136"/>
                  <a:gd name="T16" fmla="*/ 85 w 159"/>
                  <a:gd name="T17" fmla="*/ 2 h 136"/>
                  <a:gd name="T18" fmla="*/ 76 w 159"/>
                  <a:gd name="T19" fmla="*/ 2 h 136"/>
                  <a:gd name="T20" fmla="*/ 11 w 159"/>
                  <a:gd name="T21" fmla="*/ 40 h 136"/>
                  <a:gd name="T22" fmla="*/ 6 w 159"/>
                  <a:gd name="T23" fmla="*/ 49 h 136"/>
                  <a:gd name="T24" fmla="*/ 11 w 159"/>
                  <a:gd name="T25" fmla="*/ 57 h 136"/>
                  <a:gd name="T26" fmla="*/ 11 w 159"/>
                  <a:gd name="T27" fmla="*/ 92 h 136"/>
                  <a:gd name="T28" fmla="*/ 5 w 159"/>
                  <a:gd name="T29" fmla="*/ 100 h 136"/>
                  <a:gd name="T30" fmla="*/ 8 w 159"/>
                  <a:gd name="T31" fmla="*/ 107 h 136"/>
                  <a:gd name="T32" fmla="*/ 3 w 159"/>
                  <a:gd name="T33" fmla="*/ 118 h 136"/>
                  <a:gd name="T34" fmla="*/ 0 w 159"/>
                  <a:gd name="T35" fmla="*/ 125 h 136"/>
                  <a:gd name="T36" fmla="*/ 4 w 159"/>
                  <a:gd name="T37" fmla="*/ 133 h 136"/>
                  <a:gd name="T38" fmla="*/ 5 w 159"/>
                  <a:gd name="T39" fmla="*/ 133 h 136"/>
                  <a:gd name="T40" fmla="*/ 13 w 159"/>
                  <a:gd name="T41" fmla="*/ 135 h 136"/>
                  <a:gd name="T42" fmla="*/ 19 w 159"/>
                  <a:gd name="T43" fmla="*/ 130 h 136"/>
                  <a:gd name="T44" fmla="*/ 20 w 159"/>
                  <a:gd name="T45" fmla="*/ 106 h 136"/>
                  <a:gd name="T46" fmla="*/ 23 w 159"/>
                  <a:gd name="T47" fmla="*/ 100 h 136"/>
                  <a:gd name="T48" fmla="*/ 17 w 159"/>
                  <a:gd name="T49" fmla="*/ 92 h 136"/>
                  <a:gd name="T50" fmla="*/ 17 w 159"/>
                  <a:gd name="T51" fmla="*/ 59 h 136"/>
                  <a:gd name="T52" fmla="*/ 68 w 159"/>
                  <a:gd name="T53" fmla="*/ 41 h 136"/>
                  <a:gd name="T54" fmla="*/ 71 w 159"/>
                  <a:gd name="T55" fmla="*/ 37 h 136"/>
                  <a:gd name="T56" fmla="*/ 82 w 159"/>
                  <a:gd name="T57" fmla="*/ 44 h 136"/>
                  <a:gd name="T58" fmla="*/ 93 w 159"/>
                  <a:gd name="T59" fmla="*/ 38 h 136"/>
                  <a:gd name="T60" fmla="*/ 93 w 159"/>
                  <a:gd name="T61" fmla="*/ 36 h 136"/>
                  <a:gd name="T62" fmla="*/ 96 w 159"/>
                  <a:gd name="T63" fmla="*/ 43 h 136"/>
                  <a:gd name="T64" fmla="*/ 83 w 159"/>
                  <a:gd name="T65" fmla="*/ 5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9" h="136">
                    <a:moveTo>
                      <a:pt x="83" y="50"/>
                    </a:moveTo>
                    <a:cubicBezTo>
                      <a:pt x="78" y="50"/>
                      <a:pt x="73" y="49"/>
                      <a:pt x="70" y="46"/>
                    </a:cubicBezTo>
                    <a:cubicBezTo>
                      <a:pt x="23" y="63"/>
                      <a:pt x="23" y="63"/>
                      <a:pt x="23" y="63"/>
                    </a:cubicBezTo>
                    <a:cubicBezTo>
                      <a:pt x="79" y="91"/>
                      <a:pt x="79" y="91"/>
                      <a:pt x="79" y="91"/>
                    </a:cubicBezTo>
                    <a:cubicBezTo>
                      <a:pt x="82" y="93"/>
                      <a:pt x="85" y="92"/>
                      <a:pt x="88" y="91"/>
                    </a:cubicBezTo>
                    <a:cubicBezTo>
                      <a:pt x="154" y="53"/>
                      <a:pt x="154" y="53"/>
                      <a:pt x="154" y="53"/>
                    </a:cubicBezTo>
                    <a:cubicBezTo>
                      <a:pt x="157" y="51"/>
                      <a:pt x="159" y="47"/>
                      <a:pt x="159" y="44"/>
                    </a:cubicBezTo>
                    <a:cubicBezTo>
                      <a:pt x="158" y="40"/>
                      <a:pt x="156" y="37"/>
                      <a:pt x="153" y="36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2" y="0"/>
                      <a:pt x="79" y="0"/>
                      <a:pt x="76" y="2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7" y="42"/>
                      <a:pt x="6" y="45"/>
                      <a:pt x="6" y="49"/>
                    </a:cubicBezTo>
                    <a:cubicBezTo>
                      <a:pt x="6" y="52"/>
                      <a:pt x="8" y="55"/>
                      <a:pt x="11" y="57"/>
                    </a:cubicBezTo>
                    <a:cubicBezTo>
                      <a:pt x="11" y="92"/>
                      <a:pt x="11" y="92"/>
                      <a:pt x="11" y="92"/>
                    </a:cubicBezTo>
                    <a:cubicBezTo>
                      <a:pt x="8" y="93"/>
                      <a:pt x="5" y="96"/>
                      <a:pt x="5" y="100"/>
                    </a:cubicBezTo>
                    <a:cubicBezTo>
                      <a:pt x="5" y="103"/>
                      <a:pt x="6" y="105"/>
                      <a:pt x="8" y="107"/>
                    </a:cubicBezTo>
                    <a:cubicBezTo>
                      <a:pt x="8" y="112"/>
                      <a:pt x="6" y="115"/>
                      <a:pt x="3" y="118"/>
                    </a:cubicBezTo>
                    <a:cubicBezTo>
                      <a:pt x="1" y="120"/>
                      <a:pt x="0" y="122"/>
                      <a:pt x="0" y="125"/>
                    </a:cubicBezTo>
                    <a:cubicBezTo>
                      <a:pt x="0" y="128"/>
                      <a:pt x="2" y="131"/>
                      <a:pt x="4" y="133"/>
                    </a:cubicBezTo>
                    <a:cubicBezTo>
                      <a:pt x="5" y="133"/>
                      <a:pt x="5" y="133"/>
                      <a:pt x="5" y="133"/>
                    </a:cubicBezTo>
                    <a:cubicBezTo>
                      <a:pt x="7" y="135"/>
                      <a:pt x="10" y="136"/>
                      <a:pt x="13" y="135"/>
                    </a:cubicBezTo>
                    <a:cubicBezTo>
                      <a:pt x="16" y="134"/>
                      <a:pt x="18" y="133"/>
                      <a:pt x="19" y="130"/>
                    </a:cubicBezTo>
                    <a:cubicBezTo>
                      <a:pt x="24" y="122"/>
                      <a:pt x="22" y="111"/>
                      <a:pt x="20" y="106"/>
                    </a:cubicBezTo>
                    <a:cubicBezTo>
                      <a:pt x="22" y="105"/>
                      <a:pt x="23" y="102"/>
                      <a:pt x="23" y="100"/>
                    </a:cubicBezTo>
                    <a:cubicBezTo>
                      <a:pt x="23" y="96"/>
                      <a:pt x="20" y="93"/>
                      <a:pt x="17" y="92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68" y="41"/>
                      <a:pt x="68" y="41"/>
                      <a:pt x="68" y="41"/>
                    </a:cubicBezTo>
                    <a:cubicBezTo>
                      <a:pt x="69" y="39"/>
                      <a:pt x="71" y="37"/>
                      <a:pt x="71" y="37"/>
                    </a:cubicBezTo>
                    <a:cubicBezTo>
                      <a:pt x="71" y="37"/>
                      <a:pt x="71" y="44"/>
                      <a:pt x="82" y="44"/>
                    </a:cubicBezTo>
                    <a:cubicBezTo>
                      <a:pt x="88" y="44"/>
                      <a:pt x="93" y="42"/>
                      <a:pt x="93" y="38"/>
                    </a:cubicBezTo>
                    <a:cubicBezTo>
                      <a:pt x="93" y="38"/>
                      <a:pt x="93" y="37"/>
                      <a:pt x="93" y="36"/>
                    </a:cubicBezTo>
                    <a:cubicBezTo>
                      <a:pt x="95" y="38"/>
                      <a:pt x="96" y="41"/>
                      <a:pt x="96" y="43"/>
                    </a:cubicBezTo>
                    <a:cubicBezTo>
                      <a:pt x="96" y="47"/>
                      <a:pt x="90" y="50"/>
                      <a:pt x="83" y="5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21EA66E5-4938-4571-B95D-E3C4DA8A5616}"/>
              </a:ext>
            </a:extLst>
          </p:cNvPr>
          <p:cNvGrpSpPr/>
          <p:nvPr/>
        </p:nvGrpSpPr>
        <p:grpSpPr>
          <a:xfrm>
            <a:off x="2698609" y="1185766"/>
            <a:ext cx="1316708" cy="1326493"/>
            <a:chOff x="2052531" y="1622749"/>
            <a:chExt cx="987531" cy="994870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3AEDEB88-C0A1-461F-8777-85E95EDCA158}"/>
                </a:ext>
              </a:extLst>
            </p:cNvPr>
            <p:cNvGrpSpPr/>
            <p:nvPr/>
          </p:nvGrpSpPr>
          <p:grpSpPr>
            <a:xfrm>
              <a:off x="2052531" y="1622749"/>
              <a:ext cx="987531" cy="994870"/>
              <a:chOff x="2303463" y="2073276"/>
              <a:chExt cx="1495425" cy="1506538"/>
            </a:xfrm>
          </p:grpSpPr>
          <p:sp>
            <p:nvSpPr>
              <p:cNvPr id="32" name="Oval 13">
                <a:extLst>
                  <a:ext uri="{FF2B5EF4-FFF2-40B4-BE49-F238E27FC236}">
                    <a16:creationId xmlns:a16="http://schemas.microsoft.com/office/drawing/2014/main" xmlns="" id="{6E45F0BF-B730-4121-90DB-C6C74E5B72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3463" y="2073276"/>
                <a:ext cx="1495425" cy="1506538"/>
              </a:xfrm>
              <a:prstGeom prst="ellipse">
                <a:avLst/>
              </a:prstGeom>
              <a:solidFill>
                <a:srgbClr val="F0A152"/>
              </a:solidFill>
              <a:ln>
                <a:noFill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 22">
                <a:extLst>
                  <a:ext uri="{FF2B5EF4-FFF2-40B4-BE49-F238E27FC236}">
                    <a16:creationId xmlns:a16="http://schemas.microsoft.com/office/drawing/2014/main" xmlns="" id="{B5B9DE5A-3F49-4EC3-A736-034E09CF80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40038" y="2520951"/>
                <a:ext cx="444500" cy="635000"/>
              </a:xfrm>
              <a:custGeom>
                <a:avLst/>
                <a:gdLst>
                  <a:gd name="T0" fmla="*/ 10 w 19"/>
                  <a:gd name="T1" fmla="*/ 0 h 27"/>
                  <a:gd name="T2" fmla="*/ 0 w 19"/>
                  <a:gd name="T3" fmla="*/ 9 h 27"/>
                  <a:gd name="T4" fmla="*/ 5 w 19"/>
                  <a:gd name="T5" fmla="*/ 17 h 27"/>
                  <a:gd name="T6" fmla="*/ 5 w 19"/>
                  <a:gd name="T7" fmla="*/ 22 h 27"/>
                  <a:gd name="T8" fmla="*/ 10 w 19"/>
                  <a:gd name="T9" fmla="*/ 27 h 27"/>
                  <a:gd name="T10" fmla="*/ 14 w 19"/>
                  <a:gd name="T11" fmla="*/ 22 h 27"/>
                  <a:gd name="T12" fmla="*/ 14 w 19"/>
                  <a:gd name="T13" fmla="*/ 17 h 27"/>
                  <a:gd name="T14" fmla="*/ 19 w 19"/>
                  <a:gd name="T15" fmla="*/ 9 h 27"/>
                  <a:gd name="T16" fmla="*/ 10 w 19"/>
                  <a:gd name="T17" fmla="*/ 0 h 27"/>
                  <a:gd name="T18" fmla="*/ 10 w 19"/>
                  <a:gd name="T19" fmla="*/ 26 h 27"/>
                  <a:gd name="T20" fmla="*/ 6 w 19"/>
                  <a:gd name="T21" fmla="*/ 22 h 27"/>
                  <a:gd name="T22" fmla="*/ 6 w 19"/>
                  <a:gd name="T23" fmla="*/ 20 h 27"/>
                  <a:gd name="T24" fmla="*/ 13 w 19"/>
                  <a:gd name="T25" fmla="*/ 20 h 27"/>
                  <a:gd name="T26" fmla="*/ 13 w 19"/>
                  <a:gd name="T27" fmla="*/ 22 h 27"/>
                  <a:gd name="T28" fmla="*/ 10 w 19"/>
                  <a:gd name="T29" fmla="*/ 26 h 27"/>
                  <a:gd name="T30" fmla="*/ 14 w 19"/>
                  <a:gd name="T31" fmla="*/ 16 h 27"/>
                  <a:gd name="T32" fmla="*/ 13 w 19"/>
                  <a:gd name="T33" fmla="*/ 16 h 27"/>
                  <a:gd name="T34" fmla="*/ 13 w 19"/>
                  <a:gd name="T35" fmla="*/ 20 h 27"/>
                  <a:gd name="T36" fmla="*/ 6 w 19"/>
                  <a:gd name="T37" fmla="*/ 20 h 27"/>
                  <a:gd name="T38" fmla="*/ 6 w 19"/>
                  <a:gd name="T39" fmla="*/ 16 h 27"/>
                  <a:gd name="T40" fmla="*/ 5 w 19"/>
                  <a:gd name="T41" fmla="*/ 16 h 27"/>
                  <a:gd name="T42" fmla="*/ 1 w 19"/>
                  <a:gd name="T43" fmla="*/ 9 h 27"/>
                  <a:gd name="T44" fmla="*/ 10 w 19"/>
                  <a:gd name="T45" fmla="*/ 1 h 27"/>
                  <a:gd name="T46" fmla="*/ 18 w 19"/>
                  <a:gd name="T47" fmla="*/ 9 h 27"/>
                  <a:gd name="T48" fmla="*/ 14 w 19"/>
                  <a:gd name="T49" fmla="*/ 1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" h="27">
                    <a:moveTo>
                      <a:pt x="10" y="0"/>
                    </a:moveTo>
                    <a:cubicBezTo>
                      <a:pt x="5" y="0"/>
                      <a:pt x="0" y="4"/>
                      <a:pt x="0" y="9"/>
                    </a:cubicBezTo>
                    <a:cubicBezTo>
                      <a:pt x="0" y="12"/>
                      <a:pt x="2" y="15"/>
                      <a:pt x="5" y="17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5"/>
                      <a:pt x="7" y="27"/>
                      <a:pt x="10" y="27"/>
                    </a:cubicBezTo>
                    <a:cubicBezTo>
                      <a:pt x="12" y="27"/>
                      <a:pt x="14" y="25"/>
                      <a:pt x="14" y="22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7" y="15"/>
                      <a:pt x="19" y="12"/>
                      <a:pt x="19" y="9"/>
                    </a:cubicBezTo>
                    <a:cubicBezTo>
                      <a:pt x="19" y="4"/>
                      <a:pt x="15" y="0"/>
                      <a:pt x="10" y="0"/>
                    </a:cubicBezTo>
                    <a:close/>
                    <a:moveTo>
                      <a:pt x="10" y="26"/>
                    </a:moveTo>
                    <a:cubicBezTo>
                      <a:pt x="7" y="26"/>
                      <a:pt x="6" y="24"/>
                      <a:pt x="6" y="22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4"/>
                      <a:pt x="12" y="26"/>
                      <a:pt x="10" y="26"/>
                    </a:cubicBezTo>
                    <a:close/>
                    <a:moveTo>
                      <a:pt x="14" y="16"/>
                    </a:move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3" y="15"/>
                      <a:pt x="1" y="12"/>
                      <a:pt x="1" y="9"/>
                    </a:cubicBezTo>
                    <a:cubicBezTo>
                      <a:pt x="1" y="4"/>
                      <a:pt x="5" y="1"/>
                      <a:pt x="10" y="1"/>
                    </a:cubicBezTo>
                    <a:cubicBezTo>
                      <a:pt x="14" y="1"/>
                      <a:pt x="18" y="4"/>
                      <a:pt x="18" y="9"/>
                    </a:cubicBezTo>
                    <a:cubicBezTo>
                      <a:pt x="18" y="12"/>
                      <a:pt x="16" y="15"/>
                      <a:pt x="14" y="16"/>
                    </a:cubicBezTo>
                    <a:close/>
                  </a:path>
                </a:pathLst>
              </a:custGeom>
              <a:solidFill>
                <a:srgbClr val="F0A3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 23">
                <a:extLst>
                  <a:ext uri="{FF2B5EF4-FFF2-40B4-BE49-F238E27FC236}">
                    <a16:creationId xmlns:a16="http://schemas.microsoft.com/office/drawing/2014/main" xmlns="" id="{077EB9B5-A362-477E-BA30-E6ADE05CA5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7513" y="2614613"/>
                <a:ext cx="209550" cy="117475"/>
              </a:xfrm>
              <a:custGeom>
                <a:avLst/>
                <a:gdLst>
                  <a:gd name="T0" fmla="*/ 5 w 9"/>
                  <a:gd name="T1" fmla="*/ 0 h 5"/>
                  <a:gd name="T2" fmla="*/ 0 w 9"/>
                  <a:gd name="T3" fmla="*/ 5 h 5"/>
                  <a:gd name="T4" fmla="*/ 1 w 9"/>
                  <a:gd name="T5" fmla="*/ 5 h 5"/>
                  <a:gd name="T6" fmla="*/ 5 w 9"/>
                  <a:gd name="T7" fmla="*/ 1 h 5"/>
                  <a:gd name="T8" fmla="*/ 8 w 9"/>
                  <a:gd name="T9" fmla="*/ 5 h 5"/>
                  <a:gd name="T10" fmla="*/ 9 w 9"/>
                  <a:gd name="T11" fmla="*/ 5 h 5"/>
                  <a:gd name="T12" fmla="*/ 5 w 9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5">
                    <a:moveTo>
                      <a:pt x="5" y="0"/>
                    </a:moveTo>
                    <a:cubicBezTo>
                      <a:pt x="2" y="0"/>
                      <a:pt x="0" y="2"/>
                      <a:pt x="0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2" y="1"/>
                      <a:pt x="5" y="1"/>
                    </a:cubicBezTo>
                    <a:cubicBezTo>
                      <a:pt x="7" y="1"/>
                      <a:pt x="8" y="3"/>
                      <a:pt x="8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7" y="0"/>
                      <a:pt x="5" y="0"/>
                    </a:cubicBezTo>
                    <a:close/>
                  </a:path>
                </a:pathLst>
              </a:custGeom>
              <a:solidFill>
                <a:srgbClr val="F0A3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07B37AF2-710F-42E8-9A29-1C89FBAD1534}"/>
                </a:ext>
              </a:extLst>
            </p:cNvPr>
            <p:cNvGrpSpPr/>
            <p:nvPr/>
          </p:nvGrpSpPr>
          <p:grpSpPr>
            <a:xfrm flipH="1">
              <a:off x="2265878" y="1836544"/>
              <a:ext cx="538309" cy="531743"/>
              <a:chOff x="5007612" y="2415286"/>
              <a:chExt cx="692556" cy="684108"/>
            </a:xfrm>
            <a:solidFill>
              <a:schemeClr val="tx1"/>
            </a:solidFill>
          </p:grpSpPr>
          <p:sp>
            <p:nvSpPr>
              <p:cNvPr id="29" name="Freeform 47">
                <a:extLst>
                  <a:ext uri="{FF2B5EF4-FFF2-40B4-BE49-F238E27FC236}">
                    <a16:creationId xmlns:a16="http://schemas.microsoft.com/office/drawing/2014/main" xmlns="" id="{F0997E31-739B-4F1F-9DE5-68EC0B59CE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5004" y="2415286"/>
                <a:ext cx="325164" cy="320940"/>
              </a:xfrm>
              <a:custGeom>
                <a:avLst/>
                <a:gdLst>
                  <a:gd name="T0" fmla="*/ 44 w 77"/>
                  <a:gd name="T1" fmla="*/ 11 h 76"/>
                  <a:gd name="T2" fmla="*/ 65 w 77"/>
                  <a:gd name="T3" fmla="*/ 33 h 76"/>
                  <a:gd name="T4" fmla="*/ 59 w 77"/>
                  <a:gd name="T5" fmla="*/ 39 h 76"/>
                  <a:gd name="T6" fmla="*/ 49 w 77"/>
                  <a:gd name="T7" fmla="*/ 29 h 76"/>
                  <a:gd name="T8" fmla="*/ 44 w 77"/>
                  <a:gd name="T9" fmla="*/ 34 h 76"/>
                  <a:gd name="T10" fmla="*/ 55 w 77"/>
                  <a:gd name="T11" fmla="*/ 43 h 76"/>
                  <a:gd name="T12" fmla="*/ 50 w 77"/>
                  <a:gd name="T13" fmla="*/ 48 h 76"/>
                  <a:gd name="T14" fmla="*/ 43 w 77"/>
                  <a:gd name="T15" fmla="*/ 41 h 76"/>
                  <a:gd name="T16" fmla="*/ 39 w 77"/>
                  <a:gd name="T17" fmla="*/ 45 h 76"/>
                  <a:gd name="T18" fmla="*/ 46 w 77"/>
                  <a:gd name="T19" fmla="*/ 52 h 76"/>
                  <a:gd name="T20" fmla="*/ 39 w 77"/>
                  <a:gd name="T21" fmla="*/ 59 h 76"/>
                  <a:gd name="T22" fmla="*/ 30 w 77"/>
                  <a:gd name="T23" fmla="*/ 48 h 76"/>
                  <a:gd name="T24" fmla="*/ 25 w 77"/>
                  <a:gd name="T25" fmla="*/ 52 h 76"/>
                  <a:gd name="T26" fmla="*/ 36 w 77"/>
                  <a:gd name="T27" fmla="*/ 63 h 76"/>
                  <a:gd name="T28" fmla="*/ 31 w 77"/>
                  <a:gd name="T29" fmla="*/ 66 h 76"/>
                  <a:gd name="T30" fmla="*/ 24 w 77"/>
                  <a:gd name="T31" fmla="*/ 60 h 76"/>
                  <a:gd name="T32" fmla="*/ 20 w 77"/>
                  <a:gd name="T33" fmla="*/ 64 h 76"/>
                  <a:gd name="T34" fmla="*/ 33 w 77"/>
                  <a:gd name="T35" fmla="*/ 76 h 76"/>
                  <a:gd name="T36" fmla="*/ 77 w 77"/>
                  <a:gd name="T37" fmla="*/ 33 h 76"/>
                  <a:gd name="T38" fmla="*/ 44 w 77"/>
                  <a:gd name="T39" fmla="*/ 0 h 76"/>
                  <a:gd name="T40" fmla="*/ 0 w 77"/>
                  <a:gd name="T41" fmla="*/ 43 h 76"/>
                  <a:gd name="T42" fmla="*/ 5 w 77"/>
                  <a:gd name="T43" fmla="*/ 49 h 76"/>
                  <a:gd name="T44" fmla="*/ 44 w 77"/>
                  <a:gd name="T45" fmla="*/ 11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7" h="76">
                    <a:moveTo>
                      <a:pt x="44" y="11"/>
                    </a:moveTo>
                    <a:lnTo>
                      <a:pt x="65" y="33"/>
                    </a:lnTo>
                    <a:lnTo>
                      <a:pt x="59" y="39"/>
                    </a:lnTo>
                    <a:lnTo>
                      <a:pt x="49" y="29"/>
                    </a:lnTo>
                    <a:lnTo>
                      <a:pt x="44" y="34"/>
                    </a:lnTo>
                    <a:lnTo>
                      <a:pt x="55" y="43"/>
                    </a:lnTo>
                    <a:lnTo>
                      <a:pt x="50" y="48"/>
                    </a:lnTo>
                    <a:lnTo>
                      <a:pt x="43" y="41"/>
                    </a:lnTo>
                    <a:lnTo>
                      <a:pt x="39" y="45"/>
                    </a:lnTo>
                    <a:lnTo>
                      <a:pt x="46" y="52"/>
                    </a:lnTo>
                    <a:lnTo>
                      <a:pt x="39" y="59"/>
                    </a:lnTo>
                    <a:lnTo>
                      <a:pt x="30" y="48"/>
                    </a:lnTo>
                    <a:lnTo>
                      <a:pt x="25" y="52"/>
                    </a:lnTo>
                    <a:lnTo>
                      <a:pt x="36" y="63"/>
                    </a:lnTo>
                    <a:lnTo>
                      <a:pt x="31" y="66"/>
                    </a:lnTo>
                    <a:lnTo>
                      <a:pt x="24" y="60"/>
                    </a:lnTo>
                    <a:lnTo>
                      <a:pt x="20" y="64"/>
                    </a:lnTo>
                    <a:lnTo>
                      <a:pt x="33" y="76"/>
                    </a:lnTo>
                    <a:lnTo>
                      <a:pt x="77" y="33"/>
                    </a:lnTo>
                    <a:lnTo>
                      <a:pt x="44" y="0"/>
                    </a:lnTo>
                    <a:lnTo>
                      <a:pt x="0" y="43"/>
                    </a:lnTo>
                    <a:lnTo>
                      <a:pt x="5" y="49"/>
                    </a:lnTo>
                    <a:lnTo>
                      <a:pt x="44" y="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Freeform 48">
                <a:extLst>
                  <a:ext uri="{FF2B5EF4-FFF2-40B4-BE49-F238E27FC236}">
                    <a16:creationId xmlns:a16="http://schemas.microsoft.com/office/drawing/2014/main" xmlns="" id="{D0282F24-F7DA-42A0-BEE9-3A0A4AC4BC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7612" y="2736226"/>
                <a:ext cx="363168" cy="363168"/>
              </a:xfrm>
              <a:custGeom>
                <a:avLst/>
                <a:gdLst>
                  <a:gd name="T0" fmla="*/ 69 w 86"/>
                  <a:gd name="T1" fmla="*/ 24 h 86"/>
                  <a:gd name="T2" fmla="*/ 75 w 86"/>
                  <a:gd name="T3" fmla="*/ 32 h 86"/>
                  <a:gd name="T4" fmla="*/ 71 w 86"/>
                  <a:gd name="T5" fmla="*/ 38 h 86"/>
                  <a:gd name="T6" fmla="*/ 59 w 86"/>
                  <a:gd name="T7" fmla="*/ 26 h 86"/>
                  <a:gd name="T8" fmla="*/ 55 w 86"/>
                  <a:gd name="T9" fmla="*/ 31 h 86"/>
                  <a:gd name="T10" fmla="*/ 66 w 86"/>
                  <a:gd name="T11" fmla="*/ 41 h 86"/>
                  <a:gd name="T12" fmla="*/ 61 w 86"/>
                  <a:gd name="T13" fmla="*/ 46 h 86"/>
                  <a:gd name="T14" fmla="*/ 54 w 86"/>
                  <a:gd name="T15" fmla="*/ 38 h 86"/>
                  <a:gd name="T16" fmla="*/ 50 w 86"/>
                  <a:gd name="T17" fmla="*/ 42 h 86"/>
                  <a:gd name="T18" fmla="*/ 57 w 86"/>
                  <a:gd name="T19" fmla="*/ 50 h 86"/>
                  <a:gd name="T20" fmla="*/ 51 w 86"/>
                  <a:gd name="T21" fmla="*/ 57 h 86"/>
                  <a:gd name="T22" fmla="*/ 40 w 86"/>
                  <a:gd name="T23" fmla="*/ 45 h 86"/>
                  <a:gd name="T24" fmla="*/ 36 w 86"/>
                  <a:gd name="T25" fmla="*/ 49 h 86"/>
                  <a:gd name="T26" fmla="*/ 47 w 86"/>
                  <a:gd name="T27" fmla="*/ 61 h 86"/>
                  <a:gd name="T28" fmla="*/ 43 w 86"/>
                  <a:gd name="T29" fmla="*/ 64 h 86"/>
                  <a:gd name="T30" fmla="*/ 35 w 86"/>
                  <a:gd name="T31" fmla="*/ 57 h 86"/>
                  <a:gd name="T32" fmla="*/ 30 w 86"/>
                  <a:gd name="T33" fmla="*/ 62 h 86"/>
                  <a:gd name="T34" fmla="*/ 38 w 86"/>
                  <a:gd name="T35" fmla="*/ 69 h 86"/>
                  <a:gd name="T36" fmla="*/ 33 w 86"/>
                  <a:gd name="T37" fmla="*/ 74 h 86"/>
                  <a:gd name="T38" fmla="*/ 11 w 86"/>
                  <a:gd name="T39" fmla="*/ 53 h 86"/>
                  <a:gd name="T40" fmla="*/ 59 w 86"/>
                  <a:gd name="T41" fmla="*/ 6 h 86"/>
                  <a:gd name="T42" fmla="*/ 53 w 86"/>
                  <a:gd name="T43" fmla="*/ 0 h 86"/>
                  <a:gd name="T44" fmla="*/ 0 w 86"/>
                  <a:gd name="T45" fmla="*/ 53 h 86"/>
                  <a:gd name="T46" fmla="*/ 32 w 86"/>
                  <a:gd name="T47" fmla="*/ 86 h 86"/>
                  <a:gd name="T48" fmla="*/ 86 w 86"/>
                  <a:gd name="T49" fmla="*/ 34 h 86"/>
                  <a:gd name="T50" fmla="*/ 73 w 86"/>
                  <a:gd name="T51" fmla="*/ 20 h 86"/>
                  <a:gd name="T52" fmla="*/ 69 w 86"/>
                  <a:gd name="T53" fmla="*/ 2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" h="86">
                    <a:moveTo>
                      <a:pt x="69" y="24"/>
                    </a:moveTo>
                    <a:lnTo>
                      <a:pt x="75" y="32"/>
                    </a:lnTo>
                    <a:lnTo>
                      <a:pt x="71" y="38"/>
                    </a:lnTo>
                    <a:lnTo>
                      <a:pt x="59" y="26"/>
                    </a:lnTo>
                    <a:lnTo>
                      <a:pt x="55" y="31"/>
                    </a:lnTo>
                    <a:lnTo>
                      <a:pt x="66" y="41"/>
                    </a:lnTo>
                    <a:lnTo>
                      <a:pt x="61" y="46"/>
                    </a:lnTo>
                    <a:lnTo>
                      <a:pt x="54" y="38"/>
                    </a:lnTo>
                    <a:lnTo>
                      <a:pt x="50" y="42"/>
                    </a:lnTo>
                    <a:lnTo>
                      <a:pt x="57" y="50"/>
                    </a:lnTo>
                    <a:lnTo>
                      <a:pt x="51" y="57"/>
                    </a:lnTo>
                    <a:lnTo>
                      <a:pt x="40" y="45"/>
                    </a:lnTo>
                    <a:lnTo>
                      <a:pt x="36" y="49"/>
                    </a:lnTo>
                    <a:lnTo>
                      <a:pt x="47" y="61"/>
                    </a:lnTo>
                    <a:lnTo>
                      <a:pt x="43" y="64"/>
                    </a:lnTo>
                    <a:lnTo>
                      <a:pt x="35" y="57"/>
                    </a:lnTo>
                    <a:lnTo>
                      <a:pt x="30" y="62"/>
                    </a:lnTo>
                    <a:lnTo>
                      <a:pt x="38" y="69"/>
                    </a:lnTo>
                    <a:lnTo>
                      <a:pt x="33" y="74"/>
                    </a:lnTo>
                    <a:lnTo>
                      <a:pt x="11" y="53"/>
                    </a:lnTo>
                    <a:lnTo>
                      <a:pt x="59" y="6"/>
                    </a:lnTo>
                    <a:lnTo>
                      <a:pt x="53" y="0"/>
                    </a:lnTo>
                    <a:lnTo>
                      <a:pt x="0" y="53"/>
                    </a:lnTo>
                    <a:lnTo>
                      <a:pt x="32" y="86"/>
                    </a:lnTo>
                    <a:lnTo>
                      <a:pt x="86" y="34"/>
                    </a:lnTo>
                    <a:lnTo>
                      <a:pt x="73" y="20"/>
                    </a:lnTo>
                    <a:lnTo>
                      <a:pt x="69" y="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Freeform 49">
                <a:extLst>
                  <a:ext uri="{FF2B5EF4-FFF2-40B4-BE49-F238E27FC236}">
                    <a16:creationId xmlns:a16="http://schemas.microsoft.com/office/drawing/2014/main" xmlns="" id="{A758264A-E81C-4798-8973-437F6FBFBE9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87848" y="2457515"/>
                <a:ext cx="557421" cy="561646"/>
              </a:xfrm>
              <a:custGeom>
                <a:avLst/>
                <a:gdLst>
                  <a:gd name="T0" fmla="*/ 47 w 132"/>
                  <a:gd name="T1" fmla="*/ 21 h 133"/>
                  <a:gd name="T2" fmla="*/ 47 w 132"/>
                  <a:gd name="T3" fmla="*/ 21 h 133"/>
                  <a:gd name="T4" fmla="*/ 26 w 132"/>
                  <a:gd name="T5" fmla="*/ 0 h 133"/>
                  <a:gd name="T6" fmla="*/ 0 w 132"/>
                  <a:gd name="T7" fmla="*/ 25 h 133"/>
                  <a:gd name="T8" fmla="*/ 22 w 132"/>
                  <a:gd name="T9" fmla="*/ 47 h 133"/>
                  <a:gd name="T10" fmla="*/ 22 w 132"/>
                  <a:gd name="T11" fmla="*/ 47 h 133"/>
                  <a:gd name="T12" fmla="*/ 89 w 132"/>
                  <a:gd name="T13" fmla="*/ 114 h 133"/>
                  <a:gd name="T14" fmla="*/ 132 w 132"/>
                  <a:gd name="T15" fmla="*/ 133 h 133"/>
                  <a:gd name="T16" fmla="*/ 115 w 132"/>
                  <a:gd name="T17" fmla="*/ 89 h 133"/>
                  <a:gd name="T18" fmla="*/ 47 w 132"/>
                  <a:gd name="T19" fmla="*/ 21 h 133"/>
                  <a:gd name="T20" fmla="*/ 17 w 132"/>
                  <a:gd name="T21" fmla="*/ 33 h 133"/>
                  <a:gd name="T22" fmla="*/ 9 w 132"/>
                  <a:gd name="T23" fmla="*/ 25 h 133"/>
                  <a:gd name="T24" fmla="*/ 26 w 132"/>
                  <a:gd name="T25" fmla="*/ 8 h 133"/>
                  <a:gd name="T26" fmla="*/ 33 w 132"/>
                  <a:gd name="T27" fmla="*/ 17 h 133"/>
                  <a:gd name="T28" fmla="*/ 17 w 132"/>
                  <a:gd name="T29" fmla="*/ 33 h 133"/>
                  <a:gd name="T30" fmla="*/ 115 w 132"/>
                  <a:gd name="T31" fmla="*/ 122 h 133"/>
                  <a:gd name="T32" fmla="*/ 91 w 132"/>
                  <a:gd name="T33" fmla="*/ 112 h 133"/>
                  <a:gd name="T34" fmla="*/ 88 w 132"/>
                  <a:gd name="T35" fmla="*/ 109 h 133"/>
                  <a:gd name="T36" fmla="*/ 103 w 132"/>
                  <a:gd name="T37" fmla="*/ 109 h 133"/>
                  <a:gd name="T38" fmla="*/ 100 w 132"/>
                  <a:gd name="T39" fmla="*/ 100 h 133"/>
                  <a:gd name="T40" fmla="*/ 110 w 132"/>
                  <a:gd name="T41" fmla="*/ 102 h 133"/>
                  <a:gd name="T42" fmla="*/ 110 w 132"/>
                  <a:gd name="T43" fmla="*/ 89 h 133"/>
                  <a:gd name="T44" fmla="*/ 112 w 132"/>
                  <a:gd name="T45" fmla="*/ 91 h 133"/>
                  <a:gd name="T46" fmla="*/ 121 w 132"/>
                  <a:gd name="T47" fmla="*/ 116 h 133"/>
                  <a:gd name="T48" fmla="*/ 115 w 132"/>
                  <a:gd name="T49" fmla="*/ 122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2" h="133">
                    <a:moveTo>
                      <a:pt x="47" y="21"/>
                    </a:moveTo>
                    <a:lnTo>
                      <a:pt x="47" y="21"/>
                    </a:lnTo>
                    <a:lnTo>
                      <a:pt x="26" y="0"/>
                    </a:lnTo>
                    <a:lnTo>
                      <a:pt x="0" y="25"/>
                    </a:lnTo>
                    <a:lnTo>
                      <a:pt x="22" y="47"/>
                    </a:lnTo>
                    <a:lnTo>
                      <a:pt x="22" y="47"/>
                    </a:lnTo>
                    <a:lnTo>
                      <a:pt x="89" y="114"/>
                    </a:lnTo>
                    <a:lnTo>
                      <a:pt x="132" y="133"/>
                    </a:lnTo>
                    <a:lnTo>
                      <a:pt x="115" y="89"/>
                    </a:lnTo>
                    <a:lnTo>
                      <a:pt x="47" y="21"/>
                    </a:lnTo>
                    <a:close/>
                    <a:moveTo>
                      <a:pt x="17" y="33"/>
                    </a:moveTo>
                    <a:lnTo>
                      <a:pt x="9" y="25"/>
                    </a:lnTo>
                    <a:lnTo>
                      <a:pt x="26" y="8"/>
                    </a:lnTo>
                    <a:lnTo>
                      <a:pt x="33" y="17"/>
                    </a:lnTo>
                    <a:lnTo>
                      <a:pt x="17" y="33"/>
                    </a:lnTo>
                    <a:close/>
                    <a:moveTo>
                      <a:pt x="115" y="122"/>
                    </a:moveTo>
                    <a:lnTo>
                      <a:pt x="91" y="112"/>
                    </a:lnTo>
                    <a:lnTo>
                      <a:pt x="88" y="109"/>
                    </a:lnTo>
                    <a:lnTo>
                      <a:pt x="103" y="109"/>
                    </a:lnTo>
                    <a:lnTo>
                      <a:pt x="100" y="100"/>
                    </a:lnTo>
                    <a:lnTo>
                      <a:pt x="110" y="102"/>
                    </a:lnTo>
                    <a:lnTo>
                      <a:pt x="110" y="89"/>
                    </a:lnTo>
                    <a:lnTo>
                      <a:pt x="112" y="91"/>
                    </a:lnTo>
                    <a:lnTo>
                      <a:pt x="121" y="116"/>
                    </a:lnTo>
                    <a:lnTo>
                      <a:pt x="115" y="1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4209AB15-BCC1-4013-8143-B3168788C2FB}"/>
              </a:ext>
            </a:extLst>
          </p:cNvPr>
          <p:cNvGrpSpPr/>
          <p:nvPr/>
        </p:nvGrpSpPr>
        <p:grpSpPr>
          <a:xfrm>
            <a:off x="7389554" y="3237704"/>
            <a:ext cx="1316708" cy="1327891"/>
            <a:chOff x="5570740" y="3161703"/>
            <a:chExt cx="987531" cy="995918"/>
          </a:xfrm>
        </p:grpSpPr>
        <p:sp>
          <p:nvSpPr>
            <p:cNvPr id="44" name="Oval 17">
              <a:extLst>
                <a:ext uri="{FF2B5EF4-FFF2-40B4-BE49-F238E27FC236}">
                  <a16:creationId xmlns:a16="http://schemas.microsoft.com/office/drawing/2014/main" xmlns="" id="{110E834A-A335-411B-A7A8-B12E03AE5C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0740" y="3161703"/>
              <a:ext cx="987531" cy="995918"/>
            </a:xfrm>
            <a:prstGeom prst="ellipse">
              <a:avLst/>
            </a:prstGeom>
            <a:solidFill>
              <a:srgbClr val="F0A152"/>
            </a:solidFill>
            <a:ln>
              <a:noFill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xmlns="" id="{DA77AFC7-894E-45BA-B90C-B62864080F8C}"/>
                </a:ext>
              </a:extLst>
            </p:cNvPr>
            <p:cNvGrpSpPr/>
            <p:nvPr/>
          </p:nvGrpSpPr>
          <p:grpSpPr>
            <a:xfrm flipH="1">
              <a:off x="5811566" y="3350068"/>
              <a:ext cx="504079" cy="558574"/>
              <a:chOff x="5726113" y="2754313"/>
              <a:chExt cx="234950" cy="260350"/>
            </a:xfrm>
            <a:solidFill>
              <a:schemeClr val="tx1"/>
            </a:solidFill>
          </p:grpSpPr>
          <p:sp>
            <p:nvSpPr>
              <p:cNvPr id="38" name="Freeform 39">
                <a:extLst>
                  <a:ext uri="{FF2B5EF4-FFF2-40B4-BE49-F238E27FC236}">
                    <a16:creationId xmlns:a16="http://schemas.microsoft.com/office/drawing/2014/main" xmlns="" id="{F3910FA7-757D-410D-A818-CB45B0B3514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67388" y="2795588"/>
                <a:ext cx="150813" cy="219075"/>
              </a:xfrm>
              <a:custGeom>
                <a:avLst/>
                <a:gdLst>
                  <a:gd name="T0" fmla="*/ 52 w 99"/>
                  <a:gd name="T1" fmla="*/ 0 h 143"/>
                  <a:gd name="T2" fmla="*/ 46 w 99"/>
                  <a:gd name="T3" fmla="*/ 0 h 143"/>
                  <a:gd name="T4" fmla="*/ 0 w 99"/>
                  <a:gd name="T5" fmla="*/ 50 h 143"/>
                  <a:gd name="T6" fmla="*/ 22 w 99"/>
                  <a:gd name="T7" fmla="*/ 92 h 143"/>
                  <a:gd name="T8" fmla="*/ 22 w 99"/>
                  <a:gd name="T9" fmla="*/ 106 h 143"/>
                  <a:gd name="T10" fmla="*/ 26 w 99"/>
                  <a:gd name="T11" fmla="*/ 113 h 143"/>
                  <a:gd name="T12" fmla="*/ 27 w 99"/>
                  <a:gd name="T13" fmla="*/ 115 h 143"/>
                  <a:gd name="T14" fmla="*/ 26 w 99"/>
                  <a:gd name="T15" fmla="*/ 117 h 143"/>
                  <a:gd name="T16" fmla="*/ 22 w 99"/>
                  <a:gd name="T17" fmla="*/ 121 h 143"/>
                  <a:gd name="T18" fmla="*/ 22 w 99"/>
                  <a:gd name="T19" fmla="*/ 130 h 143"/>
                  <a:gd name="T20" fmla="*/ 26 w 99"/>
                  <a:gd name="T21" fmla="*/ 134 h 143"/>
                  <a:gd name="T22" fmla="*/ 28 w 99"/>
                  <a:gd name="T23" fmla="*/ 134 h 143"/>
                  <a:gd name="T24" fmla="*/ 32 w 99"/>
                  <a:gd name="T25" fmla="*/ 136 h 143"/>
                  <a:gd name="T26" fmla="*/ 49 w 99"/>
                  <a:gd name="T27" fmla="*/ 143 h 143"/>
                  <a:gd name="T28" fmla="*/ 67 w 99"/>
                  <a:gd name="T29" fmla="*/ 136 h 143"/>
                  <a:gd name="T30" fmla="*/ 70 w 99"/>
                  <a:gd name="T31" fmla="*/ 134 h 143"/>
                  <a:gd name="T32" fmla="*/ 73 w 99"/>
                  <a:gd name="T33" fmla="*/ 134 h 143"/>
                  <a:gd name="T34" fmla="*/ 77 w 99"/>
                  <a:gd name="T35" fmla="*/ 130 h 143"/>
                  <a:gd name="T36" fmla="*/ 77 w 99"/>
                  <a:gd name="T37" fmla="*/ 121 h 143"/>
                  <a:gd name="T38" fmla="*/ 73 w 99"/>
                  <a:gd name="T39" fmla="*/ 117 h 143"/>
                  <a:gd name="T40" fmla="*/ 72 w 99"/>
                  <a:gd name="T41" fmla="*/ 115 h 143"/>
                  <a:gd name="T42" fmla="*/ 73 w 99"/>
                  <a:gd name="T43" fmla="*/ 113 h 143"/>
                  <a:gd name="T44" fmla="*/ 77 w 99"/>
                  <a:gd name="T45" fmla="*/ 106 h 143"/>
                  <a:gd name="T46" fmla="*/ 77 w 99"/>
                  <a:gd name="T47" fmla="*/ 92 h 143"/>
                  <a:gd name="T48" fmla="*/ 99 w 99"/>
                  <a:gd name="T49" fmla="*/ 50 h 143"/>
                  <a:gd name="T50" fmla="*/ 52 w 99"/>
                  <a:gd name="T51" fmla="*/ 0 h 143"/>
                  <a:gd name="T52" fmla="*/ 67 w 99"/>
                  <a:gd name="T53" fmla="*/ 81 h 143"/>
                  <a:gd name="T54" fmla="*/ 64 w 99"/>
                  <a:gd name="T55" fmla="*/ 82 h 143"/>
                  <a:gd name="T56" fmla="*/ 64 w 99"/>
                  <a:gd name="T57" fmla="*/ 96 h 143"/>
                  <a:gd name="T58" fmla="*/ 60 w 99"/>
                  <a:gd name="T59" fmla="*/ 100 h 143"/>
                  <a:gd name="T60" fmla="*/ 54 w 99"/>
                  <a:gd name="T61" fmla="*/ 101 h 143"/>
                  <a:gd name="T62" fmla="*/ 44 w 99"/>
                  <a:gd name="T63" fmla="*/ 101 h 143"/>
                  <a:gd name="T64" fmla="*/ 39 w 99"/>
                  <a:gd name="T65" fmla="*/ 100 h 143"/>
                  <a:gd name="T66" fmla="*/ 35 w 99"/>
                  <a:gd name="T67" fmla="*/ 96 h 143"/>
                  <a:gd name="T68" fmla="*/ 35 w 99"/>
                  <a:gd name="T69" fmla="*/ 82 h 143"/>
                  <a:gd name="T70" fmla="*/ 32 w 99"/>
                  <a:gd name="T71" fmla="*/ 81 h 143"/>
                  <a:gd name="T72" fmla="*/ 15 w 99"/>
                  <a:gd name="T73" fmla="*/ 51 h 143"/>
                  <a:gd name="T74" fmla="*/ 49 w 99"/>
                  <a:gd name="T75" fmla="*/ 16 h 143"/>
                  <a:gd name="T76" fmla="*/ 84 w 99"/>
                  <a:gd name="T77" fmla="*/ 51 h 143"/>
                  <a:gd name="T78" fmla="*/ 67 w 99"/>
                  <a:gd name="T79" fmla="*/ 8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9" h="143">
                    <a:moveTo>
                      <a:pt x="52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20" y="2"/>
                      <a:pt x="0" y="24"/>
                      <a:pt x="0" y="50"/>
                    </a:cubicBezTo>
                    <a:cubicBezTo>
                      <a:pt x="0" y="68"/>
                      <a:pt x="8" y="83"/>
                      <a:pt x="22" y="92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2" y="110"/>
                      <a:pt x="23" y="112"/>
                      <a:pt x="26" y="113"/>
                    </a:cubicBezTo>
                    <a:cubicBezTo>
                      <a:pt x="26" y="114"/>
                      <a:pt x="27" y="114"/>
                      <a:pt x="27" y="115"/>
                    </a:cubicBezTo>
                    <a:cubicBezTo>
                      <a:pt x="27" y="116"/>
                      <a:pt x="27" y="117"/>
                      <a:pt x="26" y="117"/>
                    </a:cubicBezTo>
                    <a:cubicBezTo>
                      <a:pt x="22" y="117"/>
                      <a:pt x="22" y="121"/>
                      <a:pt x="22" y="121"/>
                    </a:cubicBezTo>
                    <a:cubicBezTo>
                      <a:pt x="22" y="123"/>
                      <a:pt x="22" y="130"/>
                      <a:pt x="22" y="130"/>
                    </a:cubicBezTo>
                    <a:cubicBezTo>
                      <a:pt x="22" y="133"/>
                      <a:pt x="24" y="134"/>
                      <a:pt x="26" y="134"/>
                    </a:cubicBezTo>
                    <a:cubicBezTo>
                      <a:pt x="28" y="134"/>
                      <a:pt x="28" y="134"/>
                      <a:pt x="28" y="134"/>
                    </a:cubicBezTo>
                    <a:cubicBezTo>
                      <a:pt x="30" y="134"/>
                      <a:pt x="32" y="136"/>
                      <a:pt x="32" y="136"/>
                    </a:cubicBezTo>
                    <a:cubicBezTo>
                      <a:pt x="32" y="136"/>
                      <a:pt x="41" y="143"/>
                      <a:pt x="49" y="143"/>
                    </a:cubicBezTo>
                    <a:cubicBezTo>
                      <a:pt x="58" y="143"/>
                      <a:pt x="67" y="136"/>
                      <a:pt x="67" y="136"/>
                    </a:cubicBezTo>
                    <a:cubicBezTo>
                      <a:pt x="67" y="136"/>
                      <a:pt x="68" y="134"/>
                      <a:pt x="70" y="134"/>
                    </a:cubicBezTo>
                    <a:cubicBezTo>
                      <a:pt x="73" y="134"/>
                      <a:pt x="73" y="134"/>
                      <a:pt x="73" y="134"/>
                    </a:cubicBezTo>
                    <a:cubicBezTo>
                      <a:pt x="75" y="134"/>
                      <a:pt x="77" y="133"/>
                      <a:pt x="77" y="130"/>
                    </a:cubicBezTo>
                    <a:cubicBezTo>
                      <a:pt x="77" y="130"/>
                      <a:pt x="77" y="123"/>
                      <a:pt x="77" y="121"/>
                    </a:cubicBezTo>
                    <a:cubicBezTo>
                      <a:pt x="77" y="121"/>
                      <a:pt x="77" y="117"/>
                      <a:pt x="73" y="117"/>
                    </a:cubicBezTo>
                    <a:cubicBezTo>
                      <a:pt x="72" y="117"/>
                      <a:pt x="72" y="116"/>
                      <a:pt x="72" y="115"/>
                    </a:cubicBezTo>
                    <a:cubicBezTo>
                      <a:pt x="72" y="114"/>
                      <a:pt x="72" y="114"/>
                      <a:pt x="73" y="113"/>
                    </a:cubicBezTo>
                    <a:cubicBezTo>
                      <a:pt x="76" y="112"/>
                      <a:pt x="77" y="110"/>
                      <a:pt x="77" y="106"/>
                    </a:cubicBezTo>
                    <a:cubicBezTo>
                      <a:pt x="77" y="92"/>
                      <a:pt x="77" y="92"/>
                      <a:pt x="77" y="92"/>
                    </a:cubicBezTo>
                    <a:cubicBezTo>
                      <a:pt x="91" y="83"/>
                      <a:pt x="99" y="68"/>
                      <a:pt x="99" y="50"/>
                    </a:cubicBezTo>
                    <a:cubicBezTo>
                      <a:pt x="99" y="24"/>
                      <a:pt x="78" y="2"/>
                      <a:pt x="52" y="0"/>
                    </a:cubicBezTo>
                    <a:close/>
                    <a:moveTo>
                      <a:pt x="67" y="81"/>
                    </a:moveTo>
                    <a:cubicBezTo>
                      <a:pt x="64" y="82"/>
                      <a:pt x="64" y="82"/>
                      <a:pt x="64" y="82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64" y="98"/>
                      <a:pt x="62" y="100"/>
                      <a:pt x="60" y="100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53" y="102"/>
                      <a:pt x="48" y="102"/>
                      <a:pt x="44" y="101"/>
                    </a:cubicBezTo>
                    <a:cubicBezTo>
                      <a:pt x="39" y="100"/>
                      <a:pt x="39" y="100"/>
                      <a:pt x="39" y="100"/>
                    </a:cubicBezTo>
                    <a:cubicBezTo>
                      <a:pt x="36" y="100"/>
                      <a:pt x="35" y="98"/>
                      <a:pt x="35" y="96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18" y="74"/>
                      <a:pt x="15" y="61"/>
                      <a:pt x="15" y="51"/>
                    </a:cubicBezTo>
                    <a:cubicBezTo>
                      <a:pt x="15" y="32"/>
                      <a:pt x="30" y="17"/>
                      <a:pt x="49" y="16"/>
                    </a:cubicBezTo>
                    <a:cubicBezTo>
                      <a:pt x="68" y="17"/>
                      <a:pt x="84" y="32"/>
                      <a:pt x="84" y="51"/>
                    </a:cubicBezTo>
                    <a:cubicBezTo>
                      <a:pt x="84" y="61"/>
                      <a:pt x="81" y="74"/>
                      <a:pt x="67" y="8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 40">
                <a:extLst>
                  <a:ext uri="{FF2B5EF4-FFF2-40B4-BE49-F238E27FC236}">
                    <a16:creationId xmlns:a16="http://schemas.microsoft.com/office/drawing/2014/main" xmlns="" id="{E9DC164C-808D-422E-9367-53D962125D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0263" y="2794000"/>
                <a:ext cx="28575" cy="26988"/>
              </a:xfrm>
              <a:custGeom>
                <a:avLst/>
                <a:gdLst>
                  <a:gd name="T0" fmla="*/ 19 w 19"/>
                  <a:gd name="T1" fmla="*/ 7 h 18"/>
                  <a:gd name="T2" fmla="*/ 18 w 19"/>
                  <a:gd name="T3" fmla="*/ 4 h 18"/>
                  <a:gd name="T4" fmla="*/ 17 w 19"/>
                  <a:gd name="T5" fmla="*/ 2 h 18"/>
                  <a:gd name="T6" fmla="*/ 14 w 19"/>
                  <a:gd name="T7" fmla="*/ 0 h 18"/>
                  <a:gd name="T8" fmla="*/ 10 w 19"/>
                  <a:gd name="T9" fmla="*/ 2 h 18"/>
                  <a:gd name="T10" fmla="*/ 2 w 19"/>
                  <a:gd name="T11" fmla="*/ 9 h 18"/>
                  <a:gd name="T12" fmla="*/ 2 w 19"/>
                  <a:gd name="T13" fmla="*/ 15 h 18"/>
                  <a:gd name="T14" fmla="*/ 2 w 19"/>
                  <a:gd name="T15" fmla="*/ 16 h 18"/>
                  <a:gd name="T16" fmla="*/ 8 w 19"/>
                  <a:gd name="T17" fmla="*/ 16 h 18"/>
                  <a:gd name="T18" fmla="*/ 17 w 19"/>
                  <a:gd name="T19" fmla="*/ 10 h 18"/>
                  <a:gd name="T20" fmla="*/ 19 w 19"/>
                  <a:gd name="T21" fmla="*/ 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18">
                    <a:moveTo>
                      <a:pt x="19" y="7"/>
                    </a:moveTo>
                    <a:cubicBezTo>
                      <a:pt x="19" y="6"/>
                      <a:pt x="19" y="5"/>
                      <a:pt x="18" y="4"/>
                    </a:cubicBezTo>
                    <a:cubicBezTo>
                      <a:pt x="18" y="3"/>
                      <a:pt x="17" y="2"/>
                      <a:pt x="17" y="2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12" y="0"/>
                      <a:pt x="11" y="1"/>
                      <a:pt x="10" y="2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11"/>
                      <a:pt x="0" y="14"/>
                      <a:pt x="2" y="15"/>
                    </a:cubicBezTo>
                    <a:cubicBezTo>
                      <a:pt x="2" y="15"/>
                      <a:pt x="2" y="16"/>
                      <a:pt x="2" y="16"/>
                    </a:cubicBezTo>
                    <a:cubicBezTo>
                      <a:pt x="4" y="17"/>
                      <a:pt x="6" y="18"/>
                      <a:pt x="8" y="16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8" y="9"/>
                      <a:pt x="19" y="8"/>
                      <a:pt x="19" y="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Freeform 41">
                <a:extLst>
                  <a:ext uri="{FF2B5EF4-FFF2-40B4-BE49-F238E27FC236}">
                    <a16:creationId xmlns:a16="http://schemas.microsoft.com/office/drawing/2014/main" xmlns="" id="{8F70722C-F684-474D-AFF1-5DC0728393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2475" y="2754313"/>
                <a:ext cx="19050" cy="30163"/>
              </a:xfrm>
              <a:custGeom>
                <a:avLst/>
                <a:gdLst>
                  <a:gd name="T0" fmla="*/ 6 w 12"/>
                  <a:gd name="T1" fmla="*/ 20 h 20"/>
                  <a:gd name="T2" fmla="*/ 6 w 12"/>
                  <a:gd name="T3" fmla="*/ 20 h 20"/>
                  <a:gd name="T4" fmla="*/ 11 w 12"/>
                  <a:gd name="T5" fmla="*/ 16 h 20"/>
                  <a:gd name="T6" fmla="*/ 11 w 12"/>
                  <a:gd name="T7" fmla="*/ 5 h 20"/>
                  <a:gd name="T8" fmla="*/ 10 w 12"/>
                  <a:gd name="T9" fmla="*/ 1 h 20"/>
                  <a:gd name="T10" fmla="*/ 7 w 12"/>
                  <a:gd name="T11" fmla="*/ 0 h 20"/>
                  <a:gd name="T12" fmla="*/ 5 w 12"/>
                  <a:gd name="T13" fmla="*/ 0 h 20"/>
                  <a:gd name="T14" fmla="*/ 2 w 12"/>
                  <a:gd name="T15" fmla="*/ 1 h 20"/>
                  <a:gd name="T16" fmla="*/ 0 w 12"/>
                  <a:gd name="T17" fmla="*/ 5 h 20"/>
                  <a:gd name="T18" fmla="*/ 1 w 12"/>
                  <a:gd name="T19" fmla="*/ 16 h 20"/>
                  <a:gd name="T20" fmla="*/ 6 w 12"/>
                  <a:gd name="T21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20">
                    <a:moveTo>
                      <a:pt x="6" y="20"/>
                    </a:moveTo>
                    <a:cubicBezTo>
                      <a:pt x="6" y="20"/>
                      <a:pt x="6" y="20"/>
                      <a:pt x="6" y="20"/>
                    </a:cubicBezTo>
                    <a:cubicBezTo>
                      <a:pt x="9" y="20"/>
                      <a:pt x="11" y="18"/>
                      <a:pt x="11" y="16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2" y="3"/>
                      <a:pt x="11" y="2"/>
                      <a:pt x="10" y="1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6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1" y="2"/>
                      <a:pt x="0" y="4"/>
                      <a:pt x="0" y="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8"/>
                      <a:pt x="4" y="20"/>
                      <a:pt x="6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Freeform 42">
                <a:extLst>
                  <a:ext uri="{FF2B5EF4-FFF2-40B4-BE49-F238E27FC236}">
                    <a16:creationId xmlns:a16="http://schemas.microsoft.com/office/drawing/2014/main" xmlns="" id="{8D7DA5DF-1D85-447D-B71C-FD587DA4C7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6113" y="2889250"/>
                <a:ext cx="30163" cy="20638"/>
              </a:xfrm>
              <a:custGeom>
                <a:avLst/>
                <a:gdLst>
                  <a:gd name="T0" fmla="*/ 20 w 20"/>
                  <a:gd name="T1" fmla="*/ 4 h 14"/>
                  <a:gd name="T2" fmla="*/ 15 w 20"/>
                  <a:gd name="T3" fmla="*/ 1 h 14"/>
                  <a:gd name="T4" fmla="*/ 4 w 20"/>
                  <a:gd name="T5" fmla="*/ 2 h 14"/>
                  <a:gd name="T6" fmla="*/ 1 w 20"/>
                  <a:gd name="T7" fmla="*/ 4 h 14"/>
                  <a:gd name="T8" fmla="*/ 0 w 20"/>
                  <a:gd name="T9" fmla="*/ 8 h 14"/>
                  <a:gd name="T10" fmla="*/ 1 w 20"/>
                  <a:gd name="T11" fmla="*/ 10 h 14"/>
                  <a:gd name="T12" fmla="*/ 3 w 20"/>
                  <a:gd name="T13" fmla="*/ 13 h 14"/>
                  <a:gd name="T14" fmla="*/ 6 w 20"/>
                  <a:gd name="T15" fmla="*/ 13 h 14"/>
                  <a:gd name="T16" fmla="*/ 17 w 20"/>
                  <a:gd name="T17" fmla="*/ 10 h 14"/>
                  <a:gd name="T18" fmla="*/ 20 w 20"/>
                  <a:gd name="T19" fmla="*/ 4 h 14"/>
                  <a:gd name="T20" fmla="*/ 20 w 20"/>
                  <a:gd name="T21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14">
                    <a:moveTo>
                      <a:pt x="20" y="4"/>
                    </a:moveTo>
                    <a:cubicBezTo>
                      <a:pt x="19" y="2"/>
                      <a:pt x="17" y="0"/>
                      <a:pt x="15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3"/>
                      <a:pt x="1" y="3"/>
                      <a:pt x="1" y="4"/>
                    </a:cubicBezTo>
                    <a:cubicBezTo>
                      <a:pt x="0" y="5"/>
                      <a:pt x="0" y="7"/>
                      <a:pt x="0" y="8"/>
                    </a:cubicBezTo>
                    <a:cubicBezTo>
                      <a:pt x="0" y="9"/>
                      <a:pt x="0" y="9"/>
                      <a:pt x="1" y="10"/>
                    </a:cubicBezTo>
                    <a:cubicBezTo>
                      <a:pt x="1" y="11"/>
                      <a:pt x="2" y="12"/>
                      <a:pt x="3" y="13"/>
                    </a:cubicBezTo>
                    <a:cubicBezTo>
                      <a:pt x="4" y="13"/>
                      <a:pt x="5" y="14"/>
                      <a:pt x="6" y="13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9" y="9"/>
                      <a:pt x="20" y="7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Freeform 43">
                <a:extLst>
                  <a:ext uri="{FF2B5EF4-FFF2-40B4-BE49-F238E27FC236}">
                    <a16:creationId xmlns:a16="http://schemas.microsoft.com/office/drawing/2014/main" xmlns="" id="{FE9367F4-3296-4E8C-B375-BC1112614E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6750" y="2797175"/>
                <a:ext cx="28575" cy="25400"/>
              </a:xfrm>
              <a:custGeom>
                <a:avLst/>
                <a:gdLst>
                  <a:gd name="T0" fmla="*/ 17 w 19"/>
                  <a:gd name="T1" fmla="*/ 15 h 17"/>
                  <a:gd name="T2" fmla="*/ 18 w 19"/>
                  <a:gd name="T3" fmla="*/ 14 h 17"/>
                  <a:gd name="T4" fmla="*/ 17 w 19"/>
                  <a:gd name="T5" fmla="*/ 8 h 17"/>
                  <a:gd name="T6" fmla="*/ 9 w 19"/>
                  <a:gd name="T7" fmla="*/ 1 h 17"/>
                  <a:gd name="T8" fmla="*/ 6 w 19"/>
                  <a:gd name="T9" fmla="*/ 0 h 17"/>
                  <a:gd name="T10" fmla="*/ 2 w 19"/>
                  <a:gd name="T11" fmla="*/ 1 h 17"/>
                  <a:gd name="T12" fmla="*/ 1 w 19"/>
                  <a:gd name="T13" fmla="*/ 3 h 17"/>
                  <a:gd name="T14" fmla="*/ 0 w 19"/>
                  <a:gd name="T15" fmla="*/ 7 h 17"/>
                  <a:gd name="T16" fmla="*/ 2 w 19"/>
                  <a:gd name="T17" fmla="*/ 10 h 17"/>
                  <a:gd name="T18" fmla="*/ 11 w 19"/>
                  <a:gd name="T19" fmla="*/ 16 h 17"/>
                  <a:gd name="T20" fmla="*/ 17 w 19"/>
                  <a:gd name="T21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17">
                    <a:moveTo>
                      <a:pt x="17" y="15"/>
                    </a:moveTo>
                    <a:cubicBezTo>
                      <a:pt x="18" y="15"/>
                      <a:pt x="18" y="15"/>
                      <a:pt x="18" y="14"/>
                    </a:cubicBezTo>
                    <a:cubicBezTo>
                      <a:pt x="19" y="13"/>
                      <a:pt x="19" y="10"/>
                      <a:pt x="17" y="8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4" y="0"/>
                      <a:pt x="3" y="0"/>
                      <a:pt x="2" y="1"/>
                    </a:cubicBezTo>
                    <a:cubicBezTo>
                      <a:pt x="2" y="2"/>
                      <a:pt x="2" y="3"/>
                      <a:pt x="1" y="3"/>
                    </a:cubicBezTo>
                    <a:cubicBezTo>
                      <a:pt x="0" y="4"/>
                      <a:pt x="0" y="5"/>
                      <a:pt x="0" y="7"/>
                    </a:cubicBezTo>
                    <a:cubicBezTo>
                      <a:pt x="0" y="8"/>
                      <a:pt x="1" y="9"/>
                      <a:pt x="2" y="10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3" y="17"/>
                      <a:pt x="16" y="17"/>
                      <a:pt x="17" y="1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Freeform 44">
                <a:extLst>
                  <a:ext uri="{FF2B5EF4-FFF2-40B4-BE49-F238E27FC236}">
                    <a16:creationId xmlns:a16="http://schemas.microsoft.com/office/drawing/2014/main" xmlns="" id="{4D90D3AD-1904-44E5-B347-9C73C60C4E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9313" y="2887663"/>
                <a:ext cx="31750" cy="19050"/>
              </a:xfrm>
              <a:custGeom>
                <a:avLst/>
                <a:gdLst>
                  <a:gd name="T0" fmla="*/ 20 w 21"/>
                  <a:gd name="T1" fmla="*/ 4 h 13"/>
                  <a:gd name="T2" fmla="*/ 17 w 21"/>
                  <a:gd name="T3" fmla="*/ 2 h 13"/>
                  <a:gd name="T4" fmla="*/ 6 w 21"/>
                  <a:gd name="T5" fmla="*/ 0 h 13"/>
                  <a:gd name="T6" fmla="*/ 1 w 21"/>
                  <a:gd name="T7" fmla="*/ 4 h 13"/>
                  <a:gd name="T8" fmla="*/ 1 w 21"/>
                  <a:gd name="T9" fmla="*/ 4 h 13"/>
                  <a:gd name="T10" fmla="*/ 4 w 21"/>
                  <a:gd name="T11" fmla="*/ 10 h 13"/>
                  <a:gd name="T12" fmla="*/ 15 w 21"/>
                  <a:gd name="T13" fmla="*/ 13 h 13"/>
                  <a:gd name="T14" fmla="*/ 18 w 21"/>
                  <a:gd name="T15" fmla="*/ 12 h 13"/>
                  <a:gd name="T16" fmla="*/ 20 w 21"/>
                  <a:gd name="T17" fmla="*/ 9 h 13"/>
                  <a:gd name="T18" fmla="*/ 21 w 21"/>
                  <a:gd name="T19" fmla="*/ 7 h 13"/>
                  <a:gd name="T20" fmla="*/ 20 w 21"/>
                  <a:gd name="T21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3">
                    <a:moveTo>
                      <a:pt x="20" y="4"/>
                    </a:moveTo>
                    <a:cubicBezTo>
                      <a:pt x="19" y="3"/>
                      <a:pt x="18" y="2"/>
                      <a:pt x="17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2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7"/>
                      <a:pt x="2" y="9"/>
                      <a:pt x="4" y="10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6" y="13"/>
                      <a:pt x="17" y="13"/>
                      <a:pt x="18" y="12"/>
                    </a:cubicBezTo>
                    <a:cubicBezTo>
                      <a:pt x="19" y="12"/>
                      <a:pt x="20" y="11"/>
                      <a:pt x="20" y="9"/>
                    </a:cubicBezTo>
                    <a:cubicBezTo>
                      <a:pt x="20" y="9"/>
                      <a:pt x="21" y="8"/>
                      <a:pt x="21" y="7"/>
                    </a:cubicBezTo>
                    <a:cubicBezTo>
                      <a:pt x="21" y="6"/>
                      <a:pt x="21" y="5"/>
                      <a:pt x="20" y="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xmlns="" id="{8CBF17A6-10BF-4F8A-9C2C-C3807615D88B}"/>
              </a:ext>
            </a:extLst>
          </p:cNvPr>
          <p:cNvGrpSpPr/>
          <p:nvPr/>
        </p:nvGrpSpPr>
        <p:grpSpPr>
          <a:xfrm>
            <a:off x="5126550" y="1848312"/>
            <a:ext cx="1316708" cy="1327891"/>
            <a:chOff x="3873487" y="2119659"/>
            <a:chExt cx="987531" cy="995918"/>
          </a:xfrm>
        </p:grpSpPr>
        <p:sp>
          <p:nvSpPr>
            <p:cNvPr id="54" name="Oval 15">
              <a:extLst>
                <a:ext uri="{FF2B5EF4-FFF2-40B4-BE49-F238E27FC236}">
                  <a16:creationId xmlns:a16="http://schemas.microsoft.com/office/drawing/2014/main" xmlns="" id="{A776AA4B-94C0-47F1-85F3-9EE1A10705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3487" y="2119659"/>
              <a:ext cx="987531" cy="995918"/>
            </a:xfrm>
            <a:prstGeom prst="ellipse">
              <a:avLst/>
            </a:prstGeom>
            <a:solidFill>
              <a:srgbClr val="F0A15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xmlns="" id="{9C73498E-2FB8-4004-B8AA-5CCB5B664C76}"/>
                </a:ext>
              </a:extLst>
            </p:cNvPr>
            <p:cNvGrpSpPr/>
            <p:nvPr/>
          </p:nvGrpSpPr>
          <p:grpSpPr>
            <a:xfrm>
              <a:off x="4197814" y="2298162"/>
              <a:ext cx="377533" cy="607461"/>
              <a:chOff x="4816475" y="2617788"/>
              <a:chExt cx="211137" cy="339725"/>
            </a:xfrm>
            <a:solidFill>
              <a:schemeClr val="tx1"/>
            </a:solidFill>
          </p:grpSpPr>
          <p:sp>
            <p:nvSpPr>
              <p:cNvPr id="52" name="Freeform 92">
                <a:extLst>
                  <a:ext uri="{FF2B5EF4-FFF2-40B4-BE49-F238E27FC236}">
                    <a16:creationId xmlns:a16="http://schemas.microsoft.com/office/drawing/2014/main" xmlns="" id="{6252E9E6-DAB4-4DAD-B31A-C7C484B92EA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16475" y="2617788"/>
                <a:ext cx="211137" cy="193675"/>
              </a:xfrm>
              <a:custGeom>
                <a:avLst/>
                <a:gdLst>
                  <a:gd name="T0" fmla="*/ 86 w 144"/>
                  <a:gd name="T1" fmla="*/ 2 h 133"/>
                  <a:gd name="T2" fmla="*/ 72 w 144"/>
                  <a:gd name="T3" fmla="*/ 0 h 133"/>
                  <a:gd name="T4" fmla="*/ 72 w 144"/>
                  <a:gd name="T5" fmla="*/ 17 h 133"/>
                  <a:gd name="T6" fmla="*/ 82 w 144"/>
                  <a:gd name="T7" fmla="*/ 18 h 133"/>
                  <a:gd name="T8" fmla="*/ 121 w 144"/>
                  <a:gd name="T9" fmla="*/ 77 h 133"/>
                  <a:gd name="T10" fmla="*/ 72 w 144"/>
                  <a:gd name="T11" fmla="*/ 116 h 133"/>
                  <a:gd name="T12" fmla="*/ 72 w 144"/>
                  <a:gd name="T13" fmla="*/ 132 h 133"/>
                  <a:gd name="T14" fmla="*/ 137 w 144"/>
                  <a:gd name="T15" fmla="*/ 80 h 133"/>
                  <a:gd name="T16" fmla="*/ 86 w 144"/>
                  <a:gd name="T17" fmla="*/ 2 h 133"/>
                  <a:gd name="T18" fmla="*/ 72 w 144"/>
                  <a:gd name="T19" fmla="*/ 0 h 133"/>
                  <a:gd name="T20" fmla="*/ 8 w 144"/>
                  <a:gd name="T21" fmla="*/ 53 h 133"/>
                  <a:gd name="T22" fmla="*/ 59 w 144"/>
                  <a:gd name="T23" fmla="*/ 131 h 133"/>
                  <a:gd name="T24" fmla="*/ 72 w 144"/>
                  <a:gd name="T25" fmla="*/ 132 h 133"/>
                  <a:gd name="T26" fmla="*/ 72 w 144"/>
                  <a:gd name="T27" fmla="*/ 116 h 133"/>
                  <a:gd name="T28" fmla="*/ 62 w 144"/>
                  <a:gd name="T29" fmla="*/ 115 h 133"/>
                  <a:gd name="T30" fmla="*/ 23 w 144"/>
                  <a:gd name="T31" fmla="*/ 56 h 133"/>
                  <a:gd name="T32" fmla="*/ 72 w 144"/>
                  <a:gd name="T33" fmla="*/ 17 h 133"/>
                  <a:gd name="T34" fmla="*/ 72 w 144"/>
                  <a:gd name="T35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4" h="133">
                    <a:moveTo>
                      <a:pt x="86" y="2"/>
                    </a:moveTo>
                    <a:cubicBezTo>
                      <a:pt x="81" y="1"/>
                      <a:pt x="77" y="0"/>
                      <a:pt x="72" y="0"/>
                    </a:cubicBezTo>
                    <a:cubicBezTo>
                      <a:pt x="72" y="17"/>
                      <a:pt x="72" y="17"/>
                      <a:pt x="72" y="17"/>
                    </a:cubicBezTo>
                    <a:cubicBezTo>
                      <a:pt x="76" y="17"/>
                      <a:pt x="79" y="17"/>
                      <a:pt x="82" y="18"/>
                    </a:cubicBezTo>
                    <a:cubicBezTo>
                      <a:pt x="109" y="23"/>
                      <a:pt x="127" y="50"/>
                      <a:pt x="121" y="77"/>
                    </a:cubicBezTo>
                    <a:cubicBezTo>
                      <a:pt x="116" y="100"/>
                      <a:pt x="95" y="116"/>
                      <a:pt x="72" y="116"/>
                    </a:cubicBezTo>
                    <a:cubicBezTo>
                      <a:pt x="72" y="132"/>
                      <a:pt x="72" y="132"/>
                      <a:pt x="72" y="132"/>
                    </a:cubicBezTo>
                    <a:cubicBezTo>
                      <a:pt x="103" y="133"/>
                      <a:pt x="130" y="111"/>
                      <a:pt x="137" y="80"/>
                    </a:cubicBezTo>
                    <a:cubicBezTo>
                      <a:pt x="144" y="44"/>
                      <a:pt x="121" y="9"/>
                      <a:pt x="86" y="2"/>
                    </a:cubicBezTo>
                    <a:close/>
                    <a:moveTo>
                      <a:pt x="72" y="0"/>
                    </a:moveTo>
                    <a:cubicBezTo>
                      <a:pt x="42" y="0"/>
                      <a:pt x="14" y="22"/>
                      <a:pt x="8" y="53"/>
                    </a:cubicBezTo>
                    <a:cubicBezTo>
                      <a:pt x="0" y="89"/>
                      <a:pt x="23" y="124"/>
                      <a:pt x="59" y="131"/>
                    </a:cubicBezTo>
                    <a:cubicBezTo>
                      <a:pt x="63" y="132"/>
                      <a:pt x="68" y="132"/>
                      <a:pt x="72" y="132"/>
                    </a:cubicBezTo>
                    <a:cubicBezTo>
                      <a:pt x="72" y="116"/>
                      <a:pt x="72" y="116"/>
                      <a:pt x="72" y="116"/>
                    </a:cubicBezTo>
                    <a:cubicBezTo>
                      <a:pt x="69" y="116"/>
                      <a:pt x="65" y="116"/>
                      <a:pt x="62" y="115"/>
                    </a:cubicBezTo>
                    <a:cubicBezTo>
                      <a:pt x="35" y="110"/>
                      <a:pt x="18" y="83"/>
                      <a:pt x="23" y="56"/>
                    </a:cubicBezTo>
                    <a:cubicBezTo>
                      <a:pt x="28" y="33"/>
                      <a:pt x="49" y="17"/>
                      <a:pt x="72" y="17"/>
                    </a:cubicBezTo>
                    <a:lnTo>
                      <a:pt x="7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Freeform 94">
                <a:extLst>
                  <a:ext uri="{FF2B5EF4-FFF2-40B4-BE49-F238E27FC236}">
                    <a16:creationId xmlns:a16="http://schemas.microsoft.com/office/drawing/2014/main" xmlns="" id="{92878ED7-91C2-46CF-9E93-D8C8173461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2988" y="2824163"/>
                <a:ext cx="65087" cy="133350"/>
              </a:xfrm>
              <a:custGeom>
                <a:avLst/>
                <a:gdLst>
                  <a:gd name="T0" fmla="*/ 29 w 44"/>
                  <a:gd name="T1" fmla="*/ 78 h 91"/>
                  <a:gd name="T2" fmla="*/ 12 w 44"/>
                  <a:gd name="T3" fmla="*/ 89 h 91"/>
                  <a:gd name="T4" fmla="*/ 1 w 44"/>
                  <a:gd name="T5" fmla="*/ 72 h 91"/>
                  <a:gd name="T6" fmla="*/ 14 w 44"/>
                  <a:gd name="T7" fmla="*/ 13 h 91"/>
                  <a:gd name="T8" fmla="*/ 31 w 44"/>
                  <a:gd name="T9" fmla="*/ 2 h 91"/>
                  <a:gd name="T10" fmla="*/ 42 w 44"/>
                  <a:gd name="T11" fmla="*/ 19 h 91"/>
                  <a:gd name="T12" fmla="*/ 29 w 44"/>
                  <a:gd name="T13" fmla="*/ 7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91">
                    <a:moveTo>
                      <a:pt x="29" y="78"/>
                    </a:moveTo>
                    <a:cubicBezTo>
                      <a:pt x="28" y="86"/>
                      <a:pt x="20" y="91"/>
                      <a:pt x="12" y="89"/>
                    </a:cubicBezTo>
                    <a:cubicBezTo>
                      <a:pt x="5" y="88"/>
                      <a:pt x="0" y="80"/>
                      <a:pt x="1" y="72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6" y="5"/>
                      <a:pt x="23" y="0"/>
                      <a:pt x="31" y="2"/>
                    </a:cubicBezTo>
                    <a:cubicBezTo>
                      <a:pt x="39" y="3"/>
                      <a:pt x="44" y="11"/>
                      <a:pt x="42" y="19"/>
                    </a:cubicBezTo>
                    <a:lnTo>
                      <a:pt x="29" y="7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6" name="矩形 55">
            <a:extLst>
              <a:ext uri="{FF2B5EF4-FFF2-40B4-BE49-F238E27FC236}">
                <a16:creationId xmlns:a16="http://schemas.microsoft.com/office/drawing/2014/main" xmlns="" id="{35C92ECB-6C45-4E37-B1CE-CF3A7079609E}"/>
              </a:ext>
            </a:extLst>
          </p:cNvPr>
          <p:cNvSpPr/>
          <p:nvPr/>
        </p:nvSpPr>
        <p:spPr>
          <a:xfrm>
            <a:off x="1629490" y="710567"/>
            <a:ext cx="2621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xmlns="" id="{D3E2DC48-498E-499C-9D19-7D1862B51A64}"/>
              </a:ext>
            </a:extLst>
          </p:cNvPr>
          <p:cNvSpPr/>
          <p:nvPr/>
        </p:nvSpPr>
        <p:spPr>
          <a:xfrm>
            <a:off x="1107662" y="4621211"/>
            <a:ext cx="2621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xmlns="" id="{C4EEC526-D855-4F71-8537-0541B0DB2775}"/>
              </a:ext>
            </a:extLst>
          </p:cNvPr>
          <p:cNvSpPr/>
          <p:nvPr/>
        </p:nvSpPr>
        <p:spPr>
          <a:xfrm>
            <a:off x="4794573" y="3266477"/>
            <a:ext cx="2621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6C3F1CFD-C98E-4C59-A4A9-6C76E24B1C88}"/>
              </a:ext>
            </a:extLst>
          </p:cNvPr>
          <p:cNvSpPr/>
          <p:nvPr/>
        </p:nvSpPr>
        <p:spPr>
          <a:xfrm>
            <a:off x="6713085" y="4754401"/>
            <a:ext cx="2621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xmlns="" id="{BD77E55F-B9D0-45B2-A644-AC8A0AE5A184}"/>
              </a:ext>
            </a:extLst>
          </p:cNvPr>
          <p:cNvSpPr/>
          <p:nvPr/>
        </p:nvSpPr>
        <p:spPr>
          <a:xfrm>
            <a:off x="8362093" y="818965"/>
            <a:ext cx="2621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尽量与标题文本语言风格相符合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418163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8" grpId="0"/>
      <p:bldP spid="59" grpId="0"/>
      <p:bldP spid="6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2095D088-E0F4-41BA-86EA-5EDFC308C176}"/>
              </a:ext>
            </a:extLst>
          </p:cNvPr>
          <p:cNvGrpSpPr/>
          <p:nvPr/>
        </p:nvGrpSpPr>
        <p:grpSpPr>
          <a:xfrm>
            <a:off x="3370962" y="-91663"/>
            <a:ext cx="5595238" cy="5185829"/>
            <a:chOff x="780162" y="1829687"/>
            <a:chExt cx="2371319" cy="2197807"/>
          </a:xfrm>
        </p:grpSpPr>
        <p:pic>
          <p:nvPicPr>
            <p:cNvPr id="9" name="图片 8" descr="图片包含 监视器, 计算机, 就坐, 电子产品&#10;&#10;已生成极高可信度的说明">
              <a:extLst>
                <a:ext uri="{FF2B5EF4-FFF2-40B4-BE49-F238E27FC236}">
                  <a16:creationId xmlns:a16="http://schemas.microsoft.com/office/drawing/2014/main" xmlns="" id="{65E2AD2F-EBB0-48ED-BB01-D48B790257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3187">
              <a:off x="780162" y="1829687"/>
              <a:ext cx="2371319" cy="219780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B7ABEF3A-F7B6-4926-889F-B522A1220B1B}"/>
                </a:ext>
              </a:extLst>
            </p:cNvPr>
            <p:cNvGrpSpPr/>
            <p:nvPr/>
          </p:nvGrpSpPr>
          <p:grpSpPr>
            <a:xfrm>
              <a:off x="1338593" y="2556568"/>
              <a:ext cx="1254456" cy="1299655"/>
              <a:chOff x="1965822" y="41968"/>
              <a:chExt cx="1254456" cy="1299655"/>
            </a:xfrm>
          </p:grpSpPr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xmlns="" id="{2BD920A3-BB2B-4FF3-82B2-6FCB19C3B49C}"/>
                  </a:ext>
                </a:extLst>
              </p:cNvPr>
              <p:cNvSpPr txBox="1"/>
              <p:nvPr/>
            </p:nvSpPr>
            <p:spPr>
              <a:xfrm>
                <a:off x="2260266" y="41968"/>
                <a:ext cx="587790" cy="56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8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xmlns="" id="{2D97767C-6591-4F81-A420-906059084313}"/>
                  </a:ext>
                </a:extLst>
              </p:cNvPr>
              <p:cNvSpPr/>
              <p:nvPr/>
            </p:nvSpPr>
            <p:spPr>
              <a:xfrm>
                <a:off x="1965822" y="598122"/>
                <a:ext cx="1254456" cy="7435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5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请输入你的题目</a:t>
                </a:r>
              </a:p>
            </p:txBody>
          </p:sp>
        </p:grpSp>
      </p:grpSp>
      <p:pic>
        <p:nvPicPr>
          <p:cNvPr id="33" name="图片 32" descr="图片包含 玩具, 玩偶&#10;&#10;已生成高可信度的说明">
            <a:extLst>
              <a:ext uri="{FF2B5EF4-FFF2-40B4-BE49-F238E27FC236}">
                <a16:creationId xmlns:a16="http://schemas.microsoft.com/office/drawing/2014/main" xmlns="" id="{6D851273-FDAA-4956-B93F-31B801C4EA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894" y="116003"/>
            <a:ext cx="2301606" cy="202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71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SubTitle_4">
            <a:extLst>
              <a:ext uri="{FF2B5EF4-FFF2-40B4-BE49-F238E27FC236}">
                <a16:creationId xmlns:a16="http://schemas.microsoft.com/office/drawing/2014/main" xmlns="" id="{6096AE0B-C94A-49E8-AB65-200747FFF2E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108632" y="3872410"/>
            <a:ext cx="2627316" cy="799892"/>
          </a:xfrm>
          <a:prstGeom prst="rect">
            <a:avLst/>
          </a:prstGeom>
        </p:spPr>
        <p:txBody>
          <a:bodyPr anchor="ctr"/>
          <a:lstStyle/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添加适当的文字，一页的文字最好不要超过</a:t>
            </a:r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200,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添加适当的文字，一页的文字最好不要超过</a:t>
            </a:r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字</a:t>
            </a:r>
            <a:endParaRPr lang="en-GB" altLang="zh-CN" sz="12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" name="MH_SubTitle_4">
            <a:extLst>
              <a:ext uri="{FF2B5EF4-FFF2-40B4-BE49-F238E27FC236}">
                <a16:creationId xmlns:a16="http://schemas.microsoft.com/office/drawing/2014/main" xmlns="" id="{7C2BF9DD-352D-46B3-A0FB-91F2411AEDD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861267" y="3451867"/>
            <a:ext cx="2627316" cy="799892"/>
          </a:xfrm>
          <a:prstGeom prst="rect">
            <a:avLst/>
          </a:prstGeom>
        </p:spPr>
        <p:txBody>
          <a:bodyPr anchor="ctr"/>
          <a:lstStyle/>
          <a:p>
            <a:pPr lvl="0" algn="r">
              <a:lnSpc>
                <a:spcPct val="15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添加适当的文字，一页的文字最好不要超过</a:t>
            </a:r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200,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添加适当的文字，一页的文字最好不要超过</a:t>
            </a:r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字</a:t>
            </a:r>
            <a:endParaRPr lang="en-GB" altLang="zh-CN" sz="12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4" name="MH_SubTitle_4">
            <a:extLst>
              <a:ext uri="{FF2B5EF4-FFF2-40B4-BE49-F238E27FC236}">
                <a16:creationId xmlns:a16="http://schemas.microsoft.com/office/drawing/2014/main" xmlns="" id="{840AEED4-7B82-4CAD-BC4A-C75A103C7F8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697284" y="1575698"/>
            <a:ext cx="2627316" cy="799892"/>
          </a:xfrm>
          <a:prstGeom prst="rect">
            <a:avLst/>
          </a:prstGeom>
        </p:spPr>
        <p:txBody>
          <a:bodyPr anchor="ctr"/>
          <a:lstStyle/>
          <a:p>
            <a:pPr lvl="0" algn="r">
              <a:lnSpc>
                <a:spcPct val="15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添加适当的文字，一页的文字最好不要超过</a:t>
            </a:r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200,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添加适当的文字，一页的文字最好不要超过</a:t>
            </a:r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字</a:t>
            </a:r>
            <a:endParaRPr lang="en-GB" altLang="zh-CN" sz="12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5" name="MH_Other_1">
            <a:extLst>
              <a:ext uri="{FF2B5EF4-FFF2-40B4-BE49-F238E27FC236}">
                <a16:creationId xmlns:a16="http://schemas.microsoft.com/office/drawing/2014/main" xmlns="" id="{ACA13D04-F739-42F5-86B6-C6D980D3A4CE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7154649" y="1847690"/>
            <a:ext cx="681728" cy="1320059"/>
          </a:xfrm>
          <a:custGeom>
            <a:avLst/>
            <a:gdLst>
              <a:gd name="T0" fmla="*/ 0 w 880533"/>
              <a:gd name="T1" fmla="*/ 0 h 1761068"/>
              <a:gd name="T2" fmla="*/ 177457 w 880533"/>
              <a:gd name="T3" fmla="*/ 17890 h 1761068"/>
              <a:gd name="T4" fmla="*/ 880533 w 880533"/>
              <a:gd name="T5" fmla="*/ 880534 h 1761068"/>
              <a:gd name="T6" fmla="*/ 177457 w 880533"/>
              <a:gd name="T7" fmla="*/ 1743179 h 1761068"/>
              <a:gd name="T8" fmla="*/ 0 w 880533"/>
              <a:gd name="T9" fmla="*/ 1761068 h 1761068"/>
              <a:gd name="T10" fmla="*/ 0 w 880533"/>
              <a:gd name="T11" fmla="*/ 1409700 h 1761068"/>
              <a:gd name="T12" fmla="*/ 106644 w 880533"/>
              <a:gd name="T13" fmla="*/ 1398950 h 1761068"/>
              <a:gd name="T14" fmla="*/ 529165 w 880533"/>
              <a:gd name="T15" fmla="*/ 880533 h 1761068"/>
              <a:gd name="T16" fmla="*/ 106644 w 880533"/>
              <a:gd name="T17" fmla="*/ 362117 h 1761068"/>
              <a:gd name="T18" fmla="*/ 0 w 880533"/>
              <a:gd name="T19" fmla="*/ 351366 h 176106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80533"/>
              <a:gd name="T31" fmla="*/ 0 h 1761068"/>
              <a:gd name="T32" fmla="*/ 880533 w 880533"/>
              <a:gd name="T33" fmla="*/ 1761068 h 176106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80533" h="1761068">
                <a:moveTo>
                  <a:pt x="0" y="0"/>
                </a:moveTo>
                <a:lnTo>
                  <a:pt x="177457" y="17890"/>
                </a:lnTo>
                <a:cubicBezTo>
                  <a:pt x="578702" y="99996"/>
                  <a:pt x="880533" y="455017"/>
                  <a:pt x="880533" y="880534"/>
                </a:cubicBezTo>
                <a:cubicBezTo>
                  <a:pt x="880533" y="1306051"/>
                  <a:pt x="578702" y="1661072"/>
                  <a:pt x="177457" y="1743179"/>
                </a:cubicBezTo>
                <a:lnTo>
                  <a:pt x="0" y="1761068"/>
                </a:lnTo>
                <a:lnTo>
                  <a:pt x="0" y="1409700"/>
                </a:lnTo>
                <a:lnTo>
                  <a:pt x="106644" y="1398950"/>
                </a:lnTo>
                <a:cubicBezTo>
                  <a:pt x="347776" y="1349607"/>
                  <a:pt x="529165" y="1136253"/>
                  <a:pt x="529165" y="880533"/>
                </a:cubicBezTo>
                <a:cubicBezTo>
                  <a:pt x="529165" y="624814"/>
                  <a:pt x="347776" y="411460"/>
                  <a:pt x="106644" y="362117"/>
                </a:cubicBezTo>
                <a:lnTo>
                  <a:pt x="0" y="351366"/>
                </a:lnTo>
                <a:lnTo>
                  <a:pt x="0" y="0"/>
                </a:lnTo>
                <a:close/>
              </a:path>
            </a:pathLst>
          </a:custGeom>
          <a:solidFill>
            <a:srgbClr val="E6C76B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defRPr/>
            </a:pPr>
            <a:endParaRPr lang="zh-CN" altLang="en-US" sz="3599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pic>
        <p:nvPicPr>
          <p:cNvPr id="6" name="MH_Other_2">
            <a:extLst>
              <a:ext uri="{FF2B5EF4-FFF2-40B4-BE49-F238E27FC236}">
                <a16:creationId xmlns:a16="http://schemas.microsoft.com/office/drawing/2014/main" xmlns="" id="{92E5F94B-82EF-4ED7-ADAC-731339FB8EC2}"/>
              </a:ext>
            </a:extLst>
          </p:cNvPr>
          <p:cNvPicPr>
            <a:picLocks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87"/>
          <a:stretch>
            <a:fillRect/>
          </a:stretch>
        </p:blipFill>
        <p:spPr bwMode="auto">
          <a:xfrm>
            <a:off x="7154652" y="1638190"/>
            <a:ext cx="45707" cy="67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MH_Other_3">
            <a:extLst>
              <a:ext uri="{FF2B5EF4-FFF2-40B4-BE49-F238E27FC236}">
                <a16:creationId xmlns:a16="http://schemas.microsoft.com/office/drawing/2014/main" xmlns="" id="{B070C22F-E6BB-4ADB-8B31-E9698878FE91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6332539" y="2302390"/>
            <a:ext cx="681728" cy="1320059"/>
          </a:xfrm>
          <a:custGeom>
            <a:avLst/>
            <a:gdLst>
              <a:gd name="T0" fmla="*/ 0 w 880533"/>
              <a:gd name="T1" fmla="*/ 0 h 1761068"/>
              <a:gd name="T2" fmla="*/ 177457 w 880533"/>
              <a:gd name="T3" fmla="*/ 17890 h 1761068"/>
              <a:gd name="T4" fmla="*/ 880533 w 880533"/>
              <a:gd name="T5" fmla="*/ 880534 h 1761068"/>
              <a:gd name="T6" fmla="*/ 177457 w 880533"/>
              <a:gd name="T7" fmla="*/ 1743179 h 1761068"/>
              <a:gd name="T8" fmla="*/ 0 w 880533"/>
              <a:gd name="T9" fmla="*/ 1761068 h 1761068"/>
              <a:gd name="T10" fmla="*/ 0 w 880533"/>
              <a:gd name="T11" fmla="*/ 1409700 h 1761068"/>
              <a:gd name="T12" fmla="*/ 106644 w 880533"/>
              <a:gd name="T13" fmla="*/ 1398950 h 1761068"/>
              <a:gd name="T14" fmla="*/ 529165 w 880533"/>
              <a:gd name="T15" fmla="*/ 880533 h 1761068"/>
              <a:gd name="T16" fmla="*/ 106644 w 880533"/>
              <a:gd name="T17" fmla="*/ 362117 h 1761068"/>
              <a:gd name="T18" fmla="*/ 0 w 880533"/>
              <a:gd name="T19" fmla="*/ 351366 h 176106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80533"/>
              <a:gd name="T31" fmla="*/ 0 h 1761068"/>
              <a:gd name="T32" fmla="*/ 880533 w 880533"/>
              <a:gd name="T33" fmla="*/ 1761068 h 176106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80533" h="1761068">
                <a:moveTo>
                  <a:pt x="0" y="0"/>
                </a:moveTo>
                <a:lnTo>
                  <a:pt x="177457" y="17890"/>
                </a:lnTo>
                <a:cubicBezTo>
                  <a:pt x="578702" y="99996"/>
                  <a:pt x="880533" y="455017"/>
                  <a:pt x="880533" y="880534"/>
                </a:cubicBezTo>
                <a:cubicBezTo>
                  <a:pt x="880533" y="1306051"/>
                  <a:pt x="578702" y="1661072"/>
                  <a:pt x="177457" y="1743179"/>
                </a:cubicBezTo>
                <a:lnTo>
                  <a:pt x="0" y="1761068"/>
                </a:lnTo>
                <a:lnTo>
                  <a:pt x="0" y="1409700"/>
                </a:lnTo>
                <a:lnTo>
                  <a:pt x="106644" y="1398950"/>
                </a:lnTo>
                <a:cubicBezTo>
                  <a:pt x="347776" y="1349607"/>
                  <a:pt x="529165" y="1136253"/>
                  <a:pt x="529165" y="880533"/>
                </a:cubicBezTo>
                <a:cubicBezTo>
                  <a:pt x="529165" y="624814"/>
                  <a:pt x="347776" y="411460"/>
                  <a:pt x="106644" y="362117"/>
                </a:cubicBezTo>
                <a:lnTo>
                  <a:pt x="0" y="351366"/>
                </a:lnTo>
                <a:lnTo>
                  <a:pt x="0" y="0"/>
                </a:lnTo>
                <a:close/>
              </a:path>
            </a:pathLst>
          </a:custGeom>
          <a:solidFill>
            <a:srgbClr val="F0A152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defRPr/>
            </a:pPr>
            <a:endParaRPr lang="zh-CN" altLang="en-US" sz="3599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pic>
        <p:nvPicPr>
          <p:cNvPr id="8" name="MH_Other_4">
            <a:extLst>
              <a:ext uri="{FF2B5EF4-FFF2-40B4-BE49-F238E27FC236}">
                <a16:creationId xmlns:a16="http://schemas.microsoft.com/office/drawing/2014/main" xmlns="" id="{99F708D0-7EFC-48AD-A13C-B75144765074}"/>
              </a:ext>
            </a:extLst>
          </p:cNvPr>
          <p:cNvPicPr>
            <a:picLocks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87"/>
          <a:stretch>
            <a:fillRect/>
          </a:stretch>
        </p:blipFill>
        <p:spPr bwMode="auto">
          <a:xfrm>
            <a:off x="6332541" y="2092889"/>
            <a:ext cx="45707" cy="67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MH_Other_5">
            <a:extLst>
              <a:ext uri="{FF2B5EF4-FFF2-40B4-BE49-F238E27FC236}">
                <a16:creationId xmlns:a16="http://schemas.microsoft.com/office/drawing/2014/main" xmlns="" id="{316248BC-A3E3-4F57-8384-83E3D75E3249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5510428" y="2757089"/>
            <a:ext cx="681728" cy="1320059"/>
          </a:xfrm>
          <a:custGeom>
            <a:avLst/>
            <a:gdLst>
              <a:gd name="T0" fmla="*/ 0 w 880533"/>
              <a:gd name="T1" fmla="*/ 0 h 1761068"/>
              <a:gd name="T2" fmla="*/ 177457 w 880533"/>
              <a:gd name="T3" fmla="*/ 17890 h 1761068"/>
              <a:gd name="T4" fmla="*/ 880533 w 880533"/>
              <a:gd name="T5" fmla="*/ 880534 h 1761068"/>
              <a:gd name="T6" fmla="*/ 177457 w 880533"/>
              <a:gd name="T7" fmla="*/ 1743179 h 1761068"/>
              <a:gd name="T8" fmla="*/ 0 w 880533"/>
              <a:gd name="T9" fmla="*/ 1761068 h 1761068"/>
              <a:gd name="T10" fmla="*/ 0 w 880533"/>
              <a:gd name="T11" fmla="*/ 1409700 h 1761068"/>
              <a:gd name="T12" fmla="*/ 106644 w 880533"/>
              <a:gd name="T13" fmla="*/ 1398950 h 1761068"/>
              <a:gd name="T14" fmla="*/ 529165 w 880533"/>
              <a:gd name="T15" fmla="*/ 880533 h 1761068"/>
              <a:gd name="T16" fmla="*/ 106644 w 880533"/>
              <a:gd name="T17" fmla="*/ 362117 h 1761068"/>
              <a:gd name="T18" fmla="*/ 0 w 880533"/>
              <a:gd name="T19" fmla="*/ 351366 h 176106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80533"/>
              <a:gd name="T31" fmla="*/ 0 h 1761068"/>
              <a:gd name="T32" fmla="*/ 880533 w 880533"/>
              <a:gd name="T33" fmla="*/ 1761068 h 176106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80533" h="1761068">
                <a:moveTo>
                  <a:pt x="0" y="0"/>
                </a:moveTo>
                <a:lnTo>
                  <a:pt x="177457" y="17890"/>
                </a:lnTo>
                <a:cubicBezTo>
                  <a:pt x="578702" y="99996"/>
                  <a:pt x="880533" y="455017"/>
                  <a:pt x="880533" y="880534"/>
                </a:cubicBezTo>
                <a:cubicBezTo>
                  <a:pt x="880533" y="1306051"/>
                  <a:pt x="578702" y="1661072"/>
                  <a:pt x="177457" y="1743179"/>
                </a:cubicBezTo>
                <a:lnTo>
                  <a:pt x="0" y="1761068"/>
                </a:lnTo>
                <a:lnTo>
                  <a:pt x="0" y="1409700"/>
                </a:lnTo>
                <a:lnTo>
                  <a:pt x="106644" y="1398950"/>
                </a:lnTo>
                <a:cubicBezTo>
                  <a:pt x="347776" y="1349607"/>
                  <a:pt x="529165" y="1136253"/>
                  <a:pt x="529165" y="880533"/>
                </a:cubicBezTo>
                <a:cubicBezTo>
                  <a:pt x="529165" y="624814"/>
                  <a:pt x="347776" y="411460"/>
                  <a:pt x="106644" y="362117"/>
                </a:cubicBezTo>
                <a:lnTo>
                  <a:pt x="0" y="351366"/>
                </a:lnTo>
                <a:lnTo>
                  <a:pt x="0" y="0"/>
                </a:lnTo>
                <a:close/>
              </a:path>
            </a:pathLst>
          </a:custGeom>
          <a:solidFill>
            <a:srgbClr val="E6C76B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defRPr/>
            </a:pPr>
            <a:endParaRPr lang="zh-CN" altLang="en-US" sz="3599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pic>
        <p:nvPicPr>
          <p:cNvPr id="10" name="MH_Other_6">
            <a:extLst>
              <a:ext uri="{FF2B5EF4-FFF2-40B4-BE49-F238E27FC236}">
                <a16:creationId xmlns:a16="http://schemas.microsoft.com/office/drawing/2014/main" xmlns="" id="{51EFF7BA-82A3-425C-848D-6DF503A8E1B1}"/>
              </a:ext>
            </a:extLst>
          </p:cNvPr>
          <p:cNvPicPr>
            <a:picLocks/>
          </p:cNvPicPr>
          <p:nvPr>
            <p:custDataLst>
              <p:tags r:id="rId9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87"/>
          <a:stretch>
            <a:fillRect/>
          </a:stretch>
        </p:blipFill>
        <p:spPr bwMode="auto">
          <a:xfrm>
            <a:off x="5510430" y="2547590"/>
            <a:ext cx="45707" cy="67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MH_Other_7">
            <a:extLst>
              <a:ext uri="{FF2B5EF4-FFF2-40B4-BE49-F238E27FC236}">
                <a16:creationId xmlns:a16="http://schemas.microsoft.com/office/drawing/2014/main" xmlns="" id="{56B40843-3888-4C0F-B509-42EB73050CC6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4689906" y="3211790"/>
            <a:ext cx="680500" cy="1320059"/>
          </a:xfrm>
          <a:custGeom>
            <a:avLst/>
            <a:gdLst>
              <a:gd name="T0" fmla="*/ 0 w 880533"/>
              <a:gd name="T1" fmla="*/ 0 h 1761068"/>
              <a:gd name="T2" fmla="*/ 177457 w 880533"/>
              <a:gd name="T3" fmla="*/ 17890 h 1761068"/>
              <a:gd name="T4" fmla="*/ 880533 w 880533"/>
              <a:gd name="T5" fmla="*/ 880534 h 1761068"/>
              <a:gd name="T6" fmla="*/ 177457 w 880533"/>
              <a:gd name="T7" fmla="*/ 1743179 h 1761068"/>
              <a:gd name="T8" fmla="*/ 0 w 880533"/>
              <a:gd name="T9" fmla="*/ 1761068 h 1761068"/>
              <a:gd name="T10" fmla="*/ 0 w 880533"/>
              <a:gd name="T11" fmla="*/ 1409700 h 1761068"/>
              <a:gd name="T12" fmla="*/ 106644 w 880533"/>
              <a:gd name="T13" fmla="*/ 1398950 h 1761068"/>
              <a:gd name="T14" fmla="*/ 529165 w 880533"/>
              <a:gd name="T15" fmla="*/ 880533 h 1761068"/>
              <a:gd name="T16" fmla="*/ 106644 w 880533"/>
              <a:gd name="T17" fmla="*/ 362117 h 1761068"/>
              <a:gd name="T18" fmla="*/ 0 w 880533"/>
              <a:gd name="T19" fmla="*/ 351366 h 176106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80533"/>
              <a:gd name="T31" fmla="*/ 0 h 1761068"/>
              <a:gd name="T32" fmla="*/ 880533 w 880533"/>
              <a:gd name="T33" fmla="*/ 1761068 h 176106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80533" h="1761068">
                <a:moveTo>
                  <a:pt x="0" y="0"/>
                </a:moveTo>
                <a:lnTo>
                  <a:pt x="177457" y="17890"/>
                </a:lnTo>
                <a:cubicBezTo>
                  <a:pt x="578702" y="99996"/>
                  <a:pt x="880533" y="455017"/>
                  <a:pt x="880533" y="880534"/>
                </a:cubicBezTo>
                <a:cubicBezTo>
                  <a:pt x="880533" y="1306051"/>
                  <a:pt x="578702" y="1661072"/>
                  <a:pt x="177457" y="1743179"/>
                </a:cubicBezTo>
                <a:lnTo>
                  <a:pt x="0" y="1761068"/>
                </a:lnTo>
                <a:lnTo>
                  <a:pt x="0" y="1409700"/>
                </a:lnTo>
                <a:lnTo>
                  <a:pt x="106644" y="1398950"/>
                </a:lnTo>
                <a:cubicBezTo>
                  <a:pt x="347776" y="1349607"/>
                  <a:pt x="529165" y="1136253"/>
                  <a:pt x="529165" y="880533"/>
                </a:cubicBezTo>
                <a:cubicBezTo>
                  <a:pt x="529165" y="624814"/>
                  <a:pt x="347776" y="411460"/>
                  <a:pt x="106644" y="362117"/>
                </a:cubicBezTo>
                <a:lnTo>
                  <a:pt x="0" y="351366"/>
                </a:lnTo>
                <a:lnTo>
                  <a:pt x="0" y="0"/>
                </a:lnTo>
                <a:close/>
              </a:path>
            </a:pathLst>
          </a:custGeom>
          <a:solidFill>
            <a:srgbClr val="F0A152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defRPr/>
            </a:pPr>
            <a:endParaRPr lang="zh-CN" altLang="en-US" sz="3599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pic>
        <p:nvPicPr>
          <p:cNvPr id="12" name="MH_Other_8">
            <a:extLst>
              <a:ext uri="{FF2B5EF4-FFF2-40B4-BE49-F238E27FC236}">
                <a16:creationId xmlns:a16="http://schemas.microsoft.com/office/drawing/2014/main" xmlns="" id="{5273E455-E9C3-4C02-B925-5D6FA6B80A15}"/>
              </a:ext>
            </a:extLst>
          </p:cNvPr>
          <p:cNvPicPr>
            <a:picLocks/>
          </p:cNvPicPr>
          <p:nvPr>
            <p:custDataLst>
              <p:tags r:id="rId1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87"/>
          <a:stretch>
            <a:fillRect/>
          </a:stretch>
        </p:blipFill>
        <p:spPr bwMode="auto">
          <a:xfrm>
            <a:off x="4689904" y="3002291"/>
            <a:ext cx="45707" cy="67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MH_SubTitle_4">
            <a:extLst>
              <a:ext uri="{FF2B5EF4-FFF2-40B4-BE49-F238E27FC236}">
                <a16:creationId xmlns:a16="http://schemas.microsoft.com/office/drawing/2014/main" xmlns="" id="{ACCEC159-B542-463F-B37A-8F2AD8160E06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8045002" y="2085152"/>
            <a:ext cx="2627316" cy="799892"/>
          </a:xfrm>
          <a:prstGeom prst="rect">
            <a:avLst/>
          </a:prstGeom>
        </p:spPr>
        <p:txBody>
          <a:bodyPr anchor="ctr"/>
          <a:lstStyle/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添加适当的文字，一页的文字最好不要超过</a:t>
            </a:r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200,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添加适当的文字，一页的文字最好不要超过</a:t>
            </a:r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字</a:t>
            </a:r>
            <a:endParaRPr lang="en-GB" altLang="zh-CN" sz="12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30E79DD9-2BD7-4E51-87E2-EC653C990B46}"/>
              </a:ext>
            </a:extLst>
          </p:cNvPr>
          <p:cNvSpPr/>
          <p:nvPr/>
        </p:nvSpPr>
        <p:spPr>
          <a:xfrm>
            <a:off x="6256669" y="2666603"/>
            <a:ext cx="471604" cy="6462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defRPr/>
            </a:pPr>
            <a:r>
              <a:rPr lang="en-US" altLang="zh-CN" sz="3599" b="1" dirty="0">
                <a:solidFill>
                  <a:schemeClr val="bg1"/>
                </a:solidFill>
              </a:rPr>
              <a:t>C</a:t>
            </a:r>
            <a:endParaRPr lang="zh-CN" altLang="en-US" sz="3599" b="1" dirty="0">
              <a:solidFill>
                <a:schemeClr val="bg1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9F92CD2C-8BFB-473C-B8F5-2CD6F4E8B266}"/>
              </a:ext>
            </a:extLst>
          </p:cNvPr>
          <p:cNvSpPr/>
          <p:nvPr/>
        </p:nvSpPr>
        <p:spPr>
          <a:xfrm>
            <a:off x="7051230" y="2219909"/>
            <a:ext cx="518091" cy="6462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defRPr/>
            </a:pPr>
            <a:r>
              <a:rPr lang="en-US" altLang="zh-CN" sz="3599" b="1" dirty="0">
                <a:solidFill>
                  <a:schemeClr val="bg1"/>
                </a:solidFill>
              </a:rPr>
              <a:t>D</a:t>
            </a:r>
            <a:endParaRPr lang="zh-CN" altLang="en-US" sz="3599" b="1" dirty="0">
              <a:solidFill>
                <a:schemeClr val="bg1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84AF576D-EF41-48A2-8B5E-CF983720DBA9}"/>
              </a:ext>
            </a:extLst>
          </p:cNvPr>
          <p:cNvSpPr/>
          <p:nvPr/>
        </p:nvSpPr>
        <p:spPr>
          <a:xfrm>
            <a:off x="5423662" y="3098539"/>
            <a:ext cx="463588" cy="6462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defRPr/>
            </a:pPr>
            <a:r>
              <a:rPr lang="en-US" altLang="zh-CN" sz="3599" b="1" dirty="0">
                <a:solidFill>
                  <a:schemeClr val="bg1"/>
                </a:solidFill>
              </a:rPr>
              <a:t>B</a:t>
            </a:r>
            <a:endParaRPr lang="zh-CN" altLang="en-US" sz="3599" b="1" dirty="0">
              <a:solidFill>
                <a:schemeClr val="bg1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3AED1B05-D15D-4909-9ACB-2FB23D3A938F}"/>
              </a:ext>
            </a:extLst>
          </p:cNvPr>
          <p:cNvSpPr/>
          <p:nvPr/>
        </p:nvSpPr>
        <p:spPr>
          <a:xfrm>
            <a:off x="4545580" y="3528734"/>
            <a:ext cx="494046" cy="6462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defRPr/>
            </a:pPr>
            <a:r>
              <a:rPr lang="en-US" altLang="zh-CN" sz="3599" b="1" dirty="0">
                <a:solidFill>
                  <a:schemeClr val="bg1"/>
                </a:solidFill>
              </a:rPr>
              <a:t>A</a:t>
            </a:r>
            <a:endParaRPr lang="zh-CN" altLang="en-US" sz="3599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99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7" grpId="0" animBg="1"/>
      <p:bldP spid="9" grpId="0" animBg="1"/>
      <p:bldP spid="11" grpId="0" animBg="1"/>
      <p:bldP spid="13" grpId="0"/>
      <p:bldP spid="14" grpId="0"/>
      <p:bldP spid="15" grpId="0"/>
      <p:bldP spid="16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>
            <a:extLst>
              <a:ext uri="{FF2B5EF4-FFF2-40B4-BE49-F238E27FC236}">
                <a16:creationId xmlns:a16="http://schemas.microsoft.com/office/drawing/2014/main" xmlns="" id="{63A53509-FAE0-4EFD-AD7E-DC62C6546A9B}"/>
              </a:ext>
            </a:extLst>
          </p:cNvPr>
          <p:cNvGrpSpPr>
            <a:grpSpLocks/>
          </p:cNvGrpSpPr>
          <p:nvPr/>
        </p:nvGrpSpPr>
        <p:grpSpPr bwMode="auto">
          <a:xfrm>
            <a:off x="2440887" y="1746567"/>
            <a:ext cx="6726954" cy="2892114"/>
            <a:chOff x="0" y="-9523"/>
            <a:chExt cx="8972558" cy="3856324"/>
          </a:xfrm>
        </p:grpSpPr>
        <p:grpSp>
          <p:nvGrpSpPr>
            <p:cNvPr id="3" name="Group 10">
              <a:extLst>
                <a:ext uri="{FF2B5EF4-FFF2-40B4-BE49-F238E27FC236}">
                  <a16:creationId xmlns:a16="http://schemas.microsoft.com/office/drawing/2014/main" xmlns="" id="{5DD02CAD-3CA3-4E50-B227-FD15DD9D8A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896" y="-9523"/>
              <a:ext cx="8840630" cy="3856324"/>
              <a:chOff x="0" y="-7117"/>
              <a:chExt cx="6607175" cy="2882080"/>
            </a:xfrm>
          </p:grpSpPr>
          <p:sp>
            <p:nvSpPr>
              <p:cNvPr id="8" name="Freeform 104">
                <a:extLst>
                  <a:ext uri="{FF2B5EF4-FFF2-40B4-BE49-F238E27FC236}">
                    <a16:creationId xmlns:a16="http://schemas.microsoft.com/office/drawing/2014/main" xmlns="" id="{1AF69A25-3B05-4C1E-826C-315124DDC3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3425" y="1936750"/>
                <a:ext cx="863600" cy="938213"/>
              </a:xfrm>
              <a:custGeom>
                <a:avLst/>
                <a:gdLst>
                  <a:gd name="T0" fmla="*/ 0 w 876"/>
                  <a:gd name="T1" fmla="*/ 29138806 h 952"/>
                  <a:gd name="T2" fmla="*/ 0 w 876"/>
                  <a:gd name="T3" fmla="*/ 477871696 h 952"/>
                  <a:gd name="T4" fmla="*/ 851127092 w 876"/>
                  <a:gd name="T5" fmla="*/ 924662129 h 952"/>
                  <a:gd name="T6" fmla="*/ 691784020 w 876"/>
                  <a:gd name="T7" fmla="*/ 0 h 952"/>
                  <a:gd name="T8" fmla="*/ 367267589 w 876"/>
                  <a:gd name="T9" fmla="*/ 0 h 952"/>
                  <a:gd name="T10" fmla="*/ 410017760 w 876"/>
                  <a:gd name="T11" fmla="*/ 244763215 h 952"/>
                  <a:gd name="T12" fmla="*/ 0 w 876"/>
                  <a:gd name="T13" fmla="*/ 29138806 h 9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76"/>
                  <a:gd name="T22" fmla="*/ 0 h 952"/>
                  <a:gd name="T23" fmla="*/ 876 w 876"/>
                  <a:gd name="T24" fmla="*/ 952 h 95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76" h="952">
                    <a:moveTo>
                      <a:pt x="0" y="30"/>
                    </a:moveTo>
                    <a:lnTo>
                      <a:pt x="0" y="492"/>
                    </a:lnTo>
                    <a:lnTo>
                      <a:pt x="876" y="952"/>
                    </a:lnTo>
                    <a:lnTo>
                      <a:pt x="712" y="0"/>
                    </a:lnTo>
                    <a:lnTo>
                      <a:pt x="378" y="0"/>
                    </a:lnTo>
                    <a:lnTo>
                      <a:pt x="422" y="252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E6C7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399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9" name="Freeform 105">
                <a:extLst>
                  <a:ext uri="{FF2B5EF4-FFF2-40B4-BE49-F238E27FC236}">
                    <a16:creationId xmlns:a16="http://schemas.microsoft.com/office/drawing/2014/main" xmlns="" id="{B17F8911-711E-435D-A10A-E847E075AD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3425" y="1936750"/>
                <a:ext cx="863600" cy="938213"/>
              </a:xfrm>
              <a:custGeom>
                <a:avLst/>
                <a:gdLst>
                  <a:gd name="T0" fmla="*/ 0 w 876"/>
                  <a:gd name="T1" fmla="*/ 29138806 h 952"/>
                  <a:gd name="T2" fmla="*/ 0 w 876"/>
                  <a:gd name="T3" fmla="*/ 477871696 h 952"/>
                  <a:gd name="T4" fmla="*/ 851127092 w 876"/>
                  <a:gd name="T5" fmla="*/ 924662129 h 952"/>
                  <a:gd name="T6" fmla="*/ 691784020 w 876"/>
                  <a:gd name="T7" fmla="*/ 0 h 952"/>
                  <a:gd name="T8" fmla="*/ 367267589 w 876"/>
                  <a:gd name="T9" fmla="*/ 0 h 952"/>
                  <a:gd name="T10" fmla="*/ 410017760 w 876"/>
                  <a:gd name="T11" fmla="*/ 244763215 h 952"/>
                  <a:gd name="T12" fmla="*/ 0 w 876"/>
                  <a:gd name="T13" fmla="*/ 29138806 h 9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76"/>
                  <a:gd name="T22" fmla="*/ 0 h 952"/>
                  <a:gd name="T23" fmla="*/ 876 w 876"/>
                  <a:gd name="T24" fmla="*/ 952 h 95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76" h="952">
                    <a:moveTo>
                      <a:pt x="0" y="30"/>
                    </a:moveTo>
                    <a:lnTo>
                      <a:pt x="0" y="492"/>
                    </a:lnTo>
                    <a:lnTo>
                      <a:pt x="876" y="952"/>
                    </a:lnTo>
                    <a:lnTo>
                      <a:pt x="712" y="0"/>
                    </a:lnTo>
                    <a:lnTo>
                      <a:pt x="378" y="0"/>
                    </a:lnTo>
                    <a:lnTo>
                      <a:pt x="422" y="252"/>
                    </a:lnTo>
                    <a:lnTo>
                      <a:pt x="0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399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0" name="Freeform 106">
                <a:extLst>
                  <a:ext uri="{FF2B5EF4-FFF2-40B4-BE49-F238E27FC236}">
                    <a16:creationId xmlns:a16="http://schemas.microsoft.com/office/drawing/2014/main" xmlns="" id="{02CBC543-6B43-4EB1-87B0-F9859BFAD4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6950" y="1936750"/>
                <a:ext cx="866775" cy="938213"/>
              </a:xfrm>
              <a:custGeom>
                <a:avLst/>
                <a:gdLst>
                  <a:gd name="T0" fmla="*/ 854256123 w 878"/>
                  <a:gd name="T1" fmla="*/ 29138806 h 952"/>
                  <a:gd name="T2" fmla="*/ 443668360 w 878"/>
                  <a:gd name="T3" fmla="*/ 244763215 h 952"/>
                  <a:gd name="T4" fmla="*/ 484532161 w 878"/>
                  <a:gd name="T5" fmla="*/ 0 h 952"/>
                  <a:gd name="T6" fmla="*/ 159564590 w 878"/>
                  <a:gd name="T7" fmla="*/ 0 h 952"/>
                  <a:gd name="T8" fmla="*/ 0 w 878"/>
                  <a:gd name="T9" fmla="*/ 924662129 h 952"/>
                  <a:gd name="T10" fmla="*/ 854256123 w 878"/>
                  <a:gd name="T11" fmla="*/ 477871696 h 952"/>
                  <a:gd name="T12" fmla="*/ 854256123 w 878"/>
                  <a:gd name="T13" fmla="*/ 29138806 h 9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78"/>
                  <a:gd name="T22" fmla="*/ 0 h 952"/>
                  <a:gd name="T23" fmla="*/ 878 w 878"/>
                  <a:gd name="T24" fmla="*/ 952 h 95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78" h="952">
                    <a:moveTo>
                      <a:pt x="878" y="30"/>
                    </a:moveTo>
                    <a:lnTo>
                      <a:pt x="456" y="252"/>
                    </a:lnTo>
                    <a:lnTo>
                      <a:pt x="498" y="0"/>
                    </a:lnTo>
                    <a:lnTo>
                      <a:pt x="164" y="0"/>
                    </a:lnTo>
                    <a:lnTo>
                      <a:pt x="0" y="952"/>
                    </a:lnTo>
                    <a:lnTo>
                      <a:pt x="878" y="492"/>
                    </a:lnTo>
                    <a:lnTo>
                      <a:pt x="878" y="30"/>
                    </a:lnTo>
                    <a:close/>
                  </a:path>
                </a:pathLst>
              </a:custGeom>
              <a:solidFill>
                <a:srgbClr val="F0A1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399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1" name="Freeform 107">
                <a:extLst>
                  <a:ext uri="{FF2B5EF4-FFF2-40B4-BE49-F238E27FC236}">
                    <a16:creationId xmlns:a16="http://schemas.microsoft.com/office/drawing/2014/main" xmlns="" id="{D6DE58B7-6495-4889-ACDE-BCF3DCF0D2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6950" y="1936750"/>
                <a:ext cx="866775" cy="938213"/>
              </a:xfrm>
              <a:custGeom>
                <a:avLst/>
                <a:gdLst>
                  <a:gd name="T0" fmla="*/ 878 w 878"/>
                  <a:gd name="T1" fmla="*/ 30 h 952"/>
                  <a:gd name="T2" fmla="*/ 456 w 878"/>
                  <a:gd name="T3" fmla="*/ 252 h 952"/>
                  <a:gd name="T4" fmla="*/ 498 w 878"/>
                  <a:gd name="T5" fmla="*/ 0 h 952"/>
                  <a:gd name="T6" fmla="*/ 164 w 878"/>
                  <a:gd name="T7" fmla="*/ 0 h 952"/>
                  <a:gd name="T8" fmla="*/ 0 w 878"/>
                  <a:gd name="T9" fmla="*/ 952 h 952"/>
                  <a:gd name="T10" fmla="*/ 878 w 878"/>
                  <a:gd name="T11" fmla="*/ 492 h 952"/>
                  <a:gd name="T12" fmla="*/ 878 w 878"/>
                  <a:gd name="T13" fmla="*/ 30 h 9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78"/>
                  <a:gd name="T22" fmla="*/ 0 h 952"/>
                  <a:gd name="T23" fmla="*/ 878 w 878"/>
                  <a:gd name="T24" fmla="*/ 952 h 95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78" h="952">
                    <a:moveTo>
                      <a:pt x="878" y="30"/>
                    </a:moveTo>
                    <a:lnTo>
                      <a:pt x="456" y="252"/>
                    </a:lnTo>
                    <a:lnTo>
                      <a:pt x="498" y="0"/>
                    </a:lnTo>
                    <a:lnTo>
                      <a:pt x="164" y="0"/>
                    </a:lnTo>
                    <a:lnTo>
                      <a:pt x="0" y="952"/>
                    </a:lnTo>
                    <a:lnTo>
                      <a:pt x="878" y="492"/>
                    </a:lnTo>
                    <a:lnTo>
                      <a:pt x="878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399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2" name="Freeform 108">
                <a:extLst>
                  <a:ext uri="{FF2B5EF4-FFF2-40B4-BE49-F238E27FC236}">
                    <a16:creationId xmlns:a16="http://schemas.microsoft.com/office/drawing/2014/main" xmlns="" id="{0D9FF37A-CC4A-4BEC-B469-4075BFF4D1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1987" y="0"/>
                <a:ext cx="1511300" cy="1778000"/>
              </a:xfrm>
              <a:custGeom>
                <a:avLst/>
                <a:gdLst>
                  <a:gd name="T0" fmla="*/ 460241095 w 1534"/>
                  <a:gd name="T1" fmla="*/ 934440516 h 1804"/>
                  <a:gd name="T2" fmla="*/ 0 w 1534"/>
                  <a:gd name="T3" fmla="*/ 0 h 1804"/>
                  <a:gd name="T4" fmla="*/ 0 w 1534"/>
                  <a:gd name="T5" fmla="*/ 679947018 h 1804"/>
                  <a:gd name="T6" fmla="*/ 238859290 w 1534"/>
                  <a:gd name="T7" fmla="*/ 1165622896 h 1804"/>
                  <a:gd name="T8" fmla="*/ 774835825 w 1534"/>
                  <a:gd name="T9" fmla="*/ 1243330563 h 1804"/>
                  <a:gd name="T10" fmla="*/ 388389322 w 1534"/>
                  <a:gd name="T11" fmla="*/ 1622157906 h 1804"/>
                  <a:gd name="T12" fmla="*/ 409750474 w 1534"/>
                  <a:gd name="T13" fmla="*/ 1752319530 h 1804"/>
                  <a:gd name="T14" fmla="*/ 802023462 w 1534"/>
                  <a:gd name="T15" fmla="*/ 1752319530 h 1804"/>
                  <a:gd name="T16" fmla="*/ 1489471863 w 1534"/>
                  <a:gd name="T17" fmla="*/ 1084029057 h 1804"/>
                  <a:gd name="T18" fmla="*/ 460241095 w 1534"/>
                  <a:gd name="T19" fmla="*/ 934440516 h 180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534"/>
                  <a:gd name="T31" fmla="*/ 0 h 1804"/>
                  <a:gd name="T32" fmla="*/ 1534 w 1534"/>
                  <a:gd name="T33" fmla="*/ 1804 h 180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534" h="1804">
                    <a:moveTo>
                      <a:pt x="474" y="962"/>
                    </a:moveTo>
                    <a:lnTo>
                      <a:pt x="0" y="0"/>
                    </a:lnTo>
                    <a:lnTo>
                      <a:pt x="0" y="700"/>
                    </a:lnTo>
                    <a:lnTo>
                      <a:pt x="246" y="1200"/>
                    </a:lnTo>
                    <a:lnTo>
                      <a:pt x="798" y="1280"/>
                    </a:lnTo>
                    <a:lnTo>
                      <a:pt x="400" y="1670"/>
                    </a:lnTo>
                    <a:lnTo>
                      <a:pt x="422" y="1804"/>
                    </a:lnTo>
                    <a:lnTo>
                      <a:pt x="826" y="1804"/>
                    </a:lnTo>
                    <a:lnTo>
                      <a:pt x="1534" y="1116"/>
                    </a:lnTo>
                    <a:lnTo>
                      <a:pt x="474" y="962"/>
                    </a:lnTo>
                    <a:close/>
                  </a:path>
                </a:pathLst>
              </a:custGeom>
              <a:solidFill>
                <a:srgbClr val="F0A1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399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3" name="Freeform 109">
                <a:extLst>
                  <a:ext uri="{FF2B5EF4-FFF2-40B4-BE49-F238E27FC236}">
                    <a16:creationId xmlns:a16="http://schemas.microsoft.com/office/drawing/2014/main" xmlns="" id="{810CE509-6E8B-4037-9F4E-5EFE3ACD38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0687" y="0"/>
                <a:ext cx="1511300" cy="1778000"/>
              </a:xfrm>
              <a:custGeom>
                <a:avLst/>
                <a:gdLst>
                  <a:gd name="T0" fmla="*/ 1029230767 w 1534"/>
                  <a:gd name="T1" fmla="*/ 934440516 h 1804"/>
                  <a:gd name="T2" fmla="*/ 0 w 1534"/>
                  <a:gd name="T3" fmla="*/ 1084029057 h 1804"/>
                  <a:gd name="T4" fmla="*/ 687448400 w 1534"/>
                  <a:gd name="T5" fmla="*/ 1752319530 h 1804"/>
                  <a:gd name="T6" fmla="*/ 1079721389 w 1534"/>
                  <a:gd name="T7" fmla="*/ 1752319530 h 1804"/>
                  <a:gd name="T8" fmla="*/ 1103024374 w 1534"/>
                  <a:gd name="T9" fmla="*/ 1622157906 h 1804"/>
                  <a:gd name="T10" fmla="*/ 714636037 w 1534"/>
                  <a:gd name="T11" fmla="*/ 1243330563 h 1804"/>
                  <a:gd name="T12" fmla="*/ 1250612572 w 1534"/>
                  <a:gd name="T13" fmla="*/ 1165622896 h 1804"/>
                  <a:gd name="T14" fmla="*/ 1489471863 w 1534"/>
                  <a:gd name="T15" fmla="*/ 679947018 h 1804"/>
                  <a:gd name="T16" fmla="*/ 1489471863 w 1534"/>
                  <a:gd name="T17" fmla="*/ 0 h 1804"/>
                  <a:gd name="T18" fmla="*/ 1029230767 w 1534"/>
                  <a:gd name="T19" fmla="*/ 934440516 h 180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534"/>
                  <a:gd name="T31" fmla="*/ 0 h 1804"/>
                  <a:gd name="T32" fmla="*/ 1534 w 1534"/>
                  <a:gd name="T33" fmla="*/ 1804 h 180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534" h="1804">
                    <a:moveTo>
                      <a:pt x="1060" y="962"/>
                    </a:moveTo>
                    <a:lnTo>
                      <a:pt x="0" y="1116"/>
                    </a:lnTo>
                    <a:lnTo>
                      <a:pt x="708" y="1804"/>
                    </a:lnTo>
                    <a:lnTo>
                      <a:pt x="1112" y="1804"/>
                    </a:lnTo>
                    <a:lnTo>
                      <a:pt x="1136" y="1670"/>
                    </a:lnTo>
                    <a:lnTo>
                      <a:pt x="736" y="1280"/>
                    </a:lnTo>
                    <a:lnTo>
                      <a:pt x="1288" y="1200"/>
                    </a:lnTo>
                    <a:lnTo>
                      <a:pt x="1534" y="700"/>
                    </a:lnTo>
                    <a:lnTo>
                      <a:pt x="1534" y="0"/>
                    </a:lnTo>
                    <a:lnTo>
                      <a:pt x="1060" y="962"/>
                    </a:lnTo>
                    <a:close/>
                  </a:path>
                </a:pathLst>
              </a:custGeom>
              <a:solidFill>
                <a:srgbClr val="E6C7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399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4" name="任意多边形 42">
                <a:extLst>
                  <a:ext uri="{FF2B5EF4-FFF2-40B4-BE49-F238E27FC236}">
                    <a16:creationId xmlns:a16="http://schemas.microsoft.com/office/drawing/2014/main" xmlns="" id="{F7D112CB-75D2-4A4E-BAE6-3575A6B60BB6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0" y="404813"/>
                <a:ext cx="2736850" cy="615950"/>
              </a:xfrm>
              <a:custGeom>
                <a:avLst/>
                <a:gdLst>
                  <a:gd name="T0" fmla="*/ 0 w 2896333"/>
                  <a:gd name="T1" fmla="*/ 581025 h 581025"/>
                  <a:gd name="T2" fmla="*/ 333375 w 2896333"/>
                  <a:gd name="T3" fmla="*/ 0 h 581025"/>
                  <a:gd name="T4" fmla="*/ 2896333 w 2896333"/>
                  <a:gd name="T5" fmla="*/ 0 h 581025"/>
                  <a:gd name="T6" fmla="*/ 0 60000 65536"/>
                  <a:gd name="T7" fmla="*/ 0 60000 65536"/>
                  <a:gd name="T8" fmla="*/ 0 60000 65536"/>
                  <a:gd name="T9" fmla="*/ 0 w 2896333"/>
                  <a:gd name="T10" fmla="*/ 0 h 581025"/>
                  <a:gd name="T11" fmla="*/ 2896333 w 2896333"/>
                  <a:gd name="T12" fmla="*/ 581025 h 58102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896333" h="581025">
                    <a:moveTo>
                      <a:pt x="0" y="581025"/>
                    </a:moveTo>
                    <a:lnTo>
                      <a:pt x="333375" y="0"/>
                    </a:lnTo>
                    <a:lnTo>
                      <a:pt x="2896333" y="0"/>
                    </a:lnTo>
                  </a:path>
                </a:pathLst>
              </a:custGeom>
              <a:noFill/>
              <a:ln w="12700" cap="flat" cmpd="sng">
                <a:solidFill>
                  <a:srgbClr val="BFBFBF"/>
                </a:solidFill>
                <a:prstDash val="dash"/>
                <a:miter lim="800000"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399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5" name="矩形 1">
                <a:extLst>
                  <a:ext uri="{FF2B5EF4-FFF2-40B4-BE49-F238E27FC236}">
                    <a16:creationId xmlns:a16="http://schemas.microsoft.com/office/drawing/2014/main" xmlns="" id="{E91DDF2F-853F-4D1B-8029-EE4BF3F490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362" y="-7117"/>
                <a:ext cx="2291809" cy="1265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方正兰亭细黑_GBK" charset="-122"/>
                  </a:rPr>
                  <a:t>此处添加标题内容</a:t>
                </a:r>
                <a:endParaRPr lang="en-US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兰亭细黑_GBK" charset="-122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方正兰亭细黑_GBK" charset="-122"/>
                  </a:rPr>
                  <a:t>点击此处添加内容</a:t>
                </a:r>
                <a:endParaRPr 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兰亭细黑_GBK" charset="-122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方正兰亭细黑_GBK" charset="-122"/>
                  </a:rPr>
                  <a:t>点击此处添加内容</a:t>
                </a:r>
              </a:p>
              <a:p>
                <a:pPr algn="just">
                  <a:lnSpc>
                    <a:spcPct val="150000"/>
                  </a:lnSpc>
                </a:pPr>
                <a:endParaRPr lang="zh-CN" altLang="en-US" sz="11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兰亭细黑_GBK" charset="-122"/>
                </a:endParaRPr>
              </a:p>
            </p:txBody>
          </p:sp>
          <p:sp>
            <p:nvSpPr>
              <p:cNvPr id="16" name="任意多边形 44">
                <a:extLst>
                  <a:ext uri="{FF2B5EF4-FFF2-40B4-BE49-F238E27FC236}">
                    <a16:creationId xmlns:a16="http://schemas.microsoft.com/office/drawing/2014/main" xmlns="" id="{F980C674-15B9-4856-B9C7-9E19E202186D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9525" y="1930400"/>
                <a:ext cx="2433637" cy="620713"/>
              </a:xfrm>
              <a:custGeom>
                <a:avLst/>
                <a:gdLst>
                  <a:gd name="T0" fmla="*/ 0 w 2528430"/>
                  <a:gd name="T1" fmla="*/ 587027 h 587027"/>
                  <a:gd name="T2" fmla="*/ 333375 w 2528430"/>
                  <a:gd name="T3" fmla="*/ 6002 h 587027"/>
                  <a:gd name="T4" fmla="*/ 2528430 w 2528430"/>
                  <a:gd name="T5" fmla="*/ 0 h 587027"/>
                  <a:gd name="T6" fmla="*/ 0 60000 65536"/>
                  <a:gd name="T7" fmla="*/ 0 60000 65536"/>
                  <a:gd name="T8" fmla="*/ 0 60000 65536"/>
                  <a:gd name="T9" fmla="*/ 0 w 2528430"/>
                  <a:gd name="T10" fmla="*/ 0 h 587027"/>
                  <a:gd name="T11" fmla="*/ 2528430 w 2528430"/>
                  <a:gd name="T12" fmla="*/ 587027 h 5870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28430" h="587027">
                    <a:moveTo>
                      <a:pt x="0" y="587027"/>
                    </a:moveTo>
                    <a:lnTo>
                      <a:pt x="333375" y="6002"/>
                    </a:lnTo>
                    <a:lnTo>
                      <a:pt x="2528430" y="0"/>
                    </a:lnTo>
                  </a:path>
                </a:pathLst>
              </a:custGeom>
              <a:noFill/>
              <a:ln w="12700" cap="flat" cmpd="sng">
                <a:solidFill>
                  <a:srgbClr val="BFBFBF"/>
                </a:solidFill>
                <a:prstDash val="dash"/>
                <a:miter lim="800000"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399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7" name="任意多边形 47">
                <a:extLst>
                  <a:ext uri="{FF2B5EF4-FFF2-40B4-BE49-F238E27FC236}">
                    <a16:creationId xmlns:a16="http://schemas.microsoft.com/office/drawing/2014/main" xmlns="" id="{37B63D6B-4093-4E7E-A946-6BFDFA1741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9687" y="414338"/>
                <a:ext cx="2736850" cy="615950"/>
              </a:xfrm>
              <a:custGeom>
                <a:avLst/>
                <a:gdLst>
                  <a:gd name="T0" fmla="*/ 0 w 2896333"/>
                  <a:gd name="T1" fmla="*/ 581025 h 581025"/>
                  <a:gd name="T2" fmla="*/ 333375 w 2896333"/>
                  <a:gd name="T3" fmla="*/ 0 h 581025"/>
                  <a:gd name="T4" fmla="*/ 2896333 w 2896333"/>
                  <a:gd name="T5" fmla="*/ 0 h 581025"/>
                  <a:gd name="T6" fmla="*/ 0 60000 65536"/>
                  <a:gd name="T7" fmla="*/ 0 60000 65536"/>
                  <a:gd name="T8" fmla="*/ 0 60000 65536"/>
                  <a:gd name="T9" fmla="*/ 0 w 2896333"/>
                  <a:gd name="T10" fmla="*/ 0 h 581025"/>
                  <a:gd name="T11" fmla="*/ 2896333 w 2896333"/>
                  <a:gd name="T12" fmla="*/ 581025 h 58102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896333" h="581025">
                    <a:moveTo>
                      <a:pt x="0" y="581025"/>
                    </a:moveTo>
                    <a:lnTo>
                      <a:pt x="333375" y="0"/>
                    </a:lnTo>
                    <a:lnTo>
                      <a:pt x="2896333" y="0"/>
                    </a:lnTo>
                  </a:path>
                </a:pathLst>
              </a:custGeom>
              <a:noFill/>
              <a:ln w="12700" cap="flat" cmpd="sng">
                <a:solidFill>
                  <a:srgbClr val="BFBFBF"/>
                </a:solidFill>
                <a:prstDash val="dash"/>
                <a:miter lim="800000"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399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8" name="任意多边形 48">
                <a:extLst>
                  <a:ext uri="{FF2B5EF4-FFF2-40B4-BE49-F238E27FC236}">
                    <a16:creationId xmlns:a16="http://schemas.microsoft.com/office/drawing/2014/main" xmlns="" id="{4552F95E-E29F-4911-BC44-FEC9F22206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4137" y="1930400"/>
                <a:ext cx="2713038" cy="620713"/>
              </a:xfrm>
              <a:custGeom>
                <a:avLst/>
                <a:gdLst>
                  <a:gd name="T0" fmla="*/ 0 w 2528430"/>
                  <a:gd name="T1" fmla="*/ 587027 h 587027"/>
                  <a:gd name="T2" fmla="*/ 333375 w 2528430"/>
                  <a:gd name="T3" fmla="*/ 6002 h 587027"/>
                  <a:gd name="T4" fmla="*/ 2528430 w 2528430"/>
                  <a:gd name="T5" fmla="*/ 0 h 587027"/>
                  <a:gd name="T6" fmla="*/ 0 60000 65536"/>
                  <a:gd name="T7" fmla="*/ 0 60000 65536"/>
                  <a:gd name="T8" fmla="*/ 0 60000 65536"/>
                  <a:gd name="T9" fmla="*/ 0 w 2528430"/>
                  <a:gd name="T10" fmla="*/ 0 h 587027"/>
                  <a:gd name="T11" fmla="*/ 2528430 w 2528430"/>
                  <a:gd name="T12" fmla="*/ 587027 h 5870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28430" h="587027">
                    <a:moveTo>
                      <a:pt x="0" y="587027"/>
                    </a:moveTo>
                    <a:lnTo>
                      <a:pt x="333375" y="6002"/>
                    </a:lnTo>
                    <a:lnTo>
                      <a:pt x="2528430" y="0"/>
                    </a:lnTo>
                  </a:path>
                </a:pathLst>
              </a:custGeom>
              <a:noFill/>
              <a:ln w="12700" cap="flat" cmpd="sng">
                <a:solidFill>
                  <a:srgbClr val="BFBFBF"/>
                </a:solidFill>
                <a:prstDash val="dash"/>
                <a:miter lim="800000"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399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9" name="Oval 54">
                <a:extLst>
                  <a:ext uri="{FF2B5EF4-FFF2-40B4-BE49-F238E27FC236}">
                    <a16:creationId xmlns:a16="http://schemas.microsoft.com/office/drawing/2014/main" xmlns="" id="{9603737D-2E78-4B93-AF78-11B65D86D1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3987" y="984250"/>
                <a:ext cx="82550" cy="82550"/>
              </a:xfrm>
              <a:prstGeom prst="ellipse">
                <a:avLst/>
              </a:prstGeom>
              <a:gradFill rotWithShape="1">
                <a:gsLst>
                  <a:gs pos="0">
                    <a:srgbClr val="9B9B9B"/>
                  </a:gs>
                  <a:gs pos="50000">
                    <a:srgbClr val="8D8D8D"/>
                  </a:gs>
                  <a:gs pos="100000">
                    <a:srgbClr val="797979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399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0" name="Oval 54">
                <a:extLst>
                  <a:ext uri="{FF2B5EF4-FFF2-40B4-BE49-F238E27FC236}">
                    <a16:creationId xmlns:a16="http://schemas.microsoft.com/office/drawing/2014/main" xmlns="" id="{5559BA0E-C215-4542-AB97-C1E7AA80F6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2062" y="990600"/>
                <a:ext cx="82550" cy="82550"/>
              </a:xfrm>
              <a:prstGeom prst="ellipse">
                <a:avLst/>
              </a:prstGeom>
              <a:gradFill rotWithShape="1">
                <a:gsLst>
                  <a:gs pos="0">
                    <a:srgbClr val="9B9B9B"/>
                  </a:gs>
                  <a:gs pos="50000">
                    <a:srgbClr val="8D8D8D"/>
                  </a:gs>
                  <a:gs pos="100000">
                    <a:srgbClr val="797979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399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1" name="Oval 54">
                <a:extLst>
                  <a:ext uri="{FF2B5EF4-FFF2-40B4-BE49-F238E27FC236}">
                    <a16:creationId xmlns:a16="http://schemas.microsoft.com/office/drawing/2014/main" xmlns="" id="{FF394027-21C3-496F-B14D-01BF5A0939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9687" y="2509838"/>
                <a:ext cx="82550" cy="82550"/>
              </a:xfrm>
              <a:prstGeom prst="ellipse">
                <a:avLst/>
              </a:prstGeom>
              <a:gradFill rotWithShape="1">
                <a:gsLst>
                  <a:gs pos="0">
                    <a:srgbClr val="9B9B9B"/>
                  </a:gs>
                  <a:gs pos="50000">
                    <a:srgbClr val="8D8D8D"/>
                  </a:gs>
                  <a:gs pos="100000">
                    <a:srgbClr val="797979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399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2" name="Oval 54">
                <a:extLst>
                  <a:ext uri="{FF2B5EF4-FFF2-40B4-BE49-F238E27FC236}">
                    <a16:creationId xmlns:a16="http://schemas.microsoft.com/office/drawing/2014/main" xmlns="" id="{1042D5EF-ADA0-46C9-8507-E3E7ACC61D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9825" y="2509838"/>
                <a:ext cx="82550" cy="82550"/>
              </a:xfrm>
              <a:prstGeom prst="ellipse">
                <a:avLst/>
              </a:prstGeom>
              <a:gradFill rotWithShape="1">
                <a:gsLst>
                  <a:gs pos="0">
                    <a:srgbClr val="9B9B9B"/>
                  </a:gs>
                  <a:gs pos="50000">
                    <a:srgbClr val="8D8D8D"/>
                  </a:gs>
                  <a:gs pos="100000">
                    <a:srgbClr val="797979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399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3" name="矩形 1">
                <a:extLst>
                  <a:ext uri="{FF2B5EF4-FFF2-40B4-BE49-F238E27FC236}">
                    <a16:creationId xmlns:a16="http://schemas.microsoft.com/office/drawing/2014/main" xmlns="" id="{33A320A3-B16D-442E-834B-A46A8FB2A5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363" y="1511201"/>
                <a:ext cx="2291809" cy="1265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方正兰亭细黑_GBK" charset="-122"/>
                  </a:rPr>
                  <a:t>此处添加标题内容</a:t>
                </a:r>
                <a:endParaRPr lang="en-US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兰亭细黑_GBK" charset="-122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方正兰亭细黑_GBK" charset="-122"/>
                  </a:rPr>
                  <a:t>点击此处添加内容</a:t>
                </a:r>
                <a:endParaRPr 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兰亭细黑_GBK" charset="-122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方正兰亭细黑_GBK" charset="-122"/>
                  </a:rPr>
                  <a:t>点击此处添加内容</a:t>
                </a:r>
              </a:p>
              <a:p>
                <a:pPr algn="just">
                  <a:lnSpc>
                    <a:spcPct val="150000"/>
                  </a:lnSpc>
                </a:pPr>
                <a:endParaRPr lang="zh-CN" altLang="en-US" sz="11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兰亭细黑_GBK" charset="-122"/>
                </a:endParaRPr>
              </a:p>
            </p:txBody>
          </p:sp>
          <p:sp>
            <p:nvSpPr>
              <p:cNvPr id="24" name="矩形 1">
                <a:extLst>
                  <a:ext uri="{FF2B5EF4-FFF2-40B4-BE49-F238E27FC236}">
                    <a16:creationId xmlns:a16="http://schemas.microsoft.com/office/drawing/2014/main" xmlns="" id="{2B7DA080-2560-4F12-9073-AB4C0D5B64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6351" y="-7117"/>
                <a:ext cx="2291809" cy="1265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>
                  <a:lnSpc>
                    <a:spcPct val="15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方正兰亭细黑_GBK" charset="-122"/>
                  </a:rPr>
                  <a:t>此处添加标题内容</a:t>
                </a:r>
                <a:endParaRPr lang="en-US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兰亭细黑_GBK" charset="-122"/>
                </a:endParaRPr>
              </a:p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方正兰亭细黑_GBK" charset="-122"/>
                  </a:rPr>
                  <a:t>点击此处添加内容</a:t>
                </a:r>
                <a:endParaRPr 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兰亭细黑_GBK" charset="-122"/>
                </a:endParaRPr>
              </a:p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方正兰亭细黑_GBK" charset="-122"/>
                  </a:rPr>
                  <a:t>点击此处添加内容</a:t>
                </a:r>
              </a:p>
              <a:p>
                <a:pPr algn="r">
                  <a:lnSpc>
                    <a:spcPct val="150000"/>
                  </a:lnSpc>
                </a:pPr>
                <a:endParaRPr lang="zh-CN" altLang="en-US" sz="11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兰亭细黑_GBK" charset="-122"/>
                </a:endParaRPr>
              </a:p>
            </p:txBody>
          </p:sp>
          <p:sp>
            <p:nvSpPr>
              <p:cNvPr id="25" name="矩形 1">
                <a:extLst>
                  <a:ext uri="{FF2B5EF4-FFF2-40B4-BE49-F238E27FC236}">
                    <a16:creationId xmlns:a16="http://schemas.microsoft.com/office/drawing/2014/main" xmlns="" id="{8DF90AFB-AB61-4E06-8E4F-E4F19471B2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1097" y="1526333"/>
                <a:ext cx="2291809" cy="1265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>
                  <a:lnSpc>
                    <a:spcPct val="15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方正兰亭细黑_GBK" charset="-122"/>
                  </a:rPr>
                  <a:t>此处添加标题内容</a:t>
                </a:r>
                <a:endParaRPr lang="en-US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兰亭细黑_GBK" charset="-122"/>
                </a:endParaRPr>
              </a:p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方正兰亭细黑_GBK" charset="-122"/>
                  </a:rPr>
                  <a:t>点击此处添加内容</a:t>
                </a:r>
                <a:endParaRPr 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兰亭细黑_GBK" charset="-122"/>
                </a:endParaRPr>
              </a:p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方正兰亭细黑_GBK" charset="-122"/>
                  </a:rPr>
                  <a:t>点击此处添加内容</a:t>
                </a:r>
              </a:p>
              <a:p>
                <a:pPr algn="r">
                  <a:lnSpc>
                    <a:spcPct val="150000"/>
                  </a:lnSpc>
                </a:pPr>
                <a:endParaRPr lang="zh-CN" altLang="en-US" sz="11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兰亭细黑_GBK" charset="-122"/>
                </a:endParaRPr>
              </a:p>
            </p:txBody>
          </p:sp>
        </p:grpSp>
        <p:pic>
          <p:nvPicPr>
            <p:cNvPr id="4" name="图片 29">
              <a:extLst>
                <a:ext uri="{FF2B5EF4-FFF2-40B4-BE49-F238E27FC236}">
                  <a16:creationId xmlns:a16="http://schemas.microsoft.com/office/drawing/2014/main" xmlns="" id="{6B24CB75-2817-45F9-A5D2-71F1ADAB48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49" y="0"/>
              <a:ext cx="502575" cy="50257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30">
              <a:extLst>
                <a:ext uri="{FF2B5EF4-FFF2-40B4-BE49-F238E27FC236}">
                  <a16:creationId xmlns:a16="http://schemas.microsoft.com/office/drawing/2014/main" xmlns="" id="{2CBFDD7D-EF07-40F8-8B67-8399E09488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9983" y="19568"/>
              <a:ext cx="502575" cy="502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31">
              <a:extLst>
                <a:ext uri="{FF2B5EF4-FFF2-40B4-BE49-F238E27FC236}">
                  <a16:creationId xmlns:a16="http://schemas.microsoft.com/office/drawing/2014/main" xmlns="" id="{6C4C7926-E9D9-4B33-8B3F-4B892C5F7F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080688"/>
              <a:ext cx="596675" cy="59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32">
              <a:extLst>
                <a:ext uri="{FF2B5EF4-FFF2-40B4-BE49-F238E27FC236}">
                  <a16:creationId xmlns:a16="http://schemas.microsoft.com/office/drawing/2014/main" xmlns="" id="{BAD04452-E3F6-482C-83EB-38C89BC7F8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20699" y="2106801"/>
              <a:ext cx="551859" cy="551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9225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7">
            <a:extLst>
              <a:ext uri="{FF2B5EF4-FFF2-40B4-BE49-F238E27FC236}">
                <a16:creationId xmlns:a16="http://schemas.microsoft.com/office/drawing/2014/main" xmlns="" id="{4A52FC1E-7A41-483F-ACA6-2FB3B39AF19D}"/>
              </a:ext>
            </a:extLst>
          </p:cNvPr>
          <p:cNvGrpSpPr>
            <a:grpSpLocks/>
          </p:cNvGrpSpPr>
          <p:nvPr/>
        </p:nvGrpSpPr>
        <p:grpSpPr bwMode="auto">
          <a:xfrm>
            <a:off x="4935525" y="3605931"/>
            <a:ext cx="632261" cy="820862"/>
            <a:chOff x="3600" y="3001"/>
            <a:chExt cx="779" cy="1007"/>
          </a:xfrm>
          <a:solidFill>
            <a:schemeClr val="accent4"/>
          </a:solidFill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xmlns="" id="{4FABF962-FD70-424A-BF2E-3F24853757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0" y="3072"/>
              <a:ext cx="779" cy="936"/>
            </a:xfrm>
            <a:custGeom>
              <a:avLst/>
              <a:gdLst/>
              <a:ahLst/>
              <a:cxnLst>
                <a:cxn ang="0">
                  <a:pos x="3" y="159"/>
                </a:cxn>
                <a:cxn ang="0">
                  <a:pos x="90" y="130"/>
                </a:cxn>
                <a:cxn ang="0">
                  <a:pos x="360" y="128"/>
                </a:cxn>
                <a:cxn ang="0">
                  <a:pos x="451" y="116"/>
                </a:cxn>
                <a:cxn ang="0">
                  <a:pos x="602" y="40"/>
                </a:cxn>
                <a:cxn ang="0">
                  <a:pos x="693" y="26"/>
                </a:cxn>
                <a:cxn ang="0">
                  <a:pos x="648" y="98"/>
                </a:cxn>
                <a:cxn ang="0">
                  <a:pos x="586" y="139"/>
                </a:cxn>
                <a:cxn ang="0">
                  <a:pos x="483" y="221"/>
                </a:cxn>
                <a:cxn ang="0">
                  <a:pos x="465" y="306"/>
                </a:cxn>
                <a:cxn ang="0">
                  <a:pos x="571" y="786"/>
                </a:cxn>
                <a:cxn ang="0">
                  <a:pos x="541" y="843"/>
                </a:cxn>
                <a:cxn ang="0">
                  <a:pos x="483" y="816"/>
                </a:cxn>
                <a:cxn ang="0">
                  <a:pos x="389" y="557"/>
                </a:cxn>
                <a:cxn ang="0">
                  <a:pos x="366" y="518"/>
                </a:cxn>
                <a:cxn ang="0">
                  <a:pos x="355" y="518"/>
                </a:cxn>
                <a:cxn ang="0">
                  <a:pos x="334" y="557"/>
                </a:cxn>
                <a:cxn ang="0">
                  <a:pos x="239" y="816"/>
                </a:cxn>
                <a:cxn ang="0">
                  <a:pos x="182" y="843"/>
                </a:cxn>
                <a:cxn ang="0">
                  <a:pos x="152" y="786"/>
                </a:cxn>
                <a:cxn ang="0">
                  <a:pos x="257" y="306"/>
                </a:cxn>
                <a:cxn ang="0">
                  <a:pos x="241" y="235"/>
                </a:cxn>
                <a:cxn ang="0">
                  <a:pos x="165" y="211"/>
                </a:cxn>
                <a:cxn ang="0">
                  <a:pos x="75" y="203"/>
                </a:cxn>
                <a:cxn ang="0">
                  <a:pos x="3" y="159"/>
                </a:cxn>
              </a:cxnLst>
              <a:rect l="0" t="0" r="r" b="b"/>
              <a:pathLst>
                <a:path w="709" h="852">
                  <a:moveTo>
                    <a:pt x="3" y="159"/>
                  </a:moveTo>
                  <a:cubicBezTo>
                    <a:pt x="6" y="128"/>
                    <a:pt x="51" y="130"/>
                    <a:pt x="90" y="130"/>
                  </a:cubicBezTo>
                  <a:cubicBezTo>
                    <a:pt x="126" y="130"/>
                    <a:pt x="312" y="128"/>
                    <a:pt x="360" y="128"/>
                  </a:cubicBezTo>
                  <a:cubicBezTo>
                    <a:pt x="409" y="128"/>
                    <a:pt x="450" y="116"/>
                    <a:pt x="451" y="116"/>
                  </a:cubicBezTo>
                  <a:cubicBezTo>
                    <a:pt x="478" y="111"/>
                    <a:pt x="569" y="57"/>
                    <a:pt x="602" y="40"/>
                  </a:cubicBezTo>
                  <a:cubicBezTo>
                    <a:pt x="637" y="23"/>
                    <a:pt x="676" y="0"/>
                    <a:pt x="693" y="26"/>
                  </a:cubicBezTo>
                  <a:cubicBezTo>
                    <a:pt x="709" y="52"/>
                    <a:pt x="687" y="73"/>
                    <a:pt x="648" y="98"/>
                  </a:cubicBezTo>
                  <a:cubicBezTo>
                    <a:pt x="605" y="125"/>
                    <a:pt x="611" y="123"/>
                    <a:pt x="586" y="139"/>
                  </a:cubicBezTo>
                  <a:cubicBezTo>
                    <a:pt x="558" y="156"/>
                    <a:pt x="497" y="200"/>
                    <a:pt x="483" y="221"/>
                  </a:cubicBezTo>
                  <a:cubicBezTo>
                    <a:pt x="470" y="241"/>
                    <a:pt x="469" y="272"/>
                    <a:pt x="465" y="306"/>
                  </a:cubicBezTo>
                  <a:cubicBezTo>
                    <a:pt x="454" y="436"/>
                    <a:pt x="564" y="761"/>
                    <a:pt x="571" y="786"/>
                  </a:cubicBezTo>
                  <a:cubicBezTo>
                    <a:pt x="577" y="807"/>
                    <a:pt x="573" y="833"/>
                    <a:pt x="541" y="843"/>
                  </a:cubicBezTo>
                  <a:cubicBezTo>
                    <a:pt x="509" y="852"/>
                    <a:pt x="490" y="837"/>
                    <a:pt x="483" y="816"/>
                  </a:cubicBezTo>
                  <a:cubicBezTo>
                    <a:pt x="472" y="778"/>
                    <a:pt x="408" y="606"/>
                    <a:pt x="389" y="557"/>
                  </a:cubicBezTo>
                  <a:cubicBezTo>
                    <a:pt x="381" y="537"/>
                    <a:pt x="373" y="522"/>
                    <a:pt x="366" y="518"/>
                  </a:cubicBezTo>
                  <a:cubicBezTo>
                    <a:pt x="363" y="517"/>
                    <a:pt x="357" y="518"/>
                    <a:pt x="355" y="518"/>
                  </a:cubicBezTo>
                  <a:cubicBezTo>
                    <a:pt x="348" y="521"/>
                    <a:pt x="341" y="537"/>
                    <a:pt x="334" y="557"/>
                  </a:cubicBezTo>
                  <a:cubicBezTo>
                    <a:pt x="315" y="606"/>
                    <a:pt x="251" y="778"/>
                    <a:pt x="239" y="816"/>
                  </a:cubicBezTo>
                  <a:cubicBezTo>
                    <a:pt x="233" y="837"/>
                    <a:pt x="214" y="852"/>
                    <a:pt x="182" y="843"/>
                  </a:cubicBezTo>
                  <a:cubicBezTo>
                    <a:pt x="150" y="833"/>
                    <a:pt x="145" y="807"/>
                    <a:pt x="152" y="786"/>
                  </a:cubicBezTo>
                  <a:cubicBezTo>
                    <a:pt x="159" y="761"/>
                    <a:pt x="269" y="436"/>
                    <a:pt x="257" y="306"/>
                  </a:cubicBezTo>
                  <a:cubicBezTo>
                    <a:pt x="254" y="272"/>
                    <a:pt x="254" y="255"/>
                    <a:pt x="241" y="235"/>
                  </a:cubicBezTo>
                  <a:cubicBezTo>
                    <a:pt x="227" y="215"/>
                    <a:pt x="197" y="214"/>
                    <a:pt x="165" y="211"/>
                  </a:cubicBezTo>
                  <a:cubicBezTo>
                    <a:pt x="136" y="208"/>
                    <a:pt x="125" y="207"/>
                    <a:pt x="75" y="203"/>
                  </a:cubicBezTo>
                  <a:cubicBezTo>
                    <a:pt x="29" y="198"/>
                    <a:pt x="0" y="189"/>
                    <a:pt x="3" y="15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zh-CN" sz="1350">
                <a:solidFill>
                  <a:schemeClr val="bg1"/>
                </a:solidFill>
                <a:latin typeface="Arial"/>
              </a:endParaRPr>
            </a:p>
          </p:txBody>
        </p:sp>
        <p:sp>
          <p:nvSpPr>
            <p:cNvPr id="4" name="Oval 8">
              <a:extLst>
                <a:ext uri="{FF2B5EF4-FFF2-40B4-BE49-F238E27FC236}">
                  <a16:creationId xmlns:a16="http://schemas.microsoft.com/office/drawing/2014/main" xmlns="" id="{FDBFE69A-6C84-4D35-81B9-3DC59A4D8A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9" y="3001"/>
              <a:ext cx="188" cy="189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zh-CN" sz="1350">
                <a:solidFill>
                  <a:schemeClr val="bg1"/>
                </a:solidFill>
                <a:latin typeface="Arial"/>
              </a:endParaRPr>
            </a:p>
          </p:txBody>
        </p:sp>
      </p:grpSp>
      <p:grpSp>
        <p:nvGrpSpPr>
          <p:cNvPr id="5" name="Group 29">
            <a:extLst>
              <a:ext uri="{FF2B5EF4-FFF2-40B4-BE49-F238E27FC236}">
                <a16:creationId xmlns:a16="http://schemas.microsoft.com/office/drawing/2014/main" xmlns="" id="{1302E3D3-7131-483E-BC89-8CD417473F73}"/>
              </a:ext>
            </a:extLst>
          </p:cNvPr>
          <p:cNvGrpSpPr>
            <a:grpSpLocks/>
          </p:cNvGrpSpPr>
          <p:nvPr/>
        </p:nvGrpSpPr>
        <p:grpSpPr bwMode="auto">
          <a:xfrm>
            <a:off x="3706487" y="3605931"/>
            <a:ext cx="638713" cy="820861"/>
            <a:chOff x="2086" y="3001"/>
            <a:chExt cx="787" cy="1007"/>
          </a:xfrm>
          <a:solidFill>
            <a:schemeClr val="accent4"/>
          </a:solidFill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xmlns="" id="{27446A5A-C5C4-44C8-BAA5-ECA7BB5DC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6" y="3213"/>
              <a:ext cx="787" cy="795"/>
            </a:xfrm>
            <a:custGeom>
              <a:avLst/>
              <a:gdLst/>
              <a:ahLst/>
              <a:cxnLst>
                <a:cxn ang="0">
                  <a:pos x="713" y="31"/>
                </a:cxn>
                <a:cxn ang="0">
                  <a:pos x="625" y="2"/>
                </a:cxn>
                <a:cxn ang="0">
                  <a:pos x="358" y="0"/>
                </a:cxn>
                <a:cxn ang="0">
                  <a:pos x="91" y="2"/>
                </a:cxn>
                <a:cxn ang="0">
                  <a:pos x="3" y="31"/>
                </a:cxn>
                <a:cxn ang="0">
                  <a:pos x="76" y="75"/>
                </a:cxn>
                <a:cxn ang="0">
                  <a:pos x="166" y="83"/>
                </a:cxn>
                <a:cxn ang="0">
                  <a:pos x="241" y="107"/>
                </a:cxn>
                <a:cxn ang="0">
                  <a:pos x="258" y="178"/>
                </a:cxn>
                <a:cxn ang="0">
                  <a:pos x="152" y="658"/>
                </a:cxn>
                <a:cxn ang="0">
                  <a:pos x="183" y="715"/>
                </a:cxn>
                <a:cxn ang="0">
                  <a:pos x="240" y="688"/>
                </a:cxn>
                <a:cxn ang="0">
                  <a:pos x="334" y="429"/>
                </a:cxn>
                <a:cxn ang="0">
                  <a:pos x="356" y="390"/>
                </a:cxn>
                <a:cxn ang="0">
                  <a:pos x="360" y="390"/>
                </a:cxn>
                <a:cxn ang="0">
                  <a:pos x="382" y="429"/>
                </a:cxn>
                <a:cxn ang="0">
                  <a:pos x="476" y="688"/>
                </a:cxn>
                <a:cxn ang="0">
                  <a:pos x="533" y="715"/>
                </a:cxn>
                <a:cxn ang="0">
                  <a:pos x="564" y="658"/>
                </a:cxn>
                <a:cxn ang="0">
                  <a:pos x="458" y="178"/>
                </a:cxn>
                <a:cxn ang="0">
                  <a:pos x="475" y="107"/>
                </a:cxn>
                <a:cxn ang="0">
                  <a:pos x="550" y="83"/>
                </a:cxn>
                <a:cxn ang="0">
                  <a:pos x="640" y="75"/>
                </a:cxn>
                <a:cxn ang="0">
                  <a:pos x="713" y="31"/>
                </a:cxn>
              </a:cxnLst>
              <a:rect l="0" t="0" r="r" b="b"/>
              <a:pathLst>
                <a:path w="716" h="724">
                  <a:moveTo>
                    <a:pt x="713" y="31"/>
                  </a:moveTo>
                  <a:cubicBezTo>
                    <a:pt x="710" y="0"/>
                    <a:pt x="664" y="2"/>
                    <a:pt x="625" y="2"/>
                  </a:cubicBezTo>
                  <a:cubicBezTo>
                    <a:pt x="591" y="2"/>
                    <a:pt x="410" y="0"/>
                    <a:pt x="358" y="0"/>
                  </a:cubicBezTo>
                  <a:cubicBezTo>
                    <a:pt x="306" y="0"/>
                    <a:pt x="125" y="2"/>
                    <a:pt x="91" y="2"/>
                  </a:cubicBezTo>
                  <a:cubicBezTo>
                    <a:pt x="51" y="2"/>
                    <a:pt x="6" y="0"/>
                    <a:pt x="3" y="31"/>
                  </a:cubicBezTo>
                  <a:cubicBezTo>
                    <a:pt x="0" y="61"/>
                    <a:pt x="29" y="70"/>
                    <a:pt x="76" y="75"/>
                  </a:cubicBezTo>
                  <a:cubicBezTo>
                    <a:pt x="126" y="79"/>
                    <a:pt x="136" y="80"/>
                    <a:pt x="166" y="83"/>
                  </a:cubicBezTo>
                  <a:cubicBezTo>
                    <a:pt x="198" y="86"/>
                    <a:pt x="228" y="87"/>
                    <a:pt x="241" y="107"/>
                  </a:cubicBezTo>
                  <a:cubicBezTo>
                    <a:pt x="254" y="127"/>
                    <a:pt x="255" y="144"/>
                    <a:pt x="258" y="178"/>
                  </a:cubicBezTo>
                  <a:cubicBezTo>
                    <a:pt x="269" y="308"/>
                    <a:pt x="159" y="633"/>
                    <a:pt x="152" y="658"/>
                  </a:cubicBezTo>
                  <a:cubicBezTo>
                    <a:pt x="146" y="679"/>
                    <a:pt x="150" y="705"/>
                    <a:pt x="183" y="715"/>
                  </a:cubicBezTo>
                  <a:cubicBezTo>
                    <a:pt x="215" y="724"/>
                    <a:pt x="234" y="709"/>
                    <a:pt x="240" y="688"/>
                  </a:cubicBezTo>
                  <a:cubicBezTo>
                    <a:pt x="251" y="650"/>
                    <a:pt x="315" y="478"/>
                    <a:pt x="334" y="429"/>
                  </a:cubicBezTo>
                  <a:cubicBezTo>
                    <a:pt x="342" y="409"/>
                    <a:pt x="348" y="393"/>
                    <a:pt x="356" y="390"/>
                  </a:cubicBezTo>
                  <a:cubicBezTo>
                    <a:pt x="360" y="390"/>
                    <a:pt x="360" y="390"/>
                    <a:pt x="360" y="390"/>
                  </a:cubicBezTo>
                  <a:cubicBezTo>
                    <a:pt x="368" y="393"/>
                    <a:pt x="374" y="409"/>
                    <a:pt x="382" y="429"/>
                  </a:cubicBezTo>
                  <a:cubicBezTo>
                    <a:pt x="401" y="478"/>
                    <a:pt x="465" y="650"/>
                    <a:pt x="476" y="688"/>
                  </a:cubicBezTo>
                  <a:cubicBezTo>
                    <a:pt x="482" y="709"/>
                    <a:pt x="501" y="724"/>
                    <a:pt x="533" y="715"/>
                  </a:cubicBezTo>
                  <a:cubicBezTo>
                    <a:pt x="566" y="705"/>
                    <a:pt x="570" y="679"/>
                    <a:pt x="564" y="658"/>
                  </a:cubicBezTo>
                  <a:cubicBezTo>
                    <a:pt x="556" y="633"/>
                    <a:pt x="447" y="308"/>
                    <a:pt x="458" y="178"/>
                  </a:cubicBezTo>
                  <a:cubicBezTo>
                    <a:pt x="461" y="144"/>
                    <a:pt x="462" y="127"/>
                    <a:pt x="475" y="107"/>
                  </a:cubicBezTo>
                  <a:cubicBezTo>
                    <a:pt x="488" y="87"/>
                    <a:pt x="518" y="86"/>
                    <a:pt x="550" y="83"/>
                  </a:cubicBezTo>
                  <a:cubicBezTo>
                    <a:pt x="580" y="80"/>
                    <a:pt x="590" y="79"/>
                    <a:pt x="640" y="75"/>
                  </a:cubicBezTo>
                  <a:cubicBezTo>
                    <a:pt x="687" y="70"/>
                    <a:pt x="716" y="61"/>
                    <a:pt x="713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zh-CN" sz="1350">
                <a:solidFill>
                  <a:schemeClr val="bg1"/>
                </a:solidFill>
                <a:latin typeface="Arial"/>
              </a:endParaRPr>
            </a:p>
          </p:txBody>
        </p:sp>
        <p:sp>
          <p:nvSpPr>
            <p:cNvPr id="7" name="Oval 10">
              <a:extLst>
                <a:ext uri="{FF2B5EF4-FFF2-40B4-BE49-F238E27FC236}">
                  <a16:creationId xmlns:a16="http://schemas.microsoft.com/office/drawing/2014/main" xmlns="" id="{3B35C7B5-93DE-4405-84AA-5151D42278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4" y="3001"/>
              <a:ext cx="189" cy="189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zh-CN" sz="1350">
                <a:solidFill>
                  <a:schemeClr val="bg1"/>
                </a:solidFill>
                <a:latin typeface="Arial"/>
              </a:endParaRPr>
            </a:p>
          </p:txBody>
        </p:sp>
      </p:grpSp>
      <p:grpSp>
        <p:nvGrpSpPr>
          <p:cNvPr id="8" name="Group 30">
            <a:extLst>
              <a:ext uri="{FF2B5EF4-FFF2-40B4-BE49-F238E27FC236}">
                <a16:creationId xmlns:a16="http://schemas.microsoft.com/office/drawing/2014/main" xmlns="" id="{6BCF1EA5-D3E6-47BA-9B0A-C6825BBE79A3}"/>
              </a:ext>
            </a:extLst>
          </p:cNvPr>
          <p:cNvGrpSpPr>
            <a:grpSpLocks/>
          </p:cNvGrpSpPr>
          <p:nvPr/>
        </p:nvGrpSpPr>
        <p:grpSpPr bwMode="auto">
          <a:xfrm>
            <a:off x="3090354" y="3605931"/>
            <a:ext cx="633337" cy="820862"/>
            <a:chOff x="1327" y="3001"/>
            <a:chExt cx="780" cy="1007"/>
          </a:xfrm>
          <a:solidFill>
            <a:schemeClr val="accent4"/>
          </a:solidFill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xmlns="" id="{C3D64210-7092-431B-BD3B-992A174B3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7" y="3072"/>
              <a:ext cx="780" cy="936"/>
            </a:xfrm>
            <a:custGeom>
              <a:avLst/>
              <a:gdLst/>
              <a:ahLst/>
              <a:cxnLst>
                <a:cxn ang="0">
                  <a:pos x="706" y="159"/>
                </a:cxn>
                <a:cxn ang="0">
                  <a:pos x="618" y="130"/>
                </a:cxn>
                <a:cxn ang="0">
                  <a:pos x="348" y="128"/>
                </a:cxn>
                <a:cxn ang="0">
                  <a:pos x="258" y="116"/>
                </a:cxn>
                <a:cxn ang="0">
                  <a:pos x="107" y="40"/>
                </a:cxn>
                <a:cxn ang="0">
                  <a:pos x="16" y="26"/>
                </a:cxn>
                <a:cxn ang="0">
                  <a:pos x="61" y="98"/>
                </a:cxn>
                <a:cxn ang="0">
                  <a:pos x="123" y="139"/>
                </a:cxn>
                <a:cxn ang="0">
                  <a:pos x="225" y="221"/>
                </a:cxn>
                <a:cxn ang="0">
                  <a:pos x="243" y="306"/>
                </a:cxn>
                <a:cxn ang="0">
                  <a:pos x="138" y="786"/>
                </a:cxn>
                <a:cxn ang="0">
                  <a:pos x="168" y="843"/>
                </a:cxn>
                <a:cxn ang="0">
                  <a:pos x="225" y="816"/>
                </a:cxn>
                <a:cxn ang="0">
                  <a:pos x="319" y="557"/>
                </a:cxn>
                <a:cxn ang="0">
                  <a:pos x="343" y="518"/>
                </a:cxn>
                <a:cxn ang="0">
                  <a:pos x="354" y="518"/>
                </a:cxn>
                <a:cxn ang="0">
                  <a:pos x="375" y="557"/>
                </a:cxn>
                <a:cxn ang="0">
                  <a:pos x="469" y="816"/>
                </a:cxn>
                <a:cxn ang="0">
                  <a:pos x="527" y="843"/>
                </a:cxn>
                <a:cxn ang="0">
                  <a:pos x="557" y="786"/>
                </a:cxn>
                <a:cxn ang="0">
                  <a:pos x="451" y="306"/>
                </a:cxn>
                <a:cxn ang="0">
                  <a:pos x="468" y="235"/>
                </a:cxn>
                <a:cxn ang="0">
                  <a:pos x="543" y="211"/>
                </a:cxn>
                <a:cxn ang="0">
                  <a:pos x="633" y="203"/>
                </a:cxn>
                <a:cxn ang="0">
                  <a:pos x="706" y="159"/>
                </a:cxn>
              </a:cxnLst>
              <a:rect l="0" t="0" r="r" b="b"/>
              <a:pathLst>
                <a:path w="709" h="852">
                  <a:moveTo>
                    <a:pt x="706" y="159"/>
                  </a:moveTo>
                  <a:cubicBezTo>
                    <a:pt x="703" y="128"/>
                    <a:pt x="658" y="130"/>
                    <a:pt x="618" y="130"/>
                  </a:cubicBezTo>
                  <a:cubicBezTo>
                    <a:pt x="583" y="130"/>
                    <a:pt x="397" y="128"/>
                    <a:pt x="348" y="128"/>
                  </a:cubicBezTo>
                  <a:cubicBezTo>
                    <a:pt x="300" y="128"/>
                    <a:pt x="258" y="116"/>
                    <a:pt x="258" y="116"/>
                  </a:cubicBezTo>
                  <a:cubicBezTo>
                    <a:pt x="230" y="111"/>
                    <a:pt x="140" y="57"/>
                    <a:pt x="107" y="40"/>
                  </a:cubicBezTo>
                  <a:cubicBezTo>
                    <a:pt x="72" y="23"/>
                    <a:pt x="33" y="0"/>
                    <a:pt x="16" y="26"/>
                  </a:cubicBezTo>
                  <a:cubicBezTo>
                    <a:pt x="0" y="52"/>
                    <a:pt x="21" y="73"/>
                    <a:pt x="61" y="98"/>
                  </a:cubicBezTo>
                  <a:cubicBezTo>
                    <a:pt x="103" y="125"/>
                    <a:pt x="98" y="123"/>
                    <a:pt x="123" y="139"/>
                  </a:cubicBezTo>
                  <a:cubicBezTo>
                    <a:pt x="150" y="156"/>
                    <a:pt x="212" y="200"/>
                    <a:pt x="225" y="221"/>
                  </a:cubicBezTo>
                  <a:cubicBezTo>
                    <a:pt x="238" y="241"/>
                    <a:pt x="240" y="272"/>
                    <a:pt x="243" y="306"/>
                  </a:cubicBezTo>
                  <a:cubicBezTo>
                    <a:pt x="255" y="436"/>
                    <a:pt x="145" y="761"/>
                    <a:pt x="138" y="786"/>
                  </a:cubicBezTo>
                  <a:cubicBezTo>
                    <a:pt x="131" y="807"/>
                    <a:pt x="136" y="833"/>
                    <a:pt x="168" y="843"/>
                  </a:cubicBezTo>
                  <a:cubicBezTo>
                    <a:pt x="200" y="852"/>
                    <a:pt x="219" y="837"/>
                    <a:pt x="225" y="816"/>
                  </a:cubicBezTo>
                  <a:cubicBezTo>
                    <a:pt x="237" y="778"/>
                    <a:pt x="300" y="606"/>
                    <a:pt x="319" y="557"/>
                  </a:cubicBezTo>
                  <a:cubicBezTo>
                    <a:pt x="327" y="537"/>
                    <a:pt x="335" y="522"/>
                    <a:pt x="343" y="518"/>
                  </a:cubicBezTo>
                  <a:cubicBezTo>
                    <a:pt x="346" y="517"/>
                    <a:pt x="352" y="518"/>
                    <a:pt x="354" y="518"/>
                  </a:cubicBezTo>
                  <a:cubicBezTo>
                    <a:pt x="361" y="521"/>
                    <a:pt x="367" y="537"/>
                    <a:pt x="375" y="557"/>
                  </a:cubicBezTo>
                  <a:cubicBezTo>
                    <a:pt x="394" y="606"/>
                    <a:pt x="458" y="778"/>
                    <a:pt x="469" y="816"/>
                  </a:cubicBezTo>
                  <a:cubicBezTo>
                    <a:pt x="476" y="837"/>
                    <a:pt x="495" y="852"/>
                    <a:pt x="527" y="843"/>
                  </a:cubicBezTo>
                  <a:cubicBezTo>
                    <a:pt x="559" y="833"/>
                    <a:pt x="563" y="807"/>
                    <a:pt x="557" y="786"/>
                  </a:cubicBezTo>
                  <a:cubicBezTo>
                    <a:pt x="550" y="761"/>
                    <a:pt x="440" y="436"/>
                    <a:pt x="451" y="306"/>
                  </a:cubicBezTo>
                  <a:cubicBezTo>
                    <a:pt x="454" y="272"/>
                    <a:pt x="455" y="255"/>
                    <a:pt x="468" y="235"/>
                  </a:cubicBezTo>
                  <a:cubicBezTo>
                    <a:pt x="481" y="215"/>
                    <a:pt x="511" y="214"/>
                    <a:pt x="543" y="211"/>
                  </a:cubicBezTo>
                  <a:cubicBezTo>
                    <a:pt x="573" y="208"/>
                    <a:pt x="583" y="207"/>
                    <a:pt x="633" y="203"/>
                  </a:cubicBezTo>
                  <a:cubicBezTo>
                    <a:pt x="680" y="198"/>
                    <a:pt x="709" y="189"/>
                    <a:pt x="706" y="15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zh-CN" sz="1350">
                <a:solidFill>
                  <a:schemeClr val="bg1"/>
                </a:solidFill>
                <a:latin typeface="Arial"/>
              </a:endParaRPr>
            </a:p>
          </p:txBody>
        </p:sp>
        <p:sp>
          <p:nvSpPr>
            <p:cNvPr id="10" name="Oval 12">
              <a:extLst>
                <a:ext uri="{FF2B5EF4-FFF2-40B4-BE49-F238E27FC236}">
                  <a16:creationId xmlns:a16="http://schemas.microsoft.com/office/drawing/2014/main" xmlns="" id="{BF1A10CC-0E39-4091-BDB6-A1F2A0E1A3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001"/>
              <a:ext cx="189" cy="189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zh-CN" sz="1350">
                <a:solidFill>
                  <a:schemeClr val="bg1"/>
                </a:solidFill>
                <a:latin typeface="Arial"/>
              </a:endParaRPr>
            </a:p>
          </p:txBody>
        </p:sp>
      </p:grpSp>
      <p:grpSp>
        <p:nvGrpSpPr>
          <p:cNvPr id="11" name="Group 28">
            <a:extLst>
              <a:ext uri="{FF2B5EF4-FFF2-40B4-BE49-F238E27FC236}">
                <a16:creationId xmlns:a16="http://schemas.microsoft.com/office/drawing/2014/main" xmlns="" id="{01935152-9FA3-4D43-920B-B55C0FEBAEA1}"/>
              </a:ext>
            </a:extLst>
          </p:cNvPr>
          <p:cNvGrpSpPr>
            <a:grpSpLocks/>
          </p:cNvGrpSpPr>
          <p:nvPr/>
        </p:nvGrpSpPr>
        <p:grpSpPr bwMode="auto">
          <a:xfrm>
            <a:off x="4312942" y="3605931"/>
            <a:ext cx="637637" cy="820861"/>
            <a:chOff x="2833" y="3001"/>
            <a:chExt cx="786" cy="1007"/>
          </a:xfrm>
          <a:solidFill>
            <a:schemeClr val="accent4"/>
          </a:solidFill>
        </p:grpSpPr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xmlns="" id="{C3884220-EEFA-4429-82CD-0E92F3A94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" y="3213"/>
              <a:ext cx="786" cy="795"/>
            </a:xfrm>
            <a:custGeom>
              <a:avLst/>
              <a:gdLst/>
              <a:ahLst/>
              <a:cxnLst>
                <a:cxn ang="0">
                  <a:pos x="713" y="31"/>
                </a:cxn>
                <a:cxn ang="0">
                  <a:pos x="625" y="2"/>
                </a:cxn>
                <a:cxn ang="0">
                  <a:pos x="358" y="0"/>
                </a:cxn>
                <a:cxn ang="0">
                  <a:pos x="90" y="2"/>
                </a:cxn>
                <a:cxn ang="0">
                  <a:pos x="3" y="31"/>
                </a:cxn>
                <a:cxn ang="0">
                  <a:pos x="76" y="75"/>
                </a:cxn>
                <a:cxn ang="0">
                  <a:pos x="166" y="83"/>
                </a:cxn>
                <a:cxn ang="0">
                  <a:pos x="241" y="107"/>
                </a:cxn>
                <a:cxn ang="0">
                  <a:pos x="258" y="178"/>
                </a:cxn>
                <a:cxn ang="0">
                  <a:pos x="152" y="658"/>
                </a:cxn>
                <a:cxn ang="0">
                  <a:pos x="182" y="715"/>
                </a:cxn>
                <a:cxn ang="0">
                  <a:pos x="240" y="688"/>
                </a:cxn>
                <a:cxn ang="0">
                  <a:pos x="334" y="429"/>
                </a:cxn>
                <a:cxn ang="0">
                  <a:pos x="355" y="390"/>
                </a:cxn>
                <a:cxn ang="0">
                  <a:pos x="360" y="390"/>
                </a:cxn>
                <a:cxn ang="0">
                  <a:pos x="382" y="429"/>
                </a:cxn>
                <a:cxn ang="0">
                  <a:pos x="476" y="688"/>
                </a:cxn>
                <a:cxn ang="0">
                  <a:pos x="533" y="715"/>
                </a:cxn>
                <a:cxn ang="0">
                  <a:pos x="564" y="658"/>
                </a:cxn>
                <a:cxn ang="0">
                  <a:pos x="458" y="178"/>
                </a:cxn>
                <a:cxn ang="0">
                  <a:pos x="475" y="107"/>
                </a:cxn>
                <a:cxn ang="0">
                  <a:pos x="550" y="83"/>
                </a:cxn>
                <a:cxn ang="0">
                  <a:pos x="640" y="75"/>
                </a:cxn>
                <a:cxn ang="0">
                  <a:pos x="713" y="31"/>
                </a:cxn>
              </a:cxnLst>
              <a:rect l="0" t="0" r="r" b="b"/>
              <a:pathLst>
                <a:path w="715" h="724">
                  <a:moveTo>
                    <a:pt x="713" y="31"/>
                  </a:moveTo>
                  <a:cubicBezTo>
                    <a:pt x="710" y="0"/>
                    <a:pt x="664" y="2"/>
                    <a:pt x="625" y="2"/>
                  </a:cubicBezTo>
                  <a:cubicBezTo>
                    <a:pt x="590" y="2"/>
                    <a:pt x="410" y="0"/>
                    <a:pt x="358" y="0"/>
                  </a:cubicBezTo>
                  <a:cubicBezTo>
                    <a:pt x="306" y="0"/>
                    <a:pt x="125" y="2"/>
                    <a:pt x="90" y="2"/>
                  </a:cubicBezTo>
                  <a:cubicBezTo>
                    <a:pt x="51" y="2"/>
                    <a:pt x="6" y="0"/>
                    <a:pt x="3" y="31"/>
                  </a:cubicBezTo>
                  <a:cubicBezTo>
                    <a:pt x="0" y="61"/>
                    <a:pt x="29" y="70"/>
                    <a:pt x="76" y="75"/>
                  </a:cubicBezTo>
                  <a:cubicBezTo>
                    <a:pt x="126" y="79"/>
                    <a:pt x="136" y="80"/>
                    <a:pt x="166" y="83"/>
                  </a:cubicBezTo>
                  <a:cubicBezTo>
                    <a:pt x="198" y="86"/>
                    <a:pt x="228" y="87"/>
                    <a:pt x="241" y="107"/>
                  </a:cubicBezTo>
                  <a:cubicBezTo>
                    <a:pt x="254" y="127"/>
                    <a:pt x="254" y="144"/>
                    <a:pt x="258" y="178"/>
                  </a:cubicBezTo>
                  <a:cubicBezTo>
                    <a:pt x="269" y="308"/>
                    <a:pt x="159" y="633"/>
                    <a:pt x="152" y="658"/>
                  </a:cubicBezTo>
                  <a:cubicBezTo>
                    <a:pt x="146" y="679"/>
                    <a:pt x="150" y="705"/>
                    <a:pt x="182" y="715"/>
                  </a:cubicBezTo>
                  <a:cubicBezTo>
                    <a:pt x="214" y="724"/>
                    <a:pt x="233" y="709"/>
                    <a:pt x="240" y="688"/>
                  </a:cubicBezTo>
                  <a:cubicBezTo>
                    <a:pt x="251" y="650"/>
                    <a:pt x="315" y="478"/>
                    <a:pt x="334" y="429"/>
                  </a:cubicBezTo>
                  <a:cubicBezTo>
                    <a:pt x="342" y="409"/>
                    <a:pt x="348" y="393"/>
                    <a:pt x="355" y="390"/>
                  </a:cubicBezTo>
                  <a:cubicBezTo>
                    <a:pt x="360" y="390"/>
                    <a:pt x="360" y="390"/>
                    <a:pt x="360" y="390"/>
                  </a:cubicBezTo>
                  <a:cubicBezTo>
                    <a:pt x="368" y="393"/>
                    <a:pt x="374" y="409"/>
                    <a:pt x="382" y="429"/>
                  </a:cubicBezTo>
                  <a:cubicBezTo>
                    <a:pt x="401" y="478"/>
                    <a:pt x="464" y="650"/>
                    <a:pt x="476" y="688"/>
                  </a:cubicBezTo>
                  <a:cubicBezTo>
                    <a:pt x="482" y="709"/>
                    <a:pt x="501" y="724"/>
                    <a:pt x="533" y="715"/>
                  </a:cubicBezTo>
                  <a:cubicBezTo>
                    <a:pt x="565" y="705"/>
                    <a:pt x="570" y="679"/>
                    <a:pt x="564" y="658"/>
                  </a:cubicBezTo>
                  <a:cubicBezTo>
                    <a:pt x="556" y="633"/>
                    <a:pt x="446" y="308"/>
                    <a:pt x="458" y="178"/>
                  </a:cubicBezTo>
                  <a:cubicBezTo>
                    <a:pt x="461" y="144"/>
                    <a:pt x="462" y="127"/>
                    <a:pt x="475" y="107"/>
                  </a:cubicBezTo>
                  <a:cubicBezTo>
                    <a:pt x="488" y="87"/>
                    <a:pt x="518" y="86"/>
                    <a:pt x="550" y="83"/>
                  </a:cubicBezTo>
                  <a:cubicBezTo>
                    <a:pt x="580" y="80"/>
                    <a:pt x="590" y="79"/>
                    <a:pt x="640" y="75"/>
                  </a:cubicBezTo>
                  <a:cubicBezTo>
                    <a:pt x="687" y="70"/>
                    <a:pt x="715" y="61"/>
                    <a:pt x="713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zh-CN" sz="1350">
                <a:solidFill>
                  <a:schemeClr val="bg1"/>
                </a:solidFill>
                <a:latin typeface="Arial"/>
              </a:endParaRPr>
            </a:p>
          </p:txBody>
        </p:sp>
        <p:sp>
          <p:nvSpPr>
            <p:cNvPr id="13" name="Oval 14">
              <a:extLst>
                <a:ext uri="{FF2B5EF4-FFF2-40B4-BE49-F238E27FC236}">
                  <a16:creationId xmlns:a16="http://schemas.microsoft.com/office/drawing/2014/main" xmlns="" id="{6AD8E5C5-2C5F-480C-B19A-AFD92BA1D5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1" y="3001"/>
              <a:ext cx="188" cy="189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zh-CN" sz="1350">
                <a:solidFill>
                  <a:schemeClr val="bg1"/>
                </a:solidFill>
                <a:latin typeface="Arial"/>
              </a:endParaRPr>
            </a:p>
          </p:txBody>
        </p:sp>
      </p:grpSp>
      <p:grpSp>
        <p:nvGrpSpPr>
          <p:cNvPr id="14" name="Group 34">
            <a:extLst>
              <a:ext uri="{FF2B5EF4-FFF2-40B4-BE49-F238E27FC236}">
                <a16:creationId xmlns:a16="http://schemas.microsoft.com/office/drawing/2014/main" xmlns="" id="{934B05A5-C0D9-4A2C-B285-D3A2584894B6}"/>
              </a:ext>
            </a:extLst>
          </p:cNvPr>
          <p:cNvGrpSpPr>
            <a:grpSpLocks/>
          </p:cNvGrpSpPr>
          <p:nvPr/>
        </p:nvGrpSpPr>
        <p:grpSpPr bwMode="auto">
          <a:xfrm>
            <a:off x="4633372" y="2965810"/>
            <a:ext cx="633336" cy="819786"/>
            <a:chOff x="3228" y="2215"/>
            <a:chExt cx="780" cy="1006"/>
          </a:xfrm>
          <a:solidFill>
            <a:srgbClr val="F0A152"/>
          </a:solidFill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xmlns="" id="{6500F19C-5987-4FED-B662-033A3DC8D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8" y="2286"/>
              <a:ext cx="780" cy="935"/>
            </a:xfrm>
            <a:custGeom>
              <a:avLst/>
              <a:gdLst/>
              <a:ahLst/>
              <a:cxnLst>
                <a:cxn ang="0">
                  <a:pos x="3" y="159"/>
                </a:cxn>
                <a:cxn ang="0">
                  <a:pos x="90" y="130"/>
                </a:cxn>
                <a:cxn ang="0">
                  <a:pos x="360" y="128"/>
                </a:cxn>
                <a:cxn ang="0">
                  <a:pos x="451" y="116"/>
                </a:cxn>
                <a:cxn ang="0">
                  <a:pos x="602" y="40"/>
                </a:cxn>
                <a:cxn ang="0">
                  <a:pos x="692" y="26"/>
                </a:cxn>
                <a:cxn ang="0">
                  <a:pos x="648" y="98"/>
                </a:cxn>
                <a:cxn ang="0">
                  <a:pos x="586" y="139"/>
                </a:cxn>
                <a:cxn ang="0">
                  <a:pos x="483" y="221"/>
                </a:cxn>
                <a:cxn ang="0">
                  <a:pos x="465" y="306"/>
                </a:cxn>
                <a:cxn ang="0">
                  <a:pos x="571" y="785"/>
                </a:cxn>
                <a:cxn ang="0">
                  <a:pos x="541" y="842"/>
                </a:cxn>
                <a:cxn ang="0">
                  <a:pos x="483" y="816"/>
                </a:cxn>
                <a:cxn ang="0">
                  <a:pos x="389" y="557"/>
                </a:cxn>
                <a:cxn ang="0">
                  <a:pos x="366" y="518"/>
                </a:cxn>
                <a:cxn ang="0">
                  <a:pos x="355" y="518"/>
                </a:cxn>
                <a:cxn ang="0">
                  <a:pos x="333" y="557"/>
                </a:cxn>
                <a:cxn ang="0">
                  <a:pos x="239" y="816"/>
                </a:cxn>
                <a:cxn ang="0">
                  <a:pos x="182" y="842"/>
                </a:cxn>
                <a:cxn ang="0">
                  <a:pos x="151" y="785"/>
                </a:cxn>
                <a:cxn ang="0">
                  <a:pos x="257" y="306"/>
                </a:cxn>
                <a:cxn ang="0">
                  <a:pos x="241" y="235"/>
                </a:cxn>
                <a:cxn ang="0">
                  <a:pos x="165" y="211"/>
                </a:cxn>
                <a:cxn ang="0">
                  <a:pos x="75" y="202"/>
                </a:cxn>
                <a:cxn ang="0">
                  <a:pos x="3" y="159"/>
                </a:cxn>
              </a:cxnLst>
              <a:rect l="0" t="0" r="r" b="b"/>
              <a:pathLst>
                <a:path w="709" h="852">
                  <a:moveTo>
                    <a:pt x="3" y="159"/>
                  </a:moveTo>
                  <a:cubicBezTo>
                    <a:pt x="6" y="128"/>
                    <a:pt x="51" y="130"/>
                    <a:pt x="90" y="130"/>
                  </a:cubicBezTo>
                  <a:cubicBezTo>
                    <a:pt x="125" y="130"/>
                    <a:pt x="312" y="128"/>
                    <a:pt x="360" y="128"/>
                  </a:cubicBezTo>
                  <a:cubicBezTo>
                    <a:pt x="408" y="128"/>
                    <a:pt x="450" y="116"/>
                    <a:pt x="451" y="116"/>
                  </a:cubicBezTo>
                  <a:cubicBezTo>
                    <a:pt x="478" y="111"/>
                    <a:pt x="569" y="57"/>
                    <a:pt x="602" y="40"/>
                  </a:cubicBezTo>
                  <a:cubicBezTo>
                    <a:pt x="637" y="23"/>
                    <a:pt x="676" y="0"/>
                    <a:pt x="692" y="26"/>
                  </a:cubicBezTo>
                  <a:cubicBezTo>
                    <a:pt x="709" y="52"/>
                    <a:pt x="687" y="73"/>
                    <a:pt x="648" y="98"/>
                  </a:cubicBezTo>
                  <a:cubicBezTo>
                    <a:pt x="605" y="125"/>
                    <a:pt x="611" y="123"/>
                    <a:pt x="586" y="139"/>
                  </a:cubicBezTo>
                  <a:cubicBezTo>
                    <a:pt x="558" y="156"/>
                    <a:pt x="496" y="200"/>
                    <a:pt x="483" y="221"/>
                  </a:cubicBezTo>
                  <a:cubicBezTo>
                    <a:pt x="470" y="241"/>
                    <a:pt x="468" y="272"/>
                    <a:pt x="465" y="306"/>
                  </a:cubicBezTo>
                  <a:cubicBezTo>
                    <a:pt x="454" y="436"/>
                    <a:pt x="564" y="760"/>
                    <a:pt x="571" y="785"/>
                  </a:cubicBezTo>
                  <a:cubicBezTo>
                    <a:pt x="577" y="807"/>
                    <a:pt x="573" y="833"/>
                    <a:pt x="541" y="842"/>
                  </a:cubicBezTo>
                  <a:cubicBezTo>
                    <a:pt x="508" y="852"/>
                    <a:pt x="489" y="837"/>
                    <a:pt x="483" y="816"/>
                  </a:cubicBezTo>
                  <a:cubicBezTo>
                    <a:pt x="472" y="777"/>
                    <a:pt x="408" y="606"/>
                    <a:pt x="389" y="557"/>
                  </a:cubicBezTo>
                  <a:cubicBezTo>
                    <a:pt x="381" y="537"/>
                    <a:pt x="373" y="522"/>
                    <a:pt x="366" y="518"/>
                  </a:cubicBezTo>
                  <a:cubicBezTo>
                    <a:pt x="363" y="517"/>
                    <a:pt x="357" y="517"/>
                    <a:pt x="355" y="518"/>
                  </a:cubicBezTo>
                  <a:cubicBezTo>
                    <a:pt x="347" y="521"/>
                    <a:pt x="341" y="537"/>
                    <a:pt x="333" y="557"/>
                  </a:cubicBezTo>
                  <a:cubicBezTo>
                    <a:pt x="314" y="606"/>
                    <a:pt x="251" y="777"/>
                    <a:pt x="239" y="816"/>
                  </a:cubicBezTo>
                  <a:cubicBezTo>
                    <a:pt x="233" y="837"/>
                    <a:pt x="214" y="852"/>
                    <a:pt x="182" y="842"/>
                  </a:cubicBezTo>
                  <a:cubicBezTo>
                    <a:pt x="150" y="833"/>
                    <a:pt x="145" y="807"/>
                    <a:pt x="151" y="785"/>
                  </a:cubicBezTo>
                  <a:cubicBezTo>
                    <a:pt x="159" y="760"/>
                    <a:pt x="269" y="436"/>
                    <a:pt x="257" y="306"/>
                  </a:cubicBezTo>
                  <a:cubicBezTo>
                    <a:pt x="254" y="272"/>
                    <a:pt x="254" y="255"/>
                    <a:pt x="241" y="235"/>
                  </a:cubicBezTo>
                  <a:cubicBezTo>
                    <a:pt x="227" y="214"/>
                    <a:pt x="197" y="214"/>
                    <a:pt x="165" y="211"/>
                  </a:cubicBezTo>
                  <a:cubicBezTo>
                    <a:pt x="136" y="208"/>
                    <a:pt x="125" y="207"/>
                    <a:pt x="75" y="202"/>
                  </a:cubicBezTo>
                  <a:cubicBezTo>
                    <a:pt x="29" y="198"/>
                    <a:pt x="0" y="189"/>
                    <a:pt x="3" y="15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zh-CN" sz="1350">
                <a:solidFill>
                  <a:schemeClr val="bg1"/>
                </a:solidFill>
                <a:latin typeface="Arial"/>
              </a:endParaRPr>
            </a:p>
          </p:txBody>
        </p:sp>
        <p:sp>
          <p:nvSpPr>
            <p:cNvPr id="16" name="Oval 16">
              <a:extLst>
                <a:ext uri="{FF2B5EF4-FFF2-40B4-BE49-F238E27FC236}">
                  <a16:creationId xmlns:a16="http://schemas.microsoft.com/office/drawing/2014/main" xmlns="" id="{39C8D364-CE16-46BC-8FDC-ECD57A210E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7" y="2215"/>
              <a:ext cx="189" cy="187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zh-CN" sz="1350">
                <a:solidFill>
                  <a:schemeClr val="bg1"/>
                </a:solidFill>
                <a:latin typeface="Arial"/>
              </a:endParaRPr>
            </a:p>
          </p:txBody>
        </p:sp>
      </p:grpSp>
      <p:grpSp>
        <p:nvGrpSpPr>
          <p:cNvPr id="17" name="Group 33">
            <a:extLst>
              <a:ext uri="{FF2B5EF4-FFF2-40B4-BE49-F238E27FC236}">
                <a16:creationId xmlns:a16="http://schemas.microsoft.com/office/drawing/2014/main" xmlns="" id="{92DF26CC-EADD-419C-8C1A-1EF071CB5048}"/>
              </a:ext>
            </a:extLst>
          </p:cNvPr>
          <p:cNvGrpSpPr>
            <a:grpSpLocks/>
          </p:cNvGrpSpPr>
          <p:nvPr/>
        </p:nvGrpSpPr>
        <p:grpSpPr bwMode="auto">
          <a:xfrm>
            <a:off x="4016166" y="2965810"/>
            <a:ext cx="639788" cy="819786"/>
            <a:chOff x="2468" y="2215"/>
            <a:chExt cx="788" cy="1006"/>
          </a:xfrm>
          <a:solidFill>
            <a:srgbClr val="F0A152"/>
          </a:solidFill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xmlns="" id="{E443E43F-D57B-44C3-8B76-B94037382F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8" y="2426"/>
              <a:ext cx="788" cy="795"/>
            </a:xfrm>
            <a:custGeom>
              <a:avLst/>
              <a:gdLst/>
              <a:ahLst/>
              <a:cxnLst>
                <a:cxn ang="0">
                  <a:pos x="713" y="31"/>
                </a:cxn>
                <a:cxn ang="0">
                  <a:pos x="625" y="2"/>
                </a:cxn>
                <a:cxn ang="0">
                  <a:pos x="358" y="0"/>
                </a:cxn>
                <a:cxn ang="0">
                  <a:pos x="91" y="2"/>
                </a:cxn>
                <a:cxn ang="0">
                  <a:pos x="3" y="31"/>
                </a:cxn>
                <a:cxn ang="0">
                  <a:pos x="76" y="74"/>
                </a:cxn>
                <a:cxn ang="0">
                  <a:pos x="166" y="83"/>
                </a:cxn>
                <a:cxn ang="0">
                  <a:pos x="241" y="107"/>
                </a:cxn>
                <a:cxn ang="0">
                  <a:pos x="258" y="178"/>
                </a:cxn>
                <a:cxn ang="0">
                  <a:pos x="152" y="657"/>
                </a:cxn>
                <a:cxn ang="0">
                  <a:pos x="183" y="714"/>
                </a:cxn>
                <a:cxn ang="0">
                  <a:pos x="240" y="688"/>
                </a:cxn>
                <a:cxn ang="0">
                  <a:pos x="334" y="429"/>
                </a:cxn>
                <a:cxn ang="0">
                  <a:pos x="356" y="390"/>
                </a:cxn>
                <a:cxn ang="0">
                  <a:pos x="360" y="390"/>
                </a:cxn>
                <a:cxn ang="0">
                  <a:pos x="382" y="429"/>
                </a:cxn>
                <a:cxn ang="0">
                  <a:pos x="476" y="688"/>
                </a:cxn>
                <a:cxn ang="0">
                  <a:pos x="533" y="714"/>
                </a:cxn>
                <a:cxn ang="0">
                  <a:pos x="564" y="657"/>
                </a:cxn>
                <a:cxn ang="0">
                  <a:pos x="458" y="178"/>
                </a:cxn>
                <a:cxn ang="0">
                  <a:pos x="475" y="107"/>
                </a:cxn>
                <a:cxn ang="0">
                  <a:pos x="550" y="83"/>
                </a:cxn>
                <a:cxn ang="0">
                  <a:pos x="640" y="74"/>
                </a:cxn>
                <a:cxn ang="0">
                  <a:pos x="713" y="31"/>
                </a:cxn>
              </a:cxnLst>
              <a:rect l="0" t="0" r="r" b="b"/>
              <a:pathLst>
                <a:path w="716" h="724">
                  <a:moveTo>
                    <a:pt x="713" y="31"/>
                  </a:moveTo>
                  <a:cubicBezTo>
                    <a:pt x="710" y="0"/>
                    <a:pt x="665" y="2"/>
                    <a:pt x="625" y="2"/>
                  </a:cubicBezTo>
                  <a:cubicBezTo>
                    <a:pt x="591" y="2"/>
                    <a:pt x="410" y="0"/>
                    <a:pt x="358" y="0"/>
                  </a:cubicBezTo>
                  <a:cubicBezTo>
                    <a:pt x="306" y="0"/>
                    <a:pt x="125" y="2"/>
                    <a:pt x="91" y="2"/>
                  </a:cubicBezTo>
                  <a:cubicBezTo>
                    <a:pt x="52" y="2"/>
                    <a:pt x="6" y="0"/>
                    <a:pt x="3" y="31"/>
                  </a:cubicBezTo>
                  <a:cubicBezTo>
                    <a:pt x="0" y="61"/>
                    <a:pt x="29" y="70"/>
                    <a:pt x="76" y="74"/>
                  </a:cubicBezTo>
                  <a:cubicBezTo>
                    <a:pt x="126" y="79"/>
                    <a:pt x="136" y="80"/>
                    <a:pt x="166" y="83"/>
                  </a:cubicBezTo>
                  <a:cubicBezTo>
                    <a:pt x="198" y="86"/>
                    <a:pt x="228" y="86"/>
                    <a:pt x="241" y="107"/>
                  </a:cubicBezTo>
                  <a:cubicBezTo>
                    <a:pt x="254" y="127"/>
                    <a:pt x="255" y="144"/>
                    <a:pt x="258" y="178"/>
                  </a:cubicBezTo>
                  <a:cubicBezTo>
                    <a:pt x="269" y="308"/>
                    <a:pt x="160" y="632"/>
                    <a:pt x="152" y="657"/>
                  </a:cubicBezTo>
                  <a:cubicBezTo>
                    <a:pt x="146" y="679"/>
                    <a:pt x="150" y="705"/>
                    <a:pt x="183" y="714"/>
                  </a:cubicBezTo>
                  <a:cubicBezTo>
                    <a:pt x="215" y="724"/>
                    <a:pt x="234" y="709"/>
                    <a:pt x="240" y="688"/>
                  </a:cubicBezTo>
                  <a:cubicBezTo>
                    <a:pt x="251" y="649"/>
                    <a:pt x="315" y="478"/>
                    <a:pt x="334" y="429"/>
                  </a:cubicBezTo>
                  <a:cubicBezTo>
                    <a:pt x="342" y="409"/>
                    <a:pt x="348" y="393"/>
                    <a:pt x="356" y="390"/>
                  </a:cubicBezTo>
                  <a:cubicBezTo>
                    <a:pt x="360" y="390"/>
                    <a:pt x="360" y="390"/>
                    <a:pt x="360" y="390"/>
                  </a:cubicBezTo>
                  <a:cubicBezTo>
                    <a:pt x="368" y="393"/>
                    <a:pt x="374" y="409"/>
                    <a:pt x="382" y="429"/>
                  </a:cubicBezTo>
                  <a:cubicBezTo>
                    <a:pt x="401" y="478"/>
                    <a:pt x="465" y="649"/>
                    <a:pt x="476" y="688"/>
                  </a:cubicBezTo>
                  <a:cubicBezTo>
                    <a:pt x="482" y="709"/>
                    <a:pt x="501" y="724"/>
                    <a:pt x="533" y="714"/>
                  </a:cubicBezTo>
                  <a:cubicBezTo>
                    <a:pt x="566" y="705"/>
                    <a:pt x="570" y="679"/>
                    <a:pt x="564" y="657"/>
                  </a:cubicBezTo>
                  <a:cubicBezTo>
                    <a:pt x="557" y="632"/>
                    <a:pt x="447" y="308"/>
                    <a:pt x="458" y="178"/>
                  </a:cubicBezTo>
                  <a:cubicBezTo>
                    <a:pt x="461" y="144"/>
                    <a:pt x="462" y="127"/>
                    <a:pt x="475" y="107"/>
                  </a:cubicBezTo>
                  <a:cubicBezTo>
                    <a:pt x="488" y="86"/>
                    <a:pt x="518" y="86"/>
                    <a:pt x="550" y="83"/>
                  </a:cubicBezTo>
                  <a:cubicBezTo>
                    <a:pt x="580" y="80"/>
                    <a:pt x="590" y="79"/>
                    <a:pt x="640" y="74"/>
                  </a:cubicBezTo>
                  <a:cubicBezTo>
                    <a:pt x="687" y="70"/>
                    <a:pt x="716" y="61"/>
                    <a:pt x="713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zh-CN" sz="1350">
                <a:solidFill>
                  <a:schemeClr val="bg1"/>
                </a:solidFill>
                <a:latin typeface="Arial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xmlns="" id="{190347FE-764C-40CF-98A9-8DB22796AF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6" y="2215"/>
              <a:ext cx="189" cy="187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zh-CN" sz="1350">
                <a:solidFill>
                  <a:schemeClr val="bg1"/>
                </a:solidFill>
                <a:latin typeface="Arial"/>
              </a:endParaRPr>
            </a:p>
          </p:txBody>
        </p:sp>
      </p:grpSp>
      <p:grpSp>
        <p:nvGrpSpPr>
          <p:cNvPr id="20" name="Group 32">
            <a:extLst>
              <a:ext uri="{FF2B5EF4-FFF2-40B4-BE49-F238E27FC236}">
                <a16:creationId xmlns:a16="http://schemas.microsoft.com/office/drawing/2014/main" xmlns="" id="{8FD102B2-98D8-4C3A-AACF-54A3421E3273}"/>
              </a:ext>
            </a:extLst>
          </p:cNvPr>
          <p:cNvGrpSpPr>
            <a:grpSpLocks/>
          </p:cNvGrpSpPr>
          <p:nvPr/>
        </p:nvGrpSpPr>
        <p:grpSpPr bwMode="auto">
          <a:xfrm>
            <a:off x="3401109" y="2965810"/>
            <a:ext cx="632261" cy="819786"/>
            <a:chOff x="1710" y="2215"/>
            <a:chExt cx="779" cy="1006"/>
          </a:xfrm>
          <a:solidFill>
            <a:srgbClr val="F0A152"/>
          </a:solidFill>
        </p:grpSpPr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xmlns="" id="{04CCB32B-119F-4E63-9E13-4DAA45E086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0" y="2286"/>
              <a:ext cx="779" cy="935"/>
            </a:xfrm>
            <a:custGeom>
              <a:avLst/>
              <a:gdLst/>
              <a:ahLst/>
              <a:cxnLst>
                <a:cxn ang="0">
                  <a:pos x="706" y="159"/>
                </a:cxn>
                <a:cxn ang="0">
                  <a:pos x="619" y="130"/>
                </a:cxn>
                <a:cxn ang="0">
                  <a:pos x="348" y="128"/>
                </a:cxn>
                <a:cxn ang="0">
                  <a:pos x="258" y="116"/>
                </a:cxn>
                <a:cxn ang="0">
                  <a:pos x="107" y="40"/>
                </a:cxn>
                <a:cxn ang="0">
                  <a:pos x="16" y="26"/>
                </a:cxn>
                <a:cxn ang="0">
                  <a:pos x="61" y="98"/>
                </a:cxn>
                <a:cxn ang="0">
                  <a:pos x="123" y="139"/>
                </a:cxn>
                <a:cxn ang="0">
                  <a:pos x="226" y="221"/>
                </a:cxn>
                <a:cxn ang="0">
                  <a:pos x="243" y="306"/>
                </a:cxn>
                <a:cxn ang="0">
                  <a:pos x="138" y="785"/>
                </a:cxn>
                <a:cxn ang="0">
                  <a:pos x="168" y="842"/>
                </a:cxn>
                <a:cxn ang="0">
                  <a:pos x="225" y="816"/>
                </a:cxn>
                <a:cxn ang="0">
                  <a:pos x="320" y="557"/>
                </a:cxn>
                <a:cxn ang="0">
                  <a:pos x="343" y="518"/>
                </a:cxn>
                <a:cxn ang="0">
                  <a:pos x="354" y="518"/>
                </a:cxn>
                <a:cxn ang="0">
                  <a:pos x="375" y="557"/>
                </a:cxn>
                <a:cxn ang="0">
                  <a:pos x="469" y="816"/>
                </a:cxn>
                <a:cxn ang="0">
                  <a:pos x="527" y="842"/>
                </a:cxn>
                <a:cxn ang="0">
                  <a:pos x="557" y="785"/>
                </a:cxn>
                <a:cxn ang="0">
                  <a:pos x="451" y="306"/>
                </a:cxn>
                <a:cxn ang="0">
                  <a:pos x="468" y="235"/>
                </a:cxn>
                <a:cxn ang="0">
                  <a:pos x="543" y="211"/>
                </a:cxn>
                <a:cxn ang="0">
                  <a:pos x="633" y="202"/>
                </a:cxn>
                <a:cxn ang="0">
                  <a:pos x="706" y="159"/>
                </a:cxn>
              </a:cxnLst>
              <a:rect l="0" t="0" r="r" b="b"/>
              <a:pathLst>
                <a:path w="709" h="852">
                  <a:moveTo>
                    <a:pt x="706" y="159"/>
                  </a:moveTo>
                  <a:cubicBezTo>
                    <a:pt x="703" y="128"/>
                    <a:pt x="658" y="130"/>
                    <a:pt x="619" y="130"/>
                  </a:cubicBezTo>
                  <a:cubicBezTo>
                    <a:pt x="583" y="130"/>
                    <a:pt x="397" y="128"/>
                    <a:pt x="348" y="128"/>
                  </a:cubicBezTo>
                  <a:cubicBezTo>
                    <a:pt x="300" y="128"/>
                    <a:pt x="259" y="116"/>
                    <a:pt x="258" y="116"/>
                  </a:cubicBezTo>
                  <a:cubicBezTo>
                    <a:pt x="230" y="111"/>
                    <a:pt x="140" y="57"/>
                    <a:pt x="107" y="40"/>
                  </a:cubicBezTo>
                  <a:cubicBezTo>
                    <a:pt x="72" y="23"/>
                    <a:pt x="33" y="0"/>
                    <a:pt x="16" y="26"/>
                  </a:cubicBezTo>
                  <a:cubicBezTo>
                    <a:pt x="0" y="52"/>
                    <a:pt x="21" y="73"/>
                    <a:pt x="61" y="98"/>
                  </a:cubicBezTo>
                  <a:cubicBezTo>
                    <a:pt x="103" y="125"/>
                    <a:pt x="98" y="123"/>
                    <a:pt x="123" y="139"/>
                  </a:cubicBezTo>
                  <a:cubicBezTo>
                    <a:pt x="150" y="156"/>
                    <a:pt x="212" y="200"/>
                    <a:pt x="226" y="221"/>
                  </a:cubicBezTo>
                  <a:cubicBezTo>
                    <a:pt x="238" y="241"/>
                    <a:pt x="240" y="272"/>
                    <a:pt x="243" y="306"/>
                  </a:cubicBezTo>
                  <a:cubicBezTo>
                    <a:pt x="255" y="436"/>
                    <a:pt x="145" y="760"/>
                    <a:pt x="138" y="785"/>
                  </a:cubicBezTo>
                  <a:cubicBezTo>
                    <a:pt x="131" y="807"/>
                    <a:pt x="136" y="833"/>
                    <a:pt x="168" y="842"/>
                  </a:cubicBezTo>
                  <a:cubicBezTo>
                    <a:pt x="200" y="852"/>
                    <a:pt x="219" y="837"/>
                    <a:pt x="225" y="816"/>
                  </a:cubicBezTo>
                  <a:cubicBezTo>
                    <a:pt x="237" y="777"/>
                    <a:pt x="301" y="606"/>
                    <a:pt x="320" y="557"/>
                  </a:cubicBezTo>
                  <a:cubicBezTo>
                    <a:pt x="327" y="537"/>
                    <a:pt x="335" y="522"/>
                    <a:pt x="343" y="518"/>
                  </a:cubicBezTo>
                  <a:cubicBezTo>
                    <a:pt x="346" y="517"/>
                    <a:pt x="352" y="517"/>
                    <a:pt x="354" y="518"/>
                  </a:cubicBezTo>
                  <a:cubicBezTo>
                    <a:pt x="361" y="521"/>
                    <a:pt x="367" y="537"/>
                    <a:pt x="375" y="557"/>
                  </a:cubicBezTo>
                  <a:cubicBezTo>
                    <a:pt x="394" y="606"/>
                    <a:pt x="458" y="777"/>
                    <a:pt x="469" y="816"/>
                  </a:cubicBezTo>
                  <a:cubicBezTo>
                    <a:pt x="476" y="837"/>
                    <a:pt x="495" y="852"/>
                    <a:pt x="527" y="842"/>
                  </a:cubicBezTo>
                  <a:cubicBezTo>
                    <a:pt x="559" y="833"/>
                    <a:pt x="563" y="807"/>
                    <a:pt x="557" y="785"/>
                  </a:cubicBezTo>
                  <a:cubicBezTo>
                    <a:pt x="550" y="760"/>
                    <a:pt x="440" y="436"/>
                    <a:pt x="451" y="306"/>
                  </a:cubicBezTo>
                  <a:cubicBezTo>
                    <a:pt x="455" y="272"/>
                    <a:pt x="455" y="255"/>
                    <a:pt x="468" y="235"/>
                  </a:cubicBezTo>
                  <a:cubicBezTo>
                    <a:pt x="481" y="214"/>
                    <a:pt x="511" y="214"/>
                    <a:pt x="543" y="211"/>
                  </a:cubicBezTo>
                  <a:cubicBezTo>
                    <a:pt x="573" y="208"/>
                    <a:pt x="583" y="207"/>
                    <a:pt x="633" y="202"/>
                  </a:cubicBezTo>
                  <a:cubicBezTo>
                    <a:pt x="680" y="198"/>
                    <a:pt x="709" y="189"/>
                    <a:pt x="706" y="15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zh-CN" sz="1350">
                <a:solidFill>
                  <a:schemeClr val="bg1"/>
                </a:solidFill>
                <a:latin typeface="Arial"/>
              </a:endParaRPr>
            </a:p>
          </p:txBody>
        </p:sp>
        <p:sp>
          <p:nvSpPr>
            <p:cNvPr id="22" name="Oval 20">
              <a:extLst>
                <a:ext uri="{FF2B5EF4-FFF2-40B4-BE49-F238E27FC236}">
                  <a16:creationId xmlns:a16="http://schemas.microsoft.com/office/drawing/2014/main" xmlns="" id="{86D363F7-8842-4B44-9C13-B176C6B815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215"/>
              <a:ext cx="188" cy="187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zh-CN" sz="1350">
                <a:solidFill>
                  <a:schemeClr val="bg1"/>
                </a:solidFill>
                <a:latin typeface="Arial"/>
              </a:endParaRPr>
            </a:p>
          </p:txBody>
        </p:sp>
      </p:grpSp>
      <p:grpSp>
        <p:nvGrpSpPr>
          <p:cNvPr id="23" name="Group 35">
            <a:extLst>
              <a:ext uri="{FF2B5EF4-FFF2-40B4-BE49-F238E27FC236}">
                <a16:creationId xmlns:a16="http://schemas.microsoft.com/office/drawing/2014/main" xmlns="" id="{E6A3D90F-D23D-4EFF-8A91-4640CCF4892E}"/>
              </a:ext>
            </a:extLst>
          </p:cNvPr>
          <p:cNvGrpSpPr>
            <a:grpSpLocks/>
          </p:cNvGrpSpPr>
          <p:nvPr/>
        </p:nvGrpSpPr>
        <p:grpSpPr bwMode="auto">
          <a:xfrm>
            <a:off x="4325845" y="2323539"/>
            <a:ext cx="632261" cy="820862"/>
            <a:chOff x="2849" y="1428"/>
            <a:chExt cx="779" cy="1007"/>
          </a:xfrm>
          <a:solidFill>
            <a:srgbClr val="E6C76B"/>
          </a:solidFill>
        </p:grpSpPr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xmlns="" id="{49695424-ACB7-4564-BE69-6B682F175C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9" y="1501"/>
              <a:ext cx="779" cy="934"/>
            </a:xfrm>
            <a:custGeom>
              <a:avLst/>
              <a:gdLst/>
              <a:ahLst/>
              <a:cxnLst>
                <a:cxn ang="0">
                  <a:pos x="3" y="158"/>
                </a:cxn>
                <a:cxn ang="0">
                  <a:pos x="91" y="130"/>
                </a:cxn>
                <a:cxn ang="0">
                  <a:pos x="361" y="128"/>
                </a:cxn>
                <a:cxn ang="0">
                  <a:pos x="451" y="116"/>
                </a:cxn>
                <a:cxn ang="0">
                  <a:pos x="602" y="40"/>
                </a:cxn>
                <a:cxn ang="0">
                  <a:pos x="693" y="26"/>
                </a:cxn>
                <a:cxn ang="0">
                  <a:pos x="648" y="98"/>
                </a:cxn>
                <a:cxn ang="0">
                  <a:pos x="586" y="139"/>
                </a:cxn>
                <a:cxn ang="0">
                  <a:pos x="484" y="221"/>
                </a:cxn>
                <a:cxn ang="0">
                  <a:pos x="466" y="306"/>
                </a:cxn>
                <a:cxn ang="0">
                  <a:pos x="572" y="785"/>
                </a:cxn>
                <a:cxn ang="0">
                  <a:pos x="541" y="842"/>
                </a:cxn>
                <a:cxn ang="0">
                  <a:pos x="484" y="816"/>
                </a:cxn>
                <a:cxn ang="0">
                  <a:pos x="390" y="556"/>
                </a:cxn>
                <a:cxn ang="0">
                  <a:pos x="366" y="518"/>
                </a:cxn>
                <a:cxn ang="0">
                  <a:pos x="356" y="518"/>
                </a:cxn>
                <a:cxn ang="0">
                  <a:pos x="334" y="556"/>
                </a:cxn>
                <a:cxn ang="0">
                  <a:pos x="240" y="816"/>
                </a:cxn>
                <a:cxn ang="0">
                  <a:pos x="183" y="842"/>
                </a:cxn>
                <a:cxn ang="0">
                  <a:pos x="152" y="785"/>
                </a:cxn>
                <a:cxn ang="0">
                  <a:pos x="258" y="306"/>
                </a:cxn>
                <a:cxn ang="0">
                  <a:pos x="241" y="235"/>
                </a:cxn>
                <a:cxn ang="0">
                  <a:pos x="166" y="211"/>
                </a:cxn>
                <a:cxn ang="0">
                  <a:pos x="76" y="202"/>
                </a:cxn>
                <a:cxn ang="0">
                  <a:pos x="3" y="158"/>
                </a:cxn>
              </a:cxnLst>
              <a:rect l="0" t="0" r="r" b="b"/>
              <a:pathLst>
                <a:path w="709" h="852">
                  <a:moveTo>
                    <a:pt x="3" y="158"/>
                  </a:moveTo>
                  <a:cubicBezTo>
                    <a:pt x="6" y="128"/>
                    <a:pt x="52" y="130"/>
                    <a:pt x="91" y="130"/>
                  </a:cubicBezTo>
                  <a:cubicBezTo>
                    <a:pt x="126" y="130"/>
                    <a:pt x="312" y="128"/>
                    <a:pt x="361" y="128"/>
                  </a:cubicBezTo>
                  <a:cubicBezTo>
                    <a:pt x="409" y="128"/>
                    <a:pt x="451" y="116"/>
                    <a:pt x="451" y="116"/>
                  </a:cubicBezTo>
                  <a:cubicBezTo>
                    <a:pt x="479" y="111"/>
                    <a:pt x="569" y="57"/>
                    <a:pt x="602" y="40"/>
                  </a:cubicBezTo>
                  <a:cubicBezTo>
                    <a:pt x="637" y="22"/>
                    <a:pt x="677" y="0"/>
                    <a:pt x="693" y="26"/>
                  </a:cubicBezTo>
                  <a:cubicBezTo>
                    <a:pt x="709" y="51"/>
                    <a:pt x="688" y="73"/>
                    <a:pt x="648" y="98"/>
                  </a:cubicBezTo>
                  <a:cubicBezTo>
                    <a:pt x="606" y="125"/>
                    <a:pt x="611" y="123"/>
                    <a:pt x="586" y="139"/>
                  </a:cubicBezTo>
                  <a:cubicBezTo>
                    <a:pt x="559" y="156"/>
                    <a:pt x="497" y="200"/>
                    <a:pt x="484" y="221"/>
                  </a:cubicBezTo>
                  <a:cubicBezTo>
                    <a:pt x="471" y="241"/>
                    <a:pt x="469" y="272"/>
                    <a:pt x="466" y="306"/>
                  </a:cubicBezTo>
                  <a:cubicBezTo>
                    <a:pt x="454" y="436"/>
                    <a:pt x="564" y="760"/>
                    <a:pt x="572" y="785"/>
                  </a:cubicBezTo>
                  <a:cubicBezTo>
                    <a:pt x="578" y="807"/>
                    <a:pt x="573" y="833"/>
                    <a:pt x="541" y="842"/>
                  </a:cubicBezTo>
                  <a:cubicBezTo>
                    <a:pt x="509" y="852"/>
                    <a:pt x="490" y="837"/>
                    <a:pt x="484" y="816"/>
                  </a:cubicBezTo>
                  <a:cubicBezTo>
                    <a:pt x="472" y="777"/>
                    <a:pt x="409" y="606"/>
                    <a:pt x="390" y="556"/>
                  </a:cubicBezTo>
                  <a:cubicBezTo>
                    <a:pt x="382" y="536"/>
                    <a:pt x="374" y="521"/>
                    <a:pt x="366" y="518"/>
                  </a:cubicBezTo>
                  <a:cubicBezTo>
                    <a:pt x="363" y="517"/>
                    <a:pt x="358" y="517"/>
                    <a:pt x="356" y="518"/>
                  </a:cubicBezTo>
                  <a:cubicBezTo>
                    <a:pt x="348" y="521"/>
                    <a:pt x="342" y="536"/>
                    <a:pt x="334" y="556"/>
                  </a:cubicBezTo>
                  <a:cubicBezTo>
                    <a:pt x="315" y="606"/>
                    <a:pt x="251" y="777"/>
                    <a:pt x="240" y="816"/>
                  </a:cubicBezTo>
                  <a:cubicBezTo>
                    <a:pt x="234" y="837"/>
                    <a:pt x="215" y="852"/>
                    <a:pt x="183" y="842"/>
                  </a:cubicBezTo>
                  <a:cubicBezTo>
                    <a:pt x="150" y="833"/>
                    <a:pt x="146" y="807"/>
                    <a:pt x="152" y="785"/>
                  </a:cubicBezTo>
                  <a:cubicBezTo>
                    <a:pt x="160" y="760"/>
                    <a:pt x="269" y="436"/>
                    <a:pt x="258" y="306"/>
                  </a:cubicBezTo>
                  <a:cubicBezTo>
                    <a:pt x="255" y="272"/>
                    <a:pt x="254" y="255"/>
                    <a:pt x="241" y="235"/>
                  </a:cubicBezTo>
                  <a:cubicBezTo>
                    <a:pt x="228" y="214"/>
                    <a:pt x="198" y="214"/>
                    <a:pt x="166" y="211"/>
                  </a:cubicBezTo>
                  <a:cubicBezTo>
                    <a:pt x="136" y="208"/>
                    <a:pt x="126" y="207"/>
                    <a:pt x="76" y="202"/>
                  </a:cubicBezTo>
                  <a:cubicBezTo>
                    <a:pt x="29" y="198"/>
                    <a:pt x="0" y="189"/>
                    <a:pt x="3" y="15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zh-CN" sz="1350">
                <a:solidFill>
                  <a:schemeClr val="bg1"/>
                </a:solidFill>
                <a:latin typeface="Arial"/>
              </a:endParaRPr>
            </a:p>
          </p:txBody>
        </p:sp>
        <p:sp>
          <p:nvSpPr>
            <p:cNvPr id="25" name="Oval 22">
              <a:extLst>
                <a:ext uri="{FF2B5EF4-FFF2-40B4-BE49-F238E27FC236}">
                  <a16:creationId xmlns:a16="http://schemas.microsoft.com/office/drawing/2014/main" xmlns="" id="{380D52A1-BCA1-4CA6-B719-DD28C840B3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8" y="1428"/>
              <a:ext cx="189" cy="187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zh-CN" sz="1350">
                <a:solidFill>
                  <a:schemeClr val="bg1"/>
                </a:solidFill>
                <a:latin typeface="Arial"/>
              </a:endParaRPr>
            </a:p>
          </p:txBody>
        </p:sp>
      </p:grpSp>
      <p:grpSp>
        <p:nvGrpSpPr>
          <p:cNvPr id="26" name="Group 36">
            <a:extLst>
              <a:ext uri="{FF2B5EF4-FFF2-40B4-BE49-F238E27FC236}">
                <a16:creationId xmlns:a16="http://schemas.microsoft.com/office/drawing/2014/main" xmlns="" id="{949D15AA-CC88-4C4B-B062-2230FEBC51B1}"/>
              </a:ext>
            </a:extLst>
          </p:cNvPr>
          <p:cNvGrpSpPr>
            <a:grpSpLocks/>
          </p:cNvGrpSpPr>
          <p:nvPr/>
        </p:nvGrpSpPr>
        <p:grpSpPr bwMode="auto">
          <a:xfrm>
            <a:off x="3715089" y="2323539"/>
            <a:ext cx="632261" cy="820862"/>
            <a:chOff x="2097" y="1428"/>
            <a:chExt cx="779" cy="1007"/>
          </a:xfrm>
          <a:solidFill>
            <a:srgbClr val="E6C76B"/>
          </a:solidFill>
        </p:grpSpPr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xmlns="" id="{3DE07C08-FFDD-430D-96CC-65AE2BE4F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7" y="1501"/>
              <a:ext cx="779" cy="934"/>
            </a:xfrm>
            <a:custGeom>
              <a:avLst/>
              <a:gdLst/>
              <a:ahLst/>
              <a:cxnLst>
                <a:cxn ang="0">
                  <a:pos x="706" y="158"/>
                </a:cxn>
                <a:cxn ang="0">
                  <a:pos x="619" y="130"/>
                </a:cxn>
                <a:cxn ang="0">
                  <a:pos x="349" y="128"/>
                </a:cxn>
                <a:cxn ang="0">
                  <a:pos x="259" y="116"/>
                </a:cxn>
                <a:cxn ang="0">
                  <a:pos x="107" y="40"/>
                </a:cxn>
                <a:cxn ang="0">
                  <a:pos x="17" y="26"/>
                </a:cxn>
                <a:cxn ang="0">
                  <a:pos x="61" y="98"/>
                </a:cxn>
                <a:cxn ang="0">
                  <a:pos x="124" y="139"/>
                </a:cxn>
                <a:cxn ang="0">
                  <a:pos x="226" y="221"/>
                </a:cxn>
                <a:cxn ang="0">
                  <a:pos x="244" y="306"/>
                </a:cxn>
                <a:cxn ang="0">
                  <a:pos x="138" y="785"/>
                </a:cxn>
                <a:cxn ang="0">
                  <a:pos x="169" y="842"/>
                </a:cxn>
                <a:cxn ang="0">
                  <a:pos x="226" y="816"/>
                </a:cxn>
                <a:cxn ang="0">
                  <a:pos x="320" y="556"/>
                </a:cxn>
                <a:cxn ang="0">
                  <a:pos x="344" y="518"/>
                </a:cxn>
                <a:cxn ang="0">
                  <a:pos x="354" y="518"/>
                </a:cxn>
                <a:cxn ang="0">
                  <a:pos x="376" y="556"/>
                </a:cxn>
                <a:cxn ang="0">
                  <a:pos x="470" y="816"/>
                </a:cxn>
                <a:cxn ang="0">
                  <a:pos x="527" y="842"/>
                </a:cxn>
                <a:cxn ang="0">
                  <a:pos x="558" y="785"/>
                </a:cxn>
                <a:cxn ang="0">
                  <a:pos x="452" y="306"/>
                </a:cxn>
                <a:cxn ang="0">
                  <a:pos x="468" y="235"/>
                </a:cxn>
                <a:cxn ang="0">
                  <a:pos x="544" y="211"/>
                </a:cxn>
                <a:cxn ang="0">
                  <a:pos x="634" y="202"/>
                </a:cxn>
                <a:cxn ang="0">
                  <a:pos x="706" y="158"/>
                </a:cxn>
              </a:cxnLst>
              <a:rect l="0" t="0" r="r" b="b"/>
              <a:pathLst>
                <a:path w="709" h="852">
                  <a:moveTo>
                    <a:pt x="706" y="158"/>
                  </a:moveTo>
                  <a:cubicBezTo>
                    <a:pt x="703" y="128"/>
                    <a:pt x="658" y="130"/>
                    <a:pt x="619" y="130"/>
                  </a:cubicBezTo>
                  <a:cubicBezTo>
                    <a:pt x="584" y="130"/>
                    <a:pt x="397" y="128"/>
                    <a:pt x="349" y="128"/>
                  </a:cubicBezTo>
                  <a:cubicBezTo>
                    <a:pt x="301" y="128"/>
                    <a:pt x="259" y="116"/>
                    <a:pt x="259" y="116"/>
                  </a:cubicBezTo>
                  <a:cubicBezTo>
                    <a:pt x="231" y="111"/>
                    <a:pt x="140" y="57"/>
                    <a:pt x="107" y="40"/>
                  </a:cubicBezTo>
                  <a:cubicBezTo>
                    <a:pt x="72" y="22"/>
                    <a:pt x="33" y="0"/>
                    <a:pt x="17" y="26"/>
                  </a:cubicBezTo>
                  <a:cubicBezTo>
                    <a:pt x="0" y="51"/>
                    <a:pt x="22" y="73"/>
                    <a:pt x="61" y="98"/>
                  </a:cubicBezTo>
                  <a:cubicBezTo>
                    <a:pt x="104" y="125"/>
                    <a:pt x="98" y="123"/>
                    <a:pt x="124" y="139"/>
                  </a:cubicBezTo>
                  <a:cubicBezTo>
                    <a:pt x="151" y="156"/>
                    <a:pt x="213" y="200"/>
                    <a:pt x="226" y="221"/>
                  </a:cubicBezTo>
                  <a:cubicBezTo>
                    <a:pt x="239" y="241"/>
                    <a:pt x="241" y="272"/>
                    <a:pt x="244" y="306"/>
                  </a:cubicBezTo>
                  <a:cubicBezTo>
                    <a:pt x="255" y="436"/>
                    <a:pt x="146" y="760"/>
                    <a:pt x="138" y="785"/>
                  </a:cubicBezTo>
                  <a:cubicBezTo>
                    <a:pt x="132" y="807"/>
                    <a:pt x="136" y="833"/>
                    <a:pt x="169" y="842"/>
                  </a:cubicBezTo>
                  <a:cubicBezTo>
                    <a:pt x="201" y="852"/>
                    <a:pt x="220" y="837"/>
                    <a:pt x="226" y="816"/>
                  </a:cubicBezTo>
                  <a:cubicBezTo>
                    <a:pt x="237" y="777"/>
                    <a:pt x="301" y="606"/>
                    <a:pt x="320" y="556"/>
                  </a:cubicBezTo>
                  <a:cubicBezTo>
                    <a:pt x="328" y="536"/>
                    <a:pt x="336" y="521"/>
                    <a:pt x="344" y="518"/>
                  </a:cubicBezTo>
                  <a:cubicBezTo>
                    <a:pt x="346" y="517"/>
                    <a:pt x="352" y="517"/>
                    <a:pt x="354" y="518"/>
                  </a:cubicBezTo>
                  <a:cubicBezTo>
                    <a:pt x="362" y="521"/>
                    <a:pt x="368" y="536"/>
                    <a:pt x="376" y="556"/>
                  </a:cubicBezTo>
                  <a:cubicBezTo>
                    <a:pt x="395" y="606"/>
                    <a:pt x="458" y="777"/>
                    <a:pt x="470" y="816"/>
                  </a:cubicBezTo>
                  <a:cubicBezTo>
                    <a:pt x="476" y="837"/>
                    <a:pt x="495" y="852"/>
                    <a:pt x="527" y="842"/>
                  </a:cubicBezTo>
                  <a:cubicBezTo>
                    <a:pt x="559" y="833"/>
                    <a:pt x="564" y="807"/>
                    <a:pt x="558" y="785"/>
                  </a:cubicBezTo>
                  <a:cubicBezTo>
                    <a:pt x="550" y="760"/>
                    <a:pt x="440" y="436"/>
                    <a:pt x="452" y="306"/>
                  </a:cubicBezTo>
                  <a:cubicBezTo>
                    <a:pt x="455" y="272"/>
                    <a:pt x="456" y="255"/>
                    <a:pt x="468" y="235"/>
                  </a:cubicBezTo>
                  <a:cubicBezTo>
                    <a:pt x="482" y="214"/>
                    <a:pt x="512" y="214"/>
                    <a:pt x="544" y="211"/>
                  </a:cubicBezTo>
                  <a:cubicBezTo>
                    <a:pt x="574" y="208"/>
                    <a:pt x="584" y="207"/>
                    <a:pt x="634" y="202"/>
                  </a:cubicBezTo>
                  <a:cubicBezTo>
                    <a:pt x="681" y="198"/>
                    <a:pt x="709" y="189"/>
                    <a:pt x="706" y="15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zh-CN" sz="1350">
                <a:solidFill>
                  <a:schemeClr val="bg1"/>
                </a:solidFill>
                <a:latin typeface="Arial"/>
              </a:endParaRPr>
            </a:p>
          </p:txBody>
        </p:sp>
        <p:sp>
          <p:nvSpPr>
            <p:cNvPr id="28" name="Oval 24">
              <a:extLst>
                <a:ext uri="{FF2B5EF4-FFF2-40B4-BE49-F238E27FC236}">
                  <a16:creationId xmlns:a16="http://schemas.microsoft.com/office/drawing/2014/main" xmlns="" id="{2CDB1AD5-1256-4B19-A2ED-3C31616DE4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8" y="1428"/>
              <a:ext cx="188" cy="187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zh-CN" sz="1350">
                <a:solidFill>
                  <a:schemeClr val="bg1"/>
                </a:solidFill>
                <a:latin typeface="Arial"/>
              </a:endParaRPr>
            </a:p>
          </p:txBody>
        </p:sp>
      </p:grpSp>
      <p:grpSp>
        <p:nvGrpSpPr>
          <p:cNvPr id="29" name="Group 31">
            <a:extLst>
              <a:ext uri="{FF2B5EF4-FFF2-40B4-BE49-F238E27FC236}">
                <a16:creationId xmlns:a16="http://schemas.microsoft.com/office/drawing/2014/main" xmlns="" id="{16ADCB52-E47B-4D36-B104-414CEA403DF2}"/>
              </a:ext>
            </a:extLst>
          </p:cNvPr>
          <p:cNvGrpSpPr>
            <a:grpSpLocks/>
          </p:cNvGrpSpPr>
          <p:nvPr/>
        </p:nvGrpSpPr>
        <p:grpSpPr bwMode="auto">
          <a:xfrm>
            <a:off x="4037671" y="1683417"/>
            <a:ext cx="620433" cy="820862"/>
            <a:chOff x="2494" y="642"/>
            <a:chExt cx="765" cy="1007"/>
          </a:xfrm>
          <a:solidFill>
            <a:schemeClr val="bg1"/>
          </a:solidFill>
        </p:grpSpPr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xmlns="" id="{205B93CC-FCF1-40DA-A572-0A20BB86DA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4" y="715"/>
              <a:ext cx="765" cy="934"/>
            </a:xfrm>
            <a:custGeom>
              <a:avLst/>
              <a:gdLst/>
              <a:ahLst/>
              <a:cxnLst>
                <a:cxn ang="0">
                  <a:pos x="680" y="26"/>
                </a:cxn>
                <a:cxn ang="0">
                  <a:pos x="589" y="40"/>
                </a:cxn>
                <a:cxn ang="0">
                  <a:pos x="440" y="115"/>
                </a:cxn>
                <a:cxn ang="0">
                  <a:pos x="348" y="128"/>
                </a:cxn>
                <a:cxn ang="0">
                  <a:pos x="258" y="116"/>
                </a:cxn>
                <a:cxn ang="0">
                  <a:pos x="107" y="40"/>
                </a:cxn>
                <a:cxn ang="0">
                  <a:pos x="16" y="26"/>
                </a:cxn>
                <a:cxn ang="0">
                  <a:pos x="61" y="98"/>
                </a:cxn>
                <a:cxn ang="0">
                  <a:pos x="123" y="139"/>
                </a:cxn>
                <a:cxn ang="0">
                  <a:pos x="225" y="221"/>
                </a:cxn>
                <a:cxn ang="0">
                  <a:pos x="243" y="306"/>
                </a:cxn>
                <a:cxn ang="0">
                  <a:pos x="137" y="785"/>
                </a:cxn>
                <a:cxn ang="0">
                  <a:pos x="168" y="842"/>
                </a:cxn>
                <a:cxn ang="0">
                  <a:pos x="225" y="816"/>
                </a:cxn>
                <a:cxn ang="0">
                  <a:pos x="319" y="556"/>
                </a:cxn>
                <a:cxn ang="0">
                  <a:pos x="343" y="518"/>
                </a:cxn>
                <a:cxn ang="0">
                  <a:pos x="354" y="518"/>
                </a:cxn>
                <a:cxn ang="0">
                  <a:pos x="375" y="556"/>
                </a:cxn>
                <a:cxn ang="0">
                  <a:pos x="469" y="816"/>
                </a:cxn>
                <a:cxn ang="0">
                  <a:pos x="527" y="842"/>
                </a:cxn>
                <a:cxn ang="0">
                  <a:pos x="557" y="785"/>
                </a:cxn>
                <a:cxn ang="0">
                  <a:pos x="451" y="306"/>
                </a:cxn>
                <a:cxn ang="0">
                  <a:pos x="469" y="221"/>
                </a:cxn>
                <a:cxn ang="0">
                  <a:pos x="573" y="139"/>
                </a:cxn>
                <a:cxn ang="0">
                  <a:pos x="635" y="98"/>
                </a:cxn>
                <a:cxn ang="0">
                  <a:pos x="680" y="26"/>
                </a:cxn>
              </a:cxnLst>
              <a:rect l="0" t="0" r="r" b="b"/>
              <a:pathLst>
                <a:path w="696" h="852">
                  <a:moveTo>
                    <a:pt x="680" y="26"/>
                  </a:moveTo>
                  <a:cubicBezTo>
                    <a:pt x="663" y="0"/>
                    <a:pt x="624" y="22"/>
                    <a:pt x="589" y="40"/>
                  </a:cubicBezTo>
                  <a:cubicBezTo>
                    <a:pt x="557" y="56"/>
                    <a:pt x="471" y="107"/>
                    <a:pt x="440" y="115"/>
                  </a:cubicBezTo>
                  <a:cubicBezTo>
                    <a:pt x="439" y="115"/>
                    <a:pt x="397" y="128"/>
                    <a:pt x="348" y="128"/>
                  </a:cubicBezTo>
                  <a:cubicBezTo>
                    <a:pt x="300" y="128"/>
                    <a:pt x="258" y="116"/>
                    <a:pt x="258" y="116"/>
                  </a:cubicBezTo>
                  <a:cubicBezTo>
                    <a:pt x="230" y="111"/>
                    <a:pt x="140" y="57"/>
                    <a:pt x="107" y="40"/>
                  </a:cubicBezTo>
                  <a:cubicBezTo>
                    <a:pt x="72" y="22"/>
                    <a:pt x="33" y="0"/>
                    <a:pt x="16" y="26"/>
                  </a:cubicBezTo>
                  <a:cubicBezTo>
                    <a:pt x="0" y="51"/>
                    <a:pt x="21" y="73"/>
                    <a:pt x="61" y="98"/>
                  </a:cubicBezTo>
                  <a:cubicBezTo>
                    <a:pt x="103" y="125"/>
                    <a:pt x="98" y="123"/>
                    <a:pt x="123" y="139"/>
                  </a:cubicBezTo>
                  <a:cubicBezTo>
                    <a:pt x="150" y="156"/>
                    <a:pt x="212" y="200"/>
                    <a:pt x="225" y="221"/>
                  </a:cubicBezTo>
                  <a:cubicBezTo>
                    <a:pt x="238" y="241"/>
                    <a:pt x="240" y="272"/>
                    <a:pt x="243" y="306"/>
                  </a:cubicBezTo>
                  <a:cubicBezTo>
                    <a:pt x="255" y="436"/>
                    <a:pt x="145" y="760"/>
                    <a:pt x="137" y="785"/>
                  </a:cubicBezTo>
                  <a:cubicBezTo>
                    <a:pt x="131" y="807"/>
                    <a:pt x="136" y="833"/>
                    <a:pt x="168" y="842"/>
                  </a:cubicBezTo>
                  <a:cubicBezTo>
                    <a:pt x="200" y="852"/>
                    <a:pt x="219" y="837"/>
                    <a:pt x="225" y="816"/>
                  </a:cubicBezTo>
                  <a:cubicBezTo>
                    <a:pt x="237" y="777"/>
                    <a:pt x="300" y="606"/>
                    <a:pt x="319" y="556"/>
                  </a:cubicBezTo>
                  <a:cubicBezTo>
                    <a:pt x="327" y="536"/>
                    <a:pt x="335" y="521"/>
                    <a:pt x="343" y="518"/>
                  </a:cubicBezTo>
                  <a:cubicBezTo>
                    <a:pt x="346" y="517"/>
                    <a:pt x="351" y="517"/>
                    <a:pt x="354" y="518"/>
                  </a:cubicBezTo>
                  <a:cubicBezTo>
                    <a:pt x="361" y="521"/>
                    <a:pt x="367" y="536"/>
                    <a:pt x="375" y="556"/>
                  </a:cubicBezTo>
                  <a:cubicBezTo>
                    <a:pt x="394" y="606"/>
                    <a:pt x="458" y="777"/>
                    <a:pt x="469" y="816"/>
                  </a:cubicBezTo>
                  <a:cubicBezTo>
                    <a:pt x="476" y="837"/>
                    <a:pt x="494" y="852"/>
                    <a:pt x="527" y="842"/>
                  </a:cubicBezTo>
                  <a:cubicBezTo>
                    <a:pt x="559" y="833"/>
                    <a:pt x="563" y="807"/>
                    <a:pt x="557" y="785"/>
                  </a:cubicBezTo>
                  <a:cubicBezTo>
                    <a:pt x="550" y="760"/>
                    <a:pt x="440" y="436"/>
                    <a:pt x="451" y="306"/>
                  </a:cubicBezTo>
                  <a:cubicBezTo>
                    <a:pt x="454" y="272"/>
                    <a:pt x="456" y="241"/>
                    <a:pt x="469" y="221"/>
                  </a:cubicBezTo>
                  <a:cubicBezTo>
                    <a:pt x="482" y="200"/>
                    <a:pt x="545" y="156"/>
                    <a:pt x="573" y="139"/>
                  </a:cubicBezTo>
                  <a:cubicBezTo>
                    <a:pt x="598" y="123"/>
                    <a:pt x="592" y="125"/>
                    <a:pt x="635" y="98"/>
                  </a:cubicBezTo>
                  <a:cubicBezTo>
                    <a:pt x="674" y="73"/>
                    <a:pt x="696" y="51"/>
                    <a:pt x="680" y="2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zh-CN" sz="1350">
                <a:solidFill>
                  <a:schemeClr val="bg1"/>
                </a:solidFill>
                <a:latin typeface="Arial"/>
              </a:endParaRPr>
            </a:p>
          </p:txBody>
        </p:sp>
        <p:sp>
          <p:nvSpPr>
            <p:cNvPr id="31" name="Oval 26">
              <a:extLst>
                <a:ext uri="{FF2B5EF4-FFF2-40B4-BE49-F238E27FC236}">
                  <a16:creationId xmlns:a16="http://schemas.microsoft.com/office/drawing/2014/main" xmlns="" id="{892A4004-1B20-4860-ABE5-E86DEF9224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642"/>
              <a:ext cx="188" cy="187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zh-CN" sz="1350">
                <a:solidFill>
                  <a:schemeClr val="bg1"/>
                </a:solidFill>
                <a:latin typeface="Arial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56EF3206-B981-4E81-8FB3-6494C8FDF890}"/>
              </a:ext>
            </a:extLst>
          </p:cNvPr>
          <p:cNvGrpSpPr/>
          <p:nvPr/>
        </p:nvGrpSpPr>
        <p:grpSpPr>
          <a:xfrm>
            <a:off x="5947696" y="1672487"/>
            <a:ext cx="2756357" cy="653625"/>
            <a:chOff x="4639360" y="1628800"/>
            <a:chExt cx="3677056" cy="871500"/>
          </a:xfrm>
        </p:grpSpPr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xmlns="" id="{7A700FBB-B1C5-41C2-9DFE-745ABC311CD8}"/>
                </a:ext>
              </a:extLst>
            </p:cNvPr>
            <p:cNvCxnSpPr>
              <a:stCxn id="35" idx="7"/>
            </p:cNvCxnSpPr>
            <p:nvPr/>
          </p:nvCxnSpPr>
          <p:spPr>
            <a:xfrm>
              <a:off x="5510860" y="1628800"/>
              <a:ext cx="2805556" cy="0"/>
            </a:xfrm>
            <a:prstGeom prst="line">
              <a:avLst/>
            </a:prstGeom>
            <a:ln w="12700">
              <a:solidFill>
                <a:srgbClr val="E6C76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xmlns="" id="{10F59764-A772-4B76-B58A-41558D59B9C5}"/>
                </a:ext>
              </a:extLst>
            </p:cNvPr>
            <p:cNvGrpSpPr/>
            <p:nvPr/>
          </p:nvGrpSpPr>
          <p:grpSpPr>
            <a:xfrm>
              <a:off x="4639360" y="1628800"/>
              <a:ext cx="902652" cy="871500"/>
              <a:chOff x="4639360" y="1628800"/>
              <a:chExt cx="902652" cy="871500"/>
            </a:xfrm>
          </p:grpSpPr>
          <p:sp>
            <p:nvSpPr>
              <p:cNvPr id="35" name="泪滴形 34">
                <a:extLst>
                  <a:ext uri="{FF2B5EF4-FFF2-40B4-BE49-F238E27FC236}">
                    <a16:creationId xmlns:a16="http://schemas.microsoft.com/office/drawing/2014/main" xmlns="" id="{5C3191ED-AC69-4EDB-A6CD-CC042D1F3C94}"/>
                  </a:ext>
                </a:extLst>
              </p:cNvPr>
              <p:cNvSpPr/>
              <p:nvPr/>
            </p:nvSpPr>
            <p:spPr>
              <a:xfrm>
                <a:off x="4639360" y="1628800"/>
                <a:ext cx="871500" cy="871500"/>
              </a:xfrm>
              <a:prstGeom prst="teardrop">
                <a:avLst/>
              </a:prstGeom>
              <a:solidFill>
                <a:srgbClr val="E6C7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TextBox 70">
                <a:extLst>
                  <a:ext uri="{FF2B5EF4-FFF2-40B4-BE49-F238E27FC236}">
                    <a16:creationId xmlns:a16="http://schemas.microsoft.com/office/drawing/2014/main" xmlns="" id="{4EA284FE-E49D-48A3-B9F5-7DD18F755F1C}"/>
                  </a:ext>
                </a:extLst>
              </p:cNvPr>
              <p:cNvSpPr txBox="1"/>
              <p:nvPr/>
            </p:nvSpPr>
            <p:spPr>
              <a:xfrm>
                <a:off x="4677916" y="1876763"/>
                <a:ext cx="86409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500" b="1" dirty="0">
                    <a:solidFill>
                      <a:schemeClr val="bg1"/>
                    </a:solidFill>
                  </a:rPr>
                  <a:t>20%</a:t>
                </a:r>
                <a:endParaRPr lang="zh-CN" altLang="en-US" sz="15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A421CFCC-88F0-4E0B-AB03-2B9641C4F191}"/>
              </a:ext>
            </a:extLst>
          </p:cNvPr>
          <p:cNvGrpSpPr/>
          <p:nvPr/>
        </p:nvGrpSpPr>
        <p:grpSpPr>
          <a:xfrm>
            <a:off x="5930553" y="2801060"/>
            <a:ext cx="2756357" cy="653625"/>
            <a:chOff x="4616490" y="3133564"/>
            <a:chExt cx="3677056" cy="871500"/>
          </a:xfrm>
        </p:grpSpPr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xmlns="" id="{AD43786C-84BC-4C8F-90E3-1CAFEA342F08}"/>
                </a:ext>
              </a:extLst>
            </p:cNvPr>
            <p:cNvCxnSpPr/>
            <p:nvPr/>
          </p:nvCxnSpPr>
          <p:spPr>
            <a:xfrm>
              <a:off x="5487990" y="3133564"/>
              <a:ext cx="2805556" cy="0"/>
            </a:xfrm>
            <a:prstGeom prst="line">
              <a:avLst/>
            </a:prstGeom>
            <a:ln w="12700">
              <a:solidFill>
                <a:srgbClr val="F0A1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xmlns="" id="{1AB8870C-1EF0-40D6-81A8-C7AF95DB0300}"/>
                </a:ext>
              </a:extLst>
            </p:cNvPr>
            <p:cNvGrpSpPr/>
            <p:nvPr/>
          </p:nvGrpSpPr>
          <p:grpSpPr>
            <a:xfrm>
              <a:off x="4616490" y="3133564"/>
              <a:ext cx="886848" cy="871500"/>
              <a:chOff x="4616490" y="3133564"/>
              <a:chExt cx="886848" cy="871500"/>
            </a:xfrm>
          </p:grpSpPr>
          <p:sp>
            <p:nvSpPr>
              <p:cNvPr id="40" name="泪滴形 39">
                <a:extLst>
                  <a:ext uri="{FF2B5EF4-FFF2-40B4-BE49-F238E27FC236}">
                    <a16:creationId xmlns:a16="http://schemas.microsoft.com/office/drawing/2014/main" xmlns="" id="{20CB5E8E-1BD5-4AFA-B243-3DA41AC7F96C}"/>
                  </a:ext>
                </a:extLst>
              </p:cNvPr>
              <p:cNvSpPr/>
              <p:nvPr/>
            </p:nvSpPr>
            <p:spPr>
              <a:xfrm>
                <a:off x="4616490" y="3133564"/>
                <a:ext cx="871500" cy="871500"/>
              </a:xfrm>
              <a:prstGeom prst="teardrop">
                <a:avLst/>
              </a:prstGeom>
              <a:solidFill>
                <a:srgbClr val="F0A1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TextBox 75">
                <a:extLst>
                  <a:ext uri="{FF2B5EF4-FFF2-40B4-BE49-F238E27FC236}">
                    <a16:creationId xmlns:a16="http://schemas.microsoft.com/office/drawing/2014/main" xmlns="" id="{6E0B7260-1BAE-426A-ADF5-2F1A1E7FEC4A}"/>
                  </a:ext>
                </a:extLst>
              </p:cNvPr>
              <p:cNvSpPr txBox="1"/>
              <p:nvPr/>
            </p:nvSpPr>
            <p:spPr>
              <a:xfrm>
                <a:off x="4639242" y="3326773"/>
                <a:ext cx="86409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500" b="1" dirty="0">
                    <a:solidFill>
                      <a:schemeClr val="bg1"/>
                    </a:solidFill>
                  </a:rPr>
                  <a:t>30%</a:t>
                </a:r>
                <a:endParaRPr lang="zh-CN" altLang="en-US" sz="15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B8CE9C82-10FB-4371-B5DD-465058206A08}"/>
              </a:ext>
            </a:extLst>
          </p:cNvPr>
          <p:cNvGrpSpPr/>
          <p:nvPr/>
        </p:nvGrpSpPr>
        <p:grpSpPr>
          <a:xfrm>
            <a:off x="5939126" y="3874151"/>
            <a:ext cx="2747785" cy="653625"/>
            <a:chOff x="4627925" y="4564352"/>
            <a:chExt cx="3665621" cy="871500"/>
          </a:xfrm>
        </p:grpSpPr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xmlns="" id="{70628285-A58B-49DE-9BA1-D32746CE4589}"/>
                </a:ext>
              </a:extLst>
            </p:cNvPr>
            <p:cNvCxnSpPr/>
            <p:nvPr/>
          </p:nvCxnSpPr>
          <p:spPr>
            <a:xfrm>
              <a:off x="5487990" y="4564352"/>
              <a:ext cx="2805556" cy="0"/>
            </a:xfrm>
            <a:prstGeom prst="line">
              <a:avLst/>
            </a:prstGeom>
            <a:ln w="12700">
              <a:solidFill>
                <a:srgbClr val="E6C76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xmlns="" id="{F6C08DEF-F298-40B1-9C2C-B450C6A1798A}"/>
                </a:ext>
              </a:extLst>
            </p:cNvPr>
            <p:cNvGrpSpPr/>
            <p:nvPr/>
          </p:nvGrpSpPr>
          <p:grpSpPr>
            <a:xfrm>
              <a:off x="4627925" y="4564352"/>
              <a:ext cx="891217" cy="871500"/>
              <a:chOff x="4627925" y="4564352"/>
              <a:chExt cx="891217" cy="871500"/>
            </a:xfrm>
          </p:grpSpPr>
          <p:sp>
            <p:nvSpPr>
              <p:cNvPr id="45" name="泪滴形 44">
                <a:extLst>
                  <a:ext uri="{FF2B5EF4-FFF2-40B4-BE49-F238E27FC236}">
                    <a16:creationId xmlns:a16="http://schemas.microsoft.com/office/drawing/2014/main" xmlns="" id="{6FE3E975-77BA-4EF0-BE38-B92416A2E065}"/>
                  </a:ext>
                </a:extLst>
              </p:cNvPr>
              <p:cNvSpPr/>
              <p:nvPr/>
            </p:nvSpPr>
            <p:spPr>
              <a:xfrm>
                <a:off x="4627925" y="4564352"/>
                <a:ext cx="871500" cy="871500"/>
              </a:xfrm>
              <a:prstGeom prst="teardrop">
                <a:avLst/>
              </a:prstGeom>
              <a:solidFill>
                <a:srgbClr val="E6C7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TextBox 80">
                <a:extLst>
                  <a:ext uri="{FF2B5EF4-FFF2-40B4-BE49-F238E27FC236}">
                    <a16:creationId xmlns:a16="http://schemas.microsoft.com/office/drawing/2014/main" xmlns="" id="{01FEA07F-0B62-43FC-B18B-2E9B6F33D1A4}"/>
                  </a:ext>
                </a:extLst>
              </p:cNvPr>
              <p:cNvSpPr txBox="1"/>
              <p:nvPr/>
            </p:nvSpPr>
            <p:spPr>
              <a:xfrm>
                <a:off x="4655046" y="4800047"/>
                <a:ext cx="86409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500" b="1" dirty="0">
                    <a:solidFill>
                      <a:schemeClr val="bg1"/>
                    </a:solidFill>
                  </a:rPr>
                  <a:t>50%</a:t>
                </a:r>
                <a:endParaRPr lang="zh-CN" altLang="en-US" sz="15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7844E5D9-BF8E-4D08-95AD-773CAB81881A}"/>
              </a:ext>
            </a:extLst>
          </p:cNvPr>
          <p:cNvSpPr/>
          <p:nvPr/>
        </p:nvSpPr>
        <p:spPr>
          <a:xfrm>
            <a:off x="6711066" y="1742063"/>
            <a:ext cx="2054581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050" dirty="0">
                <a:solidFill>
                  <a:schemeClr val="bg1"/>
                </a:solidFill>
                <a:latin typeface="+mj-ea"/>
                <a:sym typeface="微软雅黑" pitchFamily="34" charset="-122"/>
              </a:rPr>
              <a:t>在此录入上述图表的综合描述说明，在此录入上述图表的综合描述说明。</a:t>
            </a:r>
            <a:endParaRPr lang="zh-CN" altLang="en-US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xmlns="" id="{11A0AF32-A6B6-4E42-9C2A-803C2AE81C24}"/>
              </a:ext>
            </a:extLst>
          </p:cNvPr>
          <p:cNvSpPr/>
          <p:nvPr/>
        </p:nvSpPr>
        <p:spPr>
          <a:xfrm>
            <a:off x="6693923" y="2886336"/>
            <a:ext cx="2054581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050" dirty="0">
                <a:solidFill>
                  <a:schemeClr val="bg1"/>
                </a:solidFill>
                <a:latin typeface="+mj-ea"/>
                <a:sym typeface="微软雅黑" pitchFamily="34" charset="-122"/>
              </a:rPr>
              <a:t>在此录入上述图表的综合描述说明，在此录入上述图表的综合描述说明。</a:t>
            </a:r>
            <a:endParaRPr lang="zh-CN" altLang="en-US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xmlns="" id="{C46D71BB-3610-4D40-A119-E396EFEFBC55}"/>
              </a:ext>
            </a:extLst>
          </p:cNvPr>
          <p:cNvSpPr/>
          <p:nvPr/>
        </p:nvSpPr>
        <p:spPr>
          <a:xfrm>
            <a:off x="6717313" y="3947101"/>
            <a:ext cx="2054581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050" dirty="0">
                <a:solidFill>
                  <a:schemeClr val="bg1"/>
                </a:solidFill>
                <a:latin typeface="+mj-ea"/>
                <a:sym typeface="微软雅黑" pitchFamily="34" charset="-122"/>
              </a:rPr>
              <a:t>在此录入上述图表的综合描述说明，在此录入上述图表的综合描述说明。</a:t>
            </a:r>
            <a:endParaRPr lang="zh-CN" altLang="en-US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1237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E3464F6B-5ED3-4FBE-8B5A-79A2D2EF6C0E}"/>
              </a:ext>
            </a:extLst>
          </p:cNvPr>
          <p:cNvGrpSpPr/>
          <p:nvPr/>
        </p:nvGrpSpPr>
        <p:grpSpPr>
          <a:xfrm>
            <a:off x="2409403" y="2512707"/>
            <a:ext cx="1829426" cy="982490"/>
            <a:chOff x="2079688" y="2091788"/>
            <a:chExt cx="1829903" cy="982746"/>
          </a:xfrm>
        </p:grpSpPr>
        <p:sp>
          <p:nvSpPr>
            <p:cNvPr id="3" name="平行四边形 2">
              <a:extLst>
                <a:ext uri="{FF2B5EF4-FFF2-40B4-BE49-F238E27FC236}">
                  <a16:creationId xmlns:a16="http://schemas.microsoft.com/office/drawing/2014/main" xmlns="" id="{5A0ACC75-95E8-4691-8A66-0724332583D6}"/>
                </a:ext>
              </a:extLst>
            </p:cNvPr>
            <p:cNvSpPr/>
            <p:nvPr/>
          </p:nvSpPr>
          <p:spPr>
            <a:xfrm>
              <a:off x="2079688" y="2091788"/>
              <a:ext cx="1829903" cy="493702"/>
            </a:xfrm>
            <a:prstGeom prst="parallelogram">
              <a:avLst>
                <a:gd name="adj" fmla="val 81718"/>
              </a:avLst>
            </a:prstGeom>
            <a:solidFill>
              <a:srgbClr val="E6C7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20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201X</a:t>
              </a:r>
              <a:endParaRPr lang="zh-CN" altLang="en-US" sz="2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4" name="平行四边形 3">
              <a:extLst>
                <a:ext uri="{FF2B5EF4-FFF2-40B4-BE49-F238E27FC236}">
                  <a16:creationId xmlns:a16="http://schemas.microsoft.com/office/drawing/2014/main" xmlns="" id="{AF34BED9-0DCD-4A1A-AFCC-3DD8F744246A}"/>
                </a:ext>
              </a:extLst>
            </p:cNvPr>
            <p:cNvSpPr/>
            <p:nvPr/>
          </p:nvSpPr>
          <p:spPr>
            <a:xfrm flipH="1">
              <a:off x="2079688" y="2580832"/>
              <a:ext cx="1829903" cy="493702"/>
            </a:xfrm>
            <a:prstGeom prst="parallelogram">
              <a:avLst>
                <a:gd name="adj" fmla="val 81718"/>
              </a:avLst>
            </a:prstGeom>
            <a:solidFill>
              <a:srgbClr val="E6C76B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sz="2399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标题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81E2DE06-B2BF-4360-B32F-195C067719BE}"/>
              </a:ext>
            </a:extLst>
          </p:cNvPr>
          <p:cNvGrpSpPr/>
          <p:nvPr/>
        </p:nvGrpSpPr>
        <p:grpSpPr>
          <a:xfrm>
            <a:off x="3984282" y="2512707"/>
            <a:ext cx="1829426" cy="982490"/>
            <a:chOff x="3657048" y="2091788"/>
            <a:chExt cx="1829903" cy="982746"/>
          </a:xfrm>
        </p:grpSpPr>
        <p:sp>
          <p:nvSpPr>
            <p:cNvPr id="6" name="平行四边形 5">
              <a:extLst>
                <a:ext uri="{FF2B5EF4-FFF2-40B4-BE49-F238E27FC236}">
                  <a16:creationId xmlns:a16="http://schemas.microsoft.com/office/drawing/2014/main" xmlns="" id="{42301CAA-AA21-4B04-ABCB-CBB9C454052B}"/>
                </a:ext>
              </a:extLst>
            </p:cNvPr>
            <p:cNvSpPr/>
            <p:nvPr/>
          </p:nvSpPr>
          <p:spPr>
            <a:xfrm>
              <a:off x="3657048" y="2091788"/>
              <a:ext cx="1829903" cy="493702"/>
            </a:xfrm>
            <a:prstGeom prst="parallelogram">
              <a:avLst>
                <a:gd name="adj" fmla="val 81718"/>
              </a:avLst>
            </a:prstGeom>
            <a:solidFill>
              <a:srgbClr val="F0A1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20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201X</a:t>
              </a:r>
              <a:endParaRPr lang="zh-CN" altLang="en-US" sz="2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平行四边形 6">
              <a:extLst>
                <a:ext uri="{FF2B5EF4-FFF2-40B4-BE49-F238E27FC236}">
                  <a16:creationId xmlns:a16="http://schemas.microsoft.com/office/drawing/2014/main" xmlns="" id="{1C453173-1FC6-440B-B646-9BA8F1A83D24}"/>
                </a:ext>
              </a:extLst>
            </p:cNvPr>
            <p:cNvSpPr/>
            <p:nvPr/>
          </p:nvSpPr>
          <p:spPr>
            <a:xfrm flipH="1">
              <a:off x="3657048" y="2580832"/>
              <a:ext cx="1829903" cy="493702"/>
            </a:xfrm>
            <a:prstGeom prst="parallelogram">
              <a:avLst>
                <a:gd name="adj" fmla="val 81718"/>
              </a:avLst>
            </a:prstGeom>
            <a:solidFill>
              <a:srgbClr val="F0A152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sz="2399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标题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2166811F-13DE-4CA2-A21E-467A57D61A39}"/>
              </a:ext>
            </a:extLst>
          </p:cNvPr>
          <p:cNvGrpSpPr/>
          <p:nvPr/>
        </p:nvGrpSpPr>
        <p:grpSpPr>
          <a:xfrm>
            <a:off x="5561231" y="2512707"/>
            <a:ext cx="1829426" cy="982490"/>
            <a:chOff x="5234408" y="2091788"/>
            <a:chExt cx="1829903" cy="982746"/>
          </a:xfrm>
        </p:grpSpPr>
        <p:sp>
          <p:nvSpPr>
            <p:cNvPr id="9" name="平行四边形 8">
              <a:extLst>
                <a:ext uri="{FF2B5EF4-FFF2-40B4-BE49-F238E27FC236}">
                  <a16:creationId xmlns:a16="http://schemas.microsoft.com/office/drawing/2014/main" xmlns="" id="{787F96C6-1BF5-445B-A561-810EB2F0BAC3}"/>
                </a:ext>
              </a:extLst>
            </p:cNvPr>
            <p:cNvSpPr/>
            <p:nvPr/>
          </p:nvSpPr>
          <p:spPr>
            <a:xfrm>
              <a:off x="5234408" y="2091788"/>
              <a:ext cx="1829903" cy="493702"/>
            </a:xfrm>
            <a:prstGeom prst="parallelogram">
              <a:avLst>
                <a:gd name="adj" fmla="val 81718"/>
              </a:avLst>
            </a:prstGeom>
            <a:solidFill>
              <a:srgbClr val="E6C7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20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201X</a:t>
              </a:r>
              <a:endParaRPr lang="zh-CN" altLang="en-US" sz="2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0" name="平行四边形 9">
              <a:extLst>
                <a:ext uri="{FF2B5EF4-FFF2-40B4-BE49-F238E27FC236}">
                  <a16:creationId xmlns:a16="http://schemas.microsoft.com/office/drawing/2014/main" xmlns="" id="{30B4BA23-DBAF-462F-B7C9-A9B000512F88}"/>
                </a:ext>
              </a:extLst>
            </p:cNvPr>
            <p:cNvSpPr/>
            <p:nvPr/>
          </p:nvSpPr>
          <p:spPr>
            <a:xfrm flipH="1">
              <a:off x="5234408" y="2580832"/>
              <a:ext cx="1829903" cy="493702"/>
            </a:xfrm>
            <a:prstGeom prst="parallelogram">
              <a:avLst>
                <a:gd name="adj" fmla="val 81718"/>
              </a:avLst>
            </a:prstGeom>
            <a:solidFill>
              <a:srgbClr val="E6C76B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sz="2399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标题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19D7D5CE-28A4-4B23-A0C1-1EF4764A2E61}"/>
              </a:ext>
            </a:extLst>
          </p:cNvPr>
          <p:cNvGrpSpPr/>
          <p:nvPr/>
        </p:nvGrpSpPr>
        <p:grpSpPr>
          <a:xfrm>
            <a:off x="7136110" y="2512707"/>
            <a:ext cx="1831495" cy="982490"/>
            <a:chOff x="6809700" y="2091788"/>
            <a:chExt cx="1831972" cy="982746"/>
          </a:xfrm>
        </p:grpSpPr>
        <p:sp>
          <p:nvSpPr>
            <p:cNvPr id="12" name="平行四边形 11">
              <a:extLst>
                <a:ext uri="{FF2B5EF4-FFF2-40B4-BE49-F238E27FC236}">
                  <a16:creationId xmlns:a16="http://schemas.microsoft.com/office/drawing/2014/main" xmlns="" id="{F7F8EF24-E221-478D-8538-340490144059}"/>
                </a:ext>
              </a:extLst>
            </p:cNvPr>
            <p:cNvSpPr/>
            <p:nvPr/>
          </p:nvSpPr>
          <p:spPr>
            <a:xfrm>
              <a:off x="6809700" y="2091788"/>
              <a:ext cx="1831972" cy="493702"/>
            </a:xfrm>
            <a:prstGeom prst="parallelogram">
              <a:avLst>
                <a:gd name="adj" fmla="val 81718"/>
              </a:avLst>
            </a:prstGeom>
            <a:solidFill>
              <a:srgbClr val="F0A1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20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201X</a:t>
              </a:r>
              <a:endParaRPr lang="zh-CN" altLang="en-US" sz="2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3" name="平行四边形 12">
              <a:extLst>
                <a:ext uri="{FF2B5EF4-FFF2-40B4-BE49-F238E27FC236}">
                  <a16:creationId xmlns:a16="http://schemas.microsoft.com/office/drawing/2014/main" xmlns="" id="{E26DEDBC-54EF-4589-929F-A3E9F5441CD7}"/>
                </a:ext>
              </a:extLst>
            </p:cNvPr>
            <p:cNvSpPr/>
            <p:nvPr/>
          </p:nvSpPr>
          <p:spPr>
            <a:xfrm flipH="1">
              <a:off x="6809700" y="2580832"/>
              <a:ext cx="1831972" cy="493702"/>
            </a:xfrm>
            <a:prstGeom prst="parallelogram">
              <a:avLst>
                <a:gd name="adj" fmla="val 81718"/>
              </a:avLst>
            </a:prstGeom>
            <a:solidFill>
              <a:srgbClr val="F0A152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sz="2399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标题</a:t>
              </a:r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80A3DB4E-EB6A-41EC-96F4-19DEF393E653}"/>
              </a:ext>
            </a:extLst>
          </p:cNvPr>
          <p:cNvSpPr/>
          <p:nvPr/>
        </p:nvSpPr>
        <p:spPr>
          <a:xfrm>
            <a:off x="4363428" y="3495198"/>
            <a:ext cx="1439625" cy="9371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单击此处添加说明文字单击此处添加说明文字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EC55B253-71E9-4095-8294-11F3FD96DE6C}"/>
              </a:ext>
            </a:extLst>
          </p:cNvPr>
          <p:cNvSpPr/>
          <p:nvPr/>
        </p:nvSpPr>
        <p:spPr>
          <a:xfrm>
            <a:off x="7527979" y="3495198"/>
            <a:ext cx="1439625" cy="9371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单击此处添加说明文字单击此处添加说明文字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9E7EF671-F8DF-472C-AA51-A3C7A0129A2F}"/>
              </a:ext>
            </a:extLst>
          </p:cNvPr>
          <p:cNvSpPr/>
          <p:nvPr/>
        </p:nvSpPr>
        <p:spPr>
          <a:xfrm>
            <a:off x="2786478" y="1575576"/>
            <a:ext cx="1439625" cy="9371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单击此处添加说明文字单击此处添加说明文字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F102116B-3134-4528-8E03-2C3332A629DC}"/>
              </a:ext>
            </a:extLst>
          </p:cNvPr>
          <p:cNvSpPr/>
          <p:nvPr/>
        </p:nvSpPr>
        <p:spPr>
          <a:xfrm>
            <a:off x="5951029" y="1575576"/>
            <a:ext cx="1439625" cy="9371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单击此处添加说明文字单击此处添加说明文字</a:t>
            </a:r>
          </a:p>
        </p:txBody>
      </p:sp>
    </p:spTree>
    <p:extLst>
      <p:ext uri="{BB962C8B-B14F-4D97-AF65-F5344CB8AC3E}">
        <p14:creationId xmlns:p14="http://schemas.microsoft.com/office/powerpoint/2010/main" val="120130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5">
            <a:extLst>
              <a:ext uri="{FF2B5EF4-FFF2-40B4-BE49-F238E27FC236}">
                <a16:creationId xmlns:a16="http://schemas.microsoft.com/office/drawing/2014/main" xmlns="" id="{BBB9B25A-8E96-4F29-B209-FE5100E24811}"/>
              </a:ext>
            </a:extLst>
          </p:cNvPr>
          <p:cNvGrpSpPr/>
          <p:nvPr/>
        </p:nvGrpSpPr>
        <p:grpSpPr>
          <a:xfrm>
            <a:off x="4227435" y="1890292"/>
            <a:ext cx="1419932" cy="1419931"/>
            <a:chOff x="3958868" y="2075983"/>
            <a:chExt cx="1893242" cy="1893241"/>
          </a:xfrm>
        </p:grpSpPr>
        <p:sp>
          <p:nvSpPr>
            <p:cNvPr id="3" name="Chord 76">
              <a:extLst>
                <a:ext uri="{FF2B5EF4-FFF2-40B4-BE49-F238E27FC236}">
                  <a16:creationId xmlns:a16="http://schemas.microsoft.com/office/drawing/2014/main" xmlns="" id="{8904696E-F05A-418A-9F7C-FF1039256480}"/>
                </a:ext>
              </a:extLst>
            </p:cNvPr>
            <p:cNvSpPr/>
            <p:nvPr/>
          </p:nvSpPr>
          <p:spPr>
            <a:xfrm rot="17559509">
              <a:off x="4156081" y="2273194"/>
              <a:ext cx="1498815" cy="1498816"/>
            </a:xfrm>
            <a:prstGeom prst="chord">
              <a:avLst>
                <a:gd name="adj1" fmla="val 18346902"/>
                <a:gd name="adj2" fmla="val 1813972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bg1"/>
                </a:solidFill>
              </a:endParaRPr>
            </a:p>
          </p:txBody>
        </p:sp>
        <p:sp>
          <p:nvSpPr>
            <p:cNvPr id="4" name="Oval 77">
              <a:extLst>
                <a:ext uri="{FF2B5EF4-FFF2-40B4-BE49-F238E27FC236}">
                  <a16:creationId xmlns:a16="http://schemas.microsoft.com/office/drawing/2014/main" xmlns="" id="{D5E0F199-BFD3-479C-8337-94C5EC8A0DEC}"/>
                </a:ext>
              </a:extLst>
            </p:cNvPr>
            <p:cNvSpPr/>
            <p:nvPr/>
          </p:nvSpPr>
          <p:spPr>
            <a:xfrm>
              <a:off x="3958868" y="2075983"/>
              <a:ext cx="1893242" cy="1893241"/>
            </a:xfrm>
            <a:prstGeom prst="ellipse">
              <a:avLst/>
            </a:prstGeom>
            <a:noFill/>
            <a:ln w="57150">
              <a:solidFill>
                <a:srgbClr val="F0A1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78">
            <a:extLst>
              <a:ext uri="{FF2B5EF4-FFF2-40B4-BE49-F238E27FC236}">
                <a16:creationId xmlns:a16="http://schemas.microsoft.com/office/drawing/2014/main" xmlns="" id="{0FA52672-C1DA-4B68-987B-A0F2DF3C2A7B}"/>
              </a:ext>
            </a:extLst>
          </p:cNvPr>
          <p:cNvGrpSpPr/>
          <p:nvPr/>
        </p:nvGrpSpPr>
        <p:grpSpPr>
          <a:xfrm>
            <a:off x="2409677" y="1890292"/>
            <a:ext cx="1419932" cy="1419931"/>
            <a:chOff x="1535191" y="2075984"/>
            <a:chExt cx="1893242" cy="1893241"/>
          </a:xfrm>
        </p:grpSpPr>
        <p:sp>
          <p:nvSpPr>
            <p:cNvPr id="6" name="Chord 79">
              <a:extLst>
                <a:ext uri="{FF2B5EF4-FFF2-40B4-BE49-F238E27FC236}">
                  <a16:creationId xmlns:a16="http://schemas.microsoft.com/office/drawing/2014/main" xmlns="" id="{5A477443-9BEB-4929-85E7-92A68700721C}"/>
                </a:ext>
              </a:extLst>
            </p:cNvPr>
            <p:cNvSpPr/>
            <p:nvPr/>
          </p:nvSpPr>
          <p:spPr>
            <a:xfrm rot="17559509">
              <a:off x="1726082" y="2273194"/>
              <a:ext cx="1498815" cy="1498816"/>
            </a:xfrm>
            <a:prstGeom prst="chord">
              <a:avLst>
                <a:gd name="adj1" fmla="val 18346902"/>
                <a:gd name="adj2" fmla="val 1813972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bg1"/>
                </a:solidFill>
              </a:endParaRPr>
            </a:p>
          </p:txBody>
        </p:sp>
        <p:sp>
          <p:nvSpPr>
            <p:cNvPr id="7" name="Oval 80">
              <a:extLst>
                <a:ext uri="{FF2B5EF4-FFF2-40B4-BE49-F238E27FC236}">
                  <a16:creationId xmlns:a16="http://schemas.microsoft.com/office/drawing/2014/main" xmlns="" id="{E6F2B391-DCDF-43A7-B2EC-F615B2DE7534}"/>
                </a:ext>
              </a:extLst>
            </p:cNvPr>
            <p:cNvSpPr/>
            <p:nvPr/>
          </p:nvSpPr>
          <p:spPr>
            <a:xfrm>
              <a:off x="1535191" y="2075984"/>
              <a:ext cx="1893242" cy="1893241"/>
            </a:xfrm>
            <a:prstGeom prst="ellipse">
              <a:avLst/>
            </a:prstGeom>
            <a:noFill/>
            <a:ln w="57150">
              <a:solidFill>
                <a:srgbClr val="E6C7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81">
            <a:extLst>
              <a:ext uri="{FF2B5EF4-FFF2-40B4-BE49-F238E27FC236}">
                <a16:creationId xmlns:a16="http://schemas.microsoft.com/office/drawing/2014/main" xmlns="" id="{C00FA273-4E90-4F54-8EBE-0599E2A10842}"/>
              </a:ext>
            </a:extLst>
          </p:cNvPr>
          <p:cNvGrpSpPr/>
          <p:nvPr/>
        </p:nvGrpSpPr>
        <p:grpSpPr>
          <a:xfrm>
            <a:off x="7846007" y="1890292"/>
            <a:ext cx="1419932" cy="1419931"/>
            <a:chOff x="8783631" y="2075984"/>
            <a:chExt cx="1893242" cy="1893241"/>
          </a:xfrm>
        </p:grpSpPr>
        <p:sp>
          <p:nvSpPr>
            <p:cNvPr id="9" name="Chord 82">
              <a:extLst>
                <a:ext uri="{FF2B5EF4-FFF2-40B4-BE49-F238E27FC236}">
                  <a16:creationId xmlns:a16="http://schemas.microsoft.com/office/drawing/2014/main" xmlns="" id="{BA98908C-EE23-47AF-BD23-E405776EFE0E}"/>
                </a:ext>
              </a:extLst>
            </p:cNvPr>
            <p:cNvSpPr/>
            <p:nvPr/>
          </p:nvSpPr>
          <p:spPr>
            <a:xfrm rot="17559509">
              <a:off x="8980839" y="2273192"/>
              <a:ext cx="1498815" cy="1498816"/>
            </a:xfrm>
            <a:prstGeom prst="chord">
              <a:avLst>
                <a:gd name="adj1" fmla="val 18346902"/>
                <a:gd name="adj2" fmla="val 1813972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bg1"/>
                </a:solidFill>
              </a:endParaRPr>
            </a:p>
          </p:txBody>
        </p:sp>
        <p:sp>
          <p:nvSpPr>
            <p:cNvPr id="10" name="Oval 83">
              <a:extLst>
                <a:ext uri="{FF2B5EF4-FFF2-40B4-BE49-F238E27FC236}">
                  <a16:creationId xmlns:a16="http://schemas.microsoft.com/office/drawing/2014/main" xmlns="" id="{D8183C4D-EF56-4FB2-B37D-17DE39594658}"/>
                </a:ext>
              </a:extLst>
            </p:cNvPr>
            <p:cNvSpPr/>
            <p:nvPr/>
          </p:nvSpPr>
          <p:spPr>
            <a:xfrm>
              <a:off x="8783631" y="2075984"/>
              <a:ext cx="1893242" cy="1893241"/>
            </a:xfrm>
            <a:prstGeom prst="ellipse">
              <a:avLst/>
            </a:prstGeom>
            <a:noFill/>
            <a:ln w="57150">
              <a:solidFill>
                <a:srgbClr val="F0A1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84">
            <a:extLst>
              <a:ext uri="{FF2B5EF4-FFF2-40B4-BE49-F238E27FC236}">
                <a16:creationId xmlns:a16="http://schemas.microsoft.com/office/drawing/2014/main" xmlns="" id="{E3F5F6C0-E7BA-41AE-9F6B-F9971C61A0AE}"/>
              </a:ext>
            </a:extLst>
          </p:cNvPr>
          <p:cNvGrpSpPr/>
          <p:nvPr/>
        </p:nvGrpSpPr>
        <p:grpSpPr>
          <a:xfrm>
            <a:off x="6032905" y="1890292"/>
            <a:ext cx="1419932" cy="1419931"/>
            <a:chOff x="6366162" y="2075984"/>
            <a:chExt cx="1893242" cy="1893241"/>
          </a:xfrm>
        </p:grpSpPr>
        <p:sp>
          <p:nvSpPr>
            <p:cNvPr id="12" name="Chord 85">
              <a:extLst>
                <a:ext uri="{FF2B5EF4-FFF2-40B4-BE49-F238E27FC236}">
                  <a16:creationId xmlns:a16="http://schemas.microsoft.com/office/drawing/2014/main" xmlns="" id="{C50921DA-55B8-47CA-B755-969D2C8B3230}"/>
                </a:ext>
              </a:extLst>
            </p:cNvPr>
            <p:cNvSpPr/>
            <p:nvPr/>
          </p:nvSpPr>
          <p:spPr>
            <a:xfrm rot="17559509">
              <a:off x="6563376" y="2273193"/>
              <a:ext cx="1498815" cy="1498816"/>
            </a:xfrm>
            <a:prstGeom prst="chord">
              <a:avLst>
                <a:gd name="adj1" fmla="val 18346902"/>
                <a:gd name="adj2" fmla="val 1813972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bg1"/>
                </a:solidFill>
              </a:endParaRPr>
            </a:p>
          </p:txBody>
        </p:sp>
        <p:sp>
          <p:nvSpPr>
            <p:cNvPr id="13" name="Oval 86">
              <a:extLst>
                <a:ext uri="{FF2B5EF4-FFF2-40B4-BE49-F238E27FC236}">
                  <a16:creationId xmlns:a16="http://schemas.microsoft.com/office/drawing/2014/main" xmlns="" id="{BF7AE349-0538-4F49-BA6A-714DD0F231D8}"/>
                </a:ext>
              </a:extLst>
            </p:cNvPr>
            <p:cNvSpPr/>
            <p:nvPr/>
          </p:nvSpPr>
          <p:spPr>
            <a:xfrm>
              <a:off x="6366162" y="2075984"/>
              <a:ext cx="1893242" cy="1893241"/>
            </a:xfrm>
            <a:prstGeom prst="ellipse">
              <a:avLst/>
            </a:prstGeom>
            <a:noFill/>
            <a:ln w="57150">
              <a:solidFill>
                <a:srgbClr val="E6C7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Chord 87">
            <a:extLst>
              <a:ext uri="{FF2B5EF4-FFF2-40B4-BE49-F238E27FC236}">
                <a16:creationId xmlns:a16="http://schemas.microsoft.com/office/drawing/2014/main" xmlns="" id="{05A697D9-2A89-425C-A61A-C3CF5AD982E8}"/>
              </a:ext>
            </a:extLst>
          </p:cNvPr>
          <p:cNvSpPr/>
          <p:nvPr/>
        </p:nvSpPr>
        <p:spPr>
          <a:xfrm rot="17559509">
            <a:off x="4375345" y="2038200"/>
            <a:ext cx="1124111" cy="1124112"/>
          </a:xfrm>
          <a:prstGeom prst="chord">
            <a:avLst>
              <a:gd name="adj1" fmla="val 3532333"/>
              <a:gd name="adj2" fmla="val 15302662"/>
            </a:avLst>
          </a:prstGeom>
          <a:solidFill>
            <a:srgbClr val="F0A1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solidFill>
                <a:schemeClr val="bg1"/>
              </a:solidFill>
            </a:endParaRPr>
          </a:p>
        </p:txBody>
      </p:sp>
      <p:sp>
        <p:nvSpPr>
          <p:cNvPr id="15" name="Chord 90">
            <a:extLst>
              <a:ext uri="{FF2B5EF4-FFF2-40B4-BE49-F238E27FC236}">
                <a16:creationId xmlns:a16="http://schemas.microsoft.com/office/drawing/2014/main" xmlns="" id="{72732741-1CFA-4EE0-AED5-2D64BDB7AB19}"/>
              </a:ext>
            </a:extLst>
          </p:cNvPr>
          <p:cNvSpPr/>
          <p:nvPr/>
        </p:nvSpPr>
        <p:spPr>
          <a:xfrm rot="17559509">
            <a:off x="2557587" y="2038201"/>
            <a:ext cx="1124111" cy="1124112"/>
          </a:xfrm>
          <a:prstGeom prst="chord">
            <a:avLst>
              <a:gd name="adj1" fmla="val 4911705"/>
              <a:gd name="adj2" fmla="val 13986455"/>
            </a:avLst>
          </a:prstGeom>
          <a:solidFill>
            <a:srgbClr val="E6C7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solidFill>
                <a:schemeClr val="bg1"/>
              </a:solidFill>
            </a:endParaRPr>
          </a:p>
        </p:txBody>
      </p:sp>
      <p:sp>
        <p:nvSpPr>
          <p:cNvPr id="16" name="Chord 91">
            <a:extLst>
              <a:ext uri="{FF2B5EF4-FFF2-40B4-BE49-F238E27FC236}">
                <a16:creationId xmlns:a16="http://schemas.microsoft.com/office/drawing/2014/main" xmlns="" id="{ECFAB000-710A-4101-BC9F-4631D51F3388}"/>
              </a:ext>
            </a:extLst>
          </p:cNvPr>
          <p:cNvSpPr/>
          <p:nvPr/>
        </p:nvSpPr>
        <p:spPr>
          <a:xfrm rot="17559509">
            <a:off x="6180816" y="2038201"/>
            <a:ext cx="1124111" cy="1124112"/>
          </a:xfrm>
          <a:prstGeom prst="chord">
            <a:avLst>
              <a:gd name="adj1" fmla="val 2121391"/>
              <a:gd name="adj2" fmla="val 16832303"/>
            </a:avLst>
          </a:prstGeom>
          <a:solidFill>
            <a:srgbClr val="E6C7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solidFill>
                <a:schemeClr val="bg1"/>
              </a:solidFill>
            </a:endParaRPr>
          </a:p>
        </p:txBody>
      </p:sp>
      <p:sp>
        <p:nvSpPr>
          <p:cNvPr id="17" name="Chord 92">
            <a:extLst>
              <a:ext uri="{FF2B5EF4-FFF2-40B4-BE49-F238E27FC236}">
                <a16:creationId xmlns:a16="http://schemas.microsoft.com/office/drawing/2014/main" xmlns="" id="{EFA3020D-2380-4ED2-8A5F-B400CE403762}"/>
              </a:ext>
            </a:extLst>
          </p:cNvPr>
          <p:cNvSpPr/>
          <p:nvPr/>
        </p:nvSpPr>
        <p:spPr>
          <a:xfrm rot="17559509">
            <a:off x="7993916" y="2038200"/>
            <a:ext cx="1124111" cy="1124112"/>
          </a:xfrm>
          <a:prstGeom prst="chord">
            <a:avLst>
              <a:gd name="adj1" fmla="val 18346902"/>
              <a:gd name="adj2" fmla="val 18139729"/>
            </a:avLst>
          </a:prstGeom>
          <a:solidFill>
            <a:srgbClr val="F0A1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solidFill>
                <a:schemeClr val="bg1"/>
              </a:solidFill>
            </a:endParaRPr>
          </a:p>
        </p:txBody>
      </p:sp>
      <p:grpSp>
        <p:nvGrpSpPr>
          <p:cNvPr id="18" name="Group 93">
            <a:extLst>
              <a:ext uri="{FF2B5EF4-FFF2-40B4-BE49-F238E27FC236}">
                <a16:creationId xmlns:a16="http://schemas.microsoft.com/office/drawing/2014/main" xmlns="" id="{2A1A5812-F2B4-4C8C-BDF0-B4F354622FFA}"/>
              </a:ext>
            </a:extLst>
          </p:cNvPr>
          <p:cNvGrpSpPr/>
          <p:nvPr/>
        </p:nvGrpSpPr>
        <p:grpSpPr>
          <a:xfrm>
            <a:off x="2278553" y="3779075"/>
            <a:ext cx="1621219" cy="837073"/>
            <a:chOff x="1360358" y="4668798"/>
            <a:chExt cx="2161625" cy="1116097"/>
          </a:xfrm>
        </p:grpSpPr>
        <p:sp>
          <p:nvSpPr>
            <p:cNvPr id="19" name="Rectangle 94">
              <a:extLst>
                <a:ext uri="{FF2B5EF4-FFF2-40B4-BE49-F238E27FC236}">
                  <a16:creationId xmlns:a16="http://schemas.microsoft.com/office/drawing/2014/main" xmlns="" id="{80F1AD15-ED18-4042-ABA8-E3BD4AD543C0}"/>
                </a:ext>
              </a:extLst>
            </p:cNvPr>
            <p:cNvSpPr/>
            <p:nvPr/>
          </p:nvSpPr>
          <p:spPr>
            <a:xfrm>
              <a:off x="1360358" y="4923121"/>
              <a:ext cx="216162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bg1"/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bg1"/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20" name="Text Placeholder 2">
              <a:extLst>
                <a:ext uri="{FF2B5EF4-FFF2-40B4-BE49-F238E27FC236}">
                  <a16:creationId xmlns:a16="http://schemas.microsoft.com/office/drawing/2014/main" xmlns="" id="{87F3EAE0-8953-4145-BEC7-219526FBE7D6}"/>
                </a:ext>
              </a:extLst>
            </p:cNvPr>
            <p:cNvSpPr txBox="1"/>
            <p:nvPr/>
          </p:nvSpPr>
          <p:spPr>
            <a:xfrm>
              <a:off x="1859241" y="4668798"/>
              <a:ext cx="1173519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标题</a:t>
              </a:r>
              <a:r>
                <a:rPr lang="en-US" b="1" dirty="0" smtClean="0">
                  <a:solidFill>
                    <a:schemeClr val="bg1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1</a:t>
              </a:r>
              <a:endParaRPr lang="en-US" b="1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21" name="Group 96">
            <a:extLst>
              <a:ext uri="{FF2B5EF4-FFF2-40B4-BE49-F238E27FC236}">
                <a16:creationId xmlns:a16="http://schemas.microsoft.com/office/drawing/2014/main" xmlns="" id="{58D99D81-4A1D-4C25-B389-1C9CA3973BBA}"/>
              </a:ext>
            </a:extLst>
          </p:cNvPr>
          <p:cNvGrpSpPr/>
          <p:nvPr/>
        </p:nvGrpSpPr>
        <p:grpSpPr>
          <a:xfrm>
            <a:off x="4155241" y="3779075"/>
            <a:ext cx="1621219" cy="837073"/>
            <a:chOff x="1360358" y="4668798"/>
            <a:chExt cx="2161625" cy="1116097"/>
          </a:xfrm>
        </p:grpSpPr>
        <p:sp>
          <p:nvSpPr>
            <p:cNvPr id="22" name="Rectangle 97">
              <a:extLst>
                <a:ext uri="{FF2B5EF4-FFF2-40B4-BE49-F238E27FC236}">
                  <a16:creationId xmlns:a16="http://schemas.microsoft.com/office/drawing/2014/main" xmlns="" id="{C7AEF170-53A4-4D89-80F1-0AA7905A7668}"/>
                </a:ext>
              </a:extLst>
            </p:cNvPr>
            <p:cNvSpPr/>
            <p:nvPr/>
          </p:nvSpPr>
          <p:spPr>
            <a:xfrm>
              <a:off x="1360358" y="4923121"/>
              <a:ext cx="216162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bg1"/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bg1"/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23" name="Text Placeholder 2">
              <a:extLst>
                <a:ext uri="{FF2B5EF4-FFF2-40B4-BE49-F238E27FC236}">
                  <a16:creationId xmlns:a16="http://schemas.microsoft.com/office/drawing/2014/main" xmlns="" id="{0E24FD5D-FF12-4BEA-A0A7-D84F786AF273}"/>
                </a:ext>
              </a:extLst>
            </p:cNvPr>
            <p:cNvSpPr txBox="1"/>
            <p:nvPr/>
          </p:nvSpPr>
          <p:spPr>
            <a:xfrm>
              <a:off x="1859241" y="4668798"/>
              <a:ext cx="1173519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smtClean="0">
                  <a:solidFill>
                    <a:schemeClr val="bg1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标题</a:t>
              </a:r>
              <a:r>
                <a:rPr lang="en-US" b="1" smtClean="0">
                  <a:solidFill>
                    <a:schemeClr val="bg1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 </a:t>
              </a:r>
              <a:r>
                <a:rPr lang="en-US" b="1" dirty="0">
                  <a:solidFill>
                    <a:schemeClr val="bg1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2</a:t>
              </a:r>
            </a:p>
          </p:txBody>
        </p:sp>
      </p:grpSp>
      <p:grpSp>
        <p:nvGrpSpPr>
          <p:cNvPr id="24" name="Group 99">
            <a:extLst>
              <a:ext uri="{FF2B5EF4-FFF2-40B4-BE49-F238E27FC236}">
                <a16:creationId xmlns:a16="http://schemas.microsoft.com/office/drawing/2014/main" xmlns="" id="{2278089B-9026-474F-9E3C-BB18FA07B1D9}"/>
              </a:ext>
            </a:extLst>
          </p:cNvPr>
          <p:cNvGrpSpPr/>
          <p:nvPr/>
        </p:nvGrpSpPr>
        <p:grpSpPr>
          <a:xfrm>
            <a:off x="6002460" y="3779075"/>
            <a:ext cx="1621219" cy="837073"/>
            <a:chOff x="1360358" y="4668798"/>
            <a:chExt cx="2161625" cy="1116097"/>
          </a:xfrm>
        </p:grpSpPr>
        <p:sp>
          <p:nvSpPr>
            <p:cNvPr id="25" name="Rectangle 100">
              <a:extLst>
                <a:ext uri="{FF2B5EF4-FFF2-40B4-BE49-F238E27FC236}">
                  <a16:creationId xmlns:a16="http://schemas.microsoft.com/office/drawing/2014/main" xmlns="" id="{3DC91DF6-8C38-42B7-AC2F-D8027FD2B8DE}"/>
                </a:ext>
              </a:extLst>
            </p:cNvPr>
            <p:cNvSpPr/>
            <p:nvPr/>
          </p:nvSpPr>
          <p:spPr>
            <a:xfrm>
              <a:off x="1360358" y="4923121"/>
              <a:ext cx="216162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bg1"/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bg1"/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26" name="Text Placeholder 2">
              <a:extLst>
                <a:ext uri="{FF2B5EF4-FFF2-40B4-BE49-F238E27FC236}">
                  <a16:creationId xmlns:a16="http://schemas.microsoft.com/office/drawing/2014/main" xmlns="" id="{45C5BED7-6E22-4938-8FBA-A19A767F7D24}"/>
                </a:ext>
              </a:extLst>
            </p:cNvPr>
            <p:cNvSpPr txBox="1"/>
            <p:nvPr/>
          </p:nvSpPr>
          <p:spPr>
            <a:xfrm>
              <a:off x="1859241" y="4668798"/>
              <a:ext cx="1173519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smtClean="0">
                  <a:solidFill>
                    <a:schemeClr val="bg1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标题</a:t>
              </a:r>
              <a:r>
                <a:rPr lang="en-US" b="1" smtClean="0">
                  <a:solidFill>
                    <a:schemeClr val="bg1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 </a:t>
              </a:r>
              <a:r>
                <a:rPr lang="en-US" b="1" dirty="0">
                  <a:solidFill>
                    <a:schemeClr val="bg1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3</a:t>
              </a:r>
            </a:p>
          </p:txBody>
        </p:sp>
      </p:grpSp>
      <p:grpSp>
        <p:nvGrpSpPr>
          <p:cNvPr id="27" name="Group 102">
            <a:extLst>
              <a:ext uri="{FF2B5EF4-FFF2-40B4-BE49-F238E27FC236}">
                <a16:creationId xmlns:a16="http://schemas.microsoft.com/office/drawing/2014/main" xmlns="" id="{9C834222-F4EE-4522-9601-9E7625450C23}"/>
              </a:ext>
            </a:extLst>
          </p:cNvPr>
          <p:cNvGrpSpPr/>
          <p:nvPr/>
        </p:nvGrpSpPr>
        <p:grpSpPr>
          <a:xfrm>
            <a:off x="7848493" y="3779075"/>
            <a:ext cx="1621219" cy="837073"/>
            <a:chOff x="1360358" y="4668798"/>
            <a:chExt cx="2161625" cy="1116097"/>
          </a:xfrm>
        </p:grpSpPr>
        <p:sp>
          <p:nvSpPr>
            <p:cNvPr id="28" name="Rectangle 103">
              <a:extLst>
                <a:ext uri="{FF2B5EF4-FFF2-40B4-BE49-F238E27FC236}">
                  <a16:creationId xmlns:a16="http://schemas.microsoft.com/office/drawing/2014/main" xmlns="" id="{389BA148-641E-4A89-B432-BD49C10A28B0}"/>
                </a:ext>
              </a:extLst>
            </p:cNvPr>
            <p:cNvSpPr/>
            <p:nvPr/>
          </p:nvSpPr>
          <p:spPr>
            <a:xfrm>
              <a:off x="1360358" y="4923121"/>
              <a:ext cx="216162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bg1"/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bg1"/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29" name="Text Placeholder 2">
              <a:extLst>
                <a:ext uri="{FF2B5EF4-FFF2-40B4-BE49-F238E27FC236}">
                  <a16:creationId xmlns:a16="http://schemas.microsoft.com/office/drawing/2014/main" xmlns="" id="{341DF609-D955-4165-BC8E-75775494C621}"/>
                </a:ext>
              </a:extLst>
            </p:cNvPr>
            <p:cNvSpPr txBox="1"/>
            <p:nvPr/>
          </p:nvSpPr>
          <p:spPr>
            <a:xfrm>
              <a:off x="1859241" y="4668798"/>
              <a:ext cx="1173519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标题</a:t>
              </a:r>
              <a:r>
                <a:rPr lang="en-US" b="1" dirty="0" smtClean="0">
                  <a:solidFill>
                    <a:schemeClr val="bg1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 </a:t>
              </a:r>
              <a:r>
                <a:rPr lang="en-US" b="1" dirty="0">
                  <a:solidFill>
                    <a:schemeClr val="bg1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4</a:t>
              </a:r>
            </a:p>
          </p:txBody>
        </p:sp>
      </p:grpSp>
      <p:sp>
        <p:nvSpPr>
          <p:cNvPr id="30" name="TextBox 105">
            <a:extLst>
              <a:ext uri="{FF2B5EF4-FFF2-40B4-BE49-F238E27FC236}">
                <a16:creationId xmlns:a16="http://schemas.microsoft.com/office/drawing/2014/main" xmlns="" id="{BCE96FCD-1040-415A-ADDA-CDD16C8369E7}"/>
              </a:ext>
            </a:extLst>
          </p:cNvPr>
          <p:cNvSpPr txBox="1"/>
          <p:nvPr/>
        </p:nvSpPr>
        <p:spPr>
          <a:xfrm>
            <a:off x="2500377" y="3401655"/>
            <a:ext cx="115490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b="1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30%</a:t>
            </a:r>
            <a:endParaRPr lang="id-ID" sz="1013" b="1" dirty="0">
              <a:solidFill>
                <a:schemeClr val="bg1"/>
              </a:solidFill>
              <a:latin typeface="Clear Sans" panose="020B0503030202020304" pitchFamily="34" charset="0"/>
              <a:cs typeface="Clear Sans" panose="020B0503030202020304" pitchFamily="34" charset="0"/>
            </a:endParaRPr>
          </a:p>
        </p:txBody>
      </p:sp>
      <p:sp>
        <p:nvSpPr>
          <p:cNvPr id="31" name="TextBox 106">
            <a:extLst>
              <a:ext uri="{FF2B5EF4-FFF2-40B4-BE49-F238E27FC236}">
                <a16:creationId xmlns:a16="http://schemas.microsoft.com/office/drawing/2014/main" xmlns="" id="{2D4EB889-CDAA-4802-B7ED-BD53A1134F5B}"/>
              </a:ext>
            </a:extLst>
          </p:cNvPr>
          <p:cNvSpPr txBox="1"/>
          <p:nvPr/>
        </p:nvSpPr>
        <p:spPr>
          <a:xfrm>
            <a:off x="4381952" y="3401655"/>
            <a:ext cx="115490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b="1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60%</a:t>
            </a:r>
            <a:endParaRPr lang="id-ID" sz="1013" b="1" dirty="0">
              <a:solidFill>
                <a:schemeClr val="bg1"/>
              </a:solidFill>
              <a:latin typeface="Clear Sans" panose="020B0503030202020304" pitchFamily="34" charset="0"/>
              <a:cs typeface="Clear Sans" panose="020B0503030202020304" pitchFamily="34" charset="0"/>
            </a:endParaRPr>
          </a:p>
        </p:txBody>
      </p:sp>
      <p:sp>
        <p:nvSpPr>
          <p:cNvPr id="32" name="TextBox 107">
            <a:extLst>
              <a:ext uri="{FF2B5EF4-FFF2-40B4-BE49-F238E27FC236}">
                <a16:creationId xmlns:a16="http://schemas.microsoft.com/office/drawing/2014/main" xmlns="" id="{92E9E0CA-739C-4350-A528-2A756E889D79}"/>
              </a:ext>
            </a:extLst>
          </p:cNvPr>
          <p:cNvSpPr txBox="1"/>
          <p:nvPr/>
        </p:nvSpPr>
        <p:spPr>
          <a:xfrm>
            <a:off x="6187414" y="3401655"/>
            <a:ext cx="115490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b="1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80%</a:t>
            </a:r>
            <a:endParaRPr lang="id-ID" sz="1013" b="1" dirty="0">
              <a:solidFill>
                <a:schemeClr val="bg1"/>
              </a:solidFill>
              <a:latin typeface="Clear Sans" panose="020B0503030202020304" pitchFamily="34" charset="0"/>
              <a:cs typeface="Clear Sans" panose="020B0503030202020304" pitchFamily="34" charset="0"/>
            </a:endParaRPr>
          </a:p>
        </p:txBody>
      </p:sp>
      <p:sp>
        <p:nvSpPr>
          <p:cNvPr id="33" name="TextBox 108">
            <a:extLst>
              <a:ext uri="{FF2B5EF4-FFF2-40B4-BE49-F238E27FC236}">
                <a16:creationId xmlns:a16="http://schemas.microsoft.com/office/drawing/2014/main" xmlns="" id="{7C2C598E-A08A-45BE-B67B-2731CD79AA66}"/>
              </a:ext>
            </a:extLst>
          </p:cNvPr>
          <p:cNvSpPr txBox="1"/>
          <p:nvPr/>
        </p:nvSpPr>
        <p:spPr>
          <a:xfrm>
            <a:off x="8002852" y="3401655"/>
            <a:ext cx="115490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b="1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100%</a:t>
            </a:r>
            <a:endParaRPr lang="id-ID" sz="1013" b="1" dirty="0">
              <a:solidFill>
                <a:schemeClr val="bg1"/>
              </a:solidFill>
              <a:latin typeface="Clear Sans" panose="020B0503030202020304" pitchFamily="34" charset="0"/>
              <a:cs typeface="Clear Sans" panose="020B05030302020203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02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30" grpId="0"/>
      <p:bldP spid="31" grpId="0"/>
      <p:bldP spid="32" grpId="0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2095D088-E0F4-41BA-86EA-5EDFC308C176}"/>
              </a:ext>
            </a:extLst>
          </p:cNvPr>
          <p:cNvGrpSpPr/>
          <p:nvPr/>
        </p:nvGrpSpPr>
        <p:grpSpPr>
          <a:xfrm>
            <a:off x="3370962" y="-91663"/>
            <a:ext cx="5595238" cy="5185829"/>
            <a:chOff x="780162" y="1829687"/>
            <a:chExt cx="2371319" cy="2197807"/>
          </a:xfrm>
        </p:grpSpPr>
        <p:pic>
          <p:nvPicPr>
            <p:cNvPr id="9" name="图片 8" descr="图片包含 监视器, 计算机, 就坐, 电子产品&#10;&#10;已生成极高可信度的说明">
              <a:extLst>
                <a:ext uri="{FF2B5EF4-FFF2-40B4-BE49-F238E27FC236}">
                  <a16:creationId xmlns:a16="http://schemas.microsoft.com/office/drawing/2014/main" xmlns="" id="{65E2AD2F-EBB0-48ED-BB01-D48B790257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3187">
              <a:off x="780162" y="1829687"/>
              <a:ext cx="2371319" cy="219780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2D97767C-6591-4F81-A420-906059084313}"/>
                </a:ext>
              </a:extLst>
            </p:cNvPr>
            <p:cNvSpPr/>
            <p:nvPr/>
          </p:nvSpPr>
          <p:spPr>
            <a:xfrm rot="197469">
              <a:off x="1281039" y="2950111"/>
              <a:ext cx="1254456" cy="3913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谢谢观看</a:t>
              </a:r>
              <a:endPara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3" name="图片 32" descr="图片包含 玩具, 玩偶&#10;&#10;已生成高可信度的说明">
            <a:extLst>
              <a:ext uri="{FF2B5EF4-FFF2-40B4-BE49-F238E27FC236}">
                <a16:creationId xmlns:a16="http://schemas.microsoft.com/office/drawing/2014/main" xmlns="" id="{6D851273-FDAA-4956-B93F-31B801C4EA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894" y="116003"/>
            <a:ext cx="2301606" cy="202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75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SCORM_RATE_SLIDES" val="0"/>
  <p:tag name="ISPRING_SCORM_PASSING_SCORE" val="0.000000"/>
  <p:tag name="ISPRING_ULTRA_SCORM_COURSE_ID" val="457B2221-5476-496E-8312-0B9D876E1CB7"/>
  <p:tag name="ISPRINGONLINEFOLDERID" val="0"/>
  <p:tag name="ISPRINGONLINEFOLDERPATH" val="Content List"/>
  <p:tag name="ISPRINGCLOUDFOLDERID" val="0"/>
  <p:tag name="ISPRINGCLOUDFOLDERPATH" val="Repository"/>
  <p:tag name="ISPRING_OUTPUT_FOLDER" val="F:\新建文件夹\254149567\FileRecv\341PPT暑假招生71套"/>
  <p:tag name="ISPRING_FIRST_PUBLISH" val="1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1650"/>
  <p:tag name="MH_LIBRARY" val="GRAPHIC"/>
  <p:tag name="MH_TYPE" val="SubTitle"/>
  <p:tag name="MH_ORDER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1650"/>
  <p:tag name="MH_LIBRARY" val="GRAPHIC"/>
  <p:tag name="MH_TYPE" val="SubTitle"/>
  <p:tag name="MH_ORDER" val="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1650"/>
  <p:tag name="MH_LIBRARY" val="GRAPHIC"/>
  <p:tag name="MH_TYPE" val="SubTitle"/>
  <p:tag name="MH_ORDER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1650"/>
  <p:tag name="MH_LIBRARY" val="GRAPHIC"/>
  <p:tag name="MH_TYPE" val="Other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1650"/>
  <p:tag name="MH_LIBRARY" val="GRAPHIC"/>
  <p:tag name="MH_TYPE" val="Other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1650"/>
  <p:tag name="MH_LIBRARY" val="GRAPHIC"/>
  <p:tag name="MH_TYPE" val="Other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1650"/>
  <p:tag name="MH_LIBRARY" val="GRAPHIC"/>
  <p:tag name="MH_TYPE" val="Other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1650"/>
  <p:tag name="MH_LIBRARY" val="GRAPHIC"/>
  <p:tag name="MH_TYPE" val="Other"/>
  <p:tag name="MH_ORDER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1650"/>
  <p:tag name="MH_LIBRARY" val="GRAPHIC"/>
  <p:tag name="MH_TYPE" val="Other"/>
  <p:tag name="MH_ORDER" val="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1650"/>
  <p:tag name="MH_LIBRARY" val="GRAPHIC"/>
  <p:tag name="MH_TYPE" val="Other"/>
  <p:tag name="MH_ORDER" val="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1650"/>
  <p:tag name="MH_LIBRARY" val="GRAPHIC"/>
  <p:tag name="MH_TYPE" val="Other"/>
  <p:tag name="MH_ORDER" val="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1650"/>
  <p:tag name="MH_LIBRARY" val="GRAPHIC"/>
  <p:tag name="MH_TYPE" val="SubTitle"/>
  <p:tag name="MH_ORDER" val="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1490</Words>
  <Application>Microsoft Office PowerPoint</Application>
  <PresentationFormat>宽屏</PresentationFormat>
  <Paragraphs>197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Clear Sans</vt:lpstr>
      <vt:lpstr>Clear Sans Light</vt:lpstr>
      <vt:lpstr>Lato Light</vt:lpstr>
      <vt:lpstr>等线</vt:lpstr>
      <vt:lpstr>等线 Light</vt:lpstr>
      <vt:lpstr>方正兰亭细黑_GBK</vt:lpstr>
      <vt:lpstr>黑体</vt:lpstr>
      <vt:lpstr>华文细黑</vt:lpstr>
      <vt:lpstr>宋体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hxj</dc:creator>
  <cp:lastModifiedBy>faith123</cp:lastModifiedBy>
  <cp:revision>22</cp:revision>
  <dcterms:created xsi:type="dcterms:W3CDTF">2017-06-19T04:09:40Z</dcterms:created>
  <dcterms:modified xsi:type="dcterms:W3CDTF">2018-07-25T02:06:16Z</dcterms:modified>
</cp:coreProperties>
</file>