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1" r:id="rId17"/>
    <p:sldId id="270" r:id="rId18"/>
    <p:sldId id="272" r:id="rId19"/>
    <p:sldId id="273" r:id="rId20"/>
    <p:sldId id="282" r:id="rId21"/>
  </p:sldIdLst>
  <p:sldSz cx="9144000" cy="5143500" type="screen16x9"/>
  <p:notesSz cx="7104063" cy="10234613"/>
  <p:custDataLst>
    <p:tags r:id="rId23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2CE86"/>
    <a:srgbClr val="F2A2A2"/>
    <a:srgbClr val="B1D58E"/>
    <a:srgbClr val="FFF5A1"/>
    <a:srgbClr val="4E94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91" d="100"/>
          <a:sy n="91" d="100"/>
        </p:scale>
        <p:origin x="-2214" y="-10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A589C-0616-4659-8122-914214A4A1AE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B8A9C-7E99-4D35-8349-2B887F9F0B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8612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9744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8996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7204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9430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970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588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7590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6287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42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0672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2917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6236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5390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94484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314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4400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1277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1714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3230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B8A9C-7E99-4D35-8349-2B887F9F0BE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454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6305928" y="25830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www.pptjia.com/xiazai/zongjie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www.pptjia.com/xiazai/jihua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www.pptjia.com/moban/shangwu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www.pptjia.com/xiazai/jianli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www.pptjia.com/xiazai/dabian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www.pptjia.com/xiazai/huibao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4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image" Target="../media/image2.png"/><Relationship Id="rId47" Type="http://schemas.openxmlformats.org/officeDocument/2006/relationships/image" Target="../media/image6.png"/><Relationship Id="rId50" Type="http://schemas.openxmlformats.org/officeDocument/2006/relationships/image" Target="../media/image9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46" Type="http://schemas.openxmlformats.org/officeDocument/2006/relationships/image" Target="../media/image5.pn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41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notesSlide" Target="../notesSlides/notesSlide1.xml"/><Relationship Id="rId45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49" Type="http://schemas.openxmlformats.org/officeDocument/2006/relationships/image" Target="../media/image8.pn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4" Type="http://schemas.microsoft.com/office/2007/relationships/hdphoto" Target="../media/hdphoto1.wdp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43" Type="http://schemas.openxmlformats.org/officeDocument/2006/relationships/image" Target="../media/image3.png"/><Relationship Id="rId48" Type="http://schemas.openxmlformats.org/officeDocument/2006/relationships/image" Target="../media/image7.png"/><Relationship Id="rId8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6.png"/><Relationship Id="rId18" Type="http://schemas.microsoft.com/office/2007/relationships/hdphoto" Target="../media/hdphoto6.wdp"/><Relationship Id="rId3" Type="http://schemas.openxmlformats.org/officeDocument/2006/relationships/image" Target="../media/image1.png"/><Relationship Id="rId21" Type="http://schemas.microsoft.com/office/2007/relationships/hdphoto" Target="../media/hdphoto7.wdp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microsoft.com/office/2007/relationships/hdphoto" Target="../media/hdphoto5.wdp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17.png"/><Relationship Id="rId23" Type="http://schemas.microsoft.com/office/2007/relationships/hdphoto" Target="../media/hdphoto8.wdp"/><Relationship Id="rId10" Type="http://schemas.openxmlformats.org/officeDocument/2006/relationships/image" Target="../media/image14.png"/><Relationship Id="rId19" Type="http://schemas.openxmlformats.org/officeDocument/2006/relationships/image" Target="../media/image19.jpe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microsoft.com/office/2007/relationships/hdphoto" Target="../media/hdphoto4.wdp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0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4.jpeg"/><Relationship Id="rId5" Type="http://schemas.openxmlformats.org/officeDocument/2006/relationships/image" Target="../media/image10.png"/><Relationship Id="rId10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microsoft.com/office/2007/relationships/hdphoto" Target="../media/hdphoto10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0.png"/><Relationship Id="rId1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2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10.png"/><Relationship Id="rId15" Type="http://schemas.openxmlformats.org/officeDocument/2006/relationships/image" Target="../media/image42.png"/><Relationship Id="rId10" Type="http://schemas.openxmlformats.org/officeDocument/2006/relationships/image" Target="../media/image40.png"/><Relationship Id="rId4" Type="http://schemas.openxmlformats.org/officeDocument/2006/relationships/image" Target="../media/image2.png"/><Relationship Id="rId9" Type="http://schemas.openxmlformats.org/officeDocument/2006/relationships/image" Target="../media/image39.jpe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10.png"/><Relationship Id="rId15" Type="http://schemas.openxmlformats.org/officeDocument/2006/relationships/image" Target="../media/image29.png"/><Relationship Id="rId10" Type="http://schemas.openxmlformats.org/officeDocument/2006/relationships/image" Target="../media/image54.png"/><Relationship Id="rId4" Type="http://schemas.openxmlformats.org/officeDocument/2006/relationships/image" Target="../media/image2.png"/><Relationship Id="rId9" Type="http://schemas.openxmlformats.org/officeDocument/2006/relationships/image" Target="../media/image53.jpeg"/><Relationship Id="rId14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png"/><Relationship Id="rId5" Type="http://schemas.openxmlformats.org/officeDocument/2006/relationships/image" Target="../media/image10.png"/><Relationship Id="rId10" Type="http://schemas.openxmlformats.org/officeDocument/2006/relationships/image" Target="../media/image63.png"/><Relationship Id="rId4" Type="http://schemas.openxmlformats.org/officeDocument/2006/relationships/image" Target="../media/image2.pn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13" Type="http://schemas.openxmlformats.org/officeDocument/2006/relationships/image" Target="../media/image72.jpeg"/><Relationship Id="rId18" Type="http://schemas.openxmlformats.org/officeDocument/2006/relationships/image" Target="../media/image77.png"/><Relationship Id="rId26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image" Target="../media/image80.jpeg"/><Relationship Id="rId7" Type="http://schemas.openxmlformats.org/officeDocument/2006/relationships/image" Target="../media/image66.png"/><Relationship Id="rId12" Type="http://schemas.openxmlformats.org/officeDocument/2006/relationships/image" Target="../media/image71.jpeg"/><Relationship Id="rId17" Type="http://schemas.openxmlformats.org/officeDocument/2006/relationships/image" Target="../media/image76.jpeg"/><Relationship Id="rId25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5.jpeg"/><Relationship Id="rId20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24" Type="http://schemas.openxmlformats.org/officeDocument/2006/relationships/image" Target="../media/image83.png"/><Relationship Id="rId5" Type="http://schemas.openxmlformats.org/officeDocument/2006/relationships/image" Target="../media/image10.png"/><Relationship Id="rId15" Type="http://schemas.openxmlformats.org/officeDocument/2006/relationships/image" Target="../media/image74.png"/><Relationship Id="rId23" Type="http://schemas.openxmlformats.org/officeDocument/2006/relationships/image" Target="../media/image82.jpeg"/><Relationship Id="rId28" Type="http://schemas.openxmlformats.org/officeDocument/2006/relationships/image" Target="../media/image31.png"/><Relationship Id="rId10" Type="http://schemas.openxmlformats.org/officeDocument/2006/relationships/image" Target="../media/image69.jpeg"/><Relationship Id="rId19" Type="http://schemas.openxmlformats.org/officeDocument/2006/relationships/image" Target="../media/image78.jpeg"/><Relationship Id="rId4" Type="http://schemas.openxmlformats.org/officeDocument/2006/relationships/image" Target="../media/image2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Relationship Id="rId27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2.png"/><Relationship Id="rId3" Type="http://schemas.openxmlformats.org/officeDocument/2006/relationships/image" Target="../media/image1.png"/><Relationship Id="rId7" Type="http://schemas.openxmlformats.org/officeDocument/2006/relationships/image" Target="../media/image86.jpe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11" Type="http://schemas.openxmlformats.org/officeDocument/2006/relationships/image" Target="../media/image90.png"/><Relationship Id="rId5" Type="http://schemas.openxmlformats.org/officeDocument/2006/relationships/image" Target="../media/image10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2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9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11" Type="http://schemas.openxmlformats.org/officeDocument/2006/relationships/image" Target="../media/image31.png"/><Relationship Id="rId5" Type="http://schemas.openxmlformats.org/officeDocument/2006/relationships/image" Target="../media/image10.png"/><Relationship Id="rId15" Type="http://schemas.openxmlformats.org/officeDocument/2006/relationships/image" Target="../media/image45.png"/><Relationship Id="rId10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29.pn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10.png"/><Relationship Id="rId10" Type="http://schemas.openxmlformats.org/officeDocument/2006/relationships/image" Target="../media/image102.gif"/><Relationship Id="rId4" Type="http://schemas.openxmlformats.org/officeDocument/2006/relationships/image" Target="../media/image2.png"/><Relationship Id="rId9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0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.png"/><Relationship Id="rId7" Type="http://schemas.openxmlformats.org/officeDocument/2006/relationships/image" Target="../media/image108.jpeg"/><Relationship Id="rId12" Type="http://schemas.openxmlformats.org/officeDocument/2006/relationships/image" Target="../media/image11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eg"/><Relationship Id="rId11" Type="http://schemas.openxmlformats.org/officeDocument/2006/relationships/image" Target="../media/image112.gif"/><Relationship Id="rId5" Type="http://schemas.openxmlformats.org/officeDocument/2006/relationships/image" Target="../media/image10.png"/><Relationship Id="rId10" Type="http://schemas.openxmlformats.org/officeDocument/2006/relationships/image" Target="../media/image111.jpeg"/><Relationship Id="rId4" Type="http://schemas.openxmlformats.org/officeDocument/2006/relationships/image" Target="../media/image2.png"/><Relationship Id="rId9" Type="http://schemas.openxmlformats.org/officeDocument/2006/relationships/image" Target="../media/image1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30.png"/><Relationship Id="rId1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115.png"/><Relationship Id="rId12" Type="http://schemas.openxmlformats.org/officeDocument/2006/relationships/image" Target="../media/image2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3.png"/><Relationship Id="rId20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0.png"/><Relationship Id="rId15" Type="http://schemas.openxmlformats.org/officeDocument/2006/relationships/image" Target="../media/image42.png"/><Relationship Id="rId10" Type="http://schemas.openxmlformats.org/officeDocument/2006/relationships/image" Target="../media/image118.png"/><Relationship Id="rId19" Type="http://schemas.openxmlformats.org/officeDocument/2006/relationships/image" Target="../media/image120.png"/><Relationship Id="rId4" Type="http://schemas.openxmlformats.org/officeDocument/2006/relationships/image" Target="../media/image2.png"/><Relationship Id="rId9" Type="http://schemas.openxmlformats.org/officeDocument/2006/relationships/image" Target="../media/image117.png"/><Relationship Id="rId1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jpeg"/><Relationship Id="rId11" Type="http://schemas.openxmlformats.org/officeDocument/2006/relationships/image" Target="../media/image126.png"/><Relationship Id="rId5" Type="http://schemas.openxmlformats.org/officeDocument/2006/relationships/image" Target="../media/image10.png"/><Relationship Id="rId10" Type="http://schemas.openxmlformats.org/officeDocument/2006/relationships/image" Target="../media/image125.png"/><Relationship Id="rId4" Type="http://schemas.openxmlformats.org/officeDocument/2006/relationships/image" Target="../media/image2.png"/><Relationship Id="rId9" Type="http://schemas.openxmlformats.org/officeDocument/2006/relationships/image" Target="../media/image1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3" Type="http://schemas.openxmlformats.org/officeDocument/2006/relationships/image" Target="../media/image1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0.png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4" Type="http://schemas.openxmlformats.org/officeDocument/2006/relationships/image" Target="../media/image2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29.png"/><Relationship Id="rId18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11" Type="http://schemas.openxmlformats.org/officeDocument/2006/relationships/image" Target="../media/image145.png"/><Relationship Id="rId5" Type="http://schemas.openxmlformats.org/officeDocument/2006/relationships/image" Target="../media/image10.png"/><Relationship Id="rId15" Type="http://schemas.openxmlformats.org/officeDocument/2006/relationships/image" Target="../media/image31.png"/><Relationship Id="rId10" Type="http://schemas.openxmlformats.org/officeDocument/2006/relationships/image" Target="../media/image144.png"/><Relationship Id="rId19" Type="http://schemas.openxmlformats.org/officeDocument/2006/relationships/image" Target="../media/image45.png"/><Relationship Id="rId4" Type="http://schemas.openxmlformats.org/officeDocument/2006/relationships/image" Target="../media/image2.png"/><Relationship Id="rId9" Type="http://schemas.openxmlformats.org/officeDocument/2006/relationships/image" Target="../media/image143.png"/><Relationship Id="rId1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3.png"/><Relationship Id="rId18" Type="http://schemas.openxmlformats.org/officeDocument/2006/relationships/image" Target="../media/image156.png"/><Relationship Id="rId3" Type="http://schemas.openxmlformats.org/officeDocument/2006/relationships/image" Target="../media/image1.png"/><Relationship Id="rId7" Type="http://schemas.openxmlformats.org/officeDocument/2006/relationships/image" Target="../media/image148.png"/><Relationship Id="rId12" Type="http://schemas.openxmlformats.org/officeDocument/2006/relationships/image" Target="../media/image152.jpeg"/><Relationship Id="rId17" Type="http://schemas.microsoft.com/office/2007/relationships/hdphoto" Target="../media/hdphoto14.wdp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55.png"/><Relationship Id="rId20" Type="http://schemas.microsoft.com/office/2007/relationships/hdphoto" Target="../media/hdphoto15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11" Type="http://schemas.openxmlformats.org/officeDocument/2006/relationships/image" Target="../media/image151.jpeg"/><Relationship Id="rId5" Type="http://schemas.openxmlformats.org/officeDocument/2006/relationships/image" Target="../media/image10.png"/><Relationship Id="rId15" Type="http://schemas.microsoft.com/office/2007/relationships/hdphoto" Target="../media/hdphoto13.wdp"/><Relationship Id="rId10" Type="http://schemas.microsoft.com/office/2007/relationships/hdphoto" Target="../media/hdphoto12.wdp"/><Relationship Id="rId19" Type="http://schemas.openxmlformats.org/officeDocument/2006/relationships/image" Target="../media/image157.png"/><Relationship Id="rId4" Type="http://schemas.openxmlformats.org/officeDocument/2006/relationships/image" Target="../media/image2.png"/><Relationship Id="rId9" Type="http://schemas.openxmlformats.org/officeDocument/2006/relationships/image" Target="../media/image150.png"/><Relationship Id="rId14" Type="http://schemas.openxmlformats.org/officeDocument/2006/relationships/image" Target="../media/image1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61.png"/><Relationship Id="rId18" Type="http://schemas.openxmlformats.org/officeDocument/2006/relationships/image" Target="../media/image166.jpeg"/><Relationship Id="rId26" Type="http://schemas.openxmlformats.org/officeDocument/2006/relationships/image" Target="../media/image174.png"/><Relationship Id="rId3" Type="http://schemas.openxmlformats.org/officeDocument/2006/relationships/image" Target="../media/image1.png"/><Relationship Id="rId21" Type="http://schemas.openxmlformats.org/officeDocument/2006/relationships/image" Target="../media/image169.jpeg"/><Relationship Id="rId7" Type="http://schemas.openxmlformats.org/officeDocument/2006/relationships/image" Target="../media/image115.png"/><Relationship Id="rId12" Type="http://schemas.openxmlformats.org/officeDocument/2006/relationships/image" Target="../media/image160.png"/><Relationship Id="rId17" Type="http://schemas.openxmlformats.org/officeDocument/2006/relationships/image" Target="../media/image165.png"/><Relationship Id="rId25" Type="http://schemas.openxmlformats.org/officeDocument/2006/relationships/image" Target="../media/image17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64.jpeg"/><Relationship Id="rId20" Type="http://schemas.openxmlformats.org/officeDocument/2006/relationships/image" Target="../media/image168.jpeg"/><Relationship Id="rId29" Type="http://schemas.openxmlformats.org/officeDocument/2006/relationships/image" Target="../media/image1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59.png"/><Relationship Id="rId24" Type="http://schemas.openxmlformats.org/officeDocument/2006/relationships/image" Target="../media/image172.png"/><Relationship Id="rId32" Type="http://schemas.openxmlformats.org/officeDocument/2006/relationships/image" Target="../media/image180.png"/><Relationship Id="rId5" Type="http://schemas.openxmlformats.org/officeDocument/2006/relationships/image" Target="../media/image10.png"/><Relationship Id="rId15" Type="http://schemas.openxmlformats.org/officeDocument/2006/relationships/image" Target="../media/image163.png"/><Relationship Id="rId23" Type="http://schemas.openxmlformats.org/officeDocument/2006/relationships/image" Target="../media/image171.png"/><Relationship Id="rId28" Type="http://schemas.openxmlformats.org/officeDocument/2006/relationships/image" Target="../media/image176.jpeg"/><Relationship Id="rId10" Type="http://schemas.openxmlformats.org/officeDocument/2006/relationships/image" Target="../media/image158.png"/><Relationship Id="rId19" Type="http://schemas.openxmlformats.org/officeDocument/2006/relationships/image" Target="../media/image167.png"/><Relationship Id="rId31" Type="http://schemas.openxmlformats.org/officeDocument/2006/relationships/image" Target="../media/image179.png"/><Relationship Id="rId4" Type="http://schemas.openxmlformats.org/officeDocument/2006/relationships/image" Target="../media/image2.png"/><Relationship Id="rId9" Type="http://schemas.openxmlformats.org/officeDocument/2006/relationships/image" Target="../media/image117.png"/><Relationship Id="rId14" Type="http://schemas.openxmlformats.org/officeDocument/2006/relationships/image" Target="../media/image162.png"/><Relationship Id="rId22" Type="http://schemas.openxmlformats.org/officeDocument/2006/relationships/image" Target="../media/image170.png"/><Relationship Id="rId27" Type="http://schemas.openxmlformats.org/officeDocument/2006/relationships/image" Target="../media/image175.png"/><Relationship Id="rId30" Type="http://schemas.openxmlformats.org/officeDocument/2006/relationships/image" Target="../media/image1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A_文本框 10"/>
          <p:cNvSpPr txBox="1"/>
          <p:nvPr>
            <p:custDataLst>
              <p:tags r:id="rId1"/>
            </p:custDataLst>
          </p:nvPr>
        </p:nvSpPr>
        <p:spPr>
          <a:xfrm>
            <a:off x="689553" y="982668"/>
            <a:ext cx="1089660" cy="121158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75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祝</a:t>
            </a:r>
          </a:p>
        </p:txBody>
      </p:sp>
      <p:sp>
        <p:nvSpPr>
          <p:cNvPr id="19" name="PA_文本框 11"/>
          <p:cNvSpPr txBox="1"/>
          <p:nvPr>
            <p:custDataLst>
              <p:tags r:id="rId2"/>
            </p:custDataLst>
          </p:nvPr>
        </p:nvSpPr>
        <p:spPr>
          <a:xfrm>
            <a:off x="1582224" y="1449354"/>
            <a:ext cx="784860" cy="84582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51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你</a:t>
            </a:r>
          </a:p>
        </p:txBody>
      </p:sp>
      <p:sp>
        <p:nvSpPr>
          <p:cNvPr id="20" name="PA_文本框 12"/>
          <p:cNvSpPr txBox="1"/>
          <p:nvPr>
            <p:custDataLst>
              <p:tags r:id="rId3"/>
            </p:custDataLst>
          </p:nvPr>
        </p:nvSpPr>
        <p:spPr>
          <a:xfrm>
            <a:off x="2057705" y="1269987"/>
            <a:ext cx="721995" cy="77009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6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生</a:t>
            </a:r>
          </a:p>
        </p:txBody>
      </p:sp>
      <p:sp>
        <p:nvSpPr>
          <p:cNvPr id="21" name="PA_文本框 13"/>
          <p:cNvSpPr txBox="1"/>
          <p:nvPr>
            <p:custDataLst>
              <p:tags r:id="rId4"/>
            </p:custDataLst>
          </p:nvPr>
        </p:nvSpPr>
        <p:spPr>
          <a:xfrm>
            <a:off x="2541267" y="1323360"/>
            <a:ext cx="721995" cy="77009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6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日</a:t>
            </a:r>
          </a:p>
        </p:txBody>
      </p:sp>
      <p:sp>
        <p:nvSpPr>
          <p:cNvPr id="22" name="PA_文本框 14"/>
          <p:cNvSpPr txBox="1"/>
          <p:nvPr>
            <p:custDataLst>
              <p:tags r:id="rId5"/>
            </p:custDataLst>
          </p:nvPr>
        </p:nvSpPr>
        <p:spPr>
          <a:xfrm>
            <a:off x="3022385" y="1450327"/>
            <a:ext cx="708660" cy="75438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5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快</a:t>
            </a:r>
          </a:p>
        </p:txBody>
      </p:sp>
      <p:sp>
        <p:nvSpPr>
          <p:cNvPr id="23" name="PA_文本框 15"/>
          <p:cNvSpPr txBox="1"/>
          <p:nvPr>
            <p:custDataLst>
              <p:tags r:id="rId6"/>
            </p:custDataLst>
          </p:nvPr>
        </p:nvSpPr>
        <p:spPr>
          <a:xfrm>
            <a:off x="3473884" y="573735"/>
            <a:ext cx="1432560" cy="162306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02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</a:rPr>
              <a:t>乐</a:t>
            </a:r>
          </a:p>
        </p:txBody>
      </p:sp>
      <p:sp>
        <p:nvSpPr>
          <p:cNvPr id="24" name="PA_文本框 16"/>
          <p:cNvSpPr txBox="1"/>
          <p:nvPr>
            <p:custDataLst>
              <p:tags r:id="rId7"/>
            </p:custDataLst>
          </p:nvPr>
        </p:nvSpPr>
        <p:spPr>
          <a:xfrm>
            <a:off x="1889709" y="1981884"/>
            <a:ext cx="520014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M</a:t>
            </a:r>
          </a:p>
        </p:txBody>
      </p:sp>
      <p:sp>
        <p:nvSpPr>
          <p:cNvPr id="25" name="PA_文本框 17"/>
          <p:cNvSpPr txBox="1"/>
          <p:nvPr>
            <p:custDataLst>
              <p:tags r:id="rId8"/>
            </p:custDataLst>
          </p:nvPr>
        </p:nvSpPr>
        <p:spPr>
          <a:xfrm>
            <a:off x="2502681" y="1981884"/>
            <a:ext cx="318036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 err="1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i</a:t>
            </a:r>
          </a:p>
        </p:txBody>
      </p:sp>
      <p:sp>
        <p:nvSpPr>
          <p:cNvPr id="26" name="PA_文本框 18"/>
          <p:cNvSpPr txBox="1"/>
          <p:nvPr>
            <p:custDataLst>
              <p:tags r:id="rId9"/>
            </p:custDataLst>
          </p:nvPr>
        </p:nvSpPr>
        <p:spPr>
          <a:xfrm>
            <a:off x="3347738" y="1981884"/>
            <a:ext cx="318036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 err="1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i</a:t>
            </a:r>
          </a:p>
        </p:txBody>
      </p:sp>
      <p:sp>
        <p:nvSpPr>
          <p:cNvPr id="27" name="PA_文本框 19"/>
          <p:cNvSpPr txBox="1"/>
          <p:nvPr>
            <p:custDataLst>
              <p:tags r:id="rId10"/>
            </p:custDataLst>
          </p:nvPr>
        </p:nvSpPr>
        <p:spPr>
          <a:xfrm>
            <a:off x="3961337" y="2058828"/>
            <a:ext cx="425437" cy="76174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45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G</a:t>
            </a:r>
          </a:p>
        </p:txBody>
      </p:sp>
      <p:sp>
        <p:nvSpPr>
          <p:cNvPr id="28" name="PA_文本框 20"/>
          <p:cNvSpPr txBox="1"/>
          <p:nvPr>
            <p:custDataLst>
              <p:tags r:id="rId11"/>
            </p:custDataLst>
          </p:nvPr>
        </p:nvSpPr>
        <p:spPr>
          <a:xfrm>
            <a:off x="2711697" y="1981884"/>
            <a:ext cx="334066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s</a:t>
            </a:r>
          </a:p>
        </p:txBody>
      </p:sp>
      <p:sp>
        <p:nvSpPr>
          <p:cNvPr id="29" name="PA_文本框 21"/>
          <p:cNvSpPr txBox="1"/>
          <p:nvPr>
            <p:custDataLst>
              <p:tags r:id="rId12"/>
            </p:custDataLst>
          </p:nvPr>
        </p:nvSpPr>
        <p:spPr>
          <a:xfrm>
            <a:off x="3029718" y="1981884"/>
            <a:ext cx="334066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s</a:t>
            </a:r>
          </a:p>
        </p:txBody>
      </p:sp>
      <p:sp>
        <p:nvSpPr>
          <p:cNvPr id="30" name="PA_文本框 22"/>
          <p:cNvSpPr txBox="1"/>
          <p:nvPr>
            <p:custDataLst>
              <p:tags r:id="rId13"/>
            </p:custDataLst>
          </p:nvPr>
        </p:nvSpPr>
        <p:spPr>
          <a:xfrm>
            <a:off x="3556754" y="1981884"/>
            <a:ext cx="438262" cy="838691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5000" dirty="0">
                <a:solidFill>
                  <a:srgbClr val="4E94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ufmann BT" panose="03080502030307080303" pitchFamily="66" charset="0"/>
                <a:ea typeface="Adobe 楷体 Std R" panose="02020400000000000000" pitchFamily="18" charset="-122"/>
              </a:rPr>
              <a:t>n</a:t>
            </a:r>
          </a:p>
        </p:txBody>
      </p:sp>
      <p:pic>
        <p:nvPicPr>
          <p:cNvPr id="31" name="PA_淘宝网chenying0907出品 2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3" cstate="screen">
            <a:extLst>
              <a:ext uri="{BEBA8EAE-BF5A-486C-A8C5-ECC9F3942E4B}">
                <a14:imgProps xmlns:a14="http://schemas.microsoft.com/office/drawing/2010/main" xmlns="">
                  <a14:imgLayer r:embed="rId4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51617" y="604872"/>
            <a:ext cx="946406" cy="960122"/>
          </a:xfrm>
          <a:prstGeom prst="rect">
            <a:avLst/>
          </a:prstGeom>
        </p:spPr>
      </p:pic>
      <p:sp>
        <p:nvSpPr>
          <p:cNvPr id="32" name="PA_心形 24"/>
          <p:cNvSpPr/>
          <p:nvPr>
            <p:custDataLst>
              <p:tags r:id="rId15"/>
            </p:custDataLst>
          </p:nvPr>
        </p:nvSpPr>
        <p:spPr>
          <a:xfrm rot="1939630">
            <a:off x="4961747" y="382051"/>
            <a:ext cx="684666" cy="586858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33" name="PA_心形 25"/>
          <p:cNvSpPr/>
          <p:nvPr>
            <p:custDataLst>
              <p:tags r:id="rId16"/>
            </p:custDataLst>
          </p:nvPr>
        </p:nvSpPr>
        <p:spPr>
          <a:xfrm rot="1939630">
            <a:off x="4973170" y="3060113"/>
            <a:ext cx="440990" cy="377992"/>
          </a:xfrm>
          <a:prstGeom prst="heart">
            <a:avLst/>
          </a:prstGeom>
          <a:solidFill>
            <a:srgbClr val="B1D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srgbClr val="4E94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34" name="PA_心形 26"/>
          <p:cNvSpPr/>
          <p:nvPr>
            <p:custDataLst>
              <p:tags r:id="rId17"/>
            </p:custDataLst>
          </p:nvPr>
        </p:nvSpPr>
        <p:spPr>
          <a:xfrm rot="1939630">
            <a:off x="1369415" y="257860"/>
            <a:ext cx="684666" cy="586858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5" name="PA_心形 27"/>
          <p:cNvSpPr/>
          <p:nvPr>
            <p:custDataLst>
              <p:tags r:id="rId18"/>
            </p:custDataLst>
          </p:nvPr>
        </p:nvSpPr>
        <p:spPr>
          <a:xfrm rot="1939630">
            <a:off x="4623324" y="2079878"/>
            <a:ext cx="632423" cy="510969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srgbClr val="4E9432"/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sp>
        <p:nvSpPr>
          <p:cNvPr id="36" name="PA_心形 28"/>
          <p:cNvSpPr/>
          <p:nvPr>
            <p:custDataLst>
              <p:tags r:id="rId19"/>
            </p:custDataLst>
          </p:nvPr>
        </p:nvSpPr>
        <p:spPr>
          <a:xfrm rot="1939630">
            <a:off x="79169" y="689844"/>
            <a:ext cx="567389" cy="458424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37" name="PA_心形 29"/>
          <p:cNvSpPr/>
          <p:nvPr>
            <p:custDataLst>
              <p:tags r:id="rId20"/>
            </p:custDataLst>
          </p:nvPr>
        </p:nvSpPr>
        <p:spPr>
          <a:xfrm rot="1939630">
            <a:off x="-540630" y="2087976"/>
            <a:ext cx="684666" cy="586858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38" name="PA_心形 30"/>
          <p:cNvSpPr/>
          <p:nvPr>
            <p:custDataLst>
              <p:tags r:id="rId21"/>
            </p:custDataLst>
          </p:nvPr>
        </p:nvSpPr>
        <p:spPr>
          <a:xfrm rot="1939630">
            <a:off x="-2123047" y="4375090"/>
            <a:ext cx="728800" cy="624687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39" name="PA_心形 31"/>
          <p:cNvSpPr/>
          <p:nvPr>
            <p:custDataLst>
              <p:tags r:id="rId22"/>
            </p:custDataLst>
          </p:nvPr>
        </p:nvSpPr>
        <p:spPr>
          <a:xfrm rot="1939630">
            <a:off x="3202033" y="30611"/>
            <a:ext cx="567389" cy="458424"/>
          </a:xfrm>
          <a:prstGeom prst="heart">
            <a:avLst/>
          </a:prstGeom>
          <a:solidFill>
            <a:srgbClr val="F2C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40" name="PA_心形 32"/>
          <p:cNvSpPr/>
          <p:nvPr>
            <p:custDataLst>
              <p:tags r:id="rId23"/>
            </p:custDataLst>
          </p:nvPr>
        </p:nvSpPr>
        <p:spPr>
          <a:xfrm rot="1939630">
            <a:off x="8036668" y="5305704"/>
            <a:ext cx="567389" cy="458424"/>
          </a:xfrm>
          <a:prstGeom prst="heart">
            <a:avLst/>
          </a:prstGeom>
          <a:solidFill>
            <a:srgbClr val="FFF5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1" name="PA_淘宝网Chenying0907出品 33"/>
          <p:cNvSpPr/>
          <p:nvPr>
            <p:custDataLst>
              <p:tags r:id="rId24"/>
            </p:custDataLst>
          </p:nvPr>
        </p:nvSpPr>
        <p:spPr>
          <a:xfrm rot="2270211">
            <a:off x="6210614" y="-1181547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2" name="PA_淘宝网Chenying0907出品 34"/>
          <p:cNvSpPr/>
          <p:nvPr>
            <p:custDataLst>
              <p:tags r:id="rId25"/>
            </p:custDataLst>
          </p:nvPr>
        </p:nvSpPr>
        <p:spPr>
          <a:xfrm rot="4680544">
            <a:off x="6510004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3" name="PA_淘宝网Chenying0907出品 35"/>
          <p:cNvSpPr/>
          <p:nvPr>
            <p:custDataLst>
              <p:tags r:id="rId26"/>
            </p:custDataLst>
          </p:nvPr>
        </p:nvSpPr>
        <p:spPr>
          <a:xfrm rot="2084213" flipH="1">
            <a:off x="5796491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4" name="PA_淘宝网Chenying0907出品 36"/>
          <p:cNvSpPr/>
          <p:nvPr>
            <p:custDataLst>
              <p:tags r:id="rId27"/>
            </p:custDataLst>
          </p:nvPr>
        </p:nvSpPr>
        <p:spPr>
          <a:xfrm rot="3120000">
            <a:off x="6570082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5" name="PA_淘宝网Chenying0907出品 37"/>
          <p:cNvSpPr/>
          <p:nvPr>
            <p:custDataLst>
              <p:tags r:id="rId28"/>
            </p:custDataLst>
          </p:nvPr>
        </p:nvSpPr>
        <p:spPr>
          <a:xfrm rot="3006897">
            <a:off x="694046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6" name="PA_淘宝网Chenying0907出品 38"/>
          <p:cNvSpPr/>
          <p:nvPr>
            <p:custDataLst>
              <p:tags r:id="rId29"/>
            </p:custDataLst>
          </p:nvPr>
        </p:nvSpPr>
        <p:spPr>
          <a:xfrm rot="1199333">
            <a:off x="592697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7" name="PA_淘宝网Chenying0907出品 39"/>
          <p:cNvSpPr/>
          <p:nvPr>
            <p:custDataLst>
              <p:tags r:id="rId30"/>
            </p:custDataLst>
          </p:nvPr>
        </p:nvSpPr>
        <p:spPr>
          <a:xfrm rot="2270211">
            <a:off x="6186065" y="-1181547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8" name="PA_淘宝网Chenying0907出品 40"/>
          <p:cNvSpPr/>
          <p:nvPr>
            <p:custDataLst>
              <p:tags r:id="rId31"/>
            </p:custDataLst>
          </p:nvPr>
        </p:nvSpPr>
        <p:spPr>
          <a:xfrm rot="4680544">
            <a:off x="6485456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49" name="PA_淘宝网Chenying0907出品 41"/>
          <p:cNvSpPr/>
          <p:nvPr>
            <p:custDataLst>
              <p:tags r:id="rId32"/>
            </p:custDataLst>
          </p:nvPr>
        </p:nvSpPr>
        <p:spPr>
          <a:xfrm rot="2084213" flipH="1">
            <a:off x="577194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50" name="PA_淘宝网Chenying0907出品 42"/>
          <p:cNvSpPr/>
          <p:nvPr>
            <p:custDataLst>
              <p:tags r:id="rId33"/>
            </p:custDataLst>
          </p:nvPr>
        </p:nvSpPr>
        <p:spPr>
          <a:xfrm rot="3120000">
            <a:off x="6545534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51" name="PA_淘宝网Chenying0907出品 43"/>
          <p:cNvSpPr/>
          <p:nvPr>
            <p:custDataLst>
              <p:tags r:id="rId34"/>
            </p:custDataLst>
          </p:nvPr>
        </p:nvSpPr>
        <p:spPr>
          <a:xfrm rot="3006897">
            <a:off x="691592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sp>
        <p:nvSpPr>
          <p:cNvPr id="52" name="PA_淘宝网Chenying0907出品 44"/>
          <p:cNvSpPr/>
          <p:nvPr>
            <p:custDataLst>
              <p:tags r:id="rId35"/>
            </p:custDataLst>
          </p:nvPr>
        </p:nvSpPr>
        <p:spPr>
          <a:xfrm rot="1199333">
            <a:off x="590242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ea typeface="Adobe 楷体 Std R" panose="02020400000000000000" pitchFamily="18" charset="-122"/>
            </a:endParaRPr>
          </a:p>
        </p:txBody>
      </p:sp>
      <p:pic>
        <p:nvPicPr>
          <p:cNvPr id="53" name="PA_淘宝网chenying0907出品 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70794" y="2541565"/>
            <a:ext cx="1645923" cy="1687071"/>
          </a:xfrm>
          <a:prstGeom prst="rect">
            <a:avLst/>
          </a:prstGeom>
        </p:spPr>
      </p:pic>
      <p:pic>
        <p:nvPicPr>
          <p:cNvPr id="54" name="PA_淘宝网chenying0907出品 3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1194" y="2780449"/>
            <a:ext cx="1965964" cy="1869952"/>
          </a:xfrm>
          <a:prstGeom prst="rect">
            <a:avLst/>
          </a:prstGeom>
        </p:spPr>
      </p:pic>
      <p:pic>
        <p:nvPicPr>
          <p:cNvPr id="55" name="PA_淘宝网chenying0907出品 4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7481" y="2971500"/>
            <a:ext cx="1819660" cy="1764796"/>
          </a:xfrm>
          <a:prstGeom prst="rect">
            <a:avLst/>
          </a:prstGeom>
        </p:spPr>
      </p:pic>
      <p:grpSp>
        <p:nvGrpSpPr>
          <p:cNvPr id="58" name="淘宝网Chenying0907出品 12"/>
          <p:cNvGrpSpPr/>
          <p:nvPr/>
        </p:nvGrpSpPr>
        <p:grpSpPr>
          <a:xfrm>
            <a:off x="5750243" y="137636"/>
            <a:ext cx="3646646" cy="5052060"/>
            <a:chOff x="6284230" y="560927"/>
            <a:chExt cx="3088767" cy="4348665"/>
          </a:xfrm>
        </p:grpSpPr>
        <p:pic>
          <p:nvPicPr>
            <p:cNvPr id="59" name="淘宝网chenying0907出品 8"/>
            <p:cNvPicPr>
              <a:picLocks noChangeAspect="1"/>
            </p:cNvPicPr>
            <p:nvPr/>
          </p:nvPicPr>
          <p:blipFill rotWithShape="1">
            <a:blip r:embed="rId4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rot="19848013">
              <a:off x="6284230" y="1049683"/>
              <a:ext cx="1733551" cy="2305050"/>
            </a:xfrm>
            <a:prstGeom prst="rect">
              <a:avLst/>
            </a:prstGeom>
          </p:spPr>
        </p:pic>
        <p:pic>
          <p:nvPicPr>
            <p:cNvPr id="60" name="淘宝网chenying0907出品 3"/>
            <p:cNvPicPr>
              <a:picLocks noChangeAspect="1"/>
            </p:cNvPicPr>
            <p:nvPr/>
          </p:nvPicPr>
          <p:blipFill rotWithShape="1">
            <a:blip r:embed="rId4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35625" t="17964" r="38958" b="15925"/>
            <a:stretch>
              <a:fillRect/>
            </a:stretch>
          </p:blipFill>
          <p:spPr>
            <a:xfrm>
              <a:off x="6400800" y="560927"/>
              <a:ext cx="2972197" cy="4348665"/>
            </a:xfrm>
            <a:prstGeom prst="rect">
              <a:avLst/>
            </a:prstGeom>
          </p:spPr>
        </p:pic>
      </p:grpSp>
      <p:pic>
        <p:nvPicPr>
          <p:cNvPr id="61" name="淘宝网chenying0907出品 1"/>
          <p:cNvPicPr>
            <a:picLocks noChangeAspect="1"/>
          </p:cNvPicPr>
          <p:nvPr/>
        </p:nvPicPr>
        <p:blipFill rotWithShape="1">
          <a:blip r:embed="rId5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74797">
            <a:off x="4157493" y="3281556"/>
            <a:ext cx="3384376" cy="1731163"/>
          </a:xfrm>
          <a:prstGeom prst="rect">
            <a:avLst/>
          </a:prstGeom>
        </p:spPr>
      </p:pic>
    </p:spTree>
  </p:cSld>
  <p:clrMapOvr>
    <a:masterClrMapping/>
  </p:clrMapOvr>
  <p:transition advTm="6271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00"/>
                            </p:stCondLst>
                            <p:childTnLst>
                              <p:par>
                                <p:cTn id="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2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13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3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0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13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3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46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14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53" dur="2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0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82448 0.01919 C -0.78819 -0.006 -0.75173 -0.0312 -0.69809 -0.02981 C -0.64444 -0.02843 -0.56145 0.0222 -0.50208 0.02728 C -0.44288 0.03237 -0.39218 -0.00184 -0.34288 6.96255E-6 C -0.29357 0.00186 -0.25 0.03145 -0.20625 0.03815 C -0.16267 0.04485 -0.11597 0.04716 -0.08159 0.04092 C -0.04722 0.03468 -0.02361 0.01734 -1.38889E-6 6.96255E-6 " pathEditMode="relative" rAng="0" ptsTypes="aaaaaaA">
                                      <p:cBhvr>
                                        <p:cTn id="155" dur="2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60" dur="2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0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162" dur="2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6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77552 -0.29634 C -0.725 -0.33217 -0.67448 -0.36777 -0.62656 -0.38049 C -0.57864 -0.3932 -0.53958 -0.40014 -0.48785 -0.3724 C -0.43611 -0.34466 -0.37656 -0.25289 -0.31632 -0.21474 C -0.25607 -0.1766 -0.17309 -0.1699 -0.12656 -0.14401 C -0.08003 -0.11812 -0.05781 -0.08391 -0.0368 -0.05987 C -0.0158 -0.03583 -0.00798 -0.01803 5.55556E-7 7.16597E-7 " pathEditMode="relative" rAng="0" ptsTypes="aaaaaaA">
                                      <p:cBhvr>
                                        <p:cTn id="16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17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0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7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8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0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8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8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9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95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97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99" dur="4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201" dur="6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20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205" dur="5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9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5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3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237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239" dur="6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241" dur="6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243" dur="4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245" dur="8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47" dur="6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1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9" dur="3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 bldLvl="0" animBg="1"/>
      <p:bldP spid="24" grpId="1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4" grpId="3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37" grpId="3" bldLvl="0" animBg="1"/>
      <p:bldP spid="38" grpId="0" bldLvl="0" animBg="1"/>
      <p:bldP spid="38" grpId="1" bldLvl="0" animBg="1"/>
      <p:bldP spid="38" grpId="2" bldLvl="0" animBg="1"/>
      <p:bldP spid="38" grpId="3" bldLvl="0" animBg="1"/>
      <p:bldP spid="39" grpId="0" bldLvl="0" animBg="1"/>
      <p:bldP spid="39" grpId="1" bldLvl="0" animBg="1"/>
      <p:bldP spid="39" grpId="2" bldLvl="0" animBg="1"/>
      <p:bldP spid="39" grpId="3" bldLvl="0" animBg="1"/>
      <p:bldP spid="40" grpId="0" bldLvl="0" animBg="1"/>
      <p:bldP spid="40" grpId="1" bldLvl="0" animBg="1"/>
      <p:bldP spid="40" grpId="2" bldLvl="0" animBg="1"/>
      <p:bldP spid="41" grpId="0" bldLvl="0" animBg="1"/>
      <p:bldP spid="41" grpId="1" bldLvl="0" animBg="1"/>
      <p:bldP spid="41" grpId="2" bldLvl="0" animBg="1"/>
      <p:bldP spid="42" grpId="0" bldLvl="0" animBg="1"/>
      <p:bldP spid="42" grpId="1" bldLvl="0" animBg="1"/>
      <p:bldP spid="42" grpId="2" bldLvl="0" animBg="1"/>
      <p:bldP spid="43" grpId="0" bldLvl="0" animBg="1"/>
      <p:bldP spid="43" grpId="1" bldLvl="0" animBg="1"/>
      <p:bldP spid="43" grpId="2" bldLvl="0" animBg="1"/>
      <p:bldP spid="44" grpId="0" bldLvl="0" animBg="1"/>
      <p:bldP spid="44" grpId="1" bldLvl="0" animBg="1"/>
      <p:bldP spid="44" grpId="2" bldLvl="0" animBg="1"/>
      <p:bldP spid="45" grpId="0" bldLvl="0" animBg="1"/>
      <p:bldP spid="45" grpId="1" bldLvl="0" animBg="1"/>
      <p:bldP spid="45" grpId="2" bldLvl="0" animBg="1"/>
      <p:bldP spid="46" grpId="0" bldLvl="0" animBg="1"/>
      <p:bldP spid="46" grpId="1" bldLvl="0" animBg="1"/>
      <p:bldP spid="46" grpId="2" bldLvl="0" animBg="1"/>
      <p:bldP spid="47" grpId="0" bldLvl="0" animBg="1"/>
      <p:bldP spid="47" grpId="1" bldLvl="0" animBg="1"/>
      <p:bldP spid="47" grpId="2" bldLvl="0" animBg="1"/>
      <p:bldP spid="48" grpId="0" bldLvl="0" animBg="1"/>
      <p:bldP spid="48" grpId="1" bldLvl="0" animBg="1"/>
      <p:bldP spid="48" grpId="2" bldLvl="0" animBg="1"/>
      <p:bldP spid="49" grpId="0" bldLvl="0" animBg="1"/>
      <p:bldP spid="49" grpId="1" bldLvl="0" animBg="1"/>
      <p:bldP spid="49" grpId="2" bldLvl="0" animBg="1"/>
      <p:bldP spid="50" grpId="0" bldLvl="0" animBg="1"/>
      <p:bldP spid="50" grpId="1" bldLvl="0" animBg="1"/>
      <p:bldP spid="50" grpId="2" bldLvl="0" animBg="1"/>
      <p:bldP spid="51" grpId="0" bldLvl="0" animBg="1"/>
      <p:bldP spid="51" grpId="1" bldLvl="0" animBg="1"/>
      <p:bldP spid="51" grpId="2" bldLvl="0" animBg="1"/>
      <p:bldP spid="52" grpId="0" bldLvl="0" animBg="1"/>
      <p:bldP spid="52" grpId="1" bldLvl="0" animBg="1"/>
      <p:bldP spid="52" grpId="2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椭圆 3"/>
          <p:cNvSpPr/>
          <p:nvPr/>
        </p:nvSpPr>
        <p:spPr>
          <a:xfrm>
            <a:off x="5441123" y="762768"/>
            <a:ext cx="3276000" cy="2880000"/>
          </a:xfrm>
          <a:custGeom>
            <a:avLst/>
            <a:gdLst>
              <a:gd name="connsiteX0" fmla="*/ 1206624 w 2358752"/>
              <a:gd name="connsiteY0" fmla="*/ 969666 h 2232248"/>
              <a:gd name="connsiteX1" fmla="*/ 1073048 w 2358752"/>
              <a:gd name="connsiteY1" fmla="*/ 1043996 h 2232248"/>
              <a:gd name="connsiteX2" fmla="*/ 1080120 w 2358752"/>
              <a:gd name="connsiteY2" fmla="*/ 1114152 h 2232248"/>
              <a:gd name="connsiteX3" fmla="*/ 1072667 w 2358752"/>
              <a:gd name="connsiteY3" fmla="*/ 1188084 h 2232248"/>
              <a:gd name="connsiteX4" fmla="*/ 1206624 w 2358752"/>
              <a:gd name="connsiteY4" fmla="*/ 1262582 h 2232248"/>
              <a:gd name="connsiteX5" fmla="*/ 1288407 w 2358752"/>
              <a:gd name="connsiteY5" fmla="*/ 1211117 h 2232248"/>
              <a:gd name="connsiteX6" fmla="*/ 1278632 w 2358752"/>
              <a:gd name="connsiteY6" fmla="*/ 1114152 h 2232248"/>
              <a:gd name="connsiteX7" fmla="*/ 1206624 w 2358752"/>
              <a:gd name="connsiteY7" fmla="*/ 969666 h 2232248"/>
              <a:gd name="connsiteX8" fmla="*/ 882588 w 2358752"/>
              <a:gd name="connsiteY8" fmla="*/ 0 h 2232248"/>
              <a:gd name="connsiteX9" fmla="*/ 1206624 w 2358752"/>
              <a:gd name="connsiteY9" fmla="*/ 110454 h 2232248"/>
              <a:gd name="connsiteX10" fmla="*/ 1530660 w 2358752"/>
              <a:gd name="connsiteY10" fmla="*/ 0 h 2232248"/>
              <a:gd name="connsiteX11" fmla="*/ 2070720 w 2358752"/>
              <a:gd name="connsiteY11" fmla="*/ 540060 h 2232248"/>
              <a:gd name="connsiteX12" fmla="*/ 2061242 w 2358752"/>
              <a:gd name="connsiteY12" fmla="*/ 634083 h 2232248"/>
              <a:gd name="connsiteX13" fmla="*/ 2358752 w 2358752"/>
              <a:gd name="connsiteY13" fmla="*/ 1114152 h 2232248"/>
              <a:gd name="connsiteX14" fmla="*/ 2060865 w 2358752"/>
              <a:gd name="connsiteY14" fmla="*/ 1594426 h 2232248"/>
              <a:gd name="connsiteX15" fmla="*/ 2070720 w 2358752"/>
              <a:gd name="connsiteY15" fmla="*/ 1692188 h 2232248"/>
              <a:gd name="connsiteX16" fmla="*/ 1530660 w 2358752"/>
              <a:gd name="connsiteY16" fmla="*/ 2232248 h 2232248"/>
              <a:gd name="connsiteX17" fmla="*/ 1206624 w 2358752"/>
              <a:gd name="connsiteY17" fmla="*/ 2121794 h 2232248"/>
              <a:gd name="connsiteX18" fmla="*/ 882588 w 2358752"/>
              <a:gd name="connsiteY18" fmla="*/ 2232248 h 2232248"/>
              <a:gd name="connsiteX19" fmla="*/ 342528 w 2358752"/>
              <a:gd name="connsiteY19" fmla="*/ 1692188 h 2232248"/>
              <a:gd name="connsiteX20" fmla="*/ 350004 w 2358752"/>
              <a:gd name="connsiteY20" fmla="*/ 1618029 h 2232248"/>
              <a:gd name="connsiteX21" fmla="*/ 0 w 2358752"/>
              <a:gd name="connsiteY21" fmla="*/ 1114152 h 2232248"/>
              <a:gd name="connsiteX22" fmla="*/ 349618 w 2358752"/>
              <a:gd name="connsiteY22" fmla="*/ 610394 h 2232248"/>
              <a:gd name="connsiteX23" fmla="*/ 342528 w 2358752"/>
              <a:gd name="connsiteY23" fmla="*/ 540060 h 2232248"/>
              <a:gd name="connsiteX24" fmla="*/ 882588 w 2358752"/>
              <a:gd name="connsiteY24" fmla="*/ 0 h 2232248"/>
              <a:gd name="connsiteX0-1" fmla="*/ 1278632 w 2358752"/>
              <a:gd name="connsiteY0-2" fmla="*/ 1114152 h 2232248"/>
              <a:gd name="connsiteX1-3" fmla="*/ 1073048 w 2358752"/>
              <a:gd name="connsiteY1-4" fmla="*/ 1043996 h 2232248"/>
              <a:gd name="connsiteX2-5" fmla="*/ 1080120 w 2358752"/>
              <a:gd name="connsiteY2-6" fmla="*/ 1114152 h 2232248"/>
              <a:gd name="connsiteX3-7" fmla="*/ 1072667 w 2358752"/>
              <a:gd name="connsiteY3-8" fmla="*/ 1188084 h 2232248"/>
              <a:gd name="connsiteX4-9" fmla="*/ 1206624 w 2358752"/>
              <a:gd name="connsiteY4-10" fmla="*/ 1262582 h 2232248"/>
              <a:gd name="connsiteX5-11" fmla="*/ 1288407 w 2358752"/>
              <a:gd name="connsiteY5-12" fmla="*/ 1211117 h 2232248"/>
              <a:gd name="connsiteX6-13" fmla="*/ 1278632 w 2358752"/>
              <a:gd name="connsiteY6-14" fmla="*/ 1114152 h 2232248"/>
              <a:gd name="connsiteX7-15" fmla="*/ 882588 w 2358752"/>
              <a:gd name="connsiteY7-16" fmla="*/ 0 h 2232248"/>
              <a:gd name="connsiteX8-17" fmla="*/ 1206624 w 2358752"/>
              <a:gd name="connsiteY8-18" fmla="*/ 110454 h 2232248"/>
              <a:gd name="connsiteX9-19" fmla="*/ 1530660 w 2358752"/>
              <a:gd name="connsiteY9-20" fmla="*/ 0 h 2232248"/>
              <a:gd name="connsiteX10-21" fmla="*/ 2070720 w 2358752"/>
              <a:gd name="connsiteY10-22" fmla="*/ 540060 h 2232248"/>
              <a:gd name="connsiteX11-23" fmla="*/ 2061242 w 2358752"/>
              <a:gd name="connsiteY11-24" fmla="*/ 634083 h 2232248"/>
              <a:gd name="connsiteX12-25" fmla="*/ 2358752 w 2358752"/>
              <a:gd name="connsiteY12-26" fmla="*/ 1114152 h 2232248"/>
              <a:gd name="connsiteX13-27" fmla="*/ 2060865 w 2358752"/>
              <a:gd name="connsiteY13-28" fmla="*/ 1594426 h 2232248"/>
              <a:gd name="connsiteX14-29" fmla="*/ 2070720 w 2358752"/>
              <a:gd name="connsiteY14-30" fmla="*/ 1692188 h 2232248"/>
              <a:gd name="connsiteX15-31" fmla="*/ 1530660 w 2358752"/>
              <a:gd name="connsiteY15-32" fmla="*/ 2232248 h 2232248"/>
              <a:gd name="connsiteX16-33" fmla="*/ 1206624 w 2358752"/>
              <a:gd name="connsiteY16-34" fmla="*/ 2121794 h 2232248"/>
              <a:gd name="connsiteX17-35" fmla="*/ 882588 w 2358752"/>
              <a:gd name="connsiteY17-36" fmla="*/ 2232248 h 2232248"/>
              <a:gd name="connsiteX18-37" fmla="*/ 342528 w 2358752"/>
              <a:gd name="connsiteY18-38" fmla="*/ 1692188 h 2232248"/>
              <a:gd name="connsiteX19-39" fmla="*/ 350004 w 2358752"/>
              <a:gd name="connsiteY19-40" fmla="*/ 1618029 h 2232248"/>
              <a:gd name="connsiteX20-41" fmla="*/ 0 w 2358752"/>
              <a:gd name="connsiteY20-42" fmla="*/ 1114152 h 2232248"/>
              <a:gd name="connsiteX21-43" fmla="*/ 349618 w 2358752"/>
              <a:gd name="connsiteY21-44" fmla="*/ 610394 h 2232248"/>
              <a:gd name="connsiteX22-45" fmla="*/ 342528 w 2358752"/>
              <a:gd name="connsiteY22-46" fmla="*/ 540060 h 2232248"/>
              <a:gd name="connsiteX23-47" fmla="*/ 882588 w 2358752"/>
              <a:gd name="connsiteY23-48" fmla="*/ 0 h 2232248"/>
              <a:gd name="connsiteX0-49" fmla="*/ 1288407 w 2358752"/>
              <a:gd name="connsiteY0-50" fmla="*/ 1211117 h 2232248"/>
              <a:gd name="connsiteX1-51" fmla="*/ 1073048 w 2358752"/>
              <a:gd name="connsiteY1-52" fmla="*/ 1043996 h 2232248"/>
              <a:gd name="connsiteX2-53" fmla="*/ 1080120 w 2358752"/>
              <a:gd name="connsiteY2-54" fmla="*/ 1114152 h 2232248"/>
              <a:gd name="connsiteX3-55" fmla="*/ 1072667 w 2358752"/>
              <a:gd name="connsiteY3-56" fmla="*/ 1188084 h 2232248"/>
              <a:gd name="connsiteX4-57" fmla="*/ 1206624 w 2358752"/>
              <a:gd name="connsiteY4-58" fmla="*/ 1262582 h 2232248"/>
              <a:gd name="connsiteX5-59" fmla="*/ 1288407 w 2358752"/>
              <a:gd name="connsiteY5-60" fmla="*/ 1211117 h 2232248"/>
              <a:gd name="connsiteX6-61" fmla="*/ 882588 w 2358752"/>
              <a:gd name="connsiteY6-62" fmla="*/ 0 h 2232248"/>
              <a:gd name="connsiteX7-63" fmla="*/ 1206624 w 2358752"/>
              <a:gd name="connsiteY7-64" fmla="*/ 110454 h 2232248"/>
              <a:gd name="connsiteX8-65" fmla="*/ 1530660 w 2358752"/>
              <a:gd name="connsiteY8-66" fmla="*/ 0 h 2232248"/>
              <a:gd name="connsiteX9-67" fmla="*/ 2070720 w 2358752"/>
              <a:gd name="connsiteY9-68" fmla="*/ 540060 h 2232248"/>
              <a:gd name="connsiteX10-69" fmla="*/ 2061242 w 2358752"/>
              <a:gd name="connsiteY10-70" fmla="*/ 634083 h 2232248"/>
              <a:gd name="connsiteX11-71" fmla="*/ 2358752 w 2358752"/>
              <a:gd name="connsiteY11-72" fmla="*/ 1114152 h 2232248"/>
              <a:gd name="connsiteX12-73" fmla="*/ 2060865 w 2358752"/>
              <a:gd name="connsiteY12-74" fmla="*/ 1594426 h 2232248"/>
              <a:gd name="connsiteX13-75" fmla="*/ 2070720 w 2358752"/>
              <a:gd name="connsiteY13-76" fmla="*/ 1692188 h 2232248"/>
              <a:gd name="connsiteX14-77" fmla="*/ 1530660 w 2358752"/>
              <a:gd name="connsiteY14-78" fmla="*/ 2232248 h 2232248"/>
              <a:gd name="connsiteX15-79" fmla="*/ 1206624 w 2358752"/>
              <a:gd name="connsiteY15-80" fmla="*/ 2121794 h 2232248"/>
              <a:gd name="connsiteX16-81" fmla="*/ 882588 w 2358752"/>
              <a:gd name="connsiteY16-82" fmla="*/ 2232248 h 2232248"/>
              <a:gd name="connsiteX17-83" fmla="*/ 342528 w 2358752"/>
              <a:gd name="connsiteY17-84" fmla="*/ 1692188 h 2232248"/>
              <a:gd name="connsiteX18-85" fmla="*/ 350004 w 2358752"/>
              <a:gd name="connsiteY18-86" fmla="*/ 1618029 h 2232248"/>
              <a:gd name="connsiteX19-87" fmla="*/ 0 w 2358752"/>
              <a:gd name="connsiteY19-88" fmla="*/ 1114152 h 2232248"/>
              <a:gd name="connsiteX20-89" fmla="*/ 349618 w 2358752"/>
              <a:gd name="connsiteY20-90" fmla="*/ 610394 h 2232248"/>
              <a:gd name="connsiteX21-91" fmla="*/ 342528 w 2358752"/>
              <a:gd name="connsiteY21-92" fmla="*/ 540060 h 2232248"/>
              <a:gd name="connsiteX22-93" fmla="*/ 882588 w 2358752"/>
              <a:gd name="connsiteY22-94" fmla="*/ 0 h 2232248"/>
              <a:gd name="connsiteX0-95" fmla="*/ 1206624 w 2358752"/>
              <a:gd name="connsiteY0-96" fmla="*/ 1262582 h 2232248"/>
              <a:gd name="connsiteX1-97" fmla="*/ 1073048 w 2358752"/>
              <a:gd name="connsiteY1-98" fmla="*/ 1043996 h 2232248"/>
              <a:gd name="connsiteX2-99" fmla="*/ 1080120 w 2358752"/>
              <a:gd name="connsiteY2-100" fmla="*/ 1114152 h 2232248"/>
              <a:gd name="connsiteX3-101" fmla="*/ 1072667 w 2358752"/>
              <a:gd name="connsiteY3-102" fmla="*/ 1188084 h 2232248"/>
              <a:gd name="connsiteX4-103" fmla="*/ 1206624 w 2358752"/>
              <a:gd name="connsiteY4-104" fmla="*/ 1262582 h 2232248"/>
              <a:gd name="connsiteX5-105" fmla="*/ 882588 w 2358752"/>
              <a:gd name="connsiteY5-106" fmla="*/ 0 h 2232248"/>
              <a:gd name="connsiteX6-107" fmla="*/ 1206624 w 2358752"/>
              <a:gd name="connsiteY6-108" fmla="*/ 110454 h 2232248"/>
              <a:gd name="connsiteX7-109" fmla="*/ 1530660 w 2358752"/>
              <a:gd name="connsiteY7-110" fmla="*/ 0 h 2232248"/>
              <a:gd name="connsiteX8-111" fmla="*/ 2070720 w 2358752"/>
              <a:gd name="connsiteY8-112" fmla="*/ 540060 h 2232248"/>
              <a:gd name="connsiteX9-113" fmla="*/ 2061242 w 2358752"/>
              <a:gd name="connsiteY9-114" fmla="*/ 634083 h 2232248"/>
              <a:gd name="connsiteX10-115" fmla="*/ 2358752 w 2358752"/>
              <a:gd name="connsiteY10-116" fmla="*/ 1114152 h 2232248"/>
              <a:gd name="connsiteX11-117" fmla="*/ 2060865 w 2358752"/>
              <a:gd name="connsiteY11-118" fmla="*/ 1594426 h 2232248"/>
              <a:gd name="connsiteX12-119" fmla="*/ 2070720 w 2358752"/>
              <a:gd name="connsiteY12-120" fmla="*/ 1692188 h 2232248"/>
              <a:gd name="connsiteX13-121" fmla="*/ 1530660 w 2358752"/>
              <a:gd name="connsiteY13-122" fmla="*/ 2232248 h 2232248"/>
              <a:gd name="connsiteX14-123" fmla="*/ 1206624 w 2358752"/>
              <a:gd name="connsiteY14-124" fmla="*/ 2121794 h 2232248"/>
              <a:gd name="connsiteX15-125" fmla="*/ 882588 w 2358752"/>
              <a:gd name="connsiteY15-126" fmla="*/ 2232248 h 2232248"/>
              <a:gd name="connsiteX16-127" fmla="*/ 342528 w 2358752"/>
              <a:gd name="connsiteY16-128" fmla="*/ 1692188 h 2232248"/>
              <a:gd name="connsiteX17-129" fmla="*/ 350004 w 2358752"/>
              <a:gd name="connsiteY17-130" fmla="*/ 1618029 h 2232248"/>
              <a:gd name="connsiteX18-131" fmla="*/ 0 w 2358752"/>
              <a:gd name="connsiteY18-132" fmla="*/ 1114152 h 2232248"/>
              <a:gd name="connsiteX19-133" fmla="*/ 349618 w 2358752"/>
              <a:gd name="connsiteY19-134" fmla="*/ 610394 h 2232248"/>
              <a:gd name="connsiteX20-135" fmla="*/ 342528 w 2358752"/>
              <a:gd name="connsiteY20-136" fmla="*/ 540060 h 2232248"/>
              <a:gd name="connsiteX21-137" fmla="*/ 882588 w 2358752"/>
              <a:gd name="connsiteY21-138" fmla="*/ 0 h 2232248"/>
              <a:gd name="connsiteX0-139" fmla="*/ 1072667 w 2358752"/>
              <a:gd name="connsiteY0-140" fmla="*/ 1188084 h 2232248"/>
              <a:gd name="connsiteX1-141" fmla="*/ 1073048 w 2358752"/>
              <a:gd name="connsiteY1-142" fmla="*/ 1043996 h 2232248"/>
              <a:gd name="connsiteX2-143" fmla="*/ 1080120 w 2358752"/>
              <a:gd name="connsiteY2-144" fmla="*/ 1114152 h 2232248"/>
              <a:gd name="connsiteX3-145" fmla="*/ 1072667 w 2358752"/>
              <a:gd name="connsiteY3-146" fmla="*/ 1188084 h 2232248"/>
              <a:gd name="connsiteX4-147" fmla="*/ 882588 w 2358752"/>
              <a:gd name="connsiteY4-148" fmla="*/ 0 h 2232248"/>
              <a:gd name="connsiteX5-149" fmla="*/ 1206624 w 2358752"/>
              <a:gd name="connsiteY5-150" fmla="*/ 110454 h 2232248"/>
              <a:gd name="connsiteX6-151" fmla="*/ 1530660 w 2358752"/>
              <a:gd name="connsiteY6-152" fmla="*/ 0 h 2232248"/>
              <a:gd name="connsiteX7-153" fmla="*/ 2070720 w 2358752"/>
              <a:gd name="connsiteY7-154" fmla="*/ 540060 h 2232248"/>
              <a:gd name="connsiteX8-155" fmla="*/ 2061242 w 2358752"/>
              <a:gd name="connsiteY8-156" fmla="*/ 634083 h 2232248"/>
              <a:gd name="connsiteX9-157" fmla="*/ 2358752 w 2358752"/>
              <a:gd name="connsiteY9-158" fmla="*/ 1114152 h 2232248"/>
              <a:gd name="connsiteX10-159" fmla="*/ 2060865 w 2358752"/>
              <a:gd name="connsiteY10-160" fmla="*/ 1594426 h 2232248"/>
              <a:gd name="connsiteX11-161" fmla="*/ 2070720 w 2358752"/>
              <a:gd name="connsiteY11-162" fmla="*/ 1692188 h 2232248"/>
              <a:gd name="connsiteX12-163" fmla="*/ 1530660 w 2358752"/>
              <a:gd name="connsiteY12-164" fmla="*/ 2232248 h 2232248"/>
              <a:gd name="connsiteX13-165" fmla="*/ 1206624 w 2358752"/>
              <a:gd name="connsiteY13-166" fmla="*/ 2121794 h 2232248"/>
              <a:gd name="connsiteX14-167" fmla="*/ 882588 w 2358752"/>
              <a:gd name="connsiteY14-168" fmla="*/ 2232248 h 2232248"/>
              <a:gd name="connsiteX15-169" fmla="*/ 342528 w 2358752"/>
              <a:gd name="connsiteY15-170" fmla="*/ 1692188 h 2232248"/>
              <a:gd name="connsiteX16-171" fmla="*/ 350004 w 2358752"/>
              <a:gd name="connsiteY16-172" fmla="*/ 1618029 h 2232248"/>
              <a:gd name="connsiteX17-173" fmla="*/ 0 w 2358752"/>
              <a:gd name="connsiteY17-174" fmla="*/ 1114152 h 2232248"/>
              <a:gd name="connsiteX18-175" fmla="*/ 349618 w 2358752"/>
              <a:gd name="connsiteY18-176" fmla="*/ 610394 h 2232248"/>
              <a:gd name="connsiteX19-177" fmla="*/ 342528 w 2358752"/>
              <a:gd name="connsiteY19-178" fmla="*/ 540060 h 2232248"/>
              <a:gd name="connsiteX20-179" fmla="*/ 882588 w 2358752"/>
              <a:gd name="connsiteY20-180" fmla="*/ 0 h 2232248"/>
              <a:gd name="connsiteX0-181" fmla="*/ 1072667 w 2358752"/>
              <a:gd name="connsiteY0-182" fmla="*/ 1188084 h 2232248"/>
              <a:gd name="connsiteX1-183" fmla="*/ 1073048 w 2358752"/>
              <a:gd name="connsiteY1-184" fmla="*/ 1043996 h 2232248"/>
              <a:gd name="connsiteX2-185" fmla="*/ 1072667 w 2358752"/>
              <a:gd name="connsiteY2-186" fmla="*/ 1188084 h 2232248"/>
              <a:gd name="connsiteX3-187" fmla="*/ 882588 w 2358752"/>
              <a:gd name="connsiteY3-188" fmla="*/ 0 h 2232248"/>
              <a:gd name="connsiteX4-189" fmla="*/ 1206624 w 2358752"/>
              <a:gd name="connsiteY4-190" fmla="*/ 110454 h 2232248"/>
              <a:gd name="connsiteX5-191" fmla="*/ 1530660 w 2358752"/>
              <a:gd name="connsiteY5-192" fmla="*/ 0 h 2232248"/>
              <a:gd name="connsiteX6-193" fmla="*/ 2070720 w 2358752"/>
              <a:gd name="connsiteY6-194" fmla="*/ 540060 h 2232248"/>
              <a:gd name="connsiteX7-195" fmla="*/ 2061242 w 2358752"/>
              <a:gd name="connsiteY7-196" fmla="*/ 634083 h 2232248"/>
              <a:gd name="connsiteX8-197" fmla="*/ 2358752 w 2358752"/>
              <a:gd name="connsiteY8-198" fmla="*/ 1114152 h 2232248"/>
              <a:gd name="connsiteX9-199" fmla="*/ 2060865 w 2358752"/>
              <a:gd name="connsiteY9-200" fmla="*/ 1594426 h 2232248"/>
              <a:gd name="connsiteX10-201" fmla="*/ 2070720 w 2358752"/>
              <a:gd name="connsiteY10-202" fmla="*/ 1692188 h 2232248"/>
              <a:gd name="connsiteX11-203" fmla="*/ 1530660 w 2358752"/>
              <a:gd name="connsiteY11-204" fmla="*/ 2232248 h 2232248"/>
              <a:gd name="connsiteX12-205" fmla="*/ 1206624 w 2358752"/>
              <a:gd name="connsiteY12-206" fmla="*/ 2121794 h 2232248"/>
              <a:gd name="connsiteX13-207" fmla="*/ 882588 w 2358752"/>
              <a:gd name="connsiteY13-208" fmla="*/ 2232248 h 2232248"/>
              <a:gd name="connsiteX14-209" fmla="*/ 342528 w 2358752"/>
              <a:gd name="connsiteY14-210" fmla="*/ 1692188 h 2232248"/>
              <a:gd name="connsiteX15-211" fmla="*/ 350004 w 2358752"/>
              <a:gd name="connsiteY15-212" fmla="*/ 1618029 h 2232248"/>
              <a:gd name="connsiteX16-213" fmla="*/ 0 w 2358752"/>
              <a:gd name="connsiteY16-214" fmla="*/ 1114152 h 2232248"/>
              <a:gd name="connsiteX17-215" fmla="*/ 349618 w 2358752"/>
              <a:gd name="connsiteY17-216" fmla="*/ 610394 h 2232248"/>
              <a:gd name="connsiteX18-217" fmla="*/ 342528 w 2358752"/>
              <a:gd name="connsiteY18-218" fmla="*/ 540060 h 2232248"/>
              <a:gd name="connsiteX19-219" fmla="*/ 882588 w 2358752"/>
              <a:gd name="connsiteY19-220" fmla="*/ 0 h 2232248"/>
              <a:gd name="connsiteX0-221" fmla="*/ 882588 w 2358752"/>
              <a:gd name="connsiteY0-222" fmla="*/ 0 h 2232248"/>
              <a:gd name="connsiteX1-223" fmla="*/ 1206624 w 2358752"/>
              <a:gd name="connsiteY1-224" fmla="*/ 110454 h 2232248"/>
              <a:gd name="connsiteX2-225" fmla="*/ 1530660 w 2358752"/>
              <a:gd name="connsiteY2-226" fmla="*/ 0 h 2232248"/>
              <a:gd name="connsiteX3-227" fmla="*/ 2070720 w 2358752"/>
              <a:gd name="connsiteY3-228" fmla="*/ 540060 h 2232248"/>
              <a:gd name="connsiteX4-229" fmla="*/ 2061242 w 2358752"/>
              <a:gd name="connsiteY4-230" fmla="*/ 634083 h 2232248"/>
              <a:gd name="connsiteX5-231" fmla="*/ 2358752 w 2358752"/>
              <a:gd name="connsiteY5-232" fmla="*/ 1114152 h 2232248"/>
              <a:gd name="connsiteX6-233" fmla="*/ 2060865 w 2358752"/>
              <a:gd name="connsiteY6-234" fmla="*/ 1594426 h 2232248"/>
              <a:gd name="connsiteX7-235" fmla="*/ 2070720 w 2358752"/>
              <a:gd name="connsiteY7-236" fmla="*/ 1692188 h 2232248"/>
              <a:gd name="connsiteX8-237" fmla="*/ 1530660 w 2358752"/>
              <a:gd name="connsiteY8-238" fmla="*/ 2232248 h 2232248"/>
              <a:gd name="connsiteX9-239" fmla="*/ 1206624 w 2358752"/>
              <a:gd name="connsiteY9-240" fmla="*/ 2121794 h 2232248"/>
              <a:gd name="connsiteX10-241" fmla="*/ 882588 w 2358752"/>
              <a:gd name="connsiteY10-242" fmla="*/ 2232248 h 2232248"/>
              <a:gd name="connsiteX11-243" fmla="*/ 342528 w 2358752"/>
              <a:gd name="connsiteY11-244" fmla="*/ 1692188 h 2232248"/>
              <a:gd name="connsiteX12-245" fmla="*/ 350004 w 2358752"/>
              <a:gd name="connsiteY12-246" fmla="*/ 1618029 h 2232248"/>
              <a:gd name="connsiteX13-247" fmla="*/ 0 w 2358752"/>
              <a:gd name="connsiteY13-248" fmla="*/ 1114152 h 2232248"/>
              <a:gd name="connsiteX14-249" fmla="*/ 349618 w 2358752"/>
              <a:gd name="connsiteY14-250" fmla="*/ 610394 h 2232248"/>
              <a:gd name="connsiteX15-251" fmla="*/ 342528 w 2358752"/>
              <a:gd name="connsiteY15-252" fmla="*/ 540060 h 2232248"/>
              <a:gd name="connsiteX16-253" fmla="*/ 882588 w 2358752"/>
              <a:gd name="connsiteY16-254" fmla="*/ 0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2358752" h="2232248">
                <a:moveTo>
                  <a:pt x="882588" y="0"/>
                </a:moveTo>
                <a:cubicBezTo>
                  <a:pt x="1004704" y="0"/>
                  <a:pt x="1117354" y="40530"/>
                  <a:pt x="1206624" y="110454"/>
                </a:cubicBezTo>
                <a:cubicBezTo>
                  <a:pt x="1295895" y="40530"/>
                  <a:pt x="1408544" y="0"/>
                  <a:pt x="1530660" y="0"/>
                </a:cubicBezTo>
                <a:cubicBezTo>
                  <a:pt x="1828927" y="0"/>
                  <a:pt x="2070720" y="241793"/>
                  <a:pt x="2070720" y="540060"/>
                </a:cubicBezTo>
                <a:lnTo>
                  <a:pt x="2061242" y="634083"/>
                </a:lnTo>
                <a:cubicBezTo>
                  <a:pt x="2238178" y="721062"/>
                  <a:pt x="2358752" y="903526"/>
                  <a:pt x="2358752" y="1114152"/>
                </a:cubicBezTo>
                <a:cubicBezTo>
                  <a:pt x="2358752" y="1324931"/>
                  <a:pt x="2238002" y="1507507"/>
                  <a:pt x="2060865" y="1594426"/>
                </a:cubicBezTo>
                <a:cubicBezTo>
                  <a:pt x="2067680" y="1626007"/>
                  <a:pt x="2070720" y="1658743"/>
                  <a:pt x="2070720" y="1692188"/>
                </a:cubicBezTo>
                <a:cubicBezTo>
                  <a:pt x="2070720" y="1990455"/>
                  <a:pt x="1828927" y="2232248"/>
                  <a:pt x="1530660" y="2232248"/>
                </a:cubicBezTo>
                <a:cubicBezTo>
                  <a:pt x="1408544" y="2232248"/>
                  <a:pt x="1295895" y="2191718"/>
                  <a:pt x="1206624" y="2121794"/>
                </a:cubicBezTo>
                <a:cubicBezTo>
                  <a:pt x="1117354" y="2191718"/>
                  <a:pt x="1004704" y="2232248"/>
                  <a:pt x="882588" y="2232248"/>
                </a:cubicBezTo>
                <a:cubicBezTo>
                  <a:pt x="584321" y="2232248"/>
                  <a:pt x="342528" y="1990455"/>
                  <a:pt x="342528" y="1692188"/>
                </a:cubicBezTo>
                <a:lnTo>
                  <a:pt x="350004" y="1618029"/>
                </a:lnTo>
                <a:cubicBezTo>
                  <a:pt x="145224" y="1542542"/>
                  <a:pt x="0" y="1345307"/>
                  <a:pt x="0" y="1114152"/>
                </a:cubicBezTo>
                <a:cubicBezTo>
                  <a:pt x="0" y="883140"/>
                  <a:pt x="145045" y="686005"/>
                  <a:pt x="349618" y="610394"/>
                </a:cubicBezTo>
                <a:cubicBezTo>
                  <a:pt x="344087" y="587596"/>
                  <a:pt x="342528" y="564010"/>
                  <a:pt x="342528" y="540060"/>
                </a:cubicBezTo>
                <a:cubicBezTo>
                  <a:pt x="342528" y="241793"/>
                  <a:pt x="584321" y="0"/>
                  <a:pt x="882588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1031" name="Picture 7" descr="C:\Users\Thinkpad\Desktop\新建文件夹 (2)\1_0003_图层-8.pn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1" y="-1524"/>
            <a:ext cx="2768600" cy="130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Thinkpad\Desktop\新建文件夹 (2)\1_0007_图层-5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07251" y="1041400"/>
            <a:ext cx="1727200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Thinkpad\Desktop\新建文件夹 (2)\1_0008_图层-4.png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64350" y="3194819"/>
            <a:ext cx="3829050" cy="154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Thinkpad\Desktop\新建文件夹 (2)\1_0011_图层-2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32851" y="546100"/>
            <a:ext cx="37211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7747451" y="546100"/>
            <a:ext cx="1397000" cy="2387600"/>
            <a:chOff x="7747000" y="546100"/>
            <a:chExt cx="1397000" cy="2387600"/>
          </a:xfrm>
        </p:grpSpPr>
        <p:pic>
          <p:nvPicPr>
            <p:cNvPr id="1028" name="Picture 4" descr="C:\Users\Thinkpad\Desktop\新建文件夹 (2)\1_0000_图层-11.png"/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00" y="546100"/>
              <a:ext cx="1104900" cy="1017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Thinkpad\Desktop\新建文件夹 (2)\1_0002_图层-9.png"/>
            <p:cNvPicPr>
              <a:picLocks noChangeAspect="1" noChangeArrowheads="1"/>
            </p:cNvPicPr>
            <p:nvPr/>
          </p:nvPicPr>
          <p:blipFill rotWithShape="1">
            <a:blip r:embed="rId15" cstate="screen">
              <a:extLst>
                <a:ext uri="{BEBA8EAE-BF5A-486C-A8C5-ECC9F3942E4B}">
                  <a14:imgProps xmlns:a14="http://schemas.microsoft.com/office/drawing/2010/main" xmlns="">
                    <a14:imgLayer r:embed="rId16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7000" y="1041400"/>
              <a:ext cx="1397000" cy="1892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C:\Users\Thinkpad\Desktop\新建文件夹 (2)\1_0006_图层-6.png"/>
          <p:cNvPicPr>
            <a:picLocks noChangeAspect="1" noChangeArrowheads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86651" y="2108200"/>
            <a:ext cx="2197100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768727" y="1770112"/>
            <a:ext cx="2977553" cy="2817862"/>
          </a:xfrm>
          <a:custGeom>
            <a:avLst/>
            <a:gdLst>
              <a:gd name="connsiteX0" fmla="*/ 1206624 w 2358752"/>
              <a:gd name="connsiteY0" fmla="*/ 969666 h 2232248"/>
              <a:gd name="connsiteX1" fmla="*/ 1073048 w 2358752"/>
              <a:gd name="connsiteY1" fmla="*/ 1043996 h 2232248"/>
              <a:gd name="connsiteX2" fmla="*/ 1080120 w 2358752"/>
              <a:gd name="connsiteY2" fmla="*/ 1114152 h 2232248"/>
              <a:gd name="connsiteX3" fmla="*/ 1072667 w 2358752"/>
              <a:gd name="connsiteY3" fmla="*/ 1188084 h 2232248"/>
              <a:gd name="connsiteX4" fmla="*/ 1206624 w 2358752"/>
              <a:gd name="connsiteY4" fmla="*/ 1262582 h 2232248"/>
              <a:gd name="connsiteX5" fmla="*/ 1288407 w 2358752"/>
              <a:gd name="connsiteY5" fmla="*/ 1211117 h 2232248"/>
              <a:gd name="connsiteX6" fmla="*/ 1278632 w 2358752"/>
              <a:gd name="connsiteY6" fmla="*/ 1114152 h 2232248"/>
              <a:gd name="connsiteX7" fmla="*/ 1206624 w 2358752"/>
              <a:gd name="connsiteY7" fmla="*/ 969666 h 2232248"/>
              <a:gd name="connsiteX8" fmla="*/ 882588 w 2358752"/>
              <a:gd name="connsiteY8" fmla="*/ 0 h 2232248"/>
              <a:gd name="connsiteX9" fmla="*/ 1206624 w 2358752"/>
              <a:gd name="connsiteY9" fmla="*/ 110454 h 2232248"/>
              <a:gd name="connsiteX10" fmla="*/ 1530660 w 2358752"/>
              <a:gd name="connsiteY10" fmla="*/ 0 h 2232248"/>
              <a:gd name="connsiteX11" fmla="*/ 2070720 w 2358752"/>
              <a:gd name="connsiteY11" fmla="*/ 540060 h 2232248"/>
              <a:gd name="connsiteX12" fmla="*/ 2061242 w 2358752"/>
              <a:gd name="connsiteY12" fmla="*/ 634083 h 2232248"/>
              <a:gd name="connsiteX13" fmla="*/ 2358752 w 2358752"/>
              <a:gd name="connsiteY13" fmla="*/ 1114152 h 2232248"/>
              <a:gd name="connsiteX14" fmla="*/ 2060865 w 2358752"/>
              <a:gd name="connsiteY14" fmla="*/ 1594426 h 2232248"/>
              <a:gd name="connsiteX15" fmla="*/ 2070720 w 2358752"/>
              <a:gd name="connsiteY15" fmla="*/ 1692188 h 2232248"/>
              <a:gd name="connsiteX16" fmla="*/ 1530660 w 2358752"/>
              <a:gd name="connsiteY16" fmla="*/ 2232248 h 2232248"/>
              <a:gd name="connsiteX17" fmla="*/ 1206624 w 2358752"/>
              <a:gd name="connsiteY17" fmla="*/ 2121794 h 2232248"/>
              <a:gd name="connsiteX18" fmla="*/ 882588 w 2358752"/>
              <a:gd name="connsiteY18" fmla="*/ 2232248 h 2232248"/>
              <a:gd name="connsiteX19" fmla="*/ 342528 w 2358752"/>
              <a:gd name="connsiteY19" fmla="*/ 1692188 h 2232248"/>
              <a:gd name="connsiteX20" fmla="*/ 350004 w 2358752"/>
              <a:gd name="connsiteY20" fmla="*/ 1618029 h 2232248"/>
              <a:gd name="connsiteX21" fmla="*/ 0 w 2358752"/>
              <a:gd name="connsiteY21" fmla="*/ 1114152 h 2232248"/>
              <a:gd name="connsiteX22" fmla="*/ 349618 w 2358752"/>
              <a:gd name="connsiteY22" fmla="*/ 610394 h 2232248"/>
              <a:gd name="connsiteX23" fmla="*/ 342528 w 2358752"/>
              <a:gd name="connsiteY23" fmla="*/ 540060 h 2232248"/>
              <a:gd name="connsiteX24" fmla="*/ 882588 w 2358752"/>
              <a:gd name="connsiteY24" fmla="*/ 0 h 2232248"/>
              <a:gd name="connsiteX0-1" fmla="*/ 1278632 w 2358752"/>
              <a:gd name="connsiteY0-2" fmla="*/ 1114152 h 2232248"/>
              <a:gd name="connsiteX1-3" fmla="*/ 1073048 w 2358752"/>
              <a:gd name="connsiteY1-4" fmla="*/ 1043996 h 2232248"/>
              <a:gd name="connsiteX2-5" fmla="*/ 1080120 w 2358752"/>
              <a:gd name="connsiteY2-6" fmla="*/ 1114152 h 2232248"/>
              <a:gd name="connsiteX3-7" fmla="*/ 1072667 w 2358752"/>
              <a:gd name="connsiteY3-8" fmla="*/ 1188084 h 2232248"/>
              <a:gd name="connsiteX4-9" fmla="*/ 1206624 w 2358752"/>
              <a:gd name="connsiteY4-10" fmla="*/ 1262582 h 2232248"/>
              <a:gd name="connsiteX5-11" fmla="*/ 1288407 w 2358752"/>
              <a:gd name="connsiteY5-12" fmla="*/ 1211117 h 2232248"/>
              <a:gd name="connsiteX6-13" fmla="*/ 1278632 w 2358752"/>
              <a:gd name="connsiteY6-14" fmla="*/ 1114152 h 2232248"/>
              <a:gd name="connsiteX7-15" fmla="*/ 882588 w 2358752"/>
              <a:gd name="connsiteY7-16" fmla="*/ 0 h 2232248"/>
              <a:gd name="connsiteX8-17" fmla="*/ 1206624 w 2358752"/>
              <a:gd name="connsiteY8-18" fmla="*/ 110454 h 2232248"/>
              <a:gd name="connsiteX9-19" fmla="*/ 1530660 w 2358752"/>
              <a:gd name="connsiteY9-20" fmla="*/ 0 h 2232248"/>
              <a:gd name="connsiteX10-21" fmla="*/ 2070720 w 2358752"/>
              <a:gd name="connsiteY10-22" fmla="*/ 540060 h 2232248"/>
              <a:gd name="connsiteX11-23" fmla="*/ 2061242 w 2358752"/>
              <a:gd name="connsiteY11-24" fmla="*/ 634083 h 2232248"/>
              <a:gd name="connsiteX12-25" fmla="*/ 2358752 w 2358752"/>
              <a:gd name="connsiteY12-26" fmla="*/ 1114152 h 2232248"/>
              <a:gd name="connsiteX13-27" fmla="*/ 2060865 w 2358752"/>
              <a:gd name="connsiteY13-28" fmla="*/ 1594426 h 2232248"/>
              <a:gd name="connsiteX14-29" fmla="*/ 2070720 w 2358752"/>
              <a:gd name="connsiteY14-30" fmla="*/ 1692188 h 2232248"/>
              <a:gd name="connsiteX15-31" fmla="*/ 1530660 w 2358752"/>
              <a:gd name="connsiteY15-32" fmla="*/ 2232248 h 2232248"/>
              <a:gd name="connsiteX16-33" fmla="*/ 1206624 w 2358752"/>
              <a:gd name="connsiteY16-34" fmla="*/ 2121794 h 2232248"/>
              <a:gd name="connsiteX17-35" fmla="*/ 882588 w 2358752"/>
              <a:gd name="connsiteY17-36" fmla="*/ 2232248 h 2232248"/>
              <a:gd name="connsiteX18-37" fmla="*/ 342528 w 2358752"/>
              <a:gd name="connsiteY18-38" fmla="*/ 1692188 h 2232248"/>
              <a:gd name="connsiteX19-39" fmla="*/ 350004 w 2358752"/>
              <a:gd name="connsiteY19-40" fmla="*/ 1618029 h 2232248"/>
              <a:gd name="connsiteX20-41" fmla="*/ 0 w 2358752"/>
              <a:gd name="connsiteY20-42" fmla="*/ 1114152 h 2232248"/>
              <a:gd name="connsiteX21-43" fmla="*/ 349618 w 2358752"/>
              <a:gd name="connsiteY21-44" fmla="*/ 610394 h 2232248"/>
              <a:gd name="connsiteX22-45" fmla="*/ 342528 w 2358752"/>
              <a:gd name="connsiteY22-46" fmla="*/ 540060 h 2232248"/>
              <a:gd name="connsiteX23-47" fmla="*/ 882588 w 2358752"/>
              <a:gd name="connsiteY23-48" fmla="*/ 0 h 2232248"/>
              <a:gd name="connsiteX0-49" fmla="*/ 1288407 w 2358752"/>
              <a:gd name="connsiteY0-50" fmla="*/ 1211117 h 2232248"/>
              <a:gd name="connsiteX1-51" fmla="*/ 1073048 w 2358752"/>
              <a:gd name="connsiteY1-52" fmla="*/ 1043996 h 2232248"/>
              <a:gd name="connsiteX2-53" fmla="*/ 1080120 w 2358752"/>
              <a:gd name="connsiteY2-54" fmla="*/ 1114152 h 2232248"/>
              <a:gd name="connsiteX3-55" fmla="*/ 1072667 w 2358752"/>
              <a:gd name="connsiteY3-56" fmla="*/ 1188084 h 2232248"/>
              <a:gd name="connsiteX4-57" fmla="*/ 1206624 w 2358752"/>
              <a:gd name="connsiteY4-58" fmla="*/ 1262582 h 2232248"/>
              <a:gd name="connsiteX5-59" fmla="*/ 1288407 w 2358752"/>
              <a:gd name="connsiteY5-60" fmla="*/ 1211117 h 2232248"/>
              <a:gd name="connsiteX6-61" fmla="*/ 882588 w 2358752"/>
              <a:gd name="connsiteY6-62" fmla="*/ 0 h 2232248"/>
              <a:gd name="connsiteX7-63" fmla="*/ 1206624 w 2358752"/>
              <a:gd name="connsiteY7-64" fmla="*/ 110454 h 2232248"/>
              <a:gd name="connsiteX8-65" fmla="*/ 1530660 w 2358752"/>
              <a:gd name="connsiteY8-66" fmla="*/ 0 h 2232248"/>
              <a:gd name="connsiteX9-67" fmla="*/ 2070720 w 2358752"/>
              <a:gd name="connsiteY9-68" fmla="*/ 540060 h 2232248"/>
              <a:gd name="connsiteX10-69" fmla="*/ 2061242 w 2358752"/>
              <a:gd name="connsiteY10-70" fmla="*/ 634083 h 2232248"/>
              <a:gd name="connsiteX11-71" fmla="*/ 2358752 w 2358752"/>
              <a:gd name="connsiteY11-72" fmla="*/ 1114152 h 2232248"/>
              <a:gd name="connsiteX12-73" fmla="*/ 2060865 w 2358752"/>
              <a:gd name="connsiteY12-74" fmla="*/ 1594426 h 2232248"/>
              <a:gd name="connsiteX13-75" fmla="*/ 2070720 w 2358752"/>
              <a:gd name="connsiteY13-76" fmla="*/ 1692188 h 2232248"/>
              <a:gd name="connsiteX14-77" fmla="*/ 1530660 w 2358752"/>
              <a:gd name="connsiteY14-78" fmla="*/ 2232248 h 2232248"/>
              <a:gd name="connsiteX15-79" fmla="*/ 1206624 w 2358752"/>
              <a:gd name="connsiteY15-80" fmla="*/ 2121794 h 2232248"/>
              <a:gd name="connsiteX16-81" fmla="*/ 882588 w 2358752"/>
              <a:gd name="connsiteY16-82" fmla="*/ 2232248 h 2232248"/>
              <a:gd name="connsiteX17-83" fmla="*/ 342528 w 2358752"/>
              <a:gd name="connsiteY17-84" fmla="*/ 1692188 h 2232248"/>
              <a:gd name="connsiteX18-85" fmla="*/ 350004 w 2358752"/>
              <a:gd name="connsiteY18-86" fmla="*/ 1618029 h 2232248"/>
              <a:gd name="connsiteX19-87" fmla="*/ 0 w 2358752"/>
              <a:gd name="connsiteY19-88" fmla="*/ 1114152 h 2232248"/>
              <a:gd name="connsiteX20-89" fmla="*/ 349618 w 2358752"/>
              <a:gd name="connsiteY20-90" fmla="*/ 610394 h 2232248"/>
              <a:gd name="connsiteX21-91" fmla="*/ 342528 w 2358752"/>
              <a:gd name="connsiteY21-92" fmla="*/ 540060 h 2232248"/>
              <a:gd name="connsiteX22-93" fmla="*/ 882588 w 2358752"/>
              <a:gd name="connsiteY22-94" fmla="*/ 0 h 2232248"/>
              <a:gd name="connsiteX0-95" fmla="*/ 1206624 w 2358752"/>
              <a:gd name="connsiteY0-96" fmla="*/ 1262582 h 2232248"/>
              <a:gd name="connsiteX1-97" fmla="*/ 1073048 w 2358752"/>
              <a:gd name="connsiteY1-98" fmla="*/ 1043996 h 2232248"/>
              <a:gd name="connsiteX2-99" fmla="*/ 1080120 w 2358752"/>
              <a:gd name="connsiteY2-100" fmla="*/ 1114152 h 2232248"/>
              <a:gd name="connsiteX3-101" fmla="*/ 1072667 w 2358752"/>
              <a:gd name="connsiteY3-102" fmla="*/ 1188084 h 2232248"/>
              <a:gd name="connsiteX4-103" fmla="*/ 1206624 w 2358752"/>
              <a:gd name="connsiteY4-104" fmla="*/ 1262582 h 2232248"/>
              <a:gd name="connsiteX5-105" fmla="*/ 882588 w 2358752"/>
              <a:gd name="connsiteY5-106" fmla="*/ 0 h 2232248"/>
              <a:gd name="connsiteX6-107" fmla="*/ 1206624 w 2358752"/>
              <a:gd name="connsiteY6-108" fmla="*/ 110454 h 2232248"/>
              <a:gd name="connsiteX7-109" fmla="*/ 1530660 w 2358752"/>
              <a:gd name="connsiteY7-110" fmla="*/ 0 h 2232248"/>
              <a:gd name="connsiteX8-111" fmla="*/ 2070720 w 2358752"/>
              <a:gd name="connsiteY8-112" fmla="*/ 540060 h 2232248"/>
              <a:gd name="connsiteX9-113" fmla="*/ 2061242 w 2358752"/>
              <a:gd name="connsiteY9-114" fmla="*/ 634083 h 2232248"/>
              <a:gd name="connsiteX10-115" fmla="*/ 2358752 w 2358752"/>
              <a:gd name="connsiteY10-116" fmla="*/ 1114152 h 2232248"/>
              <a:gd name="connsiteX11-117" fmla="*/ 2060865 w 2358752"/>
              <a:gd name="connsiteY11-118" fmla="*/ 1594426 h 2232248"/>
              <a:gd name="connsiteX12-119" fmla="*/ 2070720 w 2358752"/>
              <a:gd name="connsiteY12-120" fmla="*/ 1692188 h 2232248"/>
              <a:gd name="connsiteX13-121" fmla="*/ 1530660 w 2358752"/>
              <a:gd name="connsiteY13-122" fmla="*/ 2232248 h 2232248"/>
              <a:gd name="connsiteX14-123" fmla="*/ 1206624 w 2358752"/>
              <a:gd name="connsiteY14-124" fmla="*/ 2121794 h 2232248"/>
              <a:gd name="connsiteX15-125" fmla="*/ 882588 w 2358752"/>
              <a:gd name="connsiteY15-126" fmla="*/ 2232248 h 2232248"/>
              <a:gd name="connsiteX16-127" fmla="*/ 342528 w 2358752"/>
              <a:gd name="connsiteY16-128" fmla="*/ 1692188 h 2232248"/>
              <a:gd name="connsiteX17-129" fmla="*/ 350004 w 2358752"/>
              <a:gd name="connsiteY17-130" fmla="*/ 1618029 h 2232248"/>
              <a:gd name="connsiteX18-131" fmla="*/ 0 w 2358752"/>
              <a:gd name="connsiteY18-132" fmla="*/ 1114152 h 2232248"/>
              <a:gd name="connsiteX19-133" fmla="*/ 349618 w 2358752"/>
              <a:gd name="connsiteY19-134" fmla="*/ 610394 h 2232248"/>
              <a:gd name="connsiteX20-135" fmla="*/ 342528 w 2358752"/>
              <a:gd name="connsiteY20-136" fmla="*/ 540060 h 2232248"/>
              <a:gd name="connsiteX21-137" fmla="*/ 882588 w 2358752"/>
              <a:gd name="connsiteY21-138" fmla="*/ 0 h 2232248"/>
              <a:gd name="connsiteX0-139" fmla="*/ 1072667 w 2358752"/>
              <a:gd name="connsiteY0-140" fmla="*/ 1188084 h 2232248"/>
              <a:gd name="connsiteX1-141" fmla="*/ 1073048 w 2358752"/>
              <a:gd name="connsiteY1-142" fmla="*/ 1043996 h 2232248"/>
              <a:gd name="connsiteX2-143" fmla="*/ 1080120 w 2358752"/>
              <a:gd name="connsiteY2-144" fmla="*/ 1114152 h 2232248"/>
              <a:gd name="connsiteX3-145" fmla="*/ 1072667 w 2358752"/>
              <a:gd name="connsiteY3-146" fmla="*/ 1188084 h 2232248"/>
              <a:gd name="connsiteX4-147" fmla="*/ 882588 w 2358752"/>
              <a:gd name="connsiteY4-148" fmla="*/ 0 h 2232248"/>
              <a:gd name="connsiteX5-149" fmla="*/ 1206624 w 2358752"/>
              <a:gd name="connsiteY5-150" fmla="*/ 110454 h 2232248"/>
              <a:gd name="connsiteX6-151" fmla="*/ 1530660 w 2358752"/>
              <a:gd name="connsiteY6-152" fmla="*/ 0 h 2232248"/>
              <a:gd name="connsiteX7-153" fmla="*/ 2070720 w 2358752"/>
              <a:gd name="connsiteY7-154" fmla="*/ 540060 h 2232248"/>
              <a:gd name="connsiteX8-155" fmla="*/ 2061242 w 2358752"/>
              <a:gd name="connsiteY8-156" fmla="*/ 634083 h 2232248"/>
              <a:gd name="connsiteX9-157" fmla="*/ 2358752 w 2358752"/>
              <a:gd name="connsiteY9-158" fmla="*/ 1114152 h 2232248"/>
              <a:gd name="connsiteX10-159" fmla="*/ 2060865 w 2358752"/>
              <a:gd name="connsiteY10-160" fmla="*/ 1594426 h 2232248"/>
              <a:gd name="connsiteX11-161" fmla="*/ 2070720 w 2358752"/>
              <a:gd name="connsiteY11-162" fmla="*/ 1692188 h 2232248"/>
              <a:gd name="connsiteX12-163" fmla="*/ 1530660 w 2358752"/>
              <a:gd name="connsiteY12-164" fmla="*/ 2232248 h 2232248"/>
              <a:gd name="connsiteX13-165" fmla="*/ 1206624 w 2358752"/>
              <a:gd name="connsiteY13-166" fmla="*/ 2121794 h 2232248"/>
              <a:gd name="connsiteX14-167" fmla="*/ 882588 w 2358752"/>
              <a:gd name="connsiteY14-168" fmla="*/ 2232248 h 2232248"/>
              <a:gd name="connsiteX15-169" fmla="*/ 342528 w 2358752"/>
              <a:gd name="connsiteY15-170" fmla="*/ 1692188 h 2232248"/>
              <a:gd name="connsiteX16-171" fmla="*/ 350004 w 2358752"/>
              <a:gd name="connsiteY16-172" fmla="*/ 1618029 h 2232248"/>
              <a:gd name="connsiteX17-173" fmla="*/ 0 w 2358752"/>
              <a:gd name="connsiteY17-174" fmla="*/ 1114152 h 2232248"/>
              <a:gd name="connsiteX18-175" fmla="*/ 349618 w 2358752"/>
              <a:gd name="connsiteY18-176" fmla="*/ 610394 h 2232248"/>
              <a:gd name="connsiteX19-177" fmla="*/ 342528 w 2358752"/>
              <a:gd name="connsiteY19-178" fmla="*/ 540060 h 2232248"/>
              <a:gd name="connsiteX20-179" fmla="*/ 882588 w 2358752"/>
              <a:gd name="connsiteY20-180" fmla="*/ 0 h 2232248"/>
              <a:gd name="connsiteX0-181" fmla="*/ 1072667 w 2358752"/>
              <a:gd name="connsiteY0-182" fmla="*/ 1188084 h 2232248"/>
              <a:gd name="connsiteX1-183" fmla="*/ 1073048 w 2358752"/>
              <a:gd name="connsiteY1-184" fmla="*/ 1043996 h 2232248"/>
              <a:gd name="connsiteX2-185" fmla="*/ 1072667 w 2358752"/>
              <a:gd name="connsiteY2-186" fmla="*/ 1188084 h 2232248"/>
              <a:gd name="connsiteX3-187" fmla="*/ 882588 w 2358752"/>
              <a:gd name="connsiteY3-188" fmla="*/ 0 h 2232248"/>
              <a:gd name="connsiteX4-189" fmla="*/ 1206624 w 2358752"/>
              <a:gd name="connsiteY4-190" fmla="*/ 110454 h 2232248"/>
              <a:gd name="connsiteX5-191" fmla="*/ 1530660 w 2358752"/>
              <a:gd name="connsiteY5-192" fmla="*/ 0 h 2232248"/>
              <a:gd name="connsiteX6-193" fmla="*/ 2070720 w 2358752"/>
              <a:gd name="connsiteY6-194" fmla="*/ 540060 h 2232248"/>
              <a:gd name="connsiteX7-195" fmla="*/ 2061242 w 2358752"/>
              <a:gd name="connsiteY7-196" fmla="*/ 634083 h 2232248"/>
              <a:gd name="connsiteX8-197" fmla="*/ 2358752 w 2358752"/>
              <a:gd name="connsiteY8-198" fmla="*/ 1114152 h 2232248"/>
              <a:gd name="connsiteX9-199" fmla="*/ 2060865 w 2358752"/>
              <a:gd name="connsiteY9-200" fmla="*/ 1594426 h 2232248"/>
              <a:gd name="connsiteX10-201" fmla="*/ 2070720 w 2358752"/>
              <a:gd name="connsiteY10-202" fmla="*/ 1692188 h 2232248"/>
              <a:gd name="connsiteX11-203" fmla="*/ 1530660 w 2358752"/>
              <a:gd name="connsiteY11-204" fmla="*/ 2232248 h 2232248"/>
              <a:gd name="connsiteX12-205" fmla="*/ 1206624 w 2358752"/>
              <a:gd name="connsiteY12-206" fmla="*/ 2121794 h 2232248"/>
              <a:gd name="connsiteX13-207" fmla="*/ 882588 w 2358752"/>
              <a:gd name="connsiteY13-208" fmla="*/ 2232248 h 2232248"/>
              <a:gd name="connsiteX14-209" fmla="*/ 342528 w 2358752"/>
              <a:gd name="connsiteY14-210" fmla="*/ 1692188 h 2232248"/>
              <a:gd name="connsiteX15-211" fmla="*/ 350004 w 2358752"/>
              <a:gd name="connsiteY15-212" fmla="*/ 1618029 h 2232248"/>
              <a:gd name="connsiteX16-213" fmla="*/ 0 w 2358752"/>
              <a:gd name="connsiteY16-214" fmla="*/ 1114152 h 2232248"/>
              <a:gd name="connsiteX17-215" fmla="*/ 349618 w 2358752"/>
              <a:gd name="connsiteY17-216" fmla="*/ 610394 h 2232248"/>
              <a:gd name="connsiteX18-217" fmla="*/ 342528 w 2358752"/>
              <a:gd name="connsiteY18-218" fmla="*/ 540060 h 2232248"/>
              <a:gd name="connsiteX19-219" fmla="*/ 882588 w 2358752"/>
              <a:gd name="connsiteY19-220" fmla="*/ 0 h 2232248"/>
              <a:gd name="connsiteX0-221" fmla="*/ 882588 w 2358752"/>
              <a:gd name="connsiteY0-222" fmla="*/ 0 h 2232248"/>
              <a:gd name="connsiteX1-223" fmla="*/ 1206624 w 2358752"/>
              <a:gd name="connsiteY1-224" fmla="*/ 110454 h 2232248"/>
              <a:gd name="connsiteX2-225" fmla="*/ 1530660 w 2358752"/>
              <a:gd name="connsiteY2-226" fmla="*/ 0 h 2232248"/>
              <a:gd name="connsiteX3-227" fmla="*/ 2070720 w 2358752"/>
              <a:gd name="connsiteY3-228" fmla="*/ 540060 h 2232248"/>
              <a:gd name="connsiteX4-229" fmla="*/ 2061242 w 2358752"/>
              <a:gd name="connsiteY4-230" fmla="*/ 634083 h 2232248"/>
              <a:gd name="connsiteX5-231" fmla="*/ 2358752 w 2358752"/>
              <a:gd name="connsiteY5-232" fmla="*/ 1114152 h 2232248"/>
              <a:gd name="connsiteX6-233" fmla="*/ 2060865 w 2358752"/>
              <a:gd name="connsiteY6-234" fmla="*/ 1594426 h 2232248"/>
              <a:gd name="connsiteX7-235" fmla="*/ 2070720 w 2358752"/>
              <a:gd name="connsiteY7-236" fmla="*/ 1692188 h 2232248"/>
              <a:gd name="connsiteX8-237" fmla="*/ 1530660 w 2358752"/>
              <a:gd name="connsiteY8-238" fmla="*/ 2232248 h 2232248"/>
              <a:gd name="connsiteX9-239" fmla="*/ 1206624 w 2358752"/>
              <a:gd name="connsiteY9-240" fmla="*/ 2121794 h 2232248"/>
              <a:gd name="connsiteX10-241" fmla="*/ 882588 w 2358752"/>
              <a:gd name="connsiteY10-242" fmla="*/ 2232248 h 2232248"/>
              <a:gd name="connsiteX11-243" fmla="*/ 342528 w 2358752"/>
              <a:gd name="connsiteY11-244" fmla="*/ 1692188 h 2232248"/>
              <a:gd name="connsiteX12-245" fmla="*/ 350004 w 2358752"/>
              <a:gd name="connsiteY12-246" fmla="*/ 1618029 h 2232248"/>
              <a:gd name="connsiteX13-247" fmla="*/ 0 w 2358752"/>
              <a:gd name="connsiteY13-248" fmla="*/ 1114152 h 2232248"/>
              <a:gd name="connsiteX14-249" fmla="*/ 349618 w 2358752"/>
              <a:gd name="connsiteY14-250" fmla="*/ 610394 h 2232248"/>
              <a:gd name="connsiteX15-251" fmla="*/ 342528 w 2358752"/>
              <a:gd name="connsiteY15-252" fmla="*/ 540060 h 2232248"/>
              <a:gd name="connsiteX16-253" fmla="*/ 882588 w 2358752"/>
              <a:gd name="connsiteY16-254" fmla="*/ 0 h 22322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2358752" h="2232248">
                <a:moveTo>
                  <a:pt x="882588" y="0"/>
                </a:moveTo>
                <a:cubicBezTo>
                  <a:pt x="1004704" y="0"/>
                  <a:pt x="1117354" y="40530"/>
                  <a:pt x="1206624" y="110454"/>
                </a:cubicBezTo>
                <a:cubicBezTo>
                  <a:pt x="1295895" y="40530"/>
                  <a:pt x="1408544" y="0"/>
                  <a:pt x="1530660" y="0"/>
                </a:cubicBezTo>
                <a:cubicBezTo>
                  <a:pt x="1828927" y="0"/>
                  <a:pt x="2070720" y="241793"/>
                  <a:pt x="2070720" y="540060"/>
                </a:cubicBezTo>
                <a:lnTo>
                  <a:pt x="2061242" y="634083"/>
                </a:lnTo>
                <a:cubicBezTo>
                  <a:pt x="2238178" y="721062"/>
                  <a:pt x="2358752" y="903526"/>
                  <a:pt x="2358752" y="1114152"/>
                </a:cubicBezTo>
                <a:cubicBezTo>
                  <a:pt x="2358752" y="1324931"/>
                  <a:pt x="2238002" y="1507507"/>
                  <a:pt x="2060865" y="1594426"/>
                </a:cubicBezTo>
                <a:cubicBezTo>
                  <a:pt x="2067680" y="1626007"/>
                  <a:pt x="2070720" y="1658743"/>
                  <a:pt x="2070720" y="1692188"/>
                </a:cubicBezTo>
                <a:cubicBezTo>
                  <a:pt x="2070720" y="1990455"/>
                  <a:pt x="1828927" y="2232248"/>
                  <a:pt x="1530660" y="2232248"/>
                </a:cubicBezTo>
                <a:cubicBezTo>
                  <a:pt x="1408544" y="2232248"/>
                  <a:pt x="1295895" y="2191718"/>
                  <a:pt x="1206624" y="2121794"/>
                </a:cubicBezTo>
                <a:cubicBezTo>
                  <a:pt x="1117354" y="2191718"/>
                  <a:pt x="1004704" y="2232248"/>
                  <a:pt x="882588" y="2232248"/>
                </a:cubicBezTo>
                <a:cubicBezTo>
                  <a:pt x="584321" y="2232248"/>
                  <a:pt x="342528" y="1990455"/>
                  <a:pt x="342528" y="1692188"/>
                </a:cubicBezTo>
                <a:lnTo>
                  <a:pt x="350004" y="1618029"/>
                </a:lnTo>
                <a:cubicBezTo>
                  <a:pt x="145224" y="1542542"/>
                  <a:pt x="0" y="1345307"/>
                  <a:pt x="0" y="1114152"/>
                </a:cubicBezTo>
                <a:cubicBezTo>
                  <a:pt x="0" y="883140"/>
                  <a:pt x="145045" y="686005"/>
                  <a:pt x="349618" y="610394"/>
                </a:cubicBezTo>
                <a:cubicBezTo>
                  <a:pt x="344087" y="587596"/>
                  <a:pt x="342528" y="564010"/>
                  <a:pt x="342528" y="540060"/>
                </a:cubicBezTo>
                <a:cubicBezTo>
                  <a:pt x="342528" y="241793"/>
                  <a:pt x="584321" y="0"/>
                  <a:pt x="882588" y="0"/>
                </a:cubicBezTo>
                <a:close/>
              </a:path>
            </a:pathLst>
          </a:custGeom>
          <a:blipFill>
            <a:blip r:embed="rId19"/>
            <a:stretch>
              <a:fillRect/>
            </a:stretch>
          </a:blipFill>
          <a:ln w="381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pic>
        <p:nvPicPr>
          <p:cNvPr id="1035" name="Picture 11" descr="C:\Users\Thinkpad\Desktop\新建文件夹 (2)\1_0009_图层-3.png"/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3851" y="1563638"/>
            <a:ext cx="3492500" cy="326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hinkpad\Desktop\新建文件夹 (2)\1_0001_图层-10.png"/>
          <p:cNvPicPr>
            <a:picLocks noChangeAspect="1" noChangeArrowheads="1"/>
          </p:cNvPicPr>
          <p:nvPr/>
        </p:nvPicPr>
        <p:blipFill rotWithShape="1">
          <a:blip r:embed="rId22" cstate="screen"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4450" y="1308100"/>
            <a:ext cx="144780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8517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0" tmFilter="0, 0; .2, .5; .8, .5; 1, 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0" autoRev="1" fill="hold"/>
                                        <p:tgtEl>
                                          <p:spTgt spid="10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淘宝网chenying0907出品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9291" y="-205978"/>
            <a:ext cx="7449741" cy="356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淘宝网Chenying0907出品 6"/>
          <p:cNvSpPr/>
          <p:nvPr/>
        </p:nvSpPr>
        <p:spPr>
          <a:xfrm rot="20891303">
            <a:off x="4760119" y="414338"/>
            <a:ext cx="1079897" cy="1439466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6" name="淘宝网Chenying0907出品 5"/>
          <p:cNvSpPr/>
          <p:nvPr/>
        </p:nvSpPr>
        <p:spPr>
          <a:xfrm rot="20584537">
            <a:off x="2907507" y="1113235"/>
            <a:ext cx="1079897" cy="1440656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" name="淘宝网Chenying0907出品 4"/>
          <p:cNvSpPr/>
          <p:nvPr/>
        </p:nvSpPr>
        <p:spPr>
          <a:xfrm rot="21370660">
            <a:off x="802482" y="1733550"/>
            <a:ext cx="1079897" cy="1439466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pic>
        <p:nvPicPr>
          <p:cNvPr id="8" name="淘宝网chenying0907出品 7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872412" y="-13097"/>
            <a:ext cx="1271588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淘宝网Chenying0907出品 16"/>
          <p:cNvGrpSpPr/>
          <p:nvPr/>
        </p:nvGrpSpPr>
        <p:grpSpPr bwMode="auto">
          <a:xfrm>
            <a:off x="6129338" y="1503760"/>
            <a:ext cx="2899172" cy="3704034"/>
            <a:chOff x="5932386" y="1677942"/>
            <a:chExt cx="2898976" cy="3703340"/>
          </a:xfrm>
        </p:grpSpPr>
        <p:grpSp>
          <p:nvGrpSpPr>
            <p:cNvPr id="8199" name="淘宝网Chenying0907出品 15"/>
            <p:cNvGrpSpPr/>
            <p:nvPr/>
          </p:nvGrpSpPr>
          <p:grpSpPr bwMode="auto">
            <a:xfrm>
              <a:off x="5932386" y="1677942"/>
              <a:ext cx="2898976" cy="3703340"/>
              <a:chOff x="5932386" y="1677942"/>
              <a:chExt cx="2898976" cy="3703340"/>
            </a:xfrm>
          </p:grpSpPr>
          <p:pic>
            <p:nvPicPr>
              <p:cNvPr id="8200" name="淘宝网chenying0907出品 1"/>
              <p:cNvPicPr>
                <a:picLocks noChangeAspect="1" noChangeArrowheads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32386" y="1677942"/>
                <a:ext cx="2898976" cy="3703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淘宝网Chenying0907出品 8"/>
              <p:cNvSpPr txBox="1"/>
              <p:nvPr/>
            </p:nvSpPr>
            <p:spPr>
              <a:xfrm rot="21082090">
                <a:off x="6344314" y="2200142"/>
                <a:ext cx="2251320" cy="212326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宝宝，你的每一点变化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都积攒了我们的期待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爸爸早就按捺不住急躁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念叨着要带你去打球再传授你功夫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你细节的成长欢乐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已经成了家里最重要的话题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而这时你若再添以咦呀呀的插嘴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我们的笑声便立刻穿透云蔼</a:t>
                </a:r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4E9432"/>
                    </a:solidFill>
                    <a:latin typeface="方正启体简体" panose="03000509000000000000" pitchFamily="65" charset="-122"/>
                  </a:rPr>
                  <a:t>四处弥散</a:t>
                </a:r>
              </a:p>
            </p:txBody>
          </p:sp>
        </p:grpSp>
        <p:sp>
          <p:nvSpPr>
            <p:cNvPr id="10" name="淘宝网Chenying0907出品 9"/>
            <p:cNvSpPr txBox="1"/>
            <p:nvPr/>
          </p:nvSpPr>
          <p:spPr>
            <a:xfrm rot="20839702">
              <a:off x="6778863" y="2001017"/>
              <a:ext cx="864335" cy="3692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rgbClr val="4E9432"/>
                  </a:solidFill>
                  <a:latin typeface="方正启体简体" panose="03000509000000000000" pitchFamily="65" charset="-122"/>
                </a:rPr>
                <a:t>宝宝</a:t>
              </a:r>
            </a:p>
          </p:txBody>
        </p:sp>
        <p:pic>
          <p:nvPicPr>
            <p:cNvPr id="8203" name="淘宝网chenying0907出品 3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9380" y="2054460"/>
              <a:ext cx="457614" cy="42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淘宝网Chenying0907出品 19"/>
          <p:cNvSpPr/>
          <p:nvPr/>
        </p:nvSpPr>
        <p:spPr>
          <a:xfrm>
            <a:off x="-1131094" y="3545682"/>
            <a:ext cx="912019" cy="912019"/>
          </a:xfrm>
          <a:prstGeom prst="ellipse">
            <a:avLst/>
          </a:prstGeom>
          <a:blipFill dpi="0" rotWithShape="1">
            <a:blip r:embed="rId1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1" name="淘宝网Chenying0907出品 20"/>
          <p:cNvSpPr/>
          <p:nvPr/>
        </p:nvSpPr>
        <p:spPr>
          <a:xfrm>
            <a:off x="-675085" y="3448050"/>
            <a:ext cx="296466" cy="296466"/>
          </a:xfrm>
          <a:prstGeom prst="ellipse">
            <a:avLst/>
          </a:prstGeom>
          <a:blipFill dpi="0" rotWithShape="1">
            <a:blip r:embed="rId14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2" name="淘宝网Chenying0907出品 21"/>
          <p:cNvSpPr/>
          <p:nvPr/>
        </p:nvSpPr>
        <p:spPr>
          <a:xfrm>
            <a:off x="-1120379" y="3595688"/>
            <a:ext cx="506016" cy="506016"/>
          </a:xfrm>
          <a:prstGeom prst="ellipse">
            <a:avLst/>
          </a:prstGeom>
          <a:blipFill dpi="0" rotWithShape="1">
            <a:blip r:embed="rId13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3" name="淘宝网Chenying0907出品 22"/>
          <p:cNvSpPr/>
          <p:nvPr/>
        </p:nvSpPr>
        <p:spPr>
          <a:xfrm>
            <a:off x="-742950" y="4217194"/>
            <a:ext cx="258365" cy="258366"/>
          </a:xfrm>
          <a:prstGeom prst="ellipse">
            <a:avLst/>
          </a:prstGeom>
          <a:blipFill dpi="0" rotWithShape="1">
            <a:blip r:embed="rId15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淘宝网Chenying0907出品 23"/>
          <p:cNvSpPr/>
          <p:nvPr/>
        </p:nvSpPr>
        <p:spPr>
          <a:xfrm>
            <a:off x="-1989535" y="5113735"/>
            <a:ext cx="257175" cy="258365"/>
          </a:xfrm>
          <a:prstGeom prst="ellipse">
            <a:avLst/>
          </a:prstGeom>
          <a:blipFill dpi="0" rotWithShape="1">
            <a:blip r:embed="rId15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淘宝网Chenying0907出品 24"/>
          <p:cNvSpPr/>
          <p:nvPr/>
        </p:nvSpPr>
        <p:spPr>
          <a:xfrm>
            <a:off x="-826294" y="5150644"/>
            <a:ext cx="614363" cy="614363"/>
          </a:xfrm>
          <a:prstGeom prst="ellipse">
            <a:avLst/>
          </a:prstGeom>
          <a:blipFill dpi="0" rotWithShape="1">
            <a:blip r:embed="rId1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淘宝网Chenying0907出品 25"/>
          <p:cNvSpPr/>
          <p:nvPr/>
        </p:nvSpPr>
        <p:spPr>
          <a:xfrm>
            <a:off x="3481388" y="5339954"/>
            <a:ext cx="258366" cy="258365"/>
          </a:xfrm>
          <a:prstGeom prst="ellipse">
            <a:avLst/>
          </a:prstGeom>
          <a:blipFill dpi="0" rotWithShape="1">
            <a:blip r:embed="rId15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TextBox 28"/>
          <p:cNvSpPr txBox="1"/>
          <p:nvPr/>
        </p:nvSpPr>
        <p:spPr>
          <a:xfrm>
            <a:off x="3609975" y="2793206"/>
            <a:ext cx="3276600" cy="1300163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just">
              <a:defRPr/>
            </a:pPr>
            <a:r>
              <a:rPr lang="zh-CN" altLang="en-US" sz="1600" dirty="0">
                <a:solidFill>
                  <a:srgbClr val="4E9432"/>
                </a:solidFill>
                <a:latin typeface="方正启体简体" panose="03000509000000000000" pitchFamily="65" charset="-122"/>
              </a:rPr>
              <a:t>你舞动着的旋律</a:t>
            </a:r>
          </a:p>
          <a:p>
            <a:pPr algn="just">
              <a:defRPr/>
            </a:pPr>
            <a:r>
              <a:rPr lang="zh-CN" altLang="en-US" sz="1600" dirty="0">
                <a:solidFill>
                  <a:srgbClr val="4E9432"/>
                </a:solidFill>
                <a:latin typeface="方正启体简体" panose="03000509000000000000" pitchFamily="65" charset="-122"/>
              </a:rPr>
              <a:t>倾泻出妈妈酝酿已久的歌谣</a:t>
            </a:r>
          </a:p>
          <a:p>
            <a:pPr algn="just">
              <a:defRPr/>
            </a:pPr>
            <a:r>
              <a:rPr lang="zh-CN" altLang="en-US" sz="1600" dirty="0">
                <a:solidFill>
                  <a:srgbClr val="4E9432"/>
                </a:solidFill>
                <a:latin typeface="方正启体简体" panose="03000509000000000000" pitchFamily="65" charset="-122"/>
              </a:rPr>
              <a:t>亲爱的宝宝</a:t>
            </a:r>
          </a:p>
          <a:p>
            <a:pPr algn="just">
              <a:defRPr/>
            </a:pPr>
            <a:r>
              <a:rPr lang="zh-CN" altLang="en-US" sz="1600" dirty="0">
                <a:solidFill>
                  <a:srgbClr val="4E9432"/>
                </a:solidFill>
                <a:latin typeface="方正启体简体" panose="03000509000000000000" pitchFamily="65" charset="-122"/>
              </a:rPr>
              <a:t>只要看到你的甜甜的笑</a:t>
            </a:r>
          </a:p>
          <a:p>
            <a:pPr algn="just">
              <a:defRPr/>
            </a:pPr>
            <a:r>
              <a:rPr lang="zh-CN" altLang="en-US" sz="1600" dirty="0">
                <a:solidFill>
                  <a:srgbClr val="4E9432"/>
                </a:solidFill>
                <a:latin typeface="方正启体简体" panose="03000509000000000000" pitchFamily="65" charset="-122"/>
              </a:rPr>
              <a:t>妈妈愿意为你弯来新月</a:t>
            </a:r>
          </a:p>
        </p:txBody>
      </p:sp>
    </p:spTree>
  </p:cSld>
  <p:clrMapOvr>
    <a:masterClrMapping/>
  </p:clrMapOvr>
  <p:transition advTm="1085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0" dur="5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2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00" y="-23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4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0" y="-36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6" dur="8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8" dur="7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0" y="-50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0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2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5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6" grpId="0" bldLvl="0" animBg="1"/>
      <p:bldP spid="6" grpId="1" bldLvl="0" animBg="1"/>
      <p:bldP spid="5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hinkpad\Desktop\新建文件夹 (2)\·_0009_图层-14.pn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59551" y="3835401"/>
            <a:ext cx="5384800" cy="130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hinkpad\Desktop\新建文件夹 (2)\·_0003_Character-Art.pn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2572512"/>
            <a:ext cx="2870200" cy="257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eform 20"/>
          <p:cNvSpPr/>
          <p:nvPr/>
        </p:nvSpPr>
        <p:spPr bwMode="auto">
          <a:xfrm>
            <a:off x="2205810" y="1147195"/>
            <a:ext cx="3103240" cy="2688205"/>
          </a:xfrm>
          <a:custGeom>
            <a:avLst/>
            <a:gdLst>
              <a:gd name="T0" fmla="*/ 864 w 3260"/>
              <a:gd name="T1" fmla="*/ 2 h 2824"/>
              <a:gd name="T2" fmla="*/ 1020 w 3260"/>
              <a:gd name="T3" fmla="*/ 26 h 2824"/>
              <a:gd name="T4" fmla="*/ 1156 w 3260"/>
              <a:gd name="T5" fmla="*/ 76 h 2824"/>
              <a:gd name="T6" fmla="*/ 1272 w 3260"/>
              <a:gd name="T7" fmla="*/ 144 h 2824"/>
              <a:gd name="T8" fmla="*/ 1374 w 3260"/>
              <a:gd name="T9" fmla="*/ 232 h 2824"/>
              <a:gd name="T10" fmla="*/ 1536 w 3260"/>
              <a:gd name="T11" fmla="*/ 440 h 2824"/>
              <a:gd name="T12" fmla="*/ 1630 w 3260"/>
              <a:gd name="T13" fmla="*/ 616 h 2824"/>
              <a:gd name="T14" fmla="*/ 1646 w 3260"/>
              <a:gd name="T15" fmla="*/ 578 h 2824"/>
              <a:gd name="T16" fmla="*/ 1718 w 3260"/>
              <a:gd name="T17" fmla="*/ 448 h 2824"/>
              <a:gd name="T18" fmla="*/ 1814 w 3260"/>
              <a:gd name="T19" fmla="*/ 324 h 2824"/>
              <a:gd name="T20" fmla="*/ 1980 w 3260"/>
              <a:gd name="T21" fmla="*/ 170 h 2824"/>
              <a:gd name="T22" fmla="*/ 2170 w 3260"/>
              <a:gd name="T23" fmla="*/ 66 h 2824"/>
              <a:gd name="T24" fmla="*/ 2292 w 3260"/>
              <a:gd name="T25" fmla="*/ 28 h 2824"/>
              <a:gd name="T26" fmla="*/ 2424 w 3260"/>
              <a:gd name="T27" fmla="*/ 12 h 2824"/>
              <a:gd name="T28" fmla="*/ 2562 w 3260"/>
              <a:gd name="T29" fmla="*/ 20 h 2824"/>
              <a:gd name="T30" fmla="*/ 2672 w 3260"/>
              <a:gd name="T31" fmla="*/ 46 h 2824"/>
              <a:gd name="T32" fmla="*/ 2792 w 3260"/>
              <a:gd name="T33" fmla="*/ 94 h 2824"/>
              <a:gd name="T34" fmla="*/ 2894 w 3260"/>
              <a:gd name="T35" fmla="*/ 158 h 2824"/>
              <a:gd name="T36" fmla="*/ 2982 w 3260"/>
              <a:gd name="T37" fmla="*/ 236 h 2824"/>
              <a:gd name="T38" fmla="*/ 3120 w 3260"/>
              <a:gd name="T39" fmla="*/ 432 h 2824"/>
              <a:gd name="T40" fmla="*/ 3212 w 3260"/>
              <a:gd name="T41" fmla="*/ 676 h 2824"/>
              <a:gd name="T42" fmla="*/ 3252 w 3260"/>
              <a:gd name="T43" fmla="*/ 872 h 2824"/>
              <a:gd name="T44" fmla="*/ 3260 w 3260"/>
              <a:gd name="T45" fmla="*/ 1040 h 2824"/>
              <a:gd name="T46" fmla="*/ 3232 w 3260"/>
              <a:gd name="T47" fmla="*/ 1182 h 2824"/>
              <a:gd name="T48" fmla="*/ 3166 w 3260"/>
              <a:gd name="T49" fmla="*/ 1374 h 2824"/>
              <a:gd name="T50" fmla="*/ 3074 w 3260"/>
              <a:gd name="T51" fmla="*/ 1528 h 2824"/>
              <a:gd name="T52" fmla="*/ 2960 w 3260"/>
              <a:gd name="T53" fmla="*/ 1656 h 2824"/>
              <a:gd name="T54" fmla="*/ 2832 w 3260"/>
              <a:gd name="T55" fmla="*/ 1764 h 2824"/>
              <a:gd name="T56" fmla="*/ 2460 w 3260"/>
              <a:gd name="T57" fmla="*/ 2004 h 2824"/>
              <a:gd name="T58" fmla="*/ 2226 w 3260"/>
              <a:gd name="T59" fmla="*/ 2164 h 2824"/>
              <a:gd name="T60" fmla="*/ 1926 w 3260"/>
              <a:gd name="T61" fmla="*/ 2426 h 2824"/>
              <a:gd name="T62" fmla="*/ 1764 w 3260"/>
              <a:gd name="T63" fmla="*/ 2612 h 2824"/>
              <a:gd name="T64" fmla="*/ 1708 w 3260"/>
              <a:gd name="T65" fmla="*/ 2692 h 2824"/>
              <a:gd name="T66" fmla="*/ 1634 w 3260"/>
              <a:gd name="T67" fmla="*/ 2824 h 2824"/>
              <a:gd name="T68" fmla="*/ 1622 w 3260"/>
              <a:gd name="T69" fmla="*/ 2796 h 2824"/>
              <a:gd name="T70" fmla="*/ 1568 w 3260"/>
              <a:gd name="T71" fmla="*/ 2690 h 2824"/>
              <a:gd name="T72" fmla="*/ 1434 w 3260"/>
              <a:gd name="T73" fmla="*/ 2526 h 2824"/>
              <a:gd name="T74" fmla="*/ 1226 w 3260"/>
              <a:gd name="T75" fmla="*/ 2322 h 2824"/>
              <a:gd name="T76" fmla="*/ 1040 w 3260"/>
              <a:gd name="T77" fmla="*/ 2168 h 2824"/>
              <a:gd name="T78" fmla="*/ 828 w 3260"/>
              <a:gd name="T79" fmla="*/ 2032 h 2824"/>
              <a:gd name="T80" fmla="*/ 472 w 3260"/>
              <a:gd name="T81" fmla="*/ 1806 h 2824"/>
              <a:gd name="T82" fmla="*/ 304 w 3260"/>
              <a:gd name="T83" fmla="*/ 1670 h 2824"/>
              <a:gd name="T84" fmla="*/ 162 w 3260"/>
              <a:gd name="T85" fmla="*/ 1510 h 2824"/>
              <a:gd name="T86" fmla="*/ 56 w 3260"/>
              <a:gd name="T87" fmla="*/ 1324 h 2824"/>
              <a:gd name="T88" fmla="*/ 4 w 3260"/>
              <a:gd name="T89" fmla="*/ 1104 h 2824"/>
              <a:gd name="T90" fmla="*/ 16 w 3260"/>
              <a:gd name="T91" fmla="*/ 848 h 2824"/>
              <a:gd name="T92" fmla="*/ 76 w 3260"/>
              <a:gd name="T93" fmla="*/ 582 h 2824"/>
              <a:gd name="T94" fmla="*/ 156 w 3260"/>
              <a:gd name="T95" fmla="*/ 400 h 2824"/>
              <a:gd name="T96" fmla="*/ 236 w 3260"/>
              <a:gd name="T97" fmla="*/ 284 h 2824"/>
              <a:gd name="T98" fmla="*/ 392 w 3260"/>
              <a:gd name="T99" fmla="*/ 140 h 2824"/>
              <a:gd name="T100" fmla="*/ 588 w 3260"/>
              <a:gd name="T101" fmla="*/ 36 h 2824"/>
              <a:gd name="T102" fmla="*/ 682 w 3260"/>
              <a:gd name="T103" fmla="*/ 20 h 2824"/>
              <a:gd name="T104" fmla="*/ 780 w 3260"/>
              <a:gd name="T105" fmla="*/ 0 h 2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0" h="2824">
                <a:moveTo>
                  <a:pt x="780" y="0"/>
                </a:moveTo>
                <a:lnTo>
                  <a:pt x="780" y="0"/>
                </a:lnTo>
                <a:lnTo>
                  <a:pt x="822" y="0"/>
                </a:lnTo>
                <a:lnTo>
                  <a:pt x="864" y="2"/>
                </a:lnTo>
                <a:lnTo>
                  <a:pt x="906" y="6"/>
                </a:lnTo>
                <a:lnTo>
                  <a:pt x="944" y="12"/>
                </a:lnTo>
                <a:lnTo>
                  <a:pt x="984" y="18"/>
                </a:lnTo>
                <a:lnTo>
                  <a:pt x="1020" y="26"/>
                </a:lnTo>
                <a:lnTo>
                  <a:pt x="1056" y="36"/>
                </a:lnTo>
                <a:lnTo>
                  <a:pt x="1090" y="48"/>
                </a:lnTo>
                <a:lnTo>
                  <a:pt x="1124" y="62"/>
                </a:lnTo>
                <a:lnTo>
                  <a:pt x="1156" y="76"/>
                </a:lnTo>
                <a:lnTo>
                  <a:pt x="1186" y="92"/>
                </a:lnTo>
                <a:lnTo>
                  <a:pt x="1216" y="108"/>
                </a:lnTo>
                <a:lnTo>
                  <a:pt x="1244" y="126"/>
                </a:lnTo>
                <a:lnTo>
                  <a:pt x="1272" y="144"/>
                </a:lnTo>
                <a:lnTo>
                  <a:pt x="1300" y="166"/>
                </a:lnTo>
                <a:lnTo>
                  <a:pt x="1326" y="186"/>
                </a:lnTo>
                <a:lnTo>
                  <a:pt x="1350" y="208"/>
                </a:lnTo>
                <a:lnTo>
                  <a:pt x="1374" y="232"/>
                </a:lnTo>
                <a:lnTo>
                  <a:pt x="1420" y="280"/>
                </a:lnTo>
                <a:lnTo>
                  <a:pt x="1462" y="332"/>
                </a:lnTo>
                <a:lnTo>
                  <a:pt x="1500" y="384"/>
                </a:lnTo>
                <a:lnTo>
                  <a:pt x="1536" y="440"/>
                </a:lnTo>
                <a:lnTo>
                  <a:pt x="1570" y="498"/>
                </a:lnTo>
                <a:lnTo>
                  <a:pt x="1602" y="558"/>
                </a:lnTo>
                <a:lnTo>
                  <a:pt x="1630" y="616"/>
                </a:lnTo>
                <a:lnTo>
                  <a:pt x="1630" y="616"/>
                </a:lnTo>
                <a:lnTo>
                  <a:pt x="1636" y="614"/>
                </a:lnTo>
                <a:lnTo>
                  <a:pt x="1636" y="614"/>
                </a:lnTo>
                <a:lnTo>
                  <a:pt x="1642" y="596"/>
                </a:lnTo>
                <a:lnTo>
                  <a:pt x="1646" y="578"/>
                </a:lnTo>
                <a:lnTo>
                  <a:pt x="1660" y="544"/>
                </a:lnTo>
                <a:lnTo>
                  <a:pt x="1678" y="512"/>
                </a:lnTo>
                <a:lnTo>
                  <a:pt x="1696" y="480"/>
                </a:lnTo>
                <a:lnTo>
                  <a:pt x="1718" y="448"/>
                </a:lnTo>
                <a:lnTo>
                  <a:pt x="1740" y="420"/>
                </a:lnTo>
                <a:lnTo>
                  <a:pt x="1782" y="366"/>
                </a:lnTo>
                <a:lnTo>
                  <a:pt x="1782" y="366"/>
                </a:lnTo>
                <a:lnTo>
                  <a:pt x="1814" y="324"/>
                </a:lnTo>
                <a:lnTo>
                  <a:pt x="1850" y="284"/>
                </a:lnTo>
                <a:lnTo>
                  <a:pt x="1890" y="244"/>
                </a:lnTo>
                <a:lnTo>
                  <a:pt x="1934" y="206"/>
                </a:lnTo>
                <a:lnTo>
                  <a:pt x="1980" y="170"/>
                </a:lnTo>
                <a:lnTo>
                  <a:pt x="2030" y="136"/>
                </a:lnTo>
                <a:lnTo>
                  <a:pt x="2084" y="106"/>
                </a:lnTo>
                <a:lnTo>
                  <a:pt x="2140" y="78"/>
                </a:lnTo>
                <a:lnTo>
                  <a:pt x="2170" y="66"/>
                </a:lnTo>
                <a:lnTo>
                  <a:pt x="2198" y="54"/>
                </a:lnTo>
                <a:lnTo>
                  <a:pt x="2230" y="44"/>
                </a:lnTo>
                <a:lnTo>
                  <a:pt x="2260" y="36"/>
                </a:lnTo>
                <a:lnTo>
                  <a:pt x="2292" y="28"/>
                </a:lnTo>
                <a:lnTo>
                  <a:pt x="2324" y="22"/>
                </a:lnTo>
                <a:lnTo>
                  <a:pt x="2356" y="16"/>
                </a:lnTo>
                <a:lnTo>
                  <a:pt x="2390" y="14"/>
                </a:lnTo>
                <a:lnTo>
                  <a:pt x="2424" y="12"/>
                </a:lnTo>
                <a:lnTo>
                  <a:pt x="2458" y="12"/>
                </a:lnTo>
                <a:lnTo>
                  <a:pt x="2492" y="12"/>
                </a:lnTo>
                <a:lnTo>
                  <a:pt x="2528" y="16"/>
                </a:lnTo>
                <a:lnTo>
                  <a:pt x="2562" y="20"/>
                </a:lnTo>
                <a:lnTo>
                  <a:pt x="2598" y="28"/>
                </a:lnTo>
                <a:lnTo>
                  <a:pt x="2636" y="36"/>
                </a:lnTo>
                <a:lnTo>
                  <a:pt x="2672" y="46"/>
                </a:lnTo>
                <a:lnTo>
                  <a:pt x="2672" y="46"/>
                </a:lnTo>
                <a:lnTo>
                  <a:pt x="2704" y="58"/>
                </a:lnTo>
                <a:lnTo>
                  <a:pt x="2734" y="68"/>
                </a:lnTo>
                <a:lnTo>
                  <a:pt x="2762" y="82"/>
                </a:lnTo>
                <a:lnTo>
                  <a:pt x="2792" y="94"/>
                </a:lnTo>
                <a:lnTo>
                  <a:pt x="2818" y="110"/>
                </a:lnTo>
                <a:lnTo>
                  <a:pt x="2844" y="124"/>
                </a:lnTo>
                <a:lnTo>
                  <a:pt x="2870" y="142"/>
                </a:lnTo>
                <a:lnTo>
                  <a:pt x="2894" y="158"/>
                </a:lnTo>
                <a:lnTo>
                  <a:pt x="2918" y="176"/>
                </a:lnTo>
                <a:lnTo>
                  <a:pt x="2940" y="196"/>
                </a:lnTo>
                <a:lnTo>
                  <a:pt x="2962" y="216"/>
                </a:lnTo>
                <a:lnTo>
                  <a:pt x="2982" y="236"/>
                </a:lnTo>
                <a:lnTo>
                  <a:pt x="3022" y="280"/>
                </a:lnTo>
                <a:lnTo>
                  <a:pt x="3058" y="328"/>
                </a:lnTo>
                <a:lnTo>
                  <a:pt x="3090" y="378"/>
                </a:lnTo>
                <a:lnTo>
                  <a:pt x="3120" y="432"/>
                </a:lnTo>
                <a:lnTo>
                  <a:pt x="3146" y="490"/>
                </a:lnTo>
                <a:lnTo>
                  <a:pt x="3170" y="548"/>
                </a:lnTo>
                <a:lnTo>
                  <a:pt x="3192" y="612"/>
                </a:lnTo>
                <a:lnTo>
                  <a:pt x="3212" y="676"/>
                </a:lnTo>
                <a:lnTo>
                  <a:pt x="3228" y="744"/>
                </a:lnTo>
                <a:lnTo>
                  <a:pt x="3242" y="814"/>
                </a:lnTo>
                <a:lnTo>
                  <a:pt x="3242" y="814"/>
                </a:lnTo>
                <a:lnTo>
                  <a:pt x="3252" y="872"/>
                </a:lnTo>
                <a:lnTo>
                  <a:pt x="3258" y="938"/>
                </a:lnTo>
                <a:lnTo>
                  <a:pt x="3260" y="972"/>
                </a:lnTo>
                <a:lnTo>
                  <a:pt x="3260" y="1006"/>
                </a:lnTo>
                <a:lnTo>
                  <a:pt x="3260" y="1040"/>
                </a:lnTo>
                <a:lnTo>
                  <a:pt x="3256" y="1072"/>
                </a:lnTo>
                <a:lnTo>
                  <a:pt x="3256" y="1072"/>
                </a:lnTo>
                <a:lnTo>
                  <a:pt x="3244" y="1128"/>
                </a:lnTo>
                <a:lnTo>
                  <a:pt x="3232" y="1182"/>
                </a:lnTo>
                <a:lnTo>
                  <a:pt x="3218" y="1234"/>
                </a:lnTo>
                <a:lnTo>
                  <a:pt x="3202" y="1284"/>
                </a:lnTo>
                <a:lnTo>
                  <a:pt x="3184" y="1330"/>
                </a:lnTo>
                <a:lnTo>
                  <a:pt x="3166" y="1374"/>
                </a:lnTo>
                <a:lnTo>
                  <a:pt x="3144" y="1416"/>
                </a:lnTo>
                <a:lnTo>
                  <a:pt x="3122" y="1454"/>
                </a:lnTo>
                <a:lnTo>
                  <a:pt x="3098" y="1492"/>
                </a:lnTo>
                <a:lnTo>
                  <a:pt x="3074" y="1528"/>
                </a:lnTo>
                <a:lnTo>
                  <a:pt x="3048" y="1562"/>
                </a:lnTo>
                <a:lnTo>
                  <a:pt x="3020" y="1596"/>
                </a:lnTo>
                <a:lnTo>
                  <a:pt x="2990" y="1626"/>
                </a:lnTo>
                <a:lnTo>
                  <a:pt x="2960" y="1656"/>
                </a:lnTo>
                <a:lnTo>
                  <a:pt x="2930" y="1684"/>
                </a:lnTo>
                <a:lnTo>
                  <a:pt x="2898" y="1712"/>
                </a:lnTo>
                <a:lnTo>
                  <a:pt x="2864" y="1738"/>
                </a:lnTo>
                <a:lnTo>
                  <a:pt x="2832" y="1764"/>
                </a:lnTo>
                <a:lnTo>
                  <a:pt x="2762" y="1814"/>
                </a:lnTo>
                <a:lnTo>
                  <a:pt x="2688" y="1862"/>
                </a:lnTo>
                <a:lnTo>
                  <a:pt x="2614" y="1908"/>
                </a:lnTo>
                <a:lnTo>
                  <a:pt x="2460" y="2004"/>
                </a:lnTo>
                <a:lnTo>
                  <a:pt x="2382" y="2054"/>
                </a:lnTo>
                <a:lnTo>
                  <a:pt x="2304" y="2108"/>
                </a:lnTo>
                <a:lnTo>
                  <a:pt x="2304" y="2108"/>
                </a:lnTo>
                <a:lnTo>
                  <a:pt x="2226" y="2164"/>
                </a:lnTo>
                <a:lnTo>
                  <a:pt x="2148" y="2226"/>
                </a:lnTo>
                <a:lnTo>
                  <a:pt x="2072" y="2290"/>
                </a:lnTo>
                <a:lnTo>
                  <a:pt x="1996" y="2356"/>
                </a:lnTo>
                <a:lnTo>
                  <a:pt x="1926" y="2426"/>
                </a:lnTo>
                <a:lnTo>
                  <a:pt x="1858" y="2498"/>
                </a:lnTo>
                <a:lnTo>
                  <a:pt x="1824" y="2536"/>
                </a:lnTo>
                <a:lnTo>
                  <a:pt x="1794" y="2574"/>
                </a:lnTo>
                <a:lnTo>
                  <a:pt x="1764" y="2612"/>
                </a:lnTo>
                <a:lnTo>
                  <a:pt x="1734" y="2650"/>
                </a:lnTo>
                <a:lnTo>
                  <a:pt x="1734" y="2650"/>
                </a:lnTo>
                <a:lnTo>
                  <a:pt x="1720" y="2670"/>
                </a:lnTo>
                <a:lnTo>
                  <a:pt x="1708" y="2692"/>
                </a:lnTo>
                <a:lnTo>
                  <a:pt x="1684" y="2736"/>
                </a:lnTo>
                <a:lnTo>
                  <a:pt x="1660" y="2780"/>
                </a:lnTo>
                <a:lnTo>
                  <a:pt x="1648" y="2802"/>
                </a:lnTo>
                <a:lnTo>
                  <a:pt x="1634" y="2824"/>
                </a:lnTo>
                <a:lnTo>
                  <a:pt x="1634" y="2824"/>
                </a:lnTo>
                <a:lnTo>
                  <a:pt x="1630" y="2824"/>
                </a:lnTo>
                <a:lnTo>
                  <a:pt x="1630" y="2824"/>
                </a:lnTo>
                <a:lnTo>
                  <a:pt x="1622" y="2796"/>
                </a:lnTo>
                <a:lnTo>
                  <a:pt x="1610" y="2768"/>
                </a:lnTo>
                <a:lnTo>
                  <a:pt x="1598" y="2742"/>
                </a:lnTo>
                <a:lnTo>
                  <a:pt x="1584" y="2716"/>
                </a:lnTo>
                <a:lnTo>
                  <a:pt x="1568" y="2690"/>
                </a:lnTo>
                <a:lnTo>
                  <a:pt x="1552" y="2664"/>
                </a:lnTo>
                <a:lnTo>
                  <a:pt x="1514" y="2616"/>
                </a:lnTo>
                <a:lnTo>
                  <a:pt x="1476" y="2570"/>
                </a:lnTo>
                <a:lnTo>
                  <a:pt x="1434" y="2526"/>
                </a:lnTo>
                <a:lnTo>
                  <a:pt x="1356" y="2446"/>
                </a:lnTo>
                <a:lnTo>
                  <a:pt x="1356" y="2446"/>
                </a:lnTo>
                <a:lnTo>
                  <a:pt x="1270" y="2362"/>
                </a:lnTo>
                <a:lnTo>
                  <a:pt x="1226" y="2322"/>
                </a:lnTo>
                <a:lnTo>
                  <a:pt x="1182" y="2282"/>
                </a:lnTo>
                <a:lnTo>
                  <a:pt x="1136" y="2242"/>
                </a:lnTo>
                <a:lnTo>
                  <a:pt x="1088" y="2204"/>
                </a:lnTo>
                <a:lnTo>
                  <a:pt x="1040" y="2168"/>
                </a:lnTo>
                <a:lnTo>
                  <a:pt x="990" y="2134"/>
                </a:lnTo>
                <a:lnTo>
                  <a:pt x="990" y="2134"/>
                </a:lnTo>
                <a:lnTo>
                  <a:pt x="912" y="2084"/>
                </a:lnTo>
                <a:lnTo>
                  <a:pt x="828" y="2032"/>
                </a:lnTo>
                <a:lnTo>
                  <a:pt x="742" y="1980"/>
                </a:lnTo>
                <a:lnTo>
                  <a:pt x="652" y="1926"/>
                </a:lnTo>
                <a:lnTo>
                  <a:pt x="562" y="1868"/>
                </a:lnTo>
                <a:lnTo>
                  <a:pt x="472" y="1806"/>
                </a:lnTo>
                <a:lnTo>
                  <a:pt x="428" y="1774"/>
                </a:lnTo>
                <a:lnTo>
                  <a:pt x="386" y="1740"/>
                </a:lnTo>
                <a:lnTo>
                  <a:pt x="344" y="1706"/>
                </a:lnTo>
                <a:lnTo>
                  <a:pt x="304" y="1670"/>
                </a:lnTo>
                <a:lnTo>
                  <a:pt x="266" y="1632"/>
                </a:lnTo>
                <a:lnTo>
                  <a:pt x="230" y="1592"/>
                </a:lnTo>
                <a:lnTo>
                  <a:pt x="194" y="1552"/>
                </a:lnTo>
                <a:lnTo>
                  <a:pt x="162" y="1510"/>
                </a:lnTo>
                <a:lnTo>
                  <a:pt x="132" y="1466"/>
                </a:lnTo>
                <a:lnTo>
                  <a:pt x="104" y="1420"/>
                </a:lnTo>
                <a:lnTo>
                  <a:pt x="78" y="1374"/>
                </a:lnTo>
                <a:lnTo>
                  <a:pt x="56" y="1324"/>
                </a:lnTo>
                <a:lnTo>
                  <a:pt x="38" y="1272"/>
                </a:lnTo>
                <a:lnTo>
                  <a:pt x="22" y="1218"/>
                </a:lnTo>
                <a:lnTo>
                  <a:pt x="12" y="1162"/>
                </a:lnTo>
                <a:lnTo>
                  <a:pt x="4" y="1104"/>
                </a:lnTo>
                <a:lnTo>
                  <a:pt x="0" y="1044"/>
                </a:lnTo>
                <a:lnTo>
                  <a:pt x="0" y="982"/>
                </a:lnTo>
                <a:lnTo>
                  <a:pt x="6" y="916"/>
                </a:lnTo>
                <a:lnTo>
                  <a:pt x="16" y="848"/>
                </a:lnTo>
                <a:lnTo>
                  <a:pt x="16" y="848"/>
                </a:lnTo>
                <a:lnTo>
                  <a:pt x="58" y="630"/>
                </a:lnTo>
                <a:lnTo>
                  <a:pt x="58" y="630"/>
                </a:lnTo>
                <a:lnTo>
                  <a:pt x="76" y="582"/>
                </a:lnTo>
                <a:lnTo>
                  <a:pt x="92" y="534"/>
                </a:lnTo>
                <a:lnTo>
                  <a:pt x="112" y="488"/>
                </a:lnTo>
                <a:lnTo>
                  <a:pt x="134" y="444"/>
                </a:lnTo>
                <a:lnTo>
                  <a:pt x="156" y="400"/>
                </a:lnTo>
                <a:lnTo>
                  <a:pt x="182" y="360"/>
                </a:lnTo>
                <a:lnTo>
                  <a:pt x="208" y="320"/>
                </a:lnTo>
                <a:lnTo>
                  <a:pt x="236" y="284"/>
                </a:lnTo>
                <a:lnTo>
                  <a:pt x="236" y="284"/>
                </a:lnTo>
                <a:lnTo>
                  <a:pt x="272" y="246"/>
                </a:lnTo>
                <a:lnTo>
                  <a:pt x="310" y="208"/>
                </a:lnTo>
                <a:lnTo>
                  <a:pt x="350" y="172"/>
                </a:lnTo>
                <a:lnTo>
                  <a:pt x="392" y="140"/>
                </a:lnTo>
                <a:lnTo>
                  <a:pt x="436" y="110"/>
                </a:lnTo>
                <a:lnTo>
                  <a:pt x="484" y="82"/>
                </a:lnTo>
                <a:lnTo>
                  <a:pt x="536" y="58"/>
                </a:lnTo>
                <a:lnTo>
                  <a:pt x="588" y="36"/>
                </a:lnTo>
                <a:lnTo>
                  <a:pt x="588" y="36"/>
                </a:lnTo>
                <a:lnTo>
                  <a:pt x="610" y="30"/>
                </a:lnTo>
                <a:lnTo>
                  <a:pt x="634" y="26"/>
                </a:lnTo>
                <a:lnTo>
                  <a:pt x="682" y="20"/>
                </a:lnTo>
                <a:lnTo>
                  <a:pt x="732" y="14"/>
                </a:lnTo>
                <a:lnTo>
                  <a:pt x="756" y="8"/>
                </a:lnTo>
                <a:lnTo>
                  <a:pt x="780" y="0"/>
                </a:lnTo>
                <a:lnTo>
                  <a:pt x="78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28575">
            <a:solidFill>
              <a:srgbClr val="00863D"/>
            </a:solidFill>
          </a:ln>
          <a:effectLst>
            <a:outerShdw blurRad="88900" dist="38100" dir="2700000" algn="tl" rotWithShape="0">
              <a:srgbClr val="26B000">
                <a:alpha val="68235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4" name="Freeform 20"/>
          <p:cNvSpPr/>
          <p:nvPr/>
        </p:nvSpPr>
        <p:spPr bwMode="auto">
          <a:xfrm>
            <a:off x="270402" y="298450"/>
            <a:ext cx="2139259" cy="1853149"/>
          </a:xfrm>
          <a:custGeom>
            <a:avLst/>
            <a:gdLst>
              <a:gd name="T0" fmla="*/ 864 w 3260"/>
              <a:gd name="T1" fmla="*/ 2 h 2824"/>
              <a:gd name="T2" fmla="*/ 1020 w 3260"/>
              <a:gd name="T3" fmla="*/ 26 h 2824"/>
              <a:gd name="T4" fmla="*/ 1156 w 3260"/>
              <a:gd name="T5" fmla="*/ 76 h 2824"/>
              <a:gd name="T6" fmla="*/ 1272 w 3260"/>
              <a:gd name="T7" fmla="*/ 144 h 2824"/>
              <a:gd name="T8" fmla="*/ 1374 w 3260"/>
              <a:gd name="T9" fmla="*/ 232 h 2824"/>
              <a:gd name="T10" fmla="*/ 1536 w 3260"/>
              <a:gd name="T11" fmla="*/ 440 h 2824"/>
              <a:gd name="T12" fmla="*/ 1630 w 3260"/>
              <a:gd name="T13" fmla="*/ 616 h 2824"/>
              <a:gd name="T14" fmla="*/ 1646 w 3260"/>
              <a:gd name="T15" fmla="*/ 578 h 2824"/>
              <a:gd name="T16" fmla="*/ 1718 w 3260"/>
              <a:gd name="T17" fmla="*/ 448 h 2824"/>
              <a:gd name="T18" fmla="*/ 1814 w 3260"/>
              <a:gd name="T19" fmla="*/ 324 h 2824"/>
              <a:gd name="T20" fmla="*/ 1980 w 3260"/>
              <a:gd name="T21" fmla="*/ 170 h 2824"/>
              <a:gd name="T22" fmla="*/ 2170 w 3260"/>
              <a:gd name="T23" fmla="*/ 66 h 2824"/>
              <a:gd name="T24" fmla="*/ 2292 w 3260"/>
              <a:gd name="T25" fmla="*/ 28 h 2824"/>
              <a:gd name="T26" fmla="*/ 2424 w 3260"/>
              <a:gd name="T27" fmla="*/ 12 h 2824"/>
              <a:gd name="T28" fmla="*/ 2562 w 3260"/>
              <a:gd name="T29" fmla="*/ 20 h 2824"/>
              <a:gd name="T30" fmla="*/ 2672 w 3260"/>
              <a:gd name="T31" fmla="*/ 46 h 2824"/>
              <a:gd name="T32" fmla="*/ 2792 w 3260"/>
              <a:gd name="T33" fmla="*/ 94 h 2824"/>
              <a:gd name="T34" fmla="*/ 2894 w 3260"/>
              <a:gd name="T35" fmla="*/ 158 h 2824"/>
              <a:gd name="T36" fmla="*/ 2982 w 3260"/>
              <a:gd name="T37" fmla="*/ 236 h 2824"/>
              <a:gd name="T38" fmla="*/ 3120 w 3260"/>
              <a:gd name="T39" fmla="*/ 432 h 2824"/>
              <a:gd name="T40" fmla="*/ 3212 w 3260"/>
              <a:gd name="T41" fmla="*/ 676 h 2824"/>
              <a:gd name="T42" fmla="*/ 3252 w 3260"/>
              <a:gd name="T43" fmla="*/ 872 h 2824"/>
              <a:gd name="T44" fmla="*/ 3260 w 3260"/>
              <a:gd name="T45" fmla="*/ 1040 h 2824"/>
              <a:gd name="T46" fmla="*/ 3232 w 3260"/>
              <a:gd name="T47" fmla="*/ 1182 h 2824"/>
              <a:gd name="T48" fmla="*/ 3166 w 3260"/>
              <a:gd name="T49" fmla="*/ 1374 h 2824"/>
              <a:gd name="T50" fmla="*/ 3074 w 3260"/>
              <a:gd name="T51" fmla="*/ 1528 h 2824"/>
              <a:gd name="T52" fmla="*/ 2960 w 3260"/>
              <a:gd name="T53" fmla="*/ 1656 h 2824"/>
              <a:gd name="T54" fmla="*/ 2832 w 3260"/>
              <a:gd name="T55" fmla="*/ 1764 h 2824"/>
              <a:gd name="T56" fmla="*/ 2460 w 3260"/>
              <a:gd name="T57" fmla="*/ 2004 h 2824"/>
              <a:gd name="T58" fmla="*/ 2226 w 3260"/>
              <a:gd name="T59" fmla="*/ 2164 h 2824"/>
              <a:gd name="T60" fmla="*/ 1926 w 3260"/>
              <a:gd name="T61" fmla="*/ 2426 h 2824"/>
              <a:gd name="T62" fmla="*/ 1764 w 3260"/>
              <a:gd name="T63" fmla="*/ 2612 h 2824"/>
              <a:gd name="T64" fmla="*/ 1708 w 3260"/>
              <a:gd name="T65" fmla="*/ 2692 h 2824"/>
              <a:gd name="T66" fmla="*/ 1634 w 3260"/>
              <a:gd name="T67" fmla="*/ 2824 h 2824"/>
              <a:gd name="T68" fmla="*/ 1622 w 3260"/>
              <a:gd name="T69" fmla="*/ 2796 h 2824"/>
              <a:gd name="T70" fmla="*/ 1568 w 3260"/>
              <a:gd name="T71" fmla="*/ 2690 h 2824"/>
              <a:gd name="T72" fmla="*/ 1434 w 3260"/>
              <a:gd name="T73" fmla="*/ 2526 h 2824"/>
              <a:gd name="T74" fmla="*/ 1226 w 3260"/>
              <a:gd name="T75" fmla="*/ 2322 h 2824"/>
              <a:gd name="T76" fmla="*/ 1040 w 3260"/>
              <a:gd name="T77" fmla="*/ 2168 h 2824"/>
              <a:gd name="T78" fmla="*/ 828 w 3260"/>
              <a:gd name="T79" fmla="*/ 2032 h 2824"/>
              <a:gd name="T80" fmla="*/ 472 w 3260"/>
              <a:gd name="T81" fmla="*/ 1806 h 2824"/>
              <a:gd name="T82" fmla="*/ 304 w 3260"/>
              <a:gd name="T83" fmla="*/ 1670 h 2824"/>
              <a:gd name="T84" fmla="*/ 162 w 3260"/>
              <a:gd name="T85" fmla="*/ 1510 h 2824"/>
              <a:gd name="T86" fmla="*/ 56 w 3260"/>
              <a:gd name="T87" fmla="*/ 1324 h 2824"/>
              <a:gd name="T88" fmla="*/ 4 w 3260"/>
              <a:gd name="T89" fmla="*/ 1104 h 2824"/>
              <a:gd name="T90" fmla="*/ 16 w 3260"/>
              <a:gd name="T91" fmla="*/ 848 h 2824"/>
              <a:gd name="T92" fmla="*/ 76 w 3260"/>
              <a:gd name="T93" fmla="*/ 582 h 2824"/>
              <a:gd name="T94" fmla="*/ 156 w 3260"/>
              <a:gd name="T95" fmla="*/ 400 h 2824"/>
              <a:gd name="T96" fmla="*/ 236 w 3260"/>
              <a:gd name="T97" fmla="*/ 284 h 2824"/>
              <a:gd name="T98" fmla="*/ 392 w 3260"/>
              <a:gd name="T99" fmla="*/ 140 h 2824"/>
              <a:gd name="T100" fmla="*/ 588 w 3260"/>
              <a:gd name="T101" fmla="*/ 36 h 2824"/>
              <a:gd name="T102" fmla="*/ 682 w 3260"/>
              <a:gd name="T103" fmla="*/ 20 h 2824"/>
              <a:gd name="T104" fmla="*/ 780 w 3260"/>
              <a:gd name="T105" fmla="*/ 0 h 2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0" h="2824">
                <a:moveTo>
                  <a:pt x="780" y="0"/>
                </a:moveTo>
                <a:lnTo>
                  <a:pt x="780" y="0"/>
                </a:lnTo>
                <a:lnTo>
                  <a:pt x="822" y="0"/>
                </a:lnTo>
                <a:lnTo>
                  <a:pt x="864" y="2"/>
                </a:lnTo>
                <a:lnTo>
                  <a:pt x="906" y="6"/>
                </a:lnTo>
                <a:lnTo>
                  <a:pt x="944" y="12"/>
                </a:lnTo>
                <a:lnTo>
                  <a:pt x="984" y="18"/>
                </a:lnTo>
                <a:lnTo>
                  <a:pt x="1020" y="26"/>
                </a:lnTo>
                <a:lnTo>
                  <a:pt x="1056" y="36"/>
                </a:lnTo>
                <a:lnTo>
                  <a:pt x="1090" y="48"/>
                </a:lnTo>
                <a:lnTo>
                  <a:pt x="1124" y="62"/>
                </a:lnTo>
                <a:lnTo>
                  <a:pt x="1156" y="76"/>
                </a:lnTo>
                <a:lnTo>
                  <a:pt x="1186" y="92"/>
                </a:lnTo>
                <a:lnTo>
                  <a:pt x="1216" y="108"/>
                </a:lnTo>
                <a:lnTo>
                  <a:pt x="1244" y="126"/>
                </a:lnTo>
                <a:lnTo>
                  <a:pt x="1272" y="144"/>
                </a:lnTo>
                <a:lnTo>
                  <a:pt x="1300" y="166"/>
                </a:lnTo>
                <a:lnTo>
                  <a:pt x="1326" y="186"/>
                </a:lnTo>
                <a:lnTo>
                  <a:pt x="1350" y="208"/>
                </a:lnTo>
                <a:lnTo>
                  <a:pt x="1374" y="232"/>
                </a:lnTo>
                <a:lnTo>
                  <a:pt x="1420" y="280"/>
                </a:lnTo>
                <a:lnTo>
                  <a:pt x="1462" y="332"/>
                </a:lnTo>
                <a:lnTo>
                  <a:pt x="1500" y="384"/>
                </a:lnTo>
                <a:lnTo>
                  <a:pt x="1536" y="440"/>
                </a:lnTo>
                <a:lnTo>
                  <a:pt x="1570" y="498"/>
                </a:lnTo>
                <a:lnTo>
                  <a:pt x="1602" y="558"/>
                </a:lnTo>
                <a:lnTo>
                  <a:pt x="1630" y="616"/>
                </a:lnTo>
                <a:lnTo>
                  <a:pt x="1630" y="616"/>
                </a:lnTo>
                <a:lnTo>
                  <a:pt x="1636" y="614"/>
                </a:lnTo>
                <a:lnTo>
                  <a:pt x="1636" y="614"/>
                </a:lnTo>
                <a:lnTo>
                  <a:pt x="1642" y="596"/>
                </a:lnTo>
                <a:lnTo>
                  <a:pt x="1646" y="578"/>
                </a:lnTo>
                <a:lnTo>
                  <a:pt x="1660" y="544"/>
                </a:lnTo>
                <a:lnTo>
                  <a:pt x="1678" y="512"/>
                </a:lnTo>
                <a:lnTo>
                  <a:pt x="1696" y="480"/>
                </a:lnTo>
                <a:lnTo>
                  <a:pt x="1718" y="448"/>
                </a:lnTo>
                <a:lnTo>
                  <a:pt x="1740" y="420"/>
                </a:lnTo>
                <a:lnTo>
                  <a:pt x="1782" y="366"/>
                </a:lnTo>
                <a:lnTo>
                  <a:pt x="1782" y="366"/>
                </a:lnTo>
                <a:lnTo>
                  <a:pt x="1814" y="324"/>
                </a:lnTo>
                <a:lnTo>
                  <a:pt x="1850" y="284"/>
                </a:lnTo>
                <a:lnTo>
                  <a:pt x="1890" y="244"/>
                </a:lnTo>
                <a:lnTo>
                  <a:pt x="1934" y="206"/>
                </a:lnTo>
                <a:lnTo>
                  <a:pt x="1980" y="170"/>
                </a:lnTo>
                <a:lnTo>
                  <a:pt x="2030" y="136"/>
                </a:lnTo>
                <a:lnTo>
                  <a:pt x="2084" y="106"/>
                </a:lnTo>
                <a:lnTo>
                  <a:pt x="2140" y="78"/>
                </a:lnTo>
                <a:lnTo>
                  <a:pt x="2170" y="66"/>
                </a:lnTo>
                <a:lnTo>
                  <a:pt x="2198" y="54"/>
                </a:lnTo>
                <a:lnTo>
                  <a:pt x="2230" y="44"/>
                </a:lnTo>
                <a:lnTo>
                  <a:pt x="2260" y="36"/>
                </a:lnTo>
                <a:lnTo>
                  <a:pt x="2292" y="28"/>
                </a:lnTo>
                <a:lnTo>
                  <a:pt x="2324" y="22"/>
                </a:lnTo>
                <a:lnTo>
                  <a:pt x="2356" y="16"/>
                </a:lnTo>
                <a:lnTo>
                  <a:pt x="2390" y="14"/>
                </a:lnTo>
                <a:lnTo>
                  <a:pt x="2424" y="12"/>
                </a:lnTo>
                <a:lnTo>
                  <a:pt x="2458" y="12"/>
                </a:lnTo>
                <a:lnTo>
                  <a:pt x="2492" y="12"/>
                </a:lnTo>
                <a:lnTo>
                  <a:pt x="2528" y="16"/>
                </a:lnTo>
                <a:lnTo>
                  <a:pt x="2562" y="20"/>
                </a:lnTo>
                <a:lnTo>
                  <a:pt x="2598" y="28"/>
                </a:lnTo>
                <a:lnTo>
                  <a:pt x="2636" y="36"/>
                </a:lnTo>
                <a:lnTo>
                  <a:pt x="2672" y="46"/>
                </a:lnTo>
                <a:lnTo>
                  <a:pt x="2672" y="46"/>
                </a:lnTo>
                <a:lnTo>
                  <a:pt x="2704" y="58"/>
                </a:lnTo>
                <a:lnTo>
                  <a:pt x="2734" y="68"/>
                </a:lnTo>
                <a:lnTo>
                  <a:pt x="2762" y="82"/>
                </a:lnTo>
                <a:lnTo>
                  <a:pt x="2792" y="94"/>
                </a:lnTo>
                <a:lnTo>
                  <a:pt x="2818" y="110"/>
                </a:lnTo>
                <a:lnTo>
                  <a:pt x="2844" y="124"/>
                </a:lnTo>
                <a:lnTo>
                  <a:pt x="2870" y="142"/>
                </a:lnTo>
                <a:lnTo>
                  <a:pt x="2894" y="158"/>
                </a:lnTo>
                <a:lnTo>
                  <a:pt x="2918" y="176"/>
                </a:lnTo>
                <a:lnTo>
                  <a:pt x="2940" y="196"/>
                </a:lnTo>
                <a:lnTo>
                  <a:pt x="2962" y="216"/>
                </a:lnTo>
                <a:lnTo>
                  <a:pt x="2982" y="236"/>
                </a:lnTo>
                <a:lnTo>
                  <a:pt x="3022" y="280"/>
                </a:lnTo>
                <a:lnTo>
                  <a:pt x="3058" y="328"/>
                </a:lnTo>
                <a:lnTo>
                  <a:pt x="3090" y="378"/>
                </a:lnTo>
                <a:lnTo>
                  <a:pt x="3120" y="432"/>
                </a:lnTo>
                <a:lnTo>
                  <a:pt x="3146" y="490"/>
                </a:lnTo>
                <a:lnTo>
                  <a:pt x="3170" y="548"/>
                </a:lnTo>
                <a:lnTo>
                  <a:pt x="3192" y="612"/>
                </a:lnTo>
                <a:lnTo>
                  <a:pt x="3212" y="676"/>
                </a:lnTo>
                <a:lnTo>
                  <a:pt x="3228" y="744"/>
                </a:lnTo>
                <a:lnTo>
                  <a:pt x="3242" y="814"/>
                </a:lnTo>
                <a:lnTo>
                  <a:pt x="3242" y="814"/>
                </a:lnTo>
                <a:lnTo>
                  <a:pt x="3252" y="872"/>
                </a:lnTo>
                <a:lnTo>
                  <a:pt x="3258" y="938"/>
                </a:lnTo>
                <a:lnTo>
                  <a:pt x="3260" y="972"/>
                </a:lnTo>
                <a:lnTo>
                  <a:pt x="3260" y="1006"/>
                </a:lnTo>
                <a:lnTo>
                  <a:pt x="3260" y="1040"/>
                </a:lnTo>
                <a:lnTo>
                  <a:pt x="3256" y="1072"/>
                </a:lnTo>
                <a:lnTo>
                  <a:pt x="3256" y="1072"/>
                </a:lnTo>
                <a:lnTo>
                  <a:pt x="3244" y="1128"/>
                </a:lnTo>
                <a:lnTo>
                  <a:pt x="3232" y="1182"/>
                </a:lnTo>
                <a:lnTo>
                  <a:pt x="3218" y="1234"/>
                </a:lnTo>
                <a:lnTo>
                  <a:pt x="3202" y="1284"/>
                </a:lnTo>
                <a:lnTo>
                  <a:pt x="3184" y="1330"/>
                </a:lnTo>
                <a:lnTo>
                  <a:pt x="3166" y="1374"/>
                </a:lnTo>
                <a:lnTo>
                  <a:pt x="3144" y="1416"/>
                </a:lnTo>
                <a:lnTo>
                  <a:pt x="3122" y="1454"/>
                </a:lnTo>
                <a:lnTo>
                  <a:pt x="3098" y="1492"/>
                </a:lnTo>
                <a:lnTo>
                  <a:pt x="3074" y="1528"/>
                </a:lnTo>
                <a:lnTo>
                  <a:pt x="3048" y="1562"/>
                </a:lnTo>
                <a:lnTo>
                  <a:pt x="3020" y="1596"/>
                </a:lnTo>
                <a:lnTo>
                  <a:pt x="2990" y="1626"/>
                </a:lnTo>
                <a:lnTo>
                  <a:pt x="2960" y="1656"/>
                </a:lnTo>
                <a:lnTo>
                  <a:pt x="2930" y="1684"/>
                </a:lnTo>
                <a:lnTo>
                  <a:pt x="2898" y="1712"/>
                </a:lnTo>
                <a:lnTo>
                  <a:pt x="2864" y="1738"/>
                </a:lnTo>
                <a:lnTo>
                  <a:pt x="2832" y="1764"/>
                </a:lnTo>
                <a:lnTo>
                  <a:pt x="2762" y="1814"/>
                </a:lnTo>
                <a:lnTo>
                  <a:pt x="2688" y="1862"/>
                </a:lnTo>
                <a:lnTo>
                  <a:pt x="2614" y="1908"/>
                </a:lnTo>
                <a:lnTo>
                  <a:pt x="2460" y="2004"/>
                </a:lnTo>
                <a:lnTo>
                  <a:pt x="2382" y="2054"/>
                </a:lnTo>
                <a:lnTo>
                  <a:pt x="2304" y="2108"/>
                </a:lnTo>
                <a:lnTo>
                  <a:pt x="2304" y="2108"/>
                </a:lnTo>
                <a:lnTo>
                  <a:pt x="2226" y="2164"/>
                </a:lnTo>
                <a:lnTo>
                  <a:pt x="2148" y="2226"/>
                </a:lnTo>
                <a:lnTo>
                  <a:pt x="2072" y="2290"/>
                </a:lnTo>
                <a:lnTo>
                  <a:pt x="1996" y="2356"/>
                </a:lnTo>
                <a:lnTo>
                  <a:pt x="1926" y="2426"/>
                </a:lnTo>
                <a:lnTo>
                  <a:pt x="1858" y="2498"/>
                </a:lnTo>
                <a:lnTo>
                  <a:pt x="1824" y="2536"/>
                </a:lnTo>
                <a:lnTo>
                  <a:pt x="1794" y="2574"/>
                </a:lnTo>
                <a:lnTo>
                  <a:pt x="1764" y="2612"/>
                </a:lnTo>
                <a:lnTo>
                  <a:pt x="1734" y="2650"/>
                </a:lnTo>
                <a:lnTo>
                  <a:pt x="1734" y="2650"/>
                </a:lnTo>
                <a:lnTo>
                  <a:pt x="1720" y="2670"/>
                </a:lnTo>
                <a:lnTo>
                  <a:pt x="1708" y="2692"/>
                </a:lnTo>
                <a:lnTo>
                  <a:pt x="1684" y="2736"/>
                </a:lnTo>
                <a:lnTo>
                  <a:pt x="1660" y="2780"/>
                </a:lnTo>
                <a:lnTo>
                  <a:pt x="1648" y="2802"/>
                </a:lnTo>
                <a:lnTo>
                  <a:pt x="1634" y="2824"/>
                </a:lnTo>
                <a:lnTo>
                  <a:pt x="1634" y="2824"/>
                </a:lnTo>
                <a:lnTo>
                  <a:pt x="1630" y="2824"/>
                </a:lnTo>
                <a:lnTo>
                  <a:pt x="1630" y="2824"/>
                </a:lnTo>
                <a:lnTo>
                  <a:pt x="1622" y="2796"/>
                </a:lnTo>
                <a:lnTo>
                  <a:pt x="1610" y="2768"/>
                </a:lnTo>
                <a:lnTo>
                  <a:pt x="1598" y="2742"/>
                </a:lnTo>
                <a:lnTo>
                  <a:pt x="1584" y="2716"/>
                </a:lnTo>
                <a:lnTo>
                  <a:pt x="1568" y="2690"/>
                </a:lnTo>
                <a:lnTo>
                  <a:pt x="1552" y="2664"/>
                </a:lnTo>
                <a:lnTo>
                  <a:pt x="1514" y="2616"/>
                </a:lnTo>
                <a:lnTo>
                  <a:pt x="1476" y="2570"/>
                </a:lnTo>
                <a:lnTo>
                  <a:pt x="1434" y="2526"/>
                </a:lnTo>
                <a:lnTo>
                  <a:pt x="1356" y="2446"/>
                </a:lnTo>
                <a:lnTo>
                  <a:pt x="1356" y="2446"/>
                </a:lnTo>
                <a:lnTo>
                  <a:pt x="1270" y="2362"/>
                </a:lnTo>
                <a:lnTo>
                  <a:pt x="1226" y="2322"/>
                </a:lnTo>
                <a:lnTo>
                  <a:pt x="1182" y="2282"/>
                </a:lnTo>
                <a:lnTo>
                  <a:pt x="1136" y="2242"/>
                </a:lnTo>
                <a:lnTo>
                  <a:pt x="1088" y="2204"/>
                </a:lnTo>
                <a:lnTo>
                  <a:pt x="1040" y="2168"/>
                </a:lnTo>
                <a:lnTo>
                  <a:pt x="990" y="2134"/>
                </a:lnTo>
                <a:lnTo>
                  <a:pt x="990" y="2134"/>
                </a:lnTo>
                <a:lnTo>
                  <a:pt x="912" y="2084"/>
                </a:lnTo>
                <a:lnTo>
                  <a:pt x="828" y="2032"/>
                </a:lnTo>
                <a:lnTo>
                  <a:pt x="742" y="1980"/>
                </a:lnTo>
                <a:lnTo>
                  <a:pt x="652" y="1926"/>
                </a:lnTo>
                <a:lnTo>
                  <a:pt x="562" y="1868"/>
                </a:lnTo>
                <a:lnTo>
                  <a:pt x="472" y="1806"/>
                </a:lnTo>
                <a:lnTo>
                  <a:pt x="428" y="1774"/>
                </a:lnTo>
                <a:lnTo>
                  <a:pt x="386" y="1740"/>
                </a:lnTo>
                <a:lnTo>
                  <a:pt x="344" y="1706"/>
                </a:lnTo>
                <a:lnTo>
                  <a:pt x="304" y="1670"/>
                </a:lnTo>
                <a:lnTo>
                  <a:pt x="266" y="1632"/>
                </a:lnTo>
                <a:lnTo>
                  <a:pt x="230" y="1592"/>
                </a:lnTo>
                <a:lnTo>
                  <a:pt x="194" y="1552"/>
                </a:lnTo>
                <a:lnTo>
                  <a:pt x="162" y="1510"/>
                </a:lnTo>
                <a:lnTo>
                  <a:pt x="132" y="1466"/>
                </a:lnTo>
                <a:lnTo>
                  <a:pt x="104" y="1420"/>
                </a:lnTo>
                <a:lnTo>
                  <a:pt x="78" y="1374"/>
                </a:lnTo>
                <a:lnTo>
                  <a:pt x="56" y="1324"/>
                </a:lnTo>
                <a:lnTo>
                  <a:pt x="38" y="1272"/>
                </a:lnTo>
                <a:lnTo>
                  <a:pt x="22" y="1218"/>
                </a:lnTo>
                <a:lnTo>
                  <a:pt x="12" y="1162"/>
                </a:lnTo>
                <a:lnTo>
                  <a:pt x="4" y="1104"/>
                </a:lnTo>
                <a:lnTo>
                  <a:pt x="0" y="1044"/>
                </a:lnTo>
                <a:lnTo>
                  <a:pt x="0" y="982"/>
                </a:lnTo>
                <a:lnTo>
                  <a:pt x="6" y="916"/>
                </a:lnTo>
                <a:lnTo>
                  <a:pt x="16" y="848"/>
                </a:lnTo>
                <a:lnTo>
                  <a:pt x="16" y="848"/>
                </a:lnTo>
                <a:lnTo>
                  <a:pt x="58" y="630"/>
                </a:lnTo>
                <a:lnTo>
                  <a:pt x="58" y="630"/>
                </a:lnTo>
                <a:lnTo>
                  <a:pt x="76" y="582"/>
                </a:lnTo>
                <a:lnTo>
                  <a:pt x="92" y="534"/>
                </a:lnTo>
                <a:lnTo>
                  <a:pt x="112" y="488"/>
                </a:lnTo>
                <a:lnTo>
                  <a:pt x="134" y="444"/>
                </a:lnTo>
                <a:lnTo>
                  <a:pt x="156" y="400"/>
                </a:lnTo>
                <a:lnTo>
                  <a:pt x="182" y="360"/>
                </a:lnTo>
                <a:lnTo>
                  <a:pt x="208" y="320"/>
                </a:lnTo>
                <a:lnTo>
                  <a:pt x="236" y="284"/>
                </a:lnTo>
                <a:lnTo>
                  <a:pt x="236" y="284"/>
                </a:lnTo>
                <a:lnTo>
                  <a:pt x="272" y="246"/>
                </a:lnTo>
                <a:lnTo>
                  <a:pt x="310" y="208"/>
                </a:lnTo>
                <a:lnTo>
                  <a:pt x="350" y="172"/>
                </a:lnTo>
                <a:lnTo>
                  <a:pt x="392" y="140"/>
                </a:lnTo>
                <a:lnTo>
                  <a:pt x="436" y="110"/>
                </a:lnTo>
                <a:lnTo>
                  <a:pt x="484" y="82"/>
                </a:lnTo>
                <a:lnTo>
                  <a:pt x="536" y="58"/>
                </a:lnTo>
                <a:lnTo>
                  <a:pt x="588" y="36"/>
                </a:lnTo>
                <a:lnTo>
                  <a:pt x="588" y="36"/>
                </a:lnTo>
                <a:lnTo>
                  <a:pt x="610" y="30"/>
                </a:lnTo>
                <a:lnTo>
                  <a:pt x="634" y="26"/>
                </a:lnTo>
                <a:lnTo>
                  <a:pt x="682" y="20"/>
                </a:lnTo>
                <a:lnTo>
                  <a:pt x="732" y="14"/>
                </a:lnTo>
                <a:lnTo>
                  <a:pt x="756" y="8"/>
                </a:lnTo>
                <a:lnTo>
                  <a:pt x="780" y="0"/>
                </a:lnTo>
                <a:lnTo>
                  <a:pt x="780" y="0"/>
                </a:lnTo>
                <a:close/>
              </a:path>
            </a:pathLst>
          </a:cu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>
            <a:solidFill>
              <a:srgbClr val="00863D"/>
            </a:solidFill>
          </a:ln>
          <a:effectLst>
            <a:outerShdw blurRad="88900" dist="38100" dir="2700000" algn="tl" rotWithShape="0">
              <a:srgbClr val="26B000">
                <a:alpha val="68235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9" name="圆角矩形 8"/>
          <p:cNvSpPr/>
          <p:nvPr/>
        </p:nvSpPr>
        <p:spPr>
          <a:xfrm>
            <a:off x="5486851" y="500535"/>
            <a:ext cx="3422972" cy="2255366"/>
          </a:xfrm>
          <a:prstGeom prst="round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8575">
            <a:solidFill>
              <a:srgbClr val="00863D"/>
            </a:solidFill>
          </a:ln>
          <a:effectLst>
            <a:outerShdw blurRad="88900" dist="38100" dir="2700000" algn="tl" rotWithShape="0">
              <a:srgbClr val="26B000">
                <a:alpha val="68235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1116066" y="1057300"/>
            <a:ext cx="1008112" cy="1008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6064298" y="409228"/>
            <a:ext cx="894888" cy="8948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6076277" y="2441872"/>
            <a:ext cx="1119254" cy="11192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3831990" y="2179851"/>
            <a:ext cx="1016000" cy="101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907931" y="3513460"/>
            <a:ext cx="856208" cy="856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椭圆 24"/>
          <p:cNvSpPr/>
          <p:nvPr/>
        </p:nvSpPr>
        <p:spPr>
          <a:xfrm>
            <a:off x="3220208" y="57344"/>
            <a:ext cx="1143972" cy="11439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椭圆 25"/>
          <p:cNvSpPr/>
          <p:nvPr/>
        </p:nvSpPr>
        <p:spPr>
          <a:xfrm>
            <a:off x="2843915" y="4369668"/>
            <a:ext cx="948280" cy="9482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椭圆 26"/>
          <p:cNvSpPr/>
          <p:nvPr/>
        </p:nvSpPr>
        <p:spPr>
          <a:xfrm>
            <a:off x="6635903" y="4299777"/>
            <a:ext cx="864096" cy="8640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椭圆 27"/>
          <p:cNvSpPr/>
          <p:nvPr/>
        </p:nvSpPr>
        <p:spPr>
          <a:xfrm>
            <a:off x="1108179" y="1051426"/>
            <a:ext cx="1008112" cy="1008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椭圆 28"/>
          <p:cNvSpPr/>
          <p:nvPr/>
        </p:nvSpPr>
        <p:spPr>
          <a:xfrm>
            <a:off x="6056409" y="403354"/>
            <a:ext cx="894888" cy="8948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0" name="椭圆 29"/>
          <p:cNvSpPr/>
          <p:nvPr/>
        </p:nvSpPr>
        <p:spPr>
          <a:xfrm>
            <a:off x="6068389" y="2435998"/>
            <a:ext cx="1119254" cy="11192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1" name="椭圆 30"/>
          <p:cNvSpPr/>
          <p:nvPr/>
        </p:nvSpPr>
        <p:spPr>
          <a:xfrm>
            <a:off x="3824102" y="2173977"/>
            <a:ext cx="1016000" cy="1016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2" name="椭圆 31"/>
          <p:cNvSpPr/>
          <p:nvPr/>
        </p:nvSpPr>
        <p:spPr>
          <a:xfrm>
            <a:off x="900043" y="3507586"/>
            <a:ext cx="856208" cy="856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3" name="椭圆 32"/>
          <p:cNvSpPr/>
          <p:nvPr/>
        </p:nvSpPr>
        <p:spPr>
          <a:xfrm>
            <a:off x="3212321" y="51470"/>
            <a:ext cx="1143972" cy="114397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4" name="椭圆 33"/>
          <p:cNvSpPr/>
          <p:nvPr/>
        </p:nvSpPr>
        <p:spPr>
          <a:xfrm>
            <a:off x="2836026" y="4363794"/>
            <a:ext cx="948280" cy="9482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5" name="椭圆 34"/>
          <p:cNvSpPr/>
          <p:nvPr/>
        </p:nvSpPr>
        <p:spPr>
          <a:xfrm>
            <a:off x="6628016" y="4293903"/>
            <a:ext cx="864096" cy="8640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椭圆 35"/>
          <p:cNvSpPr/>
          <p:nvPr/>
        </p:nvSpPr>
        <p:spPr>
          <a:xfrm>
            <a:off x="7548591" y="1941895"/>
            <a:ext cx="999956" cy="99995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椭圆 36"/>
          <p:cNvSpPr/>
          <p:nvPr/>
        </p:nvSpPr>
        <p:spPr>
          <a:xfrm>
            <a:off x="7540703" y="1936021"/>
            <a:ext cx="999956" cy="99995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advTm="837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75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75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2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62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3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6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24" grpId="0" bldLvl="0" animBg="1"/>
      <p:bldP spid="24" grpId="1" bldLvl="0" animBg="1"/>
      <p:bldP spid="9" grpId="0" bldLvl="0" animBg="1"/>
      <p:bldP spid="9" grpId="1" bldLvl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3" grpId="0" bldLvl="0" animBg="1"/>
      <p:bldP spid="33" grpId="1" bldLvl="0" animBg="1"/>
      <p:bldP spid="34" grpId="0" bldLvl="0" animBg="1"/>
      <p:bldP spid="34" grpId="1" bldLvl="0" animBg="1"/>
      <p:bldP spid="35" grpId="0" bldLvl="0" animBg="1"/>
      <p:bldP spid="35" grpId="1" bldLvl="0" animBg="1"/>
      <p:bldP spid="36" grpId="0" bldLvl="0" animBg="1"/>
      <p:bldP spid="36" grpId="1" bldLvl="0" animBg="1"/>
      <p:bldP spid="37" grpId="0" bldLvl="0" animBg="1"/>
      <p:bldP spid="37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196589">
            <a:off x="179785" y="267891"/>
            <a:ext cx="3565922" cy="237648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533175">
            <a:off x="4386263" y="358378"/>
            <a:ext cx="1801416" cy="1385888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0895626">
            <a:off x="5636419" y="1510904"/>
            <a:ext cx="2307431" cy="1806178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030995">
            <a:off x="5092303" y="3114675"/>
            <a:ext cx="1746647" cy="1163241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513644">
            <a:off x="2782491" y="3600450"/>
            <a:ext cx="1508522" cy="1006079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淘宝网Chenying0907出品 18"/>
          <p:cNvSpPr/>
          <p:nvPr/>
        </p:nvSpPr>
        <p:spPr>
          <a:xfrm>
            <a:off x="-932260" y="3744517"/>
            <a:ext cx="515541" cy="515540"/>
          </a:xfrm>
          <a:prstGeom prst="ellipse">
            <a:avLst/>
          </a:prstGeom>
          <a:blipFill dpi="0" rotWithShape="1">
            <a:blip r:embed="rId12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0" name="淘宝网Chenying0907出品 19"/>
          <p:cNvSpPr/>
          <p:nvPr/>
        </p:nvSpPr>
        <p:spPr>
          <a:xfrm>
            <a:off x="-675085" y="3448050"/>
            <a:ext cx="296466" cy="296466"/>
          </a:xfrm>
          <a:prstGeom prst="ellipse">
            <a:avLst/>
          </a:prstGeom>
          <a:blipFill dpi="0" rotWithShape="1">
            <a:blip r:embed="rId13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1" name="淘宝网Chenying0907出品 20"/>
          <p:cNvSpPr/>
          <p:nvPr/>
        </p:nvSpPr>
        <p:spPr>
          <a:xfrm>
            <a:off x="-1075135" y="3744516"/>
            <a:ext cx="257175" cy="257175"/>
          </a:xfrm>
          <a:prstGeom prst="ellipse">
            <a:avLst/>
          </a:prstGeom>
          <a:blipFill dpi="0" rotWithShape="1">
            <a:blip r:embed="rId14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2" name="淘宝网Chenying0907出品 21"/>
          <p:cNvSpPr/>
          <p:nvPr/>
        </p:nvSpPr>
        <p:spPr>
          <a:xfrm>
            <a:off x="-742950" y="4217194"/>
            <a:ext cx="258365" cy="258366"/>
          </a:xfrm>
          <a:prstGeom prst="ellipse">
            <a:avLst/>
          </a:prstGeom>
          <a:blipFill dpi="0" rotWithShape="1">
            <a:blip r:embed="rId14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3" name="淘宝网Chenying0907出品 22"/>
          <p:cNvSpPr/>
          <p:nvPr/>
        </p:nvSpPr>
        <p:spPr>
          <a:xfrm>
            <a:off x="-614362" y="4493419"/>
            <a:ext cx="516731" cy="515541"/>
          </a:xfrm>
          <a:prstGeom prst="ellipse">
            <a:avLst/>
          </a:prstGeom>
          <a:blipFill dpi="0" rotWithShape="1">
            <a:blip r:embed="rId12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淘宝网Chenying0907出品 23"/>
          <p:cNvSpPr/>
          <p:nvPr/>
        </p:nvSpPr>
        <p:spPr>
          <a:xfrm>
            <a:off x="-1989535" y="5113735"/>
            <a:ext cx="257175" cy="258365"/>
          </a:xfrm>
          <a:prstGeom prst="ellipse">
            <a:avLst/>
          </a:prstGeom>
          <a:blipFill dpi="0" rotWithShape="1">
            <a:blip r:embed="rId14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淘宝网Chenying0907出品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5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淘宝网Chenying0907出品 25"/>
          <p:cNvSpPr/>
          <p:nvPr/>
        </p:nvSpPr>
        <p:spPr>
          <a:xfrm>
            <a:off x="-1651398" y="4631531"/>
            <a:ext cx="567929" cy="567929"/>
          </a:xfrm>
          <a:prstGeom prst="ellipse">
            <a:avLst/>
          </a:prstGeom>
          <a:blipFill dpi="0" rotWithShape="1"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7" name="淘宝网Chenying0907出品 26"/>
          <p:cNvSpPr/>
          <p:nvPr/>
        </p:nvSpPr>
        <p:spPr>
          <a:xfrm>
            <a:off x="-1106091" y="3913584"/>
            <a:ext cx="354806" cy="355997"/>
          </a:xfrm>
          <a:prstGeom prst="ellipse">
            <a:avLst/>
          </a:prstGeom>
          <a:blipFill dpi="0" rotWithShape="1"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淘宝网Chenying0907出品 27"/>
          <p:cNvSpPr/>
          <p:nvPr/>
        </p:nvSpPr>
        <p:spPr>
          <a:xfrm>
            <a:off x="-1040606" y="3134916"/>
            <a:ext cx="732234" cy="732234"/>
          </a:xfrm>
          <a:prstGeom prst="ellipse">
            <a:avLst/>
          </a:prstGeom>
          <a:blipFill dpi="0" rotWithShape="1"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9" name="淘宝网Chenying0907出品 28"/>
          <p:cNvSpPr/>
          <p:nvPr/>
        </p:nvSpPr>
        <p:spPr>
          <a:xfrm>
            <a:off x="-661987" y="2526507"/>
            <a:ext cx="354806" cy="354806"/>
          </a:xfrm>
          <a:prstGeom prst="ellipse">
            <a:avLst/>
          </a:prstGeom>
          <a:blipFill dpi="0" rotWithShape="1"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</p:spTree>
  </p:cSld>
  <p:clrMapOvr>
    <a:masterClrMapping/>
  </p:clrMapOvr>
  <p:transition advTm="11092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3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-246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32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0" y="-386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4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0" y="-446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6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00" y="-489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8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00" y="-511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58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rAng="0" ptsTypes="">
                                      <p:cBhvr>
                                        <p:cTn id="59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out" filter="fade">
                                      <p:cBhvr>
                                        <p:cTn id="60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9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7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rAng="0" ptsTypes="">
                                      <p:cBhvr>
                                        <p:cTn id="77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out" filter="fade">
                                      <p:cBhvr>
                                        <p:cTn id="78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5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0" y="0"/>
            <a:ext cx="9144000" cy="5145025"/>
            <a:chOff x="0" y="0"/>
            <a:chExt cx="9144000" cy="5145025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9144000" cy="5145024"/>
              <a:chOff x="0" y="0"/>
              <a:chExt cx="9144000" cy="5145024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0" y="0"/>
                <a:ext cx="9144000" cy="5145024"/>
                <a:chOff x="0" y="0"/>
                <a:chExt cx="9144000" cy="5145024"/>
              </a:xfrm>
            </p:grpSpPr>
            <p:pic>
              <p:nvPicPr>
                <p:cNvPr id="1029" name="Picture 5" descr="C:\Users\Thinkpad\Desktop\新建文件夹 (2)\·_0003_图层-1.png"/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0" cy="514502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8" name="Picture 4" descr="C:\Users\Thinkpad\Desktop\新建文件夹 (2)\·_0002_图层-2.png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144000" cy="3225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026" name="Picture 2" descr="C:\Users\Thinkpad\Desktop\新建文件夹 (2)\·_0000_000.png"/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73300" cy="9271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7" name="Picture 3" descr="C:\Users\Thinkpad\Desktop\新建文件夹 (2)\·_0001_图层-3.pn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968" y="2778563"/>
              <a:ext cx="4860032" cy="2366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Freeform 10"/>
          <p:cNvSpPr/>
          <p:nvPr/>
        </p:nvSpPr>
        <p:spPr bwMode="auto">
          <a:xfrm>
            <a:off x="4747466" y="137583"/>
            <a:ext cx="4145465" cy="2654383"/>
          </a:xfrm>
          <a:custGeom>
            <a:avLst/>
            <a:gdLst>
              <a:gd name="T0" fmla="*/ 554 w 3870"/>
              <a:gd name="T1" fmla="*/ 1726 h 2478"/>
              <a:gd name="T2" fmla="*/ 264 w 3870"/>
              <a:gd name="T3" fmla="*/ 1634 h 2478"/>
              <a:gd name="T4" fmla="*/ 72 w 3870"/>
              <a:gd name="T5" fmla="*/ 1444 h 2478"/>
              <a:gd name="T6" fmla="*/ 14 w 3870"/>
              <a:gd name="T7" fmla="*/ 1296 h 2478"/>
              <a:gd name="T8" fmla="*/ 2 w 3870"/>
              <a:gd name="T9" fmla="*/ 1106 h 2478"/>
              <a:gd name="T10" fmla="*/ 44 w 3870"/>
              <a:gd name="T11" fmla="*/ 920 h 2478"/>
              <a:gd name="T12" fmla="*/ 128 w 3870"/>
              <a:gd name="T13" fmla="*/ 762 h 2478"/>
              <a:gd name="T14" fmla="*/ 248 w 3870"/>
              <a:gd name="T15" fmla="*/ 652 h 2478"/>
              <a:gd name="T16" fmla="*/ 382 w 3870"/>
              <a:gd name="T17" fmla="*/ 608 h 2478"/>
              <a:gd name="T18" fmla="*/ 566 w 3870"/>
              <a:gd name="T19" fmla="*/ 620 h 2478"/>
              <a:gd name="T20" fmla="*/ 774 w 3870"/>
              <a:gd name="T21" fmla="*/ 572 h 2478"/>
              <a:gd name="T22" fmla="*/ 844 w 3870"/>
              <a:gd name="T23" fmla="*/ 296 h 2478"/>
              <a:gd name="T24" fmla="*/ 1022 w 3870"/>
              <a:gd name="T25" fmla="*/ 118 h 2478"/>
              <a:gd name="T26" fmla="*/ 1248 w 3870"/>
              <a:gd name="T27" fmla="*/ 38 h 2478"/>
              <a:gd name="T28" fmla="*/ 1556 w 3870"/>
              <a:gd name="T29" fmla="*/ 52 h 2478"/>
              <a:gd name="T30" fmla="*/ 1764 w 3870"/>
              <a:gd name="T31" fmla="*/ 154 h 2478"/>
              <a:gd name="T32" fmla="*/ 1834 w 3870"/>
              <a:gd name="T33" fmla="*/ 238 h 2478"/>
              <a:gd name="T34" fmla="*/ 1890 w 3870"/>
              <a:gd name="T35" fmla="*/ 436 h 2478"/>
              <a:gd name="T36" fmla="*/ 1928 w 3870"/>
              <a:gd name="T37" fmla="*/ 358 h 2478"/>
              <a:gd name="T38" fmla="*/ 2034 w 3870"/>
              <a:gd name="T39" fmla="*/ 210 h 2478"/>
              <a:gd name="T40" fmla="*/ 2218 w 3870"/>
              <a:gd name="T41" fmla="*/ 54 h 2478"/>
              <a:gd name="T42" fmla="*/ 2354 w 3870"/>
              <a:gd name="T43" fmla="*/ 8 h 2478"/>
              <a:gd name="T44" fmla="*/ 2608 w 3870"/>
              <a:gd name="T45" fmla="*/ 22 h 2478"/>
              <a:gd name="T46" fmla="*/ 2826 w 3870"/>
              <a:gd name="T47" fmla="*/ 118 h 2478"/>
              <a:gd name="T48" fmla="*/ 2964 w 3870"/>
              <a:gd name="T49" fmla="*/ 248 h 2478"/>
              <a:gd name="T50" fmla="*/ 3024 w 3870"/>
              <a:gd name="T51" fmla="*/ 380 h 2478"/>
              <a:gd name="T52" fmla="*/ 3040 w 3870"/>
              <a:gd name="T53" fmla="*/ 544 h 2478"/>
              <a:gd name="T54" fmla="*/ 3190 w 3870"/>
              <a:gd name="T55" fmla="*/ 626 h 2478"/>
              <a:gd name="T56" fmla="*/ 3376 w 3870"/>
              <a:gd name="T57" fmla="*/ 610 h 2478"/>
              <a:gd name="T58" fmla="*/ 3574 w 3870"/>
              <a:gd name="T59" fmla="*/ 656 h 2478"/>
              <a:gd name="T60" fmla="*/ 3700 w 3870"/>
              <a:gd name="T61" fmla="*/ 732 h 2478"/>
              <a:gd name="T62" fmla="*/ 3788 w 3870"/>
              <a:gd name="T63" fmla="*/ 848 h 2478"/>
              <a:gd name="T64" fmla="*/ 3866 w 3870"/>
              <a:gd name="T65" fmla="*/ 1130 h 2478"/>
              <a:gd name="T66" fmla="*/ 3850 w 3870"/>
              <a:gd name="T67" fmla="*/ 1406 h 2478"/>
              <a:gd name="T68" fmla="*/ 3788 w 3870"/>
              <a:gd name="T69" fmla="*/ 1558 h 2478"/>
              <a:gd name="T70" fmla="*/ 3660 w 3870"/>
              <a:gd name="T71" fmla="*/ 1678 h 2478"/>
              <a:gd name="T72" fmla="*/ 3420 w 3870"/>
              <a:gd name="T73" fmla="*/ 1746 h 2478"/>
              <a:gd name="T74" fmla="*/ 3128 w 3870"/>
              <a:gd name="T75" fmla="*/ 1814 h 2478"/>
              <a:gd name="T76" fmla="*/ 3106 w 3870"/>
              <a:gd name="T77" fmla="*/ 2114 h 2478"/>
              <a:gd name="T78" fmla="*/ 2960 w 3870"/>
              <a:gd name="T79" fmla="*/ 2316 h 2478"/>
              <a:gd name="T80" fmla="*/ 2792 w 3870"/>
              <a:gd name="T81" fmla="*/ 2384 h 2478"/>
              <a:gd name="T82" fmla="*/ 2634 w 3870"/>
              <a:gd name="T83" fmla="*/ 2394 h 2478"/>
              <a:gd name="T84" fmla="*/ 2358 w 3870"/>
              <a:gd name="T85" fmla="*/ 2374 h 2478"/>
              <a:gd name="T86" fmla="*/ 2194 w 3870"/>
              <a:gd name="T87" fmla="*/ 2306 h 2478"/>
              <a:gd name="T88" fmla="*/ 2060 w 3870"/>
              <a:gd name="T89" fmla="*/ 2184 h 2478"/>
              <a:gd name="T90" fmla="*/ 1956 w 3870"/>
              <a:gd name="T91" fmla="*/ 2044 h 2478"/>
              <a:gd name="T92" fmla="*/ 1864 w 3870"/>
              <a:gd name="T93" fmla="*/ 2234 h 2478"/>
              <a:gd name="T94" fmla="*/ 1720 w 3870"/>
              <a:gd name="T95" fmla="*/ 2376 h 2478"/>
              <a:gd name="T96" fmla="*/ 1538 w 3870"/>
              <a:gd name="T97" fmla="*/ 2460 h 2478"/>
              <a:gd name="T98" fmla="*/ 1328 w 3870"/>
              <a:gd name="T99" fmla="*/ 2476 h 2478"/>
              <a:gd name="T100" fmla="*/ 1106 w 3870"/>
              <a:gd name="T101" fmla="*/ 2420 h 2478"/>
              <a:gd name="T102" fmla="*/ 926 w 3870"/>
              <a:gd name="T103" fmla="*/ 2304 h 2478"/>
              <a:gd name="T104" fmla="*/ 814 w 3870"/>
              <a:gd name="T105" fmla="*/ 2094 h 2478"/>
              <a:gd name="T106" fmla="*/ 796 w 3870"/>
              <a:gd name="T107" fmla="*/ 174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0" h="2478">
                <a:moveTo>
                  <a:pt x="796" y="1740"/>
                </a:moveTo>
                <a:lnTo>
                  <a:pt x="796" y="1740"/>
                </a:lnTo>
                <a:lnTo>
                  <a:pt x="732" y="1740"/>
                </a:lnTo>
                <a:lnTo>
                  <a:pt x="670" y="1738"/>
                </a:lnTo>
                <a:lnTo>
                  <a:pt x="610" y="1734"/>
                </a:lnTo>
                <a:lnTo>
                  <a:pt x="554" y="1726"/>
                </a:lnTo>
                <a:lnTo>
                  <a:pt x="500" y="1718"/>
                </a:lnTo>
                <a:lnTo>
                  <a:pt x="448" y="1706"/>
                </a:lnTo>
                <a:lnTo>
                  <a:pt x="398" y="1692"/>
                </a:lnTo>
                <a:lnTo>
                  <a:pt x="350" y="1674"/>
                </a:lnTo>
                <a:lnTo>
                  <a:pt x="306" y="1656"/>
                </a:lnTo>
                <a:lnTo>
                  <a:pt x="264" y="1634"/>
                </a:lnTo>
                <a:lnTo>
                  <a:pt x="224" y="1610"/>
                </a:lnTo>
                <a:lnTo>
                  <a:pt x="188" y="1582"/>
                </a:lnTo>
                <a:lnTo>
                  <a:pt x="156" y="1552"/>
                </a:lnTo>
                <a:lnTo>
                  <a:pt x="124" y="1518"/>
                </a:lnTo>
                <a:lnTo>
                  <a:pt x="96" y="1482"/>
                </a:lnTo>
                <a:lnTo>
                  <a:pt x="72" y="1444"/>
                </a:lnTo>
                <a:lnTo>
                  <a:pt x="72" y="1444"/>
                </a:lnTo>
                <a:lnTo>
                  <a:pt x="56" y="1416"/>
                </a:lnTo>
                <a:lnTo>
                  <a:pt x="44" y="1386"/>
                </a:lnTo>
                <a:lnTo>
                  <a:pt x="32" y="1358"/>
                </a:lnTo>
                <a:lnTo>
                  <a:pt x="22" y="1326"/>
                </a:lnTo>
                <a:lnTo>
                  <a:pt x="14" y="1296"/>
                </a:lnTo>
                <a:lnTo>
                  <a:pt x="8" y="1264"/>
                </a:lnTo>
                <a:lnTo>
                  <a:pt x="4" y="1234"/>
                </a:lnTo>
                <a:lnTo>
                  <a:pt x="2" y="1202"/>
                </a:lnTo>
                <a:lnTo>
                  <a:pt x="0" y="1170"/>
                </a:lnTo>
                <a:lnTo>
                  <a:pt x="0" y="1138"/>
                </a:lnTo>
                <a:lnTo>
                  <a:pt x="2" y="1106"/>
                </a:lnTo>
                <a:lnTo>
                  <a:pt x="6" y="1074"/>
                </a:lnTo>
                <a:lnTo>
                  <a:pt x="10" y="1042"/>
                </a:lnTo>
                <a:lnTo>
                  <a:pt x="16" y="1012"/>
                </a:lnTo>
                <a:lnTo>
                  <a:pt x="24" y="980"/>
                </a:lnTo>
                <a:lnTo>
                  <a:pt x="34" y="950"/>
                </a:lnTo>
                <a:lnTo>
                  <a:pt x="44" y="920"/>
                </a:lnTo>
                <a:lnTo>
                  <a:pt x="54" y="892"/>
                </a:lnTo>
                <a:lnTo>
                  <a:pt x="68" y="864"/>
                </a:lnTo>
                <a:lnTo>
                  <a:pt x="82" y="838"/>
                </a:lnTo>
                <a:lnTo>
                  <a:pt x="96" y="812"/>
                </a:lnTo>
                <a:lnTo>
                  <a:pt x="112" y="786"/>
                </a:lnTo>
                <a:lnTo>
                  <a:pt x="128" y="762"/>
                </a:lnTo>
                <a:lnTo>
                  <a:pt x="146" y="740"/>
                </a:lnTo>
                <a:lnTo>
                  <a:pt x="166" y="720"/>
                </a:lnTo>
                <a:lnTo>
                  <a:pt x="184" y="700"/>
                </a:lnTo>
                <a:lnTo>
                  <a:pt x="206" y="682"/>
                </a:lnTo>
                <a:lnTo>
                  <a:pt x="226" y="666"/>
                </a:lnTo>
                <a:lnTo>
                  <a:pt x="248" y="652"/>
                </a:lnTo>
                <a:lnTo>
                  <a:pt x="272" y="640"/>
                </a:lnTo>
                <a:lnTo>
                  <a:pt x="294" y="630"/>
                </a:lnTo>
                <a:lnTo>
                  <a:pt x="318" y="622"/>
                </a:lnTo>
                <a:lnTo>
                  <a:pt x="318" y="622"/>
                </a:lnTo>
                <a:lnTo>
                  <a:pt x="350" y="614"/>
                </a:lnTo>
                <a:lnTo>
                  <a:pt x="382" y="608"/>
                </a:lnTo>
                <a:lnTo>
                  <a:pt x="414" y="604"/>
                </a:lnTo>
                <a:lnTo>
                  <a:pt x="444" y="604"/>
                </a:lnTo>
                <a:lnTo>
                  <a:pt x="476" y="606"/>
                </a:lnTo>
                <a:lnTo>
                  <a:pt x="506" y="608"/>
                </a:lnTo>
                <a:lnTo>
                  <a:pt x="536" y="614"/>
                </a:lnTo>
                <a:lnTo>
                  <a:pt x="566" y="620"/>
                </a:lnTo>
                <a:lnTo>
                  <a:pt x="624" y="634"/>
                </a:lnTo>
                <a:lnTo>
                  <a:pt x="678" y="652"/>
                </a:lnTo>
                <a:lnTo>
                  <a:pt x="780" y="686"/>
                </a:lnTo>
                <a:lnTo>
                  <a:pt x="780" y="686"/>
                </a:lnTo>
                <a:lnTo>
                  <a:pt x="774" y="628"/>
                </a:lnTo>
                <a:lnTo>
                  <a:pt x="774" y="572"/>
                </a:lnTo>
                <a:lnTo>
                  <a:pt x="778" y="520"/>
                </a:lnTo>
                <a:lnTo>
                  <a:pt x="784" y="470"/>
                </a:lnTo>
                <a:lnTo>
                  <a:pt x="794" y="422"/>
                </a:lnTo>
                <a:lnTo>
                  <a:pt x="808" y="378"/>
                </a:lnTo>
                <a:lnTo>
                  <a:pt x="824" y="336"/>
                </a:lnTo>
                <a:lnTo>
                  <a:pt x="844" y="296"/>
                </a:lnTo>
                <a:lnTo>
                  <a:pt x="868" y="260"/>
                </a:lnTo>
                <a:lnTo>
                  <a:pt x="894" y="226"/>
                </a:lnTo>
                <a:lnTo>
                  <a:pt x="922" y="196"/>
                </a:lnTo>
                <a:lnTo>
                  <a:pt x="952" y="166"/>
                </a:lnTo>
                <a:lnTo>
                  <a:pt x="986" y="140"/>
                </a:lnTo>
                <a:lnTo>
                  <a:pt x="1022" y="118"/>
                </a:lnTo>
                <a:lnTo>
                  <a:pt x="1060" y="96"/>
                </a:lnTo>
                <a:lnTo>
                  <a:pt x="1100" y="78"/>
                </a:lnTo>
                <a:lnTo>
                  <a:pt x="1100" y="78"/>
                </a:lnTo>
                <a:lnTo>
                  <a:pt x="1148" y="60"/>
                </a:lnTo>
                <a:lnTo>
                  <a:pt x="1196" y="48"/>
                </a:lnTo>
                <a:lnTo>
                  <a:pt x="1248" y="38"/>
                </a:lnTo>
                <a:lnTo>
                  <a:pt x="1298" y="32"/>
                </a:lnTo>
                <a:lnTo>
                  <a:pt x="1352" y="28"/>
                </a:lnTo>
                <a:lnTo>
                  <a:pt x="1404" y="30"/>
                </a:lnTo>
                <a:lnTo>
                  <a:pt x="1456" y="34"/>
                </a:lnTo>
                <a:lnTo>
                  <a:pt x="1506" y="42"/>
                </a:lnTo>
                <a:lnTo>
                  <a:pt x="1556" y="52"/>
                </a:lnTo>
                <a:lnTo>
                  <a:pt x="1604" y="66"/>
                </a:lnTo>
                <a:lnTo>
                  <a:pt x="1648" y="84"/>
                </a:lnTo>
                <a:lnTo>
                  <a:pt x="1690" y="104"/>
                </a:lnTo>
                <a:lnTo>
                  <a:pt x="1730" y="128"/>
                </a:lnTo>
                <a:lnTo>
                  <a:pt x="1746" y="140"/>
                </a:lnTo>
                <a:lnTo>
                  <a:pt x="1764" y="154"/>
                </a:lnTo>
                <a:lnTo>
                  <a:pt x="1780" y="168"/>
                </a:lnTo>
                <a:lnTo>
                  <a:pt x="1794" y="182"/>
                </a:lnTo>
                <a:lnTo>
                  <a:pt x="1808" y="198"/>
                </a:lnTo>
                <a:lnTo>
                  <a:pt x="1820" y="214"/>
                </a:lnTo>
                <a:lnTo>
                  <a:pt x="1820" y="214"/>
                </a:lnTo>
                <a:lnTo>
                  <a:pt x="1834" y="238"/>
                </a:lnTo>
                <a:lnTo>
                  <a:pt x="1846" y="262"/>
                </a:lnTo>
                <a:lnTo>
                  <a:pt x="1856" y="288"/>
                </a:lnTo>
                <a:lnTo>
                  <a:pt x="1864" y="314"/>
                </a:lnTo>
                <a:lnTo>
                  <a:pt x="1872" y="342"/>
                </a:lnTo>
                <a:lnTo>
                  <a:pt x="1878" y="372"/>
                </a:lnTo>
                <a:lnTo>
                  <a:pt x="1890" y="436"/>
                </a:lnTo>
                <a:lnTo>
                  <a:pt x="1890" y="436"/>
                </a:lnTo>
                <a:lnTo>
                  <a:pt x="1898" y="436"/>
                </a:lnTo>
                <a:lnTo>
                  <a:pt x="1898" y="436"/>
                </a:lnTo>
                <a:lnTo>
                  <a:pt x="1904" y="408"/>
                </a:lnTo>
                <a:lnTo>
                  <a:pt x="1914" y="382"/>
                </a:lnTo>
                <a:lnTo>
                  <a:pt x="1928" y="358"/>
                </a:lnTo>
                <a:lnTo>
                  <a:pt x="1942" y="332"/>
                </a:lnTo>
                <a:lnTo>
                  <a:pt x="1958" y="310"/>
                </a:lnTo>
                <a:lnTo>
                  <a:pt x="1974" y="288"/>
                </a:lnTo>
                <a:lnTo>
                  <a:pt x="2006" y="246"/>
                </a:lnTo>
                <a:lnTo>
                  <a:pt x="2006" y="246"/>
                </a:lnTo>
                <a:lnTo>
                  <a:pt x="2034" y="210"/>
                </a:lnTo>
                <a:lnTo>
                  <a:pt x="2066" y="174"/>
                </a:lnTo>
                <a:lnTo>
                  <a:pt x="2100" y="140"/>
                </a:lnTo>
                <a:lnTo>
                  <a:pt x="2136" y="108"/>
                </a:lnTo>
                <a:lnTo>
                  <a:pt x="2176" y="80"/>
                </a:lnTo>
                <a:lnTo>
                  <a:pt x="2198" y="66"/>
                </a:lnTo>
                <a:lnTo>
                  <a:pt x="2218" y="54"/>
                </a:lnTo>
                <a:lnTo>
                  <a:pt x="2242" y="44"/>
                </a:lnTo>
                <a:lnTo>
                  <a:pt x="2264" y="32"/>
                </a:lnTo>
                <a:lnTo>
                  <a:pt x="2288" y="24"/>
                </a:lnTo>
                <a:lnTo>
                  <a:pt x="2314" y="16"/>
                </a:lnTo>
                <a:lnTo>
                  <a:pt x="2314" y="16"/>
                </a:lnTo>
                <a:lnTo>
                  <a:pt x="2354" y="8"/>
                </a:lnTo>
                <a:lnTo>
                  <a:pt x="2396" y="2"/>
                </a:lnTo>
                <a:lnTo>
                  <a:pt x="2440" y="0"/>
                </a:lnTo>
                <a:lnTo>
                  <a:pt x="2484" y="2"/>
                </a:lnTo>
                <a:lnTo>
                  <a:pt x="2528" y="6"/>
                </a:lnTo>
                <a:lnTo>
                  <a:pt x="2568" y="14"/>
                </a:lnTo>
                <a:lnTo>
                  <a:pt x="2608" y="22"/>
                </a:lnTo>
                <a:lnTo>
                  <a:pt x="2642" y="32"/>
                </a:lnTo>
                <a:lnTo>
                  <a:pt x="2642" y="32"/>
                </a:lnTo>
                <a:lnTo>
                  <a:pt x="2692" y="50"/>
                </a:lnTo>
                <a:lnTo>
                  <a:pt x="2740" y="70"/>
                </a:lnTo>
                <a:lnTo>
                  <a:pt x="2784" y="94"/>
                </a:lnTo>
                <a:lnTo>
                  <a:pt x="2826" y="118"/>
                </a:lnTo>
                <a:lnTo>
                  <a:pt x="2866" y="146"/>
                </a:lnTo>
                <a:lnTo>
                  <a:pt x="2902" y="178"/>
                </a:lnTo>
                <a:lnTo>
                  <a:pt x="2918" y="194"/>
                </a:lnTo>
                <a:lnTo>
                  <a:pt x="2934" y="212"/>
                </a:lnTo>
                <a:lnTo>
                  <a:pt x="2950" y="230"/>
                </a:lnTo>
                <a:lnTo>
                  <a:pt x="2964" y="248"/>
                </a:lnTo>
                <a:lnTo>
                  <a:pt x="2976" y="268"/>
                </a:lnTo>
                <a:lnTo>
                  <a:pt x="2988" y="288"/>
                </a:lnTo>
                <a:lnTo>
                  <a:pt x="2998" y="310"/>
                </a:lnTo>
                <a:lnTo>
                  <a:pt x="3008" y="332"/>
                </a:lnTo>
                <a:lnTo>
                  <a:pt x="3018" y="356"/>
                </a:lnTo>
                <a:lnTo>
                  <a:pt x="3024" y="380"/>
                </a:lnTo>
                <a:lnTo>
                  <a:pt x="3030" y="404"/>
                </a:lnTo>
                <a:lnTo>
                  <a:pt x="3034" y="430"/>
                </a:lnTo>
                <a:lnTo>
                  <a:pt x="3038" y="458"/>
                </a:lnTo>
                <a:lnTo>
                  <a:pt x="3040" y="486"/>
                </a:lnTo>
                <a:lnTo>
                  <a:pt x="3040" y="514"/>
                </a:lnTo>
                <a:lnTo>
                  <a:pt x="3040" y="544"/>
                </a:lnTo>
                <a:lnTo>
                  <a:pt x="3038" y="576"/>
                </a:lnTo>
                <a:lnTo>
                  <a:pt x="3034" y="608"/>
                </a:lnTo>
                <a:lnTo>
                  <a:pt x="3028" y="640"/>
                </a:lnTo>
                <a:lnTo>
                  <a:pt x="3022" y="674"/>
                </a:lnTo>
                <a:lnTo>
                  <a:pt x="3022" y="674"/>
                </a:lnTo>
                <a:lnTo>
                  <a:pt x="3190" y="626"/>
                </a:lnTo>
                <a:lnTo>
                  <a:pt x="3190" y="626"/>
                </a:lnTo>
                <a:lnTo>
                  <a:pt x="3228" y="618"/>
                </a:lnTo>
                <a:lnTo>
                  <a:pt x="3266" y="612"/>
                </a:lnTo>
                <a:lnTo>
                  <a:pt x="3304" y="610"/>
                </a:lnTo>
                <a:lnTo>
                  <a:pt x="3340" y="610"/>
                </a:lnTo>
                <a:lnTo>
                  <a:pt x="3376" y="610"/>
                </a:lnTo>
                <a:lnTo>
                  <a:pt x="3412" y="614"/>
                </a:lnTo>
                <a:lnTo>
                  <a:pt x="3446" y="620"/>
                </a:lnTo>
                <a:lnTo>
                  <a:pt x="3480" y="626"/>
                </a:lnTo>
                <a:lnTo>
                  <a:pt x="3512" y="634"/>
                </a:lnTo>
                <a:lnTo>
                  <a:pt x="3544" y="644"/>
                </a:lnTo>
                <a:lnTo>
                  <a:pt x="3574" y="656"/>
                </a:lnTo>
                <a:lnTo>
                  <a:pt x="3602" y="670"/>
                </a:lnTo>
                <a:lnTo>
                  <a:pt x="3628" y="684"/>
                </a:lnTo>
                <a:lnTo>
                  <a:pt x="3654" y="698"/>
                </a:lnTo>
                <a:lnTo>
                  <a:pt x="3678" y="714"/>
                </a:lnTo>
                <a:lnTo>
                  <a:pt x="3700" y="732"/>
                </a:lnTo>
                <a:lnTo>
                  <a:pt x="3700" y="732"/>
                </a:lnTo>
                <a:lnTo>
                  <a:pt x="3716" y="748"/>
                </a:lnTo>
                <a:lnTo>
                  <a:pt x="3732" y="764"/>
                </a:lnTo>
                <a:lnTo>
                  <a:pt x="3748" y="782"/>
                </a:lnTo>
                <a:lnTo>
                  <a:pt x="3762" y="802"/>
                </a:lnTo>
                <a:lnTo>
                  <a:pt x="3776" y="824"/>
                </a:lnTo>
                <a:lnTo>
                  <a:pt x="3788" y="848"/>
                </a:lnTo>
                <a:lnTo>
                  <a:pt x="3800" y="872"/>
                </a:lnTo>
                <a:lnTo>
                  <a:pt x="3810" y="898"/>
                </a:lnTo>
                <a:lnTo>
                  <a:pt x="3830" y="952"/>
                </a:lnTo>
                <a:lnTo>
                  <a:pt x="3846" y="1010"/>
                </a:lnTo>
                <a:lnTo>
                  <a:pt x="3858" y="1070"/>
                </a:lnTo>
                <a:lnTo>
                  <a:pt x="3866" y="1130"/>
                </a:lnTo>
                <a:lnTo>
                  <a:pt x="3870" y="1194"/>
                </a:lnTo>
                <a:lnTo>
                  <a:pt x="3870" y="1256"/>
                </a:lnTo>
                <a:lnTo>
                  <a:pt x="3866" y="1316"/>
                </a:lnTo>
                <a:lnTo>
                  <a:pt x="3862" y="1346"/>
                </a:lnTo>
                <a:lnTo>
                  <a:pt x="3856" y="1376"/>
                </a:lnTo>
                <a:lnTo>
                  <a:pt x="3850" y="1406"/>
                </a:lnTo>
                <a:lnTo>
                  <a:pt x="3844" y="1434"/>
                </a:lnTo>
                <a:lnTo>
                  <a:pt x="3834" y="1460"/>
                </a:lnTo>
                <a:lnTo>
                  <a:pt x="3826" y="1486"/>
                </a:lnTo>
                <a:lnTo>
                  <a:pt x="3814" y="1512"/>
                </a:lnTo>
                <a:lnTo>
                  <a:pt x="3802" y="1536"/>
                </a:lnTo>
                <a:lnTo>
                  <a:pt x="3788" y="1558"/>
                </a:lnTo>
                <a:lnTo>
                  <a:pt x="3774" y="1580"/>
                </a:lnTo>
                <a:lnTo>
                  <a:pt x="3774" y="1580"/>
                </a:lnTo>
                <a:lnTo>
                  <a:pt x="3750" y="1610"/>
                </a:lnTo>
                <a:lnTo>
                  <a:pt x="3722" y="1636"/>
                </a:lnTo>
                <a:lnTo>
                  <a:pt x="3692" y="1658"/>
                </a:lnTo>
                <a:lnTo>
                  <a:pt x="3660" y="1678"/>
                </a:lnTo>
                <a:lnTo>
                  <a:pt x="3624" y="1694"/>
                </a:lnTo>
                <a:lnTo>
                  <a:pt x="3588" y="1710"/>
                </a:lnTo>
                <a:lnTo>
                  <a:pt x="3548" y="1722"/>
                </a:lnTo>
                <a:lnTo>
                  <a:pt x="3508" y="1732"/>
                </a:lnTo>
                <a:lnTo>
                  <a:pt x="3464" y="1740"/>
                </a:lnTo>
                <a:lnTo>
                  <a:pt x="3420" y="1746"/>
                </a:lnTo>
                <a:lnTo>
                  <a:pt x="3372" y="1750"/>
                </a:lnTo>
                <a:lnTo>
                  <a:pt x="3324" y="1754"/>
                </a:lnTo>
                <a:lnTo>
                  <a:pt x="3224" y="1756"/>
                </a:lnTo>
                <a:lnTo>
                  <a:pt x="3120" y="1756"/>
                </a:lnTo>
                <a:lnTo>
                  <a:pt x="3120" y="1756"/>
                </a:lnTo>
                <a:lnTo>
                  <a:pt x="3128" y="1814"/>
                </a:lnTo>
                <a:lnTo>
                  <a:pt x="3134" y="1870"/>
                </a:lnTo>
                <a:lnTo>
                  <a:pt x="3136" y="1924"/>
                </a:lnTo>
                <a:lnTo>
                  <a:pt x="3134" y="1976"/>
                </a:lnTo>
                <a:lnTo>
                  <a:pt x="3128" y="2024"/>
                </a:lnTo>
                <a:lnTo>
                  <a:pt x="3120" y="2070"/>
                </a:lnTo>
                <a:lnTo>
                  <a:pt x="3106" y="2114"/>
                </a:lnTo>
                <a:lnTo>
                  <a:pt x="3090" y="2156"/>
                </a:lnTo>
                <a:lnTo>
                  <a:pt x="3072" y="2194"/>
                </a:lnTo>
                <a:lnTo>
                  <a:pt x="3048" y="2230"/>
                </a:lnTo>
                <a:lnTo>
                  <a:pt x="3022" y="2262"/>
                </a:lnTo>
                <a:lnTo>
                  <a:pt x="2992" y="2290"/>
                </a:lnTo>
                <a:lnTo>
                  <a:pt x="2960" y="2316"/>
                </a:lnTo>
                <a:lnTo>
                  <a:pt x="2922" y="2340"/>
                </a:lnTo>
                <a:lnTo>
                  <a:pt x="2884" y="2358"/>
                </a:lnTo>
                <a:lnTo>
                  <a:pt x="2840" y="2374"/>
                </a:lnTo>
                <a:lnTo>
                  <a:pt x="2840" y="2374"/>
                </a:lnTo>
                <a:lnTo>
                  <a:pt x="2816" y="2380"/>
                </a:lnTo>
                <a:lnTo>
                  <a:pt x="2792" y="2384"/>
                </a:lnTo>
                <a:lnTo>
                  <a:pt x="2768" y="2386"/>
                </a:lnTo>
                <a:lnTo>
                  <a:pt x="2742" y="2388"/>
                </a:lnTo>
                <a:lnTo>
                  <a:pt x="2690" y="2390"/>
                </a:lnTo>
                <a:lnTo>
                  <a:pt x="2664" y="2390"/>
                </a:lnTo>
                <a:lnTo>
                  <a:pt x="2634" y="2394"/>
                </a:lnTo>
                <a:lnTo>
                  <a:pt x="2634" y="2394"/>
                </a:lnTo>
                <a:lnTo>
                  <a:pt x="2590" y="2398"/>
                </a:lnTo>
                <a:lnTo>
                  <a:pt x="2544" y="2400"/>
                </a:lnTo>
                <a:lnTo>
                  <a:pt x="2496" y="2396"/>
                </a:lnTo>
                <a:lnTo>
                  <a:pt x="2448" y="2392"/>
                </a:lnTo>
                <a:lnTo>
                  <a:pt x="2402" y="2384"/>
                </a:lnTo>
                <a:lnTo>
                  <a:pt x="2358" y="2374"/>
                </a:lnTo>
                <a:lnTo>
                  <a:pt x="2316" y="2362"/>
                </a:lnTo>
                <a:lnTo>
                  <a:pt x="2280" y="2348"/>
                </a:lnTo>
                <a:lnTo>
                  <a:pt x="2280" y="2348"/>
                </a:lnTo>
                <a:lnTo>
                  <a:pt x="2248" y="2336"/>
                </a:lnTo>
                <a:lnTo>
                  <a:pt x="2220" y="2322"/>
                </a:lnTo>
                <a:lnTo>
                  <a:pt x="2194" y="2306"/>
                </a:lnTo>
                <a:lnTo>
                  <a:pt x="2170" y="2290"/>
                </a:lnTo>
                <a:lnTo>
                  <a:pt x="2148" y="2274"/>
                </a:lnTo>
                <a:lnTo>
                  <a:pt x="2128" y="2258"/>
                </a:lnTo>
                <a:lnTo>
                  <a:pt x="2110" y="2240"/>
                </a:lnTo>
                <a:lnTo>
                  <a:pt x="2092" y="2222"/>
                </a:lnTo>
                <a:lnTo>
                  <a:pt x="2060" y="2184"/>
                </a:lnTo>
                <a:lnTo>
                  <a:pt x="2030" y="2140"/>
                </a:lnTo>
                <a:lnTo>
                  <a:pt x="1996" y="2094"/>
                </a:lnTo>
                <a:lnTo>
                  <a:pt x="1960" y="2044"/>
                </a:lnTo>
                <a:lnTo>
                  <a:pt x="1960" y="2044"/>
                </a:lnTo>
                <a:lnTo>
                  <a:pt x="1956" y="2044"/>
                </a:lnTo>
                <a:lnTo>
                  <a:pt x="1956" y="2044"/>
                </a:lnTo>
                <a:lnTo>
                  <a:pt x="1944" y="2080"/>
                </a:lnTo>
                <a:lnTo>
                  <a:pt x="1932" y="2112"/>
                </a:lnTo>
                <a:lnTo>
                  <a:pt x="1918" y="2144"/>
                </a:lnTo>
                <a:lnTo>
                  <a:pt x="1900" y="2176"/>
                </a:lnTo>
                <a:lnTo>
                  <a:pt x="1884" y="2206"/>
                </a:lnTo>
                <a:lnTo>
                  <a:pt x="1864" y="2234"/>
                </a:lnTo>
                <a:lnTo>
                  <a:pt x="1844" y="2262"/>
                </a:lnTo>
                <a:lnTo>
                  <a:pt x="1820" y="2286"/>
                </a:lnTo>
                <a:lnTo>
                  <a:pt x="1798" y="2312"/>
                </a:lnTo>
                <a:lnTo>
                  <a:pt x="1772" y="2334"/>
                </a:lnTo>
                <a:lnTo>
                  <a:pt x="1748" y="2356"/>
                </a:lnTo>
                <a:lnTo>
                  <a:pt x="1720" y="2376"/>
                </a:lnTo>
                <a:lnTo>
                  <a:pt x="1692" y="2394"/>
                </a:lnTo>
                <a:lnTo>
                  <a:pt x="1662" y="2410"/>
                </a:lnTo>
                <a:lnTo>
                  <a:pt x="1632" y="2424"/>
                </a:lnTo>
                <a:lnTo>
                  <a:pt x="1602" y="2438"/>
                </a:lnTo>
                <a:lnTo>
                  <a:pt x="1570" y="2450"/>
                </a:lnTo>
                <a:lnTo>
                  <a:pt x="1538" y="2460"/>
                </a:lnTo>
                <a:lnTo>
                  <a:pt x="1504" y="2466"/>
                </a:lnTo>
                <a:lnTo>
                  <a:pt x="1470" y="2472"/>
                </a:lnTo>
                <a:lnTo>
                  <a:pt x="1436" y="2476"/>
                </a:lnTo>
                <a:lnTo>
                  <a:pt x="1400" y="2478"/>
                </a:lnTo>
                <a:lnTo>
                  <a:pt x="1364" y="2478"/>
                </a:lnTo>
                <a:lnTo>
                  <a:pt x="1328" y="2476"/>
                </a:lnTo>
                <a:lnTo>
                  <a:pt x="1292" y="2472"/>
                </a:lnTo>
                <a:lnTo>
                  <a:pt x="1254" y="2466"/>
                </a:lnTo>
                <a:lnTo>
                  <a:pt x="1218" y="2458"/>
                </a:lnTo>
                <a:lnTo>
                  <a:pt x="1180" y="2448"/>
                </a:lnTo>
                <a:lnTo>
                  <a:pt x="1142" y="2434"/>
                </a:lnTo>
                <a:lnTo>
                  <a:pt x="1106" y="2420"/>
                </a:lnTo>
                <a:lnTo>
                  <a:pt x="1068" y="2402"/>
                </a:lnTo>
                <a:lnTo>
                  <a:pt x="1030" y="2382"/>
                </a:lnTo>
                <a:lnTo>
                  <a:pt x="1030" y="2382"/>
                </a:lnTo>
                <a:lnTo>
                  <a:pt x="990" y="2358"/>
                </a:lnTo>
                <a:lnTo>
                  <a:pt x="956" y="2332"/>
                </a:lnTo>
                <a:lnTo>
                  <a:pt x="926" y="2304"/>
                </a:lnTo>
                <a:lnTo>
                  <a:pt x="898" y="2274"/>
                </a:lnTo>
                <a:lnTo>
                  <a:pt x="876" y="2242"/>
                </a:lnTo>
                <a:lnTo>
                  <a:pt x="856" y="2208"/>
                </a:lnTo>
                <a:lnTo>
                  <a:pt x="840" y="2172"/>
                </a:lnTo>
                <a:lnTo>
                  <a:pt x="826" y="2134"/>
                </a:lnTo>
                <a:lnTo>
                  <a:pt x="814" y="2094"/>
                </a:lnTo>
                <a:lnTo>
                  <a:pt x="806" y="2052"/>
                </a:lnTo>
                <a:lnTo>
                  <a:pt x="800" y="2006"/>
                </a:lnTo>
                <a:lnTo>
                  <a:pt x="796" y="1958"/>
                </a:lnTo>
                <a:lnTo>
                  <a:pt x="794" y="1908"/>
                </a:lnTo>
                <a:lnTo>
                  <a:pt x="794" y="1854"/>
                </a:lnTo>
                <a:lnTo>
                  <a:pt x="796" y="1740"/>
                </a:lnTo>
                <a:lnTo>
                  <a:pt x="796" y="174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381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2" name="Freeform 10"/>
          <p:cNvSpPr/>
          <p:nvPr/>
        </p:nvSpPr>
        <p:spPr bwMode="auto">
          <a:xfrm>
            <a:off x="2124179" y="1612900"/>
            <a:ext cx="3324187" cy="2128510"/>
          </a:xfrm>
          <a:custGeom>
            <a:avLst/>
            <a:gdLst>
              <a:gd name="T0" fmla="*/ 554 w 3870"/>
              <a:gd name="T1" fmla="*/ 1726 h 2478"/>
              <a:gd name="T2" fmla="*/ 264 w 3870"/>
              <a:gd name="T3" fmla="*/ 1634 h 2478"/>
              <a:gd name="T4" fmla="*/ 72 w 3870"/>
              <a:gd name="T5" fmla="*/ 1444 h 2478"/>
              <a:gd name="T6" fmla="*/ 14 w 3870"/>
              <a:gd name="T7" fmla="*/ 1296 h 2478"/>
              <a:gd name="T8" fmla="*/ 2 w 3870"/>
              <a:gd name="T9" fmla="*/ 1106 h 2478"/>
              <a:gd name="T10" fmla="*/ 44 w 3870"/>
              <a:gd name="T11" fmla="*/ 920 h 2478"/>
              <a:gd name="T12" fmla="*/ 128 w 3870"/>
              <a:gd name="T13" fmla="*/ 762 h 2478"/>
              <a:gd name="T14" fmla="*/ 248 w 3870"/>
              <a:gd name="T15" fmla="*/ 652 h 2478"/>
              <a:gd name="T16" fmla="*/ 382 w 3870"/>
              <a:gd name="T17" fmla="*/ 608 h 2478"/>
              <a:gd name="T18" fmla="*/ 566 w 3870"/>
              <a:gd name="T19" fmla="*/ 620 h 2478"/>
              <a:gd name="T20" fmla="*/ 774 w 3870"/>
              <a:gd name="T21" fmla="*/ 572 h 2478"/>
              <a:gd name="T22" fmla="*/ 844 w 3870"/>
              <a:gd name="T23" fmla="*/ 296 h 2478"/>
              <a:gd name="T24" fmla="*/ 1022 w 3870"/>
              <a:gd name="T25" fmla="*/ 118 h 2478"/>
              <a:gd name="T26" fmla="*/ 1248 w 3870"/>
              <a:gd name="T27" fmla="*/ 38 h 2478"/>
              <a:gd name="T28" fmla="*/ 1556 w 3870"/>
              <a:gd name="T29" fmla="*/ 52 h 2478"/>
              <a:gd name="T30" fmla="*/ 1764 w 3870"/>
              <a:gd name="T31" fmla="*/ 154 h 2478"/>
              <a:gd name="T32" fmla="*/ 1834 w 3870"/>
              <a:gd name="T33" fmla="*/ 238 h 2478"/>
              <a:gd name="T34" fmla="*/ 1890 w 3870"/>
              <a:gd name="T35" fmla="*/ 436 h 2478"/>
              <a:gd name="T36" fmla="*/ 1928 w 3870"/>
              <a:gd name="T37" fmla="*/ 358 h 2478"/>
              <a:gd name="T38" fmla="*/ 2034 w 3870"/>
              <a:gd name="T39" fmla="*/ 210 h 2478"/>
              <a:gd name="T40" fmla="*/ 2218 w 3870"/>
              <a:gd name="T41" fmla="*/ 54 h 2478"/>
              <a:gd name="T42" fmla="*/ 2354 w 3870"/>
              <a:gd name="T43" fmla="*/ 8 h 2478"/>
              <a:gd name="T44" fmla="*/ 2608 w 3870"/>
              <a:gd name="T45" fmla="*/ 22 h 2478"/>
              <a:gd name="T46" fmla="*/ 2826 w 3870"/>
              <a:gd name="T47" fmla="*/ 118 h 2478"/>
              <a:gd name="T48" fmla="*/ 2964 w 3870"/>
              <a:gd name="T49" fmla="*/ 248 h 2478"/>
              <a:gd name="T50" fmla="*/ 3024 w 3870"/>
              <a:gd name="T51" fmla="*/ 380 h 2478"/>
              <a:gd name="T52" fmla="*/ 3040 w 3870"/>
              <a:gd name="T53" fmla="*/ 544 h 2478"/>
              <a:gd name="T54" fmla="*/ 3190 w 3870"/>
              <a:gd name="T55" fmla="*/ 626 h 2478"/>
              <a:gd name="T56" fmla="*/ 3376 w 3870"/>
              <a:gd name="T57" fmla="*/ 610 h 2478"/>
              <a:gd name="T58" fmla="*/ 3574 w 3870"/>
              <a:gd name="T59" fmla="*/ 656 h 2478"/>
              <a:gd name="T60" fmla="*/ 3700 w 3870"/>
              <a:gd name="T61" fmla="*/ 732 h 2478"/>
              <a:gd name="T62" fmla="*/ 3788 w 3870"/>
              <a:gd name="T63" fmla="*/ 848 h 2478"/>
              <a:gd name="T64" fmla="*/ 3866 w 3870"/>
              <a:gd name="T65" fmla="*/ 1130 h 2478"/>
              <a:gd name="T66" fmla="*/ 3850 w 3870"/>
              <a:gd name="T67" fmla="*/ 1406 h 2478"/>
              <a:gd name="T68" fmla="*/ 3788 w 3870"/>
              <a:gd name="T69" fmla="*/ 1558 h 2478"/>
              <a:gd name="T70" fmla="*/ 3660 w 3870"/>
              <a:gd name="T71" fmla="*/ 1678 h 2478"/>
              <a:gd name="T72" fmla="*/ 3420 w 3870"/>
              <a:gd name="T73" fmla="*/ 1746 h 2478"/>
              <a:gd name="T74" fmla="*/ 3128 w 3870"/>
              <a:gd name="T75" fmla="*/ 1814 h 2478"/>
              <a:gd name="T76" fmla="*/ 3106 w 3870"/>
              <a:gd name="T77" fmla="*/ 2114 h 2478"/>
              <a:gd name="T78" fmla="*/ 2960 w 3870"/>
              <a:gd name="T79" fmla="*/ 2316 h 2478"/>
              <a:gd name="T80" fmla="*/ 2792 w 3870"/>
              <a:gd name="T81" fmla="*/ 2384 h 2478"/>
              <a:gd name="T82" fmla="*/ 2634 w 3870"/>
              <a:gd name="T83" fmla="*/ 2394 h 2478"/>
              <a:gd name="T84" fmla="*/ 2358 w 3870"/>
              <a:gd name="T85" fmla="*/ 2374 h 2478"/>
              <a:gd name="T86" fmla="*/ 2194 w 3870"/>
              <a:gd name="T87" fmla="*/ 2306 h 2478"/>
              <a:gd name="T88" fmla="*/ 2060 w 3870"/>
              <a:gd name="T89" fmla="*/ 2184 h 2478"/>
              <a:gd name="T90" fmla="*/ 1956 w 3870"/>
              <a:gd name="T91" fmla="*/ 2044 h 2478"/>
              <a:gd name="T92" fmla="*/ 1864 w 3870"/>
              <a:gd name="T93" fmla="*/ 2234 h 2478"/>
              <a:gd name="T94" fmla="*/ 1720 w 3870"/>
              <a:gd name="T95" fmla="*/ 2376 h 2478"/>
              <a:gd name="T96" fmla="*/ 1538 w 3870"/>
              <a:gd name="T97" fmla="*/ 2460 h 2478"/>
              <a:gd name="T98" fmla="*/ 1328 w 3870"/>
              <a:gd name="T99" fmla="*/ 2476 h 2478"/>
              <a:gd name="T100" fmla="*/ 1106 w 3870"/>
              <a:gd name="T101" fmla="*/ 2420 h 2478"/>
              <a:gd name="T102" fmla="*/ 926 w 3870"/>
              <a:gd name="T103" fmla="*/ 2304 h 2478"/>
              <a:gd name="T104" fmla="*/ 814 w 3870"/>
              <a:gd name="T105" fmla="*/ 2094 h 2478"/>
              <a:gd name="T106" fmla="*/ 796 w 3870"/>
              <a:gd name="T107" fmla="*/ 174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0" h="2478">
                <a:moveTo>
                  <a:pt x="796" y="1740"/>
                </a:moveTo>
                <a:lnTo>
                  <a:pt x="796" y="1740"/>
                </a:lnTo>
                <a:lnTo>
                  <a:pt x="732" y="1740"/>
                </a:lnTo>
                <a:lnTo>
                  <a:pt x="670" y="1738"/>
                </a:lnTo>
                <a:lnTo>
                  <a:pt x="610" y="1734"/>
                </a:lnTo>
                <a:lnTo>
                  <a:pt x="554" y="1726"/>
                </a:lnTo>
                <a:lnTo>
                  <a:pt x="500" y="1718"/>
                </a:lnTo>
                <a:lnTo>
                  <a:pt x="448" y="1706"/>
                </a:lnTo>
                <a:lnTo>
                  <a:pt x="398" y="1692"/>
                </a:lnTo>
                <a:lnTo>
                  <a:pt x="350" y="1674"/>
                </a:lnTo>
                <a:lnTo>
                  <a:pt x="306" y="1656"/>
                </a:lnTo>
                <a:lnTo>
                  <a:pt x="264" y="1634"/>
                </a:lnTo>
                <a:lnTo>
                  <a:pt x="224" y="1610"/>
                </a:lnTo>
                <a:lnTo>
                  <a:pt x="188" y="1582"/>
                </a:lnTo>
                <a:lnTo>
                  <a:pt x="156" y="1552"/>
                </a:lnTo>
                <a:lnTo>
                  <a:pt x="124" y="1518"/>
                </a:lnTo>
                <a:lnTo>
                  <a:pt x="96" y="1482"/>
                </a:lnTo>
                <a:lnTo>
                  <a:pt x="72" y="1444"/>
                </a:lnTo>
                <a:lnTo>
                  <a:pt x="72" y="1444"/>
                </a:lnTo>
                <a:lnTo>
                  <a:pt x="56" y="1416"/>
                </a:lnTo>
                <a:lnTo>
                  <a:pt x="44" y="1386"/>
                </a:lnTo>
                <a:lnTo>
                  <a:pt x="32" y="1358"/>
                </a:lnTo>
                <a:lnTo>
                  <a:pt x="22" y="1326"/>
                </a:lnTo>
                <a:lnTo>
                  <a:pt x="14" y="1296"/>
                </a:lnTo>
                <a:lnTo>
                  <a:pt x="8" y="1264"/>
                </a:lnTo>
                <a:lnTo>
                  <a:pt x="4" y="1234"/>
                </a:lnTo>
                <a:lnTo>
                  <a:pt x="2" y="1202"/>
                </a:lnTo>
                <a:lnTo>
                  <a:pt x="0" y="1170"/>
                </a:lnTo>
                <a:lnTo>
                  <a:pt x="0" y="1138"/>
                </a:lnTo>
                <a:lnTo>
                  <a:pt x="2" y="1106"/>
                </a:lnTo>
                <a:lnTo>
                  <a:pt x="6" y="1074"/>
                </a:lnTo>
                <a:lnTo>
                  <a:pt x="10" y="1042"/>
                </a:lnTo>
                <a:lnTo>
                  <a:pt x="16" y="1012"/>
                </a:lnTo>
                <a:lnTo>
                  <a:pt x="24" y="980"/>
                </a:lnTo>
                <a:lnTo>
                  <a:pt x="34" y="950"/>
                </a:lnTo>
                <a:lnTo>
                  <a:pt x="44" y="920"/>
                </a:lnTo>
                <a:lnTo>
                  <a:pt x="54" y="892"/>
                </a:lnTo>
                <a:lnTo>
                  <a:pt x="68" y="864"/>
                </a:lnTo>
                <a:lnTo>
                  <a:pt x="82" y="838"/>
                </a:lnTo>
                <a:lnTo>
                  <a:pt x="96" y="812"/>
                </a:lnTo>
                <a:lnTo>
                  <a:pt x="112" y="786"/>
                </a:lnTo>
                <a:lnTo>
                  <a:pt x="128" y="762"/>
                </a:lnTo>
                <a:lnTo>
                  <a:pt x="146" y="740"/>
                </a:lnTo>
                <a:lnTo>
                  <a:pt x="166" y="720"/>
                </a:lnTo>
                <a:lnTo>
                  <a:pt x="184" y="700"/>
                </a:lnTo>
                <a:lnTo>
                  <a:pt x="206" y="682"/>
                </a:lnTo>
                <a:lnTo>
                  <a:pt x="226" y="666"/>
                </a:lnTo>
                <a:lnTo>
                  <a:pt x="248" y="652"/>
                </a:lnTo>
                <a:lnTo>
                  <a:pt x="272" y="640"/>
                </a:lnTo>
                <a:lnTo>
                  <a:pt x="294" y="630"/>
                </a:lnTo>
                <a:lnTo>
                  <a:pt x="318" y="622"/>
                </a:lnTo>
                <a:lnTo>
                  <a:pt x="318" y="622"/>
                </a:lnTo>
                <a:lnTo>
                  <a:pt x="350" y="614"/>
                </a:lnTo>
                <a:lnTo>
                  <a:pt x="382" y="608"/>
                </a:lnTo>
                <a:lnTo>
                  <a:pt x="414" y="604"/>
                </a:lnTo>
                <a:lnTo>
                  <a:pt x="444" y="604"/>
                </a:lnTo>
                <a:lnTo>
                  <a:pt x="476" y="606"/>
                </a:lnTo>
                <a:lnTo>
                  <a:pt x="506" y="608"/>
                </a:lnTo>
                <a:lnTo>
                  <a:pt x="536" y="614"/>
                </a:lnTo>
                <a:lnTo>
                  <a:pt x="566" y="620"/>
                </a:lnTo>
                <a:lnTo>
                  <a:pt x="624" y="634"/>
                </a:lnTo>
                <a:lnTo>
                  <a:pt x="678" y="652"/>
                </a:lnTo>
                <a:lnTo>
                  <a:pt x="780" y="686"/>
                </a:lnTo>
                <a:lnTo>
                  <a:pt x="780" y="686"/>
                </a:lnTo>
                <a:lnTo>
                  <a:pt x="774" y="628"/>
                </a:lnTo>
                <a:lnTo>
                  <a:pt x="774" y="572"/>
                </a:lnTo>
                <a:lnTo>
                  <a:pt x="778" y="520"/>
                </a:lnTo>
                <a:lnTo>
                  <a:pt x="784" y="470"/>
                </a:lnTo>
                <a:lnTo>
                  <a:pt x="794" y="422"/>
                </a:lnTo>
                <a:lnTo>
                  <a:pt x="808" y="378"/>
                </a:lnTo>
                <a:lnTo>
                  <a:pt x="824" y="336"/>
                </a:lnTo>
                <a:lnTo>
                  <a:pt x="844" y="296"/>
                </a:lnTo>
                <a:lnTo>
                  <a:pt x="868" y="260"/>
                </a:lnTo>
                <a:lnTo>
                  <a:pt x="894" y="226"/>
                </a:lnTo>
                <a:lnTo>
                  <a:pt x="922" y="196"/>
                </a:lnTo>
                <a:lnTo>
                  <a:pt x="952" y="166"/>
                </a:lnTo>
                <a:lnTo>
                  <a:pt x="986" y="140"/>
                </a:lnTo>
                <a:lnTo>
                  <a:pt x="1022" y="118"/>
                </a:lnTo>
                <a:lnTo>
                  <a:pt x="1060" y="96"/>
                </a:lnTo>
                <a:lnTo>
                  <a:pt x="1100" y="78"/>
                </a:lnTo>
                <a:lnTo>
                  <a:pt x="1100" y="78"/>
                </a:lnTo>
                <a:lnTo>
                  <a:pt x="1148" y="60"/>
                </a:lnTo>
                <a:lnTo>
                  <a:pt x="1196" y="48"/>
                </a:lnTo>
                <a:lnTo>
                  <a:pt x="1248" y="38"/>
                </a:lnTo>
                <a:lnTo>
                  <a:pt x="1298" y="32"/>
                </a:lnTo>
                <a:lnTo>
                  <a:pt x="1352" y="28"/>
                </a:lnTo>
                <a:lnTo>
                  <a:pt x="1404" y="30"/>
                </a:lnTo>
                <a:lnTo>
                  <a:pt x="1456" y="34"/>
                </a:lnTo>
                <a:lnTo>
                  <a:pt x="1506" y="42"/>
                </a:lnTo>
                <a:lnTo>
                  <a:pt x="1556" y="52"/>
                </a:lnTo>
                <a:lnTo>
                  <a:pt x="1604" y="66"/>
                </a:lnTo>
                <a:lnTo>
                  <a:pt x="1648" y="84"/>
                </a:lnTo>
                <a:lnTo>
                  <a:pt x="1690" y="104"/>
                </a:lnTo>
                <a:lnTo>
                  <a:pt x="1730" y="128"/>
                </a:lnTo>
                <a:lnTo>
                  <a:pt x="1746" y="140"/>
                </a:lnTo>
                <a:lnTo>
                  <a:pt x="1764" y="154"/>
                </a:lnTo>
                <a:lnTo>
                  <a:pt x="1780" y="168"/>
                </a:lnTo>
                <a:lnTo>
                  <a:pt x="1794" y="182"/>
                </a:lnTo>
                <a:lnTo>
                  <a:pt x="1808" y="198"/>
                </a:lnTo>
                <a:lnTo>
                  <a:pt x="1820" y="214"/>
                </a:lnTo>
                <a:lnTo>
                  <a:pt x="1820" y="214"/>
                </a:lnTo>
                <a:lnTo>
                  <a:pt x="1834" y="238"/>
                </a:lnTo>
                <a:lnTo>
                  <a:pt x="1846" y="262"/>
                </a:lnTo>
                <a:lnTo>
                  <a:pt x="1856" y="288"/>
                </a:lnTo>
                <a:lnTo>
                  <a:pt x="1864" y="314"/>
                </a:lnTo>
                <a:lnTo>
                  <a:pt x="1872" y="342"/>
                </a:lnTo>
                <a:lnTo>
                  <a:pt x="1878" y="372"/>
                </a:lnTo>
                <a:lnTo>
                  <a:pt x="1890" y="436"/>
                </a:lnTo>
                <a:lnTo>
                  <a:pt x="1890" y="436"/>
                </a:lnTo>
                <a:lnTo>
                  <a:pt x="1898" y="436"/>
                </a:lnTo>
                <a:lnTo>
                  <a:pt x="1898" y="436"/>
                </a:lnTo>
                <a:lnTo>
                  <a:pt x="1904" y="408"/>
                </a:lnTo>
                <a:lnTo>
                  <a:pt x="1914" y="382"/>
                </a:lnTo>
                <a:lnTo>
                  <a:pt x="1928" y="358"/>
                </a:lnTo>
                <a:lnTo>
                  <a:pt x="1942" y="332"/>
                </a:lnTo>
                <a:lnTo>
                  <a:pt x="1958" y="310"/>
                </a:lnTo>
                <a:lnTo>
                  <a:pt x="1974" y="288"/>
                </a:lnTo>
                <a:lnTo>
                  <a:pt x="2006" y="246"/>
                </a:lnTo>
                <a:lnTo>
                  <a:pt x="2006" y="246"/>
                </a:lnTo>
                <a:lnTo>
                  <a:pt x="2034" y="210"/>
                </a:lnTo>
                <a:lnTo>
                  <a:pt x="2066" y="174"/>
                </a:lnTo>
                <a:lnTo>
                  <a:pt x="2100" y="140"/>
                </a:lnTo>
                <a:lnTo>
                  <a:pt x="2136" y="108"/>
                </a:lnTo>
                <a:lnTo>
                  <a:pt x="2176" y="80"/>
                </a:lnTo>
                <a:lnTo>
                  <a:pt x="2198" y="66"/>
                </a:lnTo>
                <a:lnTo>
                  <a:pt x="2218" y="54"/>
                </a:lnTo>
                <a:lnTo>
                  <a:pt x="2242" y="44"/>
                </a:lnTo>
                <a:lnTo>
                  <a:pt x="2264" y="32"/>
                </a:lnTo>
                <a:lnTo>
                  <a:pt x="2288" y="24"/>
                </a:lnTo>
                <a:lnTo>
                  <a:pt x="2314" y="16"/>
                </a:lnTo>
                <a:lnTo>
                  <a:pt x="2314" y="16"/>
                </a:lnTo>
                <a:lnTo>
                  <a:pt x="2354" y="8"/>
                </a:lnTo>
                <a:lnTo>
                  <a:pt x="2396" y="2"/>
                </a:lnTo>
                <a:lnTo>
                  <a:pt x="2440" y="0"/>
                </a:lnTo>
                <a:lnTo>
                  <a:pt x="2484" y="2"/>
                </a:lnTo>
                <a:lnTo>
                  <a:pt x="2528" y="6"/>
                </a:lnTo>
                <a:lnTo>
                  <a:pt x="2568" y="14"/>
                </a:lnTo>
                <a:lnTo>
                  <a:pt x="2608" y="22"/>
                </a:lnTo>
                <a:lnTo>
                  <a:pt x="2642" y="32"/>
                </a:lnTo>
                <a:lnTo>
                  <a:pt x="2642" y="32"/>
                </a:lnTo>
                <a:lnTo>
                  <a:pt x="2692" y="50"/>
                </a:lnTo>
                <a:lnTo>
                  <a:pt x="2740" y="70"/>
                </a:lnTo>
                <a:lnTo>
                  <a:pt x="2784" y="94"/>
                </a:lnTo>
                <a:lnTo>
                  <a:pt x="2826" y="118"/>
                </a:lnTo>
                <a:lnTo>
                  <a:pt x="2866" y="146"/>
                </a:lnTo>
                <a:lnTo>
                  <a:pt x="2902" y="178"/>
                </a:lnTo>
                <a:lnTo>
                  <a:pt x="2918" y="194"/>
                </a:lnTo>
                <a:lnTo>
                  <a:pt x="2934" y="212"/>
                </a:lnTo>
                <a:lnTo>
                  <a:pt x="2950" y="230"/>
                </a:lnTo>
                <a:lnTo>
                  <a:pt x="2964" y="248"/>
                </a:lnTo>
                <a:lnTo>
                  <a:pt x="2976" y="268"/>
                </a:lnTo>
                <a:lnTo>
                  <a:pt x="2988" y="288"/>
                </a:lnTo>
                <a:lnTo>
                  <a:pt x="2998" y="310"/>
                </a:lnTo>
                <a:lnTo>
                  <a:pt x="3008" y="332"/>
                </a:lnTo>
                <a:lnTo>
                  <a:pt x="3018" y="356"/>
                </a:lnTo>
                <a:lnTo>
                  <a:pt x="3024" y="380"/>
                </a:lnTo>
                <a:lnTo>
                  <a:pt x="3030" y="404"/>
                </a:lnTo>
                <a:lnTo>
                  <a:pt x="3034" y="430"/>
                </a:lnTo>
                <a:lnTo>
                  <a:pt x="3038" y="458"/>
                </a:lnTo>
                <a:lnTo>
                  <a:pt x="3040" y="486"/>
                </a:lnTo>
                <a:lnTo>
                  <a:pt x="3040" y="514"/>
                </a:lnTo>
                <a:lnTo>
                  <a:pt x="3040" y="544"/>
                </a:lnTo>
                <a:lnTo>
                  <a:pt x="3038" y="576"/>
                </a:lnTo>
                <a:lnTo>
                  <a:pt x="3034" y="608"/>
                </a:lnTo>
                <a:lnTo>
                  <a:pt x="3028" y="640"/>
                </a:lnTo>
                <a:lnTo>
                  <a:pt x="3022" y="674"/>
                </a:lnTo>
                <a:lnTo>
                  <a:pt x="3022" y="674"/>
                </a:lnTo>
                <a:lnTo>
                  <a:pt x="3190" y="626"/>
                </a:lnTo>
                <a:lnTo>
                  <a:pt x="3190" y="626"/>
                </a:lnTo>
                <a:lnTo>
                  <a:pt x="3228" y="618"/>
                </a:lnTo>
                <a:lnTo>
                  <a:pt x="3266" y="612"/>
                </a:lnTo>
                <a:lnTo>
                  <a:pt x="3304" y="610"/>
                </a:lnTo>
                <a:lnTo>
                  <a:pt x="3340" y="610"/>
                </a:lnTo>
                <a:lnTo>
                  <a:pt x="3376" y="610"/>
                </a:lnTo>
                <a:lnTo>
                  <a:pt x="3412" y="614"/>
                </a:lnTo>
                <a:lnTo>
                  <a:pt x="3446" y="620"/>
                </a:lnTo>
                <a:lnTo>
                  <a:pt x="3480" y="626"/>
                </a:lnTo>
                <a:lnTo>
                  <a:pt x="3512" y="634"/>
                </a:lnTo>
                <a:lnTo>
                  <a:pt x="3544" y="644"/>
                </a:lnTo>
                <a:lnTo>
                  <a:pt x="3574" y="656"/>
                </a:lnTo>
                <a:lnTo>
                  <a:pt x="3602" y="670"/>
                </a:lnTo>
                <a:lnTo>
                  <a:pt x="3628" y="684"/>
                </a:lnTo>
                <a:lnTo>
                  <a:pt x="3654" y="698"/>
                </a:lnTo>
                <a:lnTo>
                  <a:pt x="3678" y="714"/>
                </a:lnTo>
                <a:lnTo>
                  <a:pt x="3700" y="732"/>
                </a:lnTo>
                <a:lnTo>
                  <a:pt x="3700" y="732"/>
                </a:lnTo>
                <a:lnTo>
                  <a:pt x="3716" y="748"/>
                </a:lnTo>
                <a:lnTo>
                  <a:pt x="3732" y="764"/>
                </a:lnTo>
                <a:lnTo>
                  <a:pt x="3748" y="782"/>
                </a:lnTo>
                <a:lnTo>
                  <a:pt x="3762" y="802"/>
                </a:lnTo>
                <a:lnTo>
                  <a:pt x="3776" y="824"/>
                </a:lnTo>
                <a:lnTo>
                  <a:pt x="3788" y="848"/>
                </a:lnTo>
                <a:lnTo>
                  <a:pt x="3800" y="872"/>
                </a:lnTo>
                <a:lnTo>
                  <a:pt x="3810" y="898"/>
                </a:lnTo>
                <a:lnTo>
                  <a:pt x="3830" y="952"/>
                </a:lnTo>
                <a:lnTo>
                  <a:pt x="3846" y="1010"/>
                </a:lnTo>
                <a:lnTo>
                  <a:pt x="3858" y="1070"/>
                </a:lnTo>
                <a:lnTo>
                  <a:pt x="3866" y="1130"/>
                </a:lnTo>
                <a:lnTo>
                  <a:pt x="3870" y="1194"/>
                </a:lnTo>
                <a:lnTo>
                  <a:pt x="3870" y="1256"/>
                </a:lnTo>
                <a:lnTo>
                  <a:pt x="3866" y="1316"/>
                </a:lnTo>
                <a:lnTo>
                  <a:pt x="3862" y="1346"/>
                </a:lnTo>
                <a:lnTo>
                  <a:pt x="3856" y="1376"/>
                </a:lnTo>
                <a:lnTo>
                  <a:pt x="3850" y="1406"/>
                </a:lnTo>
                <a:lnTo>
                  <a:pt x="3844" y="1434"/>
                </a:lnTo>
                <a:lnTo>
                  <a:pt x="3834" y="1460"/>
                </a:lnTo>
                <a:lnTo>
                  <a:pt x="3826" y="1486"/>
                </a:lnTo>
                <a:lnTo>
                  <a:pt x="3814" y="1512"/>
                </a:lnTo>
                <a:lnTo>
                  <a:pt x="3802" y="1536"/>
                </a:lnTo>
                <a:lnTo>
                  <a:pt x="3788" y="1558"/>
                </a:lnTo>
                <a:lnTo>
                  <a:pt x="3774" y="1580"/>
                </a:lnTo>
                <a:lnTo>
                  <a:pt x="3774" y="1580"/>
                </a:lnTo>
                <a:lnTo>
                  <a:pt x="3750" y="1610"/>
                </a:lnTo>
                <a:lnTo>
                  <a:pt x="3722" y="1636"/>
                </a:lnTo>
                <a:lnTo>
                  <a:pt x="3692" y="1658"/>
                </a:lnTo>
                <a:lnTo>
                  <a:pt x="3660" y="1678"/>
                </a:lnTo>
                <a:lnTo>
                  <a:pt x="3624" y="1694"/>
                </a:lnTo>
                <a:lnTo>
                  <a:pt x="3588" y="1710"/>
                </a:lnTo>
                <a:lnTo>
                  <a:pt x="3548" y="1722"/>
                </a:lnTo>
                <a:lnTo>
                  <a:pt x="3508" y="1732"/>
                </a:lnTo>
                <a:lnTo>
                  <a:pt x="3464" y="1740"/>
                </a:lnTo>
                <a:lnTo>
                  <a:pt x="3420" y="1746"/>
                </a:lnTo>
                <a:lnTo>
                  <a:pt x="3372" y="1750"/>
                </a:lnTo>
                <a:lnTo>
                  <a:pt x="3324" y="1754"/>
                </a:lnTo>
                <a:lnTo>
                  <a:pt x="3224" y="1756"/>
                </a:lnTo>
                <a:lnTo>
                  <a:pt x="3120" y="1756"/>
                </a:lnTo>
                <a:lnTo>
                  <a:pt x="3120" y="1756"/>
                </a:lnTo>
                <a:lnTo>
                  <a:pt x="3128" y="1814"/>
                </a:lnTo>
                <a:lnTo>
                  <a:pt x="3134" y="1870"/>
                </a:lnTo>
                <a:lnTo>
                  <a:pt x="3136" y="1924"/>
                </a:lnTo>
                <a:lnTo>
                  <a:pt x="3134" y="1976"/>
                </a:lnTo>
                <a:lnTo>
                  <a:pt x="3128" y="2024"/>
                </a:lnTo>
                <a:lnTo>
                  <a:pt x="3120" y="2070"/>
                </a:lnTo>
                <a:lnTo>
                  <a:pt x="3106" y="2114"/>
                </a:lnTo>
                <a:lnTo>
                  <a:pt x="3090" y="2156"/>
                </a:lnTo>
                <a:lnTo>
                  <a:pt x="3072" y="2194"/>
                </a:lnTo>
                <a:lnTo>
                  <a:pt x="3048" y="2230"/>
                </a:lnTo>
                <a:lnTo>
                  <a:pt x="3022" y="2262"/>
                </a:lnTo>
                <a:lnTo>
                  <a:pt x="2992" y="2290"/>
                </a:lnTo>
                <a:lnTo>
                  <a:pt x="2960" y="2316"/>
                </a:lnTo>
                <a:lnTo>
                  <a:pt x="2922" y="2340"/>
                </a:lnTo>
                <a:lnTo>
                  <a:pt x="2884" y="2358"/>
                </a:lnTo>
                <a:lnTo>
                  <a:pt x="2840" y="2374"/>
                </a:lnTo>
                <a:lnTo>
                  <a:pt x="2840" y="2374"/>
                </a:lnTo>
                <a:lnTo>
                  <a:pt x="2816" y="2380"/>
                </a:lnTo>
                <a:lnTo>
                  <a:pt x="2792" y="2384"/>
                </a:lnTo>
                <a:lnTo>
                  <a:pt x="2768" y="2386"/>
                </a:lnTo>
                <a:lnTo>
                  <a:pt x="2742" y="2388"/>
                </a:lnTo>
                <a:lnTo>
                  <a:pt x="2690" y="2390"/>
                </a:lnTo>
                <a:lnTo>
                  <a:pt x="2664" y="2390"/>
                </a:lnTo>
                <a:lnTo>
                  <a:pt x="2634" y="2394"/>
                </a:lnTo>
                <a:lnTo>
                  <a:pt x="2634" y="2394"/>
                </a:lnTo>
                <a:lnTo>
                  <a:pt x="2590" y="2398"/>
                </a:lnTo>
                <a:lnTo>
                  <a:pt x="2544" y="2400"/>
                </a:lnTo>
                <a:lnTo>
                  <a:pt x="2496" y="2396"/>
                </a:lnTo>
                <a:lnTo>
                  <a:pt x="2448" y="2392"/>
                </a:lnTo>
                <a:lnTo>
                  <a:pt x="2402" y="2384"/>
                </a:lnTo>
                <a:lnTo>
                  <a:pt x="2358" y="2374"/>
                </a:lnTo>
                <a:lnTo>
                  <a:pt x="2316" y="2362"/>
                </a:lnTo>
                <a:lnTo>
                  <a:pt x="2280" y="2348"/>
                </a:lnTo>
                <a:lnTo>
                  <a:pt x="2280" y="2348"/>
                </a:lnTo>
                <a:lnTo>
                  <a:pt x="2248" y="2336"/>
                </a:lnTo>
                <a:lnTo>
                  <a:pt x="2220" y="2322"/>
                </a:lnTo>
                <a:lnTo>
                  <a:pt x="2194" y="2306"/>
                </a:lnTo>
                <a:lnTo>
                  <a:pt x="2170" y="2290"/>
                </a:lnTo>
                <a:lnTo>
                  <a:pt x="2148" y="2274"/>
                </a:lnTo>
                <a:lnTo>
                  <a:pt x="2128" y="2258"/>
                </a:lnTo>
                <a:lnTo>
                  <a:pt x="2110" y="2240"/>
                </a:lnTo>
                <a:lnTo>
                  <a:pt x="2092" y="2222"/>
                </a:lnTo>
                <a:lnTo>
                  <a:pt x="2060" y="2184"/>
                </a:lnTo>
                <a:lnTo>
                  <a:pt x="2030" y="2140"/>
                </a:lnTo>
                <a:lnTo>
                  <a:pt x="1996" y="2094"/>
                </a:lnTo>
                <a:lnTo>
                  <a:pt x="1960" y="2044"/>
                </a:lnTo>
                <a:lnTo>
                  <a:pt x="1960" y="2044"/>
                </a:lnTo>
                <a:lnTo>
                  <a:pt x="1956" y="2044"/>
                </a:lnTo>
                <a:lnTo>
                  <a:pt x="1956" y="2044"/>
                </a:lnTo>
                <a:lnTo>
                  <a:pt x="1944" y="2080"/>
                </a:lnTo>
                <a:lnTo>
                  <a:pt x="1932" y="2112"/>
                </a:lnTo>
                <a:lnTo>
                  <a:pt x="1918" y="2144"/>
                </a:lnTo>
                <a:lnTo>
                  <a:pt x="1900" y="2176"/>
                </a:lnTo>
                <a:lnTo>
                  <a:pt x="1884" y="2206"/>
                </a:lnTo>
                <a:lnTo>
                  <a:pt x="1864" y="2234"/>
                </a:lnTo>
                <a:lnTo>
                  <a:pt x="1844" y="2262"/>
                </a:lnTo>
                <a:lnTo>
                  <a:pt x="1820" y="2286"/>
                </a:lnTo>
                <a:lnTo>
                  <a:pt x="1798" y="2312"/>
                </a:lnTo>
                <a:lnTo>
                  <a:pt x="1772" y="2334"/>
                </a:lnTo>
                <a:lnTo>
                  <a:pt x="1748" y="2356"/>
                </a:lnTo>
                <a:lnTo>
                  <a:pt x="1720" y="2376"/>
                </a:lnTo>
                <a:lnTo>
                  <a:pt x="1692" y="2394"/>
                </a:lnTo>
                <a:lnTo>
                  <a:pt x="1662" y="2410"/>
                </a:lnTo>
                <a:lnTo>
                  <a:pt x="1632" y="2424"/>
                </a:lnTo>
                <a:lnTo>
                  <a:pt x="1602" y="2438"/>
                </a:lnTo>
                <a:lnTo>
                  <a:pt x="1570" y="2450"/>
                </a:lnTo>
                <a:lnTo>
                  <a:pt x="1538" y="2460"/>
                </a:lnTo>
                <a:lnTo>
                  <a:pt x="1504" y="2466"/>
                </a:lnTo>
                <a:lnTo>
                  <a:pt x="1470" y="2472"/>
                </a:lnTo>
                <a:lnTo>
                  <a:pt x="1436" y="2476"/>
                </a:lnTo>
                <a:lnTo>
                  <a:pt x="1400" y="2478"/>
                </a:lnTo>
                <a:lnTo>
                  <a:pt x="1364" y="2478"/>
                </a:lnTo>
                <a:lnTo>
                  <a:pt x="1328" y="2476"/>
                </a:lnTo>
                <a:lnTo>
                  <a:pt x="1292" y="2472"/>
                </a:lnTo>
                <a:lnTo>
                  <a:pt x="1254" y="2466"/>
                </a:lnTo>
                <a:lnTo>
                  <a:pt x="1218" y="2458"/>
                </a:lnTo>
                <a:lnTo>
                  <a:pt x="1180" y="2448"/>
                </a:lnTo>
                <a:lnTo>
                  <a:pt x="1142" y="2434"/>
                </a:lnTo>
                <a:lnTo>
                  <a:pt x="1106" y="2420"/>
                </a:lnTo>
                <a:lnTo>
                  <a:pt x="1068" y="2402"/>
                </a:lnTo>
                <a:lnTo>
                  <a:pt x="1030" y="2382"/>
                </a:lnTo>
                <a:lnTo>
                  <a:pt x="1030" y="2382"/>
                </a:lnTo>
                <a:lnTo>
                  <a:pt x="990" y="2358"/>
                </a:lnTo>
                <a:lnTo>
                  <a:pt x="956" y="2332"/>
                </a:lnTo>
                <a:lnTo>
                  <a:pt x="926" y="2304"/>
                </a:lnTo>
                <a:lnTo>
                  <a:pt x="898" y="2274"/>
                </a:lnTo>
                <a:lnTo>
                  <a:pt x="876" y="2242"/>
                </a:lnTo>
                <a:lnTo>
                  <a:pt x="856" y="2208"/>
                </a:lnTo>
                <a:lnTo>
                  <a:pt x="840" y="2172"/>
                </a:lnTo>
                <a:lnTo>
                  <a:pt x="826" y="2134"/>
                </a:lnTo>
                <a:lnTo>
                  <a:pt x="814" y="2094"/>
                </a:lnTo>
                <a:lnTo>
                  <a:pt x="806" y="2052"/>
                </a:lnTo>
                <a:lnTo>
                  <a:pt x="800" y="2006"/>
                </a:lnTo>
                <a:lnTo>
                  <a:pt x="796" y="1958"/>
                </a:lnTo>
                <a:lnTo>
                  <a:pt x="794" y="1908"/>
                </a:lnTo>
                <a:lnTo>
                  <a:pt x="794" y="1854"/>
                </a:lnTo>
                <a:lnTo>
                  <a:pt x="796" y="1740"/>
                </a:lnTo>
                <a:lnTo>
                  <a:pt x="796" y="174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381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pic>
        <p:nvPicPr>
          <p:cNvPr id="13" name="Picture 2" descr="C:\Users\Thinkpad\Desktop\儿童照片\未标题-2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987" y="-51406"/>
            <a:ext cx="2706625" cy="208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8846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7343 0.05159 C -0.70069 0.097 -0.62777 0.1452 -0.49895 0.13593 C -0.37031 0.12666 -0.18541 0.0624 -3.33333E-6 -5.62249E-7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63" y="21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4948 -0.0071 C -0.40712 0.01668 -0.36475 0.04109 -0.2901 0.03646 C -0.21528 0.03182 -0.10781 -0.00154 -2.5E-6 -0.03429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65" y="10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path" presetSubtype="0" repeatCount="2000" accel="50000" decel="50000" autoRev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62249E-7 L -3.33333E-6 0.0330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2000" accel="50000" decel="5000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3426 L -2.5E-6 0.0154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6" grpId="2" bldLvl="0" animBg="1"/>
      <p:bldP spid="12" grpId="0" bldLvl="0" animBg="1"/>
      <p:bldP spid="12" grpId="1" bldLvl="0" animBg="1"/>
      <p:bldP spid="12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淘宝网Chenying0907出品 11"/>
          <p:cNvSpPr/>
          <p:nvPr/>
        </p:nvSpPr>
        <p:spPr>
          <a:xfrm>
            <a:off x="3905251" y="2500313"/>
            <a:ext cx="4051697" cy="172759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pic>
        <p:nvPicPr>
          <p:cNvPr id="5" name="淘宝网chenying0907出品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89735" y="2126457"/>
            <a:ext cx="4633913" cy="254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淘宝网Chenying0907出品 10"/>
          <p:cNvSpPr>
            <a:spLocks noChangeAspect="1"/>
          </p:cNvSpPr>
          <p:nvPr/>
        </p:nvSpPr>
        <p:spPr>
          <a:xfrm rot="21443314">
            <a:off x="7442598" y="622697"/>
            <a:ext cx="1091803" cy="781050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0" name="淘宝网Chenying0907出品 9"/>
          <p:cNvSpPr>
            <a:spLocks noChangeAspect="1"/>
          </p:cNvSpPr>
          <p:nvPr/>
        </p:nvSpPr>
        <p:spPr>
          <a:xfrm rot="21296680">
            <a:off x="6615113" y="667941"/>
            <a:ext cx="771525" cy="927497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9" name="淘宝网Chenying0907出品 8"/>
          <p:cNvSpPr>
            <a:spLocks noChangeAspect="1"/>
          </p:cNvSpPr>
          <p:nvPr/>
        </p:nvSpPr>
        <p:spPr>
          <a:xfrm rot="272804">
            <a:off x="4992291" y="837010"/>
            <a:ext cx="1152525" cy="727472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7" name="淘宝网Chenying0907出品 6"/>
          <p:cNvSpPr>
            <a:spLocks noChangeAspect="1"/>
          </p:cNvSpPr>
          <p:nvPr/>
        </p:nvSpPr>
        <p:spPr>
          <a:xfrm>
            <a:off x="3500438" y="713185"/>
            <a:ext cx="1152525" cy="727472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pic>
        <p:nvPicPr>
          <p:cNvPr id="6" name="淘宝网chenying0907出品 5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15841" y="26194"/>
            <a:ext cx="6228159" cy="88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淘宝网chenying0907出品 2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31119" y="1131094"/>
            <a:ext cx="1490663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淘宝网chenying0907出品 3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869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淘宝网Chenying0907出品 12"/>
          <p:cNvSpPr/>
          <p:nvPr/>
        </p:nvSpPr>
        <p:spPr>
          <a:xfrm>
            <a:off x="-1131094" y="3545682"/>
            <a:ext cx="912019" cy="912019"/>
          </a:xfrm>
          <a:prstGeom prst="ellipse">
            <a:avLst/>
          </a:prstGeom>
          <a:blipFill dpi="0" rotWithShape="1">
            <a:blip r:embed="rId15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4" name="淘宝网Chenying0907出品 13"/>
          <p:cNvSpPr/>
          <p:nvPr/>
        </p:nvSpPr>
        <p:spPr>
          <a:xfrm>
            <a:off x="-675085" y="3448050"/>
            <a:ext cx="296466" cy="296466"/>
          </a:xfrm>
          <a:prstGeom prst="ellipse">
            <a:avLst/>
          </a:prstGeom>
          <a:blipFill dpi="0" rotWithShape="1">
            <a:blip r:embed="rId16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5" name="淘宝网Chenying0907出品 14"/>
          <p:cNvSpPr/>
          <p:nvPr/>
        </p:nvSpPr>
        <p:spPr>
          <a:xfrm>
            <a:off x="-1120379" y="3595688"/>
            <a:ext cx="506016" cy="506016"/>
          </a:xfrm>
          <a:prstGeom prst="ellipse">
            <a:avLst/>
          </a:prstGeom>
          <a:blipFill dpi="0" rotWithShape="1">
            <a:blip r:embed="rId15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6" name="淘宝网Chenying0907出品 15"/>
          <p:cNvSpPr/>
          <p:nvPr/>
        </p:nvSpPr>
        <p:spPr>
          <a:xfrm>
            <a:off x="-742950" y="4217194"/>
            <a:ext cx="258365" cy="258366"/>
          </a:xfrm>
          <a:prstGeom prst="ellipse">
            <a:avLst/>
          </a:prstGeom>
          <a:blipFill dpi="0" rotWithShape="1">
            <a:blip r:embed="rId17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7" name="淘宝网Chenying0907出品 16"/>
          <p:cNvSpPr/>
          <p:nvPr/>
        </p:nvSpPr>
        <p:spPr>
          <a:xfrm>
            <a:off x="-1989535" y="5113735"/>
            <a:ext cx="257175" cy="258365"/>
          </a:xfrm>
          <a:prstGeom prst="ellipse">
            <a:avLst/>
          </a:prstGeom>
          <a:blipFill dpi="0" rotWithShape="1">
            <a:blip r:embed="rId17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8" name="淘宝网Chenying0907出品 17"/>
          <p:cNvSpPr/>
          <p:nvPr/>
        </p:nvSpPr>
        <p:spPr>
          <a:xfrm>
            <a:off x="-826294" y="5150644"/>
            <a:ext cx="614363" cy="614363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9" name="淘宝网Chenying0907出品 18"/>
          <p:cNvSpPr/>
          <p:nvPr/>
        </p:nvSpPr>
        <p:spPr>
          <a:xfrm>
            <a:off x="3481388" y="5339954"/>
            <a:ext cx="258366" cy="258365"/>
          </a:xfrm>
          <a:prstGeom prst="ellipse">
            <a:avLst/>
          </a:prstGeom>
          <a:blipFill dpi="0" rotWithShape="1">
            <a:blip r:embed="rId17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</p:spTree>
  </p:cSld>
  <p:clrMapOvr>
    <a:masterClrMapping/>
  </p:clrMapOvr>
  <p:transition advTm="1521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00" y="-23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0" y="-36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0" y="-507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6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5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10" grpId="0" bldLvl="0" animBg="1"/>
      <p:bldP spid="9" grpId="0" bldLvl="0" animBg="1"/>
      <p:bldP spid="9" grpId="1" bldLvl="0" animBg="1"/>
      <p:bldP spid="7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50" y="0"/>
            <a:ext cx="4716016" cy="514508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6161" name="Picture 17" descr="C:\Users\Thinkpad\Desktop\s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hinkpad\Desktop\新建文件夹 (2)\·_0000_海星数码-www.hxpsd.cn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0950" y="19050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Thinkpad\Desktop\新建文件夹 (2)\·_0001_海星数码-www.hxpsd.cn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8250" y="0"/>
            <a:ext cx="1104900" cy="19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Thinkpad\Desktop\新建文件夹 (2)\·_0002_海星数码-www.hxpsd.cn.png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203200"/>
            <a:ext cx="1485900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Thinkpad\Desktop\新建文件夹 (2)\·_0004_海星数码-www.hxpsd.cn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61351" y="1"/>
            <a:ext cx="41402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16"/>
          <p:cNvSpPr>
            <a:spLocks noChangeAspect="1"/>
          </p:cNvSpPr>
          <p:nvPr/>
        </p:nvSpPr>
        <p:spPr bwMode="auto">
          <a:xfrm>
            <a:off x="4895688" y="665251"/>
            <a:ext cx="3683611" cy="3204000"/>
          </a:xfrm>
          <a:custGeom>
            <a:avLst/>
            <a:gdLst>
              <a:gd name="T0" fmla="*/ 1402 w 2980"/>
              <a:gd name="T1" fmla="*/ 0 h 2592"/>
              <a:gd name="T2" fmla="*/ 1420 w 2980"/>
              <a:gd name="T3" fmla="*/ 6 h 2592"/>
              <a:gd name="T4" fmla="*/ 1468 w 2980"/>
              <a:gd name="T5" fmla="*/ 10 h 2592"/>
              <a:gd name="T6" fmla="*/ 1548 w 2980"/>
              <a:gd name="T7" fmla="*/ 4 h 2592"/>
              <a:gd name="T8" fmla="*/ 1594 w 2980"/>
              <a:gd name="T9" fmla="*/ 4 h 2592"/>
              <a:gd name="T10" fmla="*/ 1750 w 2980"/>
              <a:gd name="T11" fmla="*/ 30 h 2592"/>
              <a:gd name="T12" fmla="*/ 1864 w 2980"/>
              <a:gd name="T13" fmla="*/ 54 h 2592"/>
              <a:gd name="T14" fmla="*/ 1900 w 2980"/>
              <a:gd name="T15" fmla="*/ 64 h 2592"/>
              <a:gd name="T16" fmla="*/ 2048 w 2980"/>
              <a:gd name="T17" fmla="*/ 118 h 2592"/>
              <a:gd name="T18" fmla="*/ 2186 w 2980"/>
              <a:gd name="T19" fmla="*/ 180 h 2592"/>
              <a:gd name="T20" fmla="*/ 2390 w 2980"/>
              <a:gd name="T21" fmla="*/ 276 h 2592"/>
              <a:gd name="T22" fmla="*/ 2460 w 2980"/>
              <a:gd name="T23" fmla="*/ 306 h 2592"/>
              <a:gd name="T24" fmla="*/ 2588 w 2980"/>
              <a:gd name="T25" fmla="*/ 356 h 2592"/>
              <a:gd name="T26" fmla="*/ 2848 w 2980"/>
              <a:gd name="T27" fmla="*/ 444 h 2592"/>
              <a:gd name="T28" fmla="*/ 2980 w 2980"/>
              <a:gd name="T29" fmla="*/ 492 h 2592"/>
              <a:gd name="T30" fmla="*/ 2978 w 2980"/>
              <a:gd name="T31" fmla="*/ 2574 h 2592"/>
              <a:gd name="T32" fmla="*/ 2972 w 2980"/>
              <a:gd name="T33" fmla="*/ 2580 h 2592"/>
              <a:gd name="T34" fmla="*/ 2948 w 2980"/>
              <a:gd name="T35" fmla="*/ 2588 h 2592"/>
              <a:gd name="T36" fmla="*/ 2902 w 2980"/>
              <a:gd name="T37" fmla="*/ 2592 h 2592"/>
              <a:gd name="T38" fmla="*/ 2806 w 2980"/>
              <a:gd name="T39" fmla="*/ 2590 h 2592"/>
              <a:gd name="T40" fmla="*/ 2306 w 2980"/>
              <a:gd name="T41" fmla="*/ 2590 h 2592"/>
              <a:gd name="T42" fmla="*/ 628 w 2980"/>
              <a:gd name="T43" fmla="*/ 2590 h 2592"/>
              <a:gd name="T44" fmla="*/ 188 w 2980"/>
              <a:gd name="T45" fmla="*/ 2590 h 2592"/>
              <a:gd name="T46" fmla="*/ 140 w 2980"/>
              <a:gd name="T47" fmla="*/ 2592 h 2592"/>
              <a:gd name="T48" fmla="*/ 64 w 2980"/>
              <a:gd name="T49" fmla="*/ 2592 h 2592"/>
              <a:gd name="T50" fmla="*/ 22 w 2980"/>
              <a:gd name="T51" fmla="*/ 2584 h 2592"/>
              <a:gd name="T52" fmla="*/ 6 w 2980"/>
              <a:gd name="T53" fmla="*/ 2576 h 2592"/>
              <a:gd name="T54" fmla="*/ 0 w 2980"/>
              <a:gd name="T55" fmla="*/ 2530 h 2592"/>
              <a:gd name="T56" fmla="*/ 2 w 2980"/>
              <a:gd name="T57" fmla="*/ 2422 h 2592"/>
              <a:gd name="T58" fmla="*/ 2 w 2980"/>
              <a:gd name="T59" fmla="*/ 2370 h 2592"/>
              <a:gd name="T60" fmla="*/ 2 w 2980"/>
              <a:gd name="T61" fmla="*/ 1920 h 2592"/>
              <a:gd name="T62" fmla="*/ 6 w 2980"/>
              <a:gd name="T63" fmla="*/ 510 h 2592"/>
              <a:gd name="T64" fmla="*/ 220 w 2980"/>
              <a:gd name="T65" fmla="*/ 432 h 2592"/>
              <a:gd name="T66" fmla="*/ 410 w 2980"/>
              <a:gd name="T67" fmla="*/ 358 h 2592"/>
              <a:gd name="T68" fmla="*/ 502 w 2980"/>
              <a:gd name="T69" fmla="*/ 320 h 2592"/>
              <a:gd name="T70" fmla="*/ 590 w 2980"/>
              <a:gd name="T71" fmla="*/ 274 h 2592"/>
              <a:gd name="T72" fmla="*/ 666 w 2980"/>
              <a:gd name="T73" fmla="*/ 230 h 2592"/>
              <a:gd name="T74" fmla="*/ 822 w 2980"/>
              <a:gd name="T75" fmla="*/ 146 h 2592"/>
              <a:gd name="T76" fmla="*/ 904 w 2980"/>
              <a:gd name="T77" fmla="*/ 110 h 2592"/>
              <a:gd name="T78" fmla="*/ 942 w 2980"/>
              <a:gd name="T79" fmla="*/ 94 h 2592"/>
              <a:gd name="T80" fmla="*/ 1054 w 2980"/>
              <a:gd name="T81" fmla="*/ 58 h 2592"/>
              <a:gd name="T82" fmla="*/ 1216 w 2980"/>
              <a:gd name="T83" fmla="*/ 20 h 2592"/>
              <a:gd name="T84" fmla="*/ 1402 w 2980"/>
              <a:gd name="T85" fmla="*/ 0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980" h="2592">
                <a:moveTo>
                  <a:pt x="1402" y="0"/>
                </a:moveTo>
                <a:lnTo>
                  <a:pt x="1402" y="0"/>
                </a:lnTo>
                <a:lnTo>
                  <a:pt x="1410" y="4"/>
                </a:lnTo>
                <a:lnTo>
                  <a:pt x="1420" y="6"/>
                </a:lnTo>
                <a:lnTo>
                  <a:pt x="1442" y="10"/>
                </a:lnTo>
                <a:lnTo>
                  <a:pt x="1468" y="10"/>
                </a:lnTo>
                <a:lnTo>
                  <a:pt x="1494" y="8"/>
                </a:lnTo>
                <a:lnTo>
                  <a:pt x="1548" y="4"/>
                </a:lnTo>
                <a:lnTo>
                  <a:pt x="1574" y="4"/>
                </a:lnTo>
                <a:lnTo>
                  <a:pt x="1594" y="4"/>
                </a:lnTo>
                <a:lnTo>
                  <a:pt x="1594" y="4"/>
                </a:lnTo>
                <a:lnTo>
                  <a:pt x="1750" y="30"/>
                </a:lnTo>
                <a:lnTo>
                  <a:pt x="1826" y="44"/>
                </a:lnTo>
                <a:lnTo>
                  <a:pt x="1864" y="54"/>
                </a:lnTo>
                <a:lnTo>
                  <a:pt x="1900" y="64"/>
                </a:lnTo>
                <a:lnTo>
                  <a:pt x="1900" y="64"/>
                </a:lnTo>
                <a:lnTo>
                  <a:pt x="1976" y="90"/>
                </a:lnTo>
                <a:lnTo>
                  <a:pt x="2048" y="118"/>
                </a:lnTo>
                <a:lnTo>
                  <a:pt x="2118" y="148"/>
                </a:lnTo>
                <a:lnTo>
                  <a:pt x="2186" y="180"/>
                </a:lnTo>
                <a:lnTo>
                  <a:pt x="2322" y="244"/>
                </a:lnTo>
                <a:lnTo>
                  <a:pt x="2390" y="276"/>
                </a:lnTo>
                <a:lnTo>
                  <a:pt x="2460" y="306"/>
                </a:lnTo>
                <a:lnTo>
                  <a:pt x="2460" y="306"/>
                </a:lnTo>
                <a:lnTo>
                  <a:pt x="2524" y="332"/>
                </a:lnTo>
                <a:lnTo>
                  <a:pt x="2588" y="356"/>
                </a:lnTo>
                <a:lnTo>
                  <a:pt x="2716" y="400"/>
                </a:lnTo>
                <a:lnTo>
                  <a:pt x="2848" y="444"/>
                </a:lnTo>
                <a:lnTo>
                  <a:pt x="2914" y="468"/>
                </a:lnTo>
                <a:lnTo>
                  <a:pt x="2980" y="492"/>
                </a:lnTo>
                <a:lnTo>
                  <a:pt x="2980" y="492"/>
                </a:lnTo>
                <a:lnTo>
                  <a:pt x="2978" y="2574"/>
                </a:lnTo>
                <a:lnTo>
                  <a:pt x="2978" y="2574"/>
                </a:lnTo>
                <a:lnTo>
                  <a:pt x="2972" y="2580"/>
                </a:lnTo>
                <a:lnTo>
                  <a:pt x="2966" y="2584"/>
                </a:lnTo>
                <a:lnTo>
                  <a:pt x="2948" y="2588"/>
                </a:lnTo>
                <a:lnTo>
                  <a:pt x="2926" y="2592"/>
                </a:lnTo>
                <a:lnTo>
                  <a:pt x="2902" y="2592"/>
                </a:lnTo>
                <a:lnTo>
                  <a:pt x="2850" y="2592"/>
                </a:lnTo>
                <a:lnTo>
                  <a:pt x="2806" y="2590"/>
                </a:lnTo>
                <a:lnTo>
                  <a:pt x="2806" y="2590"/>
                </a:lnTo>
                <a:lnTo>
                  <a:pt x="2306" y="2590"/>
                </a:lnTo>
                <a:lnTo>
                  <a:pt x="2306" y="2590"/>
                </a:lnTo>
                <a:lnTo>
                  <a:pt x="628" y="2590"/>
                </a:lnTo>
                <a:lnTo>
                  <a:pt x="628" y="2590"/>
                </a:lnTo>
                <a:lnTo>
                  <a:pt x="188" y="2590"/>
                </a:lnTo>
                <a:lnTo>
                  <a:pt x="188" y="2590"/>
                </a:lnTo>
                <a:lnTo>
                  <a:pt x="140" y="2592"/>
                </a:lnTo>
                <a:lnTo>
                  <a:pt x="90" y="2592"/>
                </a:lnTo>
                <a:lnTo>
                  <a:pt x="64" y="2592"/>
                </a:lnTo>
                <a:lnTo>
                  <a:pt x="42" y="2588"/>
                </a:lnTo>
                <a:lnTo>
                  <a:pt x="22" y="2584"/>
                </a:lnTo>
                <a:lnTo>
                  <a:pt x="6" y="2576"/>
                </a:lnTo>
                <a:lnTo>
                  <a:pt x="6" y="2576"/>
                </a:lnTo>
                <a:lnTo>
                  <a:pt x="2" y="2554"/>
                </a:lnTo>
                <a:lnTo>
                  <a:pt x="0" y="2530"/>
                </a:lnTo>
                <a:lnTo>
                  <a:pt x="0" y="2476"/>
                </a:lnTo>
                <a:lnTo>
                  <a:pt x="2" y="2422"/>
                </a:lnTo>
                <a:lnTo>
                  <a:pt x="2" y="2370"/>
                </a:lnTo>
                <a:lnTo>
                  <a:pt x="2" y="2370"/>
                </a:lnTo>
                <a:lnTo>
                  <a:pt x="2" y="1920"/>
                </a:lnTo>
                <a:lnTo>
                  <a:pt x="2" y="1920"/>
                </a:lnTo>
                <a:lnTo>
                  <a:pt x="6" y="510"/>
                </a:lnTo>
                <a:lnTo>
                  <a:pt x="6" y="510"/>
                </a:lnTo>
                <a:lnTo>
                  <a:pt x="220" y="432"/>
                </a:lnTo>
                <a:lnTo>
                  <a:pt x="220" y="432"/>
                </a:lnTo>
                <a:lnTo>
                  <a:pt x="316" y="394"/>
                </a:lnTo>
                <a:lnTo>
                  <a:pt x="410" y="358"/>
                </a:lnTo>
                <a:lnTo>
                  <a:pt x="456" y="340"/>
                </a:lnTo>
                <a:lnTo>
                  <a:pt x="502" y="320"/>
                </a:lnTo>
                <a:lnTo>
                  <a:pt x="546" y="298"/>
                </a:lnTo>
                <a:lnTo>
                  <a:pt x="590" y="274"/>
                </a:lnTo>
                <a:lnTo>
                  <a:pt x="590" y="274"/>
                </a:lnTo>
                <a:lnTo>
                  <a:pt x="666" y="230"/>
                </a:lnTo>
                <a:lnTo>
                  <a:pt x="742" y="188"/>
                </a:lnTo>
                <a:lnTo>
                  <a:pt x="822" y="146"/>
                </a:lnTo>
                <a:lnTo>
                  <a:pt x="864" y="128"/>
                </a:lnTo>
                <a:lnTo>
                  <a:pt x="904" y="110"/>
                </a:lnTo>
                <a:lnTo>
                  <a:pt x="904" y="110"/>
                </a:lnTo>
                <a:lnTo>
                  <a:pt x="942" y="94"/>
                </a:lnTo>
                <a:lnTo>
                  <a:pt x="978" y="82"/>
                </a:lnTo>
                <a:lnTo>
                  <a:pt x="1054" y="58"/>
                </a:lnTo>
                <a:lnTo>
                  <a:pt x="1134" y="38"/>
                </a:lnTo>
                <a:lnTo>
                  <a:pt x="1216" y="20"/>
                </a:lnTo>
                <a:lnTo>
                  <a:pt x="1216" y="20"/>
                </a:lnTo>
                <a:lnTo>
                  <a:pt x="1402" y="0"/>
                </a:lnTo>
                <a:lnTo>
                  <a:pt x="1402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</p:spTree>
  </p:cSld>
  <p:clrMapOvr>
    <a:masterClrMapping/>
  </p:clrMapOvr>
  <p:transition advTm="444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淘宝网chenying0907出品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447925"/>
            <a:ext cx="9144000" cy="2701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89659" y="2448654"/>
            <a:ext cx="823402" cy="54916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306908" y="2504085"/>
            <a:ext cx="774844" cy="483805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807101" y="1139193"/>
            <a:ext cx="1743187" cy="105461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970794" y="3769671"/>
            <a:ext cx="850155" cy="523571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851969" y="1988151"/>
            <a:ext cx="957044" cy="65079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42335" y="1955769"/>
            <a:ext cx="1074642" cy="71555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213493" y="3727595"/>
            <a:ext cx="930399" cy="61951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321656" y="1639177"/>
            <a:ext cx="745351" cy="45603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389127" y="297686"/>
            <a:ext cx="877793" cy="58485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851967" y="1139159"/>
            <a:ext cx="957045" cy="637251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189737" y="1532616"/>
            <a:ext cx="823242" cy="54815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81284" y="1121886"/>
            <a:ext cx="1003899" cy="67179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52912" y="2821868"/>
            <a:ext cx="1039458" cy="69212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淘宝网chenying0907出品 16"/>
          <p:cNvPicPr/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921650" y="310090"/>
            <a:ext cx="886823" cy="590495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851965" y="2831394"/>
            <a:ext cx="964200" cy="64201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794052" y="2448516"/>
            <a:ext cx="1756235" cy="105814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淘宝网Chenying0907出品 2"/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10881" y="3744698"/>
            <a:ext cx="861320" cy="57351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191111" y="297686"/>
            <a:ext cx="877596" cy="58485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0" name="淘宝网chenying0907出品 21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5004" y="-23812"/>
            <a:ext cx="1691879" cy="375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淘宝网Chenying0907出品 24"/>
          <p:cNvSpPr/>
          <p:nvPr/>
        </p:nvSpPr>
        <p:spPr>
          <a:xfrm>
            <a:off x="-1131094" y="3545682"/>
            <a:ext cx="912019" cy="912019"/>
          </a:xfrm>
          <a:prstGeom prst="ellipse">
            <a:avLst/>
          </a:prstGeom>
          <a:blipFill dpi="0" rotWithShape="1">
            <a:blip r:embed="rId26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淘宝网Chenying0907出品 25"/>
          <p:cNvSpPr/>
          <p:nvPr/>
        </p:nvSpPr>
        <p:spPr>
          <a:xfrm>
            <a:off x="-675085" y="3448050"/>
            <a:ext cx="296466" cy="296466"/>
          </a:xfrm>
          <a:prstGeom prst="ellipse">
            <a:avLst/>
          </a:prstGeom>
          <a:blipFill dpi="0" rotWithShape="1">
            <a:blip r:embed="rId27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7" name="淘宝网Chenying0907出品 26"/>
          <p:cNvSpPr/>
          <p:nvPr/>
        </p:nvSpPr>
        <p:spPr>
          <a:xfrm>
            <a:off x="-1120379" y="3595688"/>
            <a:ext cx="506016" cy="506016"/>
          </a:xfrm>
          <a:prstGeom prst="ellipse">
            <a:avLst/>
          </a:prstGeom>
          <a:blipFill dpi="0" rotWithShape="1">
            <a:blip r:embed="rId26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淘宝网Chenying0907出品 27"/>
          <p:cNvSpPr/>
          <p:nvPr/>
        </p:nvSpPr>
        <p:spPr>
          <a:xfrm>
            <a:off x="-742950" y="4217194"/>
            <a:ext cx="258365" cy="258366"/>
          </a:xfrm>
          <a:prstGeom prst="ellipse">
            <a:avLst/>
          </a:prstGeom>
          <a:blipFill dpi="0" rotWithShape="1">
            <a:blip r:embed="rId28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9" name="淘宝网Chenying0907出品 28"/>
          <p:cNvSpPr/>
          <p:nvPr/>
        </p:nvSpPr>
        <p:spPr>
          <a:xfrm>
            <a:off x="-1989535" y="5113735"/>
            <a:ext cx="257175" cy="258365"/>
          </a:xfrm>
          <a:prstGeom prst="ellipse">
            <a:avLst/>
          </a:prstGeom>
          <a:blipFill dpi="0" rotWithShape="1">
            <a:blip r:embed="rId28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0" name="淘宝网Chenying0907出品 29"/>
          <p:cNvSpPr/>
          <p:nvPr/>
        </p:nvSpPr>
        <p:spPr>
          <a:xfrm>
            <a:off x="-826294" y="5150644"/>
            <a:ext cx="614363" cy="614363"/>
          </a:xfrm>
          <a:prstGeom prst="ellipse">
            <a:avLst/>
          </a:prstGeom>
          <a:blipFill dpi="0" rotWithShape="1">
            <a:blip r:embed="rId2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1" name="淘宝网Chenying0907出品 30"/>
          <p:cNvSpPr/>
          <p:nvPr/>
        </p:nvSpPr>
        <p:spPr>
          <a:xfrm>
            <a:off x="3481388" y="5339954"/>
            <a:ext cx="258366" cy="258365"/>
          </a:xfrm>
          <a:prstGeom prst="ellipse">
            <a:avLst/>
          </a:prstGeom>
          <a:blipFill dpi="0" rotWithShape="1">
            <a:blip r:embed="rId28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</p:spTree>
  </p:cSld>
  <p:clrMapOvr>
    <a:masterClrMapping/>
  </p:clrMapOvr>
  <p:transition advTm="1184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51" dur="5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5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00" y="-2340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0" y="-368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5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59" dur="7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0" y="-5070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1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63" dur="8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00" y="-4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"/>
          <p:cNvSpPr/>
          <p:nvPr/>
        </p:nvSpPr>
        <p:spPr>
          <a:xfrm rot="711023">
            <a:off x="534708" y="1140846"/>
            <a:ext cx="2363500" cy="3091096"/>
          </a:xfrm>
          <a:custGeom>
            <a:avLst/>
            <a:gdLst/>
            <a:ahLst/>
            <a:cxnLst/>
            <a:rect l="l" t="t" r="r" b="b"/>
            <a:pathLst>
              <a:path w="3083272" h="4032448">
                <a:moveTo>
                  <a:pt x="0" y="0"/>
                </a:moveTo>
                <a:lnTo>
                  <a:pt x="237513" y="0"/>
                </a:lnTo>
                <a:cubicBezTo>
                  <a:pt x="243942" y="51518"/>
                  <a:pt x="288413" y="90537"/>
                  <a:pt x="341997" y="90537"/>
                </a:cubicBezTo>
                <a:cubicBezTo>
                  <a:pt x="395581" y="90537"/>
                  <a:pt x="440052" y="51518"/>
                  <a:pt x="446481" y="0"/>
                </a:cubicBezTo>
                <a:lnTo>
                  <a:pt x="637393" y="0"/>
                </a:lnTo>
                <a:cubicBezTo>
                  <a:pt x="643822" y="51518"/>
                  <a:pt x="688293" y="90537"/>
                  <a:pt x="741877" y="90537"/>
                </a:cubicBezTo>
                <a:cubicBezTo>
                  <a:pt x="795461" y="90537"/>
                  <a:pt x="839932" y="51518"/>
                  <a:pt x="846361" y="0"/>
                </a:cubicBezTo>
                <a:lnTo>
                  <a:pt x="1037273" y="0"/>
                </a:lnTo>
                <a:cubicBezTo>
                  <a:pt x="1043702" y="51518"/>
                  <a:pt x="1088173" y="90537"/>
                  <a:pt x="1141757" y="90537"/>
                </a:cubicBezTo>
                <a:cubicBezTo>
                  <a:pt x="1195341" y="90537"/>
                  <a:pt x="1239812" y="51518"/>
                  <a:pt x="1246241" y="0"/>
                </a:cubicBezTo>
                <a:lnTo>
                  <a:pt x="1437153" y="0"/>
                </a:lnTo>
                <a:cubicBezTo>
                  <a:pt x="1443582" y="51518"/>
                  <a:pt x="1488053" y="90537"/>
                  <a:pt x="1541637" y="90537"/>
                </a:cubicBezTo>
                <a:cubicBezTo>
                  <a:pt x="1595221" y="90537"/>
                  <a:pt x="1639692" y="51518"/>
                  <a:pt x="1646121" y="0"/>
                </a:cubicBezTo>
                <a:lnTo>
                  <a:pt x="1837033" y="0"/>
                </a:lnTo>
                <a:cubicBezTo>
                  <a:pt x="1843462" y="51518"/>
                  <a:pt x="1887933" y="90537"/>
                  <a:pt x="1941517" y="90537"/>
                </a:cubicBezTo>
                <a:cubicBezTo>
                  <a:pt x="1995101" y="90537"/>
                  <a:pt x="2039572" y="51518"/>
                  <a:pt x="2046001" y="0"/>
                </a:cubicBezTo>
                <a:lnTo>
                  <a:pt x="2236913" y="0"/>
                </a:lnTo>
                <a:cubicBezTo>
                  <a:pt x="2243342" y="51518"/>
                  <a:pt x="2287813" y="90537"/>
                  <a:pt x="2341397" y="90537"/>
                </a:cubicBezTo>
                <a:cubicBezTo>
                  <a:pt x="2394981" y="90537"/>
                  <a:pt x="2439452" y="51518"/>
                  <a:pt x="2445881" y="0"/>
                </a:cubicBezTo>
                <a:lnTo>
                  <a:pt x="2636792" y="0"/>
                </a:lnTo>
                <a:cubicBezTo>
                  <a:pt x="2643221" y="51518"/>
                  <a:pt x="2687692" y="90537"/>
                  <a:pt x="2741276" y="90537"/>
                </a:cubicBezTo>
                <a:cubicBezTo>
                  <a:pt x="2794860" y="90537"/>
                  <a:pt x="2839331" y="51518"/>
                  <a:pt x="2845760" y="0"/>
                </a:cubicBezTo>
                <a:lnTo>
                  <a:pt x="3083272" y="0"/>
                </a:lnTo>
                <a:lnTo>
                  <a:pt x="3083272" y="203019"/>
                </a:lnTo>
                <a:cubicBezTo>
                  <a:pt x="3031651" y="209363"/>
                  <a:pt x="2992518" y="253886"/>
                  <a:pt x="2992518" y="307547"/>
                </a:cubicBezTo>
                <a:cubicBezTo>
                  <a:pt x="2992518" y="361209"/>
                  <a:pt x="3031651" y="405731"/>
                  <a:pt x="3083272" y="412075"/>
                </a:cubicBezTo>
                <a:lnTo>
                  <a:pt x="3083272" y="630188"/>
                </a:lnTo>
                <a:cubicBezTo>
                  <a:pt x="3031651" y="636532"/>
                  <a:pt x="2992518" y="681055"/>
                  <a:pt x="2992518" y="734716"/>
                </a:cubicBezTo>
                <a:cubicBezTo>
                  <a:pt x="2992518" y="788378"/>
                  <a:pt x="3031651" y="832900"/>
                  <a:pt x="3083272" y="839244"/>
                </a:cubicBezTo>
                <a:lnTo>
                  <a:pt x="3083272" y="1057357"/>
                </a:lnTo>
                <a:cubicBezTo>
                  <a:pt x="3031651" y="1063701"/>
                  <a:pt x="2992518" y="1108224"/>
                  <a:pt x="2992518" y="1161885"/>
                </a:cubicBezTo>
                <a:cubicBezTo>
                  <a:pt x="2992518" y="1215547"/>
                  <a:pt x="3031651" y="1260069"/>
                  <a:pt x="3083272" y="1266413"/>
                </a:cubicBezTo>
                <a:lnTo>
                  <a:pt x="3083272" y="1484526"/>
                </a:lnTo>
                <a:cubicBezTo>
                  <a:pt x="3031651" y="1490870"/>
                  <a:pt x="2992518" y="1535393"/>
                  <a:pt x="2992518" y="1589054"/>
                </a:cubicBezTo>
                <a:cubicBezTo>
                  <a:pt x="2992518" y="1642716"/>
                  <a:pt x="3031651" y="1687238"/>
                  <a:pt x="3083272" y="1693582"/>
                </a:cubicBezTo>
                <a:lnTo>
                  <a:pt x="3083272" y="1911695"/>
                </a:lnTo>
                <a:cubicBezTo>
                  <a:pt x="3031651" y="1918039"/>
                  <a:pt x="2992518" y="1962562"/>
                  <a:pt x="2992518" y="2016223"/>
                </a:cubicBezTo>
                <a:cubicBezTo>
                  <a:pt x="2992518" y="2069885"/>
                  <a:pt x="3031651" y="2114407"/>
                  <a:pt x="3083272" y="2120751"/>
                </a:cubicBezTo>
                <a:lnTo>
                  <a:pt x="3083272" y="2338864"/>
                </a:lnTo>
                <a:cubicBezTo>
                  <a:pt x="3031651" y="2345208"/>
                  <a:pt x="2992518" y="2389731"/>
                  <a:pt x="2992518" y="2443392"/>
                </a:cubicBezTo>
                <a:cubicBezTo>
                  <a:pt x="2992518" y="2497054"/>
                  <a:pt x="3031651" y="2541576"/>
                  <a:pt x="3083272" y="2547920"/>
                </a:cubicBezTo>
                <a:lnTo>
                  <a:pt x="3083272" y="2766033"/>
                </a:lnTo>
                <a:cubicBezTo>
                  <a:pt x="3031651" y="2772377"/>
                  <a:pt x="2992518" y="2816900"/>
                  <a:pt x="2992518" y="2870561"/>
                </a:cubicBezTo>
                <a:cubicBezTo>
                  <a:pt x="2992518" y="2924223"/>
                  <a:pt x="3031651" y="2968745"/>
                  <a:pt x="3083272" y="2975089"/>
                </a:cubicBezTo>
                <a:lnTo>
                  <a:pt x="3083272" y="3193202"/>
                </a:lnTo>
                <a:cubicBezTo>
                  <a:pt x="3031651" y="3199546"/>
                  <a:pt x="2992518" y="3244069"/>
                  <a:pt x="2992518" y="3297730"/>
                </a:cubicBezTo>
                <a:cubicBezTo>
                  <a:pt x="2992518" y="3351392"/>
                  <a:pt x="3031651" y="3395914"/>
                  <a:pt x="3083272" y="3402258"/>
                </a:cubicBezTo>
                <a:lnTo>
                  <a:pt x="3083272" y="3620373"/>
                </a:lnTo>
                <a:cubicBezTo>
                  <a:pt x="3031651" y="3626718"/>
                  <a:pt x="2992518" y="3671240"/>
                  <a:pt x="2992518" y="3724901"/>
                </a:cubicBezTo>
                <a:cubicBezTo>
                  <a:pt x="2992518" y="3778563"/>
                  <a:pt x="3031651" y="3823085"/>
                  <a:pt x="3083272" y="3829429"/>
                </a:cubicBezTo>
                <a:lnTo>
                  <a:pt x="3083272" y="4032448"/>
                </a:lnTo>
                <a:lnTo>
                  <a:pt x="2845760" y="4032448"/>
                </a:lnTo>
                <a:cubicBezTo>
                  <a:pt x="2839331" y="3980931"/>
                  <a:pt x="2794860" y="3941911"/>
                  <a:pt x="2741276" y="3941911"/>
                </a:cubicBezTo>
                <a:cubicBezTo>
                  <a:pt x="2687692" y="3941911"/>
                  <a:pt x="2643221" y="3980931"/>
                  <a:pt x="2636792" y="4032448"/>
                </a:cubicBezTo>
                <a:lnTo>
                  <a:pt x="2445881" y="4032448"/>
                </a:lnTo>
                <a:cubicBezTo>
                  <a:pt x="2439452" y="3980931"/>
                  <a:pt x="2394981" y="3941911"/>
                  <a:pt x="2341397" y="3941911"/>
                </a:cubicBezTo>
                <a:cubicBezTo>
                  <a:pt x="2287813" y="3941911"/>
                  <a:pt x="2243342" y="3980931"/>
                  <a:pt x="2236913" y="4032448"/>
                </a:cubicBezTo>
                <a:lnTo>
                  <a:pt x="2046001" y="4032448"/>
                </a:lnTo>
                <a:cubicBezTo>
                  <a:pt x="2039572" y="3980931"/>
                  <a:pt x="1995101" y="3941911"/>
                  <a:pt x="1941517" y="3941911"/>
                </a:cubicBezTo>
                <a:cubicBezTo>
                  <a:pt x="1887933" y="3941911"/>
                  <a:pt x="1843462" y="3980931"/>
                  <a:pt x="1837033" y="4032448"/>
                </a:cubicBezTo>
                <a:lnTo>
                  <a:pt x="1646121" y="4032448"/>
                </a:lnTo>
                <a:cubicBezTo>
                  <a:pt x="1639692" y="3980931"/>
                  <a:pt x="1595221" y="3941911"/>
                  <a:pt x="1541637" y="3941911"/>
                </a:cubicBezTo>
                <a:cubicBezTo>
                  <a:pt x="1488053" y="3941911"/>
                  <a:pt x="1443582" y="3980931"/>
                  <a:pt x="1437153" y="4032448"/>
                </a:cubicBezTo>
                <a:lnTo>
                  <a:pt x="1246241" y="4032448"/>
                </a:lnTo>
                <a:cubicBezTo>
                  <a:pt x="1239812" y="3980931"/>
                  <a:pt x="1195341" y="3941911"/>
                  <a:pt x="1141757" y="3941911"/>
                </a:cubicBezTo>
                <a:cubicBezTo>
                  <a:pt x="1088173" y="3941911"/>
                  <a:pt x="1043702" y="3980931"/>
                  <a:pt x="1037273" y="4032448"/>
                </a:cubicBezTo>
                <a:lnTo>
                  <a:pt x="846361" y="4032448"/>
                </a:lnTo>
                <a:cubicBezTo>
                  <a:pt x="839932" y="3980931"/>
                  <a:pt x="795461" y="3941911"/>
                  <a:pt x="741877" y="3941911"/>
                </a:cubicBezTo>
                <a:cubicBezTo>
                  <a:pt x="688293" y="3941911"/>
                  <a:pt x="643822" y="3980931"/>
                  <a:pt x="637393" y="4032448"/>
                </a:cubicBezTo>
                <a:lnTo>
                  <a:pt x="446481" y="4032448"/>
                </a:lnTo>
                <a:cubicBezTo>
                  <a:pt x="440052" y="3980931"/>
                  <a:pt x="395581" y="3941911"/>
                  <a:pt x="341997" y="3941911"/>
                </a:cubicBezTo>
                <a:cubicBezTo>
                  <a:pt x="288413" y="3941911"/>
                  <a:pt x="243942" y="3980931"/>
                  <a:pt x="237513" y="4032448"/>
                </a:cubicBezTo>
                <a:lnTo>
                  <a:pt x="0" y="4032448"/>
                </a:lnTo>
                <a:lnTo>
                  <a:pt x="0" y="3829429"/>
                </a:lnTo>
                <a:cubicBezTo>
                  <a:pt x="51622" y="3823085"/>
                  <a:pt x="90754" y="3778563"/>
                  <a:pt x="90754" y="3724901"/>
                </a:cubicBezTo>
                <a:cubicBezTo>
                  <a:pt x="90754" y="3671240"/>
                  <a:pt x="51622" y="3626718"/>
                  <a:pt x="0" y="3620373"/>
                </a:cubicBezTo>
                <a:lnTo>
                  <a:pt x="0" y="3402258"/>
                </a:lnTo>
                <a:cubicBezTo>
                  <a:pt x="51622" y="3395914"/>
                  <a:pt x="90754" y="3351392"/>
                  <a:pt x="90754" y="3297730"/>
                </a:cubicBezTo>
                <a:cubicBezTo>
                  <a:pt x="90754" y="3244069"/>
                  <a:pt x="51622" y="3199546"/>
                  <a:pt x="0" y="3193202"/>
                </a:cubicBezTo>
                <a:lnTo>
                  <a:pt x="0" y="2975089"/>
                </a:lnTo>
                <a:cubicBezTo>
                  <a:pt x="51622" y="2968745"/>
                  <a:pt x="90754" y="2924223"/>
                  <a:pt x="90754" y="2870561"/>
                </a:cubicBezTo>
                <a:cubicBezTo>
                  <a:pt x="90754" y="2816900"/>
                  <a:pt x="51622" y="2772377"/>
                  <a:pt x="0" y="2766033"/>
                </a:cubicBezTo>
                <a:lnTo>
                  <a:pt x="0" y="2547920"/>
                </a:lnTo>
                <a:cubicBezTo>
                  <a:pt x="51622" y="2541576"/>
                  <a:pt x="90754" y="2497054"/>
                  <a:pt x="90754" y="2443392"/>
                </a:cubicBezTo>
                <a:cubicBezTo>
                  <a:pt x="90754" y="2389731"/>
                  <a:pt x="51622" y="2345208"/>
                  <a:pt x="0" y="2338864"/>
                </a:cubicBezTo>
                <a:lnTo>
                  <a:pt x="0" y="2120751"/>
                </a:lnTo>
                <a:cubicBezTo>
                  <a:pt x="51622" y="2114407"/>
                  <a:pt x="90754" y="2069885"/>
                  <a:pt x="90754" y="2016223"/>
                </a:cubicBezTo>
                <a:cubicBezTo>
                  <a:pt x="90754" y="1962562"/>
                  <a:pt x="51622" y="1918039"/>
                  <a:pt x="0" y="1911695"/>
                </a:cubicBezTo>
                <a:lnTo>
                  <a:pt x="0" y="1693582"/>
                </a:lnTo>
                <a:cubicBezTo>
                  <a:pt x="51622" y="1687238"/>
                  <a:pt x="90754" y="1642716"/>
                  <a:pt x="90754" y="1589054"/>
                </a:cubicBezTo>
                <a:cubicBezTo>
                  <a:pt x="90754" y="1535393"/>
                  <a:pt x="51622" y="1490870"/>
                  <a:pt x="0" y="1484526"/>
                </a:cubicBezTo>
                <a:lnTo>
                  <a:pt x="0" y="1266413"/>
                </a:lnTo>
                <a:cubicBezTo>
                  <a:pt x="51622" y="1260069"/>
                  <a:pt x="90754" y="1215547"/>
                  <a:pt x="90754" y="1161885"/>
                </a:cubicBezTo>
                <a:cubicBezTo>
                  <a:pt x="90754" y="1108224"/>
                  <a:pt x="51622" y="1063701"/>
                  <a:pt x="0" y="1057357"/>
                </a:cubicBezTo>
                <a:lnTo>
                  <a:pt x="0" y="839244"/>
                </a:lnTo>
                <a:cubicBezTo>
                  <a:pt x="51622" y="832900"/>
                  <a:pt x="90754" y="788378"/>
                  <a:pt x="90754" y="734716"/>
                </a:cubicBezTo>
                <a:cubicBezTo>
                  <a:pt x="90754" y="681055"/>
                  <a:pt x="51622" y="636532"/>
                  <a:pt x="0" y="630188"/>
                </a:cubicBezTo>
                <a:lnTo>
                  <a:pt x="0" y="412075"/>
                </a:lnTo>
                <a:cubicBezTo>
                  <a:pt x="51622" y="405731"/>
                  <a:pt x="90754" y="361209"/>
                  <a:pt x="90754" y="307547"/>
                </a:cubicBezTo>
                <a:cubicBezTo>
                  <a:pt x="90754" y="253886"/>
                  <a:pt x="51622" y="209363"/>
                  <a:pt x="0" y="203019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srgbClr val="471919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矩形 1"/>
          <p:cNvSpPr/>
          <p:nvPr/>
        </p:nvSpPr>
        <p:spPr>
          <a:xfrm rot="20481900">
            <a:off x="3184086" y="1883358"/>
            <a:ext cx="2097828" cy="2743637"/>
          </a:xfrm>
          <a:custGeom>
            <a:avLst/>
            <a:gdLst/>
            <a:ahLst/>
            <a:cxnLst/>
            <a:rect l="l" t="t" r="r" b="b"/>
            <a:pathLst>
              <a:path w="3083272" h="4032448">
                <a:moveTo>
                  <a:pt x="0" y="0"/>
                </a:moveTo>
                <a:lnTo>
                  <a:pt x="237513" y="0"/>
                </a:lnTo>
                <a:cubicBezTo>
                  <a:pt x="243942" y="51518"/>
                  <a:pt x="288413" y="90537"/>
                  <a:pt x="341997" y="90537"/>
                </a:cubicBezTo>
                <a:cubicBezTo>
                  <a:pt x="395581" y="90537"/>
                  <a:pt x="440052" y="51518"/>
                  <a:pt x="446481" y="0"/>
                </a:cubicBezTo>
                <a:lnTo>
                  <a:pt x="637393" y="0"/>
                </a:lnTo>
                <a:cubicBezTo>
                  <a:pt x="643822" y="51518"/>
                  <a:pt x="688293" y="90537"/>
                  <a:pt x="741877" y="90537"/>
                </a:cubicBezTo>
                <a:cubicBezTo>
                  <a:pt x="795461" y="90537"/>
                  <a:pt x="839932" y="51518"/>
                  <a:pt x="846361" y="0"/>
                </a:cubicBezTo>
                <a:lnTo>
                  <a:pt x="1037273" y="0"/>
                </a:lnTo>
                <a:cubicBezTo>
                  <a:pt x="1043702" y="51518"/>
                  <a:pt x="1088173" y="90537"/>
                  <a:pt x="1141757" y="90537"/>
                </a:cubicBezTo>
                <a:cubicBezTo>
                  <a:pt x="1195341" y="90537"/>
                  <a:pt x="1239812" y="51518"/>
                  <a:pt x="1246241" y="0"/>
                </a:cubicBezTo>
                <a:lnTo>
                  <a:pt x="1437153" y="0"/>
                </a:lnTo>
                <a:cubicBezTo>
                  <a:pt x="1443582" y="51518"/>
                  <a:pt x="1488053" y="90537"/>
                  <a:pt x="1541637" y="90537"/>
                </a:cubicBezTo>
                <a:cubicBezTo>
                  <a:pt x="1595221" y="90537"/>
                  <a:pt x="1639692" y="51518"/>
                  <a:pt x="1646121" y="0"/>
                </a:cubicBezTo>
                <a:lnTo>
                  <a:pt x="1837033" y="0"/>
                </a:lnTo>
                <a:cubicBezTo>
                  <a:pt x="1843462" y="51518"/>
                  <a:pt x="1887933" y="90537"/>
                  <a:pt x="1941517" y="90537"/>
                </a:cubicBezTo>
                <a:cubicBezTo>
                  <a:pt x="1995101" y="90537"/>
                  <a:pt x="2039572" y="51518"/>
                  <a:pt x="2046001" y="0"/>
                </a:cubicBezTo>
                <a:lnTo>
                  <a:pt x="2236913" y="0"/>
                </a:lnTo>
                <a:cubicBezTo>
                  <a:pt x="2243342" y="51518"/>
                  <a:pt x="2287813" y="90537"/>
                  <a:pt x="2341397" y="90537"/>
                </a:cubicBezTo>
                <a:cubicBezTo>
                  <a:pt x="2394981" y="90537"/>
                  <a:pt x="2439452" y="51518"/>
                  <a:pt x="2445881" y="0"/>
                </a:cubicBezTo>
                <a:lnTo>
                  <a:pt x="2636792" y="0"/>
                </a:lnTo>
                <a:cubicBezTo>
                  <a:pt x="2643221" y="51518"/>
                  <a:pt x="2687692" y="90537"/>
                  <a:pt x="2741276" y="90537"/>
                </a:cubicBezTo>
                <a:cubicBezTo>
                  <a:pt x="2794860" y="90537"/>
                  <a:pt x="2839331" y="51518"/>
                  <a:pt x="2845760" y="0"/>
                </a:cubicBezTo>
                <a:lnTo>
                  <a:pt x="3083272" y="0"/>
                </a:lnTo>
                <a:lnTo>
                  <a:pt x="3083272" y="203019"/>
                </a:lnTo>
                <a:cubicBezTo>
                  <a:pt x="3031651" y="209363"/>
                  <a:pt x="2992518" y="253886"/>
                  <a:pt x="2992518" y="307547"/>
                </a:cubicBezTo>
                <a:cubicBezTo>
                  <a:pt x="2992518" y="361209"/>
                  <a:pt x="3031651" y="405731"/>
                  <a:pt x="3083272" y="412075"/>
                </a:cubicBezTo>
                <a:lnTo>
                  <a:pt x="3083272" y="630188"/>
                </a:lnTo>
                <a:cubicBezTo>
                  <a:pt x="3031651" y="636532"/>
                  <a:pt x="2992518" y="681055"/>
                  <a:pt x="2992518" y="734716"/>
                </a:cubicBezTo>
                <a:cubicBezTo>
                  <a:pt x="2992518" y="788378"/>
                  <a:pt x="3031651" y="832900"/>
                  <a:pt x="3083272" y="839244"/>
                </a:cubicBezTo>
                <a:lnTo>
                  <a:pt x="3083272" y="1057357"/>
                </a:lnTo>
                <a:cubicBezTo>
                  <a:pt x="3031651" y="1063701"/>
                  <a:pt x="2992518" y="1108224"/>
                  <a:pt x="2992518" y="1161885"/>
                </a:cubicBezTo>
                <a:cubicBezTo>
                  <a:pt x="2992518" y="1215547"/>
                  <a:pt x="3031651" y="1260069"/>
                  <a:pt x="3083272" y="1266413"/>
                </a:cubicBezTo>
                <a:lnTo>
                  <a:pt x="3083272" y="1484526"/>
                </a:lnTo>
                <a:cubicBezTo>
                  <a:pt x="3031651" y="1490870"/>
                  <a:pt x="2992518" y="1535393"/>
                  <a:pt x="2992518" y="1589054"/>
                </a:cubicBezTo>
                <a:cubicBezTo>
                  <a:pt x="2992518" y="1642716"/>
                  <a:pt x="3031651" y="1687238"/>
                  <a:pt x="3083272" y="1693582"/>
                </a:cubicBezTo>
                <a:lnTo>
                  <a:pt x="3083272" y="1911695"/>
                </a:lnTo>
                <a:cubicBezTo>
                  <a:pt x="3031651" y="1918039"/>
                  <a:pt x="2992518" y="1962562"/>
                  <a:pt x="2992518" y="2016223"/>
                </a:cubicBezTo>
                <a:cubicBezTo>
                  <a:pt x="2992518" y="2069885"/>
                  <a:pt x="3031651" y="2114407"/>
                  <a:pt x="3083272" y="2120751"/>
                </a:cubicBezTo>
                <a:lnTo>
                  <a:pt x="3083272" y="2338864"/>
                </a:lnTo>
                <a:cubicBezTo>
                  <a:pt x="3031651" y="2345208"/>
                  <a:pt x="2992518" y="2389731"/>
                  <a:pt x="2992518" y="2443392"/>
                </a:cubicBezTo>
                <a:cubicBezTo>
                  <a:pt x="2992518" y="2497054"/>
                  <a:pt x="3031651" y="2541576"/>
                  <a:pt x="3083272" y="2547920"/>
                </a:cubicBezTo>
                <a:lnTo>
                  <a:pt x="3083272" y="2766033"/>
                </a:lnTo>
                <a:cubicBezTo>
                  <a:pt x="3031651" y="2772377"/>
                  <a:pt x="2992518" y="2816900"/>
                  <a:pt x="2992518" y="2870561"/>
                </a:cubicBezTo>
                <a:cubicBezTo>
                  <a:pt x="2992518" y="2924223"/>
                  <a:pt x="3031651" y="2968745"/>
                  <a:pt x="3083272" y="2975089"/>
                </a:cubicBezTo>
                <a:lnTo>
                  <a:pt x="3083272" y="3193202"/>
                </a:lnTo>
                <a:cubicBezTo>
                  <a:pt x="3031651" y="3199546"/>
                  <a:pt x="2992518" y="3244069"/>
                  <a:pt x="2992518" y="3297730"/>
                </a:cubicBezTo>
                <a:cubicBezTo>
                  <a:pt x="2992518" y="3351392"/>
                  <a:pt x="3031651" y="3395914"/>
                  <a:pt x="3083272" y="3402258"/>
                </a:cubicBezTo>
                <a:lnTo>
                  <a:pt x="3083272" y="3620373"/>
                </a:lnTo>
                <a:cubicBezTo>
                  <a:pt x="3031651" y="3626718"/>
                  <a:pt x="2992518" y="3671240"/>
                  <a:pt x="2992518" y="3724901"/>
                </a:cubicBezTo>
                <a:cubicBezTo>
                  <a:pt x="2992518" y="3778563"/>
                  <a:pt x="3031651" y="3823085"/>
                  <a:pt x="3083272" y="3829429"/>
                </a:cubicBezTo>
                <a:lnTo>
                  <a:pt x="3083272" y="4032448"/>
                </a:lnTo>
                <a:lnTo>
                  <a:pt x="2845760" y="4032448"/>
                </a:lnTo>
                <a:cubicBezTo>
                  <a:pt x="2839331" y="3980931"/>
                  <a:pt x="2794860" y="3941911"/>
                  <a:pt x="2741276" y="3941911"/>
                </a:cubicBezTo>
                <a:cubicBezTo>
                  <a:pt x="2687692" y="3941911"/>
                  <a:pt x="2643221" y="3980931"/>
                  <a:pt x="2636792" y="4032448"/>
                </a:cubicBezTo>
                <a:lnTo>
                  <a:pt x="2445881" y="4032448"/>
                </a:lnTo>
                <a:cubicBezTo>
                  <a:pt x="2439452" y="3980931"/>
                  <a:pt x="2394981" y="3941911"/>
                  <a:pt x="2341397" y="3941911"/>
                </a:cubicBezTo>
                <a:cubicBezTo>
                  <a:pt x="2287813" y="3941911"/>
                  <a:pt x="2243342" y="3980931"/>
                  <a:pt x="2236913" y="4032448"/>
                </a:cubicBezTo>
                <a:lnTo>
                  <a:pt x="2046001" y="4032448"/>
                </a:lnTo>
                <a:cubicBezTo>
                  <a:pt x="2039572" y="3980931"/>
                  <a:pt x="1995101" y="3941911"/>
                  <a:pt x="1941517" y="3941911"/>
                </a:cubicBezTo>
                <a:cubicBezTo>
                  <a:pt x="1887933" y="3941911"/>
                  <a:pt x="1843462" y="3980931"/>
                  <a:pt x="1837033" y="4032448"/>
                </a:cubicBezTo>
                <a:lnTo>
                  <a:pt x="1646121" y="4032448"/>
                </a:lnTo>
                <a:cubicBezTo>
                  <a:pt x="1639692" y="3980931"/>
                  <a:pt x="1595221" y="3941911"/>
                  <a:pt x="1541637" y="3941911"/>
                </a:cubicBezTo>
                <a:cubicBezTo>
                  <a:pt x="1488053" y="3941911"/>
                  <a:pt x="1443582" y="3980931"/>
                  <a:pt x="1437153" y="4032448"/>
                </a:cubicBezTo>
                <a:lnTo>
                  <a:pt x="1246241" y="4032448"/>
                </a:lnTo>
                <a:cubicBezTo>
                  <a:pt x="1239812" y="3980931"/>
                  <a:pt x="1195341" y="3941911"/>
                  <a:pt x="1141757" y="3941911"/>
                </a:cubicBezTo>
                <a:cubicBezTo>
                  <a:pt x="1088173" y="3941911"/>
                  <a:pt x="1043702" y="3980931"/>
                  <a:pt x="1037273" y="4032448"/>
                </a:cubicBezTo>
                <a:lnTo>
                  <a:pt x="846361" y="4032448"/>
                </a:lnTo>
                <a:cubicBezTo>
                  <a:pt x="839932" y="3980931"/>
                  <a:pt x="795461" y="3941911"/>
                  <a:pt x="741877" y="3941911"/>
                </a:cubicBezTo>
                <a:cubicBezTo>
                  <a:pt x="688293" y="3941911"/>
                  <a:pt x="643822" y="3980931"/>
                  <a:pt x="637393" y="4032448"/>
                </a:cubicBezTo>
                <a:lnTo>
                  <a:pt x="446481" y="4032448"/>
                </a:lnTo>
                <a:cubicBezTo>
                  <a:pt x="440052" y="3980931"/>
                  <a:pt x="395581" y="3941911"/>
                  <a:pt x="341997" y="3941911"/>
                </a:cubicBezTo>
                <a:cubicBezTo>
                  <a:pt x="288413" y="3941911"/>
                  <a:pt x="243942" y="3980931"/>
                  <a:pt x="237513" y="4032448"/>
                </a:cubicBezTo>
                <a:lnTo>
                  <a:pt x="0" y="4032448"/>
                </a:lnTo>
                <a:lnTo>
                  <a:pt x="0" y="3829429"/>
                </a:lnTo>
                <a:cubicBezTo>
                  <a:pt x="51622" y="3823085"/>
                  <a:pt x="90754" y="3778563"/>
                  <a:pt x="90754" y="3724901"/>
                </a:cubicBezTo>
                <a:cubicBezTo>
                  <a:pt x="90754" y="3671240"/>
                  <a:pt x="51622" y="3626718"/>
                  <a:pt x="0" y="3620373"/>
                </a:cubicBezTo>
                <a:lnTo>
                  <a:pt x="0" y="3402258"/>
                </a:lnTo>
                <a:cubicBezTo>
                  <a:pt x="51622" y="3395914"/>
                  <a:pt x="90754" y="3351392"/>
                  <a:pt x="90754" y="3297730"/>
                </a:cubicBezTo>
                <a:cubicBezTo>
                  <a:pt x="90754" y="3244069"/>
                  <a:pt x="51622" y="3199546"/>
                  <a:pt x="0" y="3193202"/>
                </a:cubicBezTo>
                <a:lnTo>
                  <a:pt x="0" y="2975089"/>
                </a:lnTo>
                <a:cubicBezTo>
                  <a:pt x="51622" y="2968745"/>
                  <a:pt x="90754" y="2924223"/>
                  <a:pt x="90754" y="2870561"/>
                </a:cubicBezTo>
                <a:cubicBezTo>
                  <a:pt x="90754" y="2816900"/>
                  <a:pt x="51622" y="2772377"/>
                  <a:pt x="0" y="2766033"/>
                </a:cubicBezTo>
                <a:lnTo>
                  <a:pt x="0" y="2547920"/>
                </a:lnTo>
                <a:cubicBezTo>
                  <a:pt x="51622" y="2541576"/>
                  <a:pt x="90754" y="2497054"/>
                  <a:pt x="90754" y="2443392"/>
                </a:cubicBezTo>
                <a:cubicBezTo>
                  <a:pt x="90754" y="2389731"/>
                  <a:pt x="51622" y="2345208"/>
                  <a:pt x="0" y="2338864"/>
                </a:cubicBezTo>
                <a:lnTo>
                  <a:pt x="0" y="2120751"/>
                </a:lnTo>
                <a:cubicBezTo>
                  <a:pt x="51622" y="2114407"/>
                  <a:pt x="90754" y="2069885"/>
                  <a:pt x="90754" y="2016223"/>
                </a:cubicBezTo>
                <a:cubicBezTo>
                  <a:pt x="90754" y="1962562"/>
                  <a:pt x="51622" y="1918039"/>
                  <a:pt x="0" y="1911695"/>
                </a:cubicBezTo>
                <a:lnTo>
                  <a:pt x="0" y="1693582"/>
                </a:lnTo>
                <a:cubicBezTo>
                  <a:pt x="51622" y="1687238"/>
                  <a:pt x="90754" y="1642716"/>
                  <a:pt x="90754" y="1589054"/>
                </a:cubicBezTo>
                <a:cubicBezTo>
                  <a:pt x="90754" y="1535393"/>
                  <a:pt x="51622" y="1490870"/>
                  <a:pt x="0" y="1484526"/>
                </a:cubicBezTo>
                <a:lnTo>
                  <a:pt x="0" y="1266413"/>
                </a:lnTo>
                <a:cubicBezTo>
                  <a:pt x="51622" y="1260069"/>
                  <a:pt x="90754" y="1215547"/>
                  <a:pt x="90754" y="1161885"/>
                </a:cubicBezTo>
                <a:cubicBezTo>
                  <a:pt x="90754" y="1108224"/>
                  <a:pt x="51622" y="1063701"/>
                  <a:pt x="0" y="1057357"/>
                </a:cubicBezTo>
                <a:lnTo>
                  <a:pt x="0" y="839244"/>
                </a:lnTo>
                <a:cubicBezTo>
                  <a:pt x="51622" y="832900"/>
                  <a:pt x="90754" y="788378"/>
                  <a:pt x="90754" y="734716"/>
                </a:cubicBezTo>
                <a:cubicBezTo>
                  <a:pt x="90754" y="681055"/>
                  <a:pt x="51622" y="636532"/>
                  <a:pt x="0" y="630188"/>
                </a:cubicBezTo>
                <a:lnTo>
                  <a:pt x="0" y="412075"/>
                </a:lnTo>
                <a:cubicBezTo>
                  <a:pt x="51622" y="405731"/>
                  <a:pt x="90754" y="361209"/>
                  <a:pt x="90754" y="307547"/>
                </a:cubicBezTo>
                <a:cubicBezTo>
                  <a:pt x="90754" y="253886"/>
                  <a:pt x="51622" y="209363"/>
                  <a:pt x="0" y="203019"/>
                </a:cubicBez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srgbClr val="471919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矩形 1"/>
          <p:cNvSpPr/>
          <p:nvPr/>
        </p:nvSpPr>
        <p:spPr>
          <a:xfrm rot="5400000">
            <a:off x="6130962" y="2272294"/>
            <a:ext cx="2152261" cy="3083642"/>
          </a:xfrm>
          <a:custGeom>
            <a:avLst/>
            <a:gdLst/>
            <a:ahLst/>
            <a:cxnLst/>
            <a:rect l="l" t="t" r="r" b="b"/>
            <a:pathLst>
              <a:path w="3083272" h="4032448">
                <a:moveTo>
                  <a:pt x="0" y="0"/>
                </a:moveTo>
                <a:lnTo>
                  <a:pt x="237513" y="0"/>
                </a:lnTo>
                <a:cubicBezTo>
                  <a:pt x="243942" y="51518"/>
                  <a:pt x="288413" y="90537"/>
                  <a:pt x="341997" y="90537"/>
                </a:cubicBezTo>
                <a:cubicBezTo>
                  <a:pt x="395581" y="90537"/>
                  <a:pt x="440052" y="51518"/>
                  <a:pt x="446481" y="0"/>
                </a:cubicBezTo>
                <a:lnTo>
                  <a:pt x="637393" y="0"/>
                </a:lnTo>
                <a:cubicBezTo>
                  <a:pt x="643822" y="51518"/>
                  <a:pt x="688293" y="90537"/>
                  <a:pt x="741877" y="90537"/>
                </a:cubicBezTo>
                <a:cubicBezTo>
                  <a:pt x="795461" y="90537"/>
                  <a:pt x="839932" y="51518"/>
                  <a:pt x="846361" y="0"/>
                </a:cubicBezTo>
                <a:lnTo>
                  <a:pt x="1037273" y="0"/>
                </a:lnTo>
                <a:cubicBezTo>
                  <a:pt x="1043702" y="51518"/>
                  <a:pt x="1088173" y="90537"/>
                  <a:pt x="1141757" y="90537"/>
                </a:cubicBezTo>
                <a:cubicBezTo>
                  <a:pt x="1195341" y="90537"/>
                  <a:pt x="1239812" y="51518"/>
                  <a:pt x="1246241" y="0"/>
                </a:cubicBezTo>
                <a:lnTo>
                  <a:pt x="1437153" y="0"/>
                </a:lnTo>
                <a:cubicBezTo>
                  <a:pt x="1443582" y="51518"/>
                  <a:pt x="1488053" y="90537"/>
                  <a:pt x="1541637" y="90537"/>
                </a:cubicBezTo>
                <a:cubicBezTo>
                  <a:pt x="1595221" y="90537"/>
                  <a:pt x="1639692" y="51518"/>
                  <a:pt x="1646121" y="0"/>
                </a:cubicBezTo>
                <a:lnTo>
                  <a:pt x="1837033" y="0"/>
                </a:lnTo>
                <a:cubicBezTo>
                  <a:pt x="1843462" y="51518"/>
                  <a:pt x="1887933" y="90537"/>
                  <a:pt x="1941517" y="90537"/>
                </a:cubicBezTo>
                <a:cubicBezTo>
                  <a:pt x="1995101" y="90537"/>
                  <a:pt x="2039572" y="51518"/>
                  <a:pt x="2046001" y="0"/>
                </a:cubicBezTo>
                <a:lnTo>
                  <a:pt x="2236913" y="0"/>
                </a:lnTo>
                <a:cubicBezTo>
                  <a:pt x="2243342" y="51518"/>
                  <a:pt x="2287813" y="90537"/>
                  <a:pt x="2341397" y="90537"/>
                </a:cubicBezTo>
                <a:cubicBezTo>
                  <a:pt x="2394981" y="90537"/>
                  <a:pt x="2439452" y="51518"/>
                  <a:pt x="2445881" y="0"/>
                </a:cubicBezTo>
                <a:lnTo>
                  <a:pt x="2636792" y="0"/>
                </a:lnTo>
                <a:cubicBezTo>
                  <a:pt x="2643221" y="51518"/>
                  <a:pt x="2687692" y="90537"/>
                  <a:pt x="2741276" y="90537"/>
                </a:cubicBezTo>
                <a:cubicBezTo>
                  <a:pt x="2794860" y="90537"/>
                  <a:pt x="2839331" y="51518"/>
                  <a:pt x="2845760" y="0"/>
                </a:cubicBezTo>
                <a:lnTo>
                  <a:pt x="3083272" y="0"/>
                </a:lnTo>
                <a:lnTo>
                  <a:pt x="3083272" y="203019"/>
                </a:lnTo>
                <a:cubicBezTo>
                  <a:pt x="3031651" y="209363"/>
                  <a:pt x="2992518" y="253886"/>
                  <a:pt x="2992518" y="307547"/>
                </a:cubicBezTo>
                <a:cubicBezTo>
                  <a:pt x="2992518" y="361209"/>
                  <a:pt x="3031651" y="405731"/>
                  <a:pt x="3083272" y="412075"/>
                </a:cubicBezTo>
                <a:lnTo>
                  <a:pt x="3083272" y="630188"/>
                </a:lnTo>
                <a:cubicBezTo>
                  <a:pt x="3031651" y="636532"/>
                  <a:pt x="2992518" y="681055"/>
                  <a:pt x="2992518" y="734716"/>
                </a:cubicBezTo>
                <a:cubicBezTo>
                  <a:pt x="2992518" y="788378"/>
                  <a:pt x="3031651" y="832900"/>
                  <a:pt x="3083272" y="839244"/>
                </a:cubicBezTo>
                <a:lnTo>
                  <a:pt x="3083272" y="1057357"/>
                </a:lnTo>
                <a:cubicBezTo>
                  <a:pt x="3031651" y="1063701"/>
                  <a:pt x="2992518" y="1108224"/>
                  <a:pt x="2992518" y="1161885"/>
                </a:cubicBezTo>
                <a:cubicBezTo>
                  <a:pt x="2992518" y="1215547"/>
                  <a:pt x="3031651" y="1260069"/>
                  <a:pt x="3083272" y="1266413"/>
                </a:cubicBezTo>
                <a:lnTo>
                  <a:pt x="3083272" y="1484526"/>
                </a:lnTo>
                <a:cubicBezTo>
                  <a:pt x="3031651" y="1490870"/>
                  <a:pt x="2992518" y="1535393"/>
                  <a:pt x="2992518" y="1589054"/>
                </a:cubicBezTo>
                <a:cubicBezTo>
                  <a:pt x="2992518" y="1642716"/>
                  <a:pt x="3031651" y="1687238"/>
                  <a:pt x="3083272" y="1693582"/>
                </a:cubicBezTo>
                <a:lnTo>
                  <a:pt x="3083272" y="1911695"/>
                </a:lnTo>
                <a:cubicBezTo>
                  <a:pt x="3031651" y="1918039"/>
                  <a:pt x="2992518" y="1962562"/>
                  <a:pt x="2992518" y="2016223"/>
                </a:cubicBezTo>
                <a:cubicBezTo>
                  <a:pt x="2992518" y="2069885"/>
                  <a:pt x="3031651" y="2114407"/>
                  <a:pt x="3083272" y="2120751"/>
                </a:cubicBezTo>
                <a:lnTo>
                  <a:pt x="3083272" y="2338864"/>
                </a:lnTo>
                <a:cubicBezTo>
                  <a:pt x="3031651" y="2345208"/>
                  <a:pt x="2992518" y="2389731"/>
                  <a:pt x="2992518" y="2443392"/>
                </a:cubicBezTo>
                <a:cubicBezTo>
                  <a:pt x="2992518" y="2497054"/>
                  <a:pt x="3031651" y="2541576"/>
                  <a:pt x="3083272" y="2547920"/>
                </a:cubicBezTo>
                <a:lnTo>
                  <a:pt x="3083272" y="2766033"/>
                </a:lnTo>
                <a:cubicBezTo>
                  <a:pt x="3031651" y="2772377"/>
                  <a:pt x="2992518" y="2816900"/>
                  <a:pt x="2992518" y="2870561"/>
                </a:cubicBezTo>
                <a:cubicBezTo>
                  <a:pt x="2992518" y="2924223"/>
                  <a:pt x="3031651" y="2968745"/>
                  <a:pt x="3083272" y="2975089"/>
                </a:cubicBezTo>
                <a:lnTo>
                  <a:pt x="3083272" y="3193202"/>
                </a:lnTo>
                <a:cubicBezTo>
                  <a:pt x="3031651" y="3199546"/>
                  <a:pt x="2992518" y="3244069"/>
                  <a:pt x="2992518" y="3297730"/>
                </a:cubicBezTo>
                <a:cubicBezTo>
                  <a:pt x="2992518" y="3351392"/>
                  <a:pt x="3031651" y="3395914"/>
                  <a:pt x="3083272" y="3402258"/>
                </a:cubicBezTo>
                <a:lnTo>
                  <a:pt x="3083272" y="3620373"/>
                </a:lnTo>
                <a:cubicBezTo>
                  <a:pt x="3031651" y="3626718"/>
                  <a:pt x="2992518" y="3671240"/>
                  <a:pt x="2992518" y="3724901"/>
                </a:cubicBezTo>
                <a:cubicBezTo>
                  <a:pt x="2992518" y="3778563"/>
                  <a:pt x="3031651" y="3823085"/>
                  <a:pt x="3083272" y="3829429"/>
                </a:cubicBezTo>
                <a:lnTo>
                  <a:pt x="3083272" y="4032448"/>
                </a:lnTo>
                <a:lnTo>
                  <a:pt x="2845760" y="4032448"/>
                </a:lnTo>
                <a:cubicBezTo>
                  <a:pt x="2839331" y="3980931"/>
                  <a:pt x="2794860" y="3941911"/>
                  <a:pt x="2741276" y="3941911"/>
                </a:cubicBezTo>
                <a:cubicBezTo>
                  <a:pt x="2687692" y="3941911"/>
                  <a:pt x="2643221" y="3980931"/>
                  <a:pt x="2636792" y="4032448"/>
                </a:cubicBezTo>
                <a:lnTo>
                  <a:pt x="2445881" y="4032448"/>
                </a:lnTo>
                <a:cubicBezTo>
                  <a:pt x="2439452" y="3980931"/>
                  <a:pt x="2394981" y="3941911"/>
                  <a:pt x="2341397" y="3941911"/>
                </a:cubicBezTo>
                <a:cubicBezTo>
                  <a:pt x="2287813" y="3941911"/>
                  <a:pt x="2243342" y="3980931"/>
                  <a:pt x="2236913" y="4032448"/>
                </a:cubicBezTo>
                <a:lnTo>
                  <a:pt x="2046001" y="4032448"/>
                </a:lnTo>
                <a:cubicBezTo>
                  <a:pt x="2039572" y="3980931"/>
                  <a:pt x="1995101" y="3941911"/>
                  <a:pt x="1941517" y="3941911"/>
                </a:cubicBezTo>
                <a:cubicBezTo>
                  <a:pt x="1887933" y="3941911"/>
                  <a:pt x="1843462" y="3980931"/>
                  <a:pt x="1837033" y="4032448"/>
                </a:cubicBezTo>
                <a:lnTo>
                  <a:pt x="1646121" y="4032448"/>
                </a:lnTo>
                <a:cubicBezTo>
                  <a:pt x="1639692" y="3980931"/>
                  <a:pt x="1595221" y="3941911"/>
                  <a:pt x="1541637" y="3941911"/>
                </a:cubicBezTo>
                <a:cubicBezTo>
                  <a:pt x="1488053" y="3941911"/>
                  <a:pt x="1443582" y="3980931"/>
                  <a:pt x="1437153" y="4032448"/>
                </a:cubicBezTo>
                <a:lnTo>
                  <a:pt x="1246241" y="4032448"/>
                </a:lnTo>
                <a:cubicBezTo>
                  <a:pt x="1239812" y="3980931"/>
                  <a:pt x="1195341" y="3941911"/>
                  <a:pt x="1141757" y="3941911"/>
                </a:cubicBezTo>
                <a:cubicBezTo>
                  <a:pt x="1088173" y="3941911"/>
                  <a:pt x="1043702" y="3980931"/>
                  <a:pt x="1037273" y="4032448"/>
                </a:cubicBezTo>
                <a:lnTo>
                  <a:pt x="846361" y="4032448"/>
                </a:lnTo>
                <a:cubicBezTo>
                  <a:pt x="839932" y="3980931"/>
                  <a:pt x="795461" y="3941911"/>
                  <a:pt x="741877" y="3941911"/>
                </a:cubicBezTo>
                <a:cubicBezTo>
                  <a:pt x="688293" y="3941911"/>
                  <a:pt x="643822" y="3980931"/>
                  <a:pt x="637393" y="4032448"/>
                </a:cubicBezTo>
                <a:lnTo>
                  <a:pt x="446481" y="4032448"/>
                </a:lnTo>
                <a:cubicBezTo>
                  <a:pt x="440052" y="3980931"/>
                  <a:pt x="395581" y="3941911"/>
                  <a:pt x="341997" y="3941911"/>
                </a:cubicBezTo>
                <a:cubicBezTo>
                  <a:pt x="288413" y="3941911"/>
                  <a:pt x="243942" y="3980931"/>
                  <a:pt x="237513" y="4032448"/>
                </a:cubicBezTo>
                <a:lnTo>
                  <a:pt x="0" y="4032448"/>
                </a:lnTo>
                <a:lnTo>
                  <a:pt x="0" y="3829429"/>
                </a:lnTo>
                <a:cubicBezTo>
                  <a:pt x="51622" y="3823085"/>
                  <a:pt x="90754" y="3778563"/>
                  <a:pt x="90754" y="3724901"/>
                </a:cubicBezTo>
                <a:cubicBezTo>
                  <a:pt x="90754" y="3671240"/>
                  <a:pt x="51622" y="3626718"/>
                  <a:pt x="0" y="3620373"/>
                </a:cubicBezTo>
                <a:lnTo>
                  <a:pt x="0" y="3402258"/>
                </a:lnTo>
                <a:cubicBezTo>
                  <a:pt x="51622" y="3395914"/>
                  <a:pt x="90754" y="3351392"/>
                  <a:pt x="90754" y="3297730"/>
                </a:cubicBezTo>
                <a:cubicBezTo>
                  <a:pt x="90754" y="3244069"/>
                  <a:pt x="51622" y="3199546"/>
                  <a:pt x="0" y="3193202"/>
                </a:cubicBezTo>
                <a:lnTo>
                  <a:pt x="0" y="2975089"/>
                </a:lnTo>
                <a:cubicBezTo>
                  <a:pt x="51622" y="2968745"/>
                  <a:pt x="90754" y="2924223"/>
                  <a:pt x="90754" y="2870561"/>
                </a:cubicBezTo>
                <a:cubicBezTo>
                  <a:pt x="90754" y="2816900"/>
                  <a:pt x="51622" y="2772377"/>
                  <a:pt x="0" y="2766033"/>
                </a:cubicBezTo>
                <a:lnTo>
                  <a:pt x="0" y="2547920"/>
                </a:lnTo>
                <a:cubicBezTo>
                  <a:pt x="51622" y="2541576"/>
                  <a:pt x="90754" y="2497054"/>
                  <a:pt x="90754" y="2443392"/>
                </a:cubicBezTo>
                <a:cubicBezTo>
                  <a:pt x="90754" y="2389731"/>
                  <a:pt x="51622" y="2345208"/>
                  <a:pt x="0" y="2338864"/>
                </a:cubicBezTo>
                <a:lnTo>
                  <a:pt x="0" y="2120751"/>
                </a:lnTo>
                <a:cubicBezTo>
                  <a:pt x="51622" y="2114407"/>
                  <a:pt x="90754" y="2069885"/>
                  <a:pt x="90754" y="2016223"/>
                </a:cubicBezTo>
                <a:cubicBezTo>
                  <a:pt x="90754" y="1962562"/>
                  <a:pt x="51622" y="1918039"/>
                  <a:pt x="0" y="1911695"/>
                </a:cubicBezTo>
                <a:lnTo>
                  <a:pt x="0" y="1693582"/>
                </a:lnTo>
                <a:cubicBezTo>
                  <a:pt x="51622" y="1687238"/>
                  <a:pt x="90754" y="1642716"/>
                  <a:pt x="90754" y="1589054"/>
                </a:cubicBezTo>
                <a:cubicBezTo>
                  <a:pt x="90754" y="1535393"/>
                  <a:pt x="51622" y="1490870"/>
                  <a:pt x="0" y="1484526"/>
                </a:cubicBezTo>
                <a:lnTo>
                  <a:pt x="0" y="1266413"/>
                </a:lnTo>
                <a:cubicBezTo>
                  <a:pt x="51622" y="1260069"/>
                  <a:pt x="90754" y="1215547"/>
                  <a:pt x="90754" y="1161885"/>
                </a:cubicBezTo>
                <a:cubicBezTo>
                  <a:pt x="90754" y="1108224"/>
                  <a:pt x="51622" y="1063701"/>
                  <a:pt x="0" y="1057357"/>
                </a:cubicBezTo>
                <a:lnTo>
                  <a:pt x="0" y="839244"/>
                </a:lnTo>
                <a:cubicBezTo>
                  <a:pt x="51622" y="832900"/>
                  <a:pt x="90754" y="788378"/>
                  <a:pt x="90754" y="734716"/>
                </a:cubicBezTo>
                <a:cubicBezTo>
                  <a:pt x="90754" y="681055"/>
                  <a:pt x="51622" y="636532"/>
                  <a:pt x="0" y="630188"/>
                </a:cubicBezTo>
                <a:lnTo>
                  <a:pt x="0" y="412075"/>
                </a:lnTo>
                <a:cubicBezTo>
                  <a:pt x="51622" y="405731"/>
                  <a:pt x="90754" y="361209"/>
                  <a:pt x="90754" y="307547"/>
                </a:cubicBezTo>
                <a:cubicBezTo>
                  <a:pt x="90754" y="253886"/>
                  <a:pt x="51622" y="209363"/>
                  <a:pt x="0" y="203019"/>
                </a:cubicBezTo>
                <a:close/>
              </a:path>
            </a:pathLst>
          </a:custGeom>
          <a:blipFill dpi="0" rotWithShape="0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1000" sy="101000" algn="ctr" rotWithShape="0">
              <a:srgbClr val="471919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grpSp>
        <p:nvGrpSpPr>
          <p:cNvPr id="3" name="组合 2"/>
          <p:cNvGrpSpPr/>
          <p:nvPr/>
        </p:nvGrpSpPr>
        <p:grpSpPr>
          <a:xfrm>
            <a:off x="3090087" y="27713"/>
            <a:ext cx="3026229" cy="1481817"/>
            <a:chOff x="3015342" y="-11339"/>
            <a:chExt cx="3026229" cy="1481817"/>
          </a:xfrm>
        </p:grpSpPr>
        <p:pic>
          <p:nvPicPr>
            <p:cNvPr id="7174" name="Picture 6" descr="C:\Users\Thinkpad\Desktop\新建文件夹 (2)\·_0003_A.pn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342" y="218621"/>
              <a:ext cx="2830287" cy="1251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2" name="Picture 4" descr="C:\Users\Thinkpad\Desktop\新建文件夹 (2)\·_0001_图层-3.png"/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256" y="-11339"/>
              <a:ext cx="1208315" cy="903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5" descr="C:\Users\Thinkpad\Desktop\新建文件夹 (2)\·_0002_图层-4.png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486" y="440418"/>
              <a:ext cx="566057" cy="711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5" name="Picture 7" descr="C:\Users\Thinkpad\Desktop\新建文件夹 (2)\·_0004_arden.png"/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1856" y="1013279"/>
              <a:ext cx="511629" cy="27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3407228" y="207736"/>
              <a:ext cx="762001" cy="478972"/>
              <a:chOff x="3407228" y="207736"/>
              <a:chExt cx="762001" cy="478972"/>
            </a:xfrm>
          </p:grpSpPr>
          <p:pic>
            <p:nvPicPr>
              <p:cNvPr id="7171" name="Picture 3" descr="C:\Users\Thinkpad\Desktop\新建文件夹 (2)\·_0000_r.png"/>
              <p:cNvPicPr>
                <a:picLocks noChangeAspect="1" noChangeArrowheads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7342" y="207736"/>
                <a:ext cx="391887" cy="4789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6" name="Picture 8" descr="C:\Users\Thinkpad\Desktop\新建文件夹 (2)\·_0005_ngel.png"/>
              <p:cNvPicPr>
                <a:picLocks noChangeAspect="1" noChangeArrowheads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7228" y="305708"/>
                <a:ext cx="576943" cy="381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7177" name="Picture 9" descr="C:\Users\Thinkpad\Desktop\新建文件夹 (2)\·_0006_海星数码-www.hxpsd.cn.png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2612571" cy="139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Thinkpad\Desktop\新建文件夹 (2)\·_0007_海星数码-www.hxpsd.cn.png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60478" y="0"/>
            <a:ext cx="2383971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9547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75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7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8" presetClass="emph" presetSubtype="0" repeatCount="2000" accel="48000" decel="48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2000" accel="48000" decel="48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300000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accel="48000" decel="48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300000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19" grpId="0" bldLvl="0" animBg="1"/>
      <p:bldP spid="19" grpId="1" bldLvl="0" animBg="1"/>
      <p:bldP spid="20" grpId="0" bldLvl="0" animBg="1"/>
      <p:bldP spid="20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淘宝网Chenying0907出品 2"/>
          <p:cNvSpPr/>
          <p:nvPr/>
        </p:nvSpPr>
        <p:spPr>
          <a:xfrm>
            <a:off x="844154" y="519113"/>
            <a:ext cx="3555206" cy="3555206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4" name="淘宝网Chenying0907出品 3"/>
          <p:cNvSpPr>
            <a:spLocks noChangeAspect="1"/>
          </p:cNvSpPr>
          <p:nvPr/>
        </p:nvSpPr>
        <p:spPr>
          <a:xfrm>
            <a:off x="589360" y="359569"/>
            <a:ext cx="4064794" cy="4067175"/>
          </a:xfrm>
          <a:prstGeom prst="ellipse">
            <a:avLst/>
          </a:prstGeom>
          <a:noFill/>
          <a:ln>
            <a:solidFill>
              <a:srgbClr val="4E9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淘宝网Chenying0907出品 4"/>
          <p:cNvSpPr>
            <a:spLocks noChangeAspect="1"/>
          </p:cNvSpPr>
          <p:nvPr/>
        </p:nvSpPr>
        <p:spPr>
          <a:xfrm>
            <a:off x="367904" y="238126"/>
            <a:ext cx="4114800" cy="4117181"/>
          </a:xfrm>
          <a:prstGeom prst="ellipse">
            <a:avLst/>
          </a:prstGeom>
          <a:noFill/>
          <a:ln>
            <a:solidFill>
              <a:srgbClr val="4E9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淘宝网Chenying0907出品 5"/>
          <p:cNvSpPr/>
          <p:nvPr/>
        </p:nvSpPr>
        <p:spPr>
          <a:xfrm>
            <a:off x="610791" y="519113"/>
            <a:ext cx="4121944" cy="4121944"/>
          </a:xfrm>
          <a:prstGeom prst="ellipse">
            <a:avLst/>
          </a:prstGeom>
          <a:noFill/>
          <a:ln>
            <a:solidFill>
              <a:srgbClr val="4E9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圆角淘宝网Chenying0907出品 6"/>
          <p:cNvSpPr/>
          <p:nvPr/>
        </p:nvSpPr>
        <p:spPr>
          <a:xfrm>
            <a:off x="5770960" y="1315641"/>
            <a:ext cx="2693194" cy="1482328"/>
          </a:xfrm>
          <a:prstGeom prst="round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" name="圆角淘宝网Chenying0907出品 7"/>
          <p:cNvSpPr/>
          <p:nvPr/>
        </p:nvSpPr>
        <p:spPr>
          <a:xfrm>
            <a:off x="5770960" y="2943225"/>
            <a:ext cx="2693194" cy="1483519"/>
          </a:xfrm>
          <a:prstGeom prst="round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0" name="淘宝网Chenying0907出品 9"/>
          <p:cNvSpPr txBox="1">
            <a:spLocks noChangeArrowheads="1"/>
          </p:cNvSpPr>
          <p:nvPr/>
        </p:nvSpPr>
        <p:spPr bwMode="auto">
          <a:xfrm>
            <a:off x="5518548" y="359569"/>
            <a:ext cx="3198019" cy="807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迷你简启体" panose="03000509000000000000" pitchFamily="65" charset="-122"/>
              </a:defRPr>
            </a:lvl9pPr>
          </a:lstStyle>
          <a:p>
            <a:pPr algn="ctr">
              <a:defRPr/>
            </a:pPr>
            <a:r>
              <a:rPr lang="zh-CN" altLang="en-US" sz="2400" dirty="0">
                <a:solidFill>
                  <a:srgbClr val="4E9432"/>
                </a:solidFill>
                <a:ea typeface="方正启体简体" panose="03000509000000000000" pitchFamily="65" charset="-122"/>
              </a:rPr>
              <a:t>我们愿意把眸光神采</a:t>
            </a:r>
          </a:p>
          <a:p>
            <a:pPr algn="ctr">
              <a:defRPr/>
            </a:pPr>
            <a:r>
              <a:rPr lang="zh-CN" altLang="en-US" sz="2400" dirty="0">
                <a:solidFill>
                  <a:srgbClr val="4E9432"/>
                </a:solidFill>
                <a:ea typeface="方正启体简体" panose="03000509000000000000" pitchFamily="65" charset="-122"/>
              </a:rPr>
              <a:t>如花青春送给你</a:t>
            </a:r>
          </a:p>
        </p:txBody>
      </p:sp>
      <p:sp>
        <p:nvSpPr>
          <p:cNvPr id="11" name="淘宝网Chenying0907出品 10"/>
          <p:cNvSpPr/>
          <p:nvPr/>
        </p:nvSpPr>
        <p:spPr>
          <a:xfrm>
            <a:off x="-932260" y="3743325"/>
            <a:ext cx="514350" cy="515541"/>
          </a:xfrm>
          <a:prstGeom prst="ellipse">
            <a:avLst/>
          </a:prstGeom>
          <a:blipFill dpi="0" rotWithShape="1">
            <a:blip r:embed="rId9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" name="淘宝网Chenying0907出品 11"/>
          <p:cNvSpPr/>
          <p:nvPr/>
        </p:nvSpPr>
        <p:spPr>
          <a:xfrm>
            <a:off x="-675084" y="3448050"/>
            <a:ext cx="297656" cy="295275"/>
          </a:xfrm>
          <a:prstGeom prst="ellipse">
            <a:avLst/>
          </a:prstGeom>
          <a:blipFill dpi="0" rotWithShape="1">
            <a:blip r:embed="rId10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3" name="淘宝网Chenying0907出品 12"/>
          <p:cNvSpPr/>
          <p:nvPr/>
        </p:nvSpPr>
        <p:spPr>
          <a:xfrm>
            <a:off x="-1075135" y="3743325"/>
            <a:ext cx="257175" cy="258366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4" name="淘宝网Chenying0907出品 13"/>
          <p:cNvSpPr/>
          <p:nvPr/>
        </p:nvSpPr>
        <p:spPr>
          <a:xfrm>
            <a:off x="-742950" y="4218385"/>
            <a:ext cx="258365" cy="257175"/>
          </a:xfrm>
          <a:prstGeom prst="ellipse">
            <a:avLst/>
          </a:prstGeom>
          <a:blipFill dpi="0" rotWithShape="1">
            <a:blip r:embed="rId11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5" name="淘宝网Chenying0907出品 14"/>
          <p:cNvSpPr/>
          <p:nvPr/>
        </p:nvSpPr>
        <p:spPr>
          <a:xfrm>
            <a:off x="-614362" y="4492229"/>
            <a:ext cx="515540" cy="516731"/>
          </a:xfrm>
          <a:prstGeom prst="ellipse">
            <a:avLst/>
          </a:prstGeom>
          <a:blipFill dpi="0" rotWithShape="1">
            <a:blip r:embed="rId9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6" name="淘宝网Chenying0907出品 15"/>
          <p:cNvSpPr/>
          <p:nvPr/>
        </p:nvSpPr>
        <p:spPr>
          <a:xfrm>
            <a:off x="-1989535" y="5114925"/>
            <a:ext cx="257175" cy="257175"/>
          </a:xfrm>
          <a:prstGeom prst="ellipse">
            <a:avLst/>
          </a:prstGeom>
          <a:blipFill dpi="0" rotWithShape="1">
            <a:blip r:embed="rId11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7" name="淘宝网Chenying0907出品 16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2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8" name="淘宝网Chenying0907出品 17"/>
          <p:cNvSpPr/>
          <p:nvPr/>
        </p:nvSpPr>
        <p:spPr>
          <a:xfrm>
            <a:off x="-1651397" y="4632723"/>
            <a:ext cx="569119" cy="567928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9" name="淘宝网Chenying0907出品 18"/>
          <p:cNvSpPr/>
          <p:nvPr/>
        </p:nvSpPr>
        <p:spPr>
          <a:xfrm>
            <a:off x="-1106091" y="3913585"/>
            <a:ext cx="354806" cy="354806"/>
          </a:xfrm>
          <a:prstGeom prst="ellipse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0" name="淘宝网Chenying0907出品 19"/>
          <p:cNvSpPr/>
          <p:nvPr/>
        </p:nvSpPr>
        <p:spPr>
          <a:xfrm>
            <a:off x="-1041797" y="3134916"/>
            <a:ext cx="733425" cy="732234"/>
          </a:xfrm>
          <a:prstGeom prst="ellipse">
            <a:avLst/>
          </a:prstGeom>
          <a:blipFill dpi="0" rotWithShape="1"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1" name="淘宝网Chenying0907出品 20"/>
          <p:cNvSpPr/>
          <p:nvPr/>
        </p:nvSpPr>
        <p:spPr>
          <a:xfrm>
            <a:off x="-661988" y="2525316"/>
            <a:ext cx="355997" cy="355997"/>
          </a:xfrm>
          <a:prstGeom prst="ellipse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</p:spTree>
  </p:cSld>
  <p:clrMapOvr>
    <a:masterClrMapping/>
  </p:clrMapOvr>
  <p:transition advTm="1820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41" dur="6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43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-246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45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0" y="-386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47" dur="9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0" y="-446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49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00" y="-489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51" dur="8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00" y="-511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3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5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57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9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1" dur="6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0" grpId="0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50758" y="191265"/>
            <a:ext cx="1676753" cy="151343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6"/>
          <p:cNvSpPr/>
          <p:nvPr/>
        </p:nvSpPr>
        <p:spPr bwMode="auto">
          <a:xfrm>
            <a:off x="4478319" y="1913785"/>
            <a:ext cx="4358346" cy="2966413"/>
          </a:xfrm>
          <a:custGeom>
            <a:avLst/>
            <a:gdLst>
              <a:gd name="T0" fmla="*/ 2156 w 4584"/>
              <a:gd name="T1" fmla="*/ 3116 h 3120"/>
              <a:gd name="T2" fmla="*/ 1814 w 4584"/>
              <a:gd name="T3" fmla="*/ 3080 h 3120"/>
              <a:gd name="T4" fmla="*/ 1504 w 4584"/>
              <a:gd name="T5" fmla="*/ 3012 h 3120"/>
              <a:gd name="T6" fmla="*/ 1240 w 4584"/>
              <a:gd name="T7" fmla="*/ 2914 h 3120"/>
              <a:gd name="T8" fmla="*/ 788 w 4584"/>
              <a:gd name="T9" fmla="*/ 2856 h 3120"/>
              <a:gd name="T10" fmla="*/ 632 w 4584"/>
              <a:gd name="T11" fmla="*/ 2824 h 3120"/>
              <a:gd name="T12" fmla="*/ 506 w 4584"/>
              <a:gd name="T13" fmla="*/ 2740 h 3120"/>
              <a:gd name="T14" fmla="*/ 420 w 4584"/>
              <a:gd name="T15" fmla="*/ 2614 h 3120"/>
              <a:gd name="T16" fmla="*/ 388 w 4584"/>
              <a:gd name="T17" fmla="*/ 2460 h 3120"/>
              <a:gd name="T18" fmla="*/ 306 w 4584"/>
              <a:gd name="T19" fmla="*/ 2140 h 3120"/>
              <a:gd name="T20" fmla="*/ 164 w 4584"/>
              <a:gd name="T21" fmla="*/ 2018 h 3120"/>
              <a:gd name="T22" fmla="*/ 62 w 4584"/>
              <a:gd name="T23" fmla="*/ 1858 h 3120"/>
              <a:gd name="T24" fmla="*/ 6 w 4584"/>
              <a:gd name="T25" fmla="*/ 1670 h 3120"/>
              <a:gd name="T26" fmla="*/ 2 w 4584"/>
              <a:gd name="T27" fmla="*/ 1518 h 3120"/>
              <a:gd name="T28" fmla="*/ 44 w 4584"/>
              <a:gd name="T29" fmla="*/ 1326 h 3120"/>
              <a:gd name="T30" fmla="*/ 134 w 4584"/>
              <a:gd name="T31" fmla="*/ 1158 h 3120"/>
              <a:gd name="T32" fmla="*/ 266 w 4584"/>
              <a:gd name="T33" fmla="*/ 1026 h 3120"/>
              <a:gd name="T34" fmla="*/ 388 w 4584"/>
              <a:gd name="T35" fmla="*/ 686 h 3120"/>
              <a:gd name="T36" fmla="*/ 406 w 4584"/>
              <a:gd name="T37" fmla="*/ 568 h 3120"/>
              <a:gd name="T38" fmla="*/ 480 w 4584"/>
              <a:gd name="T39" fmla="*/ 434 h 3120"/>
              <a:gd name="T40" fmla="*/ 598 w 4584"/>
              <a:gd name="T41" fmla="*/ 338 h 3120"/>
              <a:gd name="T42" fmla="*/ 746 w 4584"/>
              <a:gd name="T43" fmla="*/ 292 h 3120"/>
              <a:gd name="T44" fmla="*/ 1140 w 4584"/>
              <a:gd name="T45" fmla="*/ 256 h 3120"/>
              <a:gd name="T46" fmla="*/ 1392 w 4584"/>
              <a:gd name="T47" fmla="*/ 142 h 3120"/>
              <a:gd name="T48" fmla="*/ 1702 w 4584"/>
              <a:gd name="T49" fmla="*/ 58 h 3120"/>
              <a:gd name="T50" fmla="*/ 2052 w 4584"/>
              <a:gd name="T51" fmla="*/ 10 h 3120"/>
              <a:gd name="T52" fmla="*/ 2336 w 4584"/>
              <a:gd name="T53" fmla="*/ 0 h 3120"/>
              <a:gd name="T54" fmla="*/ 2708 w 4584"/>
              <a:gd name="T55" fmla="*/ 20 h 3120"/>
              <a:gd name="T56" fmla="*/ 3050 w 4584"/>
              <a:gd name="T57" fmla="*/ 76 h 3120"/>
              <a:gd name="T58" fmla="*/ 3346 w 4584"/>
              <a:gd name="T59" fmla="*/ 168 h 3120"/>
              <a:gd name="T60" fmla="*/ 3584 w 4584"/>
              <a:gd name="T61" fmla="*/ 290 h 3120"/>
              <a:gd name="T62" fmla="*/ 3864 w 4584"/>
              <a:gd name="T63" fmla="*/ 298 h 3120"/>
              <a:gd name="T64" fmla="*/ 4006 w 4584"/>
              <a:gd name="T65" fmla="*/ 358 h 3120"/>
              <a:gd name="T66" fmla="*/ 4114 w 4584"/>
              <a:gd name="T67" fmla="*/ 464 h 3120"/>
              <a:gd name="T68" fmla="*/ 4174 w 4584"/>
              <a:gd name="T69" fmla="*/ 606 h 3120"/>
              <a:gd name="T70" fmla="*/ 4182 w 4584"/>
              <a:gd name="T71" fmla="*/ 950 h 3120"/>
              <a:gd name="T72" fmla="*/ 4346 w 4584"/>
              <a:gd name="T73" fmla="*/ 1046 h 3120"/>
              <a:gd name="T74" fmla="*/ 4474 w 4584"/>
              <a:gd name="T75" fmla="*/ 1190 h 3120"/>
              <a:gd name="T76" fmla="*/ 4556 w 4584"/>
              <a:gd name="T77" fmla="*/ 1368 h 3120"/>
              <a:gd name="T78" fmla="*/ 4584 w 4584"/>
              <a:gd name="T79" fmla="*/ 1570 h 3120"/>
              <a:gd name="T80" fmla="*/ 4568 w 4584"/>
              <a:gd name="T81" fmla="*/ 1722 h 3120"/>
              <a:gd name="T82" fmla="*/ 4498 w 4584"/>
              <a:gd name="T83" fmla="*/ 1908 h 3120"/>
              <a:gd name="T84" fmla="*/ 4382 w 4584"/>
              <a:gd name="T85" fmla="*/ 2060 h 3120"/>
              <a:gd name="T86" fmla="*/ 4226 w 4584"/>
              <a:gd name="T87" fmla="*/ 2170 h 3120"/>
              <a:gd name="T88" fmla="*/ 4180 w 4584"/>
              <a:gd name="T89" fmla="*/ 2500 h 3120"/>
              <a:gd name="T90" fmla="*/ 4134 w 4584"/>
              <a:gd name="T91" fmla="*/ 2648 h 3120"/>
              <a:gd name="T92" fmla="*/ 4038 w 4584"/>
              <a:gd name="T93" fmla="*/ 2766 h 3120"/>
              <a:gd name="T94" fmla="*/ 3902 w 4584"/>
              <a:gd name="T95" fmla="*/ 2838 h 3120"/>
              <a:gd name="T96" fmla="*/ 3542 w 4584"/>
              <a:gd name="T97" fmla="*/ 2856 h 3120"/>
              <a:gd name="T98" fmla="*/ 3370 w 4584"/>
              <a:gd name="T99" fmla="*/ 2942 h 3120"/>
              <a:gd name="T100" fmla="*/ 3092 w 4584"/>
              <a:gd name="T101" fmla="*/ 3032 h 3120"/>
              <a:gd name="T102" fmla="*/ 2774 w 4584"/>
              <a:gd name="T103" fmla="*/ 3092 h 3120"/>
              <a:gd name="T104" fmla="*/ 2426 w 4584"/>
              <a:gd name="T105" fmla="*/ 3118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584" h="3120">
                <a:moveTo>
                  <a:pt x="2336" y="3120"/>
                </a:moveTo>
                <a:lnTo>
                  <a:pt x="2336" y="3120"/>
                </a:lnTo>
                <a:lnTo>
                  <a:pt x="2244" y="3118"/>
                </a:lnTo>
                <a:lnTo>
                  <a:pt x="2156" y="3116"/>
                </a:lnTo>
                <a:lnTo>
                  <a:pt x="2068" y="3110"/>
                </a:lnTo>
                <a:lnTo>
                  <a:pt x="1982" y="3102"/>
                </a:lnTo>
                <a:lnTo>
                  <a:pt x="1896" y="3092"/>
                </a:lnTo>
                <a:lnTo>
                  <a:pt x="1814" y="3080"/>
                </a:lnTo>
                <a:lnTo>
                  <a:pt x="1732" y="3066"/>
                </a:lnTo>
                <a:lnTo>
                  <a:pt x="1654" y="3050"/>
                </a:lnTo>
                <a:lnTo>
                  <a:pt x="1578" y="3032"/>
                </a:lnTo>
                <a:lnTo>
                  <a:pt x="1504" y="3012"/>
                </a:lnTo>
                <a:lnTo>
                  <a:pt x="1432" y="2990"/>
                </a:lnTo>
                <a:lnTo>
                  <a:pt x="1366" y="2968"/>
                </a:lnTo>
                <a:lnTo>
                  <a:pt x="1300" y="2942"/>
                </a:lnTo>
                <a:lnTo>
                  <a:pt x="1240" y="2914"/>
                </a:lnTo>
                <a:lnTo>
                  <a:pt x="1182" y="2886"/>
                </a:lnTo>
                <a:lnTo>
                  <a:pt x="1128" y="2856"/>
                </a:lnTo>
                <a:lnTo>
                  <a:pt x="788" y="2856"/>
                </a:lnTo>
                <a:lnTo>
                  <a:pt x="788" y="2856"/>
                </a:lnTo>
                <a:lnTo>
                  <a:pt x="746" y="2854"/>
                </a:lnTo>
                <a:lnTo>
                  <a:pt x="706" y="2848"/>
                </a:lnTo>
                <a:lnTo>
                  <a:pt x="668" y="2838"/>
                </a:lnTo>
                <a:lnTo>
                  <a:pt x="632" y="2824"/>
                </a:lnTo>
                <a:lnTo>
                  <a:pt x="598" y="2808"/>
                </a:lnTo>
                <a:lnTo>
                  <a:pt x="564" y="2788"/>
                </a:lnTo>
                <a:lnTo>
                  <a:pt x="534" y="2766"/>
                </a:lnTo>
                <a:lnTo>
                  <a:pt x="506" y="2740"/>
                </a:lnTo>
                <a:lnTo>
                  <a:pt x="480" y="2712"/>
                </a:lnTo>
                <a:lnTo>
                  <a:pt x="458" y="2682"/>
                </a:lnTo>
                <a:lnTo>
                  <a:pt x="438" y="2648"/>
                </a:lnTo>
                <a:lnTo>
                  <a:pt x="420" y="2614"/>
                </a:lnTo>
                <a:lnTo>
                  <a:pt x="406" y="2578"/>
                </a:lnTo>
                <a:lnTo>
                  <a:pt x="398" y="2540"/>
                </a:lnTo>
                <a:lnTo>
                  <a:pt x="392" y="2500"/>
                </a:lnTo>
                <a:lnTo>
                  <a:pt x="388" y="2460"/>
                </a:lnTo>
                <a:lnTo>
                  <a:pt x="388" y="2184"/>
                </a:lnTo>
                <a:lnTo>
                  <a:pt x="388" y="2184"/>
                </a:lnTo>
                <a:lnTo>
                  <a:pt x="346" y="2164"/>
                </a:lnTo>
                <a:lnTo>
                  <a:pt x="306" y="2140"/>
                </a:lnTo>
                <a:lnTo>
                  <a:pt x="266" y="2114"/>
                </a:lnTo>
                <a:lnTo>
                  <a:pt x="230" y="2084"/>
                </a:lnTo>
                <a:lnTo>
                  <a:pt x="196" y="2052"/>
                </a:lnTo>
                <a:lnTo>
                  <a:pt x="164" y="2018"/>
                </a:lnTo>
                <a:lnTo>
                  <a:pt x="134" y="1982"/>
                </a:lnTo>
                <a:lnTo>
                  <a:pt x="108" y="1942"/>
                </a:lnTo>
                <a:lnTo>
                  <a:pt x="84" y="1902"/>
                </a:lnTo>
                <a:lnTo>
                  <a:pt x="62" y="1858"/>
                </a:lnTo>
                <a:lnTo>
                  <a:pt x="44" y="1814"/>
                </a:lnTo>
                <a:lnTo>
                  <a:pt x="28" y="1766"/>
                </a:lnTo>
                <a:lnTo>
                  <a:pt x="16" y="1720"/>
                </a:lnTo>
                <a:lnTo>
                  <a:pt x="6" y="1670"/>
                </a:lnTo>
                <a:lnTo>
                  <a:pt x="2" y="1620"/>
                </a:lnTo>
                <a:lnTo>
                  <a:pt x="0" y="1570"/>
                </a:lnTo>
                <a:lnTo>
                  <a:pt x="0" y="1570"/>
                </a:lnTo>
                <a:lnTo>
                  <a:pt x="2" y="1518"/>
                </a:lnTo>
                <a:lnTo>
                  <a:pt x="6" y="1468"/>
                </a:lnTo>
                <a:lnTo>
                  <a:pt x="16" y="1420"/>
                </a:lnTo>
                <a:lnTo>
                  <a:pt x="28" y="1372"/>
                </a:lnTo>
                <a:lnTo>
                  <a:pt x="44" y="1326"/>
                </a:lnTo>
                <a:lnTo>
                  <a:pt x="62" y="1282"/>
                </a:lnTo>
                <a:lnTo>
                  <a:pt x="84" y="1238"/>
                </a:lnTo>
                <a:lnTo>
                  <a:pt x="108" y="1196"/>
                </a:lnTo>
                <a:lnTo>
                  <a:pt x="134" y="1158"/>
                </a:lnTo>
                <a:lnTo>
                  <a:pt x="164" y="1120"/>
                </a:lnTo>
                <a:lnTo>
                  <a:pt x="196" y="1086"/>
                </a:lnTo>
                <a:lnTo>
                  <a:pt x="230" y="1054"/>
                </a:lnTo>
                <a:lnTo>
                  <a:pt x="266" y="1026"/>
                </a:lnTo>
                <a:lnTo>
                  <a:pt x="306" y="998"/>
                </a:lnTo>
                <a:lnTo>
                  <a:pt x="346" y="976"/>
                </a:lnTo>
                <a:lnTo>
                  <a:pt x="388" y="956"/>
                </a:lnTo>
                <a:lnTo>
                  <a:pt x="388" y="686"/>
                </a:lnTo>
                <a:lnTo>
                  <a:pt x="388" y="686"/>
                </a:lnTo>
                <a:lnTo>
                  <a:pt x="392" y="646"/>
                </a:lnTo>
                <a:lnTo>
                  <a:pt x="398" y="606"/>
                </a:lnTo>
                <a:lnTo>
                  <a:pt x="406" y="568"/>
                </a:lnTo>
                <a:lnTo>
                  <a:pt x="420" y="532"/>
                </a:lnTo>
                <a:lnTo>
                  <a:pt x="438" y="498"/>
                </a:lnTo>
                <a:lnTo>
                  <a:pt x="458" y="464"/>
                </a:lnTo>
                <a:lnTo>
                  <a:pt x="480" y="434"/>
                </a:lnTo>
                <a:lnTo>
                  <a:pt x="506" y="406"/>
                </a:lnTo>
                <a:lnTo>
                  <a:pt x="534" y="380"/>
                </a:lnTo>
                <a:lnTo>
                  <a:pt x="564" y="358"/>
                </a:lnTo>
                <a:lnTo>
                  <a:pt x="598" y="338"/>
                </a:lnTo>
                <a:lnTo>
                  <a:pt x="632" y="320"/>
                </a:lnTo>
                <a:lnTo>
                  <a:pt x="668" y="308"/>
                </a:lnTo>
                <a:lnTo>
                  <a:pt x="706" y="298"/>
                </a:lnTo>
                <a:lnTo>
                  <a:pt x="746" y="292"/>
                </a:lnTo>
                <a:lnTo>
                  <a:pt x="788" y="290"/>
                </a:lnTo>
                <a:lnTo>
                  <a:pt x="1086" y="290"/>
                </a:lnTo>
                <a:lnTo>
                  <a:pt x="1086" y="290"/>
                </a:lnTo>
                <a:lnTo>
                  <a:pt x="1140" y="256"/>
                </a:lnTo>
                <a:lnTo>
                  <a:pt x="1198" y="224"/>
                </a:lnTo>
                <a:lnTo>
                  <a:pt x="1258" y="196"/>
                </a:lnTo>
                <a:lnTo>
                  <a:pt x="1324" y="168"/>
                </a:lnTo>
                <a:lnTo>
                  <a:pt x="1392" y="142"/>
                </a:lnTo>
                <a:lnTo>
                  <a:pt x="1466" y="118"/>
                </a:lnTo>
                <a:lnTo>
                  <a:pt x="1542" y="96"/>
                </a:lnTo>
                <a:lnTo>
                  <a:pt x="1620" y="76"/>
                </a:lnTo>
                <a:lnTo>
                  <a:pt x="1702" y="58"/>
                </a:lnTo>
                <a:lnTo>
                  <a:pt x="1786" y="44"/>
                </a:lnTo>
                <a:lnTo>
                  <a:pt x="1872" y="30"/>
                </a:lnTo>
                <a:lnTo>
                  <a:pt x="1962" y="20"/>
                </a:lnTo>
                <a:lnTo>
                  <a:pt x="2052" y="10"/>
                </a:lnTo>
                <a:lnTo>
                  <a:pt x="2146" y="4"/>
                </a:lnTo>
                <a:lnTo>
                  <a:pt x="2240" y="0"/>
                </a:lnTo>
                <a:lnTo>
                  <a:pt x="2336" y="0"/>
                </a:lnTo>
                <a:lnTo>
                  <a:pt x="2336" y="0"/>
                </a:lnTo>
                <a:lnTo>
                  <a:pt x="2430" y="0"/>
                </a:lnTo>
                <a:lnTo>
                  <a:pt x="2526" y="4"/>
                </a:lnTo>
                <a:lnTo>
                  <a:pt x="2618" y="10"/>
                </a:lnTo>
                <a:lnTo>
                  <a:pt x="2708" y="20"/>
                </a:lnTo>
                <a:lnTo>
                  <a:pt x="2798" y="30"/>
                </a:lnTo>
                <a:lnTo>
                  <a:pt x="2884" y="44"/>
                </a:lnTo>
                <a:lnTo>
                  <a:pt x="2968" y="58"/>
                </a:lnTo>
                <a:lnTo>
                  <a:pt x="3050" y="76"/>
                </a:lnTo>
                <a:lnTo>
                  <a:pt x="3130" y="96"/>
                </a:lnTo>
                <a:lnTo>
                  <a:pt x="3204" y="118"/>
                </a:lnTo>
                <a:lnTo>
                  <a:pt x="3278" y="142"/>
                </a:lnTo>
                <a:lnTo>
                  <a:pt x="3346" y="168"/>
                </a:lnTo>
                <a:lnTo>
                  <a:pt x="3412" y="196"/>
                </a:lnTo>
                <a:lnTo>
                  <a:pt x="3474" y="224"/>
                </a:lnTo>
                <a:lnTo>
                  <a:pt x="3530" y="256"/>
                </a:lnTo>
                <a:lnTo>
                  <a:pt x="3584" y="290"/>
                </a:lnTo>
                <a:lnTo>
                  <a:pt x="3784" y="290"/>
                </a:lnTo>
                <a:lnTo>
                  <a:pt x="3784" y="290"/>
                </a:lnTo>
                <a:lnTo>
                  <a:pt x="3824" y="292"/>
                </a:lnTo>
                <a:lnTo>
                  <a:pt x="3864" y="298"/>
                </a:lnTo>
                <a:lnTo>
                  <a:pt x="3902" y="308"/>
                </a:lnTo>
                <a:lnTo>
                  <a:pt x="3938" y="320"/>
                </a:lnTo>
                <a:lnTo>
                  <a:pt x="3974" y="338"/>
                </a:lnTo>
                <a:lnTo>
                  <a:pt x="4006" y="358"/>
                </a:lnTo>
                <a:lnTo>
                  <a:pt x="4038" y="380"/>
                </a:lnTo>
                <a:lnTo>
                  <a:pt x="4066" y="406"/>
                </a:lnTo>
                <a:lnTo>
                  <a:pt x="4092" y="434"/>
                </a:lnTo>
                <a:lnTo>
                  <a:pt x="4114" y="464"/>
                </a:lnTo>
                <a:lnTo>
                  <a:pt x="4134" y="498"/>
                </a:lnTo>
                <a:lnTo>
                  <a:pt x="4150" y="532"/>
                </a:lnTo>
                <a:lnTo>
                  <a:pt x="4164" y="568"/>
                </a:lnTo>
                <a:lnTo>
                  <a:pt x="4174" y="606"/>
                </a:lnTo>
                <a:lnTo>
                  <a:pt x="4180" y="646"/>
                </a:lnTo>
                <a:lnTo>
                  <a:pt x="4182" y="686"/>
                </a:lnTo>
                <a:lnTo>
                  <a:pt x="4182" y="950"/>
                </a:lnTo>
                <a:lnTo>
                  <a:pt x="4182" y="950"/>
                </a:lnTo>
                <a:lnTo>
                  <a:pt x="4226" y="970"/>
                </a:lnTo>
                <a:lnTo>
                  <a:pt x="4268" y="992"/>
                </a:lnTo>
                <a:lnTo>
                  <a:pt x="4308" y="1018"/>
                </a:lnTo>
                <a:lnTo>
                  <a:pt x="4346" y="1046"/>
                </a:lnTo>
                <a:lnTo>
                  <a:pt x="4382" y="1078"/>
                </a:lnTo>
                <a:lnTo>
                  <a:pt x="4414" y="1114"/>
                </a:lnTo>
                <a:lnTo>
                  <a:pt x="4446" y="1150"/>
                </a:lnTo>
                <a:lnTo>
                  <a:pt x="4474" y="1190"/>
                </a:lnTo>
                <a:lnTo>
                  <a:pt x="4498" y="1232"/>
                </a:lnTo>
                <a:lnTo>
                  <a:pt x="4520" y="1276"/>
                </a:lnTo>
                <a:lnTo>
                  <a:pt x="4540" y="1320"/>
                </a:lnTo>
                <a:lnTo>
                  <a:pt x="4556" y="1368"/>
                </a:lnTo>
                <a:lnTo>
                  <a:pt x="4568" y="1416"/>
                </a:lnTo>
                <a:lnTo>
                  <a:pt x="4578" y="1466"/>
                </a:lnTo>
                <a:lnTo>
                  <a:pt x="4582" y="1518"/>
                </a:lnTo>
                <a:lnTo>
                  <a:pt x="4584" y="1570"/>
                </a:lnTo>
                <a:lnTo>
                  <a:pt x="4584" y="1570"/>
                </a:lnTo>
                <a:lnTo>
                  <a:pt x="4582" y="1622"/>
                </a:lnTo>
                <a:lnTo>
                  <a:pt x="4578" y="1672"/>
                </a:lnTo>
                <a:lnTo>
                  <a:pt x="4568" y="1722"/>
                </a:lnTo>
                <a:lnTo>
                  <a:pt x="4556" y="1772"/>
                </a:lnTo>
                <a:lnTo>
                  <a:pt x="4540" y="1818"/>
                </a:lnTo>
                <a:lnTo>
                  <a:pt x="4520" y="1864"/>
                </a:lnTo>
                <a:lnTo>
                  <a:pt x="4498" y="1908"/>
                </a:lnTo>
                <a:lnTo>
                  <a:pt x="4474" y="1950"/>
                </a:lnTo>
                <a:lnTo>
                  <a:pt x="4446" y="1988"/>
                </a:lnTo>
                <a:lnTo>
                  <a:pt x="4414" y="2026"/>
                </a:lnTo>
                <a:lnTo>
                  <a:pt x="4382" y="2060"/>
                </a:lnTo>
                <a:lnTo>
                  <a:pt x="4346" y="2092"/>
                </a:lnTo>
                <a:lnTo>
                  <a:pt x="4308" y="2122"/>
                </a:lnTo>
                <a:lnTo>
                  <a:pt x="4268" y="2148"/>
                </a:lnTo>
                <a:lnTo>
                  <a:pt x="4226" y="2170"/>
                </a:lnTo>
                <a:lnTo>
                  <a:pt x="4182" y="2190"/>
                </a:lnTo>
                <a:lnTo>
                  <a:pt x="4182" y="2460"/>
                </a:lnTo>
                <a:lnTo>
                  <a:pt x="4182" y="2460"/>
                </a:lnTo>
                <a:lnTo>
                  <a:pt x="4180" y="2500"/>
                </a:lnTo>
                <a:lnTo>
                  <a:pt x="4174" y="2540"/>
                </a:lnTo>
                <a:lnTo>
                  <a:pt x="4164" y="2578"/>
                </a:lnTo>
                <a:lnTo>
                  <a:pt x="4150" y="2614"/>
                </a:lnTo>
                <a:lnTo>
                  <a:pt x="4134" y="2648"/>
                </a:lnTo>
                <a:lnTo>
                  <a:pt x="4114" y="2682"/>
                </a:lnTo>
                <a:lnTo>
                  <a:pt x="4092" y="2712"/>
                </a:lnTo>
                <a:lnTo>
                  <a:pt x="4066" y="2740"/>
                </a:lnTo>
                <a:lnTo>
                  <a:pt x="4038" y="2766"/>
                </a:lnTo>
                <a:lnTo>
                  <a:pt x="4006" y="2788"/>
                </a:lnTo>
                <a:lnTo>
                  <a:pt x="3974" y="2808"/>
                </a:lnTo>
                <a:lnTo>
                  <a:pt x="3938" y="2824"/>
                </a:lnTo>
                <a:lnTo>
                  <a:pt x="3902" y="2838"/>
                </a:lnTo>
                <a:lnTo>
                  <a:pt x="3864" y="2848"/>
                </a:lnTo>
                <a:lnTo>
                  <a:pt x="3824" y="2854"/>
                </a:lnTo>
                <a:lnTo>
                  <a:pt x="3784" y="2856"/>
                </a:lnTo>
                <a:lnTo>
                  <a:pt x="3542" y="2856"/>
                </a:lnTo>
                <a:lnTo>
                  <a:pt x="3542" y="2856"/>
                </a:lnTo>
                <a:lnTo>
                  <a:pt x="3488" y="2886"/>
                </a:lnTo>
                <a:lnTo>
                  <a:pt x="3430" y="2914"/>
                </a:lnTo>
                <a:lnTo>
                  <a:pt x="3370" y="2942"/>
                </a:lnTo>
                <a:lnTo>
                  <a:pt x="3306" y="2968"/>
                </a:lnTo>
                <a:lnTo>
                  <a:pt x="3238" y="2990"/>
                </a:lnTo>
                <a:lnTo>
                  <a:pt x="3166" y="3012"/>
                </a:lnTo>
                <a:lnTo>
                  <a:pt x="3092" y="3032"/>
                </a:lnTo>
                <a:lnTo>
                  <a:pt x="3016" y="3050"/>
                </a:lnTo>
                <a:lnTo>
                  <a:pt x="2938" y="3066"/>
                </a:lnTo>
                <a:lnTo>
                  <a:pt x="2856" y="3080"/>
                </a:lnTo>
                <a:lnTo>
                  <a:pt x="2774" y="3092"/>
                </a:lnTo>
                <a:lnTo>
                  <a:pt x="2688" y="3102"/>
                </a:lnTo>
                <a:lnTo>
                  <a:pt x="2602" y="3110"/>
                </a:lnTo>
                <a:lnTo>
                  <a:pt x="2514" y="3116"/>
                </a:lnTo>
                <a:lnTo>
                  <a:pt x="2426" y="3118"/>
                </a:lnTo>
                <a:lnTo>
                  <a:pt x="2336" y="3120"/>
                </a:lnTo>
                <a:lnTo>
                  <a:pt x="2336" y="312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57150">
            <a:solidFill>
              <a:srgbClr val="FFC000"/>
            </a:solidFill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5" name="Freeform 7"/>
          <p:cNvSpPr/>
          <p:nvPr/>
        </p:nvSpPr>
        <p:spPr bwMode="auto">
          <a:xfrm>
            <a:off x="349379" y="438367"/>
            <a:ext cx="4056933" cy="2950841"/>
          </a:xfrm>
          <a:custGeom>
            <a:avLst/>
            <a:gdLst>
              <a:gd name="T0" fmla="*/ 3620 w 4284"/>
              <a:gd name="T1" fmla="*/ 3110 h 3116"/>
              <a:gd name="T2" fmla="*/ 3352 w 4284"/>
              <a:gd name="T3" fmla="*/ 3070 h 3116"/>
              <a:gd name="T4" fmla="*/ 2698 w 4284"/>
              <a:gd name="T5" fmla="*/ 3008 h 3116"/>
              <a:gd name="T6" fmla="*/ 2144 w 4284"/>
              <a:gd name="T7" fmla="*/ 2994 h 3116"/>
              <a:gd name="T8" fmla="*/ 1418 w 4284"/>
              <a:gd name="T9" fmla="*/ 3020 h 3116"/>
              <a:gd name="T10" fmla="*/ 796 w 4284"/>
              <a:gd name="T11" fmla="*/ 3094 h 3116"/>
              <a:gd name="T12" fmla="*/ 612 w 4284"/>
              <a:gd name="T13" fmla="*/ 3114 h 3116"/>
              <a:gd name="T14" fmla="*/ 472 w 4284"/>
              <a:gd name="T15" fmla="*/ 3112 h 3116"/>
              <a:gd name="T16" fmla="*/ 326 w 4284"/>
              <a:gd name="T17" fmla="*/ 3088 h 3116"/>
              <a:gd name="T18" fmla="*/ 202 w 4284"/>
              <a:gd name="T19" fmla="*/ 3038 h 3116"/>
              <a:gd name="T20" fmla="*/ 106 w 4284"/>
              <a:gd name="T21" fmla="*/ 2966 h 3116"/>
              <a:gd name="T22" fmla="*/ 50 w 4284"/>
              <a:gd name="T23" fmla="*/ 2892 h 3116"/>
              <a:gd name="T24" fmla="*/ 12 w 4284"/>
              <a:gd name="T25" fmla="*/ 2792 h 3116"/>
              <a:gd name="T26" fmla="*/ 4 w 4284"/>
              <a:gd name="T27" fmla="*/ 2688 h 3116"/>
              <a:gd name="T28" fmla="*/ 26 w 4284"/>
              <a:gd name="T29" fmla="*/ 2560 h 3116"/>
              <a:gd name="T30" fmla="*/ 70 w 4284"/>
              <a:gd name="T31" fmla="*/ 2424 h 3116"/>
              <a:gd name="T32" fmla="*/ 122 w 4284"/>
              <a:gd name="T33" fmla="*/ 2202 h 3116"/>
              <a:gd name="T34" fmla="*/ 158 w 4284"/>
              <a:gd name="T35" fmla="*/ 1958 h 3116"/>
              <a:gd name="T36" fmla="*/ 178 w 4284"/>
              <a:gd name="T37" fmla="*/ 1560 h 3116"/>
              <a:gd name="T38" fmla="*/ 158 w 4284"/>
              <a:gd name="T39" fmla="*/ 1160 h 3116"/>
              <a:gd name="T40" fmla="*/ 122 w 4284"/>
              <a:gd name="T41" fmla="*/ 912 h 3116"/>
              <a:gd name="T42" fmla="*/ 68 w 4284"/>
              <a:gd name="T43" fmla="*/ 690 h 3116"/>
              <a:gd name="T44" fmla="*/ 24 w 4284"/>
              <a:gd name="T45" fmla="*/ 554 h 3116"/>
              <a:gd name="T46" fmla="*/ 2 w 4284"/>
              <a:gd name="T47" fmla="*/ 426 h 3116"/>
              <a:gd name="T48" fmla="*/ 10 w 4284"/>
              <a:gd name="T49" fmla="*/ 322 h 3116"/>
              <a:gd name="T50" fmla="*/ 46 w 4284"/>
              <a:gd name="T51" fmla="*/ 222 h 3116"/>
              <a:gd name="T52" fmla="*/ 102 w 4284"/>
              <a:gd name="T53" fmla="*/ 148 h 3116"/>
              <a:gd name="T54" fmla="*/ 196 w 4284"/>
              <a:gd name="T55" fmla="*/ 78 h 3116"/>
              <a:gd name="T56" fmla="*/ 316 w 4284"/>
              <a:gd name="T57" fmla="*/ 28 h 3116"/>
              <a:gd name="T58" fmla="*/ 460 w 4284"/>
              <a:gd name="T59" fmla="*/ 4 h 3116"/>
              <a:gd name="T60" fmla="*/ 596 w 4284"/>
              <a:gd name="T61" fmla="*/ 2 h 3116"/>
              <a:gd name="T62" fmla="*/ 778 w 4284"/>
              <a:gd name="T63" fmla="*/ 24 h 3116"/>
              <a:gd name="T64" fmla="*/ 1404 w 4284"/>
              <a:gd name="T65" fmla="*/ 100 h 3116"/>
              <a:gd name="T66" fmla="*/ 2144 w 4284"/>
              <a:gd name="T67" fmla="*/ 126 h 3116"/>
              <a:gd name="T68" fmla="*/ 2708 w 4284"/>
              <a:gd name="T69" fmla="*/ 112 h 3116"/>
              <a:gd name="T70" fmla="*/ 3370 w 4284"/>
              <a:gd name="T71" fmla="*/ 48 h 3116"/>
              <a:gd name="T72" fmla="*/ 3630 w 4284"/>
              <a:gd name="T73" fmla="*/ 6 h 3116"/>
              <a:gd name="T74" fmla="*/ 3782 w 4284"/>
              <a:gd name="T75" fmla="*/ 2 h 3116"/>
              <a:gd name="T76" fmla="*/ 3930 w 4284"/>
              <a:gd name="T77" fmla="*/ 22 h 3116"/>
              <a:gd name="T78" fmla="*/ 4058 w 4284"/>
              <a:gd name="T79" fmla="*/ 64 h 3116"/>
              <a:gd name="T80" fmla="*/ 4158 w 4284"/>
              <a:gd name="T81" fmla="*/ 130 h 3116"/>
              <a:gd name="T82" fmla="*/ 4216 w 4284"/>
              <a:gd name="T83" fmla="*/ 196 h 3116"/>
              <a:gd name="T84" fmla="*/ 4270 w 4284"/>
              <a:gd name="T85" fmla="*/ 304 h 3116"/>
              <a:gd name="T86" fmla="*/ 4284 w 4284"/>
              <a:gd name="T87" fmla="*/ 404 h 3116"/>
              <a:gd name="T88" fmla="*/ 4272 w 4284"/>
              <a:gd name="T89" fmla="*/ 528 h 3116"/>
              <a:gd name="T90" fmla="*/ 4234 w 4284"/>
              <a:gd name="T91" fmla="*/ 648 h 3116"/>
              <a:gd name="T92" fmla="*/ 4178 w 4284"/>
              <a:gd name="T93" fmla="*/ 864 h 3116"/>
              <a:gd name="T94" fmla="*/ 4138 w 4284"/>
              <a:gd name="T95" fmla="*/ 1102 h 3116"/>
              <a:gd name="T96" fmla="*/ 4110 w 4284"/>
              <a:gd name="T97" fmla="*/ 1560 h 3116"/>
              <a:gd name="T98" fmla="*/ 4130 w 4284"/>
              <a:gd name="T99" fmla="*/ 1950 h 3116"/>
              <a:gd name="T100" fmla="*/ 4176 w 4284"/>
              <a:gd name="T101" fmla="*/ 2250 h 3116"/>
              <a:gd name="T102" fmla="*/ 4230 w 4284"/>
              <a:gd name="T103" fmla="*/ 2462 h 3116"/>
              <a:gd name="T104" fmla="*/ 4268 w 4284"/>
              <a:gd name="T105" fmla="*/ 2584 h 3116"/>
              <a:gd name="T106" fmla="*/ 4282 w 4284"/>
              <a:gd name="T107" fmla="*/ 2712 h 3116"/>
              <a:gd name="T108" fmla="*/ 4266 w 4284"/>
              <a:gd name="T109" fmla="*/ 2816 h 3116"/>
              <a:gd name="T110" fmla="*/ 4234 w 4284"/>
              <a:gd name="T111" fmla="*/ 2894 h 3116"/>
              <a:gd name="T112" fmla="*/ 4178 w 4284"/>
              <a:gd name="T113" fmla="*/ 2970 h 3116"/>
              <a:gd name="T114" fmla="*/ 4084 w 4284"/>
              <a:gd name="T115" fmla="*/ 3042 h 3116"/>
              <a:gd name="T116" fmla="*/ 3964 w 4284"/>
              <a:gd name="T117" fmla="*/ 3090 h 3116"/>
              <a:gd name="T118" fmla="*/ 3818 w 4284"/>
              <a:gd name="T119" fmla="*/ 3114 h 3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84" h="3116">
                <a:moveTo>
                  <a:pt x="3738" y="3116"/>
                </a:moveTo>
                <a:lnTo>
                  <a:pt x="3738" y="3116"/>
                </a:lnTo>
                <a:lnTo>
                  <a:pt x="3680" y="3116"/>
                </a:lnTo>
                <a:lnTo>
                  <a:pt x="3620" y="3110"/>
                </a:lnTo>
                <a:lnTo>
                  <a:pt x="3558" y="3104"/>
                </a:lnTo>
                <a:lnTo>
                  <a:pt x="3494" y="3094"/>
                </a:lnTo>
                <a:lnTo>
                  <a:pt x="3494" y="3094"/>
                </a:lnTo>
                <a:lnTo>
                  <a:pt x="3352" y="3070"/>
                </a:lnTo>
                <a:lnTo>
                  <a:pt x="3200" y="3050"/>
                </a:lnTo>
                <a:lnTo>
                  <a:pt x="3040" y="3034"/>
                </a:lnTo>
                <a:lnTo>
                  <a:pt x="2872" y="3020"/>
                </a:lnTo>
                <a:lnTo>
                  <a:pt x="2698" y="3008"/>
                </a:lnTo>
                <a:lnTo>
                  <a:pt x="2518" y="3000"/>
                </a:lnTo>
                <a:lnTo>
                  <a:pt x="2332" y="2996"/>
                </a:lnTo>
                <a:lnTo>
                  <a:pt x="2144" y="2994"/>
                </a:lnTo>
                <a:lnTo>
                  <a:pt x="2144" y="2994"/>
                </a:lnTo>
                <a:lnTo>
                  <a:pt x="1956" y="2996"/>
                </a:lnTo>
                <a:lnTo>
                  <a:pt x="1772" y="3000"/>
                </a:lnTo>
                <a:lnTo>
                  <a:pt x="1592" y="3008"/>
                </a:lnTo>
                <a:lnTo>
                  <a:pt x="1418" y="3020"/>
                </a:lnTo>
                <a:lnTo>
                  <a:pt x="1250" y="3034"/>
                </a:lnTo>
                <a:lnTo>
                  <a:pt x="1090" y="3050"/>
                </a:lnTo>
                <a:lnTo>
                  <a:pt x="938" y="3070"/>
                </a:lnTo>
                <a:lnTo>
                  <a:pt x="796" y="3094"/>
                </a:lnTo>
                <a:lnTo>
                  <a:pt x="796" y="3094"/>
                </a:lnTo>
                <a:lnTo>
                  <a:pt x="734" y="3104"/>
                </a:lnTo>
                <a:lnTo>
                  <a:pt x="672" y="3110"/>
                </a:lnTo>
                <a:lnTo>
                  <a:pt x="612" y="3114"/>
                </a:lnTo>
                <a:lnTo>
                  <a:pt x="554" y="3116"/>
                </a:lnTo>
                <a:lnTo>
                  <a:pt x="554" y="3116"/>
                </a:lnTo>
                <a:lnTo>
                  <a:pt x="512" y="3116"/>
                </a:lnTo>
                <a:lnTo>
                  <a:pt x="472" y="3112"/>
                </a:lnTo>
                <a:lnTo>
                  <a:pt x="434" y="3108"/>
                </a:lnTo>
                <a:lnTo>
                  <a:pt x="396" y="3104"/>
                </a:lnTo>
                <a:lnTo>
                  <a:pt x="360" y="3096"/>
                </a:lnTo>
                <a:lnTo>
                  <a:pt x="326" y="3088"/>
                </a:lnTo>
                <a:lnTo>
                  <a:pt x="292" y="3078"/>
                </a:lnTo>
                <a:lnTo>
                  <a:pt x="260" y="3066"/>
                </a:lnTo>
                <a:lnTo>
                  <a:pt x="230" y="3052"/>
                </a:lnTo>
                <a:lnTo>
                  <a:pt x="202" y="3038"/>
                </a:lnTo>
                <a:lnTo>
                  <a:pt x="176" y="3022"/>
                </a:lnTo>
                <a:lnTo>
                  <a:pt x="150" y="3006"/>
                </a:lnTo>
                <a:lnTo>
                  <a:pt x="126" y="2986"/>
                </a:lnTo>
                <a:lnTo>
                  <a:pt x="106" y="2966"/>
                </a:lnTo>
                <a:lnTo>
                  <a:pt x="86" y="2946"/>
                </a:lnTo>
                <a:lnTo>
                  <a:pt x="68" y="2922"/>
                </a:lnTo>
                <a:lnTo>
                  <a:pt x="68" y="2922"/>
                </a:lnTo>
                <a:lnTo>
                  <a:pt x="50" y="2892"/>
                </a:lnTo>
                <a:lnTo>
                  <a:pt x="32" y="2856"/>
                </a:lnTo>
                <a:lnTo>
                  <a:pt x="24" y="2836"/>
                </a:lnTo>
                <a:lnTo>
                  <a:pt x="18" y="2816"/>
                </a:lnTo>
                <a:lnTo>
                  <a:pt x="12" y="2792"/>
                </a:lnTo>
                <a:lnTo>
                  <a:pt x="8" y="2768"/>
                </a:lnTo>
                <a:lnTo>
                  <a:pt x="4" y="2744"/>
                </a:lnTo>
                <a:lnTo>
                  <a:pt x="4" y="2716"/>
                </a:lnTo>
                <a:lnTo>
                  <a:pt x="4" y="2688"/>
                </a:lnTo>
                <a:lnTo>
                  <a:pt x="6" y="2658"/>
                </a:lnTo>
                <a:lnTo>
                  <a:pt x="10" y="2628"/>
                </a:lnTo>
                <a:lnTo>
                  <a:pt x="18" y="2594"/>
                </a:lnTo>
                <a:lnTo>
                  <a:pt x="26" y="2560"/>
                </a:lnTo>
                <a:lnTo>
                  <a:pt x="38" y="2524"/>
                </a:lnTo>
                <a:lnTo>
                  <a:pt x="38" y="2524"/>
                </a:lnTo>
                <a:lnTo>
                  <a:pt x="54" y="2476"/>
                </a:lnTo>
                <a:lnTo>
                  <a:pt x="70" y="2424"/>
                </a:lnTo>
                <a:lnTo>
                  <a:pt x="84" y="2372"/>
                </a:lnTo>
                <a:lnTo>
                  <a:pt x="98" y="2316"/>
                </a:lnTo>
                <a:lnTo>
                  <a:pt x="110" y="2260"/>
                </a:lnTo>
                <a:lnTo>
                  <a:pt x="122" y="2202"/>
                </a:lnTo>
                <a:lnTo>
                  <a:pt x="134" y="2144"/>
                </a:lnTo>
                <a:lnTo>
                  <a:pt x="142" y="2082"/>
                </a:lnTo>
                <a:lnTo>
                  <a:pt x="150" y="2020"/>
                </a:lnTo>
                <a:lnTo>
                  <a:pt x="158" y="1958"/>
                </a:lnTo>
                <a:lnTo>
                  <a:pt x="170" y="1828"/>
                </a:lnTo>
                <a:lnTo>
                  <a:pt x="176" y="1696"/>
                </a:lnTo>
                <a:lnTo>
                  <a:pt x="178" y="1560"/>
                </a:lnTo>
                <a:lnTo>
                  <a:pt x="178" y="1560"/>
                </a:lnTo>
                <a:lnTo>
                  <a:pt x="176" y="1424"/>
                </a:lnTo>
                <a:lnTo>
                  <a:pt x="170" y="1290"/>
                </a:lnTo>
                <a:lnTo>
                  <a:pt x="164" y="1224"/>
                </a:lnTo>
                <a:lnTo>
                  <a:pt x="158" y="1160"/>
                </a:lnTo>
                <a:lnTo>
                  <a:pt x="150" y="1096"/>
                </a:lnTo>
                <a:lnTo>
                  <a:pt x="142" y="1034"/>
                </a:lnTo>
                <a:lnTo>
                  <a:pt x="132" y="972"/>
                </a:lnTo>
                <a:lnTo>
                  <a:pt x="122" y="912"/>
                </a:lnTo>
                <a:lnTo>
                  <a:pt x="110" y="854"/>
                </a:lnTo>
                <a:lnTo>
                  <a:pt x="98" y="798"/>
                </a:lnTo>
                <a:lnTo>
                  <a:pt x="84" y="744"/>
                </a:lnTo>
                <a:lnTo>
                  <a:pt x="68" y="690"/>
                </a:lnTo>
                <a:lnTo>
                  <a:pt x="52" y="640"/>
                </a:lnTo>
                <a:lnTo>
                  <a:pt x="36" y="590"/>
                </a:lnTo>
                <a:lnTo>
                  <a:pt x="36" y="590"/>
                </a:lnTo>
                <a:lnTo>
                  <a:pt x="24" y="554"/>
                </a:lnTo>
                <a:lnTo>
                  <a:pt x="14" y="520"/>
                </a:lnTo>
                <a:lnTo>
                  <a:pt x="8" y="488"/>
                </a:lnTo>
                <a:lnTo>
                  <a:pt x="4" y="456"/>
                </a:lnTo>
                <a:lnTo>
                  <a:pt x="2" y="426"/>
                </a:lnTo>
                <a:lnTo>
                  <a:pt x="0" y="398"/>
                </a:lnTo>
                <a:lnTo>
                  <a:pt x="2" y="372"/>
                </a:lnTo>
                <a:lnTo>
                  <a:pt x="6" y="346"/>
                </a:lnTo>
                <a:lnTo>
                  <a:pt x="10" y="322"/>
                </a:lnTo>
                <a:lnTo>
                  <a:pt x="14" y="300"/>
                </a:lnTo>
                <a:lnTo>
                  <a:pt x="22" y="278"/>
                </a:lnTo>
                <a:lnTo>
                  <a:pt x="30" y="258"/>
                </a:lnTo>
                <a:lnTo>
                  <a:pt x="46" y="222"/>
                </a:lnTo>
                <a:lnTo>
                  <a:pt x="66" y="192"/>
                </a:lnTo>
                <a:lnTo>
                  <a:pt x="66" y="192"/>
                </a:lnTo>
                <a:lnTo>
                  <a:pt x="82" y="170"/>
                </a:lnTo>
                <a:lnTo>
                  <a:pt x="102" y="148"/>
                </a:lnTo>
                <a:lnTo>
                  <a:pt x="122" y="128"/>
                </a:lnTo>
                <a:lnTo>
                  <a:pt x="146" y="110"/>
                </a:lnTo>
                <a:lnTo>
                  <a:pt x="170" y="94"/>
                </a:lnTo>
                <a:lnTo>
                  <a:pt x="196" y="78"/>
                </a:lnTo>
                <a:lnTo>
                  <a:pt x="224" y="64"/>
                </a:lnTo>
                <a:lnTo>
                  <a:pt x="254" y="50"/>
                </a:lnTo>
                <a:lnTo>
                  <a:pt x="284" y="38"/>
                </a:lnTo>
                <a:lnTo>
                  <a:pt x="316" y="28"/>
                </a:lnTo>
                <a:lnTo>
                  <a:pt x="350" y="20"/>
                </a:lnTo>
                <a:lnTo>
                  <a:pt x="386" y="14"/>
                </a:lnTo>
                <a:lnTo>
                  <a:pt x="422" y="8"/>
                </a:lnTo>
                <a:lnTo>
                  <a:pt x="460" y="4"/>
                </a:lnTo>
                <a:lnTo>
                  <a:pt x="500" y="2"/>
                </a:lnTo>
                <a:lnTo>
                  <a:pt x="540" y="0"/>
                </a:lnTo>
                <a:lnTo>
                  <a:pt x="540" y="0"/>
                </a:lnTo>
                <a:lnTo>
                  <a:pt x="596" y="2"/>
                </a:lnTo>
                <a:lnTo>
                  <a:pt x="656" y="6"/>
                </a:lnTo>
                <a:lnTo>
                  <a:pt x="716" y="14"/>
                </a:lnTo>
                <a:lnTo>
                  <a:pt x="778" y="24"/>
                </a:lnTo>
                <a:lnTo>
                  <a:pt x="778" y="24"/>
                </a:lnTo>
                <a:lnTo>
                  <a:pt x="920" y="48"/>
                </a:lnTo>
                <a:lnTo>
                  <a:pt x="1072" y="68"/>
                </a:lnTo>
                <a:lnTo>
                  <a:pt x="1234" y="86"/>
                </a:lnTo>
                <a:lnTo>
                  <a:pt x="1404" y="100"/>
                </a:lnTo>
                <a:lnTo>
                  <a:pt x="1582" y="112"/>
                </a:lnTo>
                <a:lnTo>
                  <a:pt x="1764" y="120"/>
                </a:lnTo>
                <a:lnTo>
                  <a:pt x="1952" y="126"/>
                </a:lnTo>
                <a:lnTo>
                  <a:pt x="2144" y="126"/>
                </a:lnTo>
                <a:lnTo>
                  <a:pt x="2144" y="126"/>
                </a:lnTo>
                <a:lnTo>
                  <a:pt x="2336" y="126"/>
                </a:lnTo>
                <a:lnTo>
                  <a:pt x="2526" y="120"/>
                </a:lnTo>
                <a:lnTo>
                  <a:pt x="2708" y="112"/>
                </a:lnTo>
                <a:lnTo>
                  <a:pt x="2886" y="100"/>
                </a:lnTo>
                <a:lnTo>
                  <a:pt x="3056" y="86"/>
                </a:lnTo>
                <a:lnTo>
                  <a:pt x="3218" y="68"/>
                </a:lnTo>
                <a:lnTo>
                  <a:pt x="3370" y="48"/>
                </a:lnTo>
                <a:lnTo>
                  <a:pt x="3512" y="24"/>
                </a:lnTo>
                <a:lnTo>
                  <a:pt x="3512" y="24"/>
                </a:lnTo>
                <a:lnTo>
                  <a:pt x="3572" y="14"/>
                </a:lnTo>
                <a:lnTo>
                  <a:pt x="3630" y="6"/>
                </a:lnTo>
                <a:lnTo>
                  <a:pt x="3688" y="2"/>
                </a:lnTo>
                <a:lnTo>
                  <a:pt x="3742" y="2"/>
                </a:lnTo>
                <a:lnTo>
                  <a:pt x="3742" y="2"/>
                </a:lnTo>
                <a:lnTo>
                  <a:pt x="3782" y="2"/>
                </a:lnTo>
                <a:lnTo>
                  <a:pt x="3822" y="4"/>
                </a:lnTo>
                <a:lnTo>
                  <a:pt x="3860" y="8"/>
                </a:lnTo>
                <a:lnTo>
                  <a:pt x="3896" y="14"/>
                </a:lnTo>
                <a:lnTo>
                  <a:pt x="3930" y="22"/>
                </a:lnTo>
                <a:lnTo>
                  <a:pt x="3964" y="30"/>
                </a:lnTo>
                <a:lnTo>
                  <a:pt x="3996" y="40"/>
                </a:lnTo>
                <a:lnTo>
                  <a:pt x="4028" y="52"/>
                </a:lnTo>
                <a:lnTo>
                  <a:pt x="4058" y="64"/>
                </a:lnTo>
                <a:lnTo>
                  <a:pt x="4084" y="78"/>
                </a:lnTo>
                <a:lnTo>
                  <a:pt x="4112" y="94"/>
                </a:lnTo>
                <a:lnTo>
                  <a:pt x="4136" y="112"/>
                </a:lnTo>
                <a:lnTo>
                  <a:pt x="4158" y="130"/>
                </a:lnTo>
                <a:lnTo>
                  <a:pt x="4180" y="150"/>
                </a:lnTo>
                <a:lnTo>
                  <a:pt x="4198" y="172"/>
                </a:lnTo>
                <a:lnTo>
                  <a:pt x="4216" y="196"/>
                </a:lnTo>
                <a:lnTo>
                  <a:pt x="4216" y="196"/>
                </a:lnTo>
                <a:lnTo>
                  <a:pt x="4236" y="226"/>
                </a:lnTo>
                <a:lnTo>
                  <a:pt x="4254" y="262"/>
                </a:lnTo>
                <a:lnTo>
                  <a:pt x="4262" y="282"/>
                </a:lnTo>
                <a:lnTo>
                  <a:pt x="4270" y="304"/>
                </a:lnTo>
                <a:lnTo>
                  <a:pt x="4274" y="328"/>
                </a:lnTo>
                <a:lnTo>
                  <a:pt x="4280" y="352"/>
                </a:lnTo>
                <a:lnTo>
                  <a:pt x="4282" y="378"/>
                </a:lnTo>
                <a:lnTo>
                  <a:pt x="4284" y="404"/>
                </a:lnTo>
                <a:lnTo>
                  <a:pt x="4284" y="434"/>
                </a:lnTo>
                <a:lnTo>
                  <a:pt x="4282" y="464"/>
                </a:lnTo>
                <a:lnTo>
                  <a:pt x="4278" y="496"/>
                </a:lnTo>
                <a:lnTo>
                  <a:pt x="4272" y="528"/>
                </a:lnTo>
                <a:lnTo>
                  <a:pt x="4262" y="564"/>
                </a:lnTo>
                <a:lnTo>
                  <a:pt x="4250" y="600"/>
                </a:lnTo>
                <a:lnTo>
                  <a:pt x="4250" y="600"/>
                </a:lnTo>
                <a:lnTo>
                  <a:pt x="4234" y="648"/>
                </a:lnTo>
                <a:lnTo>
                  <a:pt x="4218" y="700"/>
                </a:lnTo>
                <a:lnTo>
                  <a:pt x="4204" y="752"/>
                </a:lnTo>
                <a:lnTo>
                  <a:pt x="4190" y="808"/>
                </a:lnTo>
                <a:lnTo>
                  <a:pt x="4178" y="864"/>
                </a:lnTo>
                <a:lnTo>
                  <a:pt x="4166" y="922"/>
                </a:lnTo>
                <a:lnTo>
                  <a:pt x="4156" y="980"/>
                </a:lnTo>
                <a:lnTo>
                  <a:pt x="4146" y="1040"/>
                </a:lnTo>
                <a:lnTo>
                  <a:pt x="4138" y="1102"/>
                </a:lnTo>
                <a:lnTo>
                  <a:pt x="4130" y="1164"/>
                </a:lnTo>
                <a:lnTo>
                  <a:pt x="4120" y="1294"/>
                </a:lnTo>
                <a:lnTo>
                  <a:pt x="4112" y="1426"/>
                </a:lnTo>
                <a:lnTo>
                  <a:pt x="4110" y="1560"/>
                </a:lnTo>
                <a:lnTo>
                  <a:pt x="4110" y="1560"/>
                </a:lnTo>
                <a:lnTo>
                  <a:pt x="4112" y="1692"/>
                </a:lnTo>
                <a:lnTo>
                  <a:pt x="4120" y="1824"/>
                </a:lnTo>
                <a:lnTo>
                  <a:pt x="4130" y="1950"/>
                </a:lnTo>
                <a:lnTo>
                  <a:pt x="4146" y="2074"/>
                </a:lnTo>
                <a:lnTo>
                  <a:pt x="4154" y="2134"/>
                </a:lnTo>
                <a:lnTo>
                  <a:pt x="4164" y="2192"/>
                </a:lnTo>
                <a:lnTo>
                  <a:pt x="4176" y="2250"/>
                </a:lnTo>
                <a:lnTo>
                  <a:pt x="4188" y="2304"/>
                </a:lnTo>
                <a:lnTo>
                  <a:pt x="4202" y="2358"/>
                </a:lnTo>
                <a:lnTo>
                  <a:pt x="4216" y="2412"/>
                </a:lnTo>
                <a:lnTo>
                  <a:pt x="4230" y="2462"/>
                </a:lnTo>
                <a:lnTo>
                  <a:pt x="4246" y="2512"/>
                </a:lnTo>
                <a:lnTo>
                  <a:pt x="4246" y="2512"/>
                </a:lnTo>
                <a:lnTo>
                  <a:pt x="4258" y="2548"/>
                </a:lnTo>
                <a:lnTo>
                  <a:pt x="4268" y="2584"/>
                </a:lnTo>
                <a:lnTo>
                  <a:pt x="4274" y="2620"/>
                </a:lnTo>
                <a:lnTo>
                  <a:pt x="4280" y="2652"/>
                </a:lnTo>
                <a:lnTo>
                  <a:pt x="4282" y="2684"/>
                </a:lnTo>
                <a:lnTo>
                  <a:pt x="4282" y="2712"/>
                </a:lnTo>
                <a:lnTo>
                  <a:pt x="4280" y="2740"/>
                </a:lnTo>
                <a:lnTo>
                  <a:pt x="4278" y="2768"/>
                </a:lnTo>
                <a:lnTo>
                  <a:pt x="4272" y="2792"/>
                </a:lnTo>
                <a:lnTo>
                  <a:pt x="4266" y="2816"/>
                </a:lnTo>
                <a:lnTo>
                  <a:pt x="4260" y="2838"/>
                </a:lnTo>
                <a:lnTo>
                  <a:pt x="4252" y="2858"/>
                </a:lnTo>
                <a:lnTo>
                  <a:pt x="4244" y="2878"/>
                </a:lnTo>
                <a:lnTo>
                  <a:pt x="4234" y="2894"/>
                </a:lnTo>
                <a:lnTo>
                  <a:pt x="4214" y="2926"/>
                </a:lnTo>
                <a:lnTo>
                  <a:pt x="4214" y="2926"/>
                </a:lnTo>
                <a:lnTo>
                  <a:pt x="4196" y="2948"/>
                </a:lnTo>
                <a:lnTo>
                  <a:pt x="4178" y="2970"/>
                </a:lnTo>
                <a:lnTo>
                  <a:pt x="4156" y="2990"/>
                </a:lnTo>
                <a:lnTo>
                  <a:pt x="4134" y="3008"/>
                </a:lnTo>
                <a:lnTo>
                  <a:pt x="4110" y="3026"/>
                </a:lnTo>
                <a:lnTo>
                  <a:pt x="4084" y="3042"/>
                </a:lnTo>
                <a:lnTo>
                  <a:pt x="4056" y="3056"/>
                </a:lnTo>
                <a:lnTo>
                  <a:pt x="4026" y="3068"/>
                </a:lnTo>
                <a:lnTo>
                  <a:pt x="3996" y="3080"/>
                </a:lnTo>
                <a:lnTo>
                  <a:pt x="3964" y="3090"/>
                </a:lnTo>
                <a:lnTo>
                  <a:pt x="3930" y="3098"/>
                </a:lnTo>
                <a:lnTo>
                  <a:pt x="3894" y="3104"/>
                </a:lnTo>
                <a:lnTo>
                  <a:pt x="3858" y="3110"/>
                </a:lnTo>
                <a:lnTo>
                  <a:pt x="3818" y="3114"/>
                </a:lnTo>
                <a:lnTo>
                  <a:pt x="3780" y="3116"/>
                </a:lnTo>
                <a:lnTo>
                  <a:pt x="3738" y="3116"/>
                </a:lnTo>
                <a:lnTo>
                  <a:pt x="3738" y="3116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571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pic>
        <p:nvPicPr>
          <p:cNvPr id="73" name="Picture 2" descr="C:\Users\Thinkpad\Desktop\新建文件夹\·_0002_图层-1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6027" y="2553444"/>
            <a:ext cx="2478559" cy="242771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hinkpad\Desktop\gif\gif00009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4983911" y="2172444"/>
            <a:ext cx="914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132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81858 0.07871 C -0.78003 0.09475 -0.72795 0.1929 -0.59201 0.17438 C -0.4559 0.15587 -0.12292 0.00895 -1.38889E-6 -0.03426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20" y="6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0434 0.00926 C -0.29011 0.01544 -0.27084 0.05313 -0.22014 0.04603 C -0.16962 0.03892 -0.04584 -0.01761 -0.00018 -0.03429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42" presetClass="path" presetSubtype="0" repeatCount="2000" accel="50000" decel="50000" autoRev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3426 L -2.5E-6 0.0154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repeatCount="2000" accel="50000" decel="50000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-0.03426 L -2.5E-6 0.0154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bldLvl="0" animBg="1"/>
      <p:bldP spid="4" grpId="2" bldLvl="0" animBg="1"/>
      <p:bldP spid="5" grpId="0" bldLvl="0" animBg="1"/>
      <p:bldP spid="5" grpId="1" bldLvl="0" animBg="1"/>
      <p:bldP spid="5" grpId="2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淘宝网Chenying0907出品 2"/>
          <p:cNvSpPr/>
          <p:nvPr/>
        </p:nvSpPr>
        <p:spPr>
          <a:xfrm>
            <a:off x="194073" y="741760"/>
            <a:ext cx="3920728" cy="3761184"/>
          </a:xfrm>
          <a:prstGeom prst="roundRect">
            <a:avLst>
              <a:gd name="adj" fmla="val 7827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1800" dirty="0"/>
          </a:p>
        </p:txBody>
      </p:sp>
      <p:sp>
        <p:nvSpPr>
          <p:cNvPr id="4" name="淘宝网Chenying0907出品 3"/>
          <p:cNvSpPr/>
          <p:nvPr/>
        </p:nvSpPr>
        <p:spPr>
          <a:xfrm>
            <a:off x="4488657" y="1641873"/>
            <a:ext cx="1337072" cy="155852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1800" dirty="0"/>
          </a:p>
        </p:txBody>
      </p:sp>
      <p:sp>
        <p:nvSpPr>
          <p:cNvPr id="5" name="淘宝网Chenying0907出品 4"/>
          <p:cNvSpPr/>
          <p:nvPr/>
        </p:nvSpPr>
        <p:spPr>
          <a:xfrm>
            <a:off x="5912644" y="1641873"/>
            <a:ext cx="1337072" cy="155852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1800" dirty="0"/>
          </a:p>
        </p:txBody>
      </p:sp>
      <p:sp>
        <p:nvSpPr>
          <p:cNvPr id="6" name="淘宝网Chenying0907出品 5"/>
          <p:cNvSpPr/>
          <p:nvPr/>
        </p:nvSpPr>
        <p:spPr>
          <a:xfrm>
            <a:off x="7337823" y="1641873"/>
            <a:ext cx="1750219" cy="1558528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1800" dirty="0"/>
          </a:p>
        </p:txBody>
      </p:sp>
      <p:pic>
        <p:nvPicPr>
          <p:cNvPr id="10" name="淘宝网chenying0907出品 9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06641" y="263128"/>
            <a:ext cx="267652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7862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6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4" grpId="1" bldLvl="0" animBg="1"/>
      <p:bldP spid="5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81" name="组合 680"/>
          <p:cNvGrpSpPr/>
          <p:nvPr/>
        </p:nvGrpSpPr>
        <p:grpSpPr>
          <a:xfrm>
            <a:off x="-2725" y="4352595"/>
            <a:ext cx="9153525" cy="790905"/>
            <a:chOff x="-3175" y="2584814"/>
            <a:chExt cx="9153525" cy="790905"/>
          </a:xfrm>
        </p:grpSpPr>
        <p:grpSp>
          <p:nvGrpSpPr>
            <p:cNvPr id="680" name="组合 679"/>
            <p:cNvGrpSpPr/>
            <p:nvPr/>
          </p:nvGrpSpPr>
          <p:grpSpPr>
            <a:xfrm>
              <a:off x="-3175" y="2584814"/>
              <a:ext cx="9143567" cy="540079"/>
              <a:chOff x="-3175" y="2574032"/>
              <a:chExt cx="9326129" cy="550862"/>
            </a:xfrm>
          </p:grpSpPr>
          <p:grpSp>
            <p:nvGrpSpPr>
              <p:cNvPr id="365" name="组合 364"/>
              <p:cNvGrpSpPr/>
              <p:nvPr/>
            </p:nvGrpSpPr>
            <p:grpSpPr>
              <a:xfrm>
                <a:off x="-3175" y="2574032"/>
                <a:ext cx="3908425" cy="550862"/>
                <a:chOff x="-3175" y="2574032"/>
                <a:chExt cx="3908425" cy="550862"/>
              </a:xfrm>
            </p:grpSpPr>
            <p:sp>
              <p:nvSpPr>
                <p:cNvPr id="5" name="Freeform 5"/>
                <p:cNvSpPr/>
                <p:nvPr/>
              </p:nvSpPr>
              <p:spPr bwMode="auto">
                <a:xfrm>
                  <a:off x="2671762" y="2586732"/>
                  <a:ext cx="528637" cy="536575"/>
                </a:xfrm>
                <a:custGeom>
                  <a:avLst/>
                  <a:gdLst>
                    <a:gd name="T0" fmla="*/ 100 w 666"/>
                    <a:gd name="T1" fmla="*/ 1 h 677"/>
                    <a:gd name="T2" fmla="*/ 72 w 666"/>
                    <a:gd name="T3" fmla="*/ 15 h 677"/>
                    <a:gd name="T4" fmla="*/ 60 w 666"/>
                    <a:gd name="T5" fmla="*/ 24 h 677"/>
                    <a:gd name="T6" fmla="*/ 13 w 666"/>
                    <a:gd name="T7" fmla="*/ 71 h 677"/>
                    <a:gd name="T8" fmla="*/ 1 w 666"/>
                    <a:gd name="T9" fmla="*/ 99 h 677"/>
                    <a:gd name="T10" fmla="*/ 2 w 666"/>
                    <a:gd name="T11" fmla="*/ 127 h 677"/>
                    <a:gd name="T12" fmla="*/ 15 w 666"/>
                    <a:gd name="T13" fmla="*/ 151 h 677"/>
                    <a:gd name="T14" fmla="*/ 40 w 666"/>
                    <a:gd name="T15" fmla="*/ 166 h 677"/>
                    <a:gd name="T16" fmla="*/ 65 w 666"/>
                    <a:gd name="T17" fmla="*/ 163 h 677"/>
                    <a:gd name="T18" fmla="*/ 80 w 666"/>
                    <a:gd name="T19" fmla="*/ 156 h 677"/>
                    <a:gd name="T20" fmla="*/ 103 w 666"/>
                    <a:gd name="T21" fmla="*/ 133 h 677"/>
                    <a:gd name="T22" fmla="*/ 121 w 666"/>
                    <a:gd name="T23" fmla="*/ 139 h 677"/>
                    <a:gd name="T24" fmla="*/ 182 w 666"/>
                    <a:gd name="T25" fmla="*/ 194 h 677"/>
                    <a:gd name="T26" fmla="*/ 214 w 666"/>
                    <a:gd name="T27" fmla="*/ 241 h 677"/>
                    <a:gd name="T28" fmla="*/ 218 w 666"/>
                    <a:gd name="T29" fmla="*/ 264 h 677"/>
                    <a:gd name="T30" fmla="*/ 188 w 666"/>
                    <a:gd name="T31" fmla="*/ 323 h 677"/>
                    <a:gd name="T32" fmla="*/ 160 w 666"/>
                    <a:gd name="T33" fmla="*/ 421 h 677"/>
                    <a:gd name="T34" fmla="*/ 159 w 666"/>
                    <a:gd name="T35" fmla="*/ 467 h 677"/>
                    <a:gd name="T36" fmla="*/ 174 w 666"/>
                    <a:gd name="T37" fmla="*/ 551 h 677"/>
                    <a:gd name="T38" fmla="*/ 200 w 666"/>
                    <a:gd name="T39" fmla="*/ 605 h 677"/>
                    <a:gd name="T40" fmla="*/ 253 w 666"/>
                    <a:gd name="T41" fmla="*/ 658 h 677"/>
                    <a:gd name="T42" fmla="*/ 316 w 666"/>
                    <a:gd name="T43" fmla="*/ 677 h 677"/>
                    <a:gd name="T44" fmla="*/ 327 w 666"/>
                    <a:gd name="T45" fmla="*/ 677 h 677"/>
                    <a:gd name="T46" fmla="*/ 363 w 666"/>
                    <a:gd name="T47" fmla="*/ 668 h 677"/>
                    <a:gd name="T48" fmla="*/ 389 w 666"/>
                    <a:gd name="T49" fmla="*/ 654 h 677"/>
                    <a:gd name="T50" fmla="*/ 427 w 666"/>
                    <a:gd name="T51" fmla="*/ 618 h 677"/>
                    <a:gd name="T52" fmla="*/ 455 w 666"/>
                    <a:gd name="T53" fmla="*/ 571 h 677"/>
                    <a:gd name="T54" fmla="*/ 474 w 666"/>
                    <a:gd name="T55" fmla="*/ 514 h 677"/>
                    <a:gd name="T56" fmla="*/ 482 w 666"/>
                    <a:gd name="T57" fmla="*/ 450 h 677"/>
                    <a:gd name="T58" fmla="*/ 478 w 666"/>
                    <a:gd name="T59" fmla="*/ 407 h 677"/>
                    <a:gd name="T60" fmla="*/ 458 w 666"/>
                    <a:gd name="T61" fmla="*/ 340 h 677"/>
                    <a:gd name="T62" fmla="*/ 417 w 666"/>
                    <a:gd name="T63" fmla="*/ 262 h 677"/>
                    <a:gd name="T64" fmla="*/ 452 w 666"/>
                    <a:gd name="T65" fmla="*/ 213 h 677"/>
                    <a:gd name="T66" fmla="*/ 503 w 666"/>
                    <a:gd name="T67" fmla="*/ 157 h 677"/>
                    <a:gd name="T68" fmla="*/ 530 w 666"/>
                    <a:gd name="T69" fmla="*/ 139 h 677"/>
                    <a:gd name="T70" fmla="*/ 552 w 666"/>
                    <a:gd name="T71" fmla="*/ 137 h 677"/>
                    <a:gd name="T72" fmla="*/ 562 w 666"/>
                    <a:gd name="T73" fmla="*/ 144 h 677"/>
                    <a:gd name="T74" fmla="*/ 577 w 666"/>
                    <a:gd name="T75" fmla="*/ 157 h 677"/>
                    <a:gd name="T76" fmla="*/ 612 w 666"/>
                    <a:gd name="T77" fmla="*/ 165 h 677"/>
                    <a:gd name="T78" fmla="*/ 633 w 666"/>
                    <a:gd name="T79" fmla="*/ 162 h 677"/>
                    <a:gd name="T80" fmla="*/ 649 w 666"/>
                    <a:gd name="T81" fmla="*/ 154 h 677"/>
                    <a:gd name="T82" fmla="*/ 662 w 666"/>
                    <a:gd name="T83" fmla="*/ 137 h 677"/>
                    <a:gd name="T84" fmla="*/ 666 w 666"/>
                    <a:gd name="T85" fmla="*/ 115 h 677"/>
                    <a:gd name="T86" fmla="*/ 662 w 666"/>
                    <a:gd name="T87" fmla="*/ 91 h 677"/>
                    <a:gd name="T88" fmla="*/ 650 w 666"/>
                    <a:gd name="T89" fmla="*/ 68 h 677"/>
                    <a:gd name="T90" fmla="*/ 635 w 666"/>
                    <a:gd name="T91" fmla="*/ 49 h 677"/>
                    <a:gd name="T92" fmla="*/ 582 w 666"/>
                    <a:gd name="T93" fmla="*/ 14 h 677"/>
                    <a:gd name="T94" fmla="*/ 561 w 666"/>
                    <a:gd name="T95" fmla="*/ 9 h 677"/>
                    <a:gd name="T96" fmla="*/ 535 w 666"/>
                    <a:gd name="T97" fmla="*/ 10 h 677"/>
                    <a:gd name="T98" fmla="*/ 488 w 666"/>
                    <a:gd name="T99" fmla="*/ 30 h 677"/>
                    <a:gd name="T100" fmla="*/ 452 w 666"/>
                    <a:gd name="T101" fmla="*/ 61 h 677"/>
                    <a:gd name="T102" fmla="*/ 399 w 666"/>
                    <a:gd name="T103" fmla="*/ 127 h 677"/>
                    <a:gd name="T104" fmla="*/ 347 w 666"/>
                    <a:gd name="T105" fmla="*/ 219 h 677"/>
                    <a:gd name="T106" fmla="*/ 323 w 666"/>
                    <a:gd name="T107" fmla="*/ 217 h 677"/>
                    <a:gd name="T108" fmla="*/ 299 w 666"/>
                    <a:gd name="T109" fmla="*/ 219 h 677"/>
                    <a:gd name="T110" fmla="*/ 257 w 666"/>
                    <a:gd name="T111" fmla="*/ 138 h 677"/>
                    <a:gd name="T112" fmla="*/ 213 w 666"/>
                    <a:gd name="T113" fmla="*/ 71 h 677"/>
                    <a:gd name="T114" fmla="*/ 158 w 666"/>
                    <a:gd name="T115" fmla="*/ 18 h 677"/>
                    <a:gd name="T116" fmla="*/ 128 w 666"/>
                    <a:gd name="T117" fmla="*/ 2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6" h="677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1"/>
                      </a:lnTo>
                      <a:lnTo>
                        <a:pt x="88" y="5"/>
                      </a:lnTo>
                      <a:lnTo>
                        <a:pt x="79" y="10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0" y="24"/>
                      </a:lnTo>
                      <a:lnTo>
                        <a:pt x="60" y="24"/>
                      </a:lnTo>
                      <a:lnTo>
                        <a:pt x="43" y="37"/>
                      </a:lnTo>
                      <a:lnTo>
                        <a:pt x="29" y="50"/>
                      </a:lnTo>
                      <a:lnTo>
                        <a:pt x="18" y="64"/>
                      </a:lnTo>
                      <a:lnTo>
                        <a:pt x="13" y="71"/>
                      </a:lnTo>
                      <a:lnTo>
                        <a:pt x="9" y="77"/>
                      </a:lnTo>
                      <a:lnTo>
                        <a:pt x="6" y="84"/>
                      </a:lnTo>
                      <a:lnTo>
                        <a:pt x="4" y="92"/>
                      </a:lnTo>
                      <a:lnTo>
                        <a:pt x="1" y="99"/>
                      </a:lnTo>
                      <a:lnTo>
                        <a:pt x="0" y="106"/>
                      </a:lnTo>
                      <a:lnTo>
                        <a:pt x="0" y="113"/>
                      </a:lnTo>
                      <a:lnTo>
                        <a:pt x="0" y="120"/>
                      </a:lnTo>
                      <a:lnTo>
                        <a:pt x="2" y="127"/>
                      </a:lnTo>
                      <a:lnTo>
                        <a:pt x="5" y="133"/>
                      </a:lnTo>
                      <a:lnTo>
                        <a:pt x="5" y="133"/>
                      </a:lnTo>
                      <a:lnTo>
                        <a:pt x="9" y="143"/>
                      </a:lnTo>
                      <a:lnTo>
                        <a:pt x="15" y="151"/>
                      </a:lnTo>
                      <a:lnTo>
                        <a:pt x="23" y="158"/>
                      </a:lnTo>
                      <a:lnTo>
                        <a:pt x="31" y="163"/>
                      </a:lnTo>
                      <a:lnTo>
                        <a:pt x="31" y="163"/>
                      </a:lnTo>
                      <a:lnTo>
                        <a:pt x="40" y="166"/>
                      </a:lnTo>
                      <a:lnTo>
                        <a:pt x="48" y="167"/>
                      </a:lnTo>
                      <a:lnTo>
                        <a:pt x="48" y="167"/>
                      </a:lnTo>
                      <a:lnTo>
                        <a:pt x="57" y="166"/>
                      </a:lnTo>
                      <a:lnTo>
                        <a:pt x="65" y="163"/>
                      </a:lnTo>
                      <a:lnTo>
                        <a:pt x="65" y="163"/>
                      </a:lnTo>
                      <a:lnTo>
                        <a:pt x="73" y="160"/>
                      </a:lnTo>
                      <a:lnTo>
                        <a:pt x="80" y="156"/>
                      </a:lnTo>
                      <a:lnTo>
                        <a:pt x="80" y="156"/>
                      </a:lnTo>
                      <a:lnTo>
                        <a:pt x="89" y="148"/>
                      </a:lnTo>
                      <a:lnTo>
                        <a:pt x="96" y="141"/>
                      </a:lnTo>
                      <a:lnTo>
                        <a:pt x="96" y="141"/>
                      </a:lnTo>
                      <a:lnTo>
                        <a:pt x="103" y="133"/>
                      </a:lnTo>
                      <a:lnTo>
                        <a:pt x="103" y="133"/>
                      </a:lnTo>
                      <a:lnTo>
                        <a:pt x="106" y="130"/>
                      </a:lnTo>
                      <a:lnTo>
                        <a:pt x="106" y="130"/>
                      </a:lnTo>
                      <a:lnTo>
                        <a:pt x="121" y="139"/>
                      </a:lnTo>
                      <a:lnTo>
                        <a:pt x="138" y="150"/>
                      </a:lnTo>
                      <a:lnTo>
                        <a:pt x="153" y="164"/>
                      </a:lnTo>
                      <a:lnTo>
                        <a:pt x="168" y="179"/>
                      </a:lnTo>
                      <a:lnTo>
                        <a:pt x="182" y="194"/>
                      </a:lnTo>
                      <a:lnTo>
                        <a:pt x="195" y="210"/>
                      </a:lnTo>
                      <a:lnTo>
                        <a:pt x="206" y="226"/>
                      </a:lnTo>
                      <a:lnTo>
                        <a:pt x="214" y="241"/>
                      </a:lnTo>
                      <a:lnTo>
                        <a:pt x="214" y="241"/>
                      </a:lnTo>
                      <a:lnTo>
                        <a:pt x="217" y="250"/>
                      </a:lnTo>
                      <a:lnTo>
                        <a:pt x="218" y="257"/>
                      </a:lnTo>
                      <a:lnTo>
                        <a:pt x="219" y="261"/>
                      </a:lnTo>
                      <a:lnTo>
                        <a:pt x="218" y="264"/>
                      </a:lnTo>
                      <a:lnTo>
                        <a:pt x="218" y="264"/>
                      </a:lnTo>
                      <a:lnTo>
                        <a:pt x="209" y="281"/>
                      </a:lnTo>
                      <a:lnTo>
                        <a:pt x="198" y="301"/>
                      </a:lnTo>
                      <a:lnTo>
                        <a:pt x="188" y="323"/>
                      </a:lnTo>
                      <a:lnTo>
                        <a:pt x="179" y="346"/>
                      </a:lnTo>
                      <a:lnTo>
                        <a:pt x="171" y="372"/>
                      </a:lnTo>
                      <a:lnTo>
                        <a:pt x="164" y="397"/>
                      </a:lnTo>
                      <a:lnTo>
                        <a:pt x="160" y="421"/>
                      </a:lnTo>
                      <a:lnTo>
                        <a:pt x="159" y="434"/>
                      </a:lnTo>
                      <a:lnTo>
                        <a:pt x="158" y="445"/>
                      </a:lnTo>
                      <a:lnTo>
                        <a:pt x="158" y="445"/>
                      </a:lnTo>
                      <a:lnTo>
                        <a:pt x="159" y="467"/>
                      </a:lnTo>
                      <a:lnTo>
                        <a:pt x="160" y="489"/>
                      </a:lnTo>
                      <a:lnTo>
                        <a:pt x="164" y="511"/>
                      </a:lnTo>
                      <a:lnTo>
                        <a:pt x="168" y="531"/>
                      </a:lnTo>
                      <a:lnTo>
                        <a:pt x="174" y="551"/>
                      </a:lnTo>
                      <a:lnTo>
                        <a:pt x="182" y="571"/>
                      </a:lnTo>
                      <a:lnTo>
                        <a:pt x="190" y="589"/>
                      </a:lnTo>
                      <a:lnTo>
                        <a:pt x="200" y="605"/>
                      </a:lnTo>
                      <a:lnTo>
                        <a:pt x="200" y="605"/>
                      </a:lnTo>
                      <a:lnTo>
                        <a:pt x="213" y="621"/>
                      </a:lnTo>
                      <a:lnTo>
                        <a:pt x="225" y="636"/>
                      </a:lnTo>
                      <a:lnTo>
                        <a:pt x="239" y="648"/>
                      </a:lnTo>
                      <a:lnTo>
                        <a:pt x="253" y="658"/>
                      </a:lnTo>
                      <a:lnTo>
                        <a:pt x="268" y="666"/>
                      </a:lnTo>
                      <a:lnTo>
                        <a:pt x="284" y="672"/>
                      </a:lnTo>
                      <a:lnTo>
                        <a:pt x="300" y="675"/>
                      </a:lnTo>
                      <a:lnTo>
                        <a:pt x="316" y="677"/>
                      </a:lnTo>
                      <a:lnTo>
                        <a:pt x="316" y="677"/>
                      </a:lnTo>
                      <a:lnTo>
                        <a:pt x="318" y="677"/>
                      </a:lnTo>
                      <a:lnTo>
                        <a:pt x="318" y="677"/>
                      </a:lnTo>
                      <a:lnTo>
                        <a:pt x="327" y="677"/>
                      </a:lnTo>
                      <a:lnTo>
                        <a:pt x="337" y="675"/>
                      </a:lnTo>
                      <a:lnTo>
                        <a:pt x="346" y="674"/>
                      </a:lnTo>
                      <a:lnTo>
                        <a:pt x="355" y="671"/>
                      </a:lnTo>
                      <a:lnTo>
                        <a:pt x="363" y="668"/>
                      </a:lnTo>
                      <a:lnTo>
                        <a:pt x="372" y="664"/>
                      </a:lnTo>
                      <a:lnTo>
                        <a:pt x="380" y="659"/>
                      </a:lnTo>
                      <a:lnTo>
                        <a:pt x="389" y="654"/>
                      </a:lnTo>
                      <a:lnTo>
                        <a:pt x="389" y="654"/>
                      </a:lnTo>
                      <a:lnTo>
                        <a:pt x="399" y="647"/>
                      </a:lnTo>
                      <a:lnTo>
                        <a:pt x="409" y="638"/>
                      </a:lnTo>
                      <a:lnTo>
                        <a:pt x="418" y="629"/>
                      </a:lnTo>
                      <a:lnTo>
                        <a:pt x="427" y="618"/>
                      </a:lnTo>
                      <a:lnTo>
                        <a:pt x="435" y="607"/>
                      </a:lnTo>
                      <a:lnTo>
                        <a:pt x="442" y="596"/>
                      </a:lnTo>
                      <a:lnTo>
                        <a:pt x="449" y="584"/>
                      </a:lnTo>
                      <a:lnTo>
                        <a:pt x="455" y="571"/>
                      </a:lnTo>
                      <a:lnTo>
                        <a:pt x="461" y="558"/>
                      </a:lnTo>
                      <a:lnTo>
                        <a:pt x="465" y="543"/>
                      </a:lnTo>
                      <a:lnTo>
                        <a:pt x="471" y="528"/>
                      </a:lnTo>
                      <a:lnTo>
                        <a:pt x="474" y="514"/>
                      </a:lnTo>
                      <a:lnTo>
                        <a:pt x="477" y="498"/>
                      </a:lnTo>
                      <a:lnTo>
                        <a:pt x="479" y="482"/>
                      </a:lnTo>
                      <a:lnTo>
                        <a:pt x="481" y="466"/>
                      </a:lnTo>
                      <a:lnTo>
                        <a:pt x="482" y="450"/>
                      </a:lnTo>
                      <a:lnTo>
                        <a:pt x="482" y="450"/>
                      </a:lnTo>
                      <a:lnTo>
                        <a:pt x="481" y="436"/>
                      </a:lnTo>
                      <a:lnTo>
                        <a:pt x="480" y="421"/>
                      </a:lnTo>
                      <a:lnTo>
                        <a:pt x="478" y="407"/>
                      </a:lnTo>
                      <a:lnTo>
                        <a:pt x="475" y="394"/>
                      </a:lnTo>
                      <a:lnTo>
                        <a:pt x="472" y="380"/>
                      </a:lnTo>
                      <a:lnTo>
                        <a:pt x="467" y="367"/>
                      </a:lnTo>
                      <a:lnTo>
                        <a:pt x="458" y="340"/>
                      </a:lnTo>
                      <a:lnTo>
                        <a:pt x="447" y="317"/>
                      </a:lnTo>
                      <a:lnTo>
                        <a:pt x="437" y="295"/>
                      </a:lnTo>
                      <a:lnTo>
                        <a:pt x="426" y="276"/>
                      </a:lnTo>
                      <a:lnTo>
                        <a:pt x="417" y="262"/>
                      </a:lnTo>
                      <a:lnTo>
                        <a:pt x="417" y="262"/>
                      </a:lnTo>
                      <a:lnTo>
                        <a:pt x="435" y="238"/>
                      </a:lnTo>
                      <a:lnTo>
                        <a:pt x="435" y="238"/>
                      </a:lnTo>
                      <a:lnTo>
                        <a:pt x="452" y="213"/>
                      </a:lnTo>
                      <a:lnTo>
                        <a:pt x="472" y="189"/>
                      </a:lnTo>
                      <a:lnTo>
                        <a:pt x="482" y="178"/>
                      </a:lnTo>
                      <a:lnTo>
                        <a:pt x="492" y="167"/>
                      </a:lnTo>
                      <a:lnTo>
                        <a:pt x="503" y="157"/>
                      </a:lnTo>
                      <a:lnTo>
                        <a:pt x="513" y="148"/>
                      </a:lnTo>
                      <a:lnTo>
                        <a:pt x="513" y="148"/>
                      </a:lnTo>
                      <a:lnTo>
                        <a:pt x="522" y="142"/>
                      </a:lnTo>
                      <a:lnTo>
                        <a:pt x="530" y="139"/>
                      </a:lnTo>
                      <a:lnTo>
                        <a:pt x="538" y="137"/>
                      </a:lnTo>
                      <a:lnTo>
                        <a:pt x="544" y="136"/>
                      </a:lnTo>
                      <a:lnTo>
                        <a:pt x="544" y="136"/>
                      </a:lnTo>
                      <a:lnTo>
                        <a:pt x="552" y="137"/>
                      </a:lnTo>
                      <a:lnTo>
                        <a:pt x="557" y="139"/>
                      </a:lnTo>
                      <a:lnTo>
                        <a:pt x="557" y="139"/>
                      </a:lnTo>
                      <a:lnTo>
                        <a:pt x="562" y="144"/>
                      </a:lnTo>
                      <a:lnTo>
                        <a:pt x="562" y="144"/>
                      </a:lnTo>
                      <a:lnTo>
                        <a:pt x="568" y="150"/>
                      </a:lnTo>
                      <a:lnTo>
                        <a:pt x="572" y="154"/>
                      </a:lnTo>
                      <a:lnTo>
                        <a:pt x="577" y="157"/>
                      </a:lnTo>
                      <a:lnTo>
                        <a:pt x="577" y="157"/>
                      </a:lnTo>
                      <a:lnTo>
                        <a:pt x="586" y="161"/>
                      </a:lnTo>
                      <a:lnTo>
                        <a:pt x="594" y="163"/>
                      </a:lnTo>
                      <a:lnTo>
                        <a:pt x="603" y="165"/>
                      </a:lnTo>
                      <a:lnTo>
                        <a:pt x="612" y="165"/>
                      </a:lnTo>
                      <a:lnTo>
                        <a:pt x="612" y="165"/>
                      </a:lnTo>
                      <a:lnTo>
                        <a:pt x="619" y="165"/>
                      </a:lnTo>
                      <a:lnTo>
                        <a:pt x="626" y="164"/>
                      </a:lnTo>
                      <a:lnTo>
                        <a:pt x="633" y="162"/>
                      </a:lnTo>
                      <a:lnTo>
                        <a:pt x="639" y="159"/>
                      </a:lnTo>
                      <a:lnTo>
                        <a:pt x="639" y="159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54" y="148"/>
                      </a:lnTo>
                      <a:lnTo>
                        <a:pt x="659" y="143"/>
                      </a:lnTo>
                      <a:lnTo>
                        <a:pt x="662" y="137"/>
                      </a:lnTo>
                      <a:lnTo>
                        <a:pt x="664" y="131"/>
                      </a:lnTo>
                      <a:lnTo>
                        <a:pt x="664" y="131"/>
                      </a:lnTo>
                      <a:lnTo>
                        <a:pt x="665" y="123"/>
                      </a:lnTo>
                      <a:lnTo>
                        <a:pt x="666" y="115"/>
                      </a:lnTo>
                      <a:lnTo>
                        <a:pt x="666" y="106"/>
                      </a:lnTo>
                      <a:lnTo>
                        <a:pt x="664" y="98"/>
                      </a:lnTo>
                      <a:lnTo>
                        <a:pt x="664" y="98"/>
                      </a:lnTo>
                      <a:lnTo>
                        <a:pt x="662" y="91"/>
                      </a:lnTo>
                      <a:lnTo>
                        <a:pt x="659" y="82"/>
                      </a:lnTo>
                      <a:lnTo>
                        <a:pt x="655" y="75"/>
                      </a:lnTo>
                      <a:lnTo>
                        <a:pt x="650" y="68"/>
                      </a:lnTo>
                      <a:lnTo>
                        <a:pt x="650" y="68"/>
                      </a:lnTo>
                      <a:lnTo>
                        <a:pt x="646" y="62"/>
                      </a:lnTo>
                      <a:lnTo>
                        <a:pt x="646" y="62"/>
                      </a:lnTo>
                      <a:lnTo>
                        <a:pt x="641" y="55"/>
                      </a:lnTo>
                      <a:lnTo>
                        <a:pt x="635" y="49"/>
                      </a:lnTo>
                      <a:lnTo>
                        <a:pt x="628" y="43"/>
                      </a:lnTo>
                      <a:lnTo>
                        <a:pt x="621" y="37"/>
                      </a:lnTo>
                      <a:lnTo>
                        <a:pt x="602" y="26"/>
                      </a:lnTo>
                      <a:lnTo>
                        <a:pt x="582" y="14"/>
                      </a:lnTo>
                      <a:lnTo>
                        <a:pt x="582" y="14"/>
                      </a:lnTo>
                      <a:lnTo>
                        <a:pt x="576" y="12"/>
                      </a:lnTo>
                      <a:lnTo>
                        <a:pt x="569" y="10"/>
                      </a:lnTo>
                      <a:lnTo>
                        <a:pt x="561" y="9"/>
                      </a:lnTo>
                      <a:lnTo>
                        <a:pt x="553" y="9"/>
                      </a:lnTo>
                      <a:lnTo>
                        <a:pt x="553" y="9"/>
                      </a:lnTo>
                      <a:lnTo>
                        <a:pt x="535" y="10"/>
                      </a:lnTo>
                      <a:lnTo>
                        <a:pt x="535" y="10"/>
                      </a:lnTo>
                      <a:lnTo>
                        <a:pt x="523" y="12"/>
                      </a:lnTo>
                      <a:lnTo>
                        <a:pt x="511" y="16"/>
                      </a:lnTo>
                      <a:lnTo>
                        <a:pt x="500" y="23"/>
                      </a:lnTo>
                      <a:lnTo>
                        <a:pt x="488" y="30"/>
                      </a:lnTo>
                      <a:lnTo>
                        <a:pt x="488" y="30"/>
                      </a:lnTo>
                      <a:lnTo>
                        <a:pt x="476" y="39"/>
                      </a:lnTo>
                      <a:lnTo>
                        <a:pt x="463" y="49"/>
                      </a:lnTo>
                      <a:lnTo>
                        <a:pt x="452" y="61"/>
                      </a:lnTo>
                      <a:lnTo>
                        <a:pt x="441" y="73"/>
                      </a:lnTo>
                      <a:lnTo>
                        <a:pt x="430" y="87"/>
                      </a:lnTo>
                      <a:lnTo>
                        <a:pt x="419" y="100"/>
                      </a:lnTo>
                      <a:lnTo>
                        <a:pt x="399" y="127"/>
                      </a:lnTo>
                      <a:lnTo>
                        <a:pt x="382" y="155"/>
                      </a:lnTo>
                      <a:lnTo>
                        <a:pt x="367" y="181"/>
                      </a:lnTo>
                      <a:lnTo>
                        <a:pt x="355" y="202"/>
                      </a:lnTo>
                      <a:lnTo>
                        <a:pt x="347" y="219"/>
                      </a:lnTo>
                      <a:lnTo>
                        <a:pt x="347" y="219"/>
                      </a:lnTo>
                      <a:lnTo>
                        <a:pt x="334" y="217"/>
                      </a:lnTo>
                      <a:lnTo>
                        <a:pt x="323" y="217"/>
                      </a:lnTo>
                      <a:lnTo>
                        <a:pt x="323" y="217"/>
                      </a:lnTo>
                      <a:lnTo>
                        <a:pt x="321" y="217"/>
                      </a:lnTo>
                      <a:lnTo>
                        <a:pt x="321" y="217"/>
                      </a:lnTo>
                      <a:lnTo>
                        <a:pt x="310" y="217"/>
                      </a:lnTo>
                      <a:lnTo>
                        <a:pt x="299" y="219"/>
                      </a:lnTo>
                      <a:lnTo>
                        <a:pt x="299" y="219"/>
                      </a:lnTo>
                      <a:lnTo>
                        <a:pt x="289" y="198"/>
                      </a:lnTo>
                      <a:lnTo>
                        <a:pt x="276" y="170"/>
                      </a:lnTo>
                      <a:lnTo>
                        <a:pt x="257" y="138"/>
                      </a:lnTo>
                      <a:lnTo>
                        <a:pt x="247" y="121"/>
                      </a:lnTo>
                      <a:lnTo>
                        <a:pt x="237" y="105"/>
                      </a:lnTo>
                      <a:lnTo>
                        <a:pt x="225" y="88"/>
                      </a:lnTo>
                      <a:lnTo>
                        <a:pt x="213" y="71"/>
                      </a:lnTo>
                      <a:lnTo>
                        <a:pt x="199" y="56"/>
                      </a:lnTo>
                      <a:lnTo>
                        <a:pt x="186" y="42"/>
                      </a:lnTo>
                      <a:lnTo>
                        <a:pt x="172" y="29"/>
                      </a:lnTo>
                      <a:lnTo>
                        <a:pt x="158" y="18"/>
                      </a:lnTo>
                      <a:lnTo>
                        <a:pt x="144" y="9"/>
                      </a:lnTo>
                      <a:lnTo>
                        <a:pt x="135" y="5"/>
                      </a:lnTo>
                      <a:lnTo>
                        <a:pt x="128" y="2"/>
                      </a:lnTo>
                      <a:lnTo>
                        <a:pt x="128" y="2"/>
                      </a:lnTo>
                      <a:lnTo>
                        <a:pt x="120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CB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" name="Freeform 6"/>
                <p:cNvSpPr/>
                <p:nvPr/>
              </p:nvSpPr>
              <p:spPr bwMode="auto">
                <a:xfrm>
                  <a:off x="2671762" y="2586732"/>
                  <a:ext cx="528637" cy="536575"/>
                </a:xfrm>
                <a:custGeom>
                  <a:avLst/>
                  <a:gdLst>
                    <a:gd name="T0" fmla="*/ 100 w 666"/>
                    <a:gd name="T1" fmla="*/ 1 h 677"/>
                    <a:gd name="T2" fmla="*/ 72 w 666"/>
                    <a:gd name="T3" fmla="*/ 15 h 677"/>
                    <a:gd name="T4" fmla="*/ 60 w 666"/>
                    <a:gd name="T5" fmla="*/ 24 h 677"/>
                    <a:gd name="T6" fmla="*/ 13 w 666"/>
                    <a:gd name="T7" fmla="*/ 71 h 677"/>
                    <a:gd name="T8" fmla="*/ 1 w 666"/>
                    <a:gd name="T9" fmla="*/ 99 h 677"/>
                    <a:gd name="T10" fmla="*/ 2 w 666"/>
                    <a:gd name="T11" fmla="*/ 127 h 677"/>
                    <a:gd name="T12" fmla="*/ 15 w 666"/>
                    <a:gd name="T13" fmla="*/ 151 h 677"/>
                    <a:gd name="T14" fmla="*/ 40 w 666"/>
                    <a:gd name="T15" fmla="*/ 166 h 677"/>
                    <a:gd name="T16" fmla="*/ 65 w 666"/>
                    <a:gd name="T17" fmla="*/ 163 h 677"/>
                    <a:gd name="T18" fmla="*/ 80 w 666"/>
                    <a:gd name="T19" fmla="*/ 156 h 677"/>
                    <a:gd name="T20" fmla="*/ 103 w 666"/>
                    <a:gd name="T21" fmla="*/ 133 h 677"/>
                    <a:gd name="T22" fmla="*/ 121 w 666"/>
                    <a:gd name="T23" fmla="*/ 139 h 677"/>
                    <a:gd name="T24" fmla="*/ 182 w 666"/>
                    <a:gd name="T25" fmla="*/ 194 h 677"/>
                    <a:gd name="T26" fmla="*/ 214 w 666"/>
                    <a:gd name="T27" fmla="*/ 241 h 677"/>
                    <a:gd name="T28" fmla="*/ 218 w 666"/>
                    <a:gd name="T29" fmla="*/ 264 h 677"/>
                    <a:gd name="T30" fmla="*/ 188 w 666"/>
                    <a:gd name="T31" fmla="*/ 323 h 677"/>
                    <a:gd name="T32" fmla="*/ 160 w 666"/>
                    <a:gd name="T33" fmla="*/ 421 h 677"/>
                    <a:gd name="T34" fmla="*/ 159 w 666"/>
                    <a:gd name="T35" fmla="*/ 467 h 677"/>
                    <a:gd name="T36" fmla="*/ 174 w 666"/>
                    <a:gd name="T37" fmla="*/ 551 h 677"/>
                    <a:gd name="T38" fmla="*/ 200 w 666"/>
                    <a:gd name="T39" fmla="*/ 605 h 677"/>
                    <a:gd name="T40" fmla="*/ 253 w 666"/>
                    <a:gd name="T41" fmla="*/ 658 h 677"/>
                    <a:gd name="T42" fmla="*/ 316 w 666"/>
                    <a:gd name="T43" fmla="*/ 677 h 677"/>
                    <a:gd name="T44" fmla="*/ 327 w 666"/>
                    <a:gd name="T45" fmla="*/ 677 h 677"/>
                    <a:gd name="T46" fmla="*/ 363 w 666"/>
                    <a:gd name="T47" fmla="*/ 668 h 677"/>
                    <a:gd name="T48" fmla="*/ 389 w 666"/>
                    <a:gd name="T49" fmla="*/ 654 h 677"/>
                    <a:gd name="T50" fmla="*/ 427 w 666"/>
                    <a:gd name="T51" fmla="*/ 618 h 677"/>
                    <a:gd name="T52" fmla="*/ 455 w 666"/>
                    <a:gd name="T53" fmla="*/ 571 h 677"/>
                    <a:gd name="T54" fmla="*/ 474 w 666"/>
                    <a:gd name="T55" fmla="*/ 514 h 677"/>
                    <a:gd name="T56" fmla="*/ 482 w 666"/>
                    <a:gd name="T57" fmla="*/ 450 h 677"/>
                    <a:gd name="T58" fmla="*/ 478 w 666"/>
                    <a:gd name="T59" fmla="*/ 407 h 677"/>
                    <a:gd name="T60" fmla="*/ 458 w 666"/>
                    <a:gd name="T61" fmla="*/ 340 h 677"/>
                    <a:gd name="T62" fmla="*/ 417 w 666"/>
                    <a:gd name="T63" fmla="*/ 262 h 677"/>
                    <a:gd name="T64" fmla="*/ 452 w 666"/>
                    <a:gd name="T65" fmla="*/ 213 h 677"/>
                    <a:gd name="T66" fmla="*/ 503 w 666"/>
                    <a:gd name="T67" fmla="*/ 157 h 677"/>
                    <a:gd name="T68" fmla="*/ 530 w 666"/>
                    <a:gd name="T69" fmla="*/ 139 h 677"/>
                    <a:gd name="T70" fmla="*/ 552 w 666"/>
                    <a:gd name="T71" fmla="*/ 137 h 677"/>
                    <a:gd name="T72" fmla="*/ 562 w 666"/>
                    <a:gd name="T73" fmla="*/ 144 h 677"/>
                    <a:gd name="T74" fmla="*/ 577 w 666"/>
                    <a:gd name="T75" fmla="*/ 157 h 677"/>
                    <a:gd name="T76" fmla="*/ 612 w 666"/>
                    <a:gd name="T77" fmla="*/ 165 h 677"/>
                    <a:gd name="T78" fmla="*/ 633 w 666"/>
                    <a:gd name="T79" fmla="*/ 162 h 677"/>
                    <a:gd name="T80" fmla="*/ 649 w 666"/>
                    <a:gd name="T81" fmla="*/ 154 h 677"/>
                    <a:gd name="T82" fmla="*/ 662 w 666"/>
                    <a:gd name="T83" fmla="*/ 137 h 677"/>
                    <a:gd name="T84" fmla="*/ 666 w 666"/>
                    <a:gd name="T85" fmla="*/ 115 h 677"/>
                    <a:gd name="T86" fmla="*/ 662 w 666"/>
                    <a:gd name="T87" fmla="*/ 91 h 677"/>
                    <a:gd name="T88" fmla="*/ 650 w 666"/>
                    <a:gd name="T89" fmla="*/ 68 h 677"/>
                    <a:gd name="T90" fmla="*/ 635 w 666"/>
                    <a:gd name="T91" fmla="*/ 49 h 677"/>
                    <a:gd name="T92" fmla="*/ 582 w 666"/>
                    <a:gd name="T93" fmla="*/ 14 h 677"/>
                    <a:gd name="T94" fmla="*/ 561 w 666"/>
                    <a:gd name="T95" fmla="*/ 9 h 677"/>
                    <a:gd name="T96" fmla="*/ 535 w 666"/>
                    <a:gd name="T97" fmla="*/ 10 h 677"/>
                    <a:gd name="T98" fmla="*/ 488 w 666"/>
                    <a:gd name="T99" fmla="*/ 30 h 677"/>
                    <a:gd name="T100" fmla="*/ 452 w 666"/>
                    <a:gd name="T101" fmla="*/ 61 h 677"/>
                    <a:gd name="T102" fmla="*/ 399 w 666"/>
                    <a:gd name="T103" fmla="*/ 127 h 677"/>
                    <a:gd name="T104" fmla="*/ 347 w 666"/>
                    <a:gd name="T105" fmla="*/ 219 h 677"/>
                    <a:gd name="T106" fmla="*/ 323 w 666"/>
                    <a:gd name="T107" fmla="*/ 217 h 677"/>
                    <a:gd name="T108" fmla="*/ 299 w 666"/>
                    <a:gd name="T109" fmla="*/ 219 h 677"/>
                    <a:gd name="T110" fmla="*/ 257 w 666"/>
                    <a:gd name="T111" fmla="*/ 138 h 677"/>
                    <a:gd name="T112" fmla="*/ 213 w 666"/>
                    <a:gd name="T113" fmla="*/ 71 h 677"/>
                    <a:gd name="T114" fmla="*/ 158 w 666"/>
                    <a:gd name="T115" fmla="*/ 18 h 677"/>
                    <a:gd name="T116" fmla="*/ 128 w 666"/>
                    <a:gd name="T117" fmla="*/ 2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6" h="677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1"/>
                      </a:lnTo>
                      <a:lnTo>
                        <a:pt x="88" y="5"/>
                      </a:lnTo>
                      <a:lnTo>
                        <a:pt x="79" y="10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0" y="24"/>
                      </a:lnTo>
                      <a:lnTo>
                        <a:pt x="60" y="24"/>
                      </a:lnTo>
                      <a:lnTo>
                        <a:pt x="43" y="37"/>
                      </a:lnTo>
                      <a:lnTo>
                        <a:pt x="29" y="50"/>
                      </a:lnTo>
                      <a:lnTo>
                        <a:pt x="18" y="64"/>
                      </a:lnTo>
                      <a:lnTo>
                        <a:pt x="13" y="71"/>
                      </a:lnTo>
                      <a:lnTo>
                        <a:pt x="9" y="77"/>
                      </a:lnTo>
                      <a:lnTo>
                        <a:pt x="6" y="84"/>
                      </a:lnTo>
                      <a:lnTo>
                        <a:pt x="4" y="92"/>
                      </a:lnTo>
                      <a:lnTo>
                        <a:pt x="1" y="99"/>
                      </a:lnTo>
                      <a:lnTo>
                        <a:pt x="0" y="106"/>
                      </a:lnTo>
                      <a:lnTo>
                        <a:pt x="0" y="113"/>
                      </a:lnTo>
                      <a:lnTo>
                        <a:pt x="0" y="120"/>
                      </a:lnTo>
                      <a:lnTo>
                        <a:pt x="2" y="127"/>
                      </a:lnTo>
                      <a:lnTo>
                        <a:pt x="5" y="133"/>
                      </a:lnTo>
                      <a:lnTo>
                        <a:pt x="5" y="133"/>
                      </a:lnTo>
                      <a:lnTo>
                        <a:pt x="9" y="143"/>
                      </a:lnTo>
                      <a:lnTo>
                        <a:pt x="15" y="151"/>
                      </a:lnTo>
                      <a:lnTo>
                        <a:pt x="23" y="158"/>
                      </a:lnTo>
                      <a:lnTo>
                        <a:pt x="31" y="163"/>
                      </a:lnTo>
                      <a:lnTo>
                        <a:pt x="31" y="163"/>
                      </a:lnTo>
                      <a:lnTo>
                        <a:pt x="40" y="166"/>
                      </a:lnTo>
                      <a:lnTo>
                        <a:pt x="48" y="167"/>
                      </a:lnTo>
                      <a:lnTo>
                        <a:pt x="48" y="167"/>
                      </a:lnTo>
                      <a:lnTo>
                        <a:pt x="57" y="166"/>
                      </a:lnTo>
                      <a:lnTo>
                        <a:pt x="65" y="163"/>
                      </a:lnTo>
                      <a:lnTo>
                        <a:pt x="65" y="163"/>
                      </a:lnTo>
                      <a:lnTo>
                        <a:pt x="73" y="160"/>
                      </a:lnTo>
                      <a:lnTo>
                        <a:pt x="80" y="156"/>
                      </a:lnTo>
                      <a:lnTo>
                        <a:pt x="80" y="156"/>
                      </a:lnTo>
                      <a:lnTo>
                        <a:pt x="89" y="148"/>
                      </a:lnTo>
                      <a:lnTo>
                        <a:pt x="96" y="141"/>
                      </a:lnTo>
                      <a:lnTo>
                        <a:pt x="96" y="141"/>
                      </a:lnTo>
                      <a:lnTo>
                        <a:pt x="103" y="133"/>
                      </a:lnTo>
                      <a:lnTo>
                        <a:pt x="103" y="133"/>
                      </a:lnTo>
                      <a:lnTo>
                        <a:pt x="106" y="130"/>
                      </a:lnTo>
                      <a:lnTo>
                        <a:pt x="106" y="130"/>
                      </a:lnTo>
                      <a:lnTo>
                        <a:pt x="121" y="139"/>
                      </a:lnTo>
                      <a:lnTo>
                        <a:pt x="138" y="150"/>
                      </a:lnTo>
                      <a:lnTo>
                        <a:pt x="153" y="164"/>
                      </a:lnTo>
                      <a:lnTo>
                        <a:pt x="168" y="179"/>
                      </a:lnTo>
                      <a:lnTo>
                        <a:pt x="182" y="194"/>
                      </a:lnTo>
                      <a:lnTo>
                        <a:pt x="195" y="210"/>
                      </a:lnTo>
                      <a:lnTo>
                        <a:pt x="206" y="226"/>
                      </a:lnTo>
                      <a:lnTo>
                        <a:pt x="214" y="241"/>
                      </a:lnTo>
                      <a:lnTo>
                        <a:pt x="214" y="241"/>
                      </a:lnTo>
                      <a:lnTo>
                        <a:pt x="217" y="250"/>
                      </a:lnTo>
                      <a:lnTo>
                        <a:pt x="218" y="257"/>
                      </a:lnTo>
                      <a:lnTo>
                        <a:pt x="219" y="261"/>
                      </a:lnTo>
                      <a:lnTo>
                        <a:pt x="218" y="264"/>
                      </a:lnTo>
                      <a:lnTo>
                        <a:pt x="218" y="264"/>
                      </a:lnTo>
                      <a:lnTo>
                        <a:pt x="209" y="281"/>
                      </a:lnTo>
                      <a:lnTo>
                        <a:pt x="198" y="301"/>
                      </a:lnTo>
                      <a:lnTo>
                        <a:pt x="188" y="323"/>
                      </a:lnTo>
                      <a:lnTo>
                        <a:pt x="179" y="346"/>
                      </a:lnTo>
                      <a:lnTo>
                        <a:pt x="171" y="372"/>
                      </a:lnTo>
                      <a:lnTo>
                        <a:pt x="164" y="397"/>
                      </a:lnTo>
                      <a:lnTo>
                        <a:pt x="160" y="421"/>
                      </a:lnTo>
                      <a:lnTo>
                        <a:pt x="159" y="434"/>
                      </a:lnTo>
                      <a:lnTo>
                        <a:pt x="158" y="445"/>
                      </a:lnTo>
                      <a:lnTo>
                        <a:pt x="158" y="445"/>
                      </a:lnTo>
                      <a:lnTo>
                        <a:pt x="159" y="467"/>
                      </a:lnTo>
                      <a:lnTo>
                        <a:pt x="160" y="489"/>
                      </a:lnTo>
                      <a:lnTo>
                        <a:pt x="164" y="511"/>
                      </a:lnTo>
                      <a:lnTo>
                        <a:pt x="168" y="531"/>
                      </a:lnTo>
                      <a:lnTo>
                        <a:pt x="174" y="551"/>
                      </a:lnTo>
                      <a:lnTo>
                        <a:pt x="182" y="571"/>
                      </a:lnTo>
                      <a:lnTo>
                        <a:pt x="190" y="589"/>
                      </a:lnTo>
                      <a:lnTo>
                        <a:pt x="200" y="605"/>
                      </a:lnTo>
                      <a:lnTo>
                        <a:pt x="200" y="605"/>
                      </a:lnTo>
                      <a:lnTo>
                        <a:pt x="213" y="621"/>
                      </a:lnTo>
                      <a:lnTo>
                        <a:pt x="225" y="636"/>
                      </a:lnTo>
                      <a:lnTo>
                        <a:pt x="239" y="648"/>
                      </a:lnTo>
                      <a:lnTo>
                        <a:pt x="253" y="658"/>
                      </a:lnTo>
                      <a:lnTo>
                        <a:pt x="268" y="666"/>
                      </a:lnTo>
                      <a:lnTo>
                        <a:pt x="284" y="672"/>
                      </a:lnTo>
                      <a:lnTo>
                        <a:pt x="300" y="675"/>
                      </a:lnTo>
                      <a:lnTo>
                        <a:pt x="316" y="677"/>
                      </a:lnTo>
                      <a:lnTo>
                        <a:pt x="316" y="677"/>
                      </a:lnTo>
                      <a:lnTo>
                        <a:pt x="318" y="677"/>
                      </a:lnTo>
                      <a:lnTo>
                        <a:pt x="318" y="677"/>
                      </a:lnTo>
                      <a:lnTo>
                        <a:pt x="327" y="677"/>
                      </a:lnTo>
                      <a:lnTo>
                        <a:pt x="337" y="675"/>
                      </a:lnTo>
                      <a:lnTo>
                        <a:pt x="346" y="674"/>
                      </a:lnTo>
                      <a:lnTo>
                        <a:pt x="355" y="671"/>
                      </a:lnTo>
                      <a:lnTo>
                        <a:pt x="363" y="668"/>
                      </a:lnTo>
                      <a:lnTo>
                        <a:pt x="372" y="664"/>
                      </a:lnTo>
                      <a:lnTo>
                        <a:pt x="380" y="659"/>
                      </a:lnTo>
                      <a:lnTo>
                        <a:pt x="389" y="654"/>
                      </a:lnTo>
                      <a:lnTo>
                        <a:pt x="389" y="654"/>
                      </a:lnTo>
                      <a:lnTo>
                        <a:pt x="399" y="647"/>
                      </a:lnTo>
                      <a:lnTo>
                        <a:pt x="409" y="638"/>
                      </a:lnTo>
                      <a:lnTo>
                        <a:pt x="418" y="629"/>
                      </a:lnTo>
                      <a:lnTo>
                        <a:pt x="427" y="618"/>
                      </a:lnTo>
                      <a:lnTo>
                        <a:pt x="435" y="607"/>
                      </a:lnTo>
                      <a:lnTo>
                        <a:pt x="442" y="596"/>
                      </a:lnTo>
                      <a:lnTo>
                        <a:pt x="449" y="584"/>
                      </a:lnTo>
                      <a:lnTo>
                        <a:pt x="455" y="571"/>
                      </a:lnTo>
                      <a:lnTo>
                        <a:pt x="461" y="558"/>
                      </a:lnTo>
                      <a:lnTo>
                        <a:pt x="465" y="543"/>
                      </a:lnTo>
                      <a:lnTo>
                        <a:pt x="471" y="528"/>
                      </a:lnTo>
                      <a:lnTo>
                        <a:pt x="474" y="514"/>
                      </a:lnTo>
                      <a:lnTo>
                        <a:pt x="477" y="498"/>
                      </a:lnTo>
                      <a:lnTo>
                        <a:pt x="479" y="482"/>
                      </a:lnTo>
                      <a:lnTo>
                        <a:pt x="481" y="466"/>
                      </a:lnTo>
                      <a:lnTo>
                        <a:pt x="482" y="450"/>
                      </a:lnTo>
                      <a:lnTo>
                        <a:pt x="482" y="450"/>
                      </a:lnTo>
                      <a:lnTo>
                        <a:pt x="481" y="436"/>
                      </a:lnTo>
                      <a:lnTo>
                        <a:pt x="480" y="421"/>
                      </a:lnTo>
                      <a:lnTo>
                        <a:pt x="478" y="407"/>
                      </a:lnTo>
                      <a:lnTo>
                        <a:pt x="475" y="394"/>
                      </a:lnTo>
                      <a:lnTo>
                        <a:pt x="472" y="380"/>
                      </a:lnTo>
                      <a:lnTo>
                        <a:pt x="467" y="367"/>
                      </a:lnTo>
                      <a:lnTo>
                        <a:pt x="458" y="340"/>
                      </a:lnTo>
                      <a:lnTo>
                        <a:pt x="447" y="317"/>
                      </a:lnTo>
                      <a:lnTo>
                        <a:pt x="437" y="295"/>
                      </a:lnTo>
                      <a:lnTo>
                        <a:pt x="426" y="276"/>
                      </a:lnTo>
                      <a:lnTo>
                        <a:pt x="417" y="262"/>
                      </a:lnTo>
                      <a:lnTo>
                        <a:pt x="417" y="262"/>
                      </a:lnTo>
                      <a:lnTo>
                        <a:pt x="435" y="238"/>
                      </a:lnTo>
                      <a:lnTo>
                        <a:pt x="435" y="238"/>
                      </a:lnTo>
                      <a:lnTo>
                        <a:pt x="452" y="213"/>
                      </a:lnTo>
                      <a:lnTo>
                        <a:pt x="472" y="189"/>
                      </a:lnTo>
                      <a:lnTo>
                        <a:pt x="482" y="178"/>
                      </a:lnTo>
                      <a:lnTo>
                        <a:pt x="492" y="167"/>
                      </a:lnTo>
                      <a:lnTo>
                        <a:pt x="503" y="157"/>
                      </a:lnTo>
                      <a:lnTo>
                        <a:pt x="513" y="148"/>
                      </a:lnTo>
                      <a:lnTo>
                        <a:pt x="513" y="148"/>
                      </a:lnTo>
                      <a:lnTo>
                        <a:pt x="522" y="142"/>
                      </a:lnTo>
                      <a:lnTo>
                        <a:pt x="530" y="139"/>
                      </a:lnTo>
                      <a:lnTo>
                        <a:pt x="538" y="137"/>
                      </a:lnTo>
                      <a:lnTo>
                        <a:pt x="544" y="136"/>
                      </a:lnTo>
                      <a:lnTo>
                        <a:pt x="544" y="136"/>
                      </a:lnTo>
                      <a:lnTo>
                        <a:pt x="552" y="137"/>
                      </a:lnTo>
                      <a:lnTo>
                        <a:pt x="557" y="139"/>
                      </a:lnTo>
                      <a:lnTo>
                        <a:pt x="557" y="139"/>
                      </a:lnTo>
                      <a:lnTo>
                        <a:pt x="562" y="144"/>
                      </a:lnTo>
                      <a:lnTo>
                        <a:pt x="562" y="144"/>
                      </a:lnTo>
                      <a:lnTo>
                        <a:pt x="568" y="150"/>
                      </a:lnTo>
                      <a:lnTo>
                        <a:pt x="572" y="154"/>
                      </a:lnTo>
                      <a:lnTo>
                        <a:pt x="577" y="157"/>
                      </a:lnTo>
                      <a:lnTo>
                        <a:pt x="577" y="157"/>
                      </a:lnTo>
                      <a:lnTo>
                        <a:pt x="586" y="161"/>
                      </a:lnTo>
                      <a:lnTo>
                        <a:pt x="594" y="163"/>
                      </a:lnTo>
                      <a:lnTo>
                        <a:pt x="603" y="165"/>
                      </a:lnTo>
                      <a:lnTo>
                        <a:pt x="612" y="165"/>
                      </a:lnTo>
                      <a:lnTo>
                        <a:pt x="612" y="165"/>
                      </a:lnTo>
                      <a:lnTo>
                        <a:pt x="619" y="165"/>
                      </a:lnTo>
                      <a:lnTo>
                        <a:pt x="626" y="164"/>
                      </a:lnTo>
                      <a:lnTo>
                        <a:pt x="633" y="162"/>
                      </a:lnTo>
                      <a:lnTo>
                        <a:pt x="639" y="159"/>
                      </a:lnTo>
                      <a:lnTo>
                        <a:pt x="639" y="159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54" y="148"/>
                      </a:lnTo>
                      <a:lnTo>
                        <a:pt x="659" y="143"/>
                      </a:lnTo>
                      <a:lnTo>
                        <a:pt x="662" y="137"/>
                      </a:lnTo>
                      <a:lnTo>
                        <a:pt x="664" y="131"/>
                      </a:lnTo>
                      <a:lnTo>
                        <a:pt x="664" y="131"/>
                      </a:lnTo>
                      <a:lnTo>
                        <a:pt x="665" y="123"/>
                      </a:lnTo>
                      <a:lnTo>
                        <a:pt x="666" y="115"/>
                      </a:lnTo>
                      <a:lnTo>
                        <a:pt x="666" y="106"/>
                      </a:lnTo>
                      <a:lnTo>
                        <a:pt x="664" y="98"/>
                      </a:lnTo>
                      <a:lnTo>
                        <a:pt x="664" y="98"/>
                      </a:lnTo>
                      <a:lnTo>
                        <a:pt x="662" y="91"/>
                      </a:lnTo>
                      <a:lnTo>
                        <a:pt x="659" y="82"/>
                      </a:lnTo>
                      <a:lnTo>
                        <a:pt x="655" y="75"/>
                      </a:lnTo>
                      <a:lnTo>
                        <a:pt x="650" y="68"/>
                      </a:lnTo>
                      <a:lnTo>
                        <a:pt x="650" y="68"/>
                      </a:lnTo>
                      <a:lnTo>
                        <a:pt x="646" y="62"/>
                      </a:lnTo>
                      <a:lnTo>
                        <a:pt x="646" y="62"/>
                      </a:lnTo>
                      <a:lnTo>
                        <a:pt x="641" y="55"/>
                      </a:lnTo>
                      <a:lnTo>
                        <a:pt x="635" y="49"/>
                      </a:lnTo>
                      <a:lnTo>
                        <a:pt x="628" y="43"/>
                      </a:lnTo>
                      <a:lnTo>
                        <a:pt x="621" y="37"/>
                      </a:lnTo>
                      <a:lnTo>
                        <a:pt x="602" y="26"/>
                      </a:lnTo>
                      <a:lnTo>
                        <a:pt x="582" y="14"/>
                      </a:lnTo>
                      <a:lnTo>
                        <a:pt x="582" y="14"/>
                      </a:lnTo>
                      <a:lnTo>
                        <a:pt x="576" y="12"/>
                      </a:lnTo>
                      <a:lnTo>
                        <a:pt x="569" y="10"/>
                      </a:lnTo>
                      <a:lnTo>
                        <a:pt x="561" y="9"/>
                      </a:lnTo>
                      <a:lnTo>
                        <a:pt x="553" y="9"/>
                      </a:lnTo>
                      <a:lnTo>
                        <a:pt x="553" y="9"/>
                      </a:lnTo>
                      <a:lnTo>
                        <a:pt x="535" y="10"/>
                      </a:lnTo>
                      <a:lnTo>
                        <a:pt x="535" y="10"/>
                      </a:lnTo>
                      <a:lnTo>
                        <a:pt x="523" y="12"/>
                      </a:lnTo>
                      <a:lnTo>
                        <a:pt x="511" y="16"/>
                      </a:lnTo>
                      <a:lnTo>
                        <a:pt x="500" y="23"/>
                      </a:lnTo>
                      <a:lnTo>
                        <a:pt x="488" y="30"/>
                      </a:lnTo>
                      <a:lnTo>
                        <a:pt x="488" y="30"/>
                      </a:lnTo>
                      <a:lnTo>
                        <a:pt x="476" y="39"/>
                      </a:lnTo>
                      <a:lnTo>
                        <a:pt x="463" y="49"/>
                      </a:lnTo>
                      <a:lnTo>
                        <a:pt x="452" y="61"/>
                      </a:lnTo>
                      <a:lnTo>
                        <a:pt x="441" y="73"/>
                      </a:lnTo>
                      <a:lnTo>
                        <a:pt x="430" y="87"/>
                      </a:lnTo>
                      <a:lnTo>
                        <a:pt x="419" y="100"/>
                      </a:lnTo>
                      <a:lnTo>
                        <a:pt x="399" y="127"/>
                      </a:lnTo>
                      <a:lnTo>
                        <a:pt x="382" y="155"/>
                      </a:lnTo>
                      <a:lnTo>
                        <a:pt x="367" y="181"/>
                      </a:lnTo>
                      <a:lnTo>
                        <a:pt x="355" y="202"/>
                      </a:lnTo>
                      <a:lnTo>
                        <a:pt x="347" y="219"/>
                      </a:lnTo>
                      <a:lnTo>
                        <a:pt x="347" y="219"/>
                      </a:lnTo>
                      <a:lnTo>
                        <a:pt x="334" y="217"/>
                      </a:lnTo>
                      <a:lnTo>
                        <a:pt x="323" y="217"/>
                      </a:lnTo>
                      <a:lnTo>
                        <a:pt x="323" y="217"/>
                      </a:lnTo>
                      <a:lnTo>
                        <a:pt x="321" y="217"/>
                      </a:lnTo>
                      <a:lnTo>
                        <a:pt x="321" y="217"/>
                      </a:lnTo>
                      <a:lnTo>
                        <a:pt x="310" y="217"/>
                      </a:lnTo>
                      <a:lnTo>
                        <a:pt x="299" y="219"/>
                      </a:lnTo>
                      <a:lnTo>
                        <a:pt x="299" y="219"/>
                      </a:lnTo>
                      <a:lnTo>
                        <a:pt x="289" y="198"/>
                      </a:lnTo>
                      <a:lnTo>
                        <a:pt x="276" y="170"/>
                      </a:lnTo>
                      <a:lnTo>
                        <a:pt x="257" y="138"/>
                      </a:lnTo>
                      <a:lnTo>
                        <a:pt x="247" y="121"/>
                      </a:lnTo>
                      <a:lnTo>
                        <a:pt x="237" y="105"/>
                      </a:lnTo>
                      <a:lnTo>
                        <a:pt x="225" y="88"/>
                      </a:lnTo>
                      <a:lnTo>
                        <a:pt x="213" y="71"/>
                      </a:lnTo>
                      <a:lnTo>
                        <a:pt x="199" y="56"/>
                      </a:lnTo>
                      <a:lnTo>
                        <a:pt x="186" y="42"/>
                      </a:lnTo>
                      <a:lnTo>
                        <a:pt x="172" y="29"/>
                      </a:lnTo>
                      <a:lnTo>
                        <a:pt x="158" y="18"/>
                      </a:lnTo>
                      <a:lnTo>
                        <a:pt x="144" y="9"/>
                      </a:lnTo>
                      <a:lnTo>
                        <a:pt x="135" y="5"/>
                      </a:lnTo>
                      <a:lnTo>
                        <a:pt x="128" y="2"/>
                      </a:lnTo>
                      <a:lnTo>
                        <a:pt x="128" y="2"/>
                      </a:lnTo>
                      <a:lnTo>
                        <a:pt x="120" y="0"/>
                      </a:lnTo>
                      <a:lnTo>
                        <a:pt x="11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" name="Freeform 7"/>
                <p:cNvSpPr/>
                <p:nvPr/>
              </p:nvSpPr>
              <p:spPr bwMode="auto">
                <a:xfrm>
                  <a:off x="2662237" y="2581969"/>
                  <a:ext cx="528637" cy="542925"/>
                </a:xfrm>
                <a:custGeom>
                  <a:avLst/>
                  <a:gdLst>
                    <a:gd name="T0" fmla="*/ 407 w 666"/>
                    <a:gd name="T1" fmla="*/ 666 h 683"/>
                    <a:gd name="T2" fmla="*/ 372 w 666"/>
                    <a:gd name="T3" fmla="*/ 680 h 683"/>
                    <a:gd name="T4" fmla="*/ 336 w 666"/>
                    <a:gd name="T5" fmla="*/ 682 h 683"/>
                    <a:gd name="T6" fmla="*/ 274 w 666"/>
                    <a:gd name="T7" fmla="*/ 659 h 683"/>
                    <a:gd name="T8" fmla="*/ 234 w 666"/>
                    <a:gd name="T9" fmla="*/ 619 h 683"/>
                    <a:gd name="T10" fmla="*/ 196 w 666"/>
                    <a:gd name="T11" fmla="*/ 547 h 683"/>
                    <a:gd name="T12" fmla="*/ 180 w 666"/>
                    <a:gd name="T13" fmla="*/ 461 h 683"/>
                    <a:gd name="T14" fmla="*/ 183 w 666"/>
                    <a:gd name="T15" fmla="*/ 413 h 683"/>
                    <a:gd name="T16" fmla="*/ 211 w 666"/>
                    <a:gd name="T17" fmla="*/ 315 h 683"/>
                    <a:gd name="T18" fmla="*/ 229 w 666"/>
                    <a:gd name="T19" fmla="*/ 274 h 683"/>
                    <a:gd name="T20" fmla="*/ 222 w 666"/>
                    <a:gd name="T21" fmla="*/ 254 h 683"/>
                    <a:gd name="T22" fmla="*/ 173 w 666"/>
                    <a:gd name="T23" fmla="*/ 195 h 683"/>
                    <a:gd name="T24" fmla="*/ 107 w 666"/>
                    <a:gd name="T25" fmla="*/ 151 h 683"/>
                    <a:gd name="T26" fmla="*/ 99 w 666"/>
                    <a:gd name="T27" fmla="*/ 163 h 683"/>
                    <a:gd name="T28" fmla="*/ 84 w 666"/>
                    <a:gd name="T29" fmla="*/ 178 h 683"/>
                    <a:gd name="T30" fmla="*/ 61 w 666"/>
                    <a:gd name="T31" fmla="*/ 189 h 683"/>
                    <a:gd name="T32" fmla="*/ 35 w 666"/>
                    <a:gd name="T33" fmla="*/ 188 h 683"/>
                    <a:gd name="T34" fmla="*/ 6 w 666"/>
                    <a:gd name="T35" fmla="*/ 161 h 683"/>
                    <a:gd name="T36" fmla="*/ 1 w 666"/>
                    <a:gd name="T37" fmla="*/ 140 h 683"/>
                    <a:gd name="T38" fmla="*/ 4 w 666"/>
                    <a:gd name="T39" fmla="*/ 112 h 683"/>
                    <a:gd name="T40" fmla="*/ 25 w 666"/>
                    <a:gd name="T41" fmla="*/ 76 h 683"/>
                    <a:gd name="T42" fmla="*/ 60 w 666"/>
                    <a:gd name="T43" fmla="*/ 44 h 683"/>
                    <a:gd name="T44" fmla="*/ 75 w 666"/>
                    <a:gd name="T45" fmla="*/ 32 h 683"/>
                    <a:gd name="T46" fmla="*/ 103 w 666"/>
                    <a:gd name="T47" fmla="*/ 20 h 683"/>
                    <a:gd name="T48" fmla="*/ 129 w 666"/>
                    <a:gd name="T49" fmla="*/ 25 h 683"/>
                    <a:gd name="T50" fmla="*/ 182 w 666"/>
                    <a:gd name="T51" fmla="*/ 57 h 683"/>
                    <a:gd name="T52" fmla="*/ 236 w 666"/>
                    <a:gd name="T53" fmla="*/ 117 h 683"/>
                    <a:gd name="T54" fmla="*/ 295 w 666"/>
                    <a:gd name="T55" fmla="*/ 206 h 683"/>
                    <a:gd name="T56" fmla="*/ 330 w 666"/>
                    <a:gd name="T57" fmla="*/ 223 h 683"/>
                    <a:gd name="T58" fmla="*/ 354 w 666"/>
                    <a:gd name="T59" fmla="*/ 224 h 683"/>
                    <a:gd name="T60" fmla="*/ 400 w 666"/>
                    <a:gd name="T61" fmla="*/ 129 h 683"/>
                    <a:gd name="T62" fmla="*/ 448 w 666"/>
                    <a:gd name="T63" fmla="*/ 59 h 683"/>
                    <a:gd name="T64" fmla="*/ 481 w 666"/>
                    <a:gd name="T65" fmla="*/ 26 h 683"/>
                    <a:gd name="T66" fmla="*/ 528 w 666"/>
                    <a:gd name="T67" fmla="*/ 3 h 683"/>
                    <a:gd name="T68" fmla="*/ 566 w 666"/>
                    <a:gd name="T69" fmla="*/ 1 h 683"/>
                    <a:gd name="T70" fmla="*/ 614 w 666"/>
                    <a:gd name="T71" fmla="*/ 23 h 683"/>
                    <a:gd name="T72" fmla="*/ 642 w 666"/>
                    <a:gd name="T73" fmla="*/ 48 h 683"/>
                    <a:gd name="T74" fmla="*/ 652 w 666"/>
                    <a:gd name="T75" fmla="*/ 60 h 683"/>
                    <a:gd name="T76" fmla="*/ 663 w 666"/>
                    <a:gd name="T77" fmla="*/ 81 h 683"/>
                    <a:gd name="T78" fmla="*/ 665 w 666"/>
                    <a:gd name="T79" fmla="*/ 115 h 683"/>
                    <a:gd name="T80" fmla="*/ 656 w 666"/>
                    <a:gd name="T81" fmla="*/ 133 h 683"/>
                    <a:gd name="T82" fmla="*/ 642 w 666"/>
                    <a:gd name="T83" fmla="*/ 144 h 683"/>
                    <a:gd name="T84" fmla="*/ 621 w 666"/>
                    <a:gd name="T85" fmla="*/ 151 h 683"/>
                    <a:gd name="T86" fmla="*/ 588 w 666"/>
                    <a:gd name="T87" fmla="*/ 149 h 683"/>
                    <a:gd name="T88" fmla="*/ 570 w 666"/>
                    <a:gd name="T89" fmla="*/ 140 h 683"/>
                    <a:gd name="T90" fmla="*/ 559 w 666"/>
                    <a:gd name="T91" fmla="*/ 131 h 683"/>
                    <a:gd name="T92" fmla="*/ 536 w 666"/>
                    <a:gd name="T93" fmla="*/ 130 h 683"/>
                    <a:gd name="T94" fmla="*/ 515 w 666"/>
                    <a:gd name="T95" fmla="*/ 142 h 683"/>
                    <a:gd name="T96" fmla="*/ 476 w 666"/>
                    <a:gd name="T97" fmla="*/ 186 h 683"/>
                    <a:gd name="T98" fmla="*/ 427 w 666"/>
                    <a:gd name="T99" fmla="*/ 262 h 683"/>
                    <a:gd name="T100" fmla="*/ 460 w 666"/>
                    <a:gd name="T101" fmla="*/ 314 h 683"/>
                    <a:gd name="T102" fmla="*/ 493 w 666"/>
                    <a:gd name="T103" fmla="*/ 390 h 683"/>
                    <a:gd name="T104" fmla="*/ 503 w 666"/>
                    <a:gd name="T105" fmla="*/ 445 h 683"/>
                    <a:gd name="T106" fmla="*/ 502 w 666"/>
                    <a:gd name="T107" fmla="*/ 493 h 683"/>
                    <a:gd name="T108" fmla="*/ 490 w 666"/>
                    <a:gd name="T109" fmla="*/ 553 h 683"/>
                    <a:gd name="T110" fmla="*/ 466 w 666"/>
                    <a:gd name="T111" fmla="*/ 605 h 683"/>
                    <a:gd name="T112" fmla="*/ 434 w 666"/>
                    <a:gd name="T113" fmla="*/ 647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6" h="683">
                      <a:moveTo>
                        <a:pt x="425" y="655"/>
                      </a:moveTo>
                      <a:lnTo>
                        <a:pt x="425" y="655"/>
                      </a:lnTo>
                      <a:lnTo>
                        <a:pt x="417" y="661"/>
                      </a:lnTo>
                      <a:lnTo>
                        <a:pt x="407" y="666"/>
                      </a:lnTo>
                      <a:lnTo>
                        <a:pt x="399" y="671"/>
                      </a:lnTo>
                      <a:lnTo>
                        <a:pt x="390" y="675"/>
                      </a:lnTo>
                      <a:lnTo>
                        <a:pt x="381" y="678"/>
                      </a:lnTo>
                      <a:lnTo>
                        <a:pt x="372" y="680"/>
                      </a:lnTo>
                      <a:lnTo>
                        <a:pt x="363" y="682"/>
                      </a:lnTo>
                      <a:lnTo>
                        <a:pt x="353" y="683"/>
                      </a:lnTo>
                      <a:lnTo>
                        <a:pt x="353" y="683"/>
                      </a:lnTo>
                      <a:lnTo>
                        <a:pt x="336" y="682"/>
                      </a:lnTo>
                      <a:lnTo>
                        <a:pt x="320" y="680"/>
                      </a:lnTo>
                      <a:lnTo>
                        <a:pt x="304" y="675"/>
                      </a:lnTo>
                      <a:lnTo>
                        <a:pt x="289" y="668"/>
                      </a:lnTo>
                      <a:lnTo>
                        <a:pt x="274" y="659"/>
                      </a:lnTo>
                      <a:lnTo>
                        <a:pt x="259" y="648"/>
                      </a:lnTo>
                      <a:lnTo>
                        <a:pt x="246" y="635"/>
                      </a:lnTo>
                      <a:lnTo>
                        <a:pt x="234" y="619"/>
                      </a:lnTo>
                      <a:lnTo>
                        <a:pt x="234" y="619"/>
                      </a:lnTo>
                      <a:lnTo>
                        <a:pt x="223" y="603"/>
                      </a:lnTo>
                      <a:lnTo>
                        <a:pt x="212" y="585"/>
                      </a:lnTo>
                      <a:lnTo>
                        <a:pt x="203" y="567"/>
                      </a:lnTo>
                      <a:lnTo>
                        <a:pt x="196" y="547"/>
                      </a:lnTo>
                      <a:lnTo>
                        <a:pt x="190" y="527"/>
                      </a:lnTo>
                      <a:lnTo>
                        <a:pt x="185" y="506"/>
                      </a:lnTo>
                      <a:lnTo>
                        <a:pt x="182" y="483"/>
                      </a:lnTo>
                      <a:lnTo>
                        <a:pt x="180" y="461"/>
                      </a:lnTo>
                      <a:lnTo>
                        <a:pt x="180" y="461"/>
                      </a:lnTo>
                      <a:lnTo>
                        <a:pt x="180" y="450"/>
                      </a:lnTo>
                      <a:lnTo>
                        <a:pt x="180" y="438"/>
                      </a:lnTo>
                      <a:lnTo>
                        <a:pt x="183" y="413"/>
                      </a:lnTo>
                      <a:lnTo>
                        <a:pt x="188" y="388"/>
                      </a:lnTo>
                      <a:lnTo>
                        <a:pt x="195" y="363"/>
                      </a:lnTo>
                      <a:lnTo>
                        <a:pt x="202" y="337"/>
                      </a:lnTo>
                      <a:lnTo>
                        <a:pt x="211" y="315"/>
                      </a:lnTo>
                      <a:lnTo>
                        <a:pt x="220" y="295"/>
                      </a:lnTo>
                      <a:lnTo>
                        <a:pt x="228" y="277"/>
                      </a:lnTo>
                      <a:lnTo>
                        <a:pt x="228" y="277"/>
                      </a:lnTo>
                      <a:lnTo>
                        <a:pt x="229" y="274"/>
                      </a:lnTo>
                      <a:lnTo>
                        <a:pt x="228" y="269"/>
                      </a:lnTo>
                      <a:lnTo>
                        <a:pt x="226" y="263"/>
                      </a:lnTo>
                      <a:lnTo>
                        <a:pt x="222" y="254"/>
                      </a:lnTo>
                      <a:lnTo>
                        <a:pt x="222" y="254"/>
                      </a:lnTo>
                      <a:lnTo>
                        <a:pt x="213" y="240"/>
                      </a:lnTo>
                      <a:lnTo>
                        <a:pt x="201" y="224"/>
                      </a:lnTo>
                      <a:lnTo>
                        <a:pt x="188" y="209"/>
                      </a:lnTo>
                      <a:lnTo>
                        <a:pt x="173" y="195"/>
                      </a:lnTo>
                      <a:lnTo>
                        <a:pt x="157" y="182"/>
                      </a:lnTo>
                      <a:lnTo>
                        <a:pt x="140" y="170"/>
                      </a:lnTo>
                      <a:lnTo>
                        <a:pt x="123" y="159"/>
                      </a:lnTo>
                      <a:lnTo>
                        <a:pt x="107" y="151"/>
                      </a:lnTo>
                      <a:lnTo>
                        <a:pt x="107" y="151"/>
                      </a:lnTo>
                      <a:lnTo>
                        <a:pt x="105" y="154"/>
                      </a:lnTo>
                      <a:lnTo>
                        <a:pt x="105" y="154"/>
                      </a:lnTo>
                      <a:lnTo>
                        <a:pt x="99" y="163"/>
                      </a:lnTo>
                      <a:lnTo>
                        <a:pt x="99" y="163"/>
                      </a:lnTo>
                      <a:lnTo>
                        <a:pt x="92" y="170"/>
                      </a:lnTo>
                      <a:lnTo>
                        <a:pt x="84" y="178"/>
                      </a:lnTo>
                      <a:lnTo>
                        <a:pt x="84" y="178"/>
                      </a:lnTo>
                      <a:lnTo>
                        <a:pt x="76" y="182"/>
                      </a:lnTo>
                      <a:lnTo>
                        <a:pt x="69" y="186"/>
                      </a:lnTo>
                      <a:lnTo>
                        <a:pt x="69" y="186"/>
                      </a:lnTo>
                      <a:lnTo>
                        <a:pt x="61" y="189"/>
                      </a:lnTo>
                      <a:lnTo>
                        <a:pt x="52" y="191"/>
                      </a:lnTo>
                      <a:lnTo>
                        <a:pt x="43" y="190"/>
                      </a:lnTo>
                      <a:lnTo>
                        <a:pt x="35" y="188"/>
                      </a:lnTo>
                      <a:lnTo>
                        <a:pt x="35" y="188"/>
                      </a:lnTo>
                      <a:lnTo>
                        <a:pt x="26" y="184"/>
                      </a:lnTo>
                      <a:lnTo>
                        <a:pt x="19" y="178"/>
                      </a:lnTo>
                      <a:lnTo>
                        <a:pt x="11" y="170"/>
                      </a:lnTo>
                      <a:lnTo>
                        <a:pt x="6" y="161"/>
                      </a:lnTo>
                      <a:lnTo>
                        <a:pt x="6" y="161"/>
                      </a:lnTo>
                      <a:lnTo>
                        <a:pt x="3" y="154"/>
                      </a:lnTo>
                      <a:lnTo>
                        <a:pt x="2" y="147"/>
                      </a:lnTo>
                      <a:lnTo>
                        <a:pt x="1" y="140"/>
                      </a:lnTo>
                      <a:lnTo>
                        <a:pt x="0" y="133"/>
                      </a:lnTo>
                      <a:lnTo>
                        <a:pt x="1" y="126"/>
                      </a:lnTo>
                      <a:lnTo>
                        <a:pt x="2" y="119"/>
                      </a:lnTo>
                      <a:lnTo>
                        <a:pt x="4" y="112"/>
                      </a:lnTo>
                      <a:lnTo>
                        <a:pt x="7" y="105"/>
                      </a:lnTo>
                      <a:lnTo>
                        <a:pt x="10" y="98"/>
                      </a:lnTo>
                      <a:lnTo>
                        <a:pt x="14" y="90"/>
                      </a:lnTo>
                      <a:lnTo>
                        <a:pt x="25" y="76"/>
                      </a:lnTo>
                      <a:lnTo>
                        <a:pt x="39" y="61"/>
                      </a:lnTo>
                      <a:lnTo>
                        <a:pt x="55" y="48"/>
                      </a:lnTo>
                      <a:lnTo>
                        <a:pt x="55" y="48"/>
                      </a:lnTo>
                      <a:lnTo>
                        <a:pt x="60" y="44"/>
                      </a:lnTo>
                      <a:lnTo>
                        <a:pt x="60" y="44"/>
                      </a:lnTo>
                      <a:lnTo>
                        <a:pt x="66" y="39"/>
                      </a:lnTo>
                      <a:lnTo>
                        <a:pt x="66" y="39"/>
                      </a:lnTo>
                      <a:lnTo>
                        <a:pt x="75" y="32"/>
                      </a:lnTo>
                      <a:lnTo>
                        <a:pt x="80" y="28"/>
                      </a:lnTo>
                      <a:lnTo>
                        <a:pt x="88" y="25"/>
                      </a:lnTo>
                      <a:lnTo>
                        <a:pt x="95" y="22"/>
                      </a:lnTo>
                      <a:lnTo>
                        <a:pt x="103" y="20"/>
                      </a:lnTo>
                      <a:lnTo>
                        <a:pt x="112" y="20"/>
                      </a:lnTo>
                      <a:lnTo>
                        <a:pt x="121" y="21"/>
                      </a:lnTo>
                      <a:lnTo>
                        <a:pt x="121" y="21"/>
                      </a:lnTo>
                      <a:lnTo>
                        <a:pt x="129" y="25"/>
                      </a:lnTo>
                      <a:lnTo>
                        <a:pt x="136" y="28"/>
                      </a:lnTo>
                      <a:lnTo>
                        <a:pt x="153" y="36"/>
                      </a:lnTo>
                      <a:lnTo>
                        <a:pt x="168" y="46"/>
                      </a:lnTo>
                      <a:lnTo>
                        <a:pt x="182" y="57"/>
                      </a:lnTo>
                      <a:lnTo>
                        <a:pt x="196" y="70"/>
                      </a:lnTo>
                      <a:lnTo>
                        <a:pt x="210" y="85"/>
                      </a:lnTo>
                      <a:lnTo>
                        <a:pt x="224" y="101"/>
                      </a:lnTo>
                      <a:lnTo>
                        <a:pt x="236" y="117"/>
                      </a:lnTo>
                      <a:lnTo>
                        <a:pt x="248" y="132"/>
                      </a:lnTo>
                      <a:lnTo>
                        <a:pt x="259" y="148"/>
                      </a:lnTo>
                      <a:lnTo>
                        <a:pt x="279" y="180"/>
                      </a:lnTo>
                      <a:lnTo>
                        <a:pt x="295" y="206"/>
                      </a:lnTo>
                      <a:lnTo>
                        <a:pt x="306" y="228"/>
                      </a:lnTo>
                      <a:lnTo>
                        <a:pt x="306" y="228"/>
                      </a:lnTo>
                      <a:lnTo>
                        <a:pt x="318" y="224"/>
                      </a:lnTo>
                      <a:lnTo>
                        <a:pt x="330" y="223"/>
                      </a:lnTo>
                      <a:lnTo>
                        <a:pt x="330" y="223"/>
                      </a:lnTo>
                      <a:lnTo>
                        <a:pt x="341" y="223"/>
                      </a:lnTo>
                      <a:lnTo>
                        <a:pt x="354" y="224"/>
                      </a:lnTo>
                      <a:lnTo>
                        <a:pt x="354" y="224"/>
                      </a:lnTo>
                      <a:lnTo>
                        <a:pt x="361" y="207"/>
                      </a:lnTo>
                      <a:lnTo>
                        <a:pt x="372" y="184"/>
                      </a:lnTo>
                      <a:lnTo>
                        <a:pt x="385" y="157"/>
                      </a:lnTo>
                      <a:lnTo>
                        <a:pt x="400" y="129"/>
                      </a:lnTo>
                      <a:lnTo>
                        <a:pt x="418" y="100"/>
                      </a:lnTo>
                      <a:lnTo>
                        <a:pt x="428" y="85"/>
                      </a:lnTo>
                      <a:lnTo>
                        <a:pt x="438" y="72"/>
                      </a:lnTo>
                      <a:lnTo>
                        <a:pt x="448" y="59"/>
                      </a:lnTo>
                      <a:lnTo>
                        <a:pt x="459" y="47"/>
                      </a:lnTo>
                      <a:lnTo>
                        <a:pt x="470" y="36"/>
                      </a:lnTo>
                      <a:lnTo>
                        <a:pt x="481" y="26"/>
                      </a:lnTo>
                      <a:lnTo>
                        <a:pt x="481" y="26"/>
                      </a:lnTo>
                      <a:lnTo>
                        <a:pt x="494" y="17"/>
                      </a:lnTo>
                      <a:lnTo>
                        <a:pt x="505" y="10"/>
                      </a:lnTo>
                      <a:lnTo>
                        <a:pt x="516" y="6"/>
                      </a:lnTo>
                      <a:lnTo>
                        <a:pt x="528" y="3"/>
                      </a:lnTo>
                      <a:lnTo>
                        <a:pt x="528" y="3"/>
                      </a:lnTo>
                      <a:lnTo>
                        <a:pt x="541" y="1"/>
                      </a:lnTo>
                      <a:lnTo>
                        <a:pt x="555" y="0"/>
                      </a:lnTo>
                      <a:lnTo>
                        <a:pt x="566" y="1"/>
                      </a:lnTo>
                      <a:lnTo>
                        <a:pt x="575" y="4"/>
                      </a:lnTo>
                      <a:lnTo>
                        <a:pt x="575" y="4"/>
                      </a:lnTo>
                      <a:lnTo>
                        <a:pt x="596" y="13"/>
                      </a:lnTo>
                      <a:lnTo>
                        <a:pt x="614" y="23"/>
                      </a:lnTo>
                      <a:lnTo>
                        <a:pt x="623" y="30"/>
                      </a:lnTo>
                      <a:lnTo>
                        <a:pt x="630" y="35"/>
                      </a:lnTo>
                      <a:lnTo>
                        <a:pt x="637" y="41"/>
                      </a:lnTo>
                      <a:lnTo>
                        <a:pt x="642" y="48"/>
                      </a:lnTo>
                      <a:lnTo>
                        <a:pt x="642" y="48"/>
                      </a:lnTo>
                      <a:lnTo>
                        <a:pt x="647" y="53"/>
                      </a:lnTo>
                      <a:lnTo>
                        <a:pt x="647" y="53"/>
                      </a:lnTo>
                      <a:lnTo>
                        <a:pt x="652" y="60"/>
                      </a:lnTo>
                      <a:lnTo>
                        <a:pt x="656" y="67"/>
                      </a:lnTo>
                      <a:lnTo>
                        <a:pt x="660" y="74"/>
                      </a:lnTo>
                      <a:lnTo>
                        <a:pt x="663" y="81"/>
                      </a:lnTo>
                      <a:lnTo>
                        <a:pt x="663" y="81"/>
                      </a:lnTo>
                      <a:lnTo>
                        <a:pt x="665" y="89"/>
                      </a:lnTo>
                      <a:lnTo>
                        <a:pt x="666" y="99"/>
                      </a:lnTo>
                      <a:lnTo>
                        <a:pt x="666" y="108"/>
                      </a:lnTo>
                      <a:lnTo>
                        <a:pt x="665" y="115"/>
                      </a:lnTo>
                      <a:lnTo>
                        <a:pt x="665" y="115"/>
                      </a:lnTo>
                      <a:lnTo>
                        <a:pt x="663" y="121"/>
                      </a:lnTo>
                      <a:lnTo>
                        <a:pt x="660" y="127"/>
                      </a:lnTo>
                      <a:lnTo>
                        <a:pt x="656" y="133"/>
                      </a:lnTo>
                      <a:lnTo>
                        <a:pt x="651" y="138"/>
                      </a:lnTo>
                      <a:lnTo>
                        <a:pt x="651" y="138"/>
                      </a:lnTo>
                      <a:lnTo>
                        <a:pt x="651" y="138"/>
                      </a:lnTo>
                      <a:lnTo>
                        <a:pt x="642" y="144"/>
                      </a:lnTo>
                      <a:lnTo>
                        <a:pt x="642" y="144"/>
                      </a:lnTo>
                      <a:lnTo>
                        <a:pt x="635" y="147"/>
                      </a:lnTo>
                      <a:lnTo>
                        <a:pt x="628" y="150"/>
                      </a:lnTo>
                      <a:lnTo>
                        <a:pt x="621" y="151"/>
                      </a:lnTo>
                      <a:lnTo>
                        <a:pt x="612" y="152"/>
                      </a:lnTo>
                      <a:lnTo>
                        <a:pt x="604" y="152"/>
                      </a:lnTo>
                      <a:lnTo>
                        <a:pt x="596" y="151"/>
                      </a:lnTo>
                      <a:lnTo>
                        <a:pt x="588" y="149"/>
                      </a:lnTo>
                      <a:lnTo>
                        <a:pt x="580" y="146"/>
                      </a:lnTo>
                      <a:lnTo>
                        <a:pt x="580" y="146"/>
                      </a:lnTo>
                      <a:lnTo>
                        <a:pt x="575" y="143"/>
                      </a:lnTo>
                      <a:lnTo>
                        <a:pt x="570" y="140"/>
                      </a:lnTo>
                      <a:lnTo>
                        <a:pt x="564" y="135"/>
                      </a:lnTo>
                      <a:lnTo>
                        <a:pt x="564" y="135"/>
                      </a:lnTo>
                      <a:lnTo>
                        <a:pt x="559" y="131"/>
                      </a:lnTo>
                      <a:lnTo>
                        <a:pt x="559" y="131"/>
                      </a:lnTo>
                      <a:lnTo>
                        <a:pt x="552" y="129"/>
                      </a:lnTo>
                      <a:lnTo>
                        <a:pt x="546" y="128"/>
                      </a:lnTo>
                      <a:lnTo>
                        <a:pt x="541" y="129"/>
                      </a:lnTo>
                      <a:lnTo>
                        <a:pt x="536" y="130"/>
                      </a:lnTo>
                      <a:lnTo>
                        <a:pt x="530" y="133"/>
                      </a:lnTo>
                      <a:lnTo>
                        <a:pt x="523" y="136"/>
                      </a:lnTo>
                      <a:lnTo>
                        <a:pt x="515" y="142"/>
                      </a:lnTo>
                      <a:lnTo>
                        <a:pt x="515" y="142"/>
                      </a:lnTo>
                      <a:lnTo>
                        <a:pt x="505" y="151"/>
                      </a:lnTo>
                      <a:lnTo>
                        <a:pt x="495" y="162"/>
                      </a:lnTo>
                      <a:lnTo>
                        <a:pt x="486" y="174"/>
                      </a:lnTo>
                      <a:lnTo>
                        <a:pt x="476" y="186"/>
                      </a:lnTo>
                      <a:lnTo>
                        <a:pt x="458" y="211"/>
                      </a:lnTo>
                      <a:lnTo>
                        <a:pt x="443" y="236"/>
                      </a:lnTo>
                      <a:lnTo>
                        <a:pt x="443" y="236"/>
                      </a:lnTo>
                      <a:lnTo>
                        <a:pt x="427" y="262"/>
                      </a:lnTo>
                      <a:lnTo>
                        <a:pt x="427" y="262"/>
                      </a:lnTo>
                      <a:lnTo>
                        <a:pt x="437" y="276"/>
                      </a:lnTo>
                      <a:lnTo>
                        <a:pt x="448" y="294"/>
                      </a:lnTo>
                      <a:lnTo>
                        <a:pt x="460" y="314"/>
                      </a:lnTo>
                      <a:lnTo>
                        <a:pt x="472" y="337"/>
                      </a:lnTo>
                      <a:lnTo>
                        <a:pt x="484" y="363"/>
                      </a:lnTo>
                      <a:lnTo>
                        <a:pt x="489" y="376"/>
                      </a:lnTo>
                      <a:lnTo>
                        <a:pt x="493" y="390"/>
                      </a:lnTo>
                      <a:lnTo>
                        <a:pt x="497" y="403"/>
                      </a:lnTo>
                      <a:lnTo>
                        <a:pt x="500" y="417"/>
                      </a:lnTo>
                      <a:lnTo>
                        <a:pt x="502" y="431"/>
                      </a:lnTo>
                      <a:lnTo>
                        <a:pt x="503" y="445"/>
                      </a:lnTo>
                      <a:lnTo>
                        <a:pt x="503" y="445"/>
                      </a:lnTo>
                      <a:lnTo>
                        <a:pt x="503" y="461"/>
                      </a:lnTo>
                      <a:lnTo>
                        <a:pt x="503" y="477"/>
                      </a:lnTo>
                      <a:lnTo>
                        <a:pt x="502" y="493"/>
                      </a:lnTo>
                      <a:lnTo>
                        <a:pt x="500" y="509"/>
                      </a:lnTo>
                      <a:lnTo>
                        <a:pt x="497" y="524"/>
                      </a:lnTo>
                      <a:lnTo>
                        <a:pt x="494" y="539"/>
                      </a:lnTo>
                      <a:lnTo>
                        <a:pt x="490" y="553"/>
                      </a:lnTo>
                      <a:lnTo>
                        <a:pt x="485" y="568"/>
                      </a:lnTo>
                      <a:lnTo>
                        <a:pt x="479" y="581"/>
                      </a:lnTo>
                      <a:lnTo>
                        <a:pt x="473" y="594"/>
                      </a:lnTo>
                      <a:lnTo>
                        <a:pt x="466" y="605"/>
                      </a:lnTo>
                      <a:lnTo>
                        <a:pt x="459" y="617"/>
                      </a:lnTo>
                      <a:lnTo>
                        <a:pt x="451" y="627"/>
                      </a:lnTo>
                      <a:lnTo>
                        <a:pt x="443" y="638"/>
                      </a:lnTo>
                      <a:lnTo>
                        <a:pt x="434" y="647"/>
                      </a:lnTo>
                      <a:lnTo>
                        <a:pt x="425" y="655"/>
                      </a:lnTo>
                      <a:lnTo>
                        <a:pt x="425" y="6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" name="Freeform 8"/>
                <p:cNvSpPr/>
                <p:nvPr/>
              </p:nvSpPr>
              <p:spPr bwMode="auto">
                <a:xfrm>
                  <a:off x="2674937" y="2596257"/>
                  <a:ext cx="501650" cy="514350"/>
                </a:xfrm>
                <a:custGeom>
                  <a:avLst/>
                  <a:gdLst>
                    <a:gd name="T0" fmla="*/ 598 w 631"/>
                    <a:gd name="T1" fmla="*/ 29 h 649"/>
                    <a:gd name="T2" fmla="*/ 551 w 631"/>
                    <a:gd name="T3" fmla="*/ 3 h 649"/>
                    <a:gd name="T4" fmla="*/ 522 w 631"/>
                    <a:gd name="T5" fmla="*/ 1 h 649"/>
                    <a:gd name="T6" fmla="*/ 498 w 631"/>
                    <a:gd name="T7" fmla="*/ 8 h 649"/>
                    <a:gd name="T8" fmla="*/ 454 w 631"/>
                    <a:gd name="T9" fmla="*/ 40 h 649"/>
                    <a:gd name="T10" fmla="*/ 404 w 631"/>
                    <a:gd name="T11" fmla="*/ 110 h 649"/>
                    <a:gd name="T12" fmla="*/ 353 w 631"/>
                    <a:gd name="T13" fmla="*/ 210 h 649"/>
                    <a:gd name="T14" fmla="*/ 329 w 631"/>
                    <a:gd name="T15" fmla="*/ 224 h 649"/>
                    <a:gd name="T16" fmla="*/ 304 w 631"/>
                    <a:gd name="T17" fmla="*/ 224 h 649"/>
                    <a:gd name="T18" fmla="*/ 280 w 631"/>
                    <a:gd name="T19" fmla="*/ 231 h 649"/>
                    <a:gd name="T20" fmla="*/ 228 w 631"/>
                    <a:gd name="T21" fmla="*/ 143 h 649"/>
                    <a:gd name="T22" fmla="*/ 175 w 631"/>
                    <a:gd name="T23" fmla="*/ 75 h 649"/>
                    <a:gd name="T24" fmla="*/ 114 w 631"/>
                    <a:gd name="T25" fmla="*/ 27 h 649"/>
                    <a:gd name="T26" fmla="*/ 91 w 631"/>
                    <a:gd name="T27" fmla="*/ 21 h 649"/>
                    <a:gd name="T28" fmla="*/ 65 w 631"/>
                    <a:gd name="T29" fmla="*/ 30 h 649"/>
                    <a:gd name="T30" fmla="*/ 37 w 631"/>
                    <a:gd name="T31" fmla="*/ 52 h 649"/>
                    <a:gd name="T32" fmla="*/ 4 w 631"/>
                    <a:gd name="T33" fmla="*/ 97 h 649"/>
                    <a:gd name="T34" fmla="*/ 0 w 631"/>
                    <a:gd name="T35" fmla="*/ 123 h 649"/>
                    <a:gd name="T36" fmla="*/ 7 w 631"/>
                    <a:gd name="T37" fmla="*/ 143 h 649"/>
                    <a:gd name="T38" fmla="*/ 26 w 631"/>
                    <a:gd name="T39" fmla="*/ 156 h 649"/>
                    <a:gd name="T40" fmla="*/ 44 w 631"/>
                    <a:gd name="T41" fmla="*/ 154 h 649"/>
                    <a:gd name="T42" fmla="*/ 68 w 631"/>
                    <a:gd name="T43" fmla="*/ 134 h 649"/>
                    <a:gd name="T44" fmla="*/ 86 w 631"/>
                    <a:gd name="T45" fmla="*/ 114 h 649"/>
                    <a:gd name="T46" fmla="*/ 136 w 631"/>
                    <a:gd name="T47" fmla="*/ 140 h 649"/>
                    <a:gd name="T48" fmla="*/ 184 w 631"/>
                    <a:gd name="T49" fmla="*/ 182 h 649"/>
                    <a:gd name="T50" fmla="*/ 219 w 631"/>
                    <a:gd name="T51" fmla="*/ 228 h 649"/>
                    <a:gd name="T52" fmla="*/ 227 w 631"/>
                    <a:gd name="T53" fmla="*/ 263 h 649"/>
                    <a:gd name="T54" fmla="*/ 210 w 631"/>
                    <a:gd name="T55" fmla="*/ 303 h 649"/>
                    <a:gd name="T56" fmla="*/ 182 w 631"/>
                    <a:gd name="T57" fmla="*/ 398 h 649"/>
                    <a:gd name="T58" fmla="*/ 179 w 631"/>
                    <a:gd name="T59" fmla="*/ 443 h 649"/>
                    <a:gd name="T60" fmla="*/ 194 w 631"/>
                    <a:gd name="T61" fmla="*/ 525 h 649"/>
                    <a:gd name="T62" fmla="*/ 229 w 631"/>
                    <a:gd name="T63" fmla="*/ 591 h 649"/>
                    <a:gd name="T64" fmla="*/ 277 w 631"/>
                    <a:gd name="T65" fmla="*/ 635 h 649"/>
                    <a:gd name="T66" fmla="*/ 335 w 631"/>
                    <a:gd name="T67" fmla="*/ 649 h 649"/>
                    <a:gd name="T68" fmla="*/ 376 w 631"/>
                    <a:gd name="T69" fmla="*/ 637 h 649"/>
                    <a:gd name="T70" fmla="*/ 424 w 631"/>
                    <a:gd name="T71" fmla="*/ 595 h 649"/>
                    <a:gd name="T72" fmla="*/ 455 w 631"/>
                    <a:gd name="T73" fmla="*/ 531 h 649"/>
                    <a:gd name="T74" fmla="*/ 469 w 631"/>
                    <a:gd name="T75" fmla="*/ 451 h 649"/>
                    <a:gd name="T76" fmla="*/ 462 w 631"/>
                    <a:gd name="T77" fmla="*/ 392 h 649"/>
                    <a:gd name="T78" fmla="*/ 437 w 631"/>
                    <a:gd name="T79" fmla="*/ 324 h 649"/>
                    <a:gd name="T80" fmla="*/ 393 w 631"/>
                    <a:gd name="T81" fmla="*/ 254 h 649"/>
                    <a:gd name="T82" fmla="*/ 386 w 631"/>
                    <a:gd name="T83" fmla="*/ 246 h 649"/>
                    <a:gd name="T84" fmla="*/ 429 w 631"/>
                    <a:gd name="T85" fmla="*/ 181 h 649"/>
                    <a:gd name="T86" fmla="*/ 471 w 631"/>
                    <a:gd name="T87" fmla="*/ 126 h 649"/>
                    <a:gd name="T88" fmla="*/ 507 w 631"/>
                    <a:gd name="T89" fmla="*/ 99 h 649"/>
                    <a:gd name="T90" fmla="*/ 534 w 631"/>
                    <a:gd name="T91" fmla="*/ 95 h 649"/>
                    <a:gd name="T92" fmla="*/ 552 w 631"/>
                    <a:gd name="T93" fmla="*/ 101 h 649"/>
                    <a:gd name="T94" fmla="*/ 568 w 631"/>
                    <a:gd name="T95" fmla="*/ 113 h 649"/>
                    <a:gd name="T96" fmla="*/ 597 w 631"/>
                    <a:gd name="T97" fmla="*/ 118 h 649"/>
                    <a:gd name="T98" fmla="*/ 615 w 631"/>
                    <a:gd name="T99" fmla="*/ 112 h 649"/>
                    <a:gd name="T100" fmla="*/ 630 w 631"/>
                    <a:gd name="T101" fmla="*/ 96 h 649"/>
                    <a:gd name="T102" fmla="*/ 630 w 631"/>
                    <a:gd name="T103" fmla="*/ 77 h 649"/>
                    <a:gd name="T104" fmla="*/ 623 w 631"/>
                    <a:gd name="T105" fmla="*/ 58 h 649"/>
                    <a:gd name="T106" fmla="*/ 612 w 631"/>
                    <a:gd name="T107" fmla="*/ 41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631" h="649">
                      <a:moveTo>
                        <a:pt x="612" y="41"/>
                      </a:moveTo>
                      <a:lnTo>
                        <a:pt x="612" y="41"/>
                      </a:lnTo>
                      <a:lnTo>
                        <a:pt x="606" y="35"/>
                      </a:lnTo>
                      <a:lnTo>
                        <a:pt x="598" y="29"/>
                      </a:lnTo>
                      <a:lnTo>
                        <a:pt x="591" y="24"/>
                      </a:lnTo>
                      <a:lnTo>
                        <a:pt x="583" y="19"/>
                      </a:lnTo>
                      <a:lnTo>
                        <a:pt x="567" y="11"/>
                      </a:lnTo>
                      <a:lnTo>
                        <a:pt x="551" y="3"/>
                      </a:lnTo>
                      <a:lnTo>
                        <a:pt x="551" y="3"/>
                      </a:lnTo>
                      <a:lnTo>
                        <a:pt x="543" y="0"/>
                      </a:lnTo>
                      <a:lnTo>
                        <a:pt x="533" y="0"/>
                      </a:lnTo>
                      <a:lnTo>
                        <a:pt x="522" y="1"/>
                      </a:lnTo>
                      <a:lnTo>
                        <a:pt x="513" y="2"/>
                      </a:lnTo>
                      <a:lnTo>
                        <a:pt x="513" y="2"/>
                      </a:lnTo>
                      <a:lnTo>
                        <a:pt x="505" y="4"/>
                      </a:lnTo>
                      <a:lnTo>
                        <a:pt x="498" y="8"/>
                      </a:lnTo>
                      <a:lnTo>
                        <a:pt x="491" y="11"/>
                      </a:lnTo>
                      <a:lnTo>
                        <a:pt x="484" y="16"/>
                      </a:lnTo>
                      <a:lnTo>
                        <a:pt x="469" y="27"/>
                      </a:lnTo>
                      <a:lnTo>
                        <a:pt x="454" y="40"/>
                      </a:lnTo>
                      <a:lnTo>
                        <a:pt x="441" y="55"/>
                      </a:lnTo>
                      <a:lnTo>
                        <a:pt x="428" y="72"/>
                      </a:lnTo>
                      <a:lnTo>
                        <a:pt x="415" y="91"/>
                      </a:lnTo>
                      <a:lnTo>
                        <a:pt x="404" y="110"/>
                      </a:lnTo>
                      <a:lnTo>
                        <a:pt x="392" y="128"/>
                      </a:lnTo>
                      <a:lnTo>
                        <a:pt x="382" y="148"/>
                      </a:lnTo>
                      <a:lnTo>
                        <a:pt x="365" y="182"/>
                      </a:lnTo>
                      <a:lnTo>
                        <a:pt x="353" y="210"/>
                      </a:lnTo>
                      <a:lnTo>
                        <a:pt x="346" y="227"/>
                      </a:lnTo>
                      <a:lnTo>
                        <a:pt x="346" y="227"/>
                      </a:lnTo>
                      <a:lnTo>
                        <a:pt x="338" y="225"/>
                      </a:lnTo>
                      <a:lnTo>
                        <a:pt x="329" y="224"/>
                      </a:lnTo>
                      <a:lnTo>
                        <a:pt x="321" y="224"/>
                      </a:lnTo>
                      <a:lnTo>
                        <a:pt x="313" y="224"/>
                      </a:lnTo>
                      <a:lnTo>
                        <a:pt x="313" y="224"/>
                      </a:lnTo>
                      <a:lnTo>
                        <a:pt x="304" y="224"/>
                      </a:lnTo>
                      <a:lnTo>
                        <a:pt x="296" y="226"/>
                      </a:lnTo>
                      <a:lnTo>
                        <a:pt x="288" y="228"/>
                      </a:lnTo>
                      <a:lnTo>
                        <a:pt x="280" y="231"/>
                      </a:lnTo>
                      <a:lnTo>
                        <a:pt x="280" y="231"/>
                      </a:lnTo>
                      <a:lnTo>
                        <a:pt x="272" y="216"/>
                      </a:lnTo>
                      <a:lnTo>
                        <a:pt x="258" y="190"/>
                      </a:lnTo>
                      <a:lnTo>
                        <a:pt x="239" y="160"/>
                      </a:lnTo>
                      <a:lnTo>
                        <a:pt x="228" y="143"/>
                      </a:lnTo>
                      <a:lnTo>
                        <a:pt x="216" y="125"/>
                      </a:lnTo>
                      <a:lnTo>
                        <a:pt x="204" y="108"/>
                      </a:lnTo>
                      <a:lnTo>
                        <a:pt x="189" y="91"/>
                      </a:lnTo>
                      <a:lnTo>
                        <a:pt x="175" y="75"/>
                      </a:lnTo>
                      <a:lnTo>
                        <a:pt x="161" y="60"/>
                      </a:lnTo>
                      <a:lnTo>
                        <a:pt x="146" y="47"/>
                      </a:lnTo>
                      <a:lnTo>
                        <a:pt x="129" y="36"/>
                      </a:lnTo>
                      <a:lnTo>
                        <a:pt x="114" y="27"/>
                      </a:lnTo>
                      <a:lnTo>
                        <a:pt x="106" y="24"/>
                      </a:lnTo>
                      <a:lnTo>
                        <a:pt x="99" y="22"/>
                      </a:lnTo>
                      <a:lnTo>
                        <a:pt x="99" y="22"/>
                      </a:lnTo>
                      <a:lnTo>
                        <a:pt x="91" y="21"/>
                      </a:lnTo>
                      <a:lnTo>
                        <a:pt x="84" y="21"/>
                      </a:lnTo>
                      <a:lnTo>
                        <a:pt x="78" y="23"/>
                      </a:lnTo>
                      <a:lnTo>
                        <a:pt x="71" y="26"/>
                      </a:lnTo>
                      <a:lnTo>
                        <a:pt x="65" y="30"/>
                      </a:lnTo>
                      <a:lnTo>
                        <a:pt x="58" y="35"/>
                      </a:lnTo>
                      <a:lnTo>
                        <a:pt x="47" y="44"/>
                      </a:lnTo>
                      <a:lnTo>
                        <a:pt x="47" y="44"/>
                      </a:lnTo>
                      <a:lnTo>
                        <a:pt x="37" y="52"/>
                      </a:lnTo>
                      <a:lnTo>
                        <a:pt x="27" y="62"/>
                      </a:lnTo>
                      <a:lnTo>
                        <a:pt x="18" y="72"/>
                      </a:lnTo>
                      <a:lnTo>
                        <a:pt x="10" y="85"/>
                      </a:lnTo>
                      <a:lnTo>
                        <a:pt x="4" y="97"/>
                      </a:lnTo>
                      <a:lnTo>
                        <a:pt x="2" y="104"/>
                      </a:lnTo>
                      <a:lnTo>
                        <a:pt x="1" y="110"/>
                      </a:lnTo>
                      <a:lnTo>
                        <a:pt x="0" y="117"/>
                      </a:lnTo>
                      <a:lnTo>
                        <a:pt x="0" y="123"/>
                      </a:lnTo>
                      <a:lnTo>
                        <a:pt x="2" y="130"/>
                      </a:lnTo>
                      <a:lnTo>
                        <a:pt x="4" y="136"/>
                      </a:lnTo>
                      <a:lnTo>
                        <a:pt x="4" y="136"/>
                      </a:lnTo>
                      <a:lnTo>
                        <a:pt x="7" y="143"/>
                      </a:lnTo>
                      <a:lnTo>
                        <a:pt x="11" y="148"/>
                      </a:lnTo>
                      <a:lnTo>
                        <a:pt x="16" y="152"/>
                      </a:lnTo>
                      <a:lnTo>
                        <a:pt x="21" y="154"/>
                      </a:lnTo>
                      <a:lnTo>
                        <a:pt x="26" y="156"/>
                      </a:lnTo>
                      <a:lnTo>
                        <a:pt x="32" y="157"/>
                      </a:lnTo>
                      <a:lnTo>
                        <a:pt x="38" y="156"/>
                      </a:lnTo>
                      <a:lnTo>
                        <a:pt x="44" y="154"/>
                      </a:lnTo>
                      <a:lnTo>
                        <a:pt x="44" y="154"/>
                      </a:lnTo>
                      <a:lnTo>
                        <a:pt x="50" y="150"/>
                      </a:lnTo>
                      <a:lnTo>
                        <a:pt x="56" y="146"/>
                      </a:lnTo>
                      <a:lnTo>
                        <a:pt x="68" y="134"/>
                      </a:lnTo>
                      <a:lnTo>
                        <a:pt x="68" y="134"/>
                      </a:lnTo>
                      <a:lnTo>
                        <a:pt x="76" y="123"/>
                      </a:lnTo>
                      <a:lnTo>
                        <a:pt x="81" y="118"/>
                      </a:lnTo>
                      <a:lnTo>
                        <a:pt x="86" y="114"/>
                      </a:lnTo>
                      <a:lnTo>
                        <a:pt x="86" y="114"/>
                      </a:lnTo>
                      <a:lnTo>
                        <a:pt x="97" y="119"/>
                      </a:lnTo>
                      <a:lnTo>
                        <a:pt x="109" y="125"/>
                      </a:lnTo>
                      <a:lnTo>
                        <a:pt x="122" y="132"/>
                      </a:lnTo>
                      <a:lnTo>
                        <a:pt x="136" y="140"/>
                      </a:lnTo>
                      <a:lnTo>
                        <a:pt x="148" y="150"/>
                      </a:lnTo>
                      <a:lnTo>
                        <a:pt x="161" y="161"/>
                      </a:lnTo>
                      <a:lnTo>
                        <a:pt x="172" y="171"/>
                      </a:lnTo>
                      <a:lnTo>
                        <a:pt x="184" y="182"/>
                      </a:lnTo>
                      <a:lnTo>
                        <a:pt x="194" y="194"/>
                      </a:lnTo>
                      <a:lnTo>
                        <a:pt x="204" y="205"/>
                      </a:lnTo>
                      <a:lnTo>
                        <a:pt x="212" y="217"/>
                      </a:lnTo>
                      <a:lnTo>
                        <a:pt x="219" y="228"/>
                      </a:lnTo>
                      <a:lnTo>
                        <a:pt x="223" y="239"/>
                      </a:lnTo>
                      <a:lnTo>
                        <a:pt x="226" y="249"/>
                      </a:lnTo>
                      <a:lnTo>
                        <a:pt x="227" y="258"/>
                      </a:lnTo>
                      <a:lnTo>
                        <a:pt x="227" y="263"/>
                      </a:lnTo>
                      <a:lnTo>
                        <a:pt x="226" y="267"/>
                      </a:lnTo>
                      <a:lnTo>
                        <a:pt x="226" y="267"/>
                      </a:lnTo>
                      <a:lnTo>
                        <a:pt x="218" y="284"/>
                      </a:lnTo>
                      <a:lnTo>
                        <a:pt x="210" y="303"/>
                      </a:lnTo>
                      <a:lnTo>
                        <a:pt x="201" y="325"/>
                      </a:lnTo>
                      <a:lnTo>
                        <a:pt x="193" y="350"/>
                      </a:lnTo>
                      <a:lnTo>
                        <a:pt x="187" y="374"/>
                      </a:lnTo>
                      <a:lnTo>
                        <a:pt x="182" y="398"/>
                      </a:lnTo>
                      <a:lnTo>
                        <a:pt x="179" y="422"/>
                      </a:lnTo>
                      <a:lnTo>
                        <a:pt x="179" y="433"/>
                      </a:lnTo>
                      <a:lnTo>
                        <a:pt x="179" y="443"/>
                      </a:lnTo>
                      <a:lnTo>
                        <a:pt x="179" y="443"/>
                      </a:lnTo>
                      <a:lnTo>
                        <a:pt x="181" y="465"/>
                      </a:lnTo>
                      <a:lnTo>
                        <a:pt x="184" y="486"/>
                      </a:lnTo>
                      <a:lnTo>
                        <a:pt x="188" y="506"/>
                      </a:lnTo>
                      <a:lnTo>
                        <a:pt x="194" y="525"/>
                      </a:lnTo>
                      <a:lnTo>
                        <a:pt x="202" y="543"/>
                      </a:lnTo>
                      <a:lnTo>
                        <a:pt x="210" y="561"/>
                      </a:lnTo>
                      <a:lnTo>
                        <a:pt x="219" y="577"/>
                      </a:lnTo>
                      <a:lnTo>
                        <a:pt x="229" y="591"/>
                      </a:lnTo>
                      <a:lnTo>
                        <a:pt x="240" y="604"/>
                      </a:lnTo>
                      <a:lnTo>
                        <a:pt x="251" y="617"/>
                      </a:lnTo>
                      <a:lnTo>
                        <a:pt x="264" y="627"/>
                      </a:lnTo>
                      <a:lnTo>
                        <a:pt x="277" y="635"/>
                      </a:lnTo>
                      <a:lnTo>
                        <a:pt x="291" y="641"/>
                      </a:lnTo>
                      <a:lnTo>
                        <a:pt x="305" y="646"/>
                      </a:lnTo>
                      <a:lnTo>
                        <a:pt x="319" y="648"/>
                      </a:lnTo>
                      <a:lnTo>
                        <a:pt x="335" y="649"/>
                      </a:lnTo>
                      <a:lnTo>
                        <a:pt x="335" y="649"/>
                      </a:lnTo>
                      <a:lnTo>
                        <a:pt x="349" y="647"/>
                      </a:lnTo>
                      <a:lnTo>
                        <a:pt x="363" y="643"/>
                      </a:lnTo>
                      <a:lnTo>
                        <a:pt x="376" y="637"/>
                      </a:lnTo>
                      <a:lnTo>
                        <a:pt x="389" y="630"/>
                      </a:lnTo>
                      <a:lnTo>
                        <a:pt x="402" y="620"/>
                      </a:lnTo>
                      <a:lnTo>
                        <a:pt x="413" y="608"/>
                      </a:lnTo>
                      <a:lnTo>
                        <a:pt x="424" y="595"/>
                      </a:lnTo>
                      <a:lnTo>
                        <a:pt x="433" y="581"/>
                      </a:lnTo>
                      <a:lnTo>
                        <a:pt x="441" y="566"/>
                      </a:lnTo>
                      <a:lnTo>
                        <a:pt x="449" y="549"/>
                      </a:lnTo>
                      <a:lnTo>
                        <a:pt x="455" y="531"/>
                      </a:lnTo>
                      <a:lnTo>
                        <a:pt x="460" y="512"/>
                      </a:lnTo>
                      <a:lnTo>
                        <a:pt x="464" y="493"/>
                      </a:lnTo>
                      <a:lnTo>
                        <a:pt x="467" y="471"/>
                      </a:lnTo>
                      <a:lnTo>
                        <a:pt x="469" y="451"/>
                      </a:lnTo>
                      <a:lnTo>
                        <a:pt x="468" y="429"/>
                      </a:lnTo>
                      <a:lnTo>
                        <a:pt x="468" y="429"/>
                      </a:lnTo>
                      <a:lnTo>
                        <a:pt x="467" y="410"/>
                      </a:lnTo>
                      <a:lnTo>
                        <a:pt x="462" y="392"/>
                      </a:lnTo>
                      <a:lnTo>
                        <a:pt x="457" y="374"/>
                      </a:lnTo>
                      <a:lnTo>
                        <a:pt x="451" y="357"/>
                      </a:lnTo>
                      <a:lnTo>
                        <a:pt x="444" y="339"/>
                      </a:lnTo>
                      <a:lnTo>
                        <a:pt x="437" y="324"/>
                      </a:lnTo>
                      <a:lnTo>
                        <a:pt x="429" y="309"/>
                      </a:lnTo>
                      <a:lnTo>
                        <a:pt x="421" y="295"/>
                      </a:lnTo>
                      <a:lnTo>
                        <a:pt x="406" y="270"/>
                      </a:lnTo>
                      <a:lnTo>
                        <a:pt x="393" y="254"/>
                      </a:lnTo>
                      <a:lnTo>
                        <a:pt x="386" y="245"/>
                      </a:lnTo>
                      <a:lnTo>
                        <a:pt x="385" y="244"/>
                      </a:lnTo>
                      <a:lnTo>
                        <a:pt x="386" y="246"/>
                      </a:lnTo>
                      <a:lnTo>
                        <a:pt x="386" y="246"/>
                      </a:lnTo>
                      <a:lnTo>
                        <a:pt x="391" y="240"/>
                      </a:lnTo>
                      <a:lnTo>
                        <a:pt x="397" y="232"/>
                      </a:lnTo>
                      <a:lnTo>
                        <a:pt x="412" y="208"/>
                      </a:lnTo>
                      <a:lnTo>
                        <a:pt x="429" y="181"/>
                      </a:lnTo>
                      <a:lnTo>
                        <a:pt x="438" y="167"/>
                      </a:lnTo>
                      <a:lnTo>
                        <a:pt x="449" y="153"/>
                      </a:lnTo>
                      <a:lnTo>
                        <a:pt x="459" y="138"/>
                      </a:lnTo>
                      <a:lnTo>
                        <a:pt x="471" y="126"/>
                      </a:lnTo>
                      <a:lnTo>
                        <a:pt x="483" y="115"/>
                      </a:lnTo>
                      <a:lnTo>
                        <a:pt x="495" y="106"/>
                      </a:lnTo>
                      <a:lnTo>
                        <a:pt x="501" y="102"/>
                      </a:lnTo>
                      <a:lnTo>
                        <a:pt x="507" y="99"/>
                      </a:lnTo>
                      <a:lnTo>
                        <a:pt x="514" y="97"/>
                      </a:lnTo>
                      <a:lnTo>
                        <a:pt x="520" y="95"/>
                      </a:lnTo>
                      <a:lnTo>
                        <a:pt x="526" y="95"/>
                      </a:lnTo>
                      <a:lnTo>
                        <a:pt x="534" y="95"/>
                      </a:lnTo>
                      <a:lnTo>
                        <a:pt x="540" y="96"/>
                      </a:lnTo>
                      <a:lnTo>
                        <a:pt x="547" y="98"/>
                      </a:lnTo>
                      <a:lnTo>
                        <a:pt x="547" y="98"/>
                      </a:lnTo>
                      <a:lnTo>
                        <a:pt x="552" y="101"/>
                      </a:lnTo>
                      <a:lnTo>
                        <a:pt x="557" y="106"/>
                      </a:lnTo>
                      <a:lnTo>
                        <a:pt x="562" y="110"/>
                      </a:lnTo>
                      <a:lnTo>
                        <a:pt x="568" y="113"/>
                      </a:lnTo>
                      <a:lnTo>
                        <a:pt x="568" y="113"/>
                      </a:lnTo>
                      <a:lnTo>
                        <a:pt x="580" y="117"/>
                      </a:lnTo>
                      <a:lnTo>
                        <a:pt x="586" y="118"/>
                      </a:lnTo>
                      <a:lnTo>
                        <a:pt x="591" y="118"/>
                      </a:lnTo>
                      <a:lnTo>
                        <a:pt x="597" y="118"/>
                      </a:lnTo>
                      <a:lnTo>
                        <a:pt x="604" y="117"/>
                      </a:lnTo>
                      <a:lnTo>
                        <a:pt x="610" y="115"/>
                      </a:lnTo>
                      <a:lnTo>
                        <a:pt x="615" y="112"/>
                      </a:lnTo>
                      <a:lnTo>
                        <a:pt x="615" y="112"/>
                      </a:lnTo>
                      <a:lnTo>
                        <a:pt x="620" y="109"/>
                      </a:lnTo>
                      <a:lnTo>
                        <a:pt x="625" y="106"/>
                      </a:lnTo>
                      <a:lnTo>
                        <a:pt x="628" y="101"/>
                      </a:lnTo>
                      <a:lnTo>
                        <a:pt x="630" y="96"/>
                      </a:lnTo>
                      <a:lnTo>
                        <a:pt x="630" y="96"/>
                      </a:lnTo>
                      <a:lnTo>
                        <a:pt x="631" y="90"/>
                      </a:lnTo>
                      <a:lnTo>
                        <a:pt x="631" y="83"/>
                      </a:lnTo>
                      <a:lnTo>
                        <a:pt x="630" y="77"/>
                      </a:lnTo>
                      <a:lnTo>
                        <a:pt x="629" y="70"/>
                      </a:lnTo>
                      <a:lnTo>
                        <a:pt x="629" y="70"/>
                      </a:lnTo>
                      <a:lnTo>
                        <a:pt x="626" y="64"/>
                      </a:lnTo>
                      <a:lnTo>
                        <a:pt x="623" y="58"/>
                      </a:lnTo>
                      <a:lnTo>
                        <a:pt x="616" y="46"/>
                      </a:lnTo>
                      <a:lnTo>
                        <a:pt x="616" y="46"/>
                      </a:lnTo>
                      <a:lnTo>
                        <a:pt x="612" y="41"/>
                      </a:lnTo>
                      <a:lnTo>
                        <a:pt x="612" y="41"/>
                      </a:lnTo>
                      <a:close/>
                    </a:path>
                  </a:pathLst>
                </a:custGeom>
                <a:solidFill>
                  <a:srgbClr val="FDC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" name="Freeform 9"/>
                <p:cNvSpPr/>
                <p:nvPr/>
              </p:nvSpPr>
              <p:spPr bwMode="auto">
                <a:xfrm>
                  <a:off x="2955925" y="2842319"/>
                  <a:ext cx="31750" cy="30162"/>
                </a:xfrm>
                <a:custGeom>
                  <a:avLst/>
                  <a:gdLst>
                    <a:gd name="T0" fmla="*/ 39 w 39"/>
                    <a:gd name="T1" fmla="*/ 18 h 40"/>
                    <a:gd name="T2" fmla="*/ 39 w 39"/>
                    <a:gd name="T3" fmla="*/ 18 h 40"/>
                    <a:gd name="T4" fmla="*/ 39 w 39"/>
                    <a:gd name="T5" fmla="*/ 22 h 40"/>
                    <a:gd name="T6" fmla="*/ 38 w 39"/>
                    <a:gd name="T7" fmla="*/ 26 h 40"/>
                    <a:gd name="T8" fmla="*/ 37 w 39"/>
                    <a:gd name="T9" fmla="*/ 29 h 40"/>
                    <a:gd name="T10" fmla="*/ 34 w 39"/>
                    <a:gd name="T11" fmla="*/ 34 h 40"/>
                    <a:gd name="T12" fmla="*/ 32 w 39"/>
                    <a:gd name="T13" fmla="*/ 36 h 40"/>
                    <a:gd name="T14" fmla="*/ 28 w 39"/>
                    <a:gd name="T15" fmla="*/ 38 h 40"/>
                    <a:gd name="T16" fmla="*/ 25 w 39"/>
                    <a:gd name="T17" fmla="*/ 40 h 40"/>
                    <a:gd name="T18" fmla="*/ 21 w 39"/>
                    <a:gd name="T19" fmla="*/ 40 h 40"/>
                    <a:gd name="T20" fmla="*/ 21 w 39"/>
                    <a:gd name="T21" fmla="*/ 40 h 40"/>
                    <a:gd name="T22" fmla="*/ 17 w 39"/>
                    <a:gd name="T23" fmla="*/ 40 h 40"/>
                    <a:gd name="T24" fmla="*/ 13 w 39"/>
                    <a:gd name="T25" fmla="*/ 39 h 40"/>
                    <a:gd name="T26" fmla="*/ 10 w 39"/>
                    <a:gd name="T27" fmla="*/ 38 h 40"/>
                    <a:gd name="T28" fmla="*/ 6 w 39"/>
                    <a:gd name="T29" fmla="*/ 36 h 40"/>
                    <a:gd name="T30" fmla="*/ 4 w 39"/>
                    <a:gd name="T31" fmla="*/ 32 h 40"/>
                    <a:gd name="T32" fmla="*/ 2 w 39"/>
                    <a:gd name="T33" fmla="*/ 29 h 40"/>
                    <a:gd name="T34" fmla="*/ 0 w 39"/>
                    <a:gd name="T35" fmla="*/ 25 h 40"/>
                    <a:gd name="T36" fmla="*/ 0 w 39"/>
                    <a:gd name="T37" fmla="*/ 21 h 40"/>
                    <a:gd name="T38" fmla="*/ 0 w 39"/>
                    <a:gd name="T39" fmla="*/ 21 h 40"/>
                    <a:gd name="T40" fmla="*/ 0 w 39"/>
                    <a:gd name="T41" fmla="*/ 17 h 40"/>
                    <a:gd name="T42" fmla="*/ 1 w 39"/>
                    <a:gd name="T43" fmla="*/ 13 h 40"/>
                    <a:gd name="T44" fmla="*/ 2 w 39"/>
                    <a:gd name="T45" fmla="*/ 10 h 40"/>
                    <a:gd name="T46" fmla="*/ 4 w 39"/>
                    <a:gd name="T47" fmla="*/ 7 h 40"/>
                    <a:gd name="T48" fmla="*/ 7 w 39"/>
                    <a:gd name="T49" fmla="*/ 4 h 40"/>
                    <a:gd name="T50" fmla="*/ 10 w 39"/>
                    <a:gd name="T51" fmla="*/ 2 h 40"/>
                    <a:gd name="T52" fmla="*/ 14 w 39"/>
                    <a:gd name="T53" fmla="*/ 1 h 40"/>
                    <a:gd name="T54" fmla="*/ 18 w 39"/>
                    <a:gd name="T55" fmla="*/ 0 h 40"/>
                    <a:gd name="T56" fmla="*/ 18 w 39"/>
                    <a:gd name="T57" fmla="*/ 0 h 40"/>
                    <a:gd name="T58" fmla="*/ 22 w 39"/>
                    <a:gd name="T59" fmla="*/ 0 h 40"/>
                    <a:gd name="T60" fmla="*/ 26 w 39"/>
                    <a:gd name="T61" fmla="*/ 1 h 40"/>
                    <a:gd name="T62" fmla="*/ 29 w 39"/>
                    <a:gd name="T63" fmla="*/ 2 h 40"/>
                    <a:gd name="T64" fmla="*/ 32 w 39"/>
                    <a:gd name="T65" fmla="*/ 5 h 40"/>
                    <a:gd name="T66" fmla="*/ 35 w 39"/>
                    <a:gd name="T67" fmla="*/ 7 h 40"/>
                    <a:gd name="T68" fmla="*/ 37 w 39"/>
                    <a:gd name="T69" fmla="*/ 11 h 40"/>
                    <a:gd name="T70" fmla="*/ 38 w 39"/>
                    <a:gd name="T71" fmla="*/ 14 h 40"/>
                    <a:gd name="T72" fmla="*/ 39 w 39"/>
                    <a:gd name="T73" fmla="*/ 18 h 40"/>
                    <a:gd name="T74" fmla="*/ 39 w 39"/>
                    <a:gd name="T75" fmla="*/ 1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9" h="40">
                      <a:moveTo>
                        <a:pt x="39" y="18"/>
                      </a:moveTo>
                      <a:lnTo>
                        <a:pt x="39" y="18"/>
                      </a:lnTo>
                      <a:lnTo>
                        <a:pt x="39" y="22"/>
                      </a:lnTo>
                      <a:lnTo>
                        <a:pt x="38" y="26"/>
                      </a:lnTo>
                      <a:lnTo>
                        <a:pt x="37" y="29"/>
                      </a:lnTo>
                      <a:lnTo>
                        <a:pt x="34" y="34"/>
                      </a:lnTo>
                      <a:lnTo>
                        <a:pt x="32" y="36"/>
                      </a:lnTo>
                      <a:lnTo>
                        <a:pt x="28" y="38"/>
                      </a:lnTo>
                      <a:lnTo>
                        <a:pt x="25" y="40"/>
                      </a:lnTo>
                      <a:lnTo>
                        <a:pt x="21" y="40"/>
                      </a:lnTo>
                      <a:lnTo>
                        <a:pt x="21" y="40"/>
                      </a:lnTo>
                      <a:lnTo>
                        <a:pt x="17" y="40"/>
                      </a:lnTo>
                      <a:lnTo>
                        <a:pt x="13" y="39"/>
                      </a:lnTo>
                      <a:lnTo>
                        <a:pt x="10" y="38"/>
                      </a:lnTo>
                      <a:lnTo>
                        <a:pt x="6" y="36"/>
                      </a:lnTo>
                      <a:lnTo>
                        <a:pt x="4" y="32"/>
                      </a:lnTo>
                      <a:lnTo>
                        <a:pt x="2" y="29"/>
                      </a:lnTo>
                      <a:lnTo>
                        <a:pt x="0" y="25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2" y="0"/>
                      </a:lnTo>
                      <a:lnTo>
                        <a:pt x="26" y="1"/>
                      </a:lnTo>
                      <a:lnTo>
                        <a:pt x="29" y="2"/>
                      </a:lnTo>
                      <a:lnTo>
                        <a:pt x="32" y="5"/>
                      </a:lnTo>
                      <a:lnTo>
                        <a:pt x="35" y="7"/>
                      </a:lnTo>
                      <a:lnTo>
                        <a:pt x="37" y="11"/>
                      </a:lnTo>
                      <a:lnTo>
                        <a:pt x="38" y="14"/>
                      </a:lnTo>
                      <a:lnTo>
                        <a:pt x="39" y="18"/>
                      </a:lnTo>
                      <a:lnTo>
                        <a:pt x="39" y="1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" name="Freeform 10"/>
                <p:cNvSpPr/>
                <p:nvPr/>
              </p:nvSpPr>
              <p:spPr bwMode="auto">
                <a:xfrm>
                  <a:off x="2878137" y="2842319"/>
                  <a:ext cx="31750" cy="31750"/>
                </a:xfrm>
                <a:custGeom>
                  <a:avLst/>
                  <a:gdLst>
                    <a:gd name="T0" fmla="*/ 40 w 40"/>
                    <a:gd name="T1" fmla="*/ 19 h 41"/>
                    <a:gd name="T2" fmla="*/ 40 w 40"/>
                    <a:gd name="T3" fmla="*/ 19 h 41"/>
                    <a:gd name="T4" fmla="*/ 40 w 40"/>
                    <a:gd name="T5" fmla="*/ 23 h 41"/>
                    <a:gd name="T6" fmla="*/ 39 w 40"/>
                    <a:gd name="T7" fmla="*/ 26 h 41"/>
                    <a:gd name="T8" fmla="*/ 38 w 40"/>
                    <a:gd name="T9" fmla="*/ 30 h 41"/>
                    <a:gd name="T10" fmla="*/ 36 w 40"/>
                    <a:gd name="T11" fmla="*/ 34 h 41"/>
                    <a:gd name="T12" fmla="*/ 33 w 40"/>
                    <a:gd name="T13" fmla="*/ 37 h 41"/>
                    <a:gd name="T14" fmla="*/ 30 w 40"/>
                    <a:gd name="T15" fmla="*/ 39 h 41"/>
                    <a:gd name="T16" fmla="*/ 26 w 40"/>
                    <a:gd name="T17" fmla="*/ 40 h 41"/>
                    <a:gd name="T18" fmla="*/ 22 w 40"/>
                    <a:gd name="T19" fmla="*/ 41 h 41"/>
                    <a:gd name="T20" fmla="*/ 22 w 40"/>
                    <a:gd name="T21" fmla="*/ 41 h 41"/>
                    <a:gd name="T22" fmla="*/ 18 w 40"/>
                    <a:gd name="T23" fmla="*/ 41 h 41"/>
                    <a:gd name="T24" fmla="*/ 14 w 40"/>
                    <a:gd name="T25" fmla="*/ 40 h 41"/>
                    <a:gd name="T26" fmla="*/ 11 w 40"/>
                    <a:gd name="T27" fmla="*/ 38 h 41"/>
                    <a:gd name="T28" fmla="*/ 7 w 40"/>
                    <a:gd name="T29" fmla="*/ 36 h 41"/>
                    <a:gd name="T30" fmla="*/ 4 w 40"/>
                    <a:gd name="T31" fmla="*/ 33 h 41"/>
                    <a:gd name="T32" fmla="*/ 2 w 40"/>
                    <a:gd name="T33" fmla="*/ 29 h 41"/>
                    <a:gd name="T34" fmla="*/ 1 w 40"/>
                    <a:gd name="T35" fmla="*/ 25 h 41"/>
                    <a:gd name="T36" fmla="*/ 0 w 40"/>
                    <a:gd name="T37" fmla="*/ 21 h 41"/>
                    <a:gd name="T38" fmla="*/ 0 w 40"/>
                    <a:gd name="T39" fmla="*/ 21 h 41"/>
                    <a:gd name="T40" fmla="*/ 0 w 40"/>
                    <a:gd name="T41" fmla="*/ 17 h 41"/>
                    <a:gd name="T42" fmla="*/ 1 w 40"/>
                    <a:gd name="T43" fmla="*/ 14 h 41"/>
                    <a:gd name="T44" fmla="*/ 2 w 40"/>
                    <a:gd name="T45" fmla="*/ 10 h 41"/>
                    <a:gd name="T46" fmla="*/ 5 w 40"/>
                    <a:gd name="T47" fmla="*/ 7 h 41"/>
                    <a:gd name="T48" fmla="*/ 7 w 40"/>
                    <a:gd name="T49" fmla="*/ 4 h 41"/>
                    <a:gd name="T50" fmla="*/ 12 w 40"/>
                    <a:gd name="T51" fmla="*/ 2 h 41"/>
                    <a:gd name="T52" fmla="*/ 15 w 40"/>
                    <a:gd name="T53" fmla="*/ 1 h 41"/>
                    <a:gd name="T54" fmla="*/ 19 w 40"/>
                    <a:gd name="T55" fmla="*/ 0 h 41"/>
                    <a:gd name="T56" fmla="*/ 19 w 40"/>
                    <a:gd name="T57" fmla="*/ 0 h 41"/>
                    <a:gd name="T58" fmla="*/ 23 w 40"/>
                    <a:gd name="T59" fmla="*/ 0 h 41"/>
                    <a:gd name="T60" fmla="*/ 27 w 40"/>
                    <a:gd name="T61" fmla="*/ 1 h 41"/>
                    <a:gd name="T62" fmla="*/ 30 w 40"/>
                    <a:gd name="T63" fmla="*/ 3 h 41"/>
                    <a:gd name="T64" fmla="*/ 34 w 40"/>
                    <a:gd name="T65" fmla="*/ 5 h 41"/>
                    <a:gd name="T66" fmla="*/ 36 w 40"/>
                    <a:gd name="T67" fmla="*/ 8 h 41"/>
                    <a:gd name="T68" fmla="*/ 38 w 40"/>
                    <a:gd name="T69" fmla="*/ 11 h 41"/>
                    <a:gd name="T70" fmla="*/ 40 w 40"/>
                    <a:gd name="T71" fmla="*/ 15 h 41"/>
                    <a:gd name="T72" fmla="*/ 40 w 40"/>
                    <a:gd name="T73" fmla="*/ 19 h 41"/>
                    <a:gd name="T74" fmla="*/ 40 w 40"/>
                    <a:gd name="T75" fmla="*/ 1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0" h="41">
                      <a:moveTo>
                        <a:pt x="40" y="19"/>
                      </a:moveTo>
                      <a:lnTo>
                        <a:pt x="40" y="19"/>
                      </a:lnTo>
                      <a:lnTo>
                        <a:pt x="40" y="23"/>
                      </a:lnTo>
                      <a:lnTo>
                        <a:pt x="39" y="26"/>
                      </a:lnTo>
                      <a:lnTo>
                        <a:pt x="38" y="30"/>
                      </a:lnTo>
                      <a:lnTo>
                        <a:pt x="36" y="34"/>
                      </a:lnTo>
                      <a:lnTo>
                        <a:pt x="33" y="37"/>
                      </a:lnTo>
                      <a:lnTo>
                        <a:pt x="30" y="39"/>
                      </a:lnTo>
                      <a:lnTo>
                        <a:pt x="26" y="40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18" y="41"/>
                      </a:lnTo>
                      <a:lnTo>
                        <a:pt x="14" y="40"/>
                      </a:lnTo>
                      <a:lnTo>
                        <a:pt x="11" y="38"/>
                      </a:lnTo>
                      <a:lnTo>
                        <a:pt x="7" y="36"/>
                      </a:lnTo>
                      <a:lnTo>
                        <a:pt x="4" y="33"/>
                      </a:lnTo>
                      <a:lnTo>
                        <a:pt x="2" y="29"/>
                      </a:lnTo>
                      <a:lnTo>
                        <a:pt x="1" y="25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5" y="7"/>
                      </a:lnTo>
                      <a:lnTo>
                        <a:pt x="7" y="4"/>
                      </a:lnTo>
                      <a:lnTo>
                        <a:pt x="12" y="2"/>
                      </a:lnTo>
                      <a:lnTo>
                        <a:pt x="15" y="1"/>
                      </a:ln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7" y="1"/>
                      </a:lnTo>
                      <a:lnTo>
                        <a:pt x="30" y="3"/>
                      </a:lnTo>
                      <a:lnTo>
                        <a:pt x="34" y="5"/>
                      </a:lnTo>
                      <a:lnTo>
                        <a:pt x="36" y="8"/>
                      </a:lnTo>
                      <a:lnTo>
                        <a:pt x="38" y="11"/>
                      </a:lnTo>
                      <a:lnTo>
                        <a:pt x="40" y="15"/>
                      </a:lnTo>
                      <a:lnTo>
                        <a:pt x="40" y="19"/>
                      </a:lnTo>
                      <a:lnTo>
                        <a:pt x="40" y="1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" name="Freeform 11"/>
                <p:cNvSpPr/>
                <p:nvPr/>
              </p:nvSpPr>
              <p:spPr bwMode="auto">
                <a:xfrm>
                  <a:off x="2914650" y="2904232"/>
                  <a:ext cx="49212" cy="50800"/>
                </a:xfrm>
                <a:custGeom>
                  <a:avLst/>
                  <a:gdLst>
                    <a:gd name="T0" fmla="*/ 62 w 63"/>
                    <a:gd name="T1" fmla="*/ 16 h 64"/>
                    <a:gd name="T2" fmla="*/ 62 w 63"/>
                    <a:gd name="T3" fmla="*/ 16 h 64"/>
                    <a:gd name="T4" fmla="*/ 63 w 63"/>
                    <a:gd name="T5" fmla="*/ 20 h 64"/>
                    <a:gd name="T6" fmla="*/ 62 w 63"/>
                    <a:gd name="T7" fmla="*/ 25 h 64"/>
                    <a:gd name="T8" fmla="*/ 61 w 63"/>
                    <a:gd name="T9" fmla="*/ 32 h 64"/>
                    <a:gd name="T10" fmla="*/ 57 w 63"/>
                    <a:gd name="T11" fmla="*/ 39 h 64"/>
                    <a:gd name="T12" fmla="*/ 52 w 63"/>
                    <a:gd name="T13" fmla="*/ 46 h 64"/>
                    <a:gd name="T14" fmla="*/ 42 w 63"/>
                    <a:gd name="T15" fmla="*/ 56 h 64"/>
                    <a:gd name="T16" fmla="*/ 38 w 63"/>
                    <a:gd name="T17" fmla="*/ 61 h 64"/>
                    <a:gd name="T18" fmla="*/ 35 w 63"/>
                    <a:gd name="T19" fmla="*/ 64 h 64"/>
                    <a:gd name="T20" fmla="*/ 35 w 63"/>
                    <a:gd name="T21" fmla="*/ 64 h 64"/>
                    <a:gd name="T22" fmla="*/ 32 w 63"/>
                    <a:gd name="T23" fmla="*/ 61 h 64"/>
                    <a:gd name="T24" fmla="*/ 26 w 63"/>
                    <a:gd name="T25" fmla="*/ 58 h 64"/>
                    <a:gd name="T26" fmla="*/ 15 w 63"/>
                    <a:gd name="T27" fmla="*/ 49 h 64"/>
                    <a:gd name="T28" fmla="*/ 9 w 63"/>
                    <a:gd name="T29" fmla="*/ 44 h 64"/>
                    <a:gd name="T30" fmla="*/ 4 w 63"/>
                    <a:gd name="T31" fmla="*/ 37 h 64"/>
                    <a:gd name="T32" fmla="*/ 1 w 63"/>
                    <a:gd name="T33" fmla="*/ 31 h 64"/>
                    <a:gd name="T34" fmla="*/ 0 w 63"/>
                    <a:gd name="T35" fmla="*/ 27 h 64"/>
                    <a:gd name="T36" fmla="*/ 0 w 63"/>
                    <a:gd name="T37" fmla="*/ 23 h 64"/>
                    <a:gd name="T38" fmla="*/ 0 w 63"/>
                    <a:gd name="T39" fmla="*/ 23 h 64"/>
                    <a:gd name="T40" fmla="*/ 1 w 63"/>
                    <a:gd name="T41" fmla="*/ 17 h 64"/>
                    <a:gd name="T42" fmla="*/ 3 w 63"/>
                    <a:gd name="T43" fmla="*/ 12 h 64"/>
                    <a:gd name="T44" fmla="*/ 6 w 63"/>
                    <a:gd name="T45" fmla="*/ 8 h 64"/>
                    <a:gd name="T46" fmla="*/ 10 w 63"/>
                    <a:gd name="T47" fmla="*/ 5 h 64"/>
                    <a:gd name="T48" fmla="*/ 15 w 63"/>
                    <a:gd name="T49" fmla="*/ 3 h 64"/>
                    <a:gd name="T50" fmla="*/ 19 w 63"/>
                    <a:gd name="T51" fmla="*/ 1 h 64"/>
                    <a:gd name="T52" fmla="*/ 24 w 63"/>
                    <a:gd name="T53" fmla="*/ 1 h 64"/>
                    <a:gd name="T54" fmla="*/ 29 w 63"/>
                    <a:gd name="T55" fmla="*/ 3 h 64"/>
                    <a:gd name="T56" fmla="*/ 29 w 63"/>
                    <a:gd name="T57" fmla="*/ 3 h 64"/>
                    <a:gd name="T58" fmla="*/ 34 w 63"/>
                    <a:gd name="T59" fmla="*/ 1 h 64"/>
                    <a:gd name="T60" fmla="*/ 39 w 63"/>
                    <a:gd name="T61" fmla="*/ 0 h 64"/>
                    <a:gd name="T62" fmla="*/ 44 w 63"/>
                    <a:gd name="T63" fmla="*/ 0 h 64"/>
                    <a:gd name="T64" fmla="*/ 49 w 63"/>
                    <a:gd name="T65" fmla="*/ 2 h 64"/>
                    <a:gd name="T66" fmla="*/ 53 w 63"/>
                    <a:gd name="T67" fmla="*/ 4 h 64"/>
                    <a:gd name="T68" fmla="*/ 57 w 63"/>
                    <a:gd name="T69" fmla="*/ 8 h 64"/>
                    <a:gd name="T70" fmla="*/ 60 w 63"/>
                    <a:gd name="T71" fmla="*/ 12 h 64"/>
                    <a:gd name="T72" fmla="*/ 62 w 63"/>
                    <a:gd name="T73" fmla="*/ 16 h 64"/>
                    <a:gd name="T74" fmla="*/ 62 w 63"/>
                    <a:gd name="T75" fmla="*/ 1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3" h="64">
                      <a:moveTo>
                        <a:pt x="62" y="16"/>
                      </a:moveTo>
                      <a:lnTo>
                        <a:pt x="62" y="16"/>
                      </a:lnTo>
                      <a:lnTo>
                        <a:pt x="63" y="20"/>
                      </a:lnTo>
                      <a:lnTo>
                        <a:pt x="62" y="25"/>
                      </a:lnTo>
                      <a:lnTo>
                        <a:pt x="61" y="32"/>
                      </a:lnTo>
                      <a:lnTo>
                        <a:pt x="57" y="39"/>
                      </a:lnTo>
                      <a:lnTo>
                        <a:pt x="52" y="46"/>
                      </a:lnTo>
                      <a:lnTo>
                        <a:pt x="42" y="56"/>
                      </a:lnTo>
                      <a:lnTo>
                        <a:pt x="38" y="61"/>
                      </a:lnTo>
                      <a:lnTo>
                        <a:pt x="35" y="64"/>
                      </a:lnTo>
                      <a:lnTo>
                        <a:pt x="35" y="64"/>
                      </a:lnTo>
                      <a:lnTo>
                        <a:pt x="32" y="61"/>
                      </a:lnTo>
                      <a:lnTo>
                        <a:pt x="26" y="58"/>
                      </a:lnTo>
                      <a:lnTo>
                        <a:pt x="15" y="49"/>
                      </a:lnTo>
                      <a:lnTo>
                        <a:pt x="9" y="44"/>
                      </a:lnTo>
                      <a:lnTo>
                        <a:pt x="4" y="37"/>
                      </a:lnTo>
                      <a:lnTo>
                        <a:pt x="1" y="31"/>
                      </a:lnTo>
                      <a:lnTo>
                        <a:pt x="0" y="27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17"/>
                      </a:lnTo>
                      <a:lnTo>
                        <a:pt x="3" y="12"/>
                      </a:lnTo>
                      <a:lnTo>
                        <a:pt x="6" y="8"/>
                      </a:lnTo>
                      <a:lnTo>
                        <a:pt x="10" y="5"/>
                      </a:lnTo>
                      <a:lnTo>
                        <a:pt x="15" y="3"/>
                      </a:lnTo>
                      <a:lnTo>
                        <a:pt x="19" y="1"/>
                      </a:lnTo>
                      <a:lnTo>
                        <a:pt x="24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lnTo>
                        <a:pt x="34" y="1"/>
                      </a:lnTo>
                      <a:lnTo>
                        <a:pt x="39" y="0"/>
                      </a:lnTo>
                      <a:lnTo>
                        <a:pt x="44" y="0"/>
                      </a:lnTo>
                      <a:lnTo>
                        <a:pt x="49" y="2"/>
                      </a:lnTo>
                      <a:lnTo>
                        <a:pt x="53" y="4"/>
                      </a:lnTo>
                      <a:lnTo>
                        <a:pt x="57" y="8"/>
                      </a:lnTo>
                      <a:lnTo>
                        <a:pt x="60" y="12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" name="Freeform 12"/>
                <p:cNvSpPr/>
                <p:nvPr/>
              </p:nvSpPr>
              <p:spPr bwMode="auto">
                <a:xfrm>
                  <a:off x="2973387" y="2907407"/>
                  <a:ext cx="144462" cy="33337"/>
                </a:xfrm>
                <a:custGeom>
                  <a:avLst/>
                  <a:gdLst>
                    <a:gd name="T0" fmla="*/ 1 w 182"/>
                    <a:gd name="T1" fmla="*/ 30 h 44"/>
                    <a:gd name="T2" fmla="*/ 1 w 182"/>
                    <a:gd name="T3" fmla="*/ 30 h 44"/>
                    <a:gd name="T4" fmla="*/ 13 w 182"/>
                    <a:gd name="T5" fmla="*/ 24 h 44"/>
                    <a:gd name="T6" fmla="*/ 26 w 182"/>
                    <a:gd name="T7" fmla="*/ 18 h 44"/>
                    <a:gd name="T8" fmla="*/ 37 w 182"/>
                    <a:gd name="T9" fmla="*/ 13 h 44"/>
                    <a:gd name="T10" fmla="*/ 49 w 182"/>
                    <a:gd name="T11" fmla="*/ 10 h 44"/>
                    <a:gd name="T12" fmla="*/ 61 w 182"/>
                    <a:gd name="T13" fmla="*/ 7 h 44"/>
                    <a:gd name="T14" fmla="*/ 73 w 182"/>
                    <a:gd name="T15" fmla="*/ 5 h 44"/>
                    <a:gd name="T16" fmla="*/ 84 w 182"/>
                    <a:gd name="T17" fmla="*/ 3 h 44"/>
                    <a:gd name="T18" fmla="*/ 96 w 182"/>
                    <a:gd name="T19" fmla="*/ 3 h 44"/>
                    <a:gd name="T20" fmla="*/ 96 w 182"/>
                    <a:gd name="T21" fmla="*/ 3 h 44"/>
                    <a:gd name="T22" fmla="*/ 109 w 182"/>
                    <a:gd name="T23" fmla="*/ 4 h 44"/>
                    <a:gd name="T24" fmla="*/ 122 w 182"/>
                    <a:gd name="T25" fmla="*/ 6 h 44"/>
                    <a:gd name="T26" fmla="*/ 134 w 182"/>
                    <a:gd name="T27" fmla="*/ 9 h 44"/>
                    <a:gd name="T28" fmla="*/ 145 w 182"/>
                    <a:gd name="T29" fmla="*/ 13 h 44"/>
                    <a:gd name="T30" fmla="*/ 155 w 182"/>
                    <a:gd name="T31" fmla="*/ 20 h 44"/>
                    <a:gd name="T32" fmla="*/ 165 w 182"/>
                    <a:gd name="T33" fmla="*/ 27 h 44"/>
                    <a:gd name="T34" fmla="*/ 173 w 182"/>
                    <a:gd name="T35" fmla="*/ 35 h 44"/>
                    <a:gd name="T36" fmla="*/ 179 w 182"/>
                    <a:gd name="T37" fmla="*/ 44 h 44"/>
                    <a:gd name="T38" fmla="*/ 182 w 182"/>
                    <a:gd name="T39" fmla="*/ 42 h 44"/>
                    <a:gd name="T40" fmla="*/ 182 w 182"/>
                    <a:gd name="T41" fmla="*/ 42 h 44"/>
                    <a:gd name="T42" fmla="*/ 175 w 182"/>
                    <a:gd name="T43" fmla="*/ 33 h 44"/>
                    <a:gd name="T44" fmla="*/ 167 w 182"/>
                    <a:gd name="T45" fmla="*/ 24 h 44"/>
                    <a:gd name="T46" fmla="*/ 158 w 182"/>
                    <a:gd name="T47" fmla="*/ 16 h 44"/>
                    <a:gd name="T48" fmla="*/ 147 w 182"/>
                    <a:gd name="T49" fmla="*/ 10 h 44"/>
                    <a:gd name="T50" fmla="*/ 135 w 182"/>
                    <a:gd name="T51" fmla="*/ 6 h 44"/>
                    <a:gd name="T52" fmla="*/ 123 w 182"/>
                    <a:gd name="T53" fmla="*/ 3 h 44"/>
                    <a:gd name="T54" fmla="*/ 110 w 182"/>
                    <a:gd name="T55" fmla="*/ 1 h 44"/>
                    <a:gd name="T56" fmla="*/ 96 w 182"/>
                    <a:gd name="T57" fmla="*/ 0 h 44"/>
                    <a:gd name="T58" fmla="*/ 96 w 182"/>
                    <a:gd name="T59" fmla="*/ 0 h 44"/>
                    <a:gd name="T60" fmla="*/ 84 w 182"/>
                    <a:gd name="T61" fmla="*/ 0 h 44"/>
                    <a:gd name="T62" fmla="*/ 72 w 182"/>
                    <a:gd name="T63" fmla="*/ 2 h 44"/>
                    <a:gd name="T64" fmla="*/ 60 w 182"/>
                    <a:gd name="T65" fmla="*/ 4 h 44"/>
                    <a:gd name="T66" fmla="*/ 48 w 182"/>
                    <a:gd name="T67" fmla="*/ 7 h 44"/>
                    <a:gd name="T68" fmla="*/ 36 w 182"/>
                    <a:gd name="T69" fmla="*/ 10 h 44"/>
                    <a:gd name="T70" fmla="*/ 24 w 182"/>
                    <a:gd name="T71" fmla="*/ 15 h 44"/>
                    <a:gd name="T72" fmla="*/ 11 w 182"/>
                    <a:gd name="T73" fmla="*/ 21 h 44"/>
                    <a:gd name="T74" fmla="*/ 0 w 182"/>
                    <a:gd name="T75" fmla="*/ 28 h 44"/>
                    <a:gd name="T76" fmla="*/ 1 w 182"/>
                    <a:gd name="T77" fmla="*/ 3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82" h="44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13" y="24"/>
                      </a:lnTo>
                      <a:lnTo>
                        <a:pt x="26" y="18"/>
                      </a:lnTo>
                      <a:lnTo>
                        <a:pt x="37" y="13"/>
                      </a:lnTo>
                      <a:lnTo>
                        <a:pt x="49" y="10"/>
                      </a:lnTo>
                      <a:lnTo>
                        <a:pt x="61" y="7"/>
                      </a:lnTo>
                      <a:lnTo>
                        <a:pt x="73" y="5"/>
                      </a:lnTo>
                      <a:lnTo>
                        <a:pt x="84" y="3"/>
                      </a:lnTo>
                      <a:lnTo>
                        <a:pt x="96" y="3"/>
                      </a:lnTo>
                      <a:lnTo>
                        <a:pt x="96" y="3"/>
                      </a:lnTo>
                      <a:lnTo>
                        <a:pt x="109" y="4"/>
                      </a:lnTo>
                      <a:lnTo>
                        <a:pt x="122" y="6"/>
                      </a:lnTo>
                      <a:lnTo>
                        <a:pt x="134" y="9"/>
                      </a:lnTo>
                      <a:lnTo>
                        <a:pt x="145" y="13"/>
                      </a:lnTo>
                      <a:lnTo>
                        <a:pt x="155" y="20"/>
                      </a:lnTo>
                      <a:lnTo>
                        <a:pt x="165" y="27"/>
                      </a:lnTo>
                      <a:lnTo>
                        <a:pt x="173" y="35"/>
                      </a:lnTo>
                      <a:lnTo>
                        <a:pt x="179" y="44"/>
                      </a:lnTo>
                      <a:lnTo>
                        <a:pt x="182" y="42"/>
                      </a:lnTo>
                      <a:lnTo>
                        <a:pt x="182" y="42"/>
                      </a:lnTo>
                      <a:lnTo>
                        <a:pt x="175" y="33"/>
                      </a:lnTo>
                      <a:lnTo>
                        <a:pt x="167" y="24"/>
                      </a:lnTo>
                      <a:lnTo>
                        <a:pt x="158" y="16"/>
                      </a:lnTo>
                      <a:lnTo>
                        <a:pt x="147" y="10"/>
                      </a:lnTo>
                      <a:lnTo>
                        <a:pt x="135" y="6"/>
                      </a:lnTo>
                      <a:lnTo>
                        <a:pt x="123" y="3"/>
                      </a:lnTo>
                      <a:lnTo>
                        <a:pt x="110" y="1"/>
                      </a:lnTo>
                      <a:lnTo>
                        <a:pt x="96" y="0"/>
                      </a:lnTo>
                      <a:lnTo>
                        <a:pt x="96" y="0"/>
                      </a:lnTo>
                      <a:lnTo>
                        <a:pt x="84" y="0"/>
                      </a:lnTo>
                      <a:lnTo>
                        <a:pt x="72" y="2"/>
                      </a:lnTo>
                      <a:lnTo>
                        <a:pt x="60" y="4"/>
                      </a:lnTo>
                      <a:lnTo>
                        <a:pt x="48" y="7"/>
                      </a:lnTo>
                      <a:lnTo>
                        <a:pt x="36" y="10"/>
                      </a:lnTo>
                      <a:lnTo>
                        <a:pt x="24" y="15"/>
                      </a:lnTo>
                      <a:lnTo>
                        <a:pt x="11" y="21"/>
                      </a:lnTo>
                      <a:lnTo>
                        <a:pt x="0" y="28"/>
                      </a:lnTo>
                      <a:lnTo>
                        <a:pt x="1" y="3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" name="Freeform 13"/>
                <p:cNvSpPr/>
                <p:nvPr/>
              </p:nvSpPr>
              <p:spPr bwMode="auto">
                <a:xfrm>
                  <a:off x="2967037" y="2942332"/>
                  <a:ext cx="136525" cy="55562"/>
                </a:xfrm>
                <a:custGeom>
                  <a:avLst/>
                  <a:gdLst>
                    <a:gd name="T0" fmla="*/ 1 w 173"/>
                    <a:gd name="T1" fmla="*/ 10 h 70"/>
                    <a:gd name="T2" fmla="*/ 1 w 173"/>
                    <a:gd name="T3" fmla="*/ 10 h 70"/>
                    <a:gd name="T4" fmla="*/ 14 w 173"/>
                    <a:gd name="T5" fmla="*/ 7 h 70"/>
                    <a:gd name="T6" fmla="*/ 27 w 173"/>
                    <a:gd name="T7" fmla="*/ 5 h 70"/>
                    <a:gd name="T8" fmla="*/ 41 w 173"/>
                    <a:gd name="T9" fmla="*/ 4 h 70"/>
                    <a:gd name="T10" fmla="*/ 54 w 173"/>
                    <a:gd name="T11" fmla="*/ 3 h 70"/>
                    <a:gd name="T12" fmla="*/ 54 w 173"/>
                    <a:gd name="T13" fmla="*/ 3 h 70"/>
                    <a:gd name="T14" fmla="*/ 75 w 173"/>
                    <a:gd name="T15" fmla="*/ 5 h 70"/>
                    <a:gd name="T16" fmla="*/ 85 w 173"/>
                    <a:gd name="T17" fmla="*/ 6 h 70"/>
                    <a:gd name="T18" fmla="*/ 94 w 173"/>
                    <a:gd name="T19" fmla="*/ 8 h 70"/>
                    <a:gd name="T20" fmla="*/ 104 w 173"/>
                    <a:gd name="T21" fmla="*/ 10 h 70"/>
                    <a:gd name="T22" fmla="*/ 113 w 173"/>
                    <a:gd name="T23" fmla="*/ 14 h 70"/>
                    <a:gd name="T24" fmla="*/ 122 w 173"/>
                    <a:gd name="T25" fmla="*/ 17 h 70"/>
                    <a:gd name="T26" fmla="*/ 129 w 173"/>
                    <a:gd name="T27" fmla="*/ 21 h 70"/>
                    <a:gd name="T28" fmla="*/ 129 w 173"/>
                    <a:gd name="T29" fmla="*/ 21 h 70"/>
                    <a:gd name="T30" fmla="*/ 137 w 173"/>
                    <a:gd name="T31" fmla="*/ 26 h 70"/>
                    <a:gd name="T32" fmla="*/ 143 w 173"/>
                    <a:gd name="T33" fmla="*/ 31 h 70"/>
                    <a:gd name="T34" fmla="*/ 149 w 173"/>
                    <a:gd name="T35" fmla="*/ 36 h 70"/>
                    <a:gd name="T36" fmla="*/ 155 w 173"/>
                    <a:gd name="T37" fmla="*/ 43 h 70"/>
                    <a:gd name="T38" fmla="*/ 159 w 173"/>
                    <a:gd name="T39" fmla="*/ 49 h 70"/>
                    <a:gd name="T40" fmla="*/ 163 w 173"/>
                    <a:gd name="T41" fmla="*/ 56 h 70"/>
                    <a:gd name="T42" fmla="*/ 167 w 173"/>
                    <a:gd name="T43" fmla="*/ 63 h 70"/>
                    <a:gd name="T44" fmla="*/ 170 w 173"/>
                    <a:gd name="T45" fmla="*/ 70 h 70"/>
                    <a:gd name="T46" fmla="*/ 173 w 173"/>
                    <a:gd name="T47" fmla="*/ 69 h 70"/>
                    <a:gd name="T48" fmla="*/ 173 w 173"/>
                    <a:gd name="T49" fmla="*/ 69 h 70"/>
                    <a:gd name="T50" fmla="*/ 170 w 173"/>
                    <a:gd name="T51" fmla="*/ 62 h 70"/>
                    <a:gd name="T52" fmla="*/ 167 w 173"/>
                    <a:gd name="T53" fmla="*/ 54 h 70"/>
                    <a:gd name="T54" fmla="*/ 162 w 173"/>
                    <a:gd name="T55" fmla="*/ 47 h 70"/>
                    <a:gd name="T56" fmla="*/ 157 w 173"/>
                    <a:gd name="T57" fmla="*/ 40 h 70"/>
                    <a:gd name="T58" fmla="*/ 151 w 173"/>
                    <a:gd name="T59" fmla="*/ 34 h 70"/>
                    <a:gd name="T60" fmla="*/ 145 w 173"/>
                    <a:gd name="T61" fmla="*/ 28 h 70"/>
                    <a:gd name="T62" fmla="*/ 138 w 173"/>
                    <a:gd name="T63" fmla="*/ 23 h 70"/>
                    <a:gd name="T64" fmla="*/ 131 w 173"/>
                    <a:gd name="T65" fmla="*/ 18 h 70"/>
                    <a:gd name="T66" fmla="*/ 131 w 173"/>
                    <a:gd name="T67" fmla="*/ 18 h 70"/>
                    <a:gd name="T68" fmla="*/ 123 w 173"/>
                    <a:gd name="T69" fmla="*/ 14 h 70"/>
                    <a:gd name="T70" fmla="*/ 114 w 173"/>
                    <a:gd name="T71" fmla="*/ 11 h 70"/>
                    <a:gd name="T72" fmla="*/ 105 w 173"/>
                    <a:gd name="T73" fmla="*/ 8 h 70"/>
                    <a:gd name="T74" fmla="*/ 95 w 173"/>
                    <a:gd name="T75" fmla="*/ 5 h 70"/>
                    <a:gd name="T76" fmla="*/ 85 w 173"/>
                    <a:gd name="T77" fmla="*/ 3 h 70"/>
                    <a:gd name="T78" fmla="*/ 75 w 173"/>
                    <a:gd name="T79" fmla="*/ 2 h 70"/>
                    <a:gd name="T80" fmla="*/ 65 w 173"/>
                    <a:gd name="T81" fmla="*/ 1 h 70"/>
                    <a:gd name="T82" fmla="*/ 54 w 173"/>
                    <a:gd name="T83" fmla="*/ 0 h 70"/>
                    <a:gd name="T84" fmla="*/ 54 w 173"/>
                    <a:gd name="T85" fmla="*/ 0 h 70"/>
                    <a:gd name="T86" fmla="*/ 41 w 173"/>
                    <a:gd name="T87" fmla="*/ 1 h 70"/>
                    <a:gd name="T88" fmla="*/ 27 w 173"/>
                    <a:gd name="T89" fmla="*/ 2 h 70"/>
                    <a:gd name="T90" fmla="*/ 14 w 173"/>
                    <a:gd name="T91" fmla="*/ 4 h 70"/>
                    <a:gd name="T92" fmla="*/ 0 w 173"/>
                    <a:gd name="T93" fmla="*/ 7 h 70"/>
                    <a:gd name="T94" fmla="*/ 1 w 173"/>
                    <a:gd name="T95" fmla="*/ 1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73" h="70">
                      <a:moveTo>
                        <a:pt x="1" y="10"/>
                      </a:moveTo>
                      <a:lnTo>
                        <a:pt x="1" y="10"/>
                      </a:lnTo>
                      <a:lnTo>
                        <a:pt x="14" y="7"/>
                      </a:lnTo>
                      <a:lnTo>
                        <a:pt x="27" y="5"/>
                      </a:lnTo>
                      <a:lnTo>
                        <a:pt x="41" y="4"/>
                      </a:lnTo>
                      <a:lnTo>
                        <a:pt x="54" y="3"/>
                      </a:lnTo>
                      <a:lnTo>
                        <a:pt x="54" y="3"/>
                      </a:lnTo>
                      <a:lnTo>
                        <a:pt x="75" y="5"/>
                      </a:lnTo>
                      <a:lnTo>
                        <a:pt x="85" y="6"/>
                      </a:lnTo>
                      <a:lnTo>
                        <a:pt x="94" y="8"/>
                      </a:lnTo>
                      <a:lnTo>
                        <a:pt x="104" y="10"/>
                      </a:lnTo>
                      <a:lnTo>
                        <a:pt x="113" y="14"/>
                      </a:lnTo>
                      <a:lnTo>
                        <a:pt x="122" y="17"/>
                      </a:lnTo>
                      <a:lnTo>
                        <a:pt x="129" y="21"/>
                      </a:lnTo>
                      <a:lnTo>
                        <a:pt x="129" y="21"/>
                      </a:lnTo>
                      <a:lnTo>
                        <a:pt x="137" y="26"/>
                      </a:lnTo>
                      <a:lnTo>
                        <a:pt x="143" y="31"/>
                      </a:lnTo>
                      <a:lnTo>
                        <a:pt x="149" y="36"/>
                      </a:lnTo>
                      <a:lnTo>
                        <a:pt x="155" y="43"/>
                      </a:lnTo>
                      <a:lnTo>
                        <a:pt x="159" y="49"/>
                      </a:lnTo>
                      <a:lnTo>
                        <a:pt x="163" y="56"/>
                      </a:lnTo>
                      <a:lnTo>
                        <a:pt x="167" y="63"/>
                      </a:lnTo>
                      <a:lnTo>
                        <a:pt x="170" y="70"/>
                      </a:lnTo>
                      <a:lnTo>
                        <a:pt x="173" y="69"/>
                      </a:lnTo>
                      <a:lnTo>
                        <a:pt x="173" y="69"/>
                      </a:lnTo>
                      <a:lnTo>
                        <a:pt x="170" y="62"/>
                      </a:lnTo>
                      <a:lnTo>
                        <a:pt x="167" y="54"/>
                      </a:lnTo>
                      <a:lnTo>
                        <a:pt x="162" y="47"/>
                      </a:lnTo>
                      <a:lnTo>
                        <a:pt x="157" y="40"/>
                      </a:lnTo>
                      <a:lnTo>
                        <a:pt x="151" y="34"/>
                      </a:lnTo>
                      <a:lnTo>
                        <a:pt x="145" y="28"/>
                      </a:lnTo>
                      <a:lnTo>
                        <a:pt x="138" y="23"/>
                      </a:lnTo>
                      <a:lnTo>
                        <a:pt x="131" y="18"/>
                      </a:lnTo>
                      <a:lnTo>
                        <a:pt x="131" y="18"/>
                      </a:lnTo>
                      <a:lnTo>
                        <a:pt x="123" y="14"/>
                      </a:lnTo>
                      <a:lnTo>
                        <a:pt x="114" y="11"/>
                      </a:lnTo>
                      <a:lnTo>
                        <a:pt x="105" y="8"/>
                      </a:lnTo>
                      <a:lnTo>
                        <a:pt x="95" y="5"/>
                      </a:lnTo>
                      <a:lnTo>
                        <a:pt x="85" y="3"/>
                      </a:lnTo>
                      <a:lnTo>
                        <a:pt x="75" y="2"/>
                      </a:lnTo>
                      <a:lnTo>
                        <a:pt x="65" y="1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41" y="1"/>
                      </a:lnTo>
                      <a:lnTo>
                        <a:pt x="27" y="2"/>
                      </a:lnTo>
                      <a:lnTo>
                        <a:pt x="14" y="4"/>
                      </a:lnTo>
                      <a:lnTo>
                        <a:pt x="0" y="7"/>
                      </a:lnTo>
                      <a:lnTo>
                        <a:pt x="1" y="1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" name="Freeform 14"/>
                <p:cNvSpPr/>
                <p:nvPr/>
              </p:nvSpPr>
              <p:spPr bwMode="auto">
                <a:xfrm>
                  <a:off x="2755900" y="2928044"/>
                  <a:ext cx="136525" cy="52387"/>
                </a:xfrm>
                <a:custGeom>
                  <a:avLst/>
                  <a:gdLst>
                    <a:gd name="T0" fmla="*/ 174 w 174"/>
                    <a:gd name="T1" fmla="*/ 8 h 66"/>
                    <a:gd name="T2" fmla="*/ 174 w 174"/>
                    <a:gd name="T3" fmla="*/ 8 h 66"/>
                    <a:gd name="T4" fmla="*/ 158 w 174"/>
                    <a:gd name="T5" fmla="*/ 5 h 66"/>
                    <a:gd name="T6" fmla="*/ 143 w 174"/>
                    <a:gd name="T7" fmla="*/ 2 h 66"/>
                    <a:gd name="T8" fmla="*/ 129 w 174"/>
                    <a:gd name="T9" fmla="*/ 0 h 66"/>
                    <a:gd name="T10" fmla="*/ 115 w 174"/>
                    <a:gd name="T11" fmla="*/ 0 h 66"/>
                    <a:gd name="T12" fmla="*/ 115 w 174"/>
                    <a:gd name="T13" fmla="*/ 0 h 66"/>
                    <a:gd name="T14" fmla="*/ 94 w 174"/>
                    <a:gd name="T15" fmla="*/ 1 h 66"/>
                    <a:gd name="T16" fmla="*/ 75 w 174"/>
                    <a:gd name="T17" fmla="*/ 4 h 66"/>
                    <a:gd name="T18" fmla="*/ 66 w 174"/>
                    <a:gd name="T19" fmla="*/ 7 h 66"/>
                    <a:gd name="T20" fmla="*/ 57 w 174"/>
                    <a:gd name="T21" fmla="*/ 10 h 66"/>
                    <a:gd name="T22" fmla="*/ 49 w 174"/>
                    <a:gd name="T23" fmla="*/ 13 h 66"/>
                    <a:gd name="T24" fmla="*/ 41 w 174"/>
                    <a:gd name="T25" fmla="*/ 17 h 66"/>
                    <a:gd name="T26" fmla="*/ 41 w 174"/>
                    <a:gd name="T27" fmla="*/ 17 h 66"/>
                    <a:gd name="T28" fmla="*/ 34 w 174"/>
                    <a:gd name="T29" fmla="*/ 21 h 66"/>
                    <a:gd name="T30" fmla="*/ 26 w 174"/>
                    <a:gd name="T31" fmla="*/ 26 h 66"/>
                    <a:gd name="T32" fmla="*/ 20 w 174"/>
                    <a:gd name="T33" fmla="*/ 32 h 66"/>
                    <a:gd name="T34" fmla="*/ 15 w 174"/>
                    <a:gd name="T35" fmla="*/ 37 h 66"/>
                    <a:gd name="T36" fmla="*/ 10 w 174"/>
                    <a:gd name="T37" fmla="*/ 44 h 66"/>
                    <a:gd name="T38" fmla="*/ 6 w 174"/>
                    <a:gd name="T39" fmla="*/ 50 h 66"/>
                    <a:gd name="T40" fmla="*/ 2 w 174"/>
                    <a:gd name="T41" fmla="*/ 57 h 66"/>
                    <a:gd name="T42" fmla="*/ 0 w 174"/>
                    <a:gd name="T43" fmla="*/ 66 h 66"/>
                    <a:gd name="T44" fmla="*/ 3 w 174"/>
                    <a:gd name="T45" fmla="*/ 66 h 66"/>
                    <a:gd name="T46" fmla="*/ 3 w 174"/>
                    <a:gd name="T47" fmla="*/ 66 h 66"/>
                    <a:gd name="T48" fmla="*/ 5 w 174"/>
                    <a:gd name="T49" fmla="*/ 59 h 66"/>
                    <a:gd name="T50" fmla="*/ 8 w 174"/>
                    <a:gd name="T51" fmla="*/ 52 h 66"/>
                    <a:gd name="T52" fmla="*/ 12 w 174"/>
                    <a:gd name="T53" fmla="*/ 45 h 66"/>
                    <a:gd name="T54" fmla="*/ 17 w 174"/>
                    <a:gd name="T55" fmla="*/ 39 h 66"/>
                    <a:gd name="T56" fmla="*/ 22 w 174"/>
                    <a:gd name="T57" fmla="*/ 34 h 66"/>
                    <a:gd name="T58" fmla="*/ 28 w 174"/>
                    <a:gd name="T59" fmla="*/ 29 h 66"/>
                    <a:gd name="T60" fmla="*/ 36 w 174"/>
                    <a:gd name="T61" fmla="*/ 24 h 66"/>
                    <a:gd name="T62" fmla="*/ 43 w 174"/>
                    <a:gd name="T63" fmla="*/ 20 h 66"/>
                    <a:gd name="T64" fmla="*/ 43 w 174"/>
                    <a:gd name="T65" fmla="*/ 20 h 66"/>
                    <a:gd name="T66" fmla="*/ 50 w 174"/>
                    <a:gd name="T67" fmla="*/ 16 h 66"/>
                    <a:gd name="T68" fmla="*/ 58 w 174"/>
                    <a:gd name="T69" fmla="*/ 13 h 66"/>
                    <a:gd name="T70" fmla="*/ 75 w 174"/>
                    <a:gd name="T71" fmla="*/ 7 h 66"/>
                    <a:gd name="T72" fmla="*/ 94 w 174"/>
                    <a:gd name="T73" fmla="*/ 4 h 66"/>
                    <a:gd name="T74" fmla="*/ 115 w 174"/>
                    <a:gd name="T75" fmla="*/ 3 h 66"/>
                    <a:gd name="T76" fmla="*/ 115 w 174"/>
                    <a:gd name="T77" fmla="*/ 3 h 66"/>
                    <a:gd name="T78" fmla="*/ 129 w 174"/>
                    <a:gd name="T79" fmla="*/ 3 h 66"/>
                    <a:gd name="T80" fmla="*/ 143 w 174"/>
                    <a:gd name="T81" fmla="*/ 5 h 66"/>
                    <a:gd name="T82" fmla="*/ 157 w 174"/>
                    <a:gd name="T83" fmla="*/ 8 h 66"/>
                    <a:gd name="T84" fmla="*/ 173 w 174"/>
                    <a:gd name="T85" fmla="*/ 11 h 66"/>
                    <a:gd name="T86" fmla="*/ 174 w 174"/>
                    <a:gd name="T87" fmla="*/ 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74" h="66">
                      <a:moveTo>
                        <a:pt x="174" y="8"/>
                      </a:moveTo>
                      <a:lnTo>
                        <a:pt x="174" y="8"/>
                      </a:lnTo>
                      <a:lnTo>
                        <a:pt x="158" y="5"/>
                      </a:lnTo>
                      <a:lnTo>
                        <a:pt x="143" y="2"/>
                      </a:lnTo>
                      <a:lnTo>
                        <a:pt x="129" y="0"/>
                      </a:lnTo>
                      <a:lnTo>
                        <a:pt x="115" y="0"/>
                      </a:lnTo>
                      <a:lnTo>
                        <a:pt x="115" y="0"/>
                      </a:lnTo>
                      <a:lnTo>
                        <a:pt x="94" y="1"/>
                      </a:lnTo>
                      <a:lnTo>
                        <a:pt x="75" y="4"/>
                      </a:lnTo>
                      <a:lnTo>
                        <a:pt x="66" y="7"/>
                      </a:lnTo>
                      <a:lnTo>
                        <a:pt x="57" y="10"/>
                      </a:lnTo>
                      <a:lnTo>
                        <a:pt x="49" y="13"/>
                      </a:lnTo>
                      <a:lnTo>
                        <a:pt x="41" y="17"/>
                      </a:lnTo>
                      <a:lnTo>
                        <a:pt x="41" y="17"/>
                      </a:lnTo>
                      <a:lnTo>
                        <a:pt x="34" y="21"/>
                      </a:lnTo>
                      <a:lnTo>
                        <a:pt x="26" y="26"/>
                      </a:lnTo>
                      <a:lnTo>
                        <a:pt x="20" y="32"/>
                      </a:lnTo>
                      <a:lnTo>
                        <a:pt x="15" y="37"/>
                      </a:lnTo>
                      <a:lnTo>
                        <a:pt x="10" y="44"/>
                      </a:lnTo>
                      <a:lnTo>
                        <a:pt x="6" y="50"/>
                      </a:lnTo>
                      <a:lnTo>
                        <a:pt x="2" y="57"/>
                      </a:lnTo>
                      <a:lnTo>
                        <a:pt x="0" y="66"/>
                      </a:lnTo>
                      <a:lnTo>
                        <a:pt x="3" y="66"/>
                      </a:lnTo>
                      <a:lnTo>
                        <a:pt x="3" y="66"/>
                      </a:lnTo>
                      <a:lnTo>
                        <a:pt x="5" y="59"/>
                      </a:lnTo>
                      <a:lnTo>
                        <a:pt x="8" y="52"/>
                      </a:lnTo>
                      <a:lnTo>
                        <a:pt x="12" y="45"/>
                      </a:lnTo>
                      <a:lnTo>
                        <a:pt x="17" y="39"/>
                      </a:lnTo>
                      <a:lnTo>
                        <a:pt x="22" y="34"/>
                      </a:lnTo>
                      <a:lnTo>
                        <a:pt x="28" y="29"/>
                      </a:lnTo>
                      <a:lnTo>
                        <a:pt x="36" y="24"/>
                      </a:lnTo>
                      <a:lnTo>
                        <a:pt x="43" y="20"/>
                      </a:lnTo>
                      <a:lnTo>
                        <a:pt x="43" y="20"/>
                      </a:lnTo>
                      <a:lnTo>
                        <a:pt x="50" y="16"/>
                      </a:lnTo>
                      <a:lnTo>
                        <a:pt x="58" y="13"/>
                      </a:lnTo>
                      <a:lnTo>
                        <a:pt x="75" y="7"/>
                      </a:lnTo>
                      <a:lnTo>
                        <a:pt x="94" y="4"/>
                      </a:lnTo>
                      <a:lnTo>
                        <a:pt x="115" y="3"/>
                      </a:lnTo>
                      <a:lnTo>
                        <a:pt x="115" y="3"/>
                      </a:lnTo>
                      <a:lnTo>
                        <a:pt x="129" y="3"/>
                      </a:lnTo>
                      <a:lnTo>
                        <a:pt x="143" y="5"/>
                      </a:lnTo>
                      <a:lnTo>
                        <a:pt x="157" y="8"/>
                      </a:lnTo>
                      <a:lnTo>
                        <a:pt x="173" y="11"/>
                      </a:lnTo>
                      <a:lnTo>
                        <a:pt x="174" y="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" name="Freeform 15"/>
                <p:cNvSpPr/>
                <p:nvPr/>
              </p:nvSpPr>
              <p:spPr bwMode="auto">
                <a:xfrm>
                  <a:off x="2781300" y="2953444"/>
                  <a:ext cx="120650" cy="79375"/>
                </a:xfrm>
                <a:custGeom>
                  <a:avLst/>
                  <a:gdLst>
                    <a:gd name="T0" fmla="*/ 152 w 152"/>
                    <a:gd name="T1" fmla="*/ 0 h 102"/>
                    <a:gd name="T2" fmla="*/ 152 w 152"/>
                    <a:gd name="T3" fmla="*/ 0 h 102"/>
                    <a:gd name="T4" fmla="*/ 149 w 152"/>
                    <a:gd name="T5" fmla="*/ 0 h 102"/>
                    <a:gd name="T6" fmla="*/ 149 w 152"/>
                    <a:gd name="T7" fmla="*/ 0 h 102"/>
                    <a:gd name="T8" fmla="*/ 134 w 152"/>
                    <a:gd name="T9" fmla="*/ 1 h 102"/>
                    <a:gd name="T10" fmla="*/ 119 w 152"/>
                    <a:gd name="T11" fmla="*/ 2 h 102"/>
                    <a:gd name="T12" fmla="*/ 105 w 152"/>
                    <a:gd name="T13" fmla="*/ 5 h 102"/>
                    <a:gd name="T14" fmla="*/ 91 w 152"/>
                    <a:gd name="T15" fmla="*/ 8 h 102"/>
                    <a:gd name="T16" fmla="*/ 79 w 152"/>
                    <a:gd name="T17" fmla="*/ 12 h 102"/>
                    <a:gd name="T18" fmla="*/ 67 w 152"/>
                    <a:gd name="T19" fmla="*/ 17 h 102"/>
                    <a:gd name="T20" fmla="*/ 54 w 152"/>
                    <a:gd name="T21" fmla="*/ 23 h 102"/>
                    <a:gd name="T22" fmla="*/ 44 w 152"/>
                    <a:gd name="T23" fmla="*/ 30 h 102"/>
                    <a:gd name="T24" fmla="*/ 44 w 152"/>
                    <a:gd name="T25" fmla="*/ 30 h 102"/>
                    <a:gd name="T26" fmla="*/ 35 w 152"/>
                    <a:gd name="T27" fmla="*/ 37 h 102"/>
                    <a:gd name="T28" fmla="*/ 26 w 152"/>
                    <a:gd name="T29" fmla="*/ 45 h 102"/>
                    <a:gd name="T30" fmla="*/ 19 w 152"/>
                    <a:gd name="T31" fmla="*/ 53 h 102"/>
                    <a:gd name="T32" fmla="*/ 12 w 152"/>
                    <a:gd name="T33" fmla="*/ 62 h 102"/>
                    <a:gd name="T34" fmla="*/ 7 w 152"/>
                    <a:gd name="T35" fmla="*/ 71 h 102"/>
                    <a:gd name="T36" fmla="*/ 4 w 152"/>
                    <a:gd name="T37" fmla="*/ 80 h 102"/>
                    <a:gd name="T38" fmla="*/ 1 w 152"/>
                    <a:gd name="T39" fmla="*/ 90 h 102"/>
                    <a:gd name="T40" fmla="*/ 0 w 152"/>
                    <a:gd name="T41" fmla="*/ 102 h 102"/>
                    <a:gd name="T42" fmla="*/ 3 w 152"/>
                    <a:gd name="T43" fmla="*/ 102 h 102"/>
                    <a:gd name="T44" fmla="*/ 3 w 152"/>
                    <a:gd name="T45" fmla="*/ 102 h 102"/>
                    <a:gd name="T46" fmla="*/ 4 w 152"/>
                    <a:gd name="T47" fmla="*/ 91 h 102"/>
                    <a:gd name="T48" fmla="*/ 6 w 152"/>
                    <a:gd name="T49" fmla="*/ 81 h 102"/>
                    <a:gd name="T50" fmla="*/ 10 w 152"/>
                    <a:gd name="T51" fmla="*/ 72 h 102"/>
                    <a:gd name="T52" fmla="*/ 15 w 152"/>
                    <a:gd name="T53" fmla="*/ 63 h 102"/>
                    <a:gd name="T54" fmla="*/ 21 w 152"/>
                    <a:gd name="T55" fmla="*/ 55 h 102"/>
                    <a:gd name="T56" fmla="*/ 28 w 152"/>
                    <a:gd name="T57" fmla="*/ 47 h 102"/>
                    <a:gd name="T58" fmla="*/ 36 w 152"/>
                    <a:gd name="T59" fmla="*/ 39 h 102"/>
                    <a:gd name="T60" fmla="*/ 46 w 152"/>
                    <a:gd name="T61" fmla="*/ 33 h 102"/>
                    <a:gd name="T62" fmla="*/ 46 w 152"/>
                    <a:gd name="T63" fmla="*/ 33 h 102"/>
                    <a:gd name="T64" fmla="*/ 56 w 152"/>
                    <a:gd name="T65" fmla="*/ 25 h 102"/>
                    <a:gd name="T66" fmla="*/ 68 w 152"/>
                    <a:gd name="T67" fmla="*/ 20 h 102"/>
                    <a:gd name="T68" fmla="*/ 80 w 152"/>
                    <a:gd name="T69" fmla="*/ 15 h 102"/>
                    <a:gd name="T70" fmla="*/ 92 w 152"/>
                    <a:gd name="T71" fmla="*/ 11 h 102"/>
                    <a:gd name="T72" fmla="*/ 105 w 152"/>
                    <a:gd name="T73" fmla="*/ 8 h 102"/>
                    <a:gd name="T74" fmla="*/ 119 w 152"/>
                    <a:gd name="T75" fmla="*/ 5 h 102"/>
                    <a:gd name="T76" fmla="*/ 134 w 152"/>
                    <a:gd name="T77" fmla="*/ 4 h 102"/>
                    <a:gd name="T78" fmla="*/ 149 w 152"/>
                    <a:gd name="T79" fmla="*/ 3 h 102"/>
                    <a:gd name="T80" fmla="*/ 149 w 152"/>
                    <a:gd name="T81" fmla="*/ 3 h 102"/>
                    <a:gd name="T82" fmla="*/ 152 w 152"/>
                    <a:gd name="T83" fmla="*/ 3 h 102"/>
                    <a:gd name="T84" fmla="*/ 152 w 152"/>
                    <a:gd name="T85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2" h="102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34" y="1"/>
                      </a:lnTo>
                      <a:lnTo>
                        <a:pt x="119" y="2"/>
                      </a:lnTo>
                      <a:lnTo>
                        <a:pt x="105" y="5"/>
                      </a:lnTo>
                      <a:lnTo>
                        <a:pt x="91" y="8"/>
                      </a:lnTo>
                      <a:lnTo>
                        <a:pt x="79" y="12"/>
                      </a:lnTo>
                      <a:lnTo>
                        <a:pt x="67" y="17"/>
                      </a:lnTo>
                      <a:lnTo>
                        <a:pt x="54" y="23"/>
                      </a:lnTo>
                      <a:lnTo>
                        <a:pt x="44" y="30"/>
                      </a:lnTo>
                      <a:lnTo>
                        <a:pt x="44" y="30"/>
                      </a:lnTo>
                      <a:lnTo>
                        <a:pt x="35" y="37"/>
                      </a:lnTo>
                      <a:lnTo>
                        <a:pt x="26" y="45"/>
                      </a:lnTo>
                      <a:lnTo>
                        <a:pt x="19" y="53"/>
                      </a:lnTo>
                      <a:lnTo>
                        <a:pt x="12" y="62"/>
                      </a:lnTo>
                      <a:lnTo>
                        <a:pt x="7" y="71"/>
                      </a:lnTo>
                      <a:lnTo>
                        <a:pt x="4" y="80"/>
                      </a:lnTo>
                      <a:lnTo>
                        <a:pt x="1" y="90"/>
                      </a:lnTo>
                      <a:lnTo>
                        <a:pt x="0" y="102"/>
                      </a:lnTo>
                      <a:lnTo>
                        <a:pt x="3" y="102"/>
                      </a:lnTo>
                      <a:lnTo>
                        <a:pt x="3" y="102"/>
                      </a:lnTo>
                      <a:lnTo>
                        <a:pt x="4" y="91"/>
                      </a:lnTo>
                      <a:lnTo>
                        <a:pt x="6" y="81"/>
                      </a:lnTo>
                      <a:lnTo>
                        <a:pt x="10" y="72"/>
                      </a:lnTo>
                      <a:lnTo>
                        <a:pt x="15" y="63"/>
                      </a:lnTo>
                      <a:lnTo>
                        <a:pt x="21" y="55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6" y="33"/>
                      </a:lnTo>
                      <a:lnTo>
                        <a:pt x="46" y="33"/>
                      </a:lnTo>
                      <a:lnTo>
                        <a:pt x="56" y="25"/>
                      </a:lnTo>
                      <a:lnTo>
                        <a:pt x="68" y="20"/>
                      </a:lnTo>
                      <a:lnTo>
                        <a:pt x="80" y="15"/>
                      </a:lnTo>
                      <a:lnTo>
                        <a:pt x="92" y="11"/>
                      </a:lnTo>
                      <a:lnTo>
                        <a:pt x="105" y="8"/>
                      </a:lnTo>
                      <a:lnTo>
                        <a:pt x="119" y="5"/>
                      </a:lnTo>
                      <a:lnTo>
                        <a:pt x="134" y="4"/>
                      </a:lnTo>
                      <a:lnTo>
                        <a:pt x="149" y="3"/>
                      </a:lnTo>
                      <a:lnTo>
                        <a:pt x="149" y="3"/>
                      </a:lnTo>
                      <a:lnTo>
                        <a:pt x="152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" name="Freeform 16"/>
                <p:cNvSpPr/>
                <p:nvPr/>
              </p:nvSpPr>
              <p:spPr bwMode="auto">
                <a:xfrm>
                  <a:off x="2879725" y="2848669"/>
                  <a:ext cx="12700" cy="14287"/>
                </a:xfrm>
                <a:custGeom>
                  <a:avLst/>
                  <a:gdLst>
                    <a:gd name="T0" fmla="*/ 18 w 18"/>
                    <a:gd name="T1" fmla="*/ 6 h 18"/>
                    <a:gd name="T2" fmla="*/ 18 w 18"/>
                    <a:gd name="T3" fmla="*/ 6 h 18"/>
                    <a:gd name="T4" fmla="*/ 18 w 18"/>
                    <a:gd name="T5" fmla="*/ 10 h 18"/>
                    <a:gd name="T6" fmla="*/ 17 w 18"/>
                    <a:gd name="T7" fmla="*/ 13 h 18"/>
                    <a:gd name="T8" fmla="*/ 15 w 18"/>
                    <a:gd name="T9" fmla="*/ 16 h 18"/>
                    <a:gd name="T10" fmla="*/ 12 w 18"/>
                    <a:gd name="T11" fmla="*/ 17 h 18"/>
                    <a:gd name="T12" fmla="*/ 12 w 18"/>
                    <a:gd name="T13" fmla="*/ 17 h 18"/>
                    <a:gd name="T14" fmla="*/ 8 w 18"/>
                    <a:gd name="T15" fmla="*/ 18 h 18"/>
                    <a:gd name="T16" fmla="*/ 5 w 18"/>
                    <a:gd name="T17" fmla="*/ 17 h 18"/>
                    <a:gd name="T18" fmla="*/ 2 w 18"/>
                    <a:gd name="T19" fmla="*/ 15 h 18"/>
                    <a:gd name="T20" fmla="*/ 0 w 18"/>
                    <a:gd name="T21" fmla="*/ 12 h 18"/>
                    <a:gd name="T22" fmla="*/ 0 w 18"/>
                    <a:gd name="T23" fmla="*/ 12 h 18"/>
                    <a:gd name="T24" fmla="*/ 0 w 18"/>
                    <a:gd name="T25" fmla="*/ 8 h 18"/>
                    <a:gd name="T26" fmla="*/ 1 w 18"/>
                    <a:gd name="T27" fmla="*/ 5 h 18"/>
                    <a:gd name="T28" fmla="*/ 3 w 18"/>
                    <a:gd name="T29" fmla="*/ 2 h 18"/>
                    <a:gd name="T30" fmla="*/ 6 w 18"/>
                    <a:gd name="T31" fmla="*/ 1 h 18"/>
                    <a:gd name="T32" fmla="*/ 6 w 18"/>
                    <a:gd name="T33" fmla="*/ 1 h 18"/>
                    <a:gd name="T34" fmla="*/ 10 w 18"/>
                    <a:gd name="T35" fmla="*/ 0 h 18"/>
                    <a:gd name="T36" fmla="*/ 13 w 18"/>
                    <a:gd name="T37" fmla="*/ 1 h 18"/>
                    <a:gd name="T38" fmla="*/ 16 w 18"/>
                    <a:gd name="T39" fmla="*/ 3 h 18"/>
                    <a:gd name="T40" fmla="*/ 18 w 18"/>
                    <a:gd name="T41" fmla="*/ 6 h 18"/>
                    <a:gd name="T42" fmla="*/ 18 w 18"/>
                    <a:gd name="T4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8">
                      <a:moveTo>
                        <a:pt x="18" y="6"/>
                      </a:moveTo>
                      <a:lnTo>
                        <a:pt x="18" y="6"/>
                      </a:lnTo>
                      <a:lnTo>
                        <a:pt x="18" y="10"/>
                      </a:lnTo>
                      <a:lnTo>
                        <a:pt x="17" y="13"/>
                      </a:lnTo>
                      <a:lnTo>
                        <a:pt x="15" y="16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8" y="18"/>
                      </a:lnTo>
                      <a:lnTo>
                        <a:pt x="5" y="17"/>
                      </a:lnTo>
                      <a:lnTo>
                        <a:pt x="2" y="15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6" y="3"/>
                      </a:lnTo>
                      <a:lnTo>
                        <a:pt x="18" y="6"/>
                      </a:lnTo>
                      <a:lnTo>
                        <a:pt x="18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" name="Freeform 17"/>
                <p:cNvSpPr/>
                <p:nvPr/>
              </p:nvSpPr>
              <p:spPr bwMode="auto">
                <a:xfrm>
                  <a:off x="2971800" y="2845494"/>
                  <a:ext cx="14287" cy="14287"/>
                </a:xfrm>
                <a:custGeom>
                  <a:avLst/>
                  <a:gdLst>
                    <a:gd name="T0" fmla="*/ 17 w 18"/>
                    <a:gd name="T1" fmla="*/ 6 h 17"/>
                    <a:gd name="T2" fmla="*/ 17 w 18"/>
                    <a:gd name="T3" fmla="*/ 6 h 17"/>
                    <a:gd name="T4" fmla="*/ 18 w 18"/>
                    <a:gd name="T5" fmla="*/ 9 h 17"/>
                    <a:gd name="T6" fmla="*/ 17 w 18"/>
                    <a:gd name="T7" fmla="*/ 13 h 17"/>
                    <a:gd name="T8" fmla="*/ 15 w 18"/>
                    <a:gd name="T9" fmla="*/ 15 h 17"/>
                    <a:gd name="T10" fmla="*/ 12 w 18"/>
                    <a:gd name="T11" fmla="*/ 17 h 17"/>
                    <a:gd name="T12" fmla="*/ 12 w 18"/>
                    <a:gd name="T13" fmla="*/ 17 h 17"/>
                    <a:gd name="T14" fmla="*/ 8 w 18"/>
                    <a:gd name="T15" fmla="*/ 17 h 17"/>
                    <a:gd name="T16" fmla="*/ 5 w 18"/>
                    <a:gd name="T17" fmla="*/ 16 h 17"/>
                    <a:gd name="T18" fmla="*/ 3 w 18"/>
                    <a:gd name="T19" fmla="*/ 14 h 17"/>
                    <a:gd name="T20" fmla="*/ 1 w 18"/>
                    <a:gd name="T21" fmla="*/ 11 h 17"/>
                    <a:gd name="T22" fmla="*/ 1 w 18"/>
                    <a:gd name="T23" fmla="*/ 11 h 17"/>
                    <a:gd name="T24" fmla="*/ 0 w 18"/>
                    <a:gd name="T25" fmla="*/ 8 h 17"/>
                    <a:gd name="T26" fmla="*/ 1 w 18"/>
                    <a:gd name="T27" fmla="*/ 5 h 17"/>
                    <a:gd name="T28" fmla="*/ 3 w 18"/>
                    <a:gd name="T29" fmla="*/ 2 h 17"/>
                    <a:gd name="T30" fmla="*/ 6 w 18"/>
                    <a:gd name="T31" fmla="*/ 0 h 17"/>
                    <a:gd name="T32" fmla="*/ 6 w 18"/>
                    <a:gd name="T33" fmla="*/ 0 h 17"/>
                    <a:gd name="T34" fmla="*/ 10 w 18"/>
                    <a:gd name="T35" fmla="*/ 0 h 17"/>
                    <a:gd name="T36" fmla="*/ 13 w 18"/>
                    <a:gd name="T37" fmla="*/ 1 h 17"/>
                    <a:gd name="T38" fmla="*/ 16 w 18"/>
                    <a:gd name="T39" fmla="*/ 3 h 17"/>
                    <a:gd name="T40" fmla="*/ 17 w 18"/>
                    <a:gd name="T41" fmla="*/ 6 h 17"/>
                    <a:gd name="T42" fmla="*/ 17 w 18"/>
                    <a:gd name="T43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7">
                      <a:moveTo>
                        <a:pt x="17" y="6"/>
                      </a:moveTo>
                      <a:lnTo>
                        <a:pt x="17" y="6"/>
                      </a:lnTo>
                      <a:lnTo>
                        <a:pt x="18" y="9"/>
                      </a:lnTo>
                      <a:lnTo>
                        <a:pt x="17" y="13"/>
                      </a:lnTo>
                      <a:lnTo>
                        <a:pt x="15" y="15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8" y="17"/>
                      </a:lnTo>
                      <a:lnTo>
                        <a:pt x="5" y="16"/>
                      </a:lnTo>
                      <a:lnTo>
                        <a:pt x="3" y="14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6" y="3"/>
                      </a:lnTo>
                      <a:lnTo>
                        <a:pt x="17" y="6"/>
                      </a:lnTo>
                      <a:lnTo>
                        <a:pt x="17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" name="Freeform 18"/>
                <p:cNvSpPr/>
                <p:nvPr/>
              </p:nvSpPr>
              <p:spPr bwMode="auto">
                <a:xfrm>
                  <a:off x="2944812" y="2907407"/>
                  <a:ext cx="15875" cy="15875"/>
                </a:xfrm>
                <a:custGeom>
                  <a:avLst/>
                  <a:gdLst>
                    <a:gd name="T0" fmla="*/ 15 w 20"/>
                    <a:gd name="T1" fmla="*/ 4 h 20"/>
                    <a:gd name="T2" fmla="*/ 15 w 20"/>
                    <a:gd name="T3" fmla="*/ 4 h 20"/>
                    <a:gd name="T4" fmla="*/ 18 w 20"/>
                    <a:gd name="T5" fmla="*/ 8 h 20"/>
                    <a:gd name="T6" fmla="*/ 19 w 20"/>
                    <a:gd name="T7" fmla="*/ 11 h 20"/>
                    <a:gd name="T8" fmla="*/ 20 w 20"/>
                    <a:gd name="T9" fmla="*/ 15 h 20"/>
                    <a:gd name="T10" fmla="*/ 19 w 20"/>
                    <a:gd name="T11" fmla="*/ 17 h 20"/>
                    <a:gd name="T12" fmla="*/ 19 w 20"/>
                    <a:gd name="T13" fmla="*/ 17 h 20"/>
                    <a:gd name="T14" fmla="*/ 16 w 20"/>
                    <a:gd name="T15" fmla="*/ 20 h 20"/>
                    <a:gd name="T16" fmla="*/ 13 w 20"/>
                    <a:gd name="T17" fmla="*/ 20 h 20"/>
                    <a:gd name="T18" fmla="*/ 9 w 20"/>
                    <a:gd name="T19" fmla="*/ 17 h 20"/>
                    <a:gd name="T20" fmla="*/ 5 w 20"/>
                    <a:gd name="T21" fmla="*/ 15 h 20"/>
                    <a:gd name="T22" fmla="*/ 5 w 20"/>
                    <a:gd name="T23" fmla="*/ 15 h 20"/>
                    <a:gd name="T24" fmla="*/ 2 w 20"/>
                    <a:gd name="T25" fmla="*/ 11 h 20"/>
                    <a:gd name="T26" fmla="*/ 1 w 20"/>
                    <a:gd name="T27" fmla="*/ 8 h 20"/>
                    <a:gd name="T28" fmla="*/ 0 w 20"/>
                    <a:gd name="T29" fmla="*/ 4 h 20"/>
                    <a:gd name="T30" fmla="*/ 1 w 20"/>
                    <a:gd name="T31" fmla="*/ 2 h 20"/>
                    <a:gd name="T32" fmla="*/ 1 w 20"/>
                    <a:gd name="T33" fmla="*/ 2 h 20"/>
                    <a:gd name="T34" fmla="*/ 4 w 20"/>
                    <a:gd name="T35" fmla="*/ 0 h 20"/>
                    <a:gd name="T36" fmla="*/ 7 w 20"/>
                    <a:gd name="T37" fmla="*/ 0 h 20"/>
                    <a:gd name="T38" fmla="*/ 11 w 20"/>
                    <a:gd name="T39" fmla="*/ 2 h 20"/>
                    <a:gd name="T40" fmla="*/ 15 w 20"/>
                    <a:gd name="T41" fmla="*/ 4 h 20"/>
                    <a:gd name="T42" fmla="*/ 15 w 20"/>
                    <a:gd name="T4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5" y="4"/>
                      </a:moveTo>
                      <a:lnTo>
                        <a:pt x="15" y="4"/>
                      </a:lnTo>
                      <a:lnTo>
                        <a:pt x="18" y="8"/>
                      </a:lnTo>
                      <a:lnTo>
                        <a:pt x="19" y="11"/>
                      </a:lnTo>
                      <a:lnTo>
                        <a:pt x="20" y="15"/>
                      </a:lnTo>
                      <a:lnTo>
                        <a:pt x="19" y="17"/>
                      </a:lnTo>
                      <a:lnTo>
                        <a:pt x="19" y="17"/>
                      </a:lnTo>
                      <a:lnTo>
                        <a:pt x="16" y="20"/>
                      </a:lnTo>
                      <a:lnTo>
                        <a:pt x="13" y="20"/>
                      </a:lnTo>
                      <a:lnTo>
                        <a:pt x="9" y="17"/>
                      </a:lnTo>
                      <a:lnTo>
                        <a:pt x="5" y="15"/>
                      </a:lnTo>
                      <a:lnTo>
                        <a:pt x="5" y="15"/>
                      </a:lnTo>
                      <a:lnTo>
                        <a:pt x="2" y="11"/>
                      </a:lnTo>
                      <a:lnTo>
                        <a:pt x="1" y="8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7" y="0"/>
                      </a:lnTo>
                      <a:lnTo>
                        <a:pt x="11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" name="Freeform 19"/>
                <p:cNvSpPr/>
                <p:nvPr/>
              </p:nvSpPr>
              <p:spPr bwMode="auto">
                <a:xfrm>
                  <a:off x="417512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D1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" name="Freeform 20"/>
                <p:cNvSpPr/>
                <p:nvPr/>
              </p:nvSpPr>
              <p:spPr bwMode="auto">
                <a:xfrm>
                  <a:off x="417512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" name="Freeform 21"/>
                <p:cNvSpPr/>
                <p:nvPr/>
              </p:nvSpPr>
              <p:spPr bwMode="auto">
                <a:xfrm>
                  <a:off x="401637" y="2581969"/>
                  <a:ext cx="263525" cy="542925"/>
                </a:xfrm>
                <a:custGeom>
                  <a:avLst/>
                  <a:gdLst>
                    <a:gd name="T0" fmla="*/ 162 w 332"/>
                    <a:gd name="T1" fmla="*/ 682 h 683"/>
                    <a:gd name="T2" fmla="*/ 115 w 332"/>
                    <a:gd name="T3" fmla="*/ 667 h 683"/>
                    <a:gd name="T4" fmla="*/ 74 w 332"/>
                    <a:gd name="T5" fmla="*/ 633 h 683"/>
                    <a:gd name="T6" fmla="*/ 50 w 332"/>
                    <a:gd name="T7" fmla="*/ 601 h 683"/>
                    <a:gd name="T8" fmla="*/ 26 w 332"/>
                    <a:gd name="T9" fmla="*/ 545 h 683"/>
                    <a:gd name="T10" fmla="*/ 13 w 332"/>
                    <a:gd name="T11" fmla="*/ 482 h 683"/>
                    <a:gd name="T12" fmla="*/ 12 w 332"/>
                    <a:gd name="T13" fmla="*/ 440 h 683"/>
                    <a:gd name="T14" fmla="*/ 19 w 332"/>
                    <a:gd name="T15" fmla="*/ 381 h 683"/>
                    <a:gd name="T16" fmla="*/ 37 w 332"/>
                    <a:gd name="T17" fmla="*/ 328 h 683"/>
                    <a:gd name="T18" fmla="*/ 36 w 332"/>
                    <a:gd name="T19" fmla="*/ 289 h 683"/>
                    <a:gd name="T20" fmla="*/ 14 w 332"/>
                    <a:gd name="T21" fmla="*/ 214 h 683"/>
                    <a:gd name="T22" fmla="*/ 2 w 332"/>
                    <a:gd name="T23" fmla="*/ 144 h 683"/>
                    <a:gd name="T24" fmla="*/ 1 w 332"/>
                    <a:gd name="T25" fmla="*/ 83 h 683"/>
                    <a:gd name="T26" fmla="*/ 7 w 332"/>
                    <a:gd name="T27" fmla="*/ 49 h 683"/>
                    <a:gd name="T28" fmla="*/ 22 w 332"/>
                    <a:gd name="T29" fmla="*/ 18 h 683"/>
                    <a:gd name="T30" fmla="*/ 40 w 332"/>
                    <a:gd name="T31" fmla="*/ 8 h 683"/>
                    <a:gd name="T32" fmla="*/ 46 w 332"/>
                    <a:gd name="T33" fmla="*/ 7 h 683"/>
                    <a:gd name="T34" fmla="*/ 72 w 332"/>
                    <a:gd name="T35" fmla="*/ 15 h 683"/>
                    <a:gd name="T36" fmla="*/ 95 w 332"/>
                    <a:gd name="T37" fmla="*/ 39 h 683"/>
                    <a:gd name="T38" fmla="*/ 116 w 332"/>
                    <a:gd name="T39" fmla="*/ 74 h 683"/>
                    <a:gd name="T40" fmla="*/ 145 w 332"/>
                    <a:gd name="T41" fmla="*/ 150 h 683"/>
                    <a:gd name="T42" fmla="*/ 158 w 332"/>
                    <a:gd name="T43" fmla="*/ 205 h 683"/>
                    <a:gd name="T44" fmla="*/ 165 w 332"/>
                    <a:gd name="T45" fmla="*/ 228 h 683"/>
                    <a:gd name="T46" fmla="*/ 176 w 332"/>
                    <a:gd name="T47" fmla="*/ 228 h 683"/>
                    <a:gd name="T48" fmla="*/ 181 w 332"/>
                    <a:gd name="T49" fmla="*/ 184 h 683"/>
                    <a:gd name="T50" fmla="*/ 205 w 332"/>
                    <a:gd name="T51" fmla="*/ 86 h 683"/>
                    <a:gd name="T52" fmla="*/ 222 w 332"/>
                    <a:gd name="T53" fmla="*/ 46 h 683"/>
                    <a:gd name="T54" fmla="*/ 242 w 332"/>
                    <a:gd name="T55" fmla="*/ 16 h 683"/>
                    <a:gd name="T56" fmla="*/ 267 w 332"/>
                    <a:gd name="T57" fmla="*/ 1 h 683"/>
                    <a:gd name="T58" fmla="*/ 281 w 332"/>
                    <a:gd name="T59" fmla="*/ 0 h 683"/>
                    <a:gd name="T60" fmla="*/ 297 w 332"/>
                    <a:gd name="T61" fmla="*/ 7 h 683"/>
                    <a:gd name="T62" fmla="*/ 315 w 332"/>
                    <a:gd name="T63" fmla="*/ 33 h 683"/>
                    <a:gd name="T64" fmla="*/ 326 w 332"/>
                    <a:gd name="T65" fmla="*/ 70 h 683"/>
                    <a:gd name="T66" fmla="*/ 330 w 332"/>
                    <a:gd name="T67" fmla="*/ 118 h 683"/>
                    <a:gd name="T68" fmla="*/ 323 w 332"/>
                    <a:gd name="T69" fmla="*/ 204 h 683"/>
                    <a:gd name="T70" fmla="*/ 311 w 332"/>
                    <a:gd name="T71" fmla="*/ 262 h 683"/>
                    <a:gd name="T72" fmla="*/ 295 w 332"/>
                    <a:gd name="T73" fmla="*/ 314 h 683"/>
                    <a:gd name="T74" fmla="*/ 316 w 332"/>
                    <a:gd name="T75" fmla="*/ 361 h 683"/>
                    <a:gd name="T76" fmla="*/ 329 w 332"/>
                    <a:gd name="T77" fmla="*/ 413 h 683"/>
                    <a:gd name="T78" fmla="*/ 332 w 332"/>
                    <a:gd name="T79" fmla="*/ 451 h 683"/>
                    <a:gd name="T80" fmla="*/ 328 w 332"/>
                    <a:gd name="T81" fmla="*/ 516 h 683"/>
                    <a:gd name="T82" fmla="*/ 310 w 332"/>
                    <a:gd name="T83" fmla="*/ 576 h 683"/>
                    <a:gd name="T84" fmla="*/ 292 w 332"/>
                    <a:gd name="T85" fmla="*/ 610 h 683"/>
                    <a:gd name="T86" fmla="*/ 254 w 332"/>
                    <a:gd name="T87" fmla="*/ 653 h 683"/>
                    <a:gd name="T88" fmla="*/ 211 w 332"/>
                    <a:gd name="T89" fmla="*/ 677 h 683"/>
                    <a:gd name="T90" fmla="*/ 178 w 332"/>
                    <a:gd name="T91" fmla="*/ 68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32" h="683">
                      <a:moveTo>
                        <a:pt x="178" y="683"/>
                      </a:moveTo>
                      <a:lnTo>
                        <a:pt x="178" y="683"/>
                      </a:lnTo>
                      <a:lnTo>
                        <a:pt x="162" y="682"/>
                      </a:lnTo>
                      <a:lnTo>
                        <a:pt x="146" y="679"/>
                      </a:lnTo>
                      <a:lnTo>
                        <a:pt x="131" y="674"/>
                      </a:lnTo>
                      <a:lnTo>
                        <a:pt x="115" y="667"/>
                      </a:lnTo>
                      <a:lnTo>
                        <a:pt x="100" y="657"/>
                      </a:lnTo>
                      <a:lnTo>
                        <a:pt x="87" y="646"/>
                      </a:lnTo>
                      <a:lnTo>
                        <a:pt x="74" y="633"/>
                      </a:lnTo>
                      <a:lnTo>
                        <a:pt x="62" y="617"/>
                      </a:lnTo>
                      <a:lnTo>
                        <a:pt x="62" y="617"/>
                      </a:lnTo>
                      <a:lnTo>
                        <a:pt x="50" y="601"/>
                      </a:lnTo>
                      <a:lnTo>
                        <a:pt x="41" y="583"/>
                      </a:lnTo>
                      <a:lnTo>
                        <a:pt x="33" y="565"/>
                      </a:lnTo>
                      <a:lnTo>
                        <a:pt x="26" y="545"/>
                      </a:lnTo>
                      <a:lnTo>
                        <a:pt x="20" y="525"/>
                      </a:lnTo>
                      <a:lnTo>
                        <a:pt x="16" y="504"/>
                      </a:lnTo>
                      <a:lnTo>
                        <a:pt x="13" y="482"/>
                      </a:lnTo>
                      <a:lnTo>
                        <a:pt x="12" y="460"/>
                      </a:lnTo>
                      <a:lnTo>
                        <a:pt x="12" y="460"/>
                      </a:lnTo>
                      <a:lnTo>
                        <a:pt x="12" y="440"/>
                      </a:lnTo>
                      <a:lnTo>
                        <a:pt x="13" y="419"/>
                      </a:lnTo>
                      <a:lnTo>
                        <a:pt x="16" y="400"/>
                      </a:lnTo>
                      <a:lnTo>
                        <a:pt x="19" y="381"/>
                      </a:lnTo>
                      <a:lnTo>
                        <a:pt x="24" y="363"/>
                      </a:lnTo>
                      <a:lnTo>
                        <a:pt x="30" y="345"/>
                      </a:lnTo>
                      <a:lnTo>
                        <a:pt x="37" y="328"/>
                      </a:lnTo>
                      <a:lnTo>
                        <a:pt x="45" y="312"/>
                      </a:lnTo>
                      <a:lnTo>
                        <a:pt x="45" y="312"/>
                      </a:lnTo>
                      <a:lnTo>
                        <a:pt x="36" y="289"/>
                      </a:lnTo>
                      <a:lnTo>
                        <a:pt x="27" y="266"/>
                      </a:lnTo>
                      <a:lnTo>
                        <a:pt x="20" y="241"/>
                      </a:lnTo>
                      <a:lnTo>
                        <a:pt x="14" y="214"/>
                      </a:lnTo>
                      <a:lnTo>
                        <a:pt x="14" y="214"/>
                      </a:lnTo>
                      <a:lnTo>
                        <a:pt x="7" y="179"/>
                      </a:lnTo>
                      <a:lnTo>
                        <a:pt x="2" y="144"/>
                      </a:lnTo>
                      <a:lnTo>
                        <a:pt x="0" y="113"/>
                      </a:lnTo>
                      <a:lnTo>
                        <a:pt x="0" y="98"/>
                      </a:lnTo>
                      <a:lnTo>
                        <a:pt x="1" y="83"/>
                      </a:lnTo>
                      <a:lnTo>
                        <a:pt x="1" y="83"/>
                      </a:lnTo>
                      <a:lnTo>
                        <a:pt x="3" y="64"/>
                      </a:lnTo>
                      <a:lnTo>
                        <a:pt x="7" y="49"/>
                      </a:lnTo>
                      <a:lnTo>
                        <a:pt x="11" y="36"/>
                      </a:lnTo>
                      <a:lnTo>
                        <a:pt x="16" y="27"/>
                      </a:lnTo>
                      <a:lnTo>
                        <a:pt x="22" y="18"/>
                      </a:lnTo>
                      <a:lnTo>
                        <a:pt x="28" y="13"/>
                      </a:lnTo>
                      <a:lnTo>
                        <a:pt x="34" y="10"/>
                      </a:lnTo>
                      <a:lnTo>
                        <a:pt x="40" y="8"/>
                      </a:lnTo>
                      <a:lnTo>
                        <a:pt x="40" y="8"/>
                      </a:lnTo>
                      <a:lnTo>
                        <a:pt x="46" y="7"/>
                      </a:lnTo>
                      <a:lnTo>
                        <a:pt x="46" y="7"/>
                      </a:lnTo>
                      <a:lnTo>
                        <a:pt x="55" y="8"/>
                      </a:lnTo>
                      <a:lnTo>
                        <a:pt x="64" y="11"/>
                      </a:lnTo>
                      <a:lnTo>
                        <a:pt x="72" y="15"/>
                      </a:lnTo>
                      <a:lnTo>
                        <a:pt x="80" y="21"/>
                      </a:lnTo>
                      <a:lnTo>
                        <a:pt x="88" y="30"/>
                      </a:lnTo>
                      <a:lnTo>
                        <a:pt x="95" y="39"/>
                      </a:lnTo>
                      <a:lnTo>
                        <a:pt x="102" y="50"/>
                      </a:lnTo>
                      <a:lnTo>
                        <a:pt x="109" y="62"/>
                      </a:lnTo>
                      <a:lnTo>
                        <a:pt x="116" y="74"/>
                      </a:lnTo>
                      <a:lnTo>
                        <a:pt x="122" y="88"/>
                      </a:lnTo>
                      <a:lnTo>
                        <a:pt x="135" y="118"/>
                      </a:lnTo>
                      <a:lnTo>
                        <a:pt x="145" y="150"/>
                      </a:lnTo>
                      <a:lnTo>
                        <a:pt x="153" y="183"/>
                      </a:lnTo>
                      <a:lnTo>
                        <a:pt x="153" y="183"/>
                      </a:lnTo>
                      <a:lnTo>
                        <a:pt x="158" y="205"/>
                      </a:lnTo>
                      <a:lnTo>
                        <a:pt x="162" y="228"/>
                      </a:lnTo>
                      <a:lnTo>
                        <a:pt x="162" y="228"/>
                      </a:lnTo>
                      <a:lnTo>
                        <a:pt x="165" y="228"/>
                      </a:lnTo>
                      <a:lnTo>
                        <a:pt x="165" y="228"/>
                      </a:lnTo>
                      <a:lnTo>
                        <a:pt x="176" y="228"/>
                      </a:lnTo>
                      <a:lnTo>
                        <a:pt x="176" y="228"/>
                      </a:lnTo>
                      <a:lnTo>
                        <a:pt x="178" y="206"/>
                      </a:lnTo>
                      <a:lnTo>
                        <a:pt x="181" y="184"/>
                      </a:lnTo>
                      <a:lnTo>
                        <a:pt x="181" y="184"/>
                      </a:lnTo>
                      <a:lnTo>
                        <a:pt x="187" y="149"/>
                      </a:lnTo>
                      <a:lnTo>
                        <a:pt x="196" y="117"/>
                      </a:lnTo>
                      <a:lnTo>
                        <a:pt x="205" y="86"/>
                      </a:lnTo>
                      <a:lnTo>
                        <a:pt x="210" y="72"/>
                      </a:lnTo>
                      <a:lnTo>
                        <a:pt x="216" y="59"/>
                      </a:lnTo>
                      <a:lnTo>
                        <a:pt x="222" y="46"/>
                      </a:lnTo>
                      <a:lnTo>
                        <a:pt x="229" y="35"/>
                      </a:lnTo>
                      <a:lnTo>
                        <a:pt x="235" y="26"/>
                      </a:lnTo>
                      <a:lnTo>
                        <a:pt x="242" y="16"/>
                      </a:lnTo>
                      <a:lnTo>
                        <a:pt x="250" y="10"/>
                      </a:lnTo>
                      <a:lnTo>
                        <a:pt x="259" y="5"/>
                      </a:lnTo>
                      <a:lnTo>
                        <a:pt x="267" y="1"/>
                      </a:lnTo>
                      <a:lnTo>
                        <a:pt x="275" y="0"/>
                      </a:lnTo>
                      <a:lnTo>
                        <a:pt x="275" y="0"/>
                      </a:lnTo>
                      <a:lnTo>
                        <a:pt x="281" y="0"/>
                      </a:lnTo>
                      <a:lnTo>
                        <a:pt x="281" y="0"/>
                      </a:lnTo>
                      <a:lnTo>
                        <a:pt x="290" y="3"/>
                      </a:lnTo>
                      <a:lnTo>
                        <a:pt x="297" y="7"/>
                      </a:lnTo>
                      <a:lnTo>
                        <a:pt x="304" y="14"/>
                      </a:lnTo>
                      <a:lnTo>
                        <a:pt x="310" y="22"/>
                      </a:lnTo>
                      <a:lnTo>
                        <a:pt x="315" y="33"/>
                      </a:lnTo>
                      <a:lnTo>
                        <a:pt x="319" y="44"/>
                      </a:lnTo>
                      <a:lnTo>
                        <a:pt x="322" y="56"/>
                      </a:lnTo>
                      <a:lnTo>
                        <a:pt x="326" y="70"/>
                      </a:lnTo>
                      <a:lnTo>
                        <a:pt x="328" y="85"/>
                      </a:lnTo>
                      <a:lnTo>
                        <a:pt x="329" y="101"/>
                      </a:lnTo>
                      <a:lnTo>
                        <a:pt x="330" y="118"/>
                      </a:lnTo>
                      <a:lnTo>
                        <a:pt x="330" y="134"/>
                      </a:lnTo>
                      <a:lnTo>
                        <a:pt x="328" y="170"/>
                      </a:lnTo>
                      <a:lnTo>
                        <a:pt x="323" y="204"/>
                      </a:lnTo>
                      <a:lnTo>
                        <a:pt x="323" y="204"/>
                      </a:lnTo>
                      <a:lnTo>
                        <a:pt x="318" y="234"/>
                      </a:lnTo>
                      <a:lnTo>
                        <a:pt x="311" y="262"/>
                      </a:lnTo>
                      <a:lnTo>
                        <a:pt x="304" y="289"/>
                      </a:lnTo>
                      <a:lnTo>
                        <a:pt x="295" y="314"/>
                      </a:lnTo>
                      <a:lnTo>
                        <a:pt x="295" y="314"/>
                      </a:lnTo>
                      <a:lnTo>
                        <a:pt x="303" y="328"/>
                      </a:lnTo>
                      <a:lnTo>
                        <a:pt x="310" y="344"/>
                      </a:lnTo>
                      <a:lnTo>
                        <a:pt x="316" y="361"/>
                      </a:lnTo>
                      <a:lnTo>
                        <a:pt x="321" y="378"/>
                      </a:lnTo>
                      <a:lnTo>
                        <a:pt x="326" y="395"/>
                      </a:lnTo>
                      <a:lnTo>
                        <a:pt x="329" y="413"/>
                      </a:lnTo>
                      <a:lnTo>
                        <a:pt x="331" y="432"/>
                      </a:lnTo>
                      <a:lnTo>
                        <a:pt x="332" y="451"/>
                      </a:lnTo>
                      <a:lnTo>
                        <a:pt x="332" y="451"/>
                      </a:lnTo>
                      <a:lnTo>
                        <a:pt x="332" y="473"/>
                      </a:lnTo>
                      <a:lnTo>
                        <a:pt x="331" y="494"/>
                      </a:lnTo>
                      <a:lnTo>
                        <a:pt x="328" y="516"/>
                      </a:lnTo>
                      <a:lnTo>
                        <a:pt x="322" y="536"/>
                      </a:lnTo>
                      <a:lnTo>
                        <a:pt x="317" y="556"/>
                      </a:lnTo>
                      <a:lnTo>
                        <a:pt x="310" y="576"/>
                      </a:lnTo>
                      <a:lnTo>
                        <a:pt x="301" y="594"/>
                      </a:lnTo>
                      <a:lnTo>
                        <a:pt x="292" y="610"/>
                      </a:lnTo>
                      <a:lnTo>
                        <a:pt x="292" y="610"/>
                      </a:lnTo>
                      <a:lnTo>
                        <a:pt x="281" y="626"/>
                      </a:lnTo>
                      <a:lnTo>
                        <a:pt x="268" y="641"/>
                      </a:lnTo>
                      <a:lnTo>
                        <a:pt x="254" y="653"/>
                      </a:lnTo>
                      <a:lnTo>
                        <a:pt x="240" y="663"/>
                      </a:lnTo>
                      <a:lnTo>
                        <a:pt x="226" y="671"/>
                      </a:lnTo>
                      <a:lnTo>
                        <a:pt x="211" y="677"/>
                      </a:lnTo>
                      <a:lnTo>
                        <a:pt x="195" y="681"/>
                      </a:lnTo>
                      <a:lnTo>
                        <a:pt x="178" y="683"/>
                      </a:lnTo>
                      <a:lnTo>
                        <a:pt x="178" y="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" name="Freeform 22"/>
                <p:cNvSpPr/>
                <p:nvPr/>
              </p:nvSpPr>
              <p:spPr bwMode="auto">
                <a:xfrm>
                  <a:off x="414337" y="2596257"/>
                  <a:ext cx="236537" cy="514350"/>
                </a:xfrm>
                <a:custGeom>
                  <a:avLst/>
                  <a:gdLst>
                    <a:gd name="T0" fmla="*/ 293 w 297"/>
                    <a:gd name="T1" fmla="*/ 150 h 649"/>
                    <a:gd name="T2" fmla="*/ 293 w 297"/>
                    <a:gd name="T3" fmla="*/ 71 h 649"/>
                    <a:gd name="T4" fmla="*/ 287 w 297"/>
                    <a:gd name="T5" fmla="*/ 35 h 649"/>
                    <a:gd name="T6" fmla="*/ 276 w 297"/>
                    <a:gd name="T7" fmla="*/ 11 h 649"/>
                    <a:gd name="T8" fmla="*/ 262 w 297"/>
                    <a:gd name="T9" fmla="*/ 0 h 649"/>
                    <a:gd name="T10" fmla="*/ 250 w 297"/>
                    <a:gd name="T11" fmla="*/ 2 h 649"/>
                    <a:gd name="T12" fmla="*/ 232 w 297"/>
                    <a:gd name="T13" fmla="*/ 19 h 649"/>
                    <a:gd name="T14" fmla="*/ 216 w 297"/>
                    <a:gd name="T15" fmla="*/ 47 h 649"/>
                    <a:gd name="T16" fmla="*/ 196 w 297"/>
                    <a:gd name="T17" fmla="*/ 101 h 649"/>
                    <a:gd name="T18" fmla="*/ 182 w 297"/>
                    <a:gd name="T19" fmla="*/ 169 h 649"/>
                    <a:gd name="T20" fmla="*/ 176 w 297"/>
                    <a:gd name="T21" fmla="*/ 231 h 649"/>
                    <a:gd name="T22" fmla="*/ 149 w 297"/>
                    <a:gd name="T23" fmla="*/ 228 h 649"/>
                    <a:gd name="T24" fmla="*/ 130 w 297"/>
                    <a:gd name="T25" fmla="*/ 230 h 649"/>
                    <a:gd name="T26" fmla="*/ 120 w 297"/>
                    <a:gd name="T27" fmla="*/ 170 h 649"/>
                    <a:gd name="T28" fmla="*/ 88 w 297"/>
                    <a:gd name="T29" fmla="*/ 75 h 649"/>
                    <a:gd name="T30" fmla="*/ 70 w 297"/>
                    <a:gd name="T31" fmla="*/ 40 h 649"/>
                    <a:gd name="T32" fmla="*/ 51 w 297"/>
                    <a:gd name="T33" fmla="*/ 17 h 649"/>
                    <a:gd name="T34" fmla="*/ 32 w 297"/>
                    <a:gd name="T35" fmla="*/ 8 h 649"/>
                    <a:gd name="T36" fmla="*/ 22 w 297"/>
                    <a:gd name="T37" fmla="*/ 11 h 649"/>
                    <a:gd name="T38" fmla="*/ 9 w 297"/>
                    <a:gd name="T39" fmla="*/ 27 h 649"/>
                    <a:gd name="T40" fmla="*/ 2 w 297"/>
                    <a:gd name="T41" fmla="*/ 55 h 649"/>
                    <a:gd name="T42" fmla="*/ 0 w 297"/>
                    <a:gd name="T43" fmla="*/ 95 h 649"/>
                    <a:gd name="T44" fmla="*/ 13 w 297"/>
                    <a:gd name="T45" fmla="*/ 194 h 649"/>
                    <a:gd name="T46" fmla="*/ 28 w 297"/>
                    <a:gd name="T47" fmla="*/ 249 h 649"/>
                    <a:gd name="T48" fmla="*/ 48 w 297"/>
                    <a:gd name="T49" fmla="*/ 296 h 649"/>
                    <a:gd name="T50" fmla="*/ 25 w 297"/>
                    <a:gd name="T51" fmla="*/ 345 h 649"/>
                    <a:gd name="T52" fmla="*/ 14 w 297"/>
                    <a:gd name="T53" fmla="*/ 401 h 649"/>
                    <a:gd name="T54" fmla="*/ 12 w 297"/>
                    <a:gd name="T55" fmla="*/ 442 h 649"/>
                    <a:gd name="T56" fmla="*/ 20 w 297"/>
                    <a:gd name="T57" fmla="*/ 505 h 649"/>
                    <a:gd name="T58" fmla="*/ 39 w 297"/>
                    <a:gd name="T59" fmla="*/ 560 h 649"/>
                    <a:gd name="T60" fmla="*/ 69 w 297"/>
                    <a:gd name="T61" fmla="*/ 603 h 649"/>
                    <a:gd name="T62" fmla="*/ 104 w 297"/>
                    <a:gd name="T63" fmla="*/ 634 h 649"/>
                    <a:gd name="T64" fmla="*/ 146 w 297"/>
                    <a:gd name="T65" fmla="*/ 648 h 649"/>
                    <a:gd name="T66" fmla="*/ 176 w 297"/>
                    <a:gd name="T67" fmla="*/ 647 h 649"/>
                    <a:gd name="T68" fmla="*/ 216 w 297"/>
                    <a:gd name="T69" fmla="*/ 631 h 649"/>
                    <a:gd name="T70" fmla="*/ 251 w 297"/>
                    <a:gd name="T71" fmla="*/ 598 h 649"/>
                    <a:gd name="T72" fmla="*/ 277 w 297"/>
                    <a:gd name="T73" fmla="*/ 553 h 649"/>
                    <a:gd name="T74" fmla="*/ 293 w 297"/>
                    <a:gd name="T75" fmla="*/ 497 h 649"/>
                    <a:gd name="T76" fmla="*/ 297 w 297"/>
                    <a:gd name="T77" fmla="*/ 434 h 649"/>
                    <a:gd name="T78" fmla="*/ 294 w 297"/>
                    <a:gd name="T79" fmla="*/ 395 h 649"/>
                    <a:gd name="T80" fmla="*/ 281 w 297"/>
                    <a:gd name="T81" fmla="*/ 344 h 649"/>
                    <a:gd name="T82" fmla="*/ 259 w 297"/>
                    <a:gd name="T83" fmla="*/ 298 h 649"/>
                    <a:gd name="T84" fmla="*/ 276 w 297"/>
                    <a:gd name="T85" fmla="*/ 247 h 649"/>
                    <a:gd name="T86" fmla="*/ 289 w 297"/>
                    <a:gd name="T87" fmla="*/ 185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7" h="649">
                      <a:moveTo>
                        <a:pt x="289" y="185"/>
                      </a:moveTo>
                      <a:lnTo>
                        <a:pt x="289" y="185"/>
                      </a:lnTo>
                      <a:lnTo>
                        <a:pt x="293" y="150"/>
                      </a:lnTo>
                      <a:lnTo>
                        <a:pt x="295" y="116"/>
                      </a:lnTo>
                      <a:lnTo>
                        <a:pt x="294" y="85"/>
                      </a:lnTo>
                      <a:lnTo>
                        <a:pt x="293" y="71"/>
                      </a:lnTo>
                      <a:lnTo>
                        <a:pt x="292" y="58"/>
                      </a:lnTo>
                      <a:lnTo>
                        <a:pt x="289" y="46"/>
                      </a:lnTo>
                      <a:lnTo>
                        <a:pt x="287" y="35"/>
                      </a:lnTo>
                      <a:lnTo>
                        <a:pt x="284" y="26"/>
                      </a:lnTo>
                      <a:lnTo>
                        <a:pt x="280" y="18"/>
                      </a:lnTo>
                      <a:lnTo>
                        <a:pt x="276" y="11"/>
                      </a:lnTo>
                      <a:lnTo>
                        <a:pt x="272" y="5"/>
                      </a:lnTo>
                      <a:lnTo>
                        <a:pt x="267" y="2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56" y="0"/>
                      </a:lnTo>
                      <a:lnTo>
                        <a:pt x="250" y="2"/>
                      </a:lnTo>
                      <a:lnTo>
                        <a:pt x="245" y="6"/>
                      </a:lnTo>
                      <a:lnTo>
                        <a:pt x="238" y="12"/>
                      </a:lnTo>
                      <a:lnTo>
                        <a:pt x="232" y="19"/>
                      </a:lnTo>
                      <a:lnTo>
                        <a:pt x="227" y="27"/>
                      </a:lnTo>
                      <a:lnTo>
                        <a:pt x="221" y="36"/>
                      </a:lnTo>
                      <a:lnTo>
                        <a:pt x="216" y="47"/>
                      </a:lnTo>
                      <a:lnTo>
                        <a:pt x="210" y="59"/>
                      </a:lnTo>
                      <a:lnTo>
                        <a:pt x="205" y="71"/>
                      </a:lnTo>
                      <a:lnTo>
                        <a:pt x="196" y="101"/>
                      </a:lnTo>
                      <a:lnTo>
                        <a:pt x="188" y="133"/>
                      </a:lnTo>
                      <a:lnTo>
                        <a:pt x="182" y="169"/>
                      </a:lnTo>
                      <a:lnTo>
                        <a:pt x="182" y="169"/>
                      </a:lnTo>
                      <a:lnTo>
                        <a:pt x="178" y="200"/>
                      </a:lnTo>
                      <a:lnTo>
                        <a:pt x="176" y="231"/>
                      </a:lnTo>
                      <a:lnTo>
                        <a:pt x="176" y="231"/>
                      </a:lnTo>
                      <a:lnTo>
                        <a:pt x="162" y="229"/>
                      </a:lnTo>
                      <a:lnTo>
                        <a:pt x="149" y="228"/>
                      </a:lnTo>
                      <a:lnTo>
                        <a:pt x="149" y="228"/>
                      </a:lnTo>
                      <a:lnTo>
                        <a:pt x="139" y="229"/>
                      </a:lnTo>
                      <a:lnTo>
                        <a:pt x="130" y="230"/>
                      </a:lnTo>
                      <a:lnTo>
                        <a:pt x="130" y="230"/>
                      </a:lnTo>
                      <a:lnTo>
                        <a:pt x="126" y="200"/>
                      </a:lnTo>
                      <a:lnTo>
                        <a:pt x="120" y="170"/>
                      </a:lnTo>
                      <a:lnTo>
                        <a:pt x="120" y="170"/>
                      </a:lnTo>
                      <a:lnTo>
                        <a:pt x="111" y="135"/>
                      </a:lnTo>
                      <a:lnTo>
                        <a:pt x="99" y="103"/>
                      </a:lnTo>
                      <a:lnTo>
                        <a:pt x="88" y="75"/>
                      </a:lnTo>
                      <a:lnTo>
                        <a:pt x="82" y="62"/>
                      </a:lnTo>
                      <a:lnTo>
                        <a:pt x="76" y="50"/>
                      </a:lnTo>
                      <a:lnTo>
                        <a:pt x="70" y="40"/>
                      </a:lnTo>
                      <a:lnTo>
                        <a:pt x="64" y="31"/>
                      </a:lnTo>
                      <a:lnTo>
                        <a:pt x="57" y="24"/>
                      </a:lnTo>
                      <a:lnTo>
                        <a:pt x="51" y="17"/>
                      </a:lnTo>
                      <a:lnTo>
                        <a:pt x="45" y="13"/>
                      </a:lnTo>
                      <a:lnTo>
                        <a:pt x="38" y="10"/>
                      </a:lnTo>
                      <a:lnTo>
                        <a:pt x="32" y="8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2" y="11"/>
                      </a:lnTo>
                      <a:lnTo>
                        <a:pt x="17" y="14"/>
                      </a:lnTo>
                      <a:lnTo>
                        <a:pt x="13" y="20"/>
                      </a:lnTo>
                      <a:lnTo>
                        <a:pt x="9" y="27"/>
                      </a:lnTo>
                      <a:lnTo>
                        <a:pt x="6" y="35"/>
                      </a:lnTo>
                      <a:lnTo>
                        <a:pt x="4" y="44"/>
                      </a:lnTo>
                      <a:lnTo>
                        <a:pt x="2" y="55"/>
                      </a:lnTo>
                      <a:lnTo>
                        <a:pt x="1" y="67"/>
                      </a:lnTo>
                      <a:lnTo>
                        <a:pt x="0" y="81"/>
                      </a:lnTo>
                      <a:lnTo>
                        <a:pt x="0" y="95"/>
                      </a:lnTo>
                      <a:lnTo>
                        <a:pt x="2" y="125"/>
                      </a:lnTo>
                      <a:lnTo>
                        <a:pt x="6" y="159"/>
                      </a:lnTo>
                      <a:lnTo>
                        <a:pt x="13" y="194"/>
                      </a:lnTo>
                      <a:lnTo>
                        <a:pt x="13" y="194"/>
                      </a:lnTo>
                      <a:lnTo>
                        <a:pt x="20" y="223"/>
                      </a:lnTo>
                      <a:lnTo>
                        <a:pt x="28" y="249"/>
                      </a:lnTo>
                      <a:lnTo>
                        <a:pt x="37" y="273"/>
                      </a:lnTo>
                      <a:lnTo>
                        <a:pt x="48" y="296"/>
                      </a:lnTo>
                      <a:lnTo>
                        <a:pt x="48" y="296"/>
                      </a:lnTo>
                      <a:lnTo>
                        <a:pt x="39" y="311"/>
                      </a:lnTo>
                      <a:lnTo>
                        <a:pt x="32" y="327"/>
                      </a:lnTo>
                      <a:lnTo>
                        <a:pt x="25" y="345"/>
                      </a:lnTo>
                      <a:lnTo>
                        <a:pt x="20" y="363"/>
                      </a:lnTo>
                      <a:lnTo>
                        <a:pt x="16" y="381"/>
                      </a:lnTo>
                      <a:lnTo>
                        <a:pt x="14" y="401"/>
                      </a:lnTo>
                      <a:lnTo>
                        <a:pt x="12" y="422"/>
                      </a:lnTo>
                      <a:lnTo>
                        <a:pt x="12" y="442"/>
                      </a:lnTo>
                      <a:lnTo>
                        <a:pt x="12" y="442"/>
                      </a:lnTo>
                      <a:lnTo>
                        <a:pt x="13" y="463"/>
                      </a:lnTo>
                      <a:lnTo>
                        <a:pt x="16" y="485"/>
                      </a:lnTo>
                      <a:lnTo>
                        <a:pt x="20" y="505"/>
                      </a:lnTo>
                      <a:lnTo>
                        <a:pt x="25" y="524"/>
                      </a:lnTo>
                      <a:lnTo>
                        <a:pt x="32" y="542"/>
                      </a:lnTo>
                      <a:lnTo>
                        <a:pt x="39" y="560"/>
                      </a:lnTo>
                      <a:lnTo>
                        <a:pt x="49" y="575"/>
                      </a:lnTo>
                      <a:lnTo>
                        <a:pt x="58" y="590"/>
                      </a:lnTo>
                      <a:lnTo>
                        <a:pt x="69" y="603"/>
                      </a:lnTo>
                      <a:lnTo>
                        <a:pt x="80" y="615"/>
                      </a:lnTo>
                      <a:lnTo>
                        <a:pt x="92" y="625"/>
                      </a:lnTo>
                      <a:lnTo>
                        <a:pt x="104" y="634"/>
                      </a:lnTo>
                      <a:lnTo>
                        <a:pt x="119" y="640"/>
                      </a:lnTo>
                      <a:lnTo>
                        <a:pt x="132" y="645"/>
                      </a:lnTo>
                      <a:lnTo>
                        <a:pt x="146" y="648"/>
                      </a:lnTo>
                      <a:lnTo>
                        <a:pt x="161" y="649"/>
                      </a:lnTo>
                      <a:lnTo>
                        <a:pt x="161" y="649"/>
                      </a:lnTo>
                      <a:lnTo>
                        <a:pt x="176" y="647"/>
                      </a:lnTo>
                      <a:lnTo>
                        <a:pt x="190" y="644"/>
                      </a:lnTo>
                      <a:lnTo>
                        <a:pt x="203" y="638"/>
                      </a:lnTo>
                      <a:lnTo>
                        <a:pt x="216" y="631"/>
                      </a:lnTo>
                      <a:lnTo>
                        <a:pt x="228" y="622"/>
                      </a:lnTo>
                      <a:lnTo>
                        <a:pt x="239" y="610"/>
                      </a:lnTo>
                      <a:lnTo>
                        <a:pt x="251" y="598"/>
                      </a:lnTo>
                      <a:lnTo>
                        <a:pt x="260" y="584"/>
                      </a:lnTo>
                      <a:lnTo>
                        <a:pt x="269" y="569"/>
                      </a:lnTo>
                      <a:lnTo>
                        <a:pt x="277" y="553"/>
                      </a:lnTo>
                      <a:lnTo>
                        <a:pt x="283" y="535"/>
                      </a:lnTo>
                      <a:lnTo>
                        <a:pt x="289" y="516"/>
                      </a:lnTo>
                      <a:lnTo>
                        <a:pt x="293" y="497"/>
                      </a:lnTo>
                      <a:lnTo>
                        <a:pt x="296" y="476"/>
                      </a:lnTo>
                      <a:lnTo>
                        <a:pt x="297" y="455"/>
                      </a:lnTo>
                      <a:lnTo>
                        <a:pt x="297" y="434"/>
                      </a:lnTo>
                      <a:lnTo>
                        <a:pt x="297" y="434"/>
                      </a:lnTo>
                      <a:lnTo>
                        <a:pt x="296" y="415"/>
                      </a:lnTo>
                      <a:lnTo>
                        <a:pt x="294" y="395"/>
                      </a:lnTo>
                      <a:lnTo>
                        <a:pt x="291" y="377"/>
                      </a:lnTo>
                      <a:lnTo>
                        <a:pt x="286" y="360"/>
                      </a:lnTo>
                      <a:lnTo>
                        <a:pt x="281" y="344"/>
                      </a:lnTo>
                      <a:lnTo>
                        <a:pt x="275" y="327"/>
                      </a:lnTo>
                      <a:lnTo>
                        <a:pt x="267" y="312"/>
                      </a:lnTo>
                      <a:lnTo>
                        <a:pt x="259" y="298"/>
                      </a:lnTo>
                      <a:lnTo>
                        <a:pt x="259" y="298"/>
                      </a:lnTo>
                      <a:lnTo>
                        <a:pt x="268" y="273"/>
                      </a:lnTo>
                      <a:lnTo>
                        <a:pt x="276" y="247"/>
                      </a:lnTo>
                      <a:lnTo>
                        <a:pt x="283" y="217"/>
                      </a:lnTo>
                      <a:lnTo>
                        <a:pt x="289" y="185"/>
                      </a:lnTo>
                      <a:lnTo>
                        <a:pt x="289" y="185"/>
                      </a:lnTo>
                      <a:close/>
                    </a:path>
                  </a:pathLst>
                </a:custGeom>
                <a:solidFill>
                  <a:srgbClr val="F7AD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" name="Freeform 23"/>
                <p:cNvSpPr/>
                <p:nvPr/>
              </p:nvSpPr>
              <p:spPr bwMode="auto">
                <a:xfrm>
                  <a:off x="565150" y="2874069"/>
                  <a:ext cx="26987" cy="26987"/>
                </a:xfrm>
                <a:custGeom>
                  <a:avLst/>
                  <a:gdLst>
                    <a:gd name="T0" fmla="*/ 33 w 33"/>
                    <a:gd name="T1" fmla="*/ 21 h 33"/>
                    <a:gd name="T2" fmla="*/ 33 w 33"/>
                    <a:gd name="T3" fmla="*/ 21 h 33"/>
                    <a:gd name="T4" fmla="*/ 32 w 33"/>
                    <a:gd name="T5" fmla="*/ 24 h 33"/>
                    <a:gd name="T6" fmla="*/ 30 w 33"/>
                    <a:gd name="T7" fmla="*/ 27 h 33"/>
                    <a:gd name="T8" fmla="*/ 28 w 33"/>
                    <a:gd name="T9" fmla="*/ 29 h 33"/>
                    <a:gd name="T10" fmla="*/ 25 w 33"/>
                    <a:gd name="T11" fmla="*/ 31 h 33"/>
                    <a:gd name="T12" fmla="*/ 22 w 33"/>
                    <a:gd name="T13" fmla="*/ 32 h 33"/>
                    <a:gd name="T14" fmla="*/ 19 w 33"/>
                    <a:gd name="T15" fmla="*/ 33 h 33"/>
                    <a:gd name="T16" fmla="*/ 16 w 33"/>
                    <a:gd name="T17" fmla="*/ 33 h 33"/>
                    <a:gd name="T18" fmla="*/ 13 w 33"/>
                    <a:gd name="T19" fmla="*/ 33 h 33"/>
                    <a:gd name="T20" fmla="*/ 13 w 33"/>
                    <a:gd name="T21" fmla="*/ 33 h 33"/>
                    <a:gd name="T22" fmla="*/ 9 w 33"/>
                    <a:gd name="T23" fmla="*/ 32 h 33"/>
                    <a:gd name="T24" fmla="*/ 7 w 33"/>
                    <a:gd name="T25" fmla="*/ 30 h 33"/>
                    <a:gd name="T26" fmla="*/ 4 w 33"/>
                    <a:gd name="T27" fmla="*/ 28 h 33"/>
                    <a:gd name="T28" fmla="*/ 3 w 33"/>
                    <a:gd name="T29" fmla="*/ 25 h 33"/>
                    <a:gd name="T30" fmla="*/ 1 w 33"/>
                    <a:gd name="T31" fmla="*/ 22 h 33"/>
                    <a:gd name="T32" fmla="*/ 0 w 33"/>
                    <a:gd name="T33" fmla="*/ 19 h 33"/>
                    <a:gd name="T34" fmla="*/ 0 w 33"/>
                    <a:gd name="T35" fmla="*/ 16 h 33"/>
                    <a:gd name="T36" fmla="*/ 1 w 33"/>
                    <a:gd name="T37" fmla="*/ 13 h 33"/>
                    <a:gd name="T38" fmla="*/ 1 w 33"/>
                    <a:gd name="T39" fmla="*/ 13 h 33"/>
                    <a:gd name="T40" fmla="*/ 2 w 33"/>
                    <a:gd name="T41" fmla="*/ 9 h 33"/>
                    <a:gd name="T42" fmla="*/ 4 w 33"/>
                    <a:gd name="T43" fmla="*/ 7 h 33"/>
                    <a:gd name="T44" fmla="*/ 6 w 33"/>
                    <a:gd name="T45" fmla="*/ 4 h 33"/>
                    <a:gd name="T46" fmla="*/ 9 w 33"/>
                    <a:gd name="T47" fmla="*/ 3 h 33"/>
                    <a:gd name="T48" fmla="*/ 11 w 33"/>
                    <a:gd name="T49" fmla="*/ 1 h 33"/>
                    <a:gd name="T50" fmla="*/ 15 w 33"/>
                    <a:gd name="T51" fmla="*/ 1 h 33"/>
                    <a:gd name="T52" fmla="*/ 18 w 33"/>
                    <a:gd name="T53" fmla="*/ 0 h 33"/>
                    <a:gd name="T54" fmla="*/ 21 w 33"/>
                    <a:gd name="T55" fmla="*/ 1 h 33"/>
                    <a:gd name="T56" fmla="*/ 21 w 33"/>
                    <a:gd name="T57" fmla="*/ 1 h 33"/>
                    <a:gd name="T58" fmla="*/ 24 w 33"/>
                    <a:gd name="T59" fmla="*/ 2 h 33"/>
                    <a:gd name="T60" fmla="*/ 27 w 33"/>
                    <a:gd name="T61" fmla="*/ 4 h 33"/>
                    <a:gd name="T62" fmla="*/ 29 w 33"/>
                    <a:gd name="T63" fmla="*/ 6 h 33"/>
                    <a:gd name="T64" fmla="*/ 31 w 33"/>
                    <a:gd name="T65" fmla="*/ 9 h 33"/>
                    <a:gd name="T66" fmla="*/ 32 w 33"/>
                    <a:gd name="T67" fmla="*/ 11 h 33"/>
                    <a:gd name="T68" fmla="*/ 33 w 33"/>
                    <a:gd name="T69" fmla="*/ 15 h 33"/>
                    <a:gd name="T70" fmla="*/ 33 w 33"/>
                    <a:gd name="T71" fmla="*/ 18 h 33"/>
                    <a:gd name="T72" fmla="*/ 33 w 33"/>
                    <a:gd name="T73" fmla="*/ 21 h 33"/>
                    <a:gd name="T74" fmla="*/ 33 w 33"/>
                    <a:gd name="T75" fmla="*/ 2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3" h="33">
                      <a:moveTo>
                        <a:pt x="33" y="21"/>
                      </a:moveTo>
                      <a:lnTo>
                        <a:pt x="33" y="21"/>
                      </a:lnTo>
                      <a:lnTo>
                        <a:pt x="32" y="24"/>
                      </a:lnTo>
                      <a:lnTo>
                        <a:pt x="30" y="27"/>
                      </a:lnTo>
                      <a:lnTo>
                        <a:pt x="28" y="29"/>
                      </a:lnTo>
                      <a:lnTo>
                        <a:pt x="25" y="31"/>
                      </a:lnTo>
                      <a:lnTo>
                        <a:pt x="22" y="32"/>
                      </a:lnTo>
                      <a:lnTo>
                        <a:pt x="19" y="33"/>
                      </a:lnTo>
                      <a:lnTo>
                        <a:pt x="16" y="33"/>
                      </a:lnTo>
                      <a:lnTo>
                        <a:pt x="13" y="33"/>
                      </a:lnTo>
                      <a:lnTo>
                        <a:pt x="13" y="33"/>
                      </a:lnTo>
                      <a:lnTo>
                        <a:pt x="9" y="32"/>
                      </a:lnTo>
                      <a:lnTo>
                        <a:pt x="7" y="30"/>
                      </a:lnTo>
                      <a:lnTo>
                        <a:pt x="4" y="28"/>
                      </a:lnTo>
                      <a:lnTo>
                        <a:pt x="3" y="25"/>
                      </a:lnTo>
                      <a:lnTo>
                        <a:pt x="1" y="22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2" y="9"/>
                      </a:lnTo>
                      <a:lnTo>
                        <a:pt x="4" y="7"/>
                      </a:lnTo>
                      <a:lnTo>
                        <a:pt x="6" y="4"/>
                      </a:lnTo>
                      <a:lnTo>
                        <a:pt x="9" y="3"/>
                      </a:lnTo>
                      <a:lnTo>
                        <a:pt x="11" y="1"/>
                      </a:lnTo>
                      <a:lnTo>
                        <a:pt x="15" y="1"/>
                      </a:lnTo>
                      <a:lnTo>
                        <a:pt x="18" y="0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4" y="2"/>
                      </a:lnTo>
                      <a:lnTo>
                        <a:pt x="27" y="4"/>
                      </a:lnTo>
                      <a:lnTo>
                        <a:pt x="29" y="6"/>
                      </a:lnTo>
                      <a:lnTo>
                        <a:pt x="31" y="9"/>
                      </a:lnTo>
                      <a:lnTo>
                        <a:pt x="32" y="11"/>
                      </a:lnTo>
                      <a:lnTo>
                        <a:pt x="33" y="15"/>
                      </a:lnTo>
                      <a:lnTo>
                        <a:pt x="33" y="18"/>
                      </a:lnTo>
                      <a:lnTo>
                        <a:pt x="33" y="21"/>
                      </a:lnTo>
                      <a:lnTo>
                        <a:pt x="33" y="2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" name="Freeform 24"/>
                <p:cNvSpPr/>
                <p:nvPr/>
              </p:nvSpPr>
              <p:spPr bwMode="auto">
                <a:xfrm>
                  <a:off x="487362" y="2866132"/>
                  <a:ext cx="28575" cy="28575"/>
                </a:xfrm>
                <a:custGeom>
                  <a:avLst/>
                  <a:gdLst>
                    <a:gd name="T0" fmla="*/ 35 w 36"/>
                    <a:gd name="T1" fmla="*/ 23 h 36"/>
                    <a:gd name="T2" fmla="*/ 35 w 36"/>
                    <a:gd name="T3" fmla="*/ 23 h 36"/>
                    <a:gd name="T4" fmla="*/ 34 w 36"/>
                    <a:gd name="T5" fmla="*/ 26 h 36"/>
                    <a:gd name="T6" fmla="*/ 32 w 36"/>
                    <a:gd name="T7" fmla="*/ 29 h 36"/>
                    <a:gd name="T8" fmla="*/ 30 w 36"/>
                    <a:gd name="T9" fmla="*/ 31 h 36"/>
                    <a:gd name="T10" fmla="*/ 27 w 36"/>
                    <a:gd name="T11" fmla="*/ 33 h 36"/>
                    <a:gd name="T12" fmla="*/ 24 w 36"/>
                    <a:gd name="T13" fmla="*/ 35 h 36"/>
                    <a:gd name="T14" fmla="*/ 21 w 36"/>
                    <a:gd name="T15" fmla="*/ 35 h 36"/>
                    <a:gd name="T16" fmla="*/ 18 w 36"/>
                    <a:gd name="T17" fmla="*/ 36 h 36"/>
                    <a:gd name="T18" fmla="*/ 13 w 36"/>
                    <a:gd name="T19" fmla="*/ 35 h 36"/>
                    <a:gd name="T20" fmla="*/ 13 w 36"/>
                    <a:gd name="T21" fmla="*/ 35 h 36"/>
                    <a:gd name="T22" fmla="*/ 10 w 36"/>
                    <a:gd name="T23" fmla="*/ 34 h 36"/>
                    <a:gd name="T24" fmla="*/ 7 w 36"/>
                    <a:gd name="T25" fmla="*/ 32 h 36"/>
                    <a:gd name="T26" fmla="*/ 4 w 36"/>
                    <a:gd name="T27" fmla="*/ 30 h 36"/>
                    <a:gd name="T28" fmla="*/ 2 w 36"/>
                    <a:gd name="T29" fmla="*/ 27 h 36"/>
                    <a:gd name="T30" fmla="*/ 1 w 36"/>
                    <a:gd name="T31" fmla="*/ 24 h 36"/>
                    <a:gd name="T32" fmla="*/ 0 w 36"/>
                    <a:gd name="T33" fmla="*/ 21 h 36"/>
                    <a:gd name="T34" fmla="*/ 0 w 36"/>
                    <a:gd name="T35" fmla="*/ 17 h 36"/>
                    <a:gd name="T36" fmla="*/ 1 w 36"/>
                    <a:gd name="T37" fmla="*/ 14 h 36"/>
                    <a:gd name="T38" fmla="*/ 1 w 36"/>
                    <a:gd name="T39" fmla="*/ 14 h 36"/>
                    <a:gd name="T40" fmla="*/ 2 w 36"/>
                    <a:gd name="T41" fmla="*/ 10 h 36"/>
                    <a:gd name="T42" fmla="*/ 4 w 36"/>
                    <a:gd name="T43" fmla="*/ 8 h 36"/>
                    <a:gd name="T44" fmla="*/ 6 w 36"/>
                    <a:gd name="T45" fmla="*/ 5 h 36"/>
                    <a:gd name="T46" fmla="*/ 9 w 36"/>
                    <a:gd name="T47" fmla="*/ 3 h 36"/>
                    <a:gd name="T48" fmla="*/ 12 w 36"/>
                    <a:gd name="T49" fmla="*/ 1 h 36"/>
                    <a:gd name="T50" fmla="*/ 15 w 36"/>
                    <a:gd name="T51" fmla="*/ 0 h 36"/>
                    <a:gd name="T52" fmla="*/ 20 w 36"/>
                    <a:gd name="T53" fmla="*/ 0 h 36"/>
                    <a:gd name="T54" fmla="*/ 23 w 36"/>
                    <a:gd name="T55" fmla="*/ 0 h 36"/>
                    <a:gd name="T56" fmla="*/ 23 w 36"/>
                    <a:gd name="T57" fmla="*/ 0 h 36"/>
                    <a:gd name="T58" fmla="*/ 26 w 36"/>
                    <a:gd name="T59" fmla="*/ 3 h 36"/>
                    <a:gd name="T60" fmla="*/ 29 w 36"/>
                    <a:gd name="T61" fmla="*/ 4 h 36"/>
                    <a:gd name="T62" fmla="*/ 32 w 36"/>
                    <a:gd name="T63" fmla="*/ 7 h 36"/>
                    <a:gd name="T64" fmla="*/ 34 w 36"/>
                    <a:gd name="T65" fmla="*/ 10 h 36"/>
                    <a:gd name="T66" fmla="*/ 35 w 36"/>
                    <a:gd name="T67" fmla="*/ 13 h 36"/>
                    <a:gd name="T68" fmla="*/ 36 w 36"/>
                    <a:gd name="T69" fmla="*/ 16 h 36"/>
                    <a:gd name="T70" fmla="*/ 36 w 36"/>
                    <a:gd name="T71" fmla="*/ 19 h 36"/>
                    <a:gd name="T72" fmla="*/ 35 w 36"/>
                    <a:gd name="T73" fmla="*/ 23 h 36"/>
                    <a:gd name="T74" fmla="*/ 35 w 36"/>
                    <a:gd name="T75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6" h="36">
                      <a:moveTo>
                        <a:pt x="35" y="23"/>
                      </a:moveTo>
                      <a:lnTo>
                        <a:pt x="35" y="23"/>
                      </a:lnTo>
                      <a:lnTo>
                        <a:pt x="34" y="26"/>
                      </a:lnTo>
                      <a:lnTo>
                        <a:pt x="32" y="29"/>
                      </a:lnTo>
                      <a:lnTo>
                        <a:pt x="30" y="31"/>
                      </a:lnTo>
                      <a:lnTo>
                        <a:pt x="27" y="33"/>
                      </a:lnTo>
                      <a:lnTo>
                        <a:pt x="24" y="35"/>
                      </a:lnTo>
                      <a:lnTo>
                        <a:pt x="21" y="35"/>
                      </a:lnTo>
                      <a:lnTo>
                        <a:pt x="18" y="36"/>
                      </a:lnTo>
                      <a:lnTo>
                        <a:pt x="13" y="35"/>
                      </a:lnTo>
                      <a:lnTo>
                        <a:pt x="13" y="35"/>
                      </a:lnTo>
                      <a:lnTo>
                        <a:pt x="10" y="34"/>
                      </a:lnTo>
                      <a:lnTo>
                        <a:pt x="7" y="32"/>
                      </a:lnTo>
                      <a:lnTo>
                        <a:pt x="4" y="30"/>
                      </a:lnTo>
                      <a:lnTo>
                        <a:pt x="2" y="27"/>
                      </a:lnTo>
                      <a:lnTo>
                        <a:pt x="1" y="24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8"/>
                      </a:lnTo>
                      <a:lnTo>
                        <a:pt x="6" y="5"/>
                      </a:lnTo>
                      <a:lnTo>
                        <a:pt x="9" y="3"/>
                      </a:lnTo>
                      <a:lnTo>
                        <a:pt x="12" y="1"/>
                      </a:lnTo>
                      <a:lnTo>
                        <a:pt x="15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26" y="3"/>
                      </a:lnTo>
                      <a:lnTo>
                        <a:pt x="29" y="4"/>
                      </a:lnTo>
                      <a:lnTo>
                        <a:pt x="32" y="7"/>
                      </a:lnTo>
                      <a:lnTo>
                        <a:pt x="34" y="10"/>
                      </a:lnTo>
                      <a:lnTo>
                        <a:pt x="35" y="13"/>
                      </a:lnTo>
                      <a:lnTo>
                        <a:pt x="36" y="16"/>
                      </a:lnTo>
                      <a:lnTo>
                        <a:pt x="36" y="19"/>
                      </a:lnTo>
                      <a:lnTo>
                        <a:pt x="35" y="23"/>
                      </a:lnTo>
                      <a:lnTo>
                        <a:pt x="35" y="23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" name="Freeform 25"/>
                <p:cNvSpPr/>
                <p:nvPr/>
              </p:nvSpPr>
              <p:spPr bwMode="auto">
                <a:xfrm>
                  <a:off x="508000" y="2924869"/>
                  <a:ext cx="50800" cy="52387"/>
                </a:xfrm>
                <a:custGeom>
                  <a:avLst/>
                  <a:gdLst>
                    <a:gd name="T0" fmla="*/ 64 w 64"/>
                    <a:gd name="T1" fmla="*/ 29 h 66"/>
                    <a:gd name="T2" fmla="*/ 64 w 64"/>
                    <a:gd name="T3" fmla="*/ 29 h 66"/>
                    <a:gd name="T4" fmla="*/ 63 w 64"/>
                    <a:gd name="T5" fmla="*/ 33 h 66"/>
                    <a:gd name="T6" fmla="*/ 62 w 64"/>
                    <a:gd name="T7" fmla="*/ 37 h 66"/>
                    <a:gd name="T8" fmla="*/ 57 w 64"/>
                    <a:gd name="T9" fmla="*/ 43 h 66"/>
                    <a:gd name="T10" fmla="*/ 50 w 64"/>
                    <a:gd name="T11" fmla="*/ 49 h 66"/>
                    <a:gd name="T12" fmla="*/ 44 w 64"/>
                    <a:gd name="T13" fmla="*/ 53 h 66"/>
                    <a:gd name="T14" fmla="*/ 30 w 64"/>
                    <a:gd name="T15" fmla="*/ 60 h 66"/>
                    <a:gd name="T16" fmla="*/ 25 w 64"/>
                    <a:gd name="T17" fmla="*/ 64 h 66"/>
                    <a:gd name="T18" fmla="*/ 21 w 64"/>
                    <a:gd name="T19" fmla="*/ 66 h 66"/>
                    <a:gd name="T20" fmla="*/ 21 w 64"/>
                    <a:gd name="T21" fmla="*/ 66 h 66"/>
                    <a:gd name="T22" fmla="*/ 19 w 64"/>
                    <a:gd name="T23" fmla="*/ 61 h 66"/>
                    <a:gd name="T24" fmla="*/ 16 w 64"/>
                    <a:gd name="T25" fmla="*/ 56 h 66"/>
                    <a:gd name="T26" fmla="*/ 7 w 64"/>
                    <a:gd name="T27" fmla="*/ 44 h 66"/>
                    <a:gd name="T28" fmla="*/ 3 w 64"/>
                    <a:gd name="T29" fmla="*/ 37 h 66"/>
                    <a:gd name="T30" fmla="*/ 1 w 64"/>
                    <a:gd name="T31" fmla="*/ 29 h 66"/>
                    <a:gd name="T32" fmla="*/ 0 w 64"/>
                    <a:gd name="T33" fmla="*/ 22 h 66"/>
                    <a:gd name="T34" fmla="*/ 1 w 64"/>
                    <a:gd name="T35" fmla="*/ 18 h 66"/>
                    <a:gd name="T36" fmla="*/ 2 w 64"/>
                    <a:gd name="T37" fmla="*/ 14 h 66"/>
                    <a:gd name="T38" fmla="*/ 2 w 64"/>
                    <a:gd name="T39" fmla="*/ 14 h 66"/>
                    <a:gd name="T40" fmla="*/ 4 w 64"/>
                    <a:gd name="T41" fmla="*/ 9 h 66"/>
                    <a:gd name="T42" fmla="*/ 8 w 64"/>
                    <a:gd name="T43" fmla="*/ 6 h 66"/>
                    <a:gd name="T44" fmla="*/ 12 w 64"/>
                    <a:gd name="T45" fmla="*/ 3 h 66"/>
                    <a:gd name="T46" fmla="*/ 17 w 64"/>
                    <a:gd name="T47" fmla="*/ 1 h 66"/>
                    <a:gd name="T48" fmla="*/ 23 w 64"/>
                    <a:gd name="T49" fmla="*/ 0 h 66"/>
                    <a:gd name="T50" fmla="*/ 28 w 64"/>
                    <a:gd name="T51" fmla="*/ 1 h 66"/>
                    <a:gd name="T52" fmla="*/ 32 w 64"/>
                    <a:gd name="T53" fmla="*/ 2 h 66"/>
                    <a:gd name="T54" fmla="*/ 36 w 64"/>
                    <a:gd name="T55" fmla="*/ 5 h 66"/>
                    <a:gd name="T56" fmla="*/ 36 w 64"/>
                    <a:gd name="T57" fmla="*/ 5 h 66"/>
                    <a:gd name="T58" fmla="*/ 41 w 64"/>
                    <a:gd name="T59" fmla="*/ 4 h 66"/>
                    <a:gd name="T60" fmla="*/ 46 w 64"/>
                    <a:gd name="T61" fmla="*/ 5 h 66"/>
                    <a:gd name="T62" fmla="*/ 51 w 64"/>
                    <a:gd name="T63" fmla="*/ 7 h 66"/>
                    <a:gd name="T64" fmla="*/ 55 w 64"/>
                    <a:gd name="T65" fmla="*/ 10 h 66"/>
                    <a:gd name="T66" fmla="*/ 59 w 64"/>
                    <a:gd name="T67" fmla="*/ 14 h 66"/>
                    <a:gd name="T68" fmla="*/ 62 w 64"/>
                    <a:gd name="T69" fmla="*/ 19 h 66"/>
                    <a:gd name="T70" fmla="*/ 64 w 64"/>
                    <a:gd name="T71" fmla="*/ 24 h 66"/>
                    <a:gd name="T72" fmla="*/ 64 w 64"/>
                    <a:gd name="T73" fmla="*/ 29 h 66"/>
                    <a:gd name="T74" fmla="*/ 64 w 64"/>
                    <a:gd name="T75" fmla="*/ 29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4" h="66">
                      <a:moveTo>
                        <a:pt x="64" y="29"/>
                      </a:moveTo>
                      <a:lnTo>
                        <a:pt x="64" y="29"/>
                      </a:lnTo>
                      <a:lnTo>
                        <a:pt x="63" y="33"/>
                      </a:lnTo>
                      <a:lnTo>
                        <a:pt x="62" y="37"/>
                      </a:lnTo>
                      <a:lnTo>
                        <a:pt x="57" y="43"/>
                      </a:lnTo>
                      <a:lnTo>
                        <a:pt x="50" y="49"/>
                      </a:lnTo>
                      <a:lnTo>
                        <a:pt x="44" y="53"/>
                      </a:lnTo>
                      <a:lnTo>
                        <a:pt x="30" y="60"/>
                      </a:lnTo>
                      <a:lnTo>
                        <a:pt x="25" y="64"/>
                      </a:lnTo>
                      <a:lnTo>
                        <a:pt x="21" y="66"/>
                      </a:lnTo>
                      <a:lnTo>
                        <a:pt x="21" y="66"/>
                      </a:lnTo>
                      <a:lnTo>
                        <a:pt x="19" y="61"/>
                      </a:lnTo>
                      <a:lnTo>
                        <a:pt x="16" y="56"/>
                      </a:lnTo>
                      <a:lnTo>
                        <a:pt x="7" y="44"/>
                      </a:lnTo>
                      <a:lnTo>
                        <a:pt x="3" y="37"/>
                      </a:lnTo>
                      <a:lnTo>
                        <a:pt x="1" y="29"/>
                      </a:lnTo>
                      <a:lnTo>
                        <a:pt x="0" y="22"/>
                      </a:lnTo>
                      <a:lnTo>
                        <a:pt x="1" y="18"/>
                      </a:lnTo>
                      <a:lnTo>
                        <a:pt x="2" y="14"/>
                      </a:lnTo>
                      <a:lnTo>
                        <a:pt x="2" y="14"/>
                      </a:lnTo>
                      <a:lnTo>
                        <a:pt x="4" y="9"/>
                      </a:lnTo>
                      <a:lnTo>
                        <a:pt x="8" y="6"/>
                      </a:lnTo>
                      <a:lnTo>
                        <a:pt x="12" y="3"/>
                      </a:lnTo>
                      <a:lnTo>
                        <a:pt x="17" y="1"/>
                      </a:lnTo>
                      <a:lnTo>
                        <a:pt x="23" y="0"/>
                      </a:lnTo>
                      <a:lnTo>
                        <a:pt x="28" y="1"/>
                      </a:lnTo>
                      <a:lnTo>
                        <a:pt x="32" y="2"/>
                      </a:lnTo>
                      <a:lnTo>
                        <a:pt x="36" y="5"/>
                      </a:lnTo>
                      <a:lnTo>
                        <a:pt x="36" y="5"/>
                      </a:lnTo>
                      <a:lnTo>
                        <a:pt x="41" y="4"/>
                      </a:lnTo>
                      <a:lnTo>
                        <a:pt x="46" y="5"/>
                      </a:lnTo>
                      <a:lnTo>
                        <a:pt x="51" y="7"/>
                      </a:lnTo>
                      <a:lnTo>
                        <a:pt x="55" y="10"/>
                      </a:lnTo>
                      <a:lnTo>
                        <a:pt x="59" y="14"/>
                      </a:lnTo>
                      <a:lnTo>
                        <a:pt x="62" y="19"/>
                      </a:lnTo>
                      <a:lnTo>
                        <a:pt x="64" y="24"/>
                      </a:lnTo>
                      <a:lnTo>
                        <a:pt x="64" y="29"/>
                      </a:lnTo>
                      <a:lnTo>
                        <a:pt x="64" y="2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" name="Freeform 26"/>
                <p:cNvSpPr/>
                <p:nvPr/>
              </p:nvSpPr>
              <p:spPr bwMode="auto">
                <a:xfrm>
                  <a:off x="577850" y="2878832"/>
                  <a:ext cx="14287" cy="14287"/>
                </a:xfrm>
                <a:custGeom>
                  <a:avLst/>
                  <a:gdLst>
                    <a:gd name="T0" fmla="*/ 16 w 17"/>
                    <a:gd name="T1" fmla="*/ 6 h 17"/>
                    <a:gd name="T2" fmla="*/ 16 w 17"/>
                    <a:gd name="T3" fmla="*/ 6 h 17"/>
                    <a:gd name="T4" fmla="*/ 17 w 17"/>
                    <a:gd name="T5" fmla="*/ 10 h 17"/>
                    <a:gd name="T6" fmla="*/ 15 w 17"/>
                    <a:gd name="T7" fmla="*/ 13 h 17"/>
                    <a:gd name="T8" fmla="*/ 13 w 17"/>
                    <a:gd name="T9" fmla="*/ 15 h 17"/>
                    <a:gd name="T10" fmla="*/ 10 w 17"/>
                    <a:gd name="T11" fmla="*/ 17 h 17"/>
                    <a:gd name="T12" fmla="*/ 10 w 17"/>
                    <a:gd name="T13" fmla="*/ 17 h 17"/>
                    <a:gd name="T14" fmla="*/ 7 w 17"/>
                    <a:gd name="T15" fmla="*/ 17 h 17"/>
                    <a:gd name="T16" fmla="*/ 4 w 17"/>
                    <a:gd name="T17" fmla="*/ 16 h 17"/>
                    <a:gd name="T18" fmla="*/ 1 w 17"/>
                    <a:gd name="T19" fmla="*/ 14 h 17"/>
                    <a:gd name="T20" fmla="*/ 0 w 17"/>
                    <a:gd name="T21" fmla="*/ 11 h 17"/>
                    <a:gd name="T22" fmla="*/ 0 w 17"/>
                    <a:gd name="T23" fmla="*/ 11 h 17"/>
                    <a:gd name="T24" fmla="*/ 0 w 17"/>
                    <a:gd name="T25" fmla="*/ 7 h 17"/>
                    <a:gd name="T26" fmla="*/ 1 w 17"/>
                    <a:gd name="T27" fmla="*/ 4 h 17"/>
                    <a:gd name="T28" fmla="*/ 3 w 17"/>
                    <a:gd name="T29" fmla="*/ 2 h 17"/>
                    <a:gd name="T30" fmla="*/ 6 w 17"/>
                    <a:gd name="T31" fmla="*/ 0 h 17"/>
                    <a:gd name="T32" fmla="*/ 6 w 17"/>
                    <a:gd name="T33" fmla="*/ 0 h 17"/>
                    <a:gd name="T34" fmla="*/ 9 w 17"/>
                    <a:gd name="T35" fmla="*/ 0 h 17"/>
                    <a:gd name="T36" fmla="*/ 12 w 17"/>
                    <a:gd name="T37" fmla="*/ 1 h 17"/>
                    <a:gd name="T38" fmla="*/ 15 w 17"/>
                    <a:gd name="T39" fmla="*/ 3 h 17"/>
                    <a:gd name="T40" fmla="*/ 16 w 17"/>
                    <a:gd name="T41" fmla="*/ 6 h 17"/>
                    <a:gd name="T42" fmla="*/ 16 w 17"/>
                    <a:gd name="T43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7" h="17">
                      <a:moveTo>
                        <a:pt x="16" y="6"/>
                      </a:moveTo>
                      <a:lnTo>
                        <a:pt x="16" y="6"/>
                      </a:lnTo>
                      <a:lnTo>
                        <a:pt x="17" y="10"/>
                      </a:lnTo>
                      <a:lnTo>
                        <a:pt x="15" y="13"/>
                      </a:lnTo>
                      <a:lnTo>
                        <a:pt x="13" y="15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7" y="17"/>
                      </a:lnTo>
                      <a:lnTo>
                        <a:pt x="4" y="16"/>
                      </a:lnTo>
                      <a:lnTo>
                        <a:pt x="1" y="14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5" y="3"/>
                      </a:lnTo>
                      <a:lnTo>
                        <a:pt x="16" y="6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" name="Freeform 27"/>
                <p:cNvSpPr/>
                <p:nvPr/>
              </p:nvSpPr>
              <p:spPr bwMode="auto">
                <a:xfrm>
                  <a:off x="490537" y="2867719"/>
                  <a:ext cx="12700" cy="12700"/>
                </a:xfrm>
                <a:custGeom>
                  <a:avLst/>
                  <a:gdLst>
                    <a:gd name="T0" fmla="*/ 17 w 18"/>
                    <a:gd name="T1" fmla="*/ 8 h 18"/>
                    <a:gd name="T2" fmla="*/ 17 w 18"/>
                    <a:gd name="T3" fmla="*/ 8 h 18"/>
                    <a:gd name="T4" fmla="*/ 18 w 18"/>
                    <a:gd name="T5" fmla="*/ 11 h 18"/>
                    <a:gd name="T6" fmla="*/ 17 w 18"/>
                    <a:gd name="T7" fmla="*/ 14 h 18"/>
                    <a:gd name="T8" fmla="*/ 14 w 18"/>
                    <a:gd name="T9" fmla="*/ 16 h 18"/>
                    <a:gd name="T10" fmla="*/ 10 w 18"/>
                    <a:gd name="T11" fmla="*/ 18 h 18"/>
                    <a:gd name="T12" fmla="*/ 10 w 18"/>
                    <a:gd name="T13" fmla="*/ 18 h 18"/>
                    <a:gd name="T14" fmla="*/ 7 w 18"/>
                    <a:gd name="T15" fmla="*/ 18 h 18"/>
                    <a:gd name="T16" fmla="*/ 4 w 18"/>
                    <a:gd name="T17" fmla="*/ 17 h 18"/>
                    <a:gd name="T18" fmla="*/ 1 w 18"/>
                    <a:gd name="T19" fmla="*/ 15 h 18"/>
                    <a:gd name="T20" fmla="*/ 0 w 18"/>
                    <a:gd name="T21" fmla="*/ 12 h 18"/>
                    <a:gd name="T22" fmla="*/ 0 w 18"/>
                    <a:gd name="T23" fmla="*/ 12 h 18"/>
                    <a:gd name="T24" fmla="*/ 0 w 18"/>
                    <a:gd name="T25" fmla="*/ 9 h 18"/>
                    <a:gd name="T26" fmla="*/ 1 w 18"/>
                    <a:gd name="T27" fmla="*/ 5 h 18"/>
                    <a:gd name="T28" fmla="*/ 3 w 18"/>
                    <a:gd name="T29" fmla="*/ 3 h 18"/>
                    <a:gd name="T30" fmla="*/ 6 w 18"/>
                    <a:gd name="T31" fmla="*/ 0 h 18"/>
                    <a:gd name="T32" fmla="*/ 6 w 18"/>
                    <a:gd name="T33" fmla="*/ 0 h 18"/>
                    <a:gd name="T34" fmla="*/ 9 w 18"/>
                    <a:gd name="T35" fmla="*/ 0 h 18"/>
                    <a:gd name="T36" fmla="*/ 12 w 18"/>
                    <a:gd name="T37" fmla="*/ 2 h 18"/>
                    <a:gd name="T38" fmla="*/ 16 w 18"/>
                    <a:gd name="T39" fmla="*/ 5 h 18"/>
                    <a:gd name="T40" fmla="*/ 17 w 18"/>
                    <a:gd name="T41" fmla="*/ 8 h 18"/>
                    <a:gd name="T42" fmla="*/ 17 w 18"/>
                    <a:gd name="T43" fmla="*/ 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8">
                      <a:moveTo>
                        <a:pt x="17" y="8"/>
                      </a:moveTo>
                      <a:lnTo>
                        <a:pt x="17" y="8"/>
                      </a:lnTo>
                      <a:lnTo>
                        <a:pt x="18" y="11"/>
                      </a:lnTo>
                      <a:lnTo>
                        <a:pt x="17" y="14"/>
                      </a:lnTo>
                      <a:lnTo>
                        <a:pt x="14" y="16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7" y="18"/>
                      </a:lnTo>
                      <a:lnTo>
                        <a:pt x="4" y="17"/>
                      </a:lnTo>
                      <a:lnTo>
                        <a:pt x="1" y="15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2"/>
                      </a:lnTo>
                      <a:lnTo>
                        <a:pt x="16" y="5"/>
                      </a:lnTo>
                      <a:lnTo>
                        <a:pt x="17" y="8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" name="Freeform 28"/>
                <p:cNvSpPr/>
                <p:nvPr/>
              </p:nvSpPr>
              <p:spPr bwMode="auto">
                <a:xfrm>
                  <a:off x="523875" y="2932807"/>
                  <a:ext cx="22225" cy="14287"/>
                </a:xfrm>
                <a:custGeom>
                  <a:avLst/>
                  <a:gdLst>
                    <a:gd name="T0" fmla="*/ 15 w 26"/>
                    <a:gd name="T1" fmla="*/ 1 h 18"/>
                    <a:gd name="T2" fmla="*/ 15 w 26"/>
                    <a:gd name="T3" fmla="*/ 1 h 18"/>
                    <a:gd name="T4" fmla="*/ 20 w 26"/>
                    <a:gd name="T5" fmla="*/ 3 h 18"/>
                    <a:gd name="T6" fmla="*/ 24 w 26"/>
                    <a:gd name="T7" fmla="*/ 6 h 18"/>
                    <a:gd name="T8" fmla="*/ 26 w 26"/>
                    <a:gd name="T9" fmla="*/ 10 h 18"/>
                    <a:gd name="T10" fmla="*/ 26 w 26"/>
                    <a:gd name="T11" fmla="*/ 13 h 18"/>
                    <a:gd name="T12" fmla="*/ 26 w 26"/>
                    <a:gd name="T13" fmla="*/ 13 h 18"/>
                    <a:gd name="T14" fmla="*/ 24 w 26"/>
                    <a:gd name="T15" fmla="*/ 16 h 18"/>
                    <a:gd name="T16" fmla="*/ 20 w 26"/>
                    <a:gd name="T17" fmla="*/ 17 h 18"/>
                    <a:gd name="T18" fmla="*/ 16 w 26"/>
                    <a:gd name="T19" fmla="*/ 18 h 18"/>
                    <a:gd name="T20" fmla="*/ 10 w 26"/>
                    <a:gd name="T21" fmla="*/ 17 h 18"/>
                    <a:gd name="T22" fmla="*/ 10 w 26"/>
                    <a:gd name="T23" fmla="*/ 17 h 18"/>
                    <a:gd name="T24" fmla="*/ 6 w 26"/>
                    <a:gd name="T25" fmla="*/ 14 h 18"/>
                    <a:gd name="T26" fmla="*/ 2 w 26"/>
                    <a:gd name="T27" fmla="*/ 11 h 18"/>
                    <a:gd name="T28" fmla="*/ 0 w 26"/>
                    <a:gd name="T29" fmla="*/ 8 h 18"/>
                    <a:gd name="T30" fmla="*/ 0 w 26"/>
                    <a:gd name="T31" fmla="*/ 5 h 18"/>
                    <a:gd name="T32" fmla="*/ 0 w 26"/>
                    <a:gd name="T33" fmla="*/ 5 h 18"/>
                    <a:gd name="T34" fmla="*/ 2 w 26"/>
                    <a:gd name="T35" fmla="*/ 2 h 18"/>
                    <a:gd name="T36" fmla="*/ 6 w 26"/>
                    <a:gd name="T37" fmla="*/ 0 h 18"/>
                    <a:gd name="T38" fmla="*/ 10 w 26"/>
                    <a:gd name="T39" fmla="*/ 0 h 18"/>
                    <a:gd name="T40" fmla="*/ 15 w 26"/>
                    <a:gd name="T41" fmla="*/ 1 h 18"/>
                    <a:gd name="T42" fmla="*/ 15 w 26"/>
                    <a:gd name="T43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18">
                      <a:moveTo>
                        <a:pt x="15" y="1"/>
                      </a:move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10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6"/>
                      </a:lnTo>
                      <a:lnTo>
                        <a:pt x="20" y="17"/>
                      </a:lnTo>
                      <a:lnTo>
                        <a:pt x="16" y="18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6" y="14"/>
                      </a:lnTo>
                      <a:lnTo>
                        <a:pt x="2" y="11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5" y="1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" name="Freeform 29"/>
                <p:cNvSpPr/>
                <p:nvPr/>
              </p:nvSpPr>
              <p:spPr bwMode="auto">
                <a:xfrm>
                  <a:off x="569912" y="2945507"/>
                  <a:ext cx="163512" cy="12700"/>
                </a:xfrm>
                <a:custGeom>
                  <a:avLst/>
                  <a:gdLst>
                    <a:gd name="T0" fmla="*/ 206 w 206"/>
                    <a:gd name="T1" fmla="*/ 12 h 15"/>
                    <a:gd name="T2" fmla="*/ 206 w 206"/>
                    <a:gd name="T3" fmla="*/ 12 h 15"/>
                    <a:gd name="T4" fmla="*/ 199 w 206"/>
                    <a:gd name="T5" fmla="*/ 9 h 15"/>
                    <a:gd name="T6" fmla="*/ 190 w 206"/>
                    <a:gd name="T7" fmla="*/ 7 h 15"/>
                    <a:gd name="T8" fmla="*/ 190 w 206"/>
                    <a:gd name="T9" fmla="*/ 7 h 15"/>
                    <a:gd name="T10" fmla="*/ 170 w 206"/>
                    <a:gd name="T11" fmla="*/ 4 h 15"/>
                    <a:gd name="T12" fmla="*/ 148 w 206"/>
                    <a:gd name="T13" fmla="*/ 2 h 15"/>
                    <a:gd name="T14" fmla="*/ 124 w 206"/>
                    <a:gd name="T15" fmla="*/ 1 h 15"/>
                    <a:gd name="T16" fmla="*/ 97 w 206"/>
                    <a:gd name="T17" fmla="*/ 0 h 15"/>
                    <a:gd name="T18" fmla="*/ 97 w 206"/>
                    <a:gd name="T19" fmla="*/ 0 h 15"/>
                    <a:gd name="T20" fmla="*/ 63 w 206"/>
                    <a:gd name="T21" fmla="*/ 1 h 15"/>
                    <a:gd name="T22" fmla="*/ 33 w 206"/>
                    <a:gd name="T23" fmla="*/ 2 h 15"/>
                    <a:gd name="T24" fmla="*/ 33 w 206"/>
                    <a:gd name="T25" fmla="*/ 2 h 15"/>
                    <a:gd name="T26" fmla="*/ 11 w 206"/>
                    <a:gd name="T27" fmla="*/ 5 h 15"/>
                    <a:gd name="T28" fmla="*/ 11 w 206"/>
                    <a:gd name="T29" fmla="*/ 5 h 15"/>
                    <a:gd name="T30" fmla="*/ 4 w 206"/>
                    <a:gd name="T31" fmla="*/ 7 h 15"/>
                    <a:gd name="T32" fmla="*/ 4 w 206"/>
                    <a:gd name="T33" fmla="*/ 7 h 15"/>
                    <a:gd name="T34" fmla="*/ 1 w 206"/>
                    <a:gd name="T35" fmla="*/ 7 h 15"/>
                    <a:gd name="T36" fmla="*/ 0 w 206"/>
                    <a:gd name="T37" fmla="*/ 9 h 15"/>
                    <a:gd name="T38" fmla="*/ 2 w 206"/>
                    <a:gd name="T39" fmla="*/ 11 h 15"/>
                    <a:gd name="T40" fmla="*/ 2 w 206"/>
                    <a:gd name="T41" fmla="*/ 11 h 15"/>
                    <a:gd name="T42" fmla="*/ 5 w 206"/>
                    <a:gd name="T43" fmla="*/ 9 h 15"/>
                    <a:gd name="T44" fmla="*/ 5 w 206"/>
                    <a:gd name="T45" fmla="*/ 9 h 15"/>
                    <a:gd name="T46" fmla="*/ 18 w 206"/>
                    <a:gd name="T47" fmla="*/ 7 h 15"/>
                    <a:gd name="T48" fmla="*/ 40 w 206"/>
                    <a:gd name="T49" fmla="*/ 5 h 15"/>
                    <a:gd name="T50" fmla="*/ 40 w 206"/>
                    <a:gd name="T51" fmla="*/ 5 h 15"/>
                    <a:gd name="T52" fmla="*/ 67 w 206"/>
                    <a:gd name="T53" fmla="*/ 4 h 15"/>
                    <a:gd name="T54" fmla="*/ 97 w 206"/>
                    <a:gd name="T55" fmla="*/ 3 h 15"/>
                    <a:gd name="T56" fmla="*/ 97 w 206"/>
                    <a:gd name="T57" fmla="*/ 3 h 15"/>
                    <a:gd name="T58" fmla="*/ 132 w 206"/>
                    <a:gd name="T59" fmla="*/ 4 h 15"/>
                    <a:gd name="T60" fmla="*/ 163 w 206"/>
                    <a:gd name="T61" fmla="*/ 6 h 15"/>
                    <a:gd name="T62" fmla="*/ 163 w 206"/>
                    <a:gd name="T63" fmla="*/ 6 h 15"/>
                    <a:gd name="T64" fmla="*/ 177 w 206"/>
                    <a:gd name="T65" fmla="*/ 8 h 15"/>
                    <a:gd name="T66" fmla="*/ 189 w 206"/>
                    <a:gd name="T67" fmla="*/ 10 h 15"/>
                    <a:gd name="T68" fmla="*/ 189 w 206"/>
                    <a:gd name="T69" fmla="*/ 10 h 15"/>
                    <a:gd name="T70" fmla="*/ 198 w 206"/>
                    <a:gd name="T71" fmla="*/ 12 h 15"/>
                    <a:gd name="T72" fmla="*/ 204 w 206"/>
                    <a:gd name="T73" fmla="*/ 15 h 15"/>
                    <a:gd name="T74" fmla="*/ 206 w 206"/>
                    <a:gd name="T75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6" h="15">
                      <a:moveTo>
                        <a:pt x="206" y="12"/>
                      </a:moveTo>
                      <a:lnTo>
                        <a:pt x="206" y="12"/>
                      </a:lnTo>
                      <a:lnTo>
                        <a:pt x="199" y="9"/>
                      </a:lnTo>
                      <a:lnTo>
                        <a:pt x="190" y="7"/>
                      </a:lnTo>
                      <a:lnTo>
                        <a:pt x="190" y="7"/>
                      </a:lnTo>
                      <a:lnTo>
                        <a:pt x="170" y="4"/>
                      </a:lnTo>
                      <a:lnTo>
                        <a:pt x="148" y="2"/>
                      </a:lnTo>
                      <a:lnTo>
                        <a:pt x="124" y="1"/>
                      </a:lnTo>
                      <a:lnTo>
                        <a:pt x="97" y="0"/>
                      </a:lnTo>
                      <a:lnTo>
                        <a:pt x="97" y="0"/>
                      </a:lnTo>
                      <a:lnTo>
                        <a:pt x="63" y="1"/>
                      </a:lnTo>
                      <a:lnTo>
                        <a:pt x="33" y="2"/>
                      </a:lnTo>
                      <a:lnTo>
                        <a:pt x="33" y="2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1" y="7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18" y="7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67" y="4"/>
                      </a:lnTo>
                      <a:lnTo>
                        <a:pt x="97" y="3"/>
                      </a:lnTo>
                      <a:lnTo>
                        <a:pt x="97" y="3"/>
                      </a:lnTo>
                      <a:lnTo>
                        <a:pt x="132" y="4"/>
                      </a:lnTo>
                      <a:lnTo>
                        <a:pt x="163" y="6"/>
                      </a:lnTo>
                      <a:lnTo>
                        <a:pt x="163" y="6"/>
                      </a:lnTo>
                      <a:lnTo>
                        <a:pt x="177" y="8"/>
                      </a:lnTo>
                      <a:lnTo>
                        <a:pt x="189" y="10"/>
                      </a:lnTo>
                      <a:lnTo>
                        <a:pt x="189" y="10"/>
                      </a:lnTo>
                      <a:lnTo>
                        <a:pt x="198" y="12"/>
                      </a:lnTo>
                      <a:lnTo>
                        <a:pt x="204" y="15"/>
                      </a:lnTo>
                      <a:lnTo>
                        <a:pt x="206" y="12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" name="Freeform 30"/>
                <p:cNvSpPr/>
                <p:nvPr/>
              </p:nvSpPr>
              <p:spPr bwMode="auto">
                <a:xfrm>
                  <a:off x="573087" y="2977257"/>
                  <a:ext cx="130175" cy="87312"/>
                </a:xfrm>
                <a:custGeom>
                  <a:avLst/>
                  <a:gdLst>
                    <a:gd name="T0" fmla="*/ 162 w 162"/>
                    <a:gd name="T1" fmla="*/ 108 h 109"/>
                    <a:gd name="T2" fmla="*/ 162 w 162"/>
                    <a:gd name="T3" fmla="*/ 108 h 109"/>
                    <a:gd name="T4" fmla="*/ 158 w 162"/>
                    <a:gd name="T5" fmla="*/ 101 h 109"/>
                    <a:gd name="T6" fmla="*/ 152 w 162"/>
                    <a:gd name="T7" fmla="*/ 94 h 109"/>
                    <a:gd name="T8" fmla="*/ 144 w 162"/>
                    <a:gd name="T9" fmla="*/ 86 h 109"/>
                    <a:gd name="T10" fmla="*/ 134 w 162"/>
                    <a:gd name="T11" fmla="*/ 78 h 109"/>
                    <a:gd name="T12" fmla="*/ 134 w 162"/>
                    <a:gd name="T13" fmla="*/ 78 h 109"/>
                    <a:gd name="T14" fmla="*/ 117 w 162"/>
                    <a:gd name="T15" fmla="*/ 64 h 109"/>
                    <a:gd name="T16" fmla="*/ 98 w 162"/>
                    <a:gd name="T17" fmla="*/ 50 h 109"/>
                    <a:gd name="T18" fmla="*/ 78 w 162"/>
                    <a:gd name="T19" fmla="*/ 37 h 109"/>
                    <a:gd name="T20" fmla="*/ 59 w 162"/>
                    <a:gd name="T21" fmla="*/ 25 h 109"/>
                    <a:gd name="T22" fmla="*/ 59 w 162"/>
                    <a:gd name="T23" fmla="*/ 25 h 109"/>
                    <a:gd name="T24" fmla="*/ 40 w 162"/>
                    <a:gd name="T25" fmla="*/ 15 h 109"/>
                    <a:gd name="T26" fmla="*/ 24 w 162"/>
                    <a:gd name="T27" fmla="*/ 7 h 109"/>
                    <a:gd name="T28" fmla="*/ 24 w 162"/>
                    <a:gd name="T29" fmla="*/ 7 h 109"/>
                    <a:gd name="T30" fmla="*/ 11 w 162"/>
                    <a:gd name="T31" fmla="*/ 2 h 109"/>
                    <a:gd name="T32" fmla="*/ 11 w 162"/>
                    <a:gd name="T33" fmla="*/ 2 h 109"/>
                    <a:gd name="T34" fmla="*/ 6 w 162"/>
                    <a:gd name="T35" fmla="*/ 0 h 109"/>
                    <a:gd name="T36" fmla="*/ 2 w 162"/>
                    <a:gd name="T37" fmla="*/ 0 h 109"/>
                    <a:gd name="T38" fmla="*/ 2 w 162"/>
                    <a:gd name="T39" fmla="*/ 0 h 109"/>
                    <a:gd name="T40" fmla="*/ 0 w 162"/>
                    <a:gd name="T41" fmla="*/ 0 h 109"/>
                    <a:gd name="T42" fmla="*/ 1 w 162"/>
                    <a:gd name="T43" fmla="*/ 3 h 109"/>
                    <a:gd name="T44" fmla="*/ 2 w 162"/>
                    <a:gd name="T45" fmla="*/ 3 h 109"/>
                    <a:gd name="T46" fmla="*/ 2 w 162"/>
                    <a:gd name="T47" fmla="*/ 3 h 109"/>
                    <a:gd name="T48" fmla="*/ 7 w 162"/>
                    <a:gd name="T49" fmla="*/ 4 h 109"/>
                    <a:gd name="T50" fmla="*/ 14 w 162"/>
                    <a:gd name="T51" fmla="*/ 6 h 109"/>
                    <a:gd name="T52" fmla="*/ 14 w 162"/>
                    <a:gd name="T53" fmla="*/ 6 h 109"/>
                    <a:gd name="T54" fmla="*/ 30 w 162"/>
                    <a:gd name="T55" fmla="*/ 13 h 109"/>
                    <a:gd name="T56" fmla="*/ 51 w 162"/>
                    <a:gd name="T57" fmla="*/ 24 h 109"/>
                    <a:gd name="T58" fmla="*/ 73 w 162"/>
                    <a:gd name="T59" fmla="*/ 38 h 109"/>
                    <a:gd name="T60" fmla="*/ 96 w 162"/>
                    <a:gd name="T61" fmla="*/ 53 h 109"/>
                    <a:gd name="T62" fmla="*/ 96 w 162"/>
                    <a:gd name="T63" fmla="*/ 53 h 109"/>
                    <a:gd name="T64" fmla="*/ 118 w 162"/>
                    <a:gd name="T65" fmla="*/ 69 h 109"/>
                    <a:gd name="T66" fmla="*/ 137 w 162"/>
                    <a:gd name="T67" fmla="*/ 84 h 109"/>
                    <a:gd name="T68" fmla="*/ 137 w 162"/>
                    <a:gd name="T69" fmla="*/ 84 h 109"/>
                    <a:gd name="T70" fmla="*/ 151 w 162"/>
                    <a:gd name="T71" fmla="*/ 98 h 109"/>
                    <a:gd name="T72" fmla="*/ 156 w 162"/>
                    <a:gd name="T73" fmla="*/ 104 h 109"/>
                    <a:gd name="T74" fmla="*/ 159 w 162"/>
                    <a:gd name="T75" fmla="*/ 109 h 109"/>
                    <a:gd name="T76" fmla="*/ 162 w 162"/>
                    <a:gd name="T77" fmla="*/ 10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2" h="109">
                      <a:moveTo>
                        <a:pt x="162" y="108"/>
                      </a:moveTo>
                      <a:lnTo>
                        <a:pt x="162" y="108"/>
                      </a:lnTo>
                      <a:lnTo>
                        <a:pt x="158" y="101"/>
                      </a:lnTo>
                      <a:lnTo>
                        <a:pt x="152" y="94"/>
                      </a:lnTo>
                      <a:lnTo>
                        <a:pt x="144" y="86"/>
                      </a:lnTo>
                      <a:lnTo>
                        <a:pt x="134" y="78"/>
                      </a:lnTo>
                      <a:lnTo>
                        <a:pt x="134" y="78"/>
                      </a:lnTo>
                      <a:lnTo>
                        <a:pt x="117" y="64"/>
                      </a:lnTo>
                      <a:lnTo>
                        <a:pt x="98" y="50"/>
                      </a:lnTo>
                      <a:lnTo>
                        <a:pt x="78" y="37"/>
                      </a:lnTo>
                      <a:lnTo>
                        <a:pt x="59" y="25"/>
                      </a:lnTo>
                      <a:lnTo>
                        <a:pt x="59" y="25"/>
                      </a:lnTo>
                      <a:lnTo>
                        <a:pt x="40" y="15"/>
                      </a:lnTo>
                      <a:lnTo>
                        <a:pt x="24" y="7"/>
                      </a:lnTo>
                      <a:lnTo>
                        <a:pt x="24" y="7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7" y="4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30" y="13"/>
                      </a:lnTo>
                      <a:lnTo>
                        <a:pt x="51" y="24"/>
                      </a:lnTo>
                      <a:lnTo>
                        <a:pt x="73" y="38"/>
                      </a:lnTo>
                      <a:lnTo>
                        <a:pt x="96" y="53"/>
                      </a:lnTo>
                      <a:lnTo>
                        <a:pt x="96" y="53"/>
                      </a:lnTo>
                      <a:lnTo>
                        <a:pt x="118" y="69"/>
                      </a:lnTo>
                      <a:lnTo>
                        <a:pt x="137" y="84"/>
                      </a:lnTo>
                      <a:lnTo>
                        <a:pt x="137" y="84"/>
                      </a:lnTo>
                      <a:lnTo>
                        <a:pt x="151" y="98"/>
                      </a:lnTo>
                      <a:lnTo>
                        <a:pt x="156" y="104"/>
                      </a:lnTo>
                      <a:lnTo>
                        <a:pt x="159" y="109"/>
                      </a:lnTo>
                      <a:lnTo>
                        <a:pt x="162" y="10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1" name="Freeform 31"/>
                <p:cNvSpPr/>
                <p:nvPr/>
              </p:nvSpPr>
              <p:spPr bwMode="auto">
                <a:xfrm>
                  <a:off x="571500" y="2962969"/>
                  <a:ext cx="149225" cy="49212"/>
                </a:xfrm>
                <a:custGeom>
                  <a:avLst/>
                  <a:gdLst>
                    <a:gd name="T0" fmla="*/ 187 w 187"/>
                    <a:gd name="T1" fmla="*/ 59 h 61"/>
                    <a:gd name="T2" fmla="*/ 187 w 187"/>
                    <a:gd name="T3" fmla="*/ 59 h 61"/>
                    <a:gd name="T4" fmla="*/ 182 w 187"/>
                    <a:gd name="T5" fmla="*/ 55 h 61"/>
                    <a:gd name="T6" fmla="*/ 175 w 187"/>
                    <a:gd name="T7" fmla="*/ 51 h 61"/>
                    <a:gd name="T8" fmla="*/ 175 w 187"/>
                    <a:gd name="T9" fmla="*/ 51 h 61"/>
                    <a:gd name="T10" fmla="*/ 158 w 187"/>
                    <a:gd name="T11" fmla="*/ 44 h 61"/>
                    <a:gd name="T12" fmla="*/ 137 w 187"/>
                    <a:gd name="T13" fmla="*/ 35 h 61"/>
                    <a:gd name="T14" fmla="*/ 113 w 187"/>
                    <a:gd name="T15" fmla="*/ 27 h 61"/>
                    <a:gd name="T16" fmla="*/ 86 w 187"/>
                    <a:gd name="T17" fmla="*/ 19 h 61"/>
                    <a:gd name="T18" fmla="*/ 86 w 187"/>
                    <a:gd name="T19" fmla="*/ 19 h 61"/>
                    <a:gd name="T20" fmla="*/ 61 w 187"/>
                    <a:gd name="T21" fmla="*/ 11 h 61"/>
                    <a:gd name="T22" fmla="*/ 37 w 187"/>
                    <a:gd name="T23" fmla="*/ 5 h 61"/>
                    <a:gd name="T24" fmla="*/ 37 w 187"/>
                    <a:gd name="T25" fmla="*/ 5 h 61"/>
                    <a:gd name="T26" fmla="*/ 18 w 187"/>
                    <a:gd name="T27" fmla="*/ 2 h 61"/>
                    <a:gd name="T28" fmla="*/ 5 w 187"/>
                    <a:gd name="T29" fmla="*/ 0 h 61"/>
                    <a:gd name="T30" fmla="*/ 5 w 187"/>
                    <a:gd name="T31" fmla="*/ 0 h 61"/>
                    <a:gd name="T32" fmla="*/ 0 w 187"/>
                    <a:gd name="T33" fmla="*/ 1 h 61"/>
                    <a:gd name="T34" fmla="*/ 1 w 187"/>
                    <a:gd name="T35" fmla="*/ 4 h 61"/>
                    <a:gd name="T36" fmla="*/ 1 w 187"/>
                    <a:gd name="T37" fmla="*/ 4 h 61"/>
                    <a:gd name="T38" fmla="*/ 5 w 187"/>
                    <a:gd name="T39" fmla="*/ 3 h 61"/>
                    <a:gd name="T40" fmla="*/ 5 w 187"/>
                    <a:gd name="T41" fmla="*/ 3 h 61"/>
                    <a:gd name="T42" fmla="*/ 20 w 187"/>
                    <a:gd name="T43" fmla="*/ 5 h 61"/>
                    <a:gd name="T44" fmla="*/ 42 w 187"/>
                    <a:gd name="T45" fmla="*/ 10 h 61"/>
                    <a:gd name="T46" fmla="*/ 42 w 187"/>
                    <a:gd name="T47" fmla="*/ 10 h 61"/>
                    <a:gd name="T48" fmla="*/ 85 w 187"/>
                    <a:gd name="T49" fmla="*/ 22 h 61"/>
                    <a:gd name="T50" fmla="*/ 129 w 187"/>
                    <a:gd name="T51" fmla="*/ 36 h 61"/>
                    <a:gd name="T52" fmla="*/ 129 w 187"/>
                    <a:gd name="T53" fmla="*/ 36 h 61"/>
                    <a:gd name="T54" fmla="*/ 149 w 187"/>
                    <a:gd name="T55" fmla="*/ 43 h 61"/>
                    <a:gd name="T56" fmla="*/ 165 w 187"/>
                    <a:gd name="T57" fmla="*/ 50 h 61"/>
                    <a:gd name="T58" fmla="*/ 165 w 187"/>
                    <a:gd name="T59" fmla="*/ 50 h 61"/>
                    <a:gd name="T60" fmla="*/ 178 w 187"/>
                    <a:gd name="T61" fmla="*/ 56 h 61"/>
                    <a:gd name="T62" fmla="*/ 178 w 187"/>
                    <a:gd name="T63" fmla="*/ 56 h 61"/>
                    <a:gd name="T64" fmla="*/ 182 w 187"/>
                    <a:gd name="T65" fmla="*/ 59 h 61"/>
                    <a:gd name="T66" fmla="*/ 184 w 187"/>
                    <a:gd name="T67" fmla="*/ 61 h 61"/>
                    <a:gd name="T68" fmla="*/ 187 w 187"/>
                    <a:gd name="T69" fmla="*/ 5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7" h="61">
                      <a:moveTo>
                        <a:pt x="187" y="59"/>
                      </a:moveTo>
                      <a:lnTo>
                        <a:pt x="187" y="59"/>
                      </a:lnTo>
                      <a:lnTo>
                        <a:pt x="182" y="55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58" y="44"/>
                      </a:lnTo>
                      <a:lnTo>
                        <a:pt x="137" y="35"/>
                      </a:lnTo>
                      <a:lnTo>
                        <a:pt x="113" y="27"/>
                      </a:lnTo>
                      <a:lnTo>
                        <a:pt x="86" y="19"/>
                      </a:lnTo>
                      <a:lnTo>
                        <a:pt x="86" y="19"/>
                      </a:lnTo>
                      <a:lnTo>
                        <a:pt x="61" y="11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18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20" y="5"/>
                      </a:lnTo>
                      <a:lnTo>
                        <a:pt x="42" y="10"/>
                      </a:lnTo>
                      <a:lnTo>
                        <a:pt x="42" y="10"/>
                      </a:lnTo>
                      <a:lnTo>
                        <a:pt x="85" y="22"/>
                      </a:lnTo>
                      <a:lnTo>
                        <a:pt x="129" y="36"/>
                      </a:lnTo>
                      <a:lnTo>
                        <a:pt x="129" y="36"/>
                      </a:lnTo>
                      <a:lnTo>
                        <a:pt x="149" y="43"/>
                      </a:lnTo>
                      <a:lnTo>
                        <a:pt x="165" y="50"/>
                      </a:lnTo>
                      <a:lnTo>
                        <a:pt x="165" y="50"/>
                      </a:lnTo>
                      <a:lnTo>
                        <a:pt x="178" y="56"/>
                      </a:lnTo>
                      <a:lnTo>
                        <a:pt x="178" y="56"/>
                      </a:lnTo>
                      <a:lnTo>
                        <a:pt x="182" y="59"/>
                      </a:lnTo>
                      <a:lnTo>
                        <a:pt x="184" y="61"/>
                      </a:lnTo>
                      <a:lnTo>
                        <a:pt x="187" y="5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2" name="Freeform 32"/>
                <p:cNvSpPr/>
                <p:nvPr/>
              </p:nvSpPr>
              <p:spPr bwMode="auto">
                <a:xfrm>
                  <a:off x="336550" y="2923282"/>
                  <a:ext cx="161925" cy="30162"/>
                </a:xfrm>
                <a:custGeom>
                  <a:avLst/>
                  <a:gdLst>
                    <a:gd name="T0" fmla="*/ 1 w 204"/>
                    <a:gd name="T1" fmla="*/ 5 h 37"/>
                    <a:gd name="T2" fmla="*/ 1 w 204"/>
                    <a:gd name="T3" fmla="*/ 5 h 37"/>
                    <a:gd name="T4" fmla="*/ 10 w 204"/>
                    <a:gd name="T5" fmla="*/ 3 h 37"/>
                    <a:gd name="T6" fmla="*/ 23 w 204"/>
                    <a:gd name="T7" fmla="*/ 3 h 37"/>
                    <a:gd name="T8" fmla="*/ 23 w 204"/>
                    <a:gd name="T9" fmla="*/ 3 h 37"/>
                    <a:gd name="T10" fmla="*/ 46 w 204"/>
                    <a:gd name="T11" fmla="*/ 4 h 37"/>
                    <a:gd name="T12" fmla="*/ 72 w 204"/>
                    <a:gd name="T13" fmla="*/ 7 h 37"/>
                    <a:gd name="T14" fmla="*/ 102 w 204"/>
                    <a:gd name="T15" fmla="*/ 11 h 37"/>
                    <a:gd name="T16" fmla="*/ 130 w 204"/>
                    <a:gd name="T17" fmla="*/ 17 h 37"/>
                    <a:gd name="T18" fmla="*/ 130 w 204"/>
                    <a:gd name="T19" fmla="*/ 17 h 37"/>
                    <a:gd name="T20" fmla="*/ 157 w 204"/>
                    <a:gd name="T21" fmla="*/ 22 h 37"/>
                    <a:gd name="T22" fmla="*/ 179 w 204"/>
                    <a:gd name="T23" fmla="*/ 28 h 37"/>
                    <a:gd name="T24" fmla="*/ 179 w 204"/>
                    <a:gd name="T25" fmla="*/ 28 h 37"/>
                    <a:gd name="T26" fmla="*/ 195 w 204"/>
                    <a:gd name="T27" fmla="*/ 33 h 37"/>
                    <a:gd name="T28" fmla="*/ 195 w 204"/>
                    <a:gd name="T29" fmla="*/ 33 h 37"/>
                    <a:gd name="T30" fmla="*/ 199 w 204"/>
                    <a:gd name="T31" fmla="*/ 35 h 37"/>
                    <a:gd name="T32" fmla="*/ 199 w 204"/>
                    <a:gd name="T33" fmla="*/ 35 h 37"/>
                    <a:gd name="T34" fmla="*/ 201 w 204"/>
                    <a:gd name="T35" fmla="*/ 37 h 37"/>
                    <a:gd name="T36" fmla="*/ 204 w 204"/>
                    <a:gd name="T37" fmla="*/ 35 h 37"/>
                    <a:gd name="T38" fmla="*/ 204 w 204"/>
                    <a:gd name="T39" fmla="*/ 35 h 37"/>
                    <a:gd name="T40" fmla="*/ 201 w 204"/>
                    <a:gd name="T41" fmla="*/ 33 h 37"/>
                    <a:gd name="T42" fmla="*/ 201 w 204"/>
                    <a:gd name="T43" fmla="*/ 33 h 37"/>
                    <a:gd name="T44" fmla="*/ 190 w 204"/>
                    <a:gd name="T45" fmla="*/ 28 h 37"/>
                    <a:gd name="T46" fmla="*/ 172 w 204"/>
                    <a:gd name="T47" fmla="*/ 23 h 37"/>
                    <a:gd name="T48" fmla="*/ 172 w 204"/>
                    <a:gd name="T49" fmla="*/ 23 h 37"/>
                    <a:gd name="T50" fmla="*/ 137 w 204"/>
                    <a:gd name="T51" fmla="*/ 15 h 37"/>
                    <a:gd name="T52" fmla="*/ 97 w 204"/>
                    <a:gd name="T53" fmla="*/ 7 h 37"/>
                    <a:gd name="T54" fmla="*/ 56 w 204"/>
                    <a:gd name="T55" fmla="*/ 2 h 37"/>
                    <a:gd name="T56" fmla="*/ 38 w 204"/>
                    <a:gd name="T57" fmla="*/ 0 h 37"/>
                    <a:gd name="T58" fmla="*/ 23 w 204"/>
                    <a:gd name="T59" fmla="*/ 0 h 37"/>
                    <a:gd name="T60" fmla="*/ 23 w 204"/>
                    <a:gd name="T61" fmla="*/ 0 h 37"/>
                    <a:gd name="T62" fmla="*/ 10 w 204"/>
                    <a:gd name="T63" fmla="*/ 0 h 37"/>
                    <a:gd name="T64" fmla="*/ 4 w 204"/>
                    <a:gd name="T65" fmla="*/ 1 h 37"/>
                    <a:gd name="T66" fmla="*/ 0 w 204"/>
                    <a:gd name="T67" fmla="*/ 3 h 37"/>
                    <a:gd name="T68" fmla="*/ 1 w 204"/>
                    <a:gd name="T6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04" h="37">
                      <a:moveTo>
                        <a:pt x="1" y="5"/>
                      </a:moveTo>
                      <a:lnTo>
                        <a:pt x="1" y="5"/>
                      </a:lnTo>
                      <a:lnTo>
                        <a:pt x="10" y="3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46" y="4"/>
                      </a:lnTo>
                      <a:lnTo>
                        <a:pt x="72" y="7"/>
                      </a:lnTo>
                      <a:lnTo>
                        <a:pt x="102" y="11"/>
                      </a:lnTo>
                      <a:lnTo>
                        <a:pt x="130" y="17"/>
                      </a:lnTo>
                      <a:lnTo>
                        <a:pt x="130" y="17"/>
                      </a:lnTo>
                      <a:lnTo>
                        <a:pt x="157" y="22"/>
                      </a:lnTo>
                      <a:lnTo>
                        <a:pt x="179" y="28"/>
                      </a:lnTo>
                      <a:lnTo>
                        <a:pt x="179" y="28"/>
                      </a:lnTo>
                      <a:lnTo>
                        <a:pt x="195" y="33"/>
                      </a:lnTo>
                      <a:lnTo>
                        <a:pt x="195" y="33"/>
                      </a:lnTo>
                      <a:lnTo>
                        <a:pt x="199" y="35"/>
                      </a:lnTo>
                      <a:lnTo>
                        <a:pt x="199" y="35"/>
                      </a:lnTo>
                      <a:lnTo>
                        <a:pt x="201" y="37"/>
                      </a:lnTo>
                      <a:lnTo>
                        <a:pt x="204" y="35"/>
                      </a:lnTo>
                      <a:lnTo>
                        <a:pt x="204" y="35"/>
                      </a:lnTo>
                      <a:lnTo>
                        <a:pt x="201" y="33"/>
                      </a:lnTo>
                      <a:lnTo>
                        <a:pt x="201" y="33"/>
                      </a:lnTo>
                      <a:lnTo>
                        <a:pt x="190" y="28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37" y="15"/>
                      </a:lnTo>
                      <a:lnTo>
                        <a:pt x="97" y="7"/>
                      </a:lnTo>
                      <a:lnTo>
                        <a:pt x="56" y="2"/>
                      </a:lnTo>
                      <a:lnTo>
                        <a:pt x="38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10" y="0"/>
                      </a:lnTo>
                      <a:lnTo>
                        <a:pt x="4" y="1"/>
                      </a:lnTo>
                      <a:lnTo>
                        <a:pt x="0" y="3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3" name="Freeform 33"/>
                <p:cNvSpPr/>
                <p:nvPr/>
              </p:nvSpPr>
              <p:spPr bwMode="auto">
                <a:xfrm>
                  <a:off x="347662" y="2975669"/>
                  <a:ext cx="141287" cy="63500"/>
                </a:xfrm>
                <a:custGeom>
                  <a:avLst/>
                  <a:gdLst>
                    <a:gd name="T0" fmla="*/ 3 w 178"/>
                    <a:gd name="T1" fmla="*/ 81 h 81"/>
                    <a:gd name="T2" fmla="*/ 3 w 178"/>
                    <a:gd name="T3" fmla="*/ 81 h 81"/>
                    <a:gd name="T4" fmla="*/ 7 w 178"/>
                    <a:gd name="T5" fmla="*/ 75 h 81"/>
                    <a:gd name="T6" fmla="*/ 14 w 178"/>
                    <a:gd name="T7" fmla="*/ 70 h 81"/>
                    <a:gd name="T8" fmla="*/ 23 w 178"/>
                    <a:gd name="T9" fmla="*/ 63 h 81"/>
                    <a:gd name="T10" fmla="*/ 33 w 178"/>
                    <a:gd name="T11" fmla="*/ 56 h 81"/>
                    <a:gd name="T12" fmla="*/ 33 w 178"/>
                    <a:gd name="T13" fmla="*/ 56 h 81"/>
                    <a:gd name="T14" fmla="*/ 51 w 178"/>
                    <a:gd name="T15" fmla="*/ 47 h 81"/>
                    <a:gd name="T16" fmla="*/ 72 w 178"/>
                    <a:gd name="T17" fmla="*/ 37 h 81"/>
                    <a:gd name="T18" fmla="*/ 92 w 178"/>
                    <a:gd name="T19" fmla="*/ 28 h 81"/>
                    <a:gd name="T20" fmla="*/ 112 w 178"/>
                    <a:gd name="T21" fmla="*/ 20 h 81"/>
                    <a:gd name="T22" fmla="*/ 112 w 178"/>
                    <a:gd name="T23" fmla="*/ 20 h 81"/>
                    <a:gd name="T24" fmla="*/ 133 w 178"/>
                    <a:gd name="T25" fmla="*/ 13 h 81"/>
                    <a:gd name="T26" fmla="*/ 150 w 178"/>
                    <a:gd name="T27" fmla="*/ 8 h 81"/>
                    <a:gd name="T28" fmla="*/ 150 w 178"/>
                    <a:gd name="T29" fmla="*/ 8 h 81"/>
                    <a:gd name="T30" fmla="*/ 164 w 178"/>
                    <a:gd name="T31" fmla="*/ 4 h 81"/>
                    <a:gd name="T32" fmla="*/ 174 w 178"/>
                    <a:gd name="T33" fmla="*/ 3 h 81"/>
                    <a:gd name="T34" fmla="*/ 174 w 178"/>
                    <a:gd name="T35" fmla="*/ 3 h 81"/>
                    <a:gd name="T36" fmla="*/ 177 w 178"/>
                    <a:gd name="T37" fmla="*/ 3 h 81"/>
                    <a:gd name="T38" fmla="*/ 178 w 178"/>
                    <a:gd name="T39" fmla="*/ 1 h 81"/>
                    <a:gd name="T40" fmla="*/ 178 w 178"/>
                    <a:gd name="T41" fmla="*/ 1 h 81"/>
                    <a:gd name="T42" fmla="*/ 174 w 178"/>
                    <a:gd name="T43" fmla="*/ 0 h 81"/>
                    <a:gd name="T44" fmla="*/ 174 w 178"/>
                    <a:gd name="T45" fmla="*/ 0 h 81"/>
                    <a:gd name="T46" fmla="*/ 167 w 178"/>
                    <a:gd name="T47" fmla="*/ 1 h 81"/>
                    <a:gd name="T48" fmla="*/ 159 w 178"/>
                    <a:gd name="T49" fmla="*/ 2 h 81"/>
                    <a:gd name="T50" fmla="*/ 138 w 178"/>
                    <a:gd name="T51" fmla="*/ 8 h 81"/>
                    <a:gd name="T52" fmla="*/ 138 w 178"/>
                    <a:gd name="T53" fmla="*/ 8 h 81"/>
                    <a:gd name="T54" fmla="*/ 118 w 178"/>
                    <a:gd name="T55" fmla="*/ 15 h 81"/>
                    <a:gd name="T56" fmla="*/ 98 w 178"/>
                    <a:gd name="T57" fmla="*/ 23 h 81"/>
                    <a:gd name="T58" fmla="*/ 77 w 178"/>
                    <a:gd name="T59" fmla="*/ 32 h 81"/>
                    <a:gd name="T60" fmla="*/ 56 w 178"/>
                    <a:gd name="T61" fmla="*/ 41 h 81"/>
                    <a:gd name="T62" fmla="*/ 56 w 178"/>
                    <a:gd name="T63" fmla="*/ 41 h 81"/>
                    <a:gd name="T64" fmla="*/ 37 w 178"/>
                    <a:gd name="T65" fmla="*/ 51 h 81"/>
                    <a:gd name="T66" fmla="*/ 21 w 178"/>
                    <a:gd name="T67" fmla="*/ 60 h 81"/>
                    <a:gd name="T68" fmla="*/ 21 w 178"/>
                    <a:gd name="T69" fmla="*/ 60 h 81"/>
                    <a:gd name="T70" fmla="*/ 9 w 178"/>
                    <a:gd name="T71" fmla="*/ 70 h 81"/>
                    <a:gd name="T72" fmla="*/ 4 w 178"/>
                    <a:gd name="T73" fmla="*/ 75 h 81"/>
                    <a:gd name="T74" fmla="*/ 0 w 178"/>
                    <a:gd name="T75" fmla="*/ 79 h 81"/>
                    <a:gd name="T76" fmla="*/ 3 w 178"/>
                    <a:gd name="T77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8" h="81">
                      <a:moveTo>
                        <a:pt x="3" y="81"/>
                      </a:moveTo>
                      <a:lnTo>
                        <a:pt x="3" y="81"/>
                      </a:lnTo>
                      <a:lnTo>
                        <a:pt x="7" y="75"/>
                      </a:lnTo>
                      <a:lnTo>
                        <a:pt x="14" y="70"/>
                      </a:lnTo>
                      <a:lnTo>
                        <a:pt x="23" y="63"/>
                      </a:lnTo>
                      <a:lnTo>
                        <a:pt x="33" y="56"/>
                      </a:lnTo>
                      <a:lnTo>
                        <a:pt x="33" y="56"/>
                      </a:lnTo>
                      <a:lnTo>
                        <a:pt x="51" y="47"/>
                      </a:lnTo>
                      <a:lnTo>
                        <a:pt x="72" y="37"/>
                      </a:lnTo>
                      <a:lnTo>
                        <a:pt x="92" y="28"/>
                      </a:lnTo>
                      <a:lnTo>
                        <a:pt x="112" y="20"/>
                      </a:lnTo>
                      <a:lnTo>
                        <a:pt x="112" y="20"/>
                      </a:lnTo>
                      <a:lnTo>
                        <a:pt x="133" y="13"/>
                      </a:lnTo>
                      <a:lnTo>
                        <a:pt x="150" y="8"/>
                      </a:lnTo>
                      <a:lnTo>
                        <a:pt x="150" y="8"/>
                      </a:lnTo>
                      <a:lnTo>
                        <a:pt x="164" y="4"/>
                      </a:lnTo>
                      <a:lnTo>
                        <a:pt x="174" y="3"/>
                      </a:lnTo>
                      <a:lnTo>
                        <a:pt x="174" y="3"/>
                      </a:lnTo>
                      <a:lnTo>
                        <a:pt x="177" y="3"/>
                      </a:lnTo>
                      <a:lnTo>
                        <a:pt x="178" y="1"/>
                      </a:lnTo>
                      <a:lnTo>
                        <a:pt x="178" y="1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7" y="1"/>
                      </a:lnTo>
                      <a:lnTo>
                        <a:pt x="159" y="2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18" y="15"/>
                      </a:lnTo>
                      <a:lnTo>
                        <a:pt x="98" y="23"/>
                      </a:lnTo>
                      <a:lnTo>
                        <a:pt x="77" y="32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37" y="51"/>
                      </a:lnTo>
                      <a:lnTo>
                        <a:pt x="21" y="60"/>
                      </a:lnTo>
                      <a:lnTo>
                        <a:pt x="21" y="60"/>
                      </a:lnTo>
                      <a:lnTo>
                        <a:pt x="9" y="70"/>
                      </a:lnTo>
                      <a:lnTo>
                        <a:pt x="4" y="75"/>
                      </a:lnTo>
                      <a:lnTo>
                        <a:pt x="0" y="79"/>
                      </a:lnTo>
                      <a:lnTo>
                        <a:pt x="3" y="8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4" name="Freeform 34"/>
                <p:cNvSpPr/>
                <p:nvPr/>
              </p:nvSpPr>
              <p:spPr bwMode="auto">
                <a:xfrm>
                  <a:off x="339725" y="2961382"/>
                  <a:ext cx="153987" cy="22225"/>
                </a:xfrm>
                <a:custGeom>
                  <a:avLst/>
                  <a:gdLst>
                    <a:gd name="T0" fmla="*/ 3 w 194"/>
                    <a:gd name="T1" fmla="*/ 30 h 30"/>
                    <a:gd name="T2" fmla="*/ 3 w 194"/>
                    <a:gd name="T3" fmla="*/ 30 h 30"/>
                    <a:gd name="T4" fmla="*/ 6 w 194"/>
                    <a:gd name="T5" fmla="*/ 27 h 30"/>
                    <a:gd name="T6" fmla="*/ 12 w 194"/>
                    <a:gd name="T7" fmla="*/ 25 h 30"/>
                    <a:gd name="T8" fmla="*/ 12 w 194"/>
                    <a:gd name="T9" fmla="*/ 25 h 30"/>
                    <a:gd name="T10" fmla="*/ 26 w 194"/>
                    <a:gd name="T11" fmla="*/ 21 h 30"/>
                    <a:gd name="T12" fmla="*/ 44 w 194"/>
                    <a:gd name="T13" fmla="*/ 16 h 30"/>
                    <a:gd name="T14" fmla="*/ 65 w 194"/>
                    <a:gd name="T15" fmla="*/ 13 h 30"/>
                    <a:gd name="T16" fmla="*/ 88 w 194"/>
                    <a:gd name="T17" fmla="*/ 9 h 30"/>
                    <a:gd name="T18" fmla="*/ 88 w 194"/>
                    <a:gd name="T19" fmla="*/ 9 h 30"/>
                    <a:gd name="T20" fmla="*/ 134 w 194"/>
                    <a:gd name="T21" fmla="*/ 5 h 30"/>
                    <a:gd name="T22" fmla="*/ 155 w 194"/>
                    <a:gd name="T23" fmla="*/ 3 h 30"/>
                    <a:gd name="T24" fmla="*/ 173 w 194"/>
                    <a:gd name="T25" fmla="*/ 3 h 30"/>
                    <a:gd name="T26" fmla="*/ 173 w 194"/>
                    <a:gd name="T27" fmla="*/ 3 h 30"/>
                    <a:gd name="T28" fmla="*/ 186 w 194"/>
                    <a:gd name="T29" fmla="*/ 3 h 30"/>
                    <a:gd name="T30" fmla="*/ 186 w 194"/>
                    <a:gd name="T31" fmla="*/ 3 h 30"/>
                    <a:gd name="T32" fmla="*/ 190 w 194"/>
                    <a:gd name="T33" fmla="*/ 4 h 30"/>
                    <a:gd name="T34" fmla="*/ 192 w 194"/>
                    <a:gd name="T35" fmla="*/ 5 h 30"/>
                    <a:gd name="T36" fmla="*/ 194 w 194"/>
                    <a:gd name="T37" fmla="*/ 2 h 30"/>
                    <a:gd name="T38" fmla="*/ 194 w 194"/>
                    <a:gd name="T39" fmla="*/ 2 h 30"/>
                    <a:gd name="T40" fmla="*/ 191 w 194"/>
                    <a:gd name="T41" fmla="*/ 1 h 30"/>
                    <a:gd name="T42" fmla="*/ 186 w 194"/>
                    <a:gd name="T43" fmla="*/ 0 h 30"/>
                    <a:gd name="T44" fmla="*/ 186 w 194"/>
                    <a:gd name="T45" fmla="*/ 0 h 30"/>
                    <a:gd name="T46" fmla="*/ 173 w 194"/>
                    <a:gd name="T47" fmla="*/ 0 h 30"/>
                    <a:gd name="T48" fmla="*/ 173 w 194"/>
                    <a:gd name="T49" fmla="*/ 0 h 30"/>
                    <a:gd name="T50" fmla="*/ 152 w 194"/>
                    <a:gd name="T51" fmla="*/ 1 h 30"/>
                    <a:gd name="T52" fmla="*/ 127 w 194"/>
                    <a:gd name="T53" fmla="*/ 2 h 30"/>
                    <a:gd name="T54" fmla="*/ 101 w 194"/>
                    <a:gd name="T55" fmla="*/ 5 h 30"/>
                    <a:gd name="T56" fmla="*/ 75 w 194"/>
                    <a:gd name="T57" fmla="*/ 8 h 30"/>
                    <a:gd name="T58" fmla="*/ 75 w 194"/>
                    <a:gd name="T59" fmla="*/ 8 h 30"/>
                    <a:gd name="T60" fmla="*/ 49 w 194"/>
                    <a:gd name="T61" fmla="*/ 12 h 30"/>
                    <a:gd name="T62" fmla="*/ 27 w 194"/>
                    <a:gd name="T63" fmla="*/ 17 h 30"/>
                    <a:gd name="T64" fmla="*/ 27 w 194"/>
                    <a:gd name="T65" fmla="*/ 17 h 30"/>
                    <a:gd name="T66" fmla="*/ 11 w 194"/>
                    <a:gd name="T67" fmla="*/ 22 h 30"/>
                    <a:gd name="T68" fmla="*/ 11 w 194"/>
                    <a:gd name="T69" fmla="*/ 22 h 30"/>
                    <a:gd name="T70" fmla="*/ 5 w 194"/>
                    <a:gd name="T71" fmla="*/ 25 h 30"/>
                    <a:gd name="T72" fmla="*/ 0 w 194"/>
                    <a:gd name="T73" fmla="*/ 27 h 30"/>
                    <a:gd name="T74" fmla="*/ 3 w 194"/>
                    <a:gd name="T7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4" h="30">
                      <a:moveTo>
                        <a:pt x="3" y="30"/>
                      </a:moveTo>
                      <a:lnTo>
                        <a:pt x="3" y="30"/>
                      </a:lnTo>
                      <a:lnTo>
                        <a:pt x="6" y="27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26" y="21"/>
                      </a:lnTo>
                      <a:lnTo>
                        <a:pt x="44" y="16"/>
                      </a:lnTo>
                      <a:lnTo>
                        <a:pt x="65" y="13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134" y="5"/>
                      </a:lnTo>
                      <a:lnTo>
                        <a:pt x="155" y="3"/>
                      </a:lnTo>
                      <a:lnTo>
                        <a:pt x="173" y="3"/>
                      </a:lnTo>
                      <a:lnTo>
                        <a:pt x="173" y="3"/>
                      </a:lnTo>
                      <a:lnTo>
                        <a:pt x="186" y="3"/>
                      </a:lnTo>
                      <a:lnTo>
                        <a:pt x="186" y="3"/>
                      </a:lnTo>
                      <a:lnTo>
                        <a:pt x="190" y="4"/>
                      </a:lnTo>
                      <a:lnTo>
                        <a:pt x="192" y="5"/>
                      </a:lnTo>
                      <a:lnTo>
                        <a:pt x="194" y="2"/>
                      </a:lnTo>
                      <a:lnTo>
                        <a:pt x="194" y="2"/>
                      </a:lnTo>
                      <a:lnTo>
                        <a:pt x="191" y="1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52" y="1"/>
                      </a:lnTo>
                      <a:lnTo>
                        <a:pt x="127" y="2"/>
                      </a:lnTo>
                      <a:lnTo>
                        <a:pt x="101" y="5"/>
                      </a:lnTo>
                      <a:lnTo>
                        <a:pt x="75" y="8"/>
                      </a:lnTo>
                      <a:lnTo>
                        <a:pt x="75" y="8"/>
                      </a:lnTo>
                      <a:lnTo>
                        <a:pt x="49" y="12"/>
                      </a:lnTo>
                      <a:lnTo>
                        <a:pt x="27" y="17"/>
                      </a:lnTo>
                      <a:lnTo>
                        <a:pt x="27" y="17"/>
                      </a:lnTo>
                      <a:lnTo>
                        <a:pt x="11" y="22"/>
                      </a:lnTo>
                      <a:lnTo>
                        <a:pt x="11" y="22"/>
                      </a:lnTo>
                      <a:lnTo>
                        <a:pt x="5" y="25"/>
                      </a:lnTo>
                      <a:lnTo>
                        <a:pt x="0" y="27"/>
                      </a:lnTo>
                      <a:lnTo>
                        <a:pt x="3" y="3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5" name="Freeform 35"/>
                <p:cNvSpPr/>
                <p:nvPr/>
              </p:nvSpPr>
              <p:spPr bwMode="auto">
                <a:xfrm>
                  <a:off x="1566862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  <a:close/>
                    </a:path>
                  </a:pathLst>
                </a:custGeom>
                <a:solidFill>
                  <a:srgbClr val="CF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6" name="Freeform 36"/>
                <p:cNvSpPr/>
                <p:nvPr/>
              </p:nvSpPr>
              <p:spPr bwMode="auto">
                <a:xfrm>
                  <a:off x="1566862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" name="Freeform 37"/>
                <p:cNvSpPr/>
                <p:nvPr/>
              </p:nvSpPr>
              <p:spPr bwMode="auto">
                <a:xfrm>
                  <a:off x="1549400" y="2580382"/>
                  <a:ext cx="425450" cy="538162"/>
                </a:xfrm>
                <a:custGeom>
                  <a:avLst/>
                  <a:gdLst>
                    <a:gd name="T0" fmla="*/ 232 w 536"/>
                    <a:gd name="T1" fmla="*/ 675 h 679"/>
                    <a:gd name="T2" fmla="*/ 179 w 536"/>
                    <a:gd name="T3" fmla="*/ 642 h 679"/>
                    <a:gd name="T4" fmla="*/ 146 w 536"/>
                    <a:gd name="T5" fmla="*/ 597 h 679"/>
                    <a:gd name="T6" fmla="*/ 120 w 536"/>
                    <a:gd name="T7" fmla="*/ 524 h 679"/>
                    <a:gd name="T8" fmla="*/ 114 w 536"/>
                    <a:gd name="T9" fmla="*/ 461 h 679"/>
                    <a:gd name="T10" fmla="*/ 129 w 536"/>
                    <a:gd name="T11" fmla="*/ 360 h 679"/>
                    <a:gd name="T12" fmla="*/ 167 w 536"/>
                    <a:gd name="T13" fmla="*/ 291 h 679"/>
                    <a:gd name="T14" fmla="*/ 160 w 536"/>
                    <a:gd name="T15" fmla="*/ 252 h 679"/>
                    <a:gd name="T16" fmla="*/ 122 w 536"/>
                    <a:gd name="T17" fmla="*/ 193 h 679"/>
                    <a:gd name="T18" fmla="*/ 96 w 536"/>
                    <a:gd name="T19" fmla="*/ 174 h 679"/>
                    <a:gd name="T20" fmla="*/ 79 w 536"/>
                    <a:gd name="T21" fmla="*/ 183 h 679"/>
                    <a:gd name="T22" fmla="*/ 51 w 536"/>
                    <a:gd name="T23" fmla="*/ 191 h 679"/>
                    <a:gd name="T24" fmla="*/ 30 w 536"/>
                    <a:gd name="T25" fmla="*/ 188 h 679"/>
                    <a:gd name="T26" fmla="*/ 5 w 536"/>
                    <a:gd name="T27" fmla="*/ 165 h 679"/>
                    <a:gd name="T28" fmla="*/ 0 w 536"/>
                    <a:gd name="T29" fmla="*/ 139 h 679"/>
                    <a:gd name="T30" fmla="*/ 6 w 536"/>
                    <a:gd name="T31" fmla="*/ 113 h 679"/>
                    <a:gd name="T32" fmla="*/ 26 w 536"/>
                    <a:gd name="T33" fmla="*/ 89 h 679"/>
                    <a:gd name="T34" fmla="*/ 86 w 536"/>
                    <a:gd name="T35" fmla="*/ 58 h 679"/>
                    <a:gd name="T36" fmla="*/ 109 w 536"/>
                    <a:gd name="T37" fmla="*/ 50 h 679"/>
                    <a:gd name="T38" fmla="*/ 136 w 536"/>
                    <a:gd name="T39" fmla="*/ 48 h 679"/>
                    <a:gd name="T40" fmla="*/ 158 w 536"/>
                    <a:gd name="T41" fmla="*/ 56 h 679"/>
                    <a:gd name="T42" fmla="*/ 191 w 536"/>
                    <a:gd name="T43" fmla="*/ 90 h 679"/>
                    <a:gd name="T44" fmla="*/ 230 w 536"/>
                    <a:gd name="T45" fmla="*/ 162 h 679"/>
                    <a:gd name="T46" fmla="*/ 254 w 536"/>
                    <a:gd name="T47" fmla="*/ 242 h 679"/>
                    <a:gd name="T48" fmla="*/ 260 w 536"/>
                    <a:gd name="T49" fmla="*/ 241 h 679"/>
                    <a:gd name="T50" fmla="*/ 290 w 536"/>
                    <a:gd name="T51" fmla="*/ 124 h 679"/>
                    <a:gd name="T52" fmla="*/ 318 w 536"/>
                    <a:gd name="T53" fmla="*/ 61 h 679"/>
                    <a:gd name="T54" fmla="*/ 357 w 536"/>
                    <a:gd name="T55" fmla="*/ 17 h 679"/>
                    <a:gd name="T56" fmla="*/ 387 w 536"/>
                    <a:gd name="T57" fmla="*/ 3 h 679"/>
                    <a:gd name="T58" fmla="*/ 417 w 536"/>
                    <a:gd name="T59" fmla="*/ 0 h 679"/>
                    <a:gd name="T60" fmla="*/ 461 w 536"/>
                    <a:gd name="T61" fmla="*/ 11 h 679"/>
                    <a:gd name="T62" fmla="*/ 496 w 536"/>
                    <a:gd name="T63" fmla="*/ 30 h 679"/>
                    <a:gd name="T64" fmla="*/ 509 w 536"/>
                    <a:gd name="T65" fmla="*/ 41 h 679"/>
                    <a:gd name="T66" fmla="*/ 525 w 536"/>
                    <a:gd name="T67" fmla="*/ 61 h 679"/>
                    <a:gd name="T68" fmla="*/ 536 w 536"/>
                    <a:gd name="T69" fmla="*/ 95 h 679"/>
                    <a:gd name="T70" fmla="*/ 533 w 536"/>
                    <a:gd name="T71" fmla="*/ 112 h 679"/>
                    <a:gd name="T72" fmla="*/ 521 w 536"/>
                    <a:gd name="T73" fmla="*/ 129 h 679"/>
                    <a:gd name="T74" fmla="*/ 500 w 536"/>
                    <a:gd name="T75" fmla="*/ 143 h 679"/>
                    <a:gd name="T76" fmla="*/ 473 w 536"/>
                    <a:gd name="T77" fmla="*/ 148 h 679"/>
                    <a:gd name="T78" fmla="*/ 459 w 536"/>
                    <a:gd name="T79" fmla="*/ 147 h 679"/>
                    <a:gd name="T80" fmla="*/ 440 w 536"/>
                    <a:gd name="T81" fmla="*/ 139 h 679"/>
                    <a:gd name="T82" fmla="*/ 428 w 536"/>
                    <a:gd name="T83" fmla="*/ 135 h 679"/>
                    <a:gd name="T84" fmla="*/ 405 w 536"/>
                    <a:gd name="T85" fmla="*/ 144 h 679"/>
                    <a:gd name="T86" fmla="*/ 380 w 536"/>
                    <a:gd name="T87" fmla="*/ 178 h 679"/>
                    <a:gd name="T88" fmla="*/ 350 w 536"/>
                    <a:gd name="T89" fmla="*/ 259 h 679"/>
                    <a:gd name="T90" fmla="*/ 351 w 536"/>
                    <a:gd name="T91" fmla="*/ 288 h 679"/>
                    <a:gd name="T92" fmla="*/ 381 w 536"/>
                    <a:gd name="T93" fmla="*/ 335 h 679"/>
                    <a:gd name="T94" fmla="*/ 405 w 536"/>
                    <a:gd name="T95" fmla="*/ 433 h 679"/>
                    <a:gd name="T96" fmla="*/ 404 w 536"/>
                    <a:gd name="T97" fmla="*/ 502 h 679"/>
                    <a:gd name="T98" fmla="*/ 384 w 536"/>
                    <a:gd name="T99" fmla="*/ 579 h 679"/>
                    <a:gd name="T100" fmla="*/ 357 w 536"/>
                    <a:gd name="T101" fmla="*/ 626 h 679"/>
                    <a:gd name="T102" fmla="*/ 306 w 536"/>
                    <a:gd name="T103" fmla="*/ 669 h 679"/>
                    <a:gd name="T104" fmla="*/ 262 w 536"/>
                    <a:gd name="T105" fmla="*/ 679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36" h="679">
                      <a:moveTo>
                        <a:pt x="262" y="679"/>
                      </a:moveTo>
                      <a:lnTo>
                        <a:pt x="262" y="679"/>
                      </a:lnTo>
                      <a:lnTo>
                        <a:pt x="247" y="678"/>
                      </a:lnTo>
                      <a:lnTo>
                        <a:pt x="232" y="675"/>
                      </a:lnTo>
                      <a:lnTo>
                        <a:pt x="218" y="669"/>
                      </a:lnTo>
                      <a:lnTo>
                        <a:pt x="204" y="662"/>
                      </a:lnTo>
                      <a:lnTo>
                        <a:pt x="191" y="653"/>
                      </a:lnTo>
                      <a:lnTo>
                        <a:pt x="179" y="642"/>
                      </a:lnTo>
                      <a:lnTo>
                        <a:pt x="167" y="628"/>
                      </a:lnTo>
                      <a:lnTo>
                        <a:pt x="156" y="613"/>
                      </a:lnTo>
                      <a:lnTo>
                        <a:pt x="156" y="613"/>
                      </a:lnTo>
                      <a:lnTo>
                        <a:pt x="146" y="597"/>
                      </a:lnTo>
                      <a:lnTo>
                        <a:pt x="138" y="580"/>
                      </a:lnTo>
                      <a:lnTo>
                        <a:pt x="131" y="562"/>
                      </a:lnTo>
                      <a:lnTo>
                        <a:pt x="125" y="543"/>
                      </a:lnTo>
                      <a:lnTo>
                        <a:pt x="120" y="524"/>
                      </a:lnTo>
                      <a:lnTo>
                        <a:pt x="117" y="504"/>
                      </a:lnTo>
                      <a:lnTo>
                        <a:pt x="115" y="482"/>
                      </a:lnTo>
                      <a:lnTo>
                        <a:pt x="114" y="461"/>
                      </a:lnTo>
                      <a:lnTo>
                        <a:pt x="114" y="461"/>
                      </a:lnTo>
                      <a:lnTo>
                        <a:pt x="115" y="435"/>
                      </a:lnTo>
                      <a:lnTo>
                        <a:pt x="118" y="409"/>
                      </a:lnTo>
                      <a:lnTo>
                        <a:pt x="123" y="384"/>
                      </a:lnTo>
                      <a:lnTo>
                        <a:pt x="129" y="360"/>
                      </a:lnTo>
                      <a:lnTo>
                        <a:pt x="138" y="338"/>
                      </a:lnTo>
                      <a:lnTo>
                        <a:pt x="148" y="318"/>
                      </a:lnTo>
                      <a:lnTo>
                        <a:pt x="160" y="300"/>
                      </a:lnTo>
                      <a:lnTo>
                        <a:pt x="167" y="291"/>
                      </a:lnTo>
                      <a:lnTo>
                        <a:pt x="173" y="283"/>
                      </a:lnTo>
                      <a:lnTo>
                        <a:pt x="173" y="283"/>
                      </a:lnTo>
                      <a:lnTo>
                        <a:pt x="167" y="267"/>
                      </a:lnTo>
                      <a:lnTo>
                        <a:pt x="160" y="252"/>
                      </a:lnTo>
                      <a:lnTo>
                        <a:pt x="152" y="236"/>
                      </a:lnTo>
                      <a:lnTo>
                        <a:pt x="142" y="220"/>
                      </a:lnTo>
                      <a:lnTo>
                        <a:pt x="132" y="206"/>
                      </a:lnTo>
                      <a:lnTo>
                        <a:pt x="122" y="193"/>
                      </a:lnTo>
                      <a:lnTo>
                        <a:pt x="112" y="181"/>
                      </a:lnTo>
                      <a:lnTo>
                        <a:pt x="101" y="171"/>
                      </a:lnTo>
                      <a:lnTo>
                        <a:pt x="101" y="171"/>
                      </a:lnTo>
                      <a:lnTo>
                        <a:pt x="96" y="174"/>
                      </a:lnTo>
                      <a:lnTo>
                        <a:pt x="96" y="174"/>
                      </a:lnTo>
                      <a:lnTo>
                        <a:pt x="87" y="180"/>
                      </a:lnTo>
                      <a:lnTo>
                        <a:pt x="87" y="180"/>
                      </a:lnTo>
                      <a:lnTo>
                        <a:pt x="79" y="183"/>
                      </a:lnTo>
                      <a:lnTo>
                        <a:pt x="70" y="187"/>
                      </a:lnTo>
                      <a:lnTo>
                        <a:pt x="61" y="189"/>
                      </a:lnTo>
                      <a:lnTo>
                        <a:pt x="51" y="191"/>
                      </a:lnTo>
                      <a:lnTo>
                        <a:pt x="51" y="191"/>
                      </a:lnTo>
                      <a:lnTo>
                        <a:pt x="47" y="191"/>
                      </a:lnTo>
                      <a:lnTo>
                        <a:pt x="47" y="191"/>
                      </a:lnTo>
                      <a:lnTo>
                        <a:pt x="38" y="190"/>
                      </a:lnTo>
                      <a:lnTo>
                        <a:pt x="30" y="188"/>
                      </a:lnTo>
                      <a:lnTo>
                        <a:pt x="22" y="184"/>
                      </a:lnTo>
                      <a:lnTo>
                        <a:pt x="16" y="179"/>
                      </a:lnTo>
                      <a:lnTo>
                        <a:pt x="9" y="173"/>
                      </a:lnTo>
                      <a:lnTo>
                        <a:pt x="5" y="165"/>
                      </a:lnTo>
                      <a:lnTo>
                        <a:pt x="2" y="156"/>
                      </a:lnTo>
                      <a:lnTo>
                        <a:pt x="0" y="146"/>
                      </a:lnTo>
                      <a:lnTo>
                        <a:pt x="0" y="146"/>
                      </a:lnTo>
                      <a:lnTo>
                        <a:pt x="0" y="139"/>
                      </a:lnTo>
                      <a:lnTo>
                        <a:pt x="0" y="132"/>
                      </a:lnTo>
                      <a:lnTo>
                        <a:pt x="1" y="126"/>
                      </a:lnTo>
                      <a:lnTo>
                        <a:pt x="3" y="119"/>
                      </a:lnTo>
                      <a:lnTo>
                        <a:pt x="6" y="113"/>
                      </a:lnTo>
                      <a:lnTo>
                        <a:pt x="10" y="107"/>
                      </a:lnTo>
                      <a:lnTo>
                        <a:pt x="14" y="101"/>
                      </a:lnTo>
                      <a:lnTo>
                        <a:pt x="20" y="95"/>
                      </a:lnTo>
                      <a:lnTo>
                        <a:pt x="26" y="89"/>
                      </a:lnTo>
                      <a:lnTo>
                        <a:pt x="32" y="83"/>
                      </a:lnTo>
                      <a:lnTo>
                        <a:pt x="47" y="74"/>
                      </a:lnTo>
                      <a:lnTo>
                        <a:pt x="65" y="65"/>
                      </a:lnTo>
                      <a:lnTo>
                        <a:pt x="86" y="58"/>
                      </a:lnTo>
                      <a:lnTo>
                        <a:pt x="86" y="58"/>
                      </a:lnTo>
                      <a:lnTo>
                        <a:pt x="92" y="56"/>
                      </a:lnTo>
                      <a:lnTo>
                        <a:pt x="92" y="56"/>
                      </a:lnTo>
                      <a:lnTo>
                        <a:pt x="109" y="50"/>
                      </a:lnTo>
                      <a:lnTo>
                        <a:pt x="118" y="49"/>
                      </a:lnTo>
                      <a:lnTo>
                        <a:pt x="128" y="48"/>
                      </a:lnTo>
                      <a:lnTo>
                        <a:pt x="128" y="48"/>
                      </a:lnTo>
                      <a:lnTo>
                        <a:pt x="136" y="48"/>
                      </a:lnTo>
                      <a:lnTo>
                        <a:pt x="143" y="50"/>
                      </a:lnTo>
                      <a:lnTo>
                        <a:pt x="151" y="53"/>
                      </a:lnTo>
                      <a:lnTo>
                        <a:pt x="158" y="56"/>
                      </a:lnTo>
                      <a:lnTo>
                        <a:pt x="158" y="56"/>
                      </a:lnTo>
                      <a:lnTo>
                        <a:pt x="167" y="63"/>
                      </a:lnTo>
                      <a:lnTo>
                        <a:pt x="175" y="71"/>
                      </a:lnTo>
                      <a:lnTo>
                        <a:pt x="184" y="80"/>
                      </a:lnTo>
                      <a:lnTo>
                        <a:pt x="191" y="90"/>
                      </a:lnTo>
                      <a:lnTo>
                        <a:pt x="198" y="101"/>
                      </a:lnTo>
                      <a:lnTo>
                        <a:pt x="205" y="112"/>
                      </a:lnTo>
                      <a:lnTo>
                        <a:pt x="219" y="136"/>
                      </a:lnTo>
                      <a:lnTo>
                        <a:pt x="230" y="162"/>
                      </a:lnTo>
                      <a:lnTo>
                        <a:pt x="239" y="188"/>
                      </a:lnTo>
                      <a:lnTo>
                        <a:pt x="247" y="215"/>
                      </a:lnTo>
                      <a:lnTo>
                        <a:pt x="254" y="242"/>
                      </a:lnTo>
                      <a:lnTo>
                        <a:pt x="254" y="242"/>
                      </a:lnTo>
                      <a:lnTo>
                        <a:pt x="259" y="241"/>
                      </a:lnTo>
                      <a:lnTo>
                        <a:pt x="259" y="241"/>
                      </a:lnTo>
                      <a:lnTo>
                        <a:pt x="260" y="241"/>
                      </a:lnTo>
                      <a:lnTo>
                        <a:pt x="260" y="241"/>
                      </a:lnTo>
                      <a:lnTo>
                        <a:pt x="266" y="209"/>
                      </a:lnTo>
                      <a:lnTo>
                        <a:pt x="274" y="176"/>
                      </a:lnTo>
                      <a:lnTo>
                        <a:pt x="285" y="141"/>
                      </a:lnTo>
                      <a:lnTo>
                        <a:pt x="290" y="124"/>
                      </a:lnTo>
                      <a:lnTo>
                        <a:pt x="297" y="107"/>
                      </a:lnTo>
                      <a:lnTo>
                        <a:pt x="303" y="90"/>
                      </a:lnTo>
                      <a:lnTo>
                        <a:pt x="311" y="75"/>
                      </a:lnTo>
                      <a:lnTo>
                        <a:pt x="318" y="61"/>
                      </a:lnTo>
                      <a:lnTo>
                        <a:pt x="327" y="48"/>
                      </a:lnTo>
                      <a:lnTo>
                        <a:pt x="336" y="36"/>
                      </a:lnTo>
                      <a:lnTo>
                        <a:pt x="346" y="25"/>
                      </a:lnTo>
                      <a:lnTo>
                        <a:pt x="357" y="17"/>
                      </a:lnTo>
                      <a:lnTo>
                        <a:pt x="368" y="10"/>
                      </a:lnTo>
                      <a:lnTo>
                        <a:pt x="368" y="10"/>
                      </a:lnTo>
                      <a:lnTo>
                        <a:pt x="377" y="7"/>
                      </a:lnTo>
                      <a:lnTo>
                        <a:pt x="387" y="3"/>
                      </a:lnTo>
                      <a:lnTo>
                        <a:pt x="397" y="1"/>
                      </a:lnTo>
                      <a:lnTo>
                        <a:pt x="408" y="0"/>
                      </a:lnTo>
                      <a:lnTo>
                        <a:pt x="408" y="0"/>
                      </a:lnTo>
                      <a:lnTo>
                        <a:pt x="417" y="0"/>
                      </a:lnTo>
                      <a:lnTo>
                        <a:pt x="417" y="0"/>
                      </a:lnTo>
                      <a:lnTo>
                        <a:pt x="440" y="5"/>
                      </a:lnTo>
                      <a:lnTo>
                        <a:pt x="451" y="8"/>
                      </a:lnTo>
                      <a:lnTo>
                        <a:pt x="461" y="11"/>
                      </a:lnTo>
                      <a:lnTo>
                        <a:pt x="470" y="15"/>
                      </a:lnTo>
                      <a:lnTo>
                        <a:pt x="479" y="19"/>
                      </a:lnTo>
                      <a:lnTo>
                        <a:pt x="488" y="24"/>
                      </a:lnTo>
                      <a:lnTo>
                        <a:pt x="496" y="30"/>
                      </a:lnTo>
                      <a:lnTo>
                        <a:pt x="496" y="30"/>
                      </a:lnTo>
                      <a:lnTo>
                        <a:pt x="502" y="35"/>
                      </a:lnTo>
                      <a:lnTo>
                        <a:pt x="502" y="35"/>
                      </a:lnTo>
                      <a:lnTo>
                        <a:pt x="509" y="41"/>
                      </a:lnTo>
                      <a:lnTo>
                        <a:pt x="515" y="47"/>
                      </a:lnTo>
                      <a:lnTo>
                        <a:pt x="520" y="54"/>
                      </a:lnTo>
                      <a:lnTo>
                        <a:pt x="525" y="61"/>
                      </a:lnTo>
                      <a:lnTo>
                        <a:pt x="525" y="61"/>
                      </a:lnTo>
                      <a:lnTo>
                        <a:pt x="529" y="69"/>
                      </a:lnTo>
                      <a:lnTo>
                        <a:pt x="532" y="77"/>
                      </a:lnTo>
                      <a:lnTo>
                        <a:pt x="534" y="86"/>
                      </a:lnTo>
                      <a:lnTo>
                        <a:pt x="536" y="95"/>
                      </a:lnTo>
                      <a:lnTo>
                        <a:pt x="536" y="95"/>
                      </a:lnTo>
                      <a:lnTo>
                        <a:pt x="536" y="101"/>
                      </a:lnTo>
                      <a:lnTo>
                        <a:pt x="535" y="107"/>
                      </a:lnTo>
                      <a:lnTo>
                        <a:pt x="533" y="112"/>
                      </a:lnTo>
                      <a:lnTo>
                        <a:pt x="531" y="117"/>
                      </a:lnTo>
                      <a:lnTo>
                        <a:pt x="525" y="124"/>
                      </a:lnTo>
                      <a:lnTo>
                        <a:pt x="521" y="129"/>
                      </a:lnTo>
                      <a:lnTo>
                        <a:pt x="521" y="129"/>
                      </a:lnTo>
                      <a:lnTo>
                        <a:pt x="516" y="133"/>
                      </a:lnTo>
                      <a:lnTo>
                        <a:pt x="511" y="137"/>
                      </a:lnTo>
                      <a:lnTo>
                        <a:pt x="506" y="140"/>
                      </a:lnTo>
                      <a:lnTo>
                        <a:pt x="500" y="143"/>
                      </a:lnTo>
                      <a:lnTo>
                        <a:pt x="494" y="145"/>
                      </a:lnTo>
                      <a:lnTo>
                        <a:pt x="488" y="146"/>
                      </a:lnTo>
                      <a:lnTo>
                        <a:pt x="480" y="147"/>
                      </a:lnTo>
                      <a:lnTo>
                        <a:pt x="473" y="148"/>
                      </a:lnTo>
                      <a:lnTo>
                        <a:pt x="473" y="148"/>
                      </a:lnTo>
                      <a:lnTo>
                        <a:pt x="466" y="147"/>
                      </a:lnTo>
                      <a:lnTo>
                        <a:pt x="459" y="147"/>
                      </a:lnTo>
                      <a:lnTo>
                        <a:pt x="459" y="147"/>
                      </a:lnTo>
                      <a:lnTo>
                        <a:pt x="453" y="145"/>
                      </a:lnTo>
                      <a:lnTo>
                        <a:pt x="448" y="143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36" y="136"/>
                      </a:lnTo>
                      <a:lnTo>
                        <a:pt x="433" y="135"/>
                      </a:lnTo>
                      <a:lnTo>
                        <a:pt x="433" y="135"/>
                      </a:lnTo>
                      <a:lnTo>
                        <a:pt x="428" y="135"/>
                      </a:lnTo>
                      <a:lnTo>
                        <a:pt x="428" y="135"/>
                      </a:lnTo>
                      <a:lnTo>
                        <a:pt x="420" y="136"/>
                      </a:lnTo>
                      <a:lnTo>
                        <a:pt x="412" y="139"/>
                      </a:lnTo>
                      <a:lnTo>
                        <a:pt x="405" y="144"/>
                      </a:lnTo>
                      <a:lnTo>
                        <a:pt x="398" y="150"/>
                      </a:lnTo>
                      <a:lnTo>
                        <a:pt x="392" y="158"/>
                      </a:lnTo>
                      <a:lnTo>
                        <a:pt x="386" y="168"/>
                      </a:lnTo>
                      <a:lnTo>
                        <a:pt x="380" y="178"/>
                      </a:lnTo>
                      <a:lnTo>
                        <a:pt x="375" y="189"/>
                      </a:lnTo>
                      <a:lnTo>
                        <a:pt x="366" y="211"/>
                      </a:lnTo>
                      <a:lnTo>
                        <a:pt x="357" y="236"/>
                      </a:lnTo>
                      <a:lnTo>
                        <a:pt x="350" y="259"/>
                      </a:lnTo>
                      <a:lnTo>
                        <a:pt x="343" y="279"/>
                      </a:lnTo>
                      <a:lnTo>
                        <a:pt x="343" y="280"/>
                      </a:lnTo>
                      <a:lnTo>
                        <a:pt x="343" y="280"/>
                      </a:lnTo>
                      <a:lnTo>
                        <a:pt x="351" y="288"/>
                      </a:lnTo>
                      <a:lnTo>
                        <a:pt x="358" y="297"/>
                      </a:lnTo>
                      <a:lnTo>
                        <a:pt x="364" y="306"/>
                      </a:lnTo>
                      <a:lnTo>
                        <a:pt x="370" y="315"/>
                      </a:lnTo>
                      <a:lnTo>
                        <a:pt x="381" y="335"/>
                      </a:lnTo>
                      <a:lnTo>
                        <a:pt x="390" y="357"/>
                      </a:lnTo>
                      <a:lnTo>
                        <a:pt x="397" y="382"/>
                      </a:lnTo>
                      <a:lnTo>
                        <a:pt x="402" y="406"/>
                      </a:lnTo>
                      <a:lnTo>
                        <a:pt x="405" y="433"/>
                      </a:lnTo>
                      <a:lnTo>
                        <a:pt x="406" y="459"/>
                      </a:lnTo>
                      <a:lnTo>
                        <a:pt x="406" y="459"/>
                      </a:lnTo>
                      <a:lnTo>
                        <a:pt x="406" y="480"/>
                      </a:lnTo>
                      <a:lnTo>
                        <a:pt x="404" y="502"/>
                      </a:lnTo>
                      <a:lnTo>
                        <a:pt x="401" y="522"/>
                      </a:lnTo>
                      <a:lnTo>
                        <a:pt x="397" y="541"/>
                      </a:lnTo>
                      <a:lnTo>
                        <a:pt x="391" y="560"/>
                      </a:lnTo>
                      <a:lnTo>
                        <a:pt x="384" y="579"/>
                      </a:lnTo>
                      <a:lnTo>
                        <a:pt x="376" y="595"/>
                      </a:lnTo>
                      <a:lnTo>
                        <a:pt x="367" y="611"/>
                      </a:lnTo>
                      <a:lnTo>
                        <a:pt x="367" y="611"/>
                      </a:lnTo>
                      <a:lnTo>
                        <a:pt x="357" y="626"/>
                      </a:lnTo>
                      <a:lnTo>
                        <a:pt x="344" y="641"/>
                      </a:lnTo>
                      <a:lnTo>
                        <a:pt x="332" y="652"/>
                      </a:lnTo>
                      <a:lnTo>
                        <a:pt x="319" y="661"/>
                      </a:lnTo>
                      <a:lnTo>
                        <a:pt x="306" y="669"/>
                      </a:lnTo>
                      <a:lnTo>
                        <a:pt x="292" y="674"/>
                      </a:lnTo>
                      <a:lnTo>
                        <a:pt x="277" y="678"/>
                      </a:lnTo>
                      <a:lnTo>
                        <a:pt x="262" y="679"/>
                      </a:lnTo>
                      <a:lnTo>
                        <a:pt x="262" y="6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" name="Freeform 38"/>
                <p:cNvSpPr/>
                <p:nvPr/>
              </p:nvSpPr>
              <p:spPr bwMode="auto">
                <a:xfrm>
                  <a:off x="1560512" y="2591494"/>
                  <a:ext cx="401637" cy="514350"/>
                </a:xfrm>
                <a:custGeom>
                  <a:avLst/>
                  <a:gdLst>
                    <a:gd name="T0" fmla="*/ 501 w 504"/>
                    <a:gd name="T1" fmla="*/ 67 h 648"/>
                    <a:gd name="T2" fmla="*/ 491 w 504"/>
                    <a:gd name="T3" fmla="*/ 48 h 648"/>
                    <a:gd name="T4" fmla="*/ 470 w 504"/>
                    <a:gd name="T5" fmla="*/ 28 h 648"/>
                    <a:gd name="T6" fmla="*/ 444 w 504"/>
                    <a:gd name="T7" fmla="*/ 14 h 648"/>
                    <a:gd name="T8" fmla="*/ 397 w 504"/>
                    <a:gd name="T9" fmla="*/ 1 h 648"/>
                    <a:gd name="T10" fmla="*/ 368 w 504"/>
                    <a:gd name="T11" fmla="*/ 6 h 648"/>
                    <a:gd name="T12" fmla="*/ 339 w 504"/>
                    <a:gd name="T13" fmla="*/ 25 h 648"/>
                    <a:gd name="T14" fmla="*/ 304 w 504"/>
                    <a:gd name="T15" fmla="*/ 75 h 648"/>
                    <a:gd name="T16" fmla="*/ 280 w 504"/>
                    <a:gd name="T17" fmla="*/ 143 h 648"/>
                    <a:gd name="T18" fmla="*/ 257 w 504"/>
                    <a:gd name="T19" fmla="*/ 243 h 648"/>
                    <a:gd name="T20" fmla="*/ 235 w 504"/>
                    <a:gd name="T21" fmla="*/ 243 h 648"/>
                    <a:gd name="T22" fmla="*/ 212 w 504"/>
                    <a:gd name="T23" fmla="*/ 191 h 648"/>
                    <a:gd name="T24" fmla="*/ 173 w 504"/>
                    <a:gd name="T25" fmla="*/ 100 h 648"/>
                    <a:gd name="T26" fmla="*/ 142 w 504"/>
                    <a:gd name="T27" fmla="*/ 61 h 648"/>
                    <a:gd name="T28" fmla="*/ 118 w 504"/>
                    <a:gd name="T29" fmla="*/ 49 h 648"/>
                    <a:gd name="T30" fmla="*/ 89 w 504"/>
                    <a:gd name="T31" fmla="*/ 53 h 648"/>
                    <a:gd name="T32" fmla="*/ 48 w 504"/>
                    <a:gd name="T33" fmla="*/ 68 h 648"/>
                    <a:gd name="T34" fmla="*/ 14 w 504"/>
                    <a:gd name="T35" fmla="*/ 93 h 648"/>
                    <a:gd name="T36" fmla="*/ 1 w 504"/>
                    <a:gd name="T37" fmla="*/ 116 h 648"/>
                    <a:gd name="T38" fmla="*/ 2 w 504"/>
                    <a:gd name="T39" fmla="*/ 136 h 648"/>
                    <a:gd name="T40" fmla="*/ 15 w 504"/>
                    <a:gd name="T41" fmla="*/ 156 h 648"/>
                    <a:gd name="T42" fmla="*/ 34 w 504"/>
                    <a:gd name="T43" fmla="*/ 160 h 648"/>
                    <a:gd name="T44" fmla="*/ 63 w 504"/>
                    <a:gd name="T45" fmla="*/ 151 h 648"/>
                    <a:gd name="T46" fmla="*/ 88 w 504"/>
                    <a:gd name="T47" fmla="*/ 137 h 648"/>
                    <a:gd name="T48" fmla="*/ 140 w 504"/>
                    <a:gd name="T49" fmla="*/ 197 h 648"/>
                    <a:gd name="T50" fmla="*/ 175 w 504"/>
                    <a:gd name="T51" fmla="*/ 272 h 648"/>
                    <a:gd name="T52" fmla="*/ 156 w 504"/>
                    <a:gd name="T53" fmla="*/ 296 h 648"/>
                    <a:gd name="T54" fmla="*/ 123 w 504"/>
                    <a:gd name="T55" fmla="*/ 368 h 648"/>
                    <a:gd name="T56" fmla="*/ 114 w 504"/>
                    <a:gd name="T57" fmla="*/ 446 h 648"/>
                    <a:gd name="T58" fmla="*/ 124 w 504"/>
                    <a:gd name="T59" fmla="*/ 525 h 648"/>
                    <a:gd name="T60" fmla="*/ 153 w 504"/>
                    <a:gd name="T61" fmla="*/ 589 h 648"/>
                    <a:gd name="T62" fmla="*/ 195 w 504"/>
                    <a:gd name="T63" fmla="*/ 633 h 648"/>
                    <a:gd name="T64" fmla="*/ 246 w 504"/>
                    <a:gd name="T65" fmla="*/ 648 h 648"/>
                    <a:gd name="T66" fmla="*/ 285 w 504"/>
                    <a:gd name="T67" fmla="*/ 639 h 648"/>
                    <a:gd name="T68" fmla="*/ 328 w 504"/>
                    <a:gd name="T69" fmla="*/ 601 h 648"/>
                    <a:gd name="T70" fmla="*/ 360 w 504"/>
                    <a:gd name="T71" fmla="*/ 541 h 648"/>
                    <a:gd name="T72" fmla="*/ 374 w 504"/>
                    <a:gd name="T73" fmla="*/ 465 h 648"/>
                    <a:gd name="T74" fmla="*/ 370 w 504"/>
                    <a:gd name="T75" fmla="*/ 390 h 648"/>
                    <a:gd name="T76" fmla="*/ 337 w 504"/>
                    <a:gd name="T77" fmla="*/ 302 h 648"/>
                    <a:gd name="T78" fmla="*/ 310 w 504"/>
                    <a:gd name="T79" fmla="*/ 270 h 648"/>
                    <a:gd name="T80" fmla="*/ 336 w 504"/>
                    <a:gd name="T81" fmla="*/ 188 h 648"/>
                    <a:gd name="T82" fmla="*/ 362 w 504"/>
                    <a:gd name="T83" fmla="*/ 136 h 648"/>
                    <a:gd name="T84" fmla="*/ 397 w 504"/>
                    <a:gd name="T85" fmla="*/ 106 h 648"/>
                    <a:gd name="T86" fmla="*/ 420 w 504"/>
                    <a:gd name="T87" fmla="*/ 105 h 648"/>
                    <a:gd name="T88" fmla="*/ 439 w 504"/>
                    <a:gd name="T89" fmla="*/ 114 h 648"/>
                    <a:gd name="T90" fmla="*/ 458 w 504"/>
                    <a:gd name="T91" fmla="*/ 117 h 648"/>
                    <a:gd name="T92" fmla="*/ 483 w 504"/>
                    <a:gd name="T93" fmla="*/ 111 h 648"/>
                    <a:gd name="T94" fmla="*/ 498 w 504"/>
                    <a:gd name="T95" fmla="*/ 99 h 648"/>
                    <a:gd name="T96" fmla="*/ 504 w 504"/>
                    <a:gd name="T97" fmla="*/ 81 h 6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4" h="648">
                      <a:moveTo>
                        <a:pt x="504" y="81"/>
                      </a:moveTo>
                      <a:lnTo>
                        <a:pt x="504" y="81"/>
                      </a:lnTo>
                      <a:lnTo>
                        <a:pt x="503" y="74"/>
                      </a:lnTo>
                      <a:lnTo>
                        <a:pt x="501" y="67"/>
                      </a:lnTo>
                      <a:lnTo>
                        <a:pt x="499" y="60"/>
                      </a:lnTo>
                      <a:lnTo>
                        <a:pt x="496" y="54"/>
                      </a:lnTo>
                      <a:lnTo>
                        <a:pt x="496" y="54"/>
                      </a:lnTo>
                      <a:lnTo>
                        <a:pt x="491" y="48"/>
                      </a:lnTo>
                      <a:lnTo>
                        <a:pt x="486" y="42"/>
                      </a:lnTo>
                      <a:lnTo>
                        <a:pt x="476" y="32"/>
                      </a:lnTo>
                      <a:lnTo>
                        <a:pt x="476" y="32"/>
                      </a:lnTo>
                      <a:lnTo>
                        <a:pt x="470" y="28"/>
                      </a:lnTo>
                      <a:lnTo>
                        <a:pt x="470" y="28"/>
                      </a:lnTo>
                      <a:lnTo>
                        <a:pt x="461" y="22"/>
                      </a:lnTo>
                      <a:lnTo>
                        <a:pt x="453" y="18"/>
                      </a:lnTo>
                      <a:lnTo>
                        <a:pt x="444" y="14"/>
                      </a:lnTo>
                      <a:lnTo>
                        <a:pt x="435" y="9"/>
                      </a:lnTo>
                      <a:lnTo>
                        <a:pt x="417" y="4"/>
                      </a:lnTo>
                      <a:lnTo>
                        <a:pt x="397" y="1"/>
                      </a:lnTo>
                      <a:lnTo>
                        <a:pt x="397" y="1"/>
                      </a:lnTo>
                      <a:lnTo>
                        <a:pt x="393" y="0"/>
                      </a:lnTo>
                      <a:lnTo>
                        <a:pt x="388" y="1"/>
                      </a:lnTo>
                      <a:lnTo>
                        <a:pt x="378" y="2"/>
                      </a:lnTo>
                      <a:lnTo>
                        <a:pt x="368" y="6"/>
                      </a:lnTo>
                      <a:lnTo>
                        <a:pt x="359" y="9"/>
                      </a:lnTo>
                      <a:lnTo>
                        <a:pt x="359" y="9"/>
                      </a:lnTo>
                      <a:lnTo>
                        <a:pt x="349" y="17"/>
                      </a:lnTo>
                      <a:lnTo>
                        <a:pt x="339" y="25"/>
                      </a:lnTo>
                      <a:lnTo>
                        <a:pt x="328" y="35"/>
                      </a:lnTo>
                      <a:lnTo>
                        <a:pt x="320" y="47"/>
                      </a:lnTo>
                      <a:lnTo>
                        <a:pt x="312" y="61"/>
                      </a:lnTo>
                      <a:lnTo>
                        <a:pt x="304" y="75"/>
                      </a:lnTo>
                      <a:lnTo>
                        <a:pt x="298" y="92"/>
                      </a:lnTo>
                      <a:lnTo>
                        <a:pt x="291" y="108"/>
                      </a:lnTo>
                      <a:lnTo>
                        <a:pt x="285" y="125"/>
                      </a:lnTo>
                      <a:lnTo>
                        <a:pt x="280" y="143"/>
                      </a:lnTo>
                      <a:lnTo>
                        <a:pt x="271" y="179"/>
                      </a:lnTo>
                      <a:lnTo>
                        <a:pt x="263" y="212"/>
                      </a:lnTo>
                      <a:lnTo>
                        <a:pt x="257" y="243"/>
                      </a:lnTo>
                      <a:lnTo>
                        <a:pt x="257" y="243"/>
                      </a:lnTo>
                      <a:lnTo>
                        <a:pt x="250" y="242"/>
                      </a:lnTo>
                      <a:lnTo>
                        <a:pt x="243" y="242"/>
                      </a:lnTo>
                      <a:lnTo>
                        <a:pt x="243" y="242"/>
                      </a:lnTo>
                      <a:lnTo>
                        <a:pt x="235" y="243"/>
                      </a:lnTo>
                      <a:lnTo>
                        <a:pt x="226" y="244"/>
                      </a:lnTo>
                      <a:lnTo>
                        <a:pt x="226" y="244"/>
                      </a:lnTo>
                      <a:lnTo>
                        <a:pt x="220" y="219"/>
                      </a:lnTo>
                      <a:lnTo>
                        <a:pt x="212" y="191"/>
                      </a:lnTo>
                      <a:lnTo>
                        <a:pt x="203" y="164"/>
                      </a:lnTo>
                      <a:lnTo>
                        <a:pt x="192" y="137"/>
                      </a:lnTo>
                      <a:lnTo>
                        <a:pt x="180" y="112"/>
                      </a:lnTo>
                      <a:lnTo>
                        <a:pt x="173" y="100"/>
                      </a:lnTo>
                      <a:lnTo>
                        <a:pt x="166" y="89"/>
                      </a:lnTo>
                      <a:lnTo>
                        <a:pt x="158" y="78"/>
                      </a:lnTo>
                      <a:lnTo>
                        <a:pt x="150" y="69"/>
                      </a:lnTo>
                      <a:lnTo>
                        <a:pt x="142" y="61"/>
                      </a:lnTo>
                      <a:lnTo>
                        <a:pt x="132" y="54"/>
                      </a:lnTo>
                      <a:lnTo>
                        <a:pt x="132" y="54"/>
                      </a:lnTo>
                      <a:lnTo>
                        <a:pt x="125" y="51"/>
                      </a:lnTo>
                      <a:lnTo>
                        <a:pt x="118" y="49"/>
                      </a:lnTo>
                      <a:lnTo>
                        <a:pt x="111" y="49"/>
                      </a:lnTo>
                      <a:lnTo>
                        <a:pt x="104" y="49"/>
                      </a:lnTo>
                      <a:lnTo>
                        <a:pt x="96" y="51"/>
                      </a:lnTo>
                      <a:lnTo>
                        <a:pt x="89" y="53"/>
                      </a:lnTo>
                      <a:lnTo>
                        <a:pt x="75" y="58"/>
                      </a:lnTo>
                      <a:lnTo>
                        <a:pt x="75" y="58"/>
                      </a:lnTo>
                      <a:lnTo>
                        <a:pt x="61" y="62"/>
                      </a:lnTo>
                      <a:lnTo>
                        <a:pt x="48" y="68"/>
                      </a:lnTo>
                      <a:lnTo>
                        <a:pt x="35" y="74"/>
                      </a:lnTo>
                      <a:lnTo>
                        <a:pt x="24" y="83"/>
                      </a:lnTo>
                      <a:lnTo>
                        <a:pt x="18" y="88"/>
                      </a:lnTo>
                      <a:lnTo>
                        <a:pt x="14" y="93"/>
                      </a:lnTo>
                      <a:lnTo>
                        <a:pt x="9" y="98"/>
                      </a:lnTo>
                      <a:lnTo>
                        <a:pt x="6" y="104"/>
                      </a:lnTo>
                      <a:lnTo>
                        <a:pt x="3" y="110"/>
                      </a:lnTo>
                      <a:lnTo>
                        <a:pt x="1" y="116"/>
                      </a:lnTo>
                      <a:lnTo>
                        <a:pt x="0" y="123"/>
                      </a:lnTo>
                      <a:lnTo>
                        <a:pt x="0" y="130"/>
                      </a:lnTo>
                      <a:lnTo>
                        <a:pt x="0" y="130"/>
                      </a:lnTo>
                      <a:lnTo>
                        <a:pt x="2" y="136"/>
                      </a:lnTo>
                      <a:lnTo>
                        <a:pt x="4" y="142"/>
                      </a:lnTo>
                      <a:lnTo>
                        <a:pt x="7" y="148"/>
                      </a:lnTo>
                      <a:lnTo>
                        <a:pt x="11" y="153"/>
                      </a:lnTo>
                      <a:lnTo>
                        <a:pt x="15" y="156"/>
                      </a:lnTo>
                      <a:lnTo>
                        <a:pt x="21" y="159"/>
                      </a:lnTo>
                      <a:lnTo>
                        <a:pt x="27" y="160"/>
                      </a:lnTo>
                      <a:lnTo>
                        <a:pt x="34" y="160"/>
                      </a:lnTo>
                      <a:lnTo>
                        <a:pt x="34" y="160"/>
                      </a:lnTo>
                      <a:lnTo>
                        <a:pt x="41" y="159"/>
                      </a:lnTo>
                      <a:lnTo>
                        <a:pt x="49" y="157"/>
                      </a:lnTo>
                      <a:lnTo>
                        <a:pt x="63" y="151"/>
                      </a:lnTo>
                      <a:lnTo>
                        <a:pt x="63" y="151"/>
                      </a:lnTo>
                      <a:lnTo>
                        <a:pt x="76" y="142"/>
                      </a:lnTo>
                      <a:lnTo>
                        <a:pt x="82" y="139"/>
                      </a:lnTo>
                      <a:lnTo>
                        <a:pt x="88" y="137"/>
                      </a:lnTo>
                      <a:lnTo>
                        <a:pt x="88" y="137"/>
                      </a:lnTo>
                      <a:lnTo>
                        <a:pt x="101" y="150"/>
                      </a:lnTo>
                      <a:lnTo>
                        <a:pt x="114" y="163"/>
                      </a:lnTo>
                      <a:lnTo>
                        <a:pt x="127" y="179"/>
                      </a:lnTo>
                      <a:lnTo>
                        <a:pt x="140" y="197"/>
                      </a:lnTo>
                      <a:lnTo>
                        <a:pt x="151" y="216"/>
                      </a:lnTo>
                      <a:lnTo>
                        <a:pt x="161" y="235"/>
                      </a:lnTo>
                      <a:lnTo>
                        <a:pt x="169" y="254"/>
                      </a:lnTo>
                      <a:lnTo>
                        <a:pt x="175" y="272"/>
                      </a:lnTo>
                      <a:lnTo>
                        <a:pt x="175" y="272"/>
                      </a:lnTo>
                      <a:lnTo>
                        <a:pt x="168" y="279"/>
                      </a:lnTo>
                      <a:lnTo>
                        <a:pt x="162" y="287"/>
                      </a:lnTo>
                      <a:lnTo>
                        <a:pt x="156" y="296"/>
                      </a:lnTo>
                      <a:lnTo>
                        <a:pt x="150" y="304"/>
                      </a:lnTo>
                      <a:lnTo>
                        <a:pt x="140" y="323"/>
                      </a:lnTo>
                      <a:lnTo>
                        <a:pt x="130" y="345"/>
                      </a:lnTo>
                      <a:lnTo>
                        <a:pt x="123" y="368"/>
                      </a:lnTo>
                      <a:lnTo>
                        <a:pt x="118" y="393"/>
                      </a:lnTo>
                      <a:lnTo>
                        <a:pt x="115" y="419"/>
                      </a:lnTo>
                      <a:lnTo>
                        <a:pt x="114" y="446"/>
                      </a:lnTo>
                      <a:lnTo>
                        <a:pt x="114" y="446"/>
                      </a:lnTo>
                      <a:lnTo>
                        <a:pt x="115" y="466"/>
                      </a:lnTo>
                      <a:lnTo>
                        <a:pt x="117" y="487"/>
                      </a:lnTo>
                      <a:lnTo>
                        <a:pt x="120" y="506"/>
                      </a:lnTo>
                      <a:lnTo>
                        <a:pt x="124" y="525"/>
                      </a:lnTo>
                      <a:lnTo>
                        <a:pt x="130" y="542"/>
                      </a:lnTo>
                      <a:lnTo>
                        <a:pt x="138" y="560"/>
                      </a:lnTo>
                      <a:lnTo>
                        <a:pt x="145" y="575"/>
                      </a:lnTo>
                      <a:lnTo>
                        <a:pt x="153" y="589"/>
                      </a:lnTo>
                      <a:lnTo>
                        <a:pt x="163" y="602"/>
                      </a:lnTo>
                      <a:lnTo>
                        <a:pt x="173" y="613"/>
                      </a:lnTo>
                      <a:lnTo>
                        <a:pt x="183" y="624"/>
                      </a:lnTo>
                      <a:lnTo>
                        <a:pt x="195" y="633"/>
                      </a:lnTo>
                      <a:lnTo>
                        <a:pt x="207" y="639"/>
                      </a:lnTo>
                      <a:lnTo>
                        <a:pt x="220" y="644"/>
                      </a:lnTo>
                      <a:lnTo>
                        <a:pt x="233" y="647"/>
                      </a:lnTo>
                      <a:lnTo>
                        <a:pt x="246" y="648"/>
                      </a:lnTo>
                      <a:lnTo>
                        <a:pt x="246" y="648"/>
                      </a:lnTo>
                      <a:lnTo>
                        <a:pt x="259" y="647"/>
                      </a:lnTo>
                      <a:lnTo>
                        <a:pt x="273" y="644"/>
                      </a:lnTo>
                      <a:lnTo>
                        <a:pt x="285" y="639"/>
                      </a:lnTo>
                      <a:lnTo>
                        <a:pt x="297" y="632"/>
                      </a:lnTo>
                      <a:lnTo>
                        <a:pt x="308" y="623"/>
                      </a:lnTo>
                      <a:lnTo>
                        <a:pt x="318" y="612"/>
                      </a:lnTo>
                      <a:lnTo>
                        <a:pt x="328" y="601"/>
                      </a:lnTo>
                      <a:lnTo>
                        <a:pt x="338" y="588"/>
                      </a:lnTo>
                      <a:lnTo>
                        <a:pt x="346" y="574"/>
                      </a:lnTo>
                      <a:lnTo>
                        <a:pt x="354" y="558"/>
                      </a:lnTo>
                      <a:lnTo>
                        <a:pt x="360" y="541"/>
                      </a:lnTo>
                      <a:lnTo>
                        <a:pt x="365" y="523"/>
                      </a:lnTo>
                      <a:lnTo>
                        <a:pt x="369" y="505"/>
                      </a:lnTo>
                      <a:lnTo>
                        <a:pt x="372" y="486"/>
                      </a:lnTo>
                      <a:lnTo>
                        <a:pt x="374" y="465"/>
                      </a:lnTo>
                      <a:lnTo>
                        <a:pt x="375" y="444"/>
                      </a:lnTo>
                      <a:lnTo>
                        <a:pt x="375" y="444"/>
                      </a:lnTo>
                      <a:lnTo>
                        <a:pt x="373" y="417"/>
                      </a:lnTo>
                      <a:lnTo>
                        <a:pt x="370" y="390"/>
                      </a:lnTo>
                      <a:lnTo>
                        <a:pt x="364" y="366"/>
                      </a:lnTo>
                      <a:lnTo>
                        <a:pt x="357" y="342"/>
                      </a:lnTo>
                      <a:lnTo>
                        <a:pt x="347" y="321"/>
                      </a:lnTo>
                      <a:lnTo>
                        <a:pt x="337" y="302"/>
                      </a:lnTo>
                      <a:lnTo>
                        <a:pt x="330" y="293"/>
                      </a:lnTo>
                      <a:lnTo>
                        <a:pt x="323" y="285"/>
                      </a:lnTo>
                      <a:lnTo>
                        <a:pt x="317" y="276"/>
                      </a:lnTo>
                      <a:lnTo>
                        <a:pt x="310" y="270"/>
                      </a:lnTo>
                      <a:lnTo>
                        <a:pt x="310" y="270"/>
                      </a:lnTo>
                      <a:lnTo>
                        <a:pt x="317" y="245"/>
                      </a:lnTo>
                      <a:lnTo>
                        <a:pt x="325" y="217"/>
                      </a:lnTo>
                      <a:lnTo>
                        <a:pt x="336" y="188"/>
                      </a:lnTo>
                      <a:lnTo>
                        <a:pt x="342" y="174"/>
                      </a:lnTo>
                      <a:lnTo>
                        <a:pt x="348" y="161"/>
                      </a:lnTo>
                      <a:lnTo>
                        <a:pt x="354" y="148"/>
                      </a:lnTo>
                      <a:lnTo>
                        <a:pt x="362" y="136"/>
                      </a:lnTo>
                      <a:lnTo>
                        <a:pt x="369" y="126"/>
                      </a:lnTo>
                      <a:lnTo>
                        <a:pt x="378" y="117"/>
                      </a:lnTo>
                      <a:lnTo>
                        <a:pt x="387" y="111"/>
                      </a:lnTo>
                      <a:lnTo>
                        <a:pt x="397" y="106"/>
                      </a:lnTo>
                      <a:lnTo>
                        <a:pt x="403" y="105"/>
                      </a:lnTo>
                      <a:lnTo>
                        <a:pt x="408" y="104"/>
                      </a:lnTo>
                      <a:lnTo>
                        <a:pt x="414" y="104"/>
                      </a:lnTo>
                      <a:lnTo>
                        <a:pt x="420" y="105"/>
                      </a:lnTo>
                      <a:lnTo>
                        <a:pt x="420" y="105"/>
                      </a:lnTo>
                      <a:lnTo>
                        <a:pt x="426" y="107"/>
                      </a:lnTo>
                      <a:lnTo>
                        <a:pt x="432" y="110"/>
                      </a:lnTo>
                      <a:lnTo>
                        <a:pt x="439" y="114"/>
                      </a:lnTo>
                      <a:lnTo>
                        <a:pt x="446" y="116"/>
                      </a:lnTo>
                      <a:lnTo>
                        <a:pt x="446" y="116"/>
                      </a:lnTo>
                      <a:lnTo>
                        <a:pt x="452" y="117"/>
                      </a:lnTo>
                      <a:lnTo>
                        <a:pt x="458" y="117"/>
                      </a:lnTo>
                      <a:lnTo>
                        <a:pt x="465" y="117"/>
                      </a:lnTo>
                      <a:lnTo>
                        <a:pt x="472" y="115"/>
                      </a:lnTo>
                      <a:lnTo>
                        <a:pt x="478" y="114"/>
                      </a:lnTo>
                      <a:lnTo>
                        <a:pt x="483" y="111"/>
                      </a:lnTo>
                      <a:lnTo>
                        <a:pt x="489" y="108"/>
                      </a:lnTo>
                      <a:lnTo>
                        <a:pt x="494" y="103"/>
                      </a:lnTo>
                      <a:lnTo>
                        <a:pt x="494" y="103"/>
                      </a:lnTo>
                      <a:lnTo>
                        <a:pt x="498" y="99"/>
                      </a:lnTo>
                      <a:lnTo>
                        <a:pt x="501" y="94"/>
                      </a:lnTo>
                      <a:lnTo>
                        <a:pt x="504" y="88"/>
                      </a:lnTo>
                      <a:lnTo>
                        <a:pt x="504" y="85"/>
                      </a:lnTo>
                      <a:lnTo>
                        <a:pt x="504" y="81"/>
                      </a:lnTo>
                      <a:lnTo>
                        <a:pt x="504" y="81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" name="Freeform 39"/>
                <p:cNvSpPr/>
                <p:nvPr/>
              </p:nvSpPr>
              <p:spPr bwMode="auto">
                <a:xfrm>
                  <a:off x="1774825" y="2877244"/>
                  <a:ext cx="22225" cy="23812"/>
                </a:xfrm>
                <a:custGeom>
                  <a:avLst/>
                  <a:gdLst>
                    <a:gd name="T0" fmla="*/ 28 w 28"/>
                    <a:gd name="T1" fmla="*/ 16 h 28"/>
                    <a:gd name="T2" fmla="*/ 28 w 28"/>
                    <a:gd name="T3" fmla="*/ 16 h 28"/>
                    <a:gd name="T4" fmla="*/ 26 w 28"/>
                    <a:gd name="T5" fmla="*/ 21 h 28"/>
                    <a:gd name="T6" fmla="*/ 23 w 28"/>
                    <a:gd name="T7" fmla="*/ 25 h 28"/>
                    <a:gd name="T8" fmla="*/ 18 w 28"/>
                    <a:gd name="T9" fmla="*/ 28 h 28"/>
                    <a:gd name="T10" fmla="*/ 12 w 28"/>
                    <a:gd name="T11" fmla="*/ 28 h 28"/>
                    <a:gd name="T12" fmla="*/ 12 w 28"/>
                    <a:gd name="T13" fmla="*/ 28 h 28"/>
                    <a:gd name="T14" fmla="*/ 7 w 28"/>
                    <a:gd name="T15" fmla="*/ 26 h 28"/>
                    <a:gd name="T16" fmla="*/ 3 w 28"/>
                    <a:gd name="T17" fmla="*/ 23 h 28"/>
                    <a:gd name="T18" fmla="*/ 1 w 28"/>
                    <a:gd name="T19" fmla="*/ 18 h 28"/>
                    <a:gd name="T20" fmla="*/ 0 w 28"/>
                    <a:gd name="T21" fmla="*/ 12 h 28"/>
                    <a:gd name="T22" fmla="*/ 0 w 28"/>
                    <a:gd name="T23" fmla="*/ 12 h 28"/>
                    <a:gd name="T24" fmla="*/ 2 w 28"/>
                    <a:gd name="T25" fmla="*/ 7 h 28"/>
                    <a:gd name="T26" fmla="*/ 6 w 28"/>
                    <a:gd name="T27" fmla="*/ 3 h 28"/>
                    <a:gd name="T28" fmla="*/ 11 w 28"/>
                    <a:gd name="T29" fmla="*/ 0 h 28"/>
                    <a:gd name="T30" fmla="*/ 16 w 28"/>
                    <a:gd name="T31" fmla="*/ 0 h 28"/>
                    <a:gd name="T32" fmla="*/ 16 w 28"/>
                    <a:gd name="T33" fmla="*/ 0 h 28"/>
                    <a:gd name="T34" fmla="*/ 21 w 28"/>
                    <a:gd name="T35" fmla="*/ 2 h 28"/>
                    <a:gd name="T36" fmla="*/ 25 w 28"/>
                    <a:gd name="T37" fmla="*/ 6 h 28"/>
                    <a:gd name="T38" fmla="*/ 28 w 28"/>
                    <a:gd name="T39" fmla="*/ 10 h 28"/>
                    <a:gd name="T40" fmla="*/ 28 w 28"/>
                    <a:gd name="T41" fmla="*/ 16 h 28"/>
                    <a:gd name="T42" fmla="*/ 28 w 28"/>
                    <a:gd name="T43" fmla="*/ 1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28">
                      <a:moveTo>
                        <a:pt x="28" y="16"/>
                      </a:moveTo>
                      <a:lnTo>
                        <a:pt x="28" y="16"/>
                      </a:lnTo>
                      <a:lnTo>
                        <a:pt x="26" y="21"/>
                      </a:lnTo>
                      <a:lnTo>
                        <a:pt x="23" y="25"/>
                      </a:lnTo>
                      <a:lnTo>
                        <a:pt x="18" y="2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7" y="26"/>
                      </a:lnTo>
                      <a:lnTo>
                        <a:pt x="3" y="23"/>
                      </a:lnTo>
                      <a:lnTo>
                        <a:pt x="1" y="1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1" y="2"/>
                      </a:lnTo>
                      <a:lnTo>
                        <a:pt x="25" y="6"/>
                      </a:lnTo>
                      <a:lnTo>
                        <a:pt x="28" y="10"/>
                      </a:lnTo>
                      <a:lnTo>
                        <a:pt x="28" y="16"/>
                      </a:lnTo>
                      <a:lnTo>
                        <a:pt x="28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" name="Freeform 40"/>
                <p:cNvSpPr/>
                <p:nvPr/>
              </p:nvSpPr>
              <p:spPr bwMode="auto">
                <a:xfrm>
                  <a:off x="1708150" y="2878832"/>
                  <a:ext cx="23812" cy="23812"/>
                </a:xfrm>
                <a:custGeom>
                  <a:avLst/>
                  <a:gdLst>
                    <a:gd name="T0" fmla="*/ 31 w 31"/>
                    <a:gd name="T1" fmla="*/ 16 h 29"/>
                    <a:gd name="T2" fmla="*/ 31 w 31"/>
                    <a:gd name="T3" fmla="*/ 16 h 29"/>
                    <a:gd name="T4" fmla="*/ 30 w 31"/>
                    <a:gd name="T5" fmla="*/ 19 h 29"/>
                    <a:gd name="T6" fmla="*/ 29 w 31"/>
                    <a:gd name="T7" fmla="*/ 22 h 29"/>
                    <a:gd name="T8" fmla="*/ 25 w 31"/>
                    <a:gd name="T9" fmla="*/ 26 h 29"/>
                    <a:gd name="T10" fmla="*/ 20 w 31"/>
                    <a:gd name="T11" fmla="*/ 29 h 29"/>
                    <a:gd name="T12" fmla="*/ 17 w 31"/>
                    <a:gd name="T13" fmla="*/ 29 h 29"/>
                    <a:gd name="T14" fmla="*/ 13 w 31"/>
                    <a:gd name="T15" fmla="*/ 29 h 29"/>
                    <a:gd name="T16" fmla="*/ 13 w 31"/>
                    <a:gd name="T17" fmla="*/ 29 h 29"/>
                    <a:gd name="T18" fmla="*/ 10 w 31"/>
                    <a:gd name="T19" fmla="*/ 29 h 29"/>
                    <a:gd name="T20" fmla="*/ 7 w 31"/>
                    <a:gd name="T21" fmla="*/ 27 h 29"/>
                    <a:gd name="T22" fmla="*/ 3 w 31"/>
                    <a:gd name="T23" fmla="*/ 24 h 29"/>
                    <a:gd name="T24" fmla="*/ 0 w 31"/>
                    <a:gd name="T25" fmla="*/ 18 h 29"/>
                    <a:gd name="T26" fmla="*/ 0 w 31"/>
                    <a:gd name="T27" fmla="*/ 16 h 29"/>
                    <a:gd name="T28" fmla="*/ 0 w 31"/>
                    <a:gd name="T29" fmla="*/ 13 h 29"/>
                    <a:gd name="T30" fmla="*/ 0 w 31"/>
                    <a:gd name="T31" fmla="*/ 13 h 29"/>
                    <a:gd name="T32" fmla="*/ 1 w 31"/>
                    <a:gd name="T33" fmla="*/ 10 h 29"/>
                    <a:gd name="T34" fmla="*/ 2 w 31"/>
                    <a:gd name="T35" fmla="*/ 7 h 29"/>
                    <a:gd name="T36" fmla="*/ 6 w 31"/>
                    <a:gd name="T37" fmla="*/ 3 h 29"/>
                    <a:gd name="T38" fmla="*/ 11 w 31"/>
                    <a:gd name="T39" fmla="*/ 0 h 29"/>
                    <a:gd name="T40" fmla="*/ 14 w 31"/>
                    <a:gd name="T41" fmla="*/ 0 h 29"/>
                    <a:gd name="T42" fmla="*/ 18 w 31"/>
                    <a:gd name="T43" fmla="*/ 0 h 29"/>
                    <a:gd name="T44" fmla="*/ 18 w 31"/>
                    <a:gd name="T45" fmla="*/ 0 h 29"/>
                    <a:gd name="T46" fmla="*/ 21 w 31"/>
                    <a:gd name="T47" fmla="*/ 0 h 29"/>
                    <a:gd name="T48" fmla="*/ 24 w 31"/>
                    <a:gd name="T49" fmla="*/ 2 h 29"/>
                    <a:gd name="T50" fmla="*/ 28 w 31"/>
                    <a:gd name="T51" fmla="*/ 5 h 29"/>
                    <a:gd name="T52" fmla="*/ 30 w 31"/>
                    <a:gd name="T53" fmla="*/ 11 h 29"/>
                    <a:gd name="T54" fmla="*/ 31 w 31"/>
                    <a:gd name="T55" fmla="*/ 13 h 29"/>
                    <a:gd name="T56" fmla="*/ 31 w 31"/>
                    <a:gd name="T57" fmla="*/ 16 h 29"/>
                    <a:gd name="T58" fmla="*/ 31 w 31"/>
                    <a:gd name="T59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" h="29">
                      <a:moveTo>
                        <a:pt x="31" y="16"/>
                      </a:moveTo>
                      <a:lnTo>
                        <a:pt x="31" y="16"/>
                      </a:lnTo>
                      <a:lnTo>
                        <a:pt x="30" y="19"/>
                      </a:lnTo>
                      <a:lnTo>
                        <a:pt x="29" y="22"/>
                      </a:lnTo>
                      <a:lnTo>
                        <a:pt x="25" y="26"/>
                      </a:lnTo>
                      <a:lnTo>
                        <a:pt x="20" y="29"/>
                      </a:lnTo>
                      <a:lnTo>
                        <a:pt x="17" y="29"/>
                      </a:lnTo>
                      <a:lnTo>
                        <a:pt x="13" y="29"/>
                      </a:lnTo>
                      <a:lnTo>
                        <a:pt x="13" y="29"/>
                      </a:lnTo>
                      <a:lnTo>
                        <a:pt x="10" y="29"/>
                      </a:lnTo>
                      <a:lnTo>
                        <a:pt x="7" y="27"/>
                      </a:lnTo>
                      <a:lnTo>
                        <a:pt x="3" y="24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" y="10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4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1" y="0"/>
                      </a:lnTo>
                      <a:lnTo>
                        <a:pt x="24" y="2"/>
                      </a:lnTo>
                      <a:lnTo>
                        <a:pt x="28" y="5"/>
                      </a:lnTo>
                      <a:lnTo>
                        <a:pt x="30" y="11"/>
                      </a:lnTo>
                      <a:lnTo>
                        <a:pt x="31" y="13"/>
                      </a:lnTo>
                      <a:lnTo>
                        <a:pt x="31" y="16"/>
                      </a:lnTo>
                      <a:lnTo>
                        <a:pt x="31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" name="Freeform 41"/>
                <p:cNvSpPr/>
                <p:nvPr/>
              </p:nvSpPr>
              <p:spPr bwMode="auto">
                <a:xfrm>
                  <a:off x="1731962" y="2926457"/>
                  <a:ext cx="44450" cy="44450"/>
                </a:xfrm>
                <a:custGeom>
                  <a:avLst/>
                  <a:gdLst>
                    <a:gd name="T0" fmla="*/ 55 w 55"/>
                    <a:gd name="T1" fmla="*/ 20 h 56"/>
                    <a:gd name="T2" fmla="*/ 55 w 55"/>
                    <a:gd name="T3" fmla="*/ 20 h 56"/>
                    <a:gd name="T4" fmla="*/ 55 w 55"/>
                    <a:gd name="T5" fmla="*/ 24 h 56"/>
                    <a:gd name="T6" fmla="*/ 54 w 55"/>
                    <a:gd name="T7" fmla="*/ 27 h 56"/>
                    <a:gd name="T8" fmla="*/ 51 w 55"/>
                    <a:gd name="T9" fmla="*/ 33 h 56"/>
                    <a:gd name="T10" fmla="*/ 46 w 55"/>
                    <a:gd name="T11" fmla="*/ 38 h 56"/>
                    <a:gd name="T12" fmla="*/ 40 w 55"/>
                    <a:gd name="T13" fmla="*/ 43 h 56"/>
                    <a:gd name="T14" fmla="*/ 30 w 55"/>
                    <a:gd name="T15" fmla="*/ 50 h 56"/>
                    <a:gd name="T16" fmla="*/ 25 w 55"/>
                    <a:gd name="T17" fmla="*/ 53 h 56"/>
                    <a:gd name="T18" fmla="*/ 23 w 55"/>
                    <a:gd name="T19" fmla="*/ 56 h 56"/>
                    <a:gd name="T20" fmla="*/ 23 w 55"/>
                    <a:gd name="T21" fmla="*/ 56 h 56"/>
                    <a:gd name="T22" fmla="*/ 20 w 55"/>
                    <a:gd name="T23" fmla="*/ 53 h 56"/>
                    <a:gd name="T24" fmla="*/ 17 w 55"/>
                    <a:gd name="T25" fmla="*/ 49 h 56"/>
                    <a:gd name="T26" fmla="*/ 8 w 55"/>
                    <a:gd name="T27" fmla="*/ 39 h 56"/>
                    <a:gd name="T28" fmla="*/ 4 w 55"/>
                    <a:gd name="T29" fmla="*/ 33 h 56"/>
                    <a:gd name="T30" fmla="*/ 1 w 55"/>
                    <a:gd name="T31" fmla="*/ 27 h 56"/>
                    <a:gd name="T32" fmla="*/ 0 w 55"/>
                    <a:gd name="T33" fmla="*/ 21 h 56"/>
                    <a:gd name="T34" fmla="*/ 0 w 55"/>
                    <a:gd name="T35" fmla="*/ 17 h 56"/>
                    <a:gd name="T36" fmla="*/ 0 w 55"/>
                    <a:gd name="T37" fmla="*/ 14 h 56"/>
                    <a:gd name="T38" fmla="*/ 0 w 55"/>
                    <a:gd name="T39" fmla="*/ 14 h 56"/>
                    <a:gd name="T40" fmla="*/ 2 w 55"/>
                    <a:gd name="T41" fmla="*/ 10 h 56"/>
                    <a:gd name="T42" fmla="*/ 5 w 55"/>
                    <a:gd name="T43" fmla="*/ 6 h 56"/>
                    <a:gd name="T44" fmla="*/ 8 w 55"/>
                    <a:gd name="T45" fmla="*/ 3 h 56"/>
                    <a:gd name="T46" fmla="*/ 12 w 55"/>
                    <a:gd name="T47" fmla="*/ 1 h 56"/>
                    <a:gd name="T48" fmla="*/ 17 w 55"/>
                    <a:gd name="T49" fmla="*/ 0 h 56"/>
                    <a:gd name="T50" fmla="*/ 21 w 55"/>
                    <a:gd name="T51" fmla="*/ 0 h 56"/>
                    <a:gd name="T52" fmla="*/ 25 w 55"/>
                    <a:gd name="T53" fmla="*/ 1 h 56"/>
                    <a:gd name="T54" fmla="*/ 29 w 55"/>
                    <a:gd name="T55" fmla="*/ 3 h 56"/>
                    <a:gd name="T56" fmla="*/ 29 w 55"/>
                    <a:gd name="T57" fmla="*/ 3 h 56"/>
                    <a:gd name="T58" fmla="*/ 33 w 55"/>
                    <a:gd name="T59" fmla="*/ 2 h 56"/>
                    <a:gd name="T60" fmla="*/ 37 w 55"/>
                    <a:gd name="T61" fmla="*/ 2 h 56"/>
                    <a:gd name="T62" fmla="*/ 41 w 55"/>
                    <a:gd name="T63" fmla="*/ 3 h 56"/>
                    <a:gd name="T64" fmla="*/ 45 w 55"/>
                    <a:gd name="T65" fmla="*/ 5 h 56"/>
                    <a:gd name="T66" fmla="*/ 49 w 55"/>
                    <a:gd name="T67" fmla="*/ 8 h 56"/>
                    <a:gd name="T68" fmla="*/ 52 w 55"/>
                    <a:gd name="T69" fmla="*/ 12 h 56"/>
                    <a:gd name="T70" fmla="*/ 54 w 55"/>
                    <a:gd name="T71" fmla="*/ 16 h 56"/>
                    <a:gd name="T72" fmla="*/ 55 w 55"/>
                    <a:gd name="T73" fmla="*/ 20 h 56"/>
                    <a:gd name="T74" fmla="*/ 55 w 55"/>
                    <a:gd name="T75" fmla="*/ 2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5" h="56">
                      <a:moveTo>
                        <a:pt x="55" y="20"/>
                      </a:moveTo>
                      <a:lnTo>
                        <a:pt x="55" y="20"/>
                      </a:lnTo>
                      <a:lnTo>
                        <a:pt x="55" y="24"/>
                      </a:lnTo>
                      <a:lnTo>
                        <a:pt x="54" y="27"/>
                      </a:lnTo>
                      <a:lnTo>
                        <a:pt x="51" y="33"/>
                      </a:lnTo>
                      <a:lnTo>
                        <a:pt x="46" y="38"/>
                      </a:lnTo>
                      <a:lnTo>
                        <a:pt x="40" y="43"/>
                      </a:lnTo>
                      <a:lnTo>
                        <a:pt x="30" y="50"/>
                      </a:lnTo>
                      <a:lnTo>
                        <a:pt x="25" y="53"/>
                      </a:lnTo>
                      <a:lnTo>
                        <a:pt x="23" y="56"/>
                      </a:lnTo>
                      <a:lnTo>
                        <a:pt x="23" y="56"/>
                      </a:lnTo>
                      <a:lnTo>
                        <a:pt x="20" y="53"/>
                      </a:lnTo>
                      <a:lnTo>
                        <a:pt x="17" y="49"/>
                      </a:lnTo>
                      <a:lnTo>
                        <a:pt x="8" y="39"/>
                      </a:lnTo>
                      <a:lnTo>
                        <a:pt x="4" y="33"/>
                      </a:lnTo>
                      <a:lnTo>
                        <a:pt x="1" y="27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5" y="6"/>
                      </a:lnTo>
                      <a:lnTo>
                        <a:pt x="8" y="3"/>
                      </a:lnTo>
                      <a:lnTo>
                        <a:pt x="12" y="1"/>
                      </a:lnTo>
                      <a:lnTo>
                        <a:pt x="17" y="0"/>
                      </a:lnTo>
                      <a:lnTo>
                        <a:pt x="21" y="0"/>
                      </a:lnTo>
                      <a:lnTo>
                        <a:pt x="25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lnTo>
                        <a:pt x="33" y="2"/>
                      </a:lnTo>
                      <a:lnTo>
                        <a:pt x="37" y="2"/>
                      </a:lnTo>
                      <a:lnTo>
                        <a:pt x="41" y="3"/>
                      </a:lnTo>
                      <a:lnTo>
                        <a:pt x="45" y="5"/>
                      </a:lnTo>
                      <a:lnTo>
                        <a:pt x="49" y="8"/>
                      </a:lnTo>
                      <a:lnTo>
                        <a:pt x="52" y="12"/>
                      </a:lnTo>
                      <a:lnTo>
                        <a:pt x="54" y="16"/>
                      </a:lnTo>
                      <a:lnTo>
                        <a:pt x="55" y="20"/>
                      </a:lnTo>
                      <a:lnTo>
                        <a:pt x="55" y="2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" name="Freeform 42"/>
                <p:cNvSpPr/>
                <p:nvPr/>
              </p:nvSpPr>
              <p:spPr bwMode="auto">
                <a:xfrm>
                  <a:off x="1784350" y="2880419"/>
                  <a:ext cx="11112" cy="11112"/>
                </a:xfrm>
                <a:custGeom>
                  <a:avLst/>
                  <a:gdLst>
                    <a:gd name="T0" fmla="*/ 13 w 14"/>
                    <a:gd name="T1" fmla="*/ 4 h 14"/>
                    <a:gd name="T2" fmla="*/ 13 w 14"/>
                    <a:gd name="T3" fmla="*/ 4 h 14"/>
                    <a:gd name="T4" fmla="*/ 14 w 14"/>
                    <a:gd name="T5" fmla="*/ 7 h 14"/>
                    <a:gd name="T6" fmla="*/ 13 w 14"/>
                    <a:gd name="T7" fmla="*/ 10 h 14"/>
                    <a:gd name="T8" fmla="*/ 12 w 14"/>
                    <a:gd name="T9" fmla="*/ 12 h 14"/>
                    <a:gd name="T10" fmla="*/ 10 w 14"/>
                    <a:gd name="T11" fmla="*/ 13 h 14"/>
                    <a:gd name="T12" fmla="*/ 10 w 14"/>
                    <a:gd name="T13" fmla="*/ 13 h 14"/>
                    <a:gd name="T14" fmla="*/ 7 w 14"/>
                    <a:gd name="T15" fmla="*/ 14 h 14"/>
                    <a:gd name="T16" fmla="*/ 5 w 14"/>
                    <a:gd name="T17" fmla="*/ 13 h 14"/>
                    <a:gd name="T18" fmla="*/ 2 w 14"/>
                    <a:gd name="T19" fmla="*/ 12 h 14"/>
                    <a:gd name="T20" fmla="*/ 1 w 14"/>
                    <a:gd name="T21" fmla="*/ 9 h 14"/>
                    <a:gd name="T22" fmla="*/ 1 w 14"/>
                    <a:gd name="T23" fmla="*/ 9 h 14"/>
                    <a:gd name="T24" fmla="*/ 0 w 14"/>
                    <a:gd name="T25" fmla="*/ 7 h 14"/>
                    <a:gd name="T26" fmla="*/ 1 w 14"/>
                    <a:gd name="T27" fmla="*/ 4 h 14"/>
                    <a:gd name="T28" fmla="*/ 2 w 14"/>
                    <a:gd name="T29" fmla="*/ 2 h 14"/>
                    <a:gd name="T30" fmla="*/ 5 w 14"/>
                    <a:gd name="T31" fmla="*/ 1 h 14"/>
                    <a:gd name="T32" fmla="*/ 5 w 14"/>
                    <a:gd name="T33" fmla="*/ 1 h 14"/>
                    <a:gd name="T34" fmla="*/ 7 w 14"/>
                    <a:gd name="T35" fmla="*/ 0 h 14"/>
                    <a:gd name="T36" fmla="*/ 10 w 14"/>
                    <a:gd name="T37" fmla="*/ 1 h 14"/>
                    <a:gd name="T38" fmla="*/ 12 w 14"/>
                    <a:gd name="T39" fmla="*/ 2 h 14"/>
                    <a:gd name="T40" fmla="*/ 13 w 14"/>
                    <a:gd name="T41" fmla="*/ 4 h 14"/>
                    <a:gd name="T42" fmla="*/ 13 w 14"/>
                    <a:gd name="T43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4" h="14">
                      <a:moveTo>
                        <a:pt x="13" y="4"/>
                      </a:moveTo>
                      <a:lnTo>
                        <a:pt x="13" y="4"/>
                      </a:lnTo>
                      <a:lnTo>
                        <a:pt x="14" y="7"/>
                      </a:lnTo>
                      <a:lnTo>
                        <a:pt x="13" y="10"/>
                      </a:lnTo>
                      <a:lnTo>
                        <a:pt x="12" y="12"/>
                      </a:lnTo>
                      <a:lnTo>
                        <a:pt x="10" y="13"/>
                      </a:lnTo>
                      <a:lnTo>
                        <a:pt x="10" y="13"/>
                      </a:lnTo>
                      <a:lnTo>
                        <a:pt x="7" y="14"/>
                      </a:lnTo>
                      <a:lnTo>
                        <a:pt x="5" y="13"/>
                      </a:lnTo>
                      <a:lnTo>
                        <a:pt x="2" y="12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10" y="1"/>
                      </a:lnTo>
                      <a:lnTo>
                        <a:pt x="12" y="2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" name="Freeform 43"/>
                <p:cNvSpPr/>
                <p:nvPr/>
              </p:nvSpPr>
              <p:spPr bwMode="auto">
                <a:xfrm>
                  <a:off x="1708150" y="2880419"/>
                  <a:ext cx="12700" cy="11112"/>
                </a:xfrm>
                <a:custGeom>
                  <a:avLst/>
                  <a:gdLst>
                    <a:gd name="T0" fmla="*/ 15 w 16"/>
                    <a:gd name="T1" fmla="*/ 5 h 15"/>
                    <a:gd name="T2" fmla="*/ 15 w 16"/>
                    <a:gd name="T3" fmla="*/ 5 h 15"/>
                    <a:gd name="T4" fmla="*/ 16 w 16"/>
                    <a:gd name="T5" fmla="*/ 8 h 15"/>
                    <a:gd name="T6" fmla="*/ 15 w 16"/>
                    <a:gd name="T7" fmla="*/ 11 h 15"/>
                    <a:gd name="T8" fmla="*/ 13 w 16"/>
                    <a:gd name="T9" fmla="*/ 13 h 15"/>
                    <a:gd name="T10" fmla="*/ 10 w 16"/>
                    <a:gd name="T11" fmla="*/ 15 h 15"/>
                    <a:gd name="T12" fmla="*/ 10 w 16"/>
                    <a:gd name="T13" fmla="*/ 15 h 15"/>
                    <a:gd name="T14" fmla="*/ 8 w 16"/>
                    <a:gd name="T15" fmla="*/ 15 h 15"/>
                    <a:gd name="T16" fmla="*/ 5 w 16"/>
                    <a:gd name="T17" fmla="*/ 15 h 15"/>
                    <a:gd name="T18" fmla="*/ 2 w 16"/>
                    <a:gd name="T19" fmla="*/ 13 h 15"/>
                    <a:gd name="T20" fmla="*/ 1 w 16"/>
                    <a:gd name="T21" fmla="*/ 11 h 15"/>
                    <a:gd name="T22" fmla="*/ 1 w 16"/>
                    <a:gd name="T23" fmla="*/ 11 h 15"/>
                    <a:gd name="T24" fmla="*/ 0 w 16"/>
                    <a:gd name="T25" fmla="*/ 8 h 15"/>
                    <a:gd name="T26" fmla="*/ 1 w 16"/>
                    <a:gd name="T27" fmla="*/ 5 h 15"/>
                    <a:gd name="T28" fmla="*/ 2 w 16"/>
                    <a:gd name="T29" fmla="*/ 3 h 15"/>
                    <a:gd name="T30" fmla="*/ 5 w 16"/>
                    <a:gd name="T31" fmla="*/ 1 h 15"/>
                    <a:gd name="T32" fmla="*/ 5 w 16"/>
                    <a:gd name="T33" fmla="*/ 1 h 15"/>
                    <a:gd name="T34" fmla="*/ 8 w 16"/>
                    <a:gd name="T35" fmla="*/ 0 h 15"/>
                    <a:gd name="T36" fmla="*/ 10 w 16"/>
                    <a:gd name="T37" fmla="*/ 1 h 15"/>
                    <a:gd name="T38" fmla="*/ 13 w 16"/>
                    <a:gd name="T39" fmla="*/ 3 h 15"/>
                    <a:gd name="T40" fmla="*/ 15 w 16"/>
                    <a:gd name="T41" fmla="*/ 5 h 15"/>
                    <a:gd name="T42" fmla="*/ 15 w 16"/>
                    <a:gd name="T4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5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6" y="8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8" y="15"/>
                      </a:lnTo>
                      <a:lnTo>
                        <a:pt x="5" y="15"/>
                      </a:lnTo>
                      <a:lnTo>
                        <a:pt x="2" y="13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8" y="0"/>
                      </a:lnTo>
                      <a:lnTo>
                        <a:pt x="10" y="1"/>
                      </a:lnTo>
                      <a:lnTo>
                        <a:pt x="13" y="3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" name="Freeform 44"/>
                <p:cNvSpPr/>
                <p:nvPr/>
              </p:nvSpPr>
              <p:spPr bwMode="auto">
                <a:xfrm>
                  <a:off x="1744662" y="2932807"/>
                  <a:ext cx="19050" cy="11112"/>
                </a:xfrm>
                <a:custGeom>
                  <a:avLst/>
                  <a:gdLst>
                    <a:gd name="T0" fmla="*/ 13 w 23"/>
                    <a:gd name="T1" fmla="*/ 0 h 14"/>
                    <a:gd name="T2" fmla="*/ 13 w 23"/>
                    <a:gd name="T3" fmla="*/ 0 h 14"/>
                    <a:gd name="T4" fmla="*/ 17 w 23"/>
                    <a:gd name="T5" fmla="*/ 1 h 14"/>
                    <a:gd name="T6" fmla="*/ 20 w 23"/>
                    <a:gd name="T7" fmla="*/ 3 h 14"/>
                    <a:gd name="T8" fmla="*/ 23 w 23"/>
                    <a:gd name="T9" fmla="*/ 6 h 14"/>
                    <a:gd name="T10" fmla="*/ 23 w 23"/>
                    <a:gd name="T11" fmla="*/ 9 h 14"/>
                    <a:gd name="T12" fmla="*/ 23 w 23"/>
                    <a:gd name="T13" fmla="*/ 9 h 14"/>
                    <a:gd name="T14" fmla="*/ 22 w 23"/>
                    <a:gd name="T15" fmla="*/ 11 h 14"/>
                    <a:gd name="T16" fmla="*/ 19 w 23"/>
                    <a:gd name="T17" fmla="*/ 13 h 14"/>
                    <a:gd name="T18" fmla="*/ 15 w 23"/>
                    <a:gd name="T19" fmla="*/ 14 h 14"/>
                    <a:gd name="T20" fmla="*/ 10 w 23"/>
                    <a:gd name="T21" fmla="*/ 14 h 14"/>
                    <a:gd name="T22" fmla="*/ 10 w 23"/>
                    <a:gd name="T23" fmla="*/ 14 h 14"/>
                    <a:gd name="T24" fmla="*/ 6 w 23"/>
                    <a:gd name="T25" fmla="*/ 12 h 14"/>
                    <a:gd name="T26" fmla="*/ 2 w 23"/>
                    <a:gd name="T27" fmla="*/ 10 h 14"/>
                    <a:gd name="T28" fmla="*/ 0 w 23"/>
                    <a:gd name="T29" fmla="*/ 7 h 14"/>
                    <a:gd name="T30" fmla="*/ 0 w 23"/>
                    <a:gd name="T31" fmla="*/ 5 h 14"/>
                    <a:gd name="T32" fmla="*/ 0 w 23"/>
                    <a:gd name="T33" fmla="*/ 5 h 14"/>
                    <a:gd name="T34" fmla="*/ 1 w 23"/>
                    <a:gd name="T35" fmla="*/ 2 h 14"/>
                    <a:gd name="T36" fmla="*/ 4 w 23"/>
                    <a:gd name="T37" fmla="*/ 0 h 14"/>
                    <a:gd name="T38" fmla="*/ 8 w 23"/>
                    <a:gd name="T39" fmla="*/ 0 h 14"/>
                    <a:gd name="T40" fmla="*/ 13 w 23"/>
                    <a:gd name="T41" fmla="*/ 0 h 14"/>
                    <a:gd name="T42" fmla="*/ 13 w 23"/>
                    <a:gd name="T4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3" h="14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0" y="3"/>
                      </a:lnTo>
                      <a:lnTo>
                        <a:pt x="23" y="6"/>
                      </a:lnTo>
                      <a:lnTo>
                        <a:pt x="23" y="9"/>
                      </a:lnTo>
                      <a:lnTo>
                        <a:pt x="23" y="9"/>
                      </a:lnTo>
                      <a:lnTo>
                        <a:pt x="22" y="11"/>
                      </a:lnTo>
                      <a:lnTo>
                        <a:pt x="19" y="13"/>
                      </a:lnTo>
                      <a:lnTo>
                        <a:pt x="15" y="14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6" y="12"/>
                      </a:lnTo>
                      <a:lnTo>
                        <a:pt x="2" y="10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" name="Freeform 45"/>
                <p:cNvSpPr/>
                <p:nvPr/>
              </p:nvSpPr>
              <p:spPr bwMode="auto">
                <a:xfrm>
                  <a:off x="1784350" y="2926457"/>
                  <a:ext cx="141287" cy="19050"/>
                </a:xfrm>
                <a:custGeom>
                  <a:avLst/>
                  <a:gdLst>
                    <a:gd name="T0" fmla="*/ 177 w 177"/>
                    <a:gd name="T1" fmla="*/ 4 h 25"/>
                    <a:gd name="T2" fmla="*/ 177 w 177"/>
                    <a:gd name="T3" fmla="*/ 4 h 25"/>
                    <a:gd name="T4" fmla="*/ 172 w 177"/>
                    <a:gd name="T5" fmla="*/ 2 h 25"/>
                    <a:gd name="T6" fmla="*/ 165 w 177"/>
                    <a:gd name="T7" fmla="*/ 1 h 25"/>
                    <a:gd name="T8" fmla="*/ 149 w 177"/>
                    <a:gd name="T9" fmla="*/ 0 h 25"/>
                    <a:gd name="T10" fmla="*/ 149 w 177"/>
                    <a:gd name="T11" fmla="*/ 0 h 25"/>
                    <a:gd name="T12" fmla="*/ 129 w 177"/>
                    <a:gd name="T13" fmla="*/ 1 h 25"/>
                    <a:gd name="T14" fmla="*/ 105 w 177"/>
                    <a:gd name="T15" fmla="*/ 3 h 25"/>
                    <a:gd name="T16" fmla="*/ 81 w 177"/>
                    <a:gd name="T17" fmla="*/ 5 h 25"/>
                    <a:gd name="T18" fmla="*/ 58 w 177"/>
                    <a:gd name="T19" fmla="*/ 9 h 25"/>
                    <a:gd name="T20" fmla="*/ 58 w 177"/>
                    <a:gd name="T21" fmla="*/ 9 h 25"/>
                    <a:gd name="T22" fmla="*/ 37 w 177"/>
                    <a:gd name="T23" fmla="*/ 13 h 25"/>
                    <a:gd name="T24" fmla="*/ 19 w 177"/>
                    <a:gd name="T25" fmla="*/ 16 h 25"/>
                    <a:gd name="T26" fmla="*/ 19 w 177"/>
                    <a:gd name="T27" fmla="*/ 16 h 25"/>
                    <a:gd name="T28" fmla="*/ 7 w 177"/>
                    <a:gd name="T29" fmla="*/ 20 h 25"/>
                    <a:gd name="T30" fmla="*/ 7 w 177"/>
                    <a:gd name="T31" fmla="*/ 20 h 25"/>
                    <a:gd name="T32" fmla="*/ 3 w 177"/>
                    <a:gd name="T33" fmla="*/ 21 h 25"/>
                    <a:gd name="T34" fmla="*/ 3 w 177"/>
                    <a:gd name="T35" fmla="*/ 21 h 25"/>
                    <a:gd name="T36" fmla="*/ 0 w 177"/>
                    <a:gd name="T37" fmla="*/ 23 h 25"/>
                    <a:gd name="T38" fmla="*/ 3 w 177"/>
                    <a:gd name="T39" fmla="*/ 25 h 25"/>
                    <a:gd name="T40" fmla="*/ 3 w 177"/>
                    <a:gd name="T41" fmla="*/ 25 h 25"/>
                    <a:gd name="T42" fmla="*/ 4 w 177"/>
                    <a:gd name="T43" fmla="*/ 24 h 25"/>
                    <a:gd name="T44" fmla="*/ 4 w 177"/>
                    <a:gd name="T45" fmla="*/ 24 h 25"/>
                    <a:gd name="T46" fmla="*/ 12 w 177"/>
                    <a:gd name="T47" fmla="*/ 21 h 25"/>
                    <a:gd name="T48" fmla="*/ 26 w 177"/>
                    <a:gd name="T49" fmla="*/ 18 h 25"/>
                    <a:gd name="T50" fmla="*/ 26 w 177"/>
                    <a:gd name="T51" fmla="*/ 18 h 25"/>
                    <a:gd name="T52" fmla="*/ 54 w 177"/>
                    <a:gd name="T53" fmla="*/ 13 h 25"/>
                    <a:gd name="T54" fmla="*/ 86 w 177"/>
                    <a:gd name="T55" fmla="*/ 8 h 25"/>
                    <a:gd name="T56" fmla="*/ 120 w 177"/>
                    <a:gd name="T57" fmla="*/ 4 h 25"/>
                    <a:gd name="T58" fmla="*/ 149 w 177"/>
                    <a:gd name="T59" fmla="*/ 3 h 25"/>
                    <a:gd name="T60" fmla="*/ 149 w 177"/>
                    <a:gd name="T61" fmla="*/ 3 h 25"/>
                    <a:gd name="T62" fmla="*/ 165 w 177"/>
                    <a:gd name="T63" fmla="*/ 4 h 25"/>
                    <a:gd name="T64" fmla="*/ 171 w 177"/>
                    <a:gd name="T65" fmla="*/ 5 h 25"/>
                    <a:gd name="T66" fmla="*/ 175 w 177"/>
                    <a:gd name="T67" fmla="*/ 6 h 25"/>
                    <a:gd name="T68" fmla="*/ 177 w 177"/>
                    <a:gd name="T69" fmla="*/ 4 h 25"/>
                    <a:gd name="T70" fmla="*/ 177 w 177"/>
                    <a:gd name="T71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77" h="25">
                      <a:moveTo>
                        <a:pt x="177" y="4"/>
                      </a:moveTo>
                      <a:lnTo>
                        <a:pt x="177" y="4"/>
                      </a:lnTo>
                      <a:lnTo>
                        <a:pt x="172" y="2"/>
                      </a:lnTo>
                      <a:lnTo>
                        <a:pt x="165" y="1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29" y="1"/>
                      </a:lnTo>
                      <a:lnTo>
                        <a:pt x="105" y="3"/>
                      </a:lnTo>
                      <a:lnTo>
                        <a:pt x="81" y="5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37" y="13"/>
                      </a:lnTo>
                      <a:lnTo>
                        <a:pt x="19" y="16"/>
                      </a:lnTo>
                      <a:lnTo>
                        <a:pt x="19" y="16"/>
                      </a:lnTo>
                      <a:lnTo>
                        <a:pt x="7" y="20"/>
                      </a:lnTo>
                      <a:lnTo>
                        <a:pt x="7" y="20"/>
                      </a:lnTo>
                      <a:lnTo>
                        <a:pt x="3" y="21"/>
                      </a:lnTo>
                      <a:lnTo>
                        <a:pt x="3" y="21"/>
                      </a:lnTo>
                      <a:lnTo>
                        <a:pt x="0" y="23"/>
                      </a:lnTo>
                      <a:lnTo>
                        <a:pt x="3" y="25"/>
                      </a:lnTo>
                      <a:lnTo>
                        <a:pt x="3" y="25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12" y="21"/>
                      </a:lnTo>
                      <a:lnTo>
                        <a:pt x="26" y="18"/>
                      </a:lnTo>
                      <a:lnTo>
                        <a:pt x="26" y="18"/>
                      </a:lnTo>
                      <a:lnTo>
                        <a:pt x="54" y="13"/>
                      </a:lnTo>
                      <a:lnTo>
                        <a:pt x="86" y="8"/>
                      </a:lnTo>
                      <a:lnTo>
                        <a:pt x="120" y="4"/>
                      </a:lnTo>
                      <a:lnTo>
                        <a:pt x="149" y="3"/>
                      </a:lnTo>
                      <a:lnTo>
                        <a:pt x="149" y="3"/>
                      </a:lnTo>
                      <a:lnTo>
                        <a:pt x="165" y="4"/>
                      </a:lnTo>
                      <a:lnTo>
                        <a:pt x="171" y="5"/>
                      </a:lnTo>
                      <a:lnTo>
                        <a:pt x="175" y="6"/>
                      </a:lnTo>
                      <a:lnTo>
                        <a:pt x="177" y="4"/>
                      </a:lnTo>
                      <a:lnTo>
                        <a:pt x="177" y="4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" name="Freeform 46"/>
                <p:cNvSpPr/>
                <p:nvPr/>
              </p:nvSpPr>
              <p:spPr bwMode="auto">
                <a:xfrm>
                  <a:off x="1792287" y="2966144"/>
                  <a:ext cx="119062" cy="60325"/>
                </a:xfrm>
                <a:custGeom>
                  <a:avLst/>
                  <a:gdLst>
                    <a:gd name="T0" fmla="*/ 150 w 150"/>
                    <a:gd name="T1" fmla="*/ 75 h 77"/>
                    <a:gd name="T2" fmla="*/ 150 w 150"/>
                    <a:gd name="T3" fmla="*/ 75 h 77"/>
                    <a:gd name="T4" fmla="*/ 146 w 150"/>
                    <a:gd name="T5" fmla="*/ 70 h 77"/>
                    <a:gd name="T6" fmla="*/ 140 w 150"/>
                    <a:gd name="T7" fmla="*/ 64 h 77"/>
                    <a:gd name="T8" fmla="*/ 124 w 150"/>
                    <a:gd name="T9" fmla="*/ 53 h 77"/>
                    <a:gd name="T10" fmla="*/ 124 w 150"/>
                    <a:gd name="T11" fmla="*/ 53 h 77"/>
                    <a:gd name="T12" fmla="*/ 108 w 150"/>
                    <a:gd name="T13" fmla="*/ 43 h 77"/>
                    <a:gd name="T14" fmla="*/ 91 w 150"/>
                    <a:gd name="T15" fmla="*/ 34 h 77"/>
                    <a:gd name="T16" fmla="*/ 73 w 150"/>
                    <a:gd name="T17" fmla="*/ 26 h 77"/>
                    <a:gd name="T18" fmla="*/ 56 w 150"/>
                    <a:gd name="T19" fmla="*/ 18 h 77"/>
                    <a:gd name="T20" fmla="*/ 56 w 150"/>
                    <a:gd name="T21" fmla="*/ 18 h 77"/>
                    <a:gd name="T22" fmla="*/ 38 w 150"/>
                    <a:gd name="T23" fmla="*/ 10 h 77"/>
                    <a:gd name="T24" fmla="*/ 24 w 150"/>
                    <a:gd name="T25" fmla="*/ 5 h 77"/>
                    <a:gd name="T26" fmla="*/ 24 w 150"/>
                    <a:gd name="T27" fmla="*/ 5 h 77"/>
                    <a:gd name="T28" fmla="*/ 12 w 150"/>
                    <a:gd name="T29" fmla="*/ 1 h 77"/>
                    <a:gd name="T30" fmla="*/ 3 w 150"/>
                    <a:gd name="T31" fmla="*/ 0 h 77"/>
                    <a:gd name="T32" fmla="*/ 3 w 150"/>
                    <a:gd name="T33" fmla="*/ 0 h 77"/>
                    <a:gd name="T34" fmla="*/ 0 w 150"/>
                    <a:gd name="T35" fmla="*/ 0 h 77"/>
                    <a:gd name="T36" fmla="*/ 1 w 150"/>
                    <a:gd name="T37" fmla="*/ 3 h 77"/>
                    <a:gd name="T38" fmla="*/ 1 w 150"/>
                    <a:gd name="T39" fmla="*/ 3 h 77"/>
                    <a:gd name="T40" fmla="*/ 3 w 150"/>
                    <a:gd name="T41" fmla="*/ 3 h 77"/>
                    <a:gd name="T42" fmla="*/ 3 w 150"/>
                    <a:gd name="T43" fmla="*/ 3 h 77"/>
                    <a:gd name="T44" fmla="*/ 8 w 150"/>
                    <a:gd name="T45" fmla="*/ 3 h 77"/>
                    <a:gd name="T46" fmla="*/ 15 w 150"/>
                    <a:gd name="T47" fmla="*/ 5 h 77"/>
                    <a:gd name="T48" fmla="*/ 32 w 150"/>
                    <a:gd name="T49" fmla="*/ 11 h 77"/>
                    <a:gd name="T50" fmla="*/ 32 w 150"/>
                    <a:gd name="T51" fmla="*/ 11 h 77"/>
                    <a:gd name="T52" fmla="*/ 49 w 150"/>
                    <a:gd name="T53" fmla="*/ 18 h 77"/>
                    <a:gd name="T54" fmla="*/ 66 w 150"/>
                    <a:gd name="T55" fmla="*/ 26 h 77"/>
                    <a:gd name="T56" fmla="*/ 84 w 150"/>
                    <a:gd name="T57" fmla="*/ 34 h 77"/>
                    <a:gd name="T58" fmla="*/ 101 w 150"/>
                    <a:gd name="T59" fmla="*/ 43 h 77"/>
                    <a:gd name="T60" fmla="*/ 101 w 150"/>
                    <a:gd name="T61" fmla="*/ 43 h 77"/>
                    <a:gd name="T62" fmla="*/ 117 w 150"/>
                    <a:gd name="T63" fmla="*/ 52 h 77"/>
                    <a:gd name="T64" fmla="*/ 131 w 150"/>
                    <a:gd name="T65" fmla="*/ 61 h 77"/>
                    <a:gd name="T66" fmla="*/ 131 w 150"/>
                    <a:gd name="T67" fmla="*/ 61 h 77"/>
                    <a:gd name="T68" fmla="*/ 141 w 150"/>
                    <a:gd name="T69" fmla="*/ 69 h 77"/>
                    <a:gd name="T70" fmla="*/ 148 w 150"/>
                    <a:gd name="T71" fmla="*/ 77 h 77"/>
                    <a:gd name="T72" fmla="*/ 150 w 150"/>
                    <a:gd name="T73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0" h="77">
                      <a:moveTo>
                        <a:pt x="150" y="75"/>
                      </a:moveTo>
                      <a:lnTo>
                        <a:pt x="150" y="75"/>
                      </a:lnTo>
                      <a:lnTo>
                        <a:pt x="146" y="70"/>
                      </a:lnTo>
                      <a:lnTo>
                        <a:pt x="140" y="64"/>
                      </a:lnTo>
                      <a:lnTo>
                        <a:pt x="124" y="53"/>
                      </a:lnTo>
                      <a:lnTo>
                        <a:pt x="124" y="53"/>
                      </a:lnTo>
                      <a:lnTo>
                        <a:pt x="108" y="43"/>
                      </a:lnTo>
                      <a:lnTo>
                        <a:pt x="91" y="34"/>
                      </a:lnTo>
                      <a:lnTo>
                        <a:pt x="73" y="26"/>
                      </a:lnTo>
                      <a:lnTo>
                        <a:pt x="56" y="18"/>
                      </a:lnTo>
                      <a:lnTo>
                        <a:pt x="56" y="18"/>
                      </a:lnTo>
                      <a:lnTo>
                        <a:pt x="38" y="10"/>
                      </a:lnTo>
                      <a:lnTo>
                        <a:pt x="24" y="5"/>
                      </a:lnTo>
                      <a:lnTo>
                        <a:pt x="24" y="5"/>
                      </a:lnTo>
                      <a:lnTo>
                        <a:pt x="12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8" y="3"/>
                      </a:lnTo>
                      <a:lnTo>
                        <a:pt x="15" y="5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49" y="18"/>
                      </a:lnTo>
                      <a:lnTo>
                        <a:pt x="66" y="26"/>
                      </a:lnTo>
                      <a:lnTo>
                        <a:pt x="84" y="34"/>
                      </a:lnTo>
                      <a:lnTo>
                        <a:pt x="101" y="43"/>
                      </a:lnTo>
                      <a:lnTo>
                        <a:pt x="101" y="43"/>
                      </a:lnTo>
                      <a:lnTo>
                        <a:pt x="117" y="52"/>
                      </a:lnTo>
                      <a:lnTo>
                        <a:pt x="131" y="61"/>
                      </a:lnTo>
                      <a:lnTo>
                        <a:pt x="131" y="61"/>
                      </a:lnTo>
                      <a:lnTo>
                        <a:pt x="141" y="69"/>
                      </a:lnTo>
                      <a:lnTo>
                        <a:pt x="148" y="77"/>
                      </a:lnTo>
                      <a:lnTo>
                        <a:pt x="150" y="7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7" name="Freeform 47"/>
                <p:cNvSpPr/>
                <p:nvPr/>
              </p:nvSpPr>
              <p:spPr bwMode="auto">
                <a:xfrm>
                  <a:off x="1789112" y="2953444"/>
                  <a:ext cx="131762" cy="25400"/>
                </a:xfrm>
                <a:custGeom>
                  <a:avLst/>
                  <a:gdLst>
                    <a:gd name="T0" fmla="*/ 165 w 165"/>
                    <a:gd name="T1" fmla="*/ 31 h 33"/>
                    <a:gd name="T2" fmla="*/ 165 w 165"/>
                    <a:gd name="T3" fmla="*/ 31 h 33"/>
                    <a:gd name="T4" fmla="*/ 162 w 165"/>
                    <a:gd name="T5" fmla="*/ 28 h 33"/>
                    <a:gd name="T6" fmla="*/ 156 w 165"/>
                    <a:gd name="T7" fmla="*/ 24 h 33"/>
                    <a:gd name="T8" fmla="*/ 156 w 165"/>
                    <a:gd name="T9" fmla="*/ 24 h 33"/>
                    <a:gd name="T10" fmla="*/ 143 w 165"/>
                    <a:gd name="T11" fmla="*/ 20 h 33"/>
                    <a:gd name="T12" fmla="*/ 126 w 165"/>
                    <a:gd name="T13" fmla="*/ 16 h 33"/>
                    <a:gd name="T14" fmla="*/ 105 w 165"/>
                    <a:gd name="T15" fmla="*/ 11 h 33"/>
                    <a:gd name="T16" fmla="*/ 84 w 165"/>
                    <a:gd name="T17" fmla="*/ 8 h 33"/>
                    <a:gd name="T18" fmla="*/ 84 w 165"/>
                    <a:gd name="T19" fmla="*/ 8 h 33"/>
                    <a:gd name="T20" fmla="*/ 42 w 165"/>
                    <a:gd name="T21" fmla="*/ 2 h 33"/>
                    <a:gd name="T22" fmla="*/ 25 w 165"/>
                    <a:gd name="T23" fmla="*/ 0 h 33"/>
                    <a:gd name="T24" fmla="*/ 11 w 165"/>
                    <a:gd name="T25" fmla="*/ 0 h 33"/>
                    <a:gd name="T26" fmla="*/ 11 w 165"/>
                    <a:gd name="T27" fmla="*/ 0 h 33"/>
                    <a:gd name="T28" fmla="*/ 4 w 165"/>
                    <a:gd name="T29" fmla="*/ 0 h 33"/>
                    <a:gd name="T30" fmla="*/ 4 w 165"/>
                    <a:gd name="T31" fmla="*/ 0 h 33"/>
                    <a:gd name="T32" fmla="*/ 0 w 165"/>
                    <a:gd name="T33" fmla="*/ 1 h 33"/>
                    <a:gd name="T34" fmla="*/ 1 w 165"/>
                    <a:gd name="T35" fmla="*/ 4 h 33"/>
                    <a:gd name="T36" fmla="*/ 1 w 165"/>
                    <a:gd name="T37" fmla="*/ 4 h 33"/>
                    <a:gd name="T38" fmla="*/ 5 w 165"/>
                    <a:gd name="T39" fmla="*/ 3 h 33"/>
                    <a:gd name="T40" fmla="*/ 5 w 165"/>
                    <a:gd name="T41" fmla="*/ 3 h 33"/>
                    <a:gd name="T42" fmla="*/ 11 w 165"/>
                    <a:gd name="T43" fmla="*/ 3 h 33"/>
                    <a:gd name="T44" fmla="*/ 11 w 165"/>
                    <a:gd name="T45" fmla="*/ 3 h 33"/>
                    <a:gd name="T46" fmla="*/ 27 w 165"/>
                    <a:gd name="T47" fmla="*/ 3 h 33"/>
                    <a:gd name="T48" fmla="*/ 48 w 165"/>
                    <a:gd name="T49" fmla="*/ 6 h 33"/>
                    <a:gd name="T50" fmla="*/ 72 w 165"/>
                    <a:gd name="T51" fmla="*/ 9 h 33"/>
                    <a:gd name="T52" fmla="*/ 96 w 165"/>
                    <a:gd name="T53" fmla="*/ 13 h 33"/>
                    <a:gd name="T54" fmla="*/ 96 w 165"/>
                    <a:gd name="T55" fmla="*/ 13 h 33"/>
                    <a:gd name="T56" fmla="*/ 120 w 165"/>
                    <a:gd name="T57" fmla="*/ 17 h 33"/>
                    <a:gd name="T58" fmla="*/ 140 w 165"/>
                    <a:gd name="T59" fmla="*/ 22 h 33"/>
                    <a:gd name="T60" fmla="*/ 140 w 165"/>
                    <a:gd name="T61" fmla="*/ 22 h 33"/>
                    <a:gd name="T62" fmla="*/ 155 w 165"/>
                    <a:gd name="T63" fmla="*/ 28 h 33"/>
                    <a:gd name="T64" fmla="*/ 155 w 165"/>
                    <a:gd name="T65" fmla="*/ 28 h 33"/>
                    <a:gd name="T66" fmla="*/ 160 w 165"/>
                    <a:gd name="T67" fmla="*/ 31 h 33"/>
                    <a:gd name="T68" fmla="*/ 163 w 165"/>
                    <a:gd name="T69" fmla="*/ 33 h 33"/>
                    <a:gd name="T70" fmla="*/ 165 w 165"/>
                    <a:gd name="T71" fmla="*/ 3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5" h="33">
                      <a:moveTo>
                        <a:pt x="165" y="31"/>
                      </a:moveTo>
                      <a:lnTo>
                        <a:pt x="165" y="31"/>
                      </a:lnTo>
                      <a:lnTo>
                        <a:pt x="162" y="28"/>
                      </a:lnTo>
                      <a:lnTo>
                        <a:pt x="156" y="24"/>
                      </a:lnTo>
                      <a:lnTo>
                        <a:pt x="156" y="24"/>
                      </a:lnTo>
                      <a:lnTo>
                        <a:pt x="143" y="20"/>
                      </a:lnTo>
                      <a:lnTo>
                        <a:pt x="126" y="16"/>
                      </a:lnTo>
                      <a:lnTo>
                        <a:pt x="105" y="11"/>
                      </a:lnTo>
                      <a:lnTo>
                        <a:pt x="84" y="8"/>
                      </a:lnTo>
                      <a:lnTo>
                        <a:pt x="84" y="8"/>
                      </a:lnTo>
                      <a:lnTo>
                        <a:pt x="42" y="2"/>
                      </a:lnTo>
                      <a:lnTo>
                        <a:pt x="2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11" y="3"/>
                      </a:lnTo>
                      <a:lnTo>
                        <a:pt x="11" y="3"/>
                      </a:lnTo>
                      <a:lnTo>
                        <a:pt x="27" y="3"/>
                      </a:lnTo>
                      <a:lnTo>
                        <a:pt x="48" y="6"/>
                      </a:lnTo>
                      <a:lnTo>
                        <a:pt x="72" y="9"/>
                      </a:lnTo>
                      <a:lnTo>
                        <a:pt x="96" y="13"/>
                      </a:lnTo>
                      <a:lnTo>
                        <a:pt x="96" y="13"/>
                      </a:lnTo>
                      <a:lnTo>
                        <a:pt x="120" y="17"/>
                      </a:lnTo>
                      <a:lnTo>
                        <a:pt x="140" y="22"/>
                      </a:lnTo>
                      <a:lnTo>
                        <a:pt x="140" y="22"/>
                      </a:lnTo>
                      <a:lnTo>
                        <a:pt x="155" y="28"/>
                      </a:lnTo>
                      <a:lnTo>
                        <a:pt x="155" y="28"/>
                      </a:lnTo>
                      <a:lnTo>
                        <a:pt x="160" y="31"/>
                      </a:lnTo>
                      <a:lnTo>
                        <a:pt x="163" y="33"/>
                      </a:lnTo>
                      <a:lnTo>
                        <a:pt x="165" y="3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8" name="Freeform 48"/>
                <p:cNvSpPr/>
                <p:nvPr/>
              </p:nvSpPr>
              <p:spPr bwMode="auto">
                <a:xfrm>
                  <a:off x="1582737" y="2942332"/>
                  <a:ext cx="142875" cy="11112"/>
                </a:xfrm>
                <a:custGeom>
                  <a:avLst/>
                  <a:gdLst>
                    <a:gd name="T0" fmla="*/ 2 w 179"/>
                    <a:gd name="T1" fmla="*/ 10 h 14"/>
                    <a:gd name="T2" fmla="*/ 2 w 179"/>
                    <a:gd name="T3" fmla="*/ 10 h 14"/>
                    <a:gd name="T4" fmla="*/ 5 w 179"/>
                    <a:gd name="T5" fmla="*/ 8 h 14"/>
                    <a:gd name="T6" fmla="*/ 10 w 179"/>
                    <a:gd name="T7" fmla="*/ 7 h 14"/>
                    <a:gd name="T8" fmla="*/ 23 w 179"/>
                    <a:gd name="T9" fmla="*/ 5 h 14"/>
                    <a:gd name="T10" fmla="*/ 23 w 179"/>
                    <a:gd name="T11" fmla="*/ 5 h 14"/>
                    <a:gd name="T12" fmla="*/ 41 w 179"/>
                    <a:gd name="T13" fmla="*/ 4 h 14"/>
                    <a:gd name="T14" fmla="*/ 60 w 179"/>
                    <a:gd name="T15" fmla="*/ 3 h 14"/>
                    <a:gd name="T16" fmla="*/ 60 w 179"/>
                    <a:gd name="T17" fmla="*/ 3 h 14"/>
                    <a:gd name="T18" fmla="*/ 98 w 179"/>
                    <a:gd name="T19" fmla="*/ 4 h 14"/>
                    <a:gd name="T20" fmla="*/ 135 w 179"/>
                    <a:gd name="T21" fmla="*/ 7 h 14"/>
                    <a:gd name="T22" fmla="*/ 135 w 179"/>
                    <a:gd name="T23" fmla="*/ 7 h 14"/>
                    <a:gd name="T24" fmla="*/ 163 w 179"/>
                    <a:gd name="T25" fmla="*/ 11 h 14"/>
                    <a:gd name="T26" fmla="*/ 163 w 179"/>
                    <a:gd name="T27" fmla="*/ 11 h 14"/>
                    <a:gd name="T28" fmla="*/ 173 w 179"/>
                    <a:gd name="T29" fmla="*/ 13 h 14"/>
                    <a:gd name="T30" fmla="*/ 173 w 179"/>
                    <a:gd name="T31" fmla="*/ 13 h 14"/>
                    <a:gd name="T32" fmla="*/ 175 w 179"/>
                    <a:gd name="T33" fmla="*/ 14 h 14"/>
                    <a:gd name="T34" fmla="*/ 175 w 179"/>
                    <a:gd name="T35" fmla="*/ 14 h 14"/>
                    <a:gd name="T36" fmla="*/ 176 w 179"/>
                    <a:gd name="T37" fmla="*/ 14 h 14"/>
                    <a:gd name="T38" fmla="*/ 179 w 179"/>
                    <a:gd name="T39" fmla="*/ 12 h 14"/>
                    <a:gd name="T40" fmla="*/ 179 w 179"/>
                    <a:gd name="T41" fmla="*/ 12 h 14"/>
                    <a:gd name="T42" fmla="*/ 177 w 179"/>
                    <a:gd name="T43" fmla="*/ 11 h 14"/>
                    <a:gd name="T44" fmla="*/ 177 w 179"/>
                    <a:gd name="T45" fmla="*/ 11 h 14"/>
                    <a:gd name="T46" fmla="*/ 169 w 179"/>
                    <a:gd name="T47" fmla="*/ 9 h 14"/>
                    <a:gd name="T48" fmla="*/ 159 w 179"/>
                    <a:gd name="T49" fmla="*/ 7 h 14"/>
                    <a:gd name="T50" fmla="*/ 159 w 179"/>
                    <a:gd name="T51" fmla="*/ 7 h 14"/>
                    <a:gd name="T52" fmla="*/ 139 w 179"/>
                    <a:gd name="T53" fmla="*/ 5 h 14"/>
                    <a:gd name="T54" fmla="*/ 115 w 179"/>
                    <a:gd name="T55" fmla="*/ 2 h 14"/>
                    <a:gd name="T56" fmla="*/ 87 w 179"/>
                    <a:gd name="T57" fmla="*/ 1 h 14"/>
                    <a:gd name="T58" fmla="*/ 60 w 179"/>
                    <a:gd name="T59" fmla="*/ 0 h 14"/>
                    <a:gd name="T60" fmla="*/ 60 w 179"/>
                    <a:gd name="T61" fmla="*/ 0 h 14"/>
                    <a:gd name="T62" fmla="*/ 41 w 179"/>
                    <a:gd name="T63" fmla="*/ 1 h 14"/>
                    <a:gd name="T64" fmla="*/ 23 w 179"/>
                    <a:gd name="T65" fmla="*/ 2 h 14"/>
                    <a:gd name="T66" fmla="*/ 23 w 179"/>
                    <a:gd name="T67" fmla="*/ 2 h 14"/>
                    <a:gd name="T68" fmla="*/ 10 w 179"/>
                    <a:gd name="T69" fmla="*/ 4 h 14"/>
                    <a:gd name="T70" fmla="*/ 4 w 179"/>
                    <a:gd name="T71" fmla="*/ 5 h 14"/>
                    <a:gd name="T72" fmla="*/ 0 w 179"/>
                    <a:gd name="T73" fmla="*/ 7 h 14"/>
                    <a:gd name="T74" fmla="*/ 2 w 179"/>
                    <a:gd name="T75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9" h="14">
                      <a:moveTo>
                        <a:pt x="2" y="10"/>
                      </a:moveTo>
                      <a:lnTo>
                        <a:pt x="2" y="10"/>
                      </a:lnTo>
                      <a:lnTo>
                        <a:pt x="5" y="8"/>
                      </a:lnTo>
                      <a:lnTo>
                        <a:pt x="10" y="7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41" y="4"/>
                      </a:lnTo>
                      <a:lnTo>
                        <a:pt x="60" y="3"/>
                      </a:lnTo>
                      <a:lnTo>
                        <a:pt x="60" y="3"/>
                      </a:lnTo>
                      <a:lnTo>
                        <a:pt x="98" y="4"/>
                      </a:lnTo>
                      <a:lnTo>
                        <a:pt x="135" y="7"/>
                      </a:lnTo>
                      <a:lnTo>
                        <a:pt x="135" y="7"/>
                      </a:lnTo>
                      <a:lnTo>
                        <a:pt x="163" y="11"/>
                      </a:lnTo>
                      <a:lnTo>
                        <a:pt x="163" y="11"/>
                      </a:lnTo>
                      <a:lnTo>
                        <a:pt x="173" y="13"/>
                      </a:lnTo>
                      <a:lnTo>
                        <a:pt x="173" y="13"/>
                      </a:lnTo>
                      <a:lnTo>
                        <a:pt x="175" y="14"/>
                      </a:lnTo>
                      <a:lnTo>
                        <a:pt x="175" y="14"/>
                      </a:lnTo>
                      <a:lnTo>
                        <a:pt x="176" y="14"/>
                      </a:lnTo>
                      <a:lnTo>
                        <a:pt x="179" y="12"/>
                      </a:lnTo>
                      <a:lnTo>
                        <a:pt x="179" y="12"/>
                      </a:lnTo>
                      <a:lnTo>
                        <a:pt x="177" y="11"/>
                      </a:lnTo>
                      <a:lnTo>
                        <a:pt x="177" y="11"/>
                      </a:lnTo>
                      <a:lnTo>
                        <a:pt x="169" y="9"/>
                      </a:lnTo>
                      <a:lnTo>
                        <a:pt x="159" y="7"/>
                      </a:lnTo>
                      <a:lnTo>
                        <a:pt x="159" y="7"/>
                      </a:lnTo>
                      <a:lnTo>
                        <a:pt x="139" y="5"/>
                      </a:lnTo>
                      <a:lnTo>
                        <a:pt x="115" y="2"/>
                      </a:lnTo>
                      <a:lnTo>
                        <a:pt x="87" y="1"/>
                      </a:lnTo>
                      <a:lnTo>
                        <a:pt x="60" y="0"/>
                      </a:lnTo>
                      <a:lnTo>
                        <a:pt x="60" y="0"/>
                      </a:lnTo>
                      <a:lnTo>
                        <a:pt x="41" y="1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0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9" name="Freeform 49"/>
                <p:cNvSpPr/>
                <p:nvPr/>
              </p:nvSpPr>
              <p:spPr bwMode="auto">
                <a:xfrm>
                  <a:off x="1604962" y="2974082"/>
                  <a:ext cx="114300" cy="69850"/>
                </a:xfrm>
                <a:custGeom>
                  <a:avLst/>
                  <a:gdLst>
                    <a:gd name="T0" fmla="*/ 3 w 145"/>
                    <a:gd name="T1" fmla="*/ 89 h 89"/>
                    <a:gd name="T2" fmla="*/ 3 w 145"/>
                    <a:gd name="T3" fmla="*/ 89 h 89"/>
                    <a:gd name="T4" fmla="*/ 7 w 145"/>
                    <a:gd name="T5" fmla="*/ 84 h 89"/>
                    <a:gd name="T6" fmla="*/ 13 w 145"/>
                    <a:gd name="T7" fmla="*/ 78 h 89"/>
                    <a:gd name="T8" fmla="*/ 28 w 145"/>
                    <a:gd name="T9" fmla="*/ 64 h 89"/>
                    <a:gd name="T10" fmla="*/ 28 w 145"/>
                    <a:gd name="T11" fmla="*/ 64 h 89"/>
                    <a:gd name="T12" fmla="*/ 43 w 145"/>
                    <a:gd name="T13" fmla="*/ 54 h 89"/>
                    <a:gd name="T14" fmla="*/ 59 w 145"/>
                    <a:gd name="T15" fmla="*/ 43 h 89"/>
                    <a:gd name="T16" fmla="*/ 76 w 145"/>
                    <a:gd name="T17" fmla="*/ 33 h 89"/>
                    <a:gd name="T18" fmla="*/ 94 w 145"/>
                    <a:gd name="T19" fmla="*/ 24 h 89"/>
                    <a:gd name="T20" fmla="*/ 94 w 145"/>
                    <a:gd name="T21" fmla="*/ 24 h 89"/>
                    <a:gd name="T22" fmla="*/ 110 w 145"/>
                    <a:gd name="T23" fmla="*/ 16 h 89"/>
                    <a:gd name="T24" fmla="*/ 124 w 145"/>
                    <a:gd name="T25" fmla="*/ 9 h 89"/>
                    <a:gd name="T26" fmla="*/ 124 w 145"/>
                    <a:gd name="T27" fmla="*/ 9 h 89"/>
                    <a:gd name="T28" fmla="*/ 135 w 145"/>
                    <a:gd name="T29" fmla="*/ 5 h 89"/>
                    <a:gd name="T30" fmla="*/ 142 w 145"/>
                    <a:gd name="T31" fmla="*/ 4 h 89"/>
                    <a:gd name="T32" fmla="*/ 142 w 145"/>
                    <a:gd name="T33" fmla="*/ 4 h 89"/>
                    <a:gd name="T34" fmla="*/ 145 w 145"/>
                    <a:gd name="T35" fmla="*/ 4 h 89"/>
                    <a:gd name="T36" fmla="*/ 145 w 145"/>
                    <a:gd name="T37" fmla="*/ 0 h 89"/>
                    <a:gd name="T38" fmla="*/ 145 w 145"/>
                    <a:gd name="T39" fmla="*/ 0 h 89"/>
                    <a:gd name="T40" fmla="*/ 142 w 145"/>
                    <a:gd name="T41" fmla="*/ 0 h 89"/>
                    <a:gd name="T42" fmla="*/ 142 w 145"/>
                    <a:gd name="T43" fmla="*/ 0 h 89"/>
                    <a:gd name="T44" fmla="*/ 137 w 145"/>
                    <a:gd name="T45" fmla="*/ 1 h 89"/>
                    <a:gd name="T46" fmla="*/ 131 w 145"/>
                    <a:gd name="T47" fmla="*/ 3 h 89"/>
                    <a:gd name="T48" fmla="*/ 131 w 145"/>
                    <a:gd name="T49" fmla="*/ 3 h 89"/>
                    <a:gd name="T50" fmla="*/ 116 w 145"/>
                    <a:gd name="T51" fmla="*/ 9 h 89"/>
                    <a:gd name="T52" fmla="*/ 98 w 145"/>
                    <a:gd name="T53" fmla="*/ 18 h 89"/>
                    <a:gd name="T54" fmla="*/ 79 w 145"/>
                    <a:gd name="T55" fmla="*/ 29 h 89"/>
                    <a:gd name="T56" fmla="*/ 58 w 145"/>
                    <a:gd name="T57" fmla="*/ 41 h 89"/>
                    <a:gd name="T58" fmla="*/ 58 w 145"/>
                    <a:gd name="T59" fmla="*/ 41 h 89"/>
                    <a:gd name="T60" fmla="*/ 39 w 145"/>
                    <a:gd name="T61" fmla="*/ 53 h 89"/>
                    <a:gd name="T62" fmla="*/ 22 w 145"/>
                    <a:gd name="T63" fmla="*/ 65 h 89"/>
                    <a:gd name="T64" fmla="*/ 22 w 145"/>
                    <a:gd name="T65" fmla="*/ 65 h 89"/>
                    <a:gd name="T66" fmla="*/ 8 w 145"/>
                    <a:gd name="T67" fmla="*/ 78 h 89"/>
                    <a:gd name="T68" fmla="*/ 4 w 145"/>
                    <a:gd name="T69" fmla="*/ 83 h 89"/>
                    <a:gd name="T70" fmla="*/ 0 w 145"/>
                    <a:gd name="T71" fmla="*/ 88 h 89"/>
                    <a:gd name="T72" fmla="*/ 3 w 145"/>
                    <a:gd name="T7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5" h="89">
                      <a:moveTo>
                        <a:pt x="3" y="89"/>
                      </a:moveTo>
                      <a:lnTo>
                        <a:pt x="3" y="89"/>
                      </a:lnTo>
                      <a:lnTo>
                        <a:pt x="7" y="84"/>
                      </a:lnTo>
                      <a:lnTo>
                        <a:pt x="13" y="78"/>
                      </a:lnTo>
                      <a:lnTo>
                        <a:pt x="28" y="64"/>
                      </a:lnTo>
                      <a:lnTo>
                        <a:pt x="28" y="64"/>
                      </a:lnTo>
                      <a:lnTo>
                        <a:pt x="43" y="54"/>
                      </a:lnTo>
                      <a:lnTo>
                        <a:pt x="59" y="43"/>
                      </a:lnTo>
                      <a:lnTo>
                        <a:pt x="76" y="33"/>
                      </a:lnTo>
                      <a:lnTo>
                        <a:pt x="94" y="24"/>
                      </a:lnTo>
                      <a:lnTo>
                        <a:pt x="94" y="24"/>
                      </a:lnTo>
                      <a:lnTo>
                        <a:pt x="110" y="16"/>
                      </a:lnTo>
                      <a:lnTo>
                        <a:pt x="124" y="9"/>
                      </a:lnTo>
                      <a:lnTo>
                        <a:pt x="124" y="9"/>
                      </a:lnTo>
                      <a:lnTo>
                        <a:pt x="135" y="5"/>
                      </a:lnTo>
                      <a:lnTo>
                        <a:pt x="142" y="4"/>
                      </a:lnTo>
                      <a:lnTo>
                        <a:pt x="142" y="4"/>
                      </a:lnTo>
                      <a:lnTo>
                        <a:pt x="145" y="4"/>
                      </a:lnTo>
                      <a:lnTo>
                        <a:pt x="145" y="0"/>
                      </a:lnTo>
                      <a:lnTo>
                        <a:pt x="145" y="0"/>
                      </a:lnTo>
                      <a:lnTo>
                        <a:pt x="142" y="0"/>
                      </a:lnTo>
                      <a:lnTo>
                        <a:pt x="142" y="0"/>
                      </a:lnTo>
                      <a:lnTo>
                        <a:pt x="137" y="1"/>
                      </a:lnTo>
                      <a:lnTo>
                        <a:pt x="131" y="3"/>
                      </a:lnTo>
                      <a:lnTo>
                        <a:pt x="131" y="3"/>
                      </a:lnTo>
                      <a:lnTo>
                        <a:pt x="116" y="9"/>
                      </a:lnTo>
                      <a:lnTo>
                        <a:pt x="98" y="18"/>
                      </a:lnTo>
                      <a:lnTo>
                        <a:pt x="79" y="29"/>
                      </a:lnTo>
                      <a:lnTo>
                        <a:pt x="58" y="41"/>
                      </a:lnTo>
                      <a:lnTo>
                        <a:pt x="58" y="41"/>
                      </a:lnTo>
                      <a:lnTo>
                        <a:pt x="39" y="53"/>
                      </a:lnTo>
                      <a:lnTo>
                        <a:pt x="22" y="65"/>
                      </a:lnTo>
                      <a:lnTo>
                        <a:pt x="22" y="65"/>
                      </a:lnTo>
                      <a:lnTo>
                        <a:pt x="8" y="78"/>
                      </a:lnTo>
                      <a:lnTo>
                        <a:pt x="4" y="83"/>
                      </a:lnTo>
                      <a:lnTo>
                        <a:pt x="0" y="88"/>
                      </a:lnTo>
                      <a:lnTo>
                        <a:pt x="3" y="8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0" name="Freeform 50"/>
                <p:cNvSpPr/>
                <p:nvPr/>
              </p:nvSpPr>
              <p:spPr bwMode="auto">
                <a:xfrm>
                  <a:off x="1593850" y="2961382"/>
                  <a:ext cx="128587" cy="34925"/>
                </a:xfrm>
                <a:custGeom>
                  <a:avLst/>
                  <a:gdLst>
                    <a:gd name="T0" fmla="*/ 2 w 163"/>
                    <a:gd name="T1" fmla="*/ 45 h 45"/>
                    <a:gd name="T2" fmla="*/ 2 w 163"/>
                    <a:gd name="T3" fmla="*/ 45 h 45"/>
                    <a:gd name="T4" fmla="*/ 5 w 163"/>
                    <a:gd name="T5" fmla="*/ 43 h 45"/>
                    <a:gd name="T6" fmla="*/ 10 w 163"/>
                    <a:gd name="T7" fmla="*/ 40 h 45"/>
                    <a:gd name="T8" fmla="*/ 10 w 163"/>
                    <a:gd name="T9" fmla="*/ 40 h 45"/>
                    <a:gd name="T10" fmla="*/ 24 w 163"/>
                    <a:gd name="T11" fmla="*/ 34 h 45"/>
                    <a:gd name="T12" fmla="*/ 43 w 163"/>
                    <a:gd name="T13" fmla="*/ 28 h 45"/>
                    <a:gd name="T14" fmla="*/ 64 w 163"/>
                    <a:gd name="T15" fmla="*/ 22 h 45"/>
                    <a:gd name="T16" fmla="*/ 86 w 163"/>
                    <a:gd name="T17" fmla="*/ 15 h 45"/>
                    <a:gd name="T18" fmla="*/ 86 w 163"/>
                    <a:gd name="T19" fmla="*/ 15 h 45"/>
                    <a:gd name="T20" fmla="*/ 108 w 163"/>
                    <a:gd name="T21" fmla="*/ 10 h 45"/>
                    <a:gd name="T22" fmla="*/ 128 w 163"/>
                    <a:gd name="T23" fmla="*/ 6 h 45"/>
                    <a:gd name="T24" fmla="*/ 145 w 163"/>
                    <a:gd name="T25" fmla="*/ 4 h 45"/>
                    <a:gd name="T26" fmla="*/ 156 w 163"/>
                    <a:gd name="T27" fmla="*/ 3 h 45"/>
                    <a:gd name="T28" fmla="*/ 156 w 163"/>
                    <a:gd name="T29" fmla="*/ 3 h 45"/>
                    <a:gd name="T30" fmla="*/ 162 w 163"/>
                    <a:gd name="T31" fmla="*/ 3 h 45"/>
                    <a:gd name="T32" fmla="*/ 163 w 163"/>
                    <a:gd name="T33" fmla="*/ 1 h 45"/>
                    <a:gd name="T34" fmla="*/ 163 w 163"/>
                    <a:gd name="T35" fmla="*/ 1 h 45"/>
                    <a:gd name="T36" fmla="*/ 161 w 163"/>
                    <a:gd name="T37" fmla="*/ 0 h 45"/>
                    <a:gd name="T38" fmla="*/ 156 w 163"/>
                    <a:gd name="T39" fmla="*/ 0 h 45"/>
                    <a:gd name="T40" fmla="*/ 156 w 163"/>
                    <a:gd name="T41" fmla="*/ 0 h 45"/>
                    <a:gd name="T42" fmla="*/ 142 w 163"/>
                    <a:gd name="T43" fmla="*/ 1 h 45"/>
                    <a:gd name="T44" fmla="*/ 122 w 163"/>
                    <a:gd name="T45" fmla="*/ 4 h 45"/>
                    <a:gd name="T46" fmla="*/ 122 w 163"/>
                    <a:gd name="T47" fmla="*/ 4 h 45"/>
                    <a:gd name="T48" fmla="*/ 85 w 163"/>
                    <a:gd name="T49" fmla="*/ 12 h 45"/>
                    <a:gd name="T50" fmla="*/ 48 w 163"/>
                    <a:gd name="T51" fmla="*/ 23 h 45"/>
                    <a:gd name="T52" fmla="*/ 48 w 163"/>
                    <a:gd name="T53" fmla="*/ 23 h 45"/>
                    <a:gd name="T54" fmla="*/ 31 w 163"/>
                    <a:gd name="T55" fmla="*/ 29 h 45"/>
                    <a:gd name="T56" fmla="*/ 17 w 163"/>
                    <a:gd name="T57" fmla="*/ 34 h 45"/>
                    <a:gd name="T58" fmla="*/ 17 w 163"/>
                    <a:gd name="T59" fmla="*/ 34 h 45"/>
                    <a:gd name="T60" fmla="*/ 6 w 163"/>
                    <a:gd name="T61" fmla="*/ 39 h 45"/>
                    <a:gd name="T62" fmla="*/ 6 w 163"/>
                    <a:gd name="T63" fmla="*/ 39 h 45"/>
                    <a:gd name="T64" fmla="*/ 2 w 163"/>
                    <a:gd name="T65" fmla="*/ 41 h 45"/>
                    <a:gd name="T66" fmla="*/ 0 w 163"/>
                    <a:gd name="T67" fmla="*/ 43 h 45"/>
                    <a:gd name="T68" fmla="*/ 2 w 163"/>
                    <a:gd name="T6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3" h="45">
                      <a:moveTo>
                        <a:pt x="2" y="45"/>
                      </a:moveTo>
                      <a:lnTo>
                        <a:pt x="2" y="45"/>
                      </a:lnTo>
                      <a:lnTo>
                        <a:pt x="5" y="43"/>
                      </a:lnTo>
                      <a:lnTo>
                        <a:pt x="10" y="40"/>
                      </a:lnTo>
                      <a:lnTo>
                        <a:pt x="10" y="40"/>
                      </a:lnTo>
                      <a:lnTo>
                        <a:pt x="24" y="34"/>
                      </a:lnTo>
                      <a:lnTo>
                        <a:pt x="43" y="28"/>
                      </a:lnTo>
                      <a:lnTo>
                        <a:pt x="64" y="22"/>
                      </a:lnTo>
                      <a:lnTo>
                        <a:pt x="86" y="15"/>
                      </a:lnTo>
                      <a:lnTo>
                        <a:pt x="86" y="15"/>
                      </a:lnTo>
                      <a:lnTo>
                        <a:pt x="108" y="10"/>
                      </a:lnTo>
                      <a:lnTo>
                        <a:pt x="128" y="6"/>
                      </a:lnTo>
                      <a:lnTo>
                        <a:pt x="145" y="4"/>
                      </a:lnTo>
                      <a:lnTo>
                        <a:pt x="156" y="3"/>
                      </a:lnTo>
                      <a:lnTo>
                        <a:pt x="156" y="3"/>
                      </a:lnTo>
                      <a:lnTo>
                        <a:pt x="162" y="3"/>
                      </a:lnTo>
                      <a:lnTo>
                        <a:pt x="163" y="1"/>
                      </a:lnTo>
                      <a:lnTo>
                        <a:pt x="163" y="1"/>
                      </a:lnTo>
                      <a:lnTo>
                        <a:pt x="161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lnTo>
                        <a:pt x="142" y="1"/>
                      </a:lnTo>
                      <a:lnTo>
                        <a:pt x="122" y="4"/>
                      </a:lnTo>
                      <a:lnTo>
                        <a:pt x="122" y="4"/>
                      </a:lnTo>
                      <a:lnTo>
                        <a:pt x="85" y="12"/>
                      </a:lnTo>
                      <a:lnTo>
                        <a:pt x="48" y="23"/>
                      </a:lnTo>
                      <a:lnTo>
                        <a:pt x="48" y="23"/>
                      </a:lnTo>
                      <a:lnTo>
                        <a:pt x="31" y="29"/>
                      </a:lnTo>
                      <a:lnTo>
                        <a:pt x="17" y="34"/>
                      </a:lnTo>
                      <a:lnTo>
                        <a:pt x="17" y="34"/>
                      </a:lnTo>
                      <a:lnTo>
                        <a:pt x="6" y="39"/>
                      </a:lnTo>
                      <a:lnTo>
                        <a:pt x="6" y="39"/>
                      </a:lnTo>
                      <a:lnTo>
                        <a:pt x="2" y="41"/>
                      </a:lnTo>
                      <a:lnTo>
                        <a:pt x="0" y="43"/>
                      </a:lnTo>
                      <a:lnTo>
                        <a:pt x="2" y="4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4" name="Freeform 134"/>
                <p:cNvSpPr/>
                <p:nvPr/>
              </p:nvSpPr>
              <p:spPr bwMode="auto">
                <a:xfrm>
                  <a:off x="3514725" y="2574032"/>
                  <a:ext cx="390525" cy="531812"/>
                </a:xfrm>
                <a:custGeom>
                  <a:avLst/>
                  <a:gdLst>
                    <a:gd name="T0" fmla="*/ 248 w 492"/>
                    <a:gd name="T1" fmla="*/ 0 h 671"/>
                    <a:gd name="T2" fmla="*/ 126 w 492"/>
                    <a:gd name="T3" fmla="*/ 337 h 671"/>
                    <a:gd name="T4" fmla="*/ 0 w 492"/>
                    <a:gd name="T5" fmla="*/ 671 h 671"/>
                    <a:gd name="T6" fmla="*/ 248 w 492"/>
                    <a:gd name="T7" fmla="*/ 671 h 671"/>
                    <a:gd name="T8" fmla="*/ 492 w 492"/>
                    <a:gd name="T9" fmla="*/ 671 h 671"/>
                    <a:gd name="T10" fmla="*/ 370 w 492"/>
                    <a:gd name="T11" fmla="*/ 337 h 671"/>
                    <a:gd name="T12" fmla="*/ 248 w 492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2" h="671">
                      <a:moveTo>
                        <a:pt x="248" y="0"/>
                      </a:moveTo>
                      <a:lnTo>
                        <a:pt x="126" y="337"/>
                      </a:lnTo>
                      <a:lnTo>
                        <a:pt x="0" y="671"/>
                      </a:lnTo>
                      <a:lnTo>
                        <a:pt x="248" y="671"/>
                      </a:lnTo>
                      <a:lnTo>
                        <a:pt x="492" y="671"/>
                      </a:lnTo>
                      <a:lnTo>
                        <a:pt x="370" y="337"/>
                      </a:lnTo>
                      <a:lnTo>
                        <a:pt x="248" y="0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5" name="Freeform 135"/>
                <p:cNvSpPr/>
                <p:nvPr/>
              </p:nvSpPr>
              <p:spPr bwMode="auto">
                <a:xfrm>
                  <a:off x="3125787" y="2574032"/>
                  <a:ext cx="388937" cy="531812"/>
                </a:xfrm>
                <a:custGeom>
                  <a:avLst/>
                  <a:gdLst>
                    <a:gd name="T0" fmla="*/ 244 w 490"/>
                    <a:gd name="T1" fmla="*/ 0 h 671"/>
                    <a:gd name="T2" fmla="*/ 122 w 490"/>
                    <a:gd name="T3" fmla="*/ 337 h 671"/>
                    <a:gd name="T4" fmla="*/ 0 w 490"/>
                    <a:gd name="T5" fmla="*/ 671 h 671"/>
                    <a:gd name="T6" fmla="*/ 244 w 490"/>
                    <a:gd name="T7" fmla="*/ 671 h 671"/>
                    <a:gd name="T8" fmla="*/ 490 w 490"/>
                    <a:gd name="T9" fmla="*/ 671 h 671"/>
                    <a:gd name="T10" fmla="*/ 369 w 490"/>
                    <a:gd name="T11" fmla="*/ 337 h 671"/>
                    <a:gd name="T12" fmla="*/ 244 w 490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0" h="671">
                      <a:moveTo>
                        <a:pt x="244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4" y="671"/>
                      </a:lnTo>
                      <a:lnTo>
                        <a:pt x="490" y="671"/>
                      </a:lnTo>
                      <a:lnTo>
                        <a:pt x="369" y="337"/>
                      </a:lnTo>
                      <a:lnTo>
                        <a:pt x="244" y="0"/>
                      </a:lnTo>
                      <a:close/>
                    </a:path>
                  </a:pathLst>
                </a:custGeom>
                <a:solidFill>
                  <a:srgbClr val="FDC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6" name="Freeform 136"/>
                <p:cNvSpPr/>
                <p:nvPr/>
              </p:nvSpPr>
              <p:spPr bwMode="auto">
                <a:xfrm>
                  <a:off x="2344737" y="2574032"/>
                  <a:ext cx="388937" cy="531812"/>
                </a:xfrm>
                <a:custGeom>
                  <a:avLst/>
                  <a:gdLst>
                    <a:gd name="T0" fmla="*/ 244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4 w 491"/>
                    <a:gd name="T7" fmla="*/ 671 h 671"/>
                    <a:gd name="T8" fmla="*/ 491 w 491"/>
                    <a:gd name="T9" fmla="*/ 671 h 671"/>
                    <a:gd name="T10" fmla="*/ 366 w 491"/>
                    <a:gd name="T11" fmla="*/ 337 h 671"/>
                    <a:gd name="T12" fmla="*/ 244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4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4" y="671"/>
                      </a:lnTo>
                      <a:lnTo>
                        <a:pt x="491" y="671"/>
                      </a:lnTo>
                      <a:lnTo>
                        <a:pt x="366" y="337"/>
                      </a:lnTo>
                      <a:lnTo>
                        <a:pt x="244" y="0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7" name="Freeform 137"/>
                <p:cNvSpPr/>
                <p:nvPr/>
              </p:nvSpPr>
              <p:spPr bwMode="auto">
                <a:xfrm>
                  <a:off x="1951037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69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69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69BD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8" name="Freeform 138"/>
                <p:cNvSpPr/>
                <p:nvPr/>
              </p:nvSpPr>
              <p:spPr bwMode="auto">
                <a:xfrm>
                  <a:off x="1169987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70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70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E94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9" name="Freeform 139"/>
                <p:cNvSpPr/>
                <p:nvPr/>
              </p:nvSpPr>
              <p:spPr bwMode="auto">
                <a:xfrm>
                  <a:off x="781050" y="2574032"/>
                  <a:ext cx="387350" cy="531812"/>
                </a:xfrm>
                <a:custGeom>
                  <a:avLst/>
                  <a:gdLst>
                    <a:gd name="T0" fmla="*/ 243 w 487"/>
                    <a:gd name="T1" fmla="*/ 0 h 671"/>
                    <a:gd name="T2" fmla="*/ 122 w 487"/>
                    <a:gd name="T3" fmla="*/ 337 h 671"/>
                    <a:gd name="T4" fmla="*/ 0 w 487"/>
                    <a:gd name="T5" fmla="*/ 671 h 671"/>
                    <a:gd name="T6" fmla="*/ 243 w 487"/>
                    <a:gd name="T7" fmla="*/ 671 h 671"/>
                    <a:gd name="T8" fmla="*/ 487 w 487"/>
                    <a:gd name="T9" fmla="*/ 671 h 671"/>
                    <a:gd name="T10" fmla="*/ 365 w 487"/>
                    <a:gd name="T11" fmla="*/ 337 h 671"/>
                    <a:gd name="T12" fmla="*/ 243 w 487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671">
                      <a:moveTo>
                        <a:pt x="243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3" y="671"/>
                      </a:lnTo>
                      <a:lnTo>
                        <a:pt x="487" y="671"/>
                      </a:lnTo>
                      <a:lnTo>
                        <a:pt x="365" y="337"/>
                      </a:lnTo>
                      <a:lnTo>
                        <a:pt x="243" y="0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0" name="Freeform 140"/>
                <p:cNvSpPr/>
                <p:nvPr/>
              </p:nvSpPr>
              <p:spPr bwMode="auto">
                <a:xfrm>
                  <a:off x="-3175" y="2574032"/>
                  <a:ext cx="388937" cy="531812"/>
                </a:xfrm>
                <a:custGeom>
                  <a:avLst/>
                  <a:gdLst>
                    <a:gd name="T0" fmla="*/ 247 w 490"/>
                    <a:gd name="T1" fmla="*/ 0 h 671"/>
                    <a:gd name="T2" fmla="*/ 125 w 490"/>
                    <a:gd name="T3" fmla="*/ 337 h 671"/>
                    <a:gd name="T4" fmla="*/ 0 w 490"/>
                    <a:gd name="T5" fmla="*/ 671 h 671"/>
                    <a:gd name="T6" fmla="*/ 247 w 490"/>
                    <a:gd name="T7" fmla="*/ 671 h 671"/>
                    <a:gd name="T8" fmla="*/ 490 w 490"/>
                    <a:gd name="T9" fmla="*/ 671 h 671"/>
                    <a:gd name="T10" fmla="*/ 369 w 490"/>
                    <a:gd name="T11" fmla="*/ 337 h 671"/>
                    <a:gd name="T12" fmla="*/ 247 w 490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0" h="671">
                      <a:moveTo>
                        <a:pt x="247" y="0"/>
                      </a:moveTo>
                      <a:lnTo>
                        <a:pt x="125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0" y="671"/>
                      </a:lnTo>
                      <a:lnTo>
                        <a:pt x="369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FDC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1" name="Freeform 141"/>
                <p:cNvSpPr/>
                <p:nvPr/>
              </p:nvSpPr>
              <p:spPr bwMode="auto">
                <a:xfrm>
                  <a:off x="2459037" y="2869307"/>
                  <a:ext cx="163512" cy="157162"/>
                </a:xfrm>
                <a:custGeom>
                  <a:avLst/>
                  <a:gdLst>
                    <a:gd name="T0" fmla="*/ 40 w 207"/>
                    <a:gd name="T1" fmla="*/ 167 h 197"/>
                    <a:gd name="T2" fmla="*/ 23 w 207"/>
                    <a:gd name="T3" fmla="*/ 107 h 197"/>
                    <a:gd name="T4" fmla="*/ 37 w 207"/>
                    <a:gd name="T5" fmla="*/ 57 h 197"/>
                    <a:gd name="T6" fmla="*/ 79 w 207"/>
                    <a:gd name="T7" fmla="*/ 26 h 197"/>
                    <a:gd name="T8" fmla="*/ 118 w 207"/>
                    <a:gd name="T9" fmla="*/ 21 h 197"/>
                    <a:gd name="T10" fmla="*/ 147 w 207"/>
                    <a:gd name="T11" fmla="*/ 29 h 197"/>
                    <a:gd name="T12" fmla="*/ 173 w 207"/>
                    <a:gd name="T13" fmla="*/ 54 h 197"/>
                    <a:gd name="T14" fmla="*/ 186 w 207"/>
                    <a:gd name="T15" fmla="*/ 85 h 197"/>
                    <a:gd name="T16" fmla="*/ 186 w 207"/>
                    <a:gd name="T17" fmla="*/ 110 h 197"/>
                    <a:gd name="T18" fmla="*/ 177 w 207"/>
                    <a:gd name="T19" fmla="*/ 140 h 197"/>
                    <a:gd name="T20" fmla="*/ 161 w 207"/>
                    <a:gd name="T21" fmla="*/ 157 h 197"/>
                    <a:gd name="T22" fmla="*/ 131 w 207"/>
                    <a:gd name="T23" fmla="*/ 163 h 197"/>
                    <a:gd name="T24" fmla="*/ 108 w 207"/>
                    <a:gd name="T25" fmla="*/ 158 h 197"/>
                    <a:gd name="T26" fmla="*/ 82 w 207"/>
                    <a:gd name="T27" fmla="*/ 139 h 197"/>
                    <a:gd name="T28" fmla="*/ 64 w 207"/>
                    <a:gd name="T29" fmla="*/ 105 h 197"/>
                    <a:gd name="T30" fmla="*/ 69 w 207"/>
                    <a:gd name="T31" fmla="*/ 81 h 197"/>
                    <a:gd name="T32" fmla="*/ 82 w 207"/>
                    <a:gd name="T33" fmla="*/ 70 h 197"/>
                    <a:gd name="T34" fmla="*/ 105 w 207"/>
                    <a:gd name="T35" fmla="*/ 67 h 197"/>
                    <a:gd name="T36" fmla="*/ 125 w 207"/>
                    <a:gd name="T37" fmla="*/ 72 h 197"/>
                    <a:gd name="T38" fmla="*/ 148 w 207"/>
                    <a:gd name="T39" fmla="*/ 93 h 197"/>
                    <a:gd name="T40" fmla="*/ 149 w 207"/>
                    <a:gd name="T41" fmla="*/ 110 h 197"/>
                    <a:gd name="T42" fmla="*/ 140 w 207"/>
                    <a:gd name="T43" fmla="*/ 122 h 197"/>
                    <a:gd name="T44" fmla="*/ 128 w 207"/>
                    <a:gd name="T45" fmla="*/ 120 h 197"/>
                    <a:gd name="T46" fmla="*/ 121 w 207"/>
                    <a:gd name="T47" fmla="*/ 106 h 197"/>
                    <a:gd name="T48" fmla="*/ 119 w 207"/>
                    <a:gd name="T49" fmla="*/ 99 h 197"/>
                    <a:gd name="T50" fmla="*/ 108 w 207"/>
                    <a:gd name="T51" fmla="*/ 107 h 197"/>
                    <a:gd name="T52" fmla="*/ 108 w 207"/>
                    <a:gd name="T53" fmla="*/ 123 h 197"/>
                    <a:gd name="T54" fmla="*/ 119 w 207"/>
                    <a:gd name="T55" fmla="*/ 134 h 197"/>
                    <a:gd name="T56" fmla="*/ 146 w 207"/>
                    <a:gd name="T57" fmla="*/ 137 h 197"/>
                    <a:gd name="T58" fmla="*/ 162 w 207"/>
                    <a:gd name="T59" fmla="*/ 119 h 197"/>
                    <a:gd name="T60" fmla="*/ 163 w 207"/>
                    <a:gd name="T61" fmla="*/ 93 h 197"/>
                    <a:gd name="T62" fmla="*/ 140 w 207"/>
                    <a:gd name="T63" fmla="*/ 64 h 197"/>
                    <a:gd name="T64" fmla="*/ 108 w 207"/>
                    <a:gd name="T65" fmla="*/ 53 h 197"/>
                    <a:gd name="T66" fmla="*/ 85 w 207"/>
                    <a:gd name="T67" fmla="*/ 52 h 197"/>
                    <a:gd name="T68" fmla="*/ 62 w 207"/>
                    <a:gd name="T69" fmla="*/ 64 h 197"/>
                    <a:gd name="T70" fmla="*/ 50 w 207"/>
                    <a:gd name="T71" fmla="*/ 87 h 197"/>
                    <a:gd name="T72" fmla="*/ 49 w 207"/>
                    <a:gd name="T73" fmla="*/ 114 h 197"/>
                    <a:gd name="T74" fmla="*/ 61 w 207"/>
                    <a:gd name="T75" fmla="*/ 143 h 197"/>
                    <a:gd name="T76" fmla="*/ 87 w 207"/>
                    <a:gd name="T77" fmla="*/ 167 h 197"/>
                    <a:gd name="T78" fmla="*/ 127 w 207"/>
                    <a:gd name="T79" fmla="*/ 178 h 197"/>
                    <a:gd name="T80" fmla="*/ 160 w 207"/>
                    <a:gd name="T81" fmla="*/ 171 h 197"/>
                    <a:gd name="T82" fmla="*/ 188 w 207"/>
                    <a:gd name="T83" fmla="*/ 153 h 197"/>
                    <a:gd name="T84" fmla="*/ 200 w 207"/>
                    <a:gd name="T85" fmla="*/ 129 h 197"/>
                    <a:gd name="T86" fmla="*/ 206 w 207"/>
                    <a:gd name="T87" fmla="*/ 105 h 197"/>
                    <a:gd name="T88" fmla="*/ 203 w 207"/>
                    <a:gd name="T89" fmla="*/ 71 h 197"/>
                    <a:gd name="T90" fmla="*/ 192 w 207"/>
                    <a:gd name="T91" fmla="*/ 46 h 197"/>
                    <a:gd name="T92" fmla="*/ 165 w 207"/>
                    <a:gd name="T93" fmla="*/ 19 h 197"/>
                    <a:gd name="T94" fmla="*/ 135 w 207"/>
                    <a:gd name="T95" fmla="*/ 4 h 197"/>
                    <a:gd name="T96" fmla="*/ 103 w 207"/>
                    <a:gd name="T97" fmla="*/ 0 h 197"/>
                    <a:gd name="T98" fmla="*/ 58 w 207"/>
                    <a:gd name="T99" fmla="*/ 9 h 197"/>
                    <a:gd name="T100" fmla="*/ 29 w 207"/>
                    <a:gd name="T101" fmla="*/ 26 h 197"/>
                    <a:gd name="T102" fmla="*/ 11 w 207"/>
                    <a:gd name="T103" fmla="*/ 50 h 197"/>
                    <a:gd name="T104" fmla="*/ 0 w 207"/>
                    <a:gd name="T105" fmla="*/ 86 h 197"/>
                    <a:gd name="T106" fmla="*/ 13 w 207"/>
                    <a:gd name="T107" fmla="*/ 147 h 197"/>
                    <a:gd name="T108" fmla="*/ 49 w 207"/>
                    <a:gd name="T109" fmla="*/ 191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07" h="197">
                      <a:moveTo>
                        <a:pt x="61" y="197"/>
                      </a:moveTo>
                      <a:lnTo>
                        <a:pt x="61" y="197"/>
                      </a:lnTo>
                      <a:lnTo>
                        <a:pt x="50" y="182"/>
                      </a:lnTo>
                      <a:lnTo>
                        <a:pt x="40" y="167"/>
                      </a:lnTo>
                      <a:lnTo>
                        <a:pt x="33" y="152"/>
                      </a:lnTo>
                      <a:lnTo>
                        <a:pt x="28" y="137"/>
                      </a:lnTo>
                      <a:lnTo>
                        <a:pt x="25" y="121"/>
                      </a:lnTo>
                      <a:lnTo>
                        <a:pt x="23" y="107"/>
                      </a:lnTo>
                      <a:lnTo>
                        <a:pt x="24" y="94"/>
                      </a:lnTo>
                      <a:lnTo>
                        <a:pt x="26" y="81"/>
                      </a:lnTo>
                      <a:lnTo>
                        <a:pt x="30" y="69"/>
                      </a:lnTo>
                      <a:lnTo>
                        <a:pt x="37" y="57"/>
                      </a:lnTo>
                      <a:lnTo>
                        <a:pt x="44" y="47"/>
                      </a:lnTo>
                      <a:lnTo>
                        <a:pt x="54" y="39"/>
                      </a:lnTo>
                      <a:lnTo>
                        <a:pt x="65" y="32"/>
                      </a:lnTo>
                      <a:lnTo>
                        <a:pt x="79" y="26"/>
                      </a:lnTo>
                      <a:lnTo>
                        <a:pt x="94" y="23"/>
                      </a:lnTo>
                      <a:lnTo>
                        <a:pt x="111" y="21"/>
                      </a:lnTo>
                      <a:lnTo>
                        <a:pt x="111" y="21"/>
                      </a:lnTo>
                      <a:lnTo>
                        <a:pt x="118" y="21"/>
                      </a:lnTo>
                      <a:lnTo>
                        <a:pt x="125" y="22"/>
                      </a:lnTo>
                      <a:lnTo>
                        <a:pt x="132" y="23"/>
                      </a:lnTo>
                      <a:lnTo>
                        <a:pt x="140" y="26"/>
                      </a:lnTo>
                      <a:lnTo>
                        <a:pt x="147" y="29"/>
                      </a:lnTo>
                      <a:lnTo>
                        <a:pt x="153" y="33"/>
                      </a:lnTo>
                      <a:lnTo>
                        <a:pt x="158" y="38"/>
                      </a:lnTo>
                      <a:lnTo>
                        <a:pt x="164" y="43"/>
                      </a:lnTo>
                      <a:lnTo>
                        <a:pt x="173" y="54"/>
                      </a:lnTo>
                      <a:lnTo>
                        <a:pt x="180" y="67"/>
                      </a:lnTo>
                      <a:lnTo>
                        <a:pt x="183" y="73"/>
                      </a:lnTo>
                      <a:lnTo>
                        <a:pt x="184" y="79"/>
                      </a:lnTo>
                      <a:lnTo>
                        <a:pt x="186" y="85"/>
                      </a:lnTo>
                      <a:lnTo>
                        <a:pt x="186" y="90"/>
                      </a:lnTo>
                      <a:lnTo>
                        <a:pt x="186" y="90"/>
                      </a:lnTo>
                      <a:lnTo>
                        <a:pt x="186" y="101"/>
                      </a:lnTo>
                      <a:lnTo>
                        <a:pt x="186" y="110"/>
                      </a:lnTo>
                      <a:lnTo>
                        <a:pt x="184" y="118"/>
                      </a:lnTo>
                      <a:lnTo>
                        <a:pt x="182" y="126"/>
                      </a:lnTo>
                      <a:lnTo>
                        <a:pt x="180" y="134"/>
                      </a:lnTo>
                      <a:lnTo>
                        <a:pt x="177" y="140"/>
                      </a:lnTo>
                      <a:lnTo>
                        <a:pt x="173" y="145"/>
                      </a:lnTo>
                      <a:lnTo>
                        <a:pt x="170" y="150"/>
                      </a:lnTo>
                      <a:lnTo>
                        <a:pt x="165" y="153"/>
                      </a:lnTo>
                      <a:lnTo>
                        <a:pt x="161" y="157"/>
                      </a:lnTo>
                      <a:lnTo>
                        <a:pt x="156" y="159"/>
                      </a:lnTo>
                      <a:lnTo>
                        <a:pt x="151" y="161"/>
                      </a:lnTo>
                      <a:lnTo>
                        <a:pt x="141" y="163"/>
                      </a:lnTo>
                      <a:lnTo>
                        <a:pt x="131" y="163"/>
                      </a:lnTo>
                      <a:lnTo>
                        <a:pt x="131" y="163"/>
                      </a:lnTo>
                      <a:lnTo>
                        <a:pt x="122" y="162"/>
                      </a:lnTo>
                      <a:lnTo>
                        <a:pt x="115" y="160"/>
                      </a:lnTo>
                      <a:lnTo>
                        <a:pt x="108" y="158"/>
                      </a:lnTo>
                      <a:lnTo>
                        <a:pt x="101" y="155"/>
                      </a:lnTo>
                      <a:lnTo>
                        <a:pt x="96" y="151"/>
                      </a:lnTo>
                      <a:lnTo>
                        <a:pt x="90" y="147"/>
                      </a:lnTo>
                      <a:lnTo>
                        <a:pt x="82" y="139"/>
                      </a:lnTo>
                      <a:lnTo>
                        <a:pt x="75" y="128"/>
                      </a:lnTo>
                      <a:lnTo>
                        <a:pt x="69" y="119"/>
                      </a:lnTo>
                      <a:lnTo>
                        <a:pt x="66" y="111"/>
                      </a:lnTo>
                      <a:lnTo>
                        <a:pt x="64" y="105"/>
                      </a:lnTo>
                      <a:lnTo>
                        <a:pt x="64" y="105"/>
                      </a:lnTo>
                      <a:lnTo>
                        <a:pt x="64" y="94"/>
                      </a:lnTo>
                      <a:lnTo>
                        <a:pt x="66" y="88"/>
                      </a:lnTo>
                      <a:lnTo>
                        <a:pt x="69" y="81"/>
                      </a:lnTo>
                      <a:lnTo>
                        <a:pt x="72" y="77"/>
                      </a:lnTo>
                      <a:lnTo>
                        <a:pt x="75" y="74"/>
                      </a:lnTo>
                      <a:lnTo>
                        <a:pt x="78" y="72"/>
                      </a:lnTo>
                      <a:lnTo>
                        <a:pt x="82" y="70"/>
                      </a:lnTo>
                      <a:lnTo>
                        <a:pt x="86" y="68"/>
                      </a:lnTo>
                      <a:lnTo>
                        <a:pt x="92" y="67"/>
                      </a:lnTo>
                      <a:lnTo>
                        <a:pt x="98" y="67"/>
                      </a:lnTo>
                      <a:lnTo>
                        <a:pt x="105" y="67"/>
                      </a:lnTo>
                      <a:lnTo>
                        <a:pt x="105" y="67"/>
                      </a:lnTo>
                      <a:lnTo>
                        <a:pt x="112" y="69"/>
                      </a:lnTo>
                      <a:lnTo>
                        <a:pt x="119" y="70"/>
                      </a:lnTo>
                      <a:lnTo>
                        <a:pt x="125" y="72"/>
                      </a:lnTo>
                      <a:lnTo>
                        <a:pt x="130" y="75"/>
                      </a:lnTo>
                      <a:lnTo>
                        <a:pt x="139" y="80"/>
                      </a:lnTo>
                      <a:lnTo>
                        <a:pt x="144" y="87"/>
                      </a:lnTo>
                      <a:lnTo>
                        <a:pt x="148" y="93"/>
                      </a:lnTo>
                      <a:lnTo>
                        <a:pt x="149" y="100"/>
                      </a:lnTo>
                      <a:lnTo>
                        <a:pt x="150" y="105"/>
                      </a:lnTo>
                      <a:lnTo>
                        <a:pt x="149" y="110"/>
                      </a:lnTo>
                      <a:lnTo>
                        <a:pt x="149" y="110"/>
                      </a:lnTo>
                      <a:lnTo>
                        <a:pt x="148" y="115"/>
                      </a:lnTo>
                      <a:lnTo>
                        <a:pt x="145" y="119"/>
                      </a:lnTo>
                      <a:lnTo>
                        <a:pt x="143" y="121"/>
                      </a:lnTo>
                      <a:lnTo>
                        <a:pt x="140" y="122"/>
                      </a:lnTo>
                      <a:lnTo>
                        <a:pt x="138" y="122"/>
                      </a:lnTo>
                      <a:lnTo>
                        <a:pt x="133" y="122"/>
                      </a:lnTo>
                      <a:lnTo>
                        <a:pt x="133" y="122"/>
                      </a:lnTo>
                      <a:lnTo>
                        <a:pt x="128" y="120"/>
                      </a:lnTo>
                      <a:lnTo>
                        <a:pt x="124" y="118"/>
                      </a:lnTo>
                      <a:lnTo>
                        <a:pt x="122" y="115"/>
                      </a:lnTo>
                      <a:lnTo>
                        <a:pt x="121" y="112"/>
                      </a:lnTo>
                      <a:lnTo>
                        <a:pt x="121" y="106"/>
                      </a:lnTo>
                      <a:lnTo>
                        <a:pt x="122" y="102"/>
                      </a:lnTo>
                      <a:lnTo>
                        <a:pt x="122" y="102"/>
                      </a:lnTo>
                      <a:lnTo>
                        <a:pt x="121" y="100"/>
                      </a:lnTo>
                      <a:lnTo>
                        <a:pt x="119" y="99"/>
                      </a:lnTo>
                      <a:lnTo>
                        <a:pt x="117" y="99"/>
                      </a:lnTo>
                      <a:lnTo>
                        <a:pt x="115" y="99"/>
                      </a:lnTo>
                      <a:lnTo>
                        <a:pt x="111" y="102"/>
                      </a:lnTo>
                      <a:lnTo>
                        <a:pt x="108" y="107"/>
                      </a:lnTo>
                      <a:lnTo>
                        <a:pt x="106" y="113"/>
                      </a:lnTo>
                      <a:lnTo>
                        <a:pt x="106" y="116"/>
                      </a:lnTo>
                      <a:lnTo>
                        <a:pt x="107" y="119"/>
                      </a:lnTo>
                      <a:lnTo>
                        <a:pt x="108" y="123"/>
                      </a:lnTo>
                      <a:lnTo>
                        <a:pt x="111" y="126"/>
                      </a:lnTo>
                      <a:lnTo>
                        <a:pt x="114" y="130"/>
                      </a:lnTo>
                      <a:lnTo>
                        <a:pt x="119" y="134"/>
                      </a:lnTo>
                      <a:lnTo>
                        <a:pt x="119" y="134"/>
                      </a:lnTo>
                      <a:lnTo>
                        <a:pt x="126" y="137"/>
                      </a:lnTo>
                      <a:lnTo>
                        <a:pt x="133" y="138"/>
                      </a:lnTo>
                      <a:lnTo>
                        <a:pt x="140" y="138"/>
                      </a:lnTo>
                      <a:lnTo>
                        <a:pt x="146" y="137"/>
                      </a:lnTo>
                      <a:lnTo>
                        <a:pt x="151" y="134"/>
                      </a:lnTo>
                      <a:lnTo>
                        <a:pt x="156" y="129"/>
                      </a:lnTo>
                      <a:lnTo>
                        <a:pt x="159" y="125"/>
                      </a:lnTo>
                      <a:lnTo>
                        <a:pt x="162" y="119"/>
                      </a:lnTo>
                      <a:lnTo>
                        <a:pt x="164" y="113"/>
                      </a:lnTo>
                      <a:lnTo>
                        <a:pt x="165" y="107"/>
                      </a:lnTo>
                      <a:lnTo>
                        <a:pt x="165" y="100"/>
                      </a:lnTo>
                      <a:lnTo>
                        <a:pt x="163" y="93"/>
                      </a:lnTo>
                      <a:lnTo>
                        <a:pt x="160" y="85"/>
                      </a:lnTo>
                      <a:lnTo>
                        <a:pt x="155" y="78"/>
                      </a:lnTo>
                      <a:lnTo>
                        <a:pt x="148" y="71"/>
                      </a:lnTo>
                      <a:lnTo>
                        <a:pt x="140" y="64"/>
                      </a:lnTo>
                      <a:lnTo>
                        <a:pt x="140" y="64"/>
                      </a:lnTo>
                      <a:lnTo>
                        <a:pt x="129" y="59"/>
                      </a:lnTo>
                      <a:lnTo>
                        <a:pt x="115" y="55"/>
                      </a:lnTo>
                      <a:lnTo>
                        <a:pt x="108" y="53"/>
                      </a:lnTo>
                      <a:lnTo>
                        <a:pt x="100" y="52"/>
                      </a:lnTo>
                      <a:lnTo>
                        <a:pt x="92" y="51"/>
                      </a:lnTo>
                      <a:lnTo>
                        <a:pt x="85" y="52"/>
                      </a:lnTo>
                      <a:lnTo>
                        <a:pt x="85" y="52"/>
                      </a:lnTo>
                      <a:lnTo>
                        <a:pt x="79" y="54"/>
                      </a:lnTo>
                      <a:lnTo>
                        <a:pt x="73" y="56"/>
                      </a:lnTo>
                      <a:lnTo>
                        <a:pt x="67" y="59"/>
                      </a:lnTo>
                      <a:lnTo>
                        <a:pt x="62" y="64"/>
                      </a:lnTo>
                      <a:lnTo>
                        <a:pt x="58" y="69"/>
                      </a:lnTo>
                      <a:lnTo>
                        <a:pt x="55" y="75"/>
                      </a:lnTo>
                      <a:lnTo>
                        <a:pt x="52" y="80"/>
                      </a:lnTo>
                      <a:lnTo>
                        <a:pt x="50" y="87"/>
                      </a:lnTo>
                      <a:lnTo>
                        <a:pt x="48" y="93"/>
                      </a:lnTo>
                      <a:lnTo>
                        <a:pt x="48" y="100"/>
                      </a:lnTo>
                      <a:lnTo>
                        <a:pt x="48" y="107"/>
                      </a:lnTo>
                      <a:lnTo>
                        <a:pt x="49" y="114"/>
                      </a:lnTo>
                      <a:lnTo>
                        <a:pt x="51" y="121"/>
                      </a:lnTo>
                      <a:lnTo>
                        <a:pt x="53" y="128"/>
                      </a:lnTo>
                      <a:lnTo>
                        <a:pt x="57" y="136"/>
                      </a:lnTo>
                      <a:lnTo>
                        <a:pt x="61" y="143"/>
                      </a:lnTo>
                      <a:lnTo>
                        <a:pt x="61" y="143"/>
                      </a:lnTo>
                      <a:lnTo>
                        <a:pt x="68" y="152"/>
                      </a:lnTo>
                      <a:lnTo>
                        <a:pt x="78" y="160"/>
                      </a:lnTo>
                      <a:lnTo>
                        <a:pt x="87" y="167"/>
                      </a:lnTo>
                      <a:lnTo>
                        <a:pt x="97" y="172"/>
                      </a:lnTo>
                      <a:lnTo>
                        <a:pt x="107" y="176"/>
                      </a:lnTo>
                      <a:lnTo>
                        <a:pt x="117" y="178"/>
                      </a:lnTo>
                      <a:lnTo>
                        <a:pt x="127" y="178"/>
                      </a:lnTo>
                      <a:lnTo>
                        <a:pt x="136" y="177"/>
                      </a:lnTo>
                      <a:lnTo>
                        <a:pt x="136" y="177"/>
                      </a:lnTo>
                      <a:lnTo>
                        <a:pt x="149" y="175"/>
                      </a:lnTo>
                      <a:lnTo>
                        <a:pt x="160" y="171"/>
                      </a:lnTo>
                      <a:lnTo>
                        <a:pt x="170" y="167"/>
                      </a:lnTo>
                      <a:lnTo>
                        <a:pt x="180" y="161"/>
                      </a:lnTo>
                      <a:lnTo>
                        <a:pt x="184" y="157"/>
                      </a:lnTo>
                      <a:lnTo>
                        <a:pt x="188" y="153"/>
                      </a:lnTo>
                      <a:lnTo>
                        <a:pt x="192" y="148"/>
                      </a:lnTo>
                      <a:lnTo>
                        <a:pt x="195" y="143"/>
                      </a:lnTo>
                      <a:lnTo>
                        <a:pt x="198" y="137"/>
                      </a:lnTo>
                      <a:lnTo>
                        <a:pt x="200" y="129"/>
                      </a:lnTo>
                      <a:lnTo>
                        <a:pt x="202" y="121"/>
                      </a:lnTo>
                      <a:lnTo>
                        <a:pt x="203" y="113"/>
                      </a:lnTo>
                      <a:lnTo>
                        <a:pt x="203" y="113"/>
                      </a:lnTo>
                      <a:lnTo>
                        <a:pt x="206" y="105"/>
                      </a:lnTo>
                      <a:lnTo>
                        <a:pt x="207" y="96"/>
                      </a:lnTo>
                      <a:lnTo>
                        <a:pt x="207" y="88"/>
                      </a:lnTo>
                      <a:lnTo>
                        <a:pt x="206" y="79"/>
                      </a:lnTo>
                      <a:lnTo>
                        <a:pt x="203" y="71"/>
                      </a:lnTo>
                      <a:lnTo>
                        <a:pt x="200" y="62"/>
                      </a:lnTo>
                      <a:lnTo>
                        <a:pt x="197" y="54"/>
                      </a:lnTo>
                      <a:lnTo>
                        <a:pt x="192" y="46"/>
                      </a:lnTo>
                      <a:lnTo>
                        <a:pt x="192" y="46"/>
                      </a:lnTo>
                      <a:lnTo>
                        <a:pt x="185" y="38"/>
                      </a:lnTo>
                      <a:lnTo>
                        <a:pt x="179" y="31"/>
                      </a:lnTo>
                      <a:lnTo>
                        <a:pt x="172" y="24"/>
                      </a:lnTo>
                      <a:lnTo>
                        <a:pt x="165" y="19"/>
                      </a:lnTo>
                      <a:lnTo>
                        <a:pt x="158" y="14"/>
                      </a:lnTo>
                      <a:lnTo>
                        <a:pt x="150" y="10"/>
                      </a:lnTo>
                      <a:lnTo>
                        <a:pt x="143" y="6"/>
                      </a:lnTo>
                      <a:lnTo>
                        <a:pt x="135" y="4"/>
                      </a:lnTo>
                      <a:lnTo>
                        <a:pt x="127" y="2"/>
                      </a:lnTo>
                      <a:lnTo>
                        <a:pt x="119" y="1"/>
                      </a:lnTo>
                      <a:lnTo>
                        <a:pt x="111" y="0"/>
                      </a:lnTo>
                      <a:lnTo>
                        <a:pt x="103" y="0"/>
                      </a:lnTo>
                      <a:lnTo>
                        <a:pt x="85" y="2"/>
                      </a:lnTo>
                      <a:lnTo>
                        <a:pt x="67" y="6"/>
                      </a:lnTo>
                      <a:lnTo>
                        <a:pt x="67" y="6"/>
                      </a:lnTo>
                      <a:lnTo>
                        <a:pt x="58" y="9"/>
                      </a:lnTo>
                      <a:lnTo>
                        <a:pt x="49" y="12"/>
                      </a:lnTo>
                      <a:lnTo>
                        <a:pt x="42" y="16"/>
                      </a:lnTo>
                      <a:lnTo>
                        <a:pt x="35" y="21"/>
                      </a:lnTo>
                      <a:lnTo>
                        <a:pt x="29" y="26"/>
                      </a:lnTo>
                      <a:lnTo>
                        <a:pt x="23" y="31"/>
                      </a:lnTo>
                      <a:lnTo>
                        <a:pt x="18" y="37"/>
                      </a:lnTo>
                      <a:lnTo>
                        <a:pt x="14" y="43"/>
                      </a:lnTo>
                      <a:lnTo>
                        <a:pt x="11" y="50"/>
                      </a:lnTo>
                      <a:lnTo>
                        <a:pt x="8" y="56"/>
                      </a:lnTo>
                      <a:lnTo>
                        <a:pt x="5" y="63"/>
                      </a:lnTo>
                      <a:lnTo>
                        <a:pt x="2" y="72"/>
                      </a:lnTo>
                      <a:lnTo>
                        <a:pt x="0" y="86"/>
                      </a:lnTo>
                      <a:lnTo>
                        <a:pt x="1" y="102"/>
                      </a:lnTo>
                      <a:lnTo>
                        <a:pt x="4" y="117"/>
                      </a:lnTo>
                      <a:lnTo>
                        <a:pt x="7" y="132"/>
                      </a:lnTo>
                      <a:lnTo>
                        <a:pt x="13" y="147"/>
                      </a:lnTo>
                      <a:lnTo>
                        <a:pt x="20" y="160"/>
                      </a:lnTo>
                      <a:lnTo>
                        <a:pt x="28" y="172"/>
                      </a:lnTo>
                      <a:lnTo>
                        <a:pt x="38" y="183"/>
                      </a:lnTo>
                      <a:lnTo>
                        <a:pt x="49" y="191"/>
                      </a:lnTo>
                      <a:lnTo>
                        <a:pt x="55" y="194"/>
                      </a:lnTo>
                      <a:lnTo>
                        <a:pt x="61" y="197"/>
                      </a:lnTo>
                      <a:lnTo>
                        <a:pt x="61" y="197"/>
                      </a:lnTo>
                      <a:close/>
                    </a:path>
                  </a:pathLst>
                </a:custGeom>
                <a:solidFill>
                  <a:srgbClr val="AADC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2" name="Freeform 142"/>
                <p:cNvSpPr/>
                <p:nvPr/>
              </p:nvSpPr>
              <p:spPr bwMode="auto">
                <a:xfrm>
                  <a:off x="1231900" y="2994719"/>
                  <a:ext cx="85725" cy="88900"/>
                </a:xfrm>
                <a:custGeom>
                  <a:avLst/>
                  <a:gdLst>
                    <a:gd name="T0" fmla="*/ 85 w 110"/>
                    <a:gd name="T1" fmla="*/ 9 h 113"/>
                    <a:gd name="T2" fmla="*/ 57 w 110"/>
                    <a:gd name="T3" fmla="*/ 10 h 113"/>
                    <a:gd name="T4" fmla="*/ 36 w 110"/>
                    <a:gd name="T5" fmla="*/ 18 h 113"/>
                    <a:gd name="T6" fmla="*/ 22 w 110"/>
                    <a:gd name="T7" fmla="*/ 33 h 113"/>
                    <a:gd name="T8" fmla="*/ 17 w 110"/>
                    <a:gd name="T9" fmla="*/ 55 h 113"/>
                    <a:gd name="T10" fmla="*/ 22 w 110"/>
                    <a:gd name="T11" fmla="*/ 80 h 113"/>
                    <a:gd name="T12" fmla="*/ 32 w 110"/>
                    <a:gd name="T13" fmla="*/ 93 h 113"/>
                    <a:gd name="T14" fmla="*/ 54 w 110"/>
                    <a:gd name="T15" fmla="*/ 102 h 113"/>
                    <a:gd name="T16" fmla="*/ 74 w 110"/>
                    <a:gd name="T17" fmla="*/ 100 h 113"/>
                    <a:gd name="T18" fmla="*/ 91 w 110"/>
                    <a:gd name="T19" fmla="*/ 89 h 113"/>
                    <a:gd name="T20" fmla="*/ 101 w 110"/>
                    <a:gd name="T21" fmla="*/ 70 h 113"/>
                    <a:gd name="T22" fmla="*/ 98 w 110"/>
                    <a:gd name="T23" fmla="*/ 55 h 113"/>
                    <a:gd name="T24" fmla="*/ 86 w 110"/>
                    <a:gd name="T25" fmla="*/ 41 h 113"/>
                    <a:gd name="T26" fmla="*/ 66 w 110"/>
                    <a:gd name="T27" fmla="*/ 34 h 113"/>
                    <a:gd name="T28" fmla="*/ 51 w 110"/>
                    <a:gd name="T29" fmla="*/ 36 h 113"/>
                    <a:gd name="T30" fmla="*/ 43 w 110"/>
                    <a:gd name="T31" fmla="*/ 41 h 113"/>
                    <a:gd name="T32" fmla="*/ 38 w 110"/>
                    <a:gd name="T33" fmla="*/ 54 h 113"/>
                    <a:gd name="T34" fmla="*/ 42 w 110"/>
                    <a:gd name="T35" fmla="*/ 66 h 113"/>
                    <a:gd name="T36" fmla="*/ 58 w 110"/>
                    <a:gd name="T37" fmla="*/ 79 h 113"/>
                    <a:gd name="T38" fmla="*/ 70 w 110"/>
                    <a:gd name="T39" fmla="*/ 78 h 113"/>
                    <a:gd name="T40" fmla="*/ 74 w 110"/>
                    <a:gd name="T41" fmla="*/ 75 h 113"/>
                    <a:gd name="T42" fmla="*/ 78 w 110"/>
                    <a:gd name="T43" fmla="*/ 69 h 113"/>
                    <a:gd name="T44" fmla="*/ 75 w 110"/>
                    <a:gd name="T45" fmla="*/ 63 h 113"/>
                    <a:gd name="T46" fmla="*/ 69 w 110"/>
                    <a:gd name="T47" fmla="*/ 62 h 113"/>
                    <a:gd name="T48" fmla="*/ 65 w 110"/>
                    <a:gd name="T49" fmla="*/ 66 h 113"/>
                    <a:gd name="T50" fmla="*/ 62 w 110"/>
                    <a:gd name="T51" fmla="*/ 60 h 113"/>
                    <a:gd name="T52" fmla="*/ 70 w 110"/>
                    <a:gd name="T53" fmla="*/ 54 h 113"/>
                    <a:gd name="T54" fmla="*/ 80 w 110"/>
                    <a:gd name="T55" fmla="*/ 57 h 113"/>
                    <a:gd name="T56" fmla="*/ 87 w 110"/>
                    <a:gd name="T57" fmla="*/ 65 h 113"/>
                    <a:gd name="T58" fmla="*/ 87 w 110"/>
                    <a:gd name="T59" fmla="*/ 74 h 113"/>
                    <a:gd name="T60" fmla="*/ 80 w 110"/>
                    <a:gd name="T61" fmla="*/ 82 h 113"/>
                    <a:gd name="T62" fmla="*/ 70 w 110"/>
                    <a:gd name="T63" fmla="*/ 87 h 113"/>
                    <a:gd name="T64" fmla="*/ 56 w 110"/>
                    <a:gd name="T65" fmla="*/ 85 h 113"/>
                    <a:gd name="T66" fmla="*/ 46 w 110"/>
                    <a:gd name="T67" fmla="*/ 80 h 113"/>
                    <a:gd name="T68" fmla="*/ 32 w 110"/>
                    <a:gd name="T69" fmla="*/ 62 h 113"/>
                    <a:gd name="T70" fmla="*/ 30 w 110"/>
                    <a:gd name="T71" fmla="*/ 51 h 113"/>
                    <a:gd name="T72" fmla="*/ 39 w 110"/>
                    <a:gd name="T73" fmla="*/ 32 h 113"/>
                    <a:gd name="T74" fmla="*/ 60 w 110"/>
                    <a:gd name="T75" fmla="*/ 24 h 113"/>
                    <a:gd name="T76" fmla="*/ 75 w 110"/>
                    <a:gd name="T77" fmla="*/ 26 h 113"/>
                    <a:gd name="T78" fmla="*/ 92 w 110"/>
                    <a:gd name="T79" fmla="*/ 35 h 113"/>
                    <a:gd name="T80" fmla="*/ 104 w 110"/>
                    <a:gd name="T81" fmla="*/ 47 h 113"/>
                    <a:gd name="T82" fmla="*/ 108 w 110"/>
                    <a:gd name="T83" fmla="*/ 58 h 113"/>
                    <a:gd name="T84" fmla="*/ 109 w 110"/>
                    <a:gd name="T85" fmla="*/ 77 h 113"/>
                    <a:gd name="T86" fmla="*/ 99 w 110"/>
                    <a:gd name="T87" fmla="*/ 95 h 113"/>
                    <a:gd name="T88" fmla="*/ 83 w 110"/>
                    <a:gd name="T89" fmla="*/ 106 h 113"/>
                    <a:gd name="T90" fmla="*/ 64 w 110"/>
                    <a:gd name="T91" fmla="*/ 113 h 113"/>
                    <a:gd name="T92" fmla="*/ 54 w 110"/>
                    <a:gd name="T93" fmla="*/ 113 h 113"/>
                    <a:gd name="T94" fmla="*/ 26 w 110"/>
                    <a:gd name="T95" fmla="*/ 101 h 113"/>
                    <a:gd name="T96" fmla="*/ 9 w 110"/>
                    <a:gd name="T97" fmla="*/ 81 h 113"/>
                    <a:gd name="T98" fmla="*/ 1 w 110"/>
                    <a:gd name="T99" fmla="*/ 63 h 113"/>
                    <a:gd name="T100" fmla="*/ 3 w 110"/>
                    <a:gd name="T101" fmla="*/ 34 h 113"/>
                    <a:gd name="T102" fmla="*/ 19 w 110"/>
                    <a:gd name="T103" fmla="*/ 14 h 113"/>
                    <a:gd name="T104" fmla="*/ 41 w 110"/>
                    <a:gd name="T105" fmla="*/ 2 h 113"/>
                    <a:gd name="T106" fmla="*/ 66 w 110"/>
                    <a:gd name="T107" fmla="*/ 0 h 113"/>
                    <a:gd name="T108" fmla="*/ 89 w 110"/>
                    <a:gd name="T109" fmla="*/ 6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10" h="113">
                      <a:moveTo>
                        <a:pt x="95" y="11"/>
                      </a:moveTo>
                      <a:lnTo>
                        <a:pt x="95" y="11"/>
                      </a:lnTo>
                      <a:lnTo>
                        <a:pt x="85" y="9"/>
                      </a:lnTo>
                      <a:lnTo>
                        <a:pt x="74" y="8"/>
                      </a:lnTo>
                      <a:lnTo>
                        <a:pt x="65" y="8"/>
                      </a:lnTo>
                      <a:lnTo>
                        <a:pt x="57" y="10"/>
                      </a:lnTo>
                      <a:lnTo>
                        <a:pt x="49" y="12"/>
                      </a:lnTo>
                      <a:lnTo>
                        <a:pt x="42" y="14"/>
                      </a:lnTo>
                      <a:lnTo>
                        <a:pt x="36" y="18"/>
                      </a:lnTo>
                      <a:lnTo>
                        <a:pt x="30" y="22"/>
                      </a:lnTo>
                      <a:lnTo>
                        <a:pt x="26" y="27"/>
                      </a:lnTo>
                      <a:lnTo>
                        <a:pt x="22" y="33"/>
                      </a:lnTo>
                      <a:lnTo>
                        <a:pt x="19" y="39"/>
                      </a:lnTo>
                      <a:lnTo>
                        <a:pt x="18" y="47"/>
                      </a:lnTo>
                      <a:lnTo>
                        <a:pt x="17" y="55"/>
                      </a:lnTo>
                      <a:lnTo>
                        <a:pt x="18" y="63"/>
                      </a:lnTo>
                      <a:lnTo>
                        <a:pt x="19" y="71"/>
                      </a:lnTo>
                      <a:lnTo>
                        <a:pt x="22" y="80"/>
                      </a:lnTo>
                      <a:lnTo>
                        <a:pt x="22" y="80"/>
                      </a:lnTo>
                      <a:lnTo>
                        <a:pt x="27" y="87"/>
                      </a:lnTo>
                      <a:lnTo>
                        <a:pt x="32" y="93"/>
                      </a:lnTo>
                      <a:lnTo>
                        <a:pt x="39" y="97"/>
                      </a:lnTo>
                      <a:lnTo>
                        <a:pt x="46" y="100"/>
                      </a:lnTo>
                      <a:lnTo>
                        <a:pt x="54" y="102"/>
                      </a:lnTo>
                      <a:lnTo>
                        <a:pt x="61" y="102"/>
                      </a:lnTo>
                      <a:lnTo>
                        <a:pt x="68" y="102"/>
                      </a:lnTo>
                      <a:lnTo>
                        <a:pt x="74" y="100"/>
                      </a:lnTo>
                      <a:lnTo>
                        <a:pt x="74" y="100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6" y="83"/>
                      </a:lnTo>
                      <a:lnTo>
                        <a:pt x="99" y="76"/>
                      </a:lnTo>
                      <a:lnTo>
                        <a:pt x="101" y="70"/>
                      </a:lnTo>
                      <a:lnTo>
                        <a:pt x="101" y="64"/>
                      </a:lnTo>
                      <a:lnTo>
                        <a:pt x="100" y="59"/>
                      </a:lnTo>
                      <a:lnTo>
                        <a:pt x="98" y="55"/>
                      </a:lnTo>
                      <a:lnTo>
                        <a:pt x="98" y="55"/>
                      </a:lnTo>
                      <a:lnTo>
                        <a:pt x="92" y="47"/>
                      </a:lnTo>
                      <a:lnTo>
                        <a:pt x="86" y="41"/>
                      </a:lnTo>
                      <a:lnTo>
                        <a:pt x="78" y="37"/>
                      </a:lnTo>
                      <a:lnTo>
                        <a:pt x="72" y="35"/>
                      </a:lnTo>
                      <a:lnTo>
                        <a:pt x="66" y="34"/>
                      </a:lnTo>
                      <a:lnTo>
                        <a:pt x="60" y="35"/>
                      </a:lnTo>
                      <a:lnTo>
                        <a:pt x="51" y="36"/>
                      </a:lnTo>
                      <a:lnTo>
                        <a:pt x="51" y="36"/>
                      </a:lnTo>
                      <a:lnTo>
                        <a:pt x="49" y="37"/>
                      </a:lnTo>
                      <a:lnTo>
                        <a:pt x="46" y="38"/>
                      </a:lnTo>
                      <a:lnTo>
                        <a:pt x="43" y="41"/>
                      </a:lnTo>
                      <a:lnTo>
                        <a:pt x="40" y="45"/>
                      </a:lnTo>
                      <a:lnTo>
                        <a:pt x="39" y="49"/>
                      </a:lnTo>
                      <a:lnTo>
                        <a:pt x="38" y="54"/>
                      </a:lnTo>
                      <a:lnTo>
                        <a:pt x="39" y="60"/>
                      </a:lnTo>
                      <a:lnTo>
                        <a:pt x="42" y="66"/>
                      </a:lnTo>
                      <a:lnTo>
                        <a:pt x="42" y="66"/>
                      </a:lnTo>
                      <a:lnTo>
                        <a:pt x="48" y="72"/>
                      </a:lnTo>
                      <a:lnTo>
                        <a:pt x="53" y="77"/>
                      </a:lnTo>
                      <a:lnTo>
                        <a:pt x="58" y="79"/>
                      </a:lnTo>
                      <a:lnTo>
                        <a:pt x="62" y="80"/>
                      </a:lnTo>
                      <a:lnTo>
                        <a:pt x="66" y="80"/>
                      </a:lnTo>
                      <a:lnTo>
                        <a:pt x="70" y="78"/>
                      </a:lnTo>
                      <a:lnTo>
                        <a:pt x="72" y="77"/>
                      </a:lnTo>
                      <a:lnTo>
                        <a:pt x="74" y="75"/>
                      </a:lnTo>
                      <a:lnTo>
                        <a:pt x="74" y="75"/>
                      </a:lnTo>
                      <a:lnTo>
                        <a:pt x="76" y="74"/>
                      </a:lnTo>
                      <a:lnTo>
                        <a:pt x="78" y="71"/>
                      </a:lnTo>
                      <a:lnTo>
                        <a:pt x="78" y="69"/>
                      </a:lnTo>
                      <a:lnTo>
                        <a:pt x="77" y="66"/>
                      </a:lnTo>
                      <a:lnTo>
                        <a:pt x="77" y="66"/>
                      </a:lnTo>
                      <a:lnTo>
                        <a:pt x="75" y="63"/>
                      </a:lnTo>
                      <a:lnTo>
                        <a:pt x="73" y="62"/>
                      </a:lnTo>
                      <a:lnTo>
                        <a:pt x="71" y="61"/>
                      </a:lnTo>
                      <a:lnTo>
                        <a:pt x="69" y="62"/>
                      </a:lnTo>
                      <a:lnTo>
                        <a:pt x="66" y="64"/>
                      </a:lnTo>
                      <a:lnTo>
                        <a:pt x="65" y="66"/>
                      </a:lnTo>
                      <a:lnTo>
                        <a:pt x="65" y="66"/>
                      </a:lnTo>
                      <a:lnTo>
                        <a:pt x="63" y="65"/>
                      </a:lnTo>
                      <a:lnTo>
                        <a:pt x="62" y="63"/>
                      </a:lnTo>
                      <a:lnTo>
                        <a:pt x="62" y="60"/>
                      </a:lnTo>
                      <a:lnTo>
                        <a:pt x="64" y="57"/>
                      </a:lnTo>
                      <a:lnTo>
                        <a:pt x="67" y="55"/>
                      </a:lnTo>
                      <a:lnTo>
                        <a:pt x="70" y="54"/>
                      </a:lnTo>
                      <a:lnTo>
                        <a:pt x="75" y="54"/>
                      </a:lnTo>
                      <a:lnTo>
                        <a:pt x="80" y="57"/>
                      </a:lnTo>
                      <a:lnTo>
                        <a:pt x="80" y="57"/>
                      </a:lnTo>
                      <a:lnTo>
                        <a:pt x="83" y="60"/>
                      </a:lnTo>
                      <a:lnTo>
                        <a:pt x="86" y="62"/>
                      </a:lnTo>
                      <a:lnTo>
                        <a:pt x="87" y="65"/>
                      </a:lnTo>
                      <a:lnTo>
                        <a:pt x="87" y="68"/>
                      </a:lnTo>
                      <a:lnTo>
                        <a:pt x="87" y="71"/>
                      </a:lnTo>
                      <a:lnTo>
                        <a:pt x="87" y="74"/>
                      </a:lnTo>
                      <a:lnTo>
                        <a:pt x="85" y="77"/>
                      </a:lnTo>
                      <a:lnTo>
                        <a:pt x="84" y="80"/>
                      </a:lnTo>
                      <a:lnTo>
                        <a:pt x="80" y="82"/>
                      </a:lnTo>
                      <a:lnTo>
                        <a:pt x="77" y="84"/>
                      </a:lnTo>
                      <a:lnTo>
                        <a:pt x="74" y="86"/>
                      </a:lnTo>
                      <a:lnTo>
                        <a:pt x="70" y="87"/>
                      </a:lnTo>
                      <a:lnTo>
                        <a:pt x="66" y="87"/>
                      </a:lnTo>
                      <a:lnTo>
                        <a:pt x="61" y="87"/>
                      </a:lnTo>
                      <a:lnTo>
                        <a:pt x="56" y="85"/>
                      </a:lnTo>
                      <a:lnTo>
                        <a:pt x="51" y="83"/>
                      </a:lnTo>
                      <a:lnTo>
                        <a:pt x="51" y="83"/>
                      </a:lnTo>
                      <a:lnTo>
                        <a:pt x="46" y="80"/>
                      </a:lnTo>
                      <a:lnTo>
                        <a:pt x="40" y="73"/>
                      </a:lnTo>
                      <a:lnTo>
                        <a:pt x="35" y="66"/>
                      </a:lnTo>
                      <a:lnTo>
                        <a:pt x="32" y="62"/>
                      </a:lnTo>
                      <a:lnTo>
                        <a:pt x="31" y="57"/>
                      </a:lnTo>
                      <a:lnTo>
                        <a:pt x="31" y="57"/>
                      </a:lnTo>
                      <a:lnTo>
                        <a:pt x="30" y="51"/>
                      </a:lnTo>
                      <a:lnTo>
                        <a:pt x="31" y="44"/>
                      </a:lnTo>
                      <a:lnTo>
                        <a:pt x="34" y="37"/>
                      </a:lnTo>
                      <a:lnTo>
                        <a:pt x="39" y="32"/>
                      </a:lnTo>
                      <a:lnTo>
                        <a:pt x="45" y="28"/>
                      </a:lnTo>
                      <a:lnTo>
                        <a:pt x="52" y="25"/>
                      </a:lnTo>
                      <a:lnTo>
                        <a:pt x="60" y="24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5" y="26"/>
                      </a:lnTo>
                      <a:lnTo>
                        <a:pt x="80" y="29"/>
                      </a:lnTo>
                      <a:lnTo>
                        <a:pt x="87" y="31"/>
                      </a:lnTo>
                      <a:lnTo>
                        <a:pt x="92" y="35"/>
                      </a:lnTo>
                      <a:lnTo>
                        <a:pt x="97" y="38"/>
                      </a:lnTo>
                      <a:lnTo>
                        <a:pt x="101" y="43"/>
                      </a:lnTo>
                      <a:lnTo>
                        <a:pt x="104" y="47"/>
                      </a:lnTo>
                      <a:lnTo>
                        <a:pt x="106" y="52"/>
                      </a:lnTo>
                      <a:lnTo>
                        <a:pt x="106" y="52"/>
                      </a:lnTo>
                      <a:lnTo>
                        <a:pt x="108" y="58"/>
                      </a:lnTo>
                      <a:lnTo>
                        <a:pt x="109" y="64"/>
                      </a:lnTo>
                      <a:lnTo>
                        <a:pt x="110" y="71"/>
                      </a:lnTo>
                      <a:lnTo>
                        <a:pt x="109" y="77"/>
                      </a:lnTo>
                      <a:lnTo>
                        <a:pt x="107" y="83"/>
                      </a:lnTo>
                      <a:lnTo>
                        <a:pt x="104" y="89"/>
                      </a:lnTo>
                      <a:lnTo>
                        <a:pt x="99" y="95"/>
                      </a:lnTo>
                      <a:lnTo>
                        <a:pt x="92" y="100"/>
                      </a:lnTo>
                      <a:lnTo>
                        <a:pt x="92" y="100"/>
                      </a:lnTo>
                      <a:lnTo>
                        <a:pt x="83" y="106"/>
                      </a:lnTo>
                      <a:lnTo>
                        <a:pt x="74" y="111"/>
                      </a:lnTo>
                      <a:lnTo>
                        <a:pt x="69" y="113"/>
                      </a:lnTo>
                      <a:lnTo>
                        <a:pt x="64" y="113"/>
                      </a:lnTo>
                      <a:lnTo>
                        <a:pt x="59" y="113"/>
                      </a:lnTo>
                      <a:lnTo>
                        <a:pt x="54" y="113"/>
                      </a:lnTo>
                      <a:lnTo>
                        <a:pt x="54" y="113"/>
                      </a:lnTo>
                      <a:lnTo>
                        <a:pt x="43" y="109"/>
                      </a:lnTo>
                      <a:lnTo>
                        <a:pt x="34" y="105"/>
                      </a:lnTo>
                      <a:lnTo>
                        <a:pt x="26" y="101"/>
                      </a:lnTo>
                      <a:lnTo>
                        <a:pt x="20" y="95"/>
                      </a:lnTo>
                      <a:lnTo>
                        <a:pt x="13" y="88"/>
                      </a:lnTo>
                      <a:lnTo>
                        <a:pt x="9" y="81"/>
                      </a:lnTo>
                      <a:lnTo>
                        <a:pt x="5" y="72"/>
                      </a:lnTo>
                      <a:lnTo>
                        <a:pt x="1" y="63"/>
                      </a:lnTo>
                      <a:lnTo>
                        <a:pt x="1" y="63"/>
                      </a:lnTo>
                      <a:lnTo>
                        <a:pt x="0" y="53"/>
                      </a:lnTo>
                      <a:lnTo>
                        <a:pt x="1" y="43"/>
                      </a:lnTo>
                      <a:lnTo>
                        <a:pt x="3" y="34"/>
                      </a:lnTo>
                      <a:lnTo>
                        <a:pt x="7" y="26"/>
                      </a:lnTo>
                      <a:lnTo>
                        <a:pt x="12" y="20"/>
                      </a:lnTo>
                      <a:lnTo>
                        <a:pt x="19" y="14"/>
                      </a:lnTo>
                      <a:lnTo>
                        <a:pt x="26" y="9"/>
                      </a:lnTo>
                      <a:lnTo>
                        <a:pt x="33" y="5"/>
                      </a:lnTo>
                      <a:lnTo>
                        <a:pt x="41" y="2"/>
                      </a:lnTo>
                      <a:lnTo>
                        <a:pt x="49" y="0"/>
                      </a:lnTo>
                      <a:lnTo>
                        <a:pt x="58" y="0"/>
                      </a:lnTo>
                      <a:lnTo>
                        <a:pt x="66" y="0"/>
                      </a:lnTo>
                      <a:lnTo>
                        <a:pt x="74" y="1"/>
                      </a:lnTo>
                      <a:lnTo>
                        <a:pt x="82" y="3"/>
                      </a:lnTo>
                      <a:lnTo>
                        <a:pt x="89" y="6"/>
                      </a:lnTo>
                      <a:lnTo>
                        <a:pt x="95" y="11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3" name="Freeform 143"/>
                <p:cNvSpPr/>
                <p:nvPr/>
              </p:nvSpPr>
              <p:spPr bwMode="auto">
                <a:xfrm>
                  <a:off x="1450975" y="3024882"/>
                  <a:ext cx="61912" cy="71437"/>
                </a:xfrm>
                <a:custGeom>
                  <a:avLst/>
                  <a:gdLst>
                    <a:gd name="T0" fmla="*/ 72 w 78"/>
                    <a:gd name="T1" fmla="*/ 71 h 91"/>
                    <a:gd name="T2" fmla="*/ 69 w 78"/>
                    <a:gd name="T3" fmla="*/ 47 h 91"/>
                    <a:gd name="T4" fmla="*/ 63 w 78"/>
                    <a:gd name="T5" fmla="*/ 28 h 91"/>
                    <a:gd name="T6" fmla="*/ 52 w 78"/>
                    <a:gd name="T7" fmla="*/ 17 h 91"/>
                    <a:gd name="T8" fmla="*/ 38 w 78"/>
                    <a:gd name="T9" fmla="*/ 13 h 91"/>
                    <a:gd name="T10" fmla="*/ 21 w 78"/>
                    <a:gd name="T11" fmla="*/ 19 h 91"/>
                    <a:gd name="T12" fmla="*/ 14 w 78"/>
                    <a:gd name="T13" fmla="*/ 28 h 91"/>
                    <a:gd name="T14" fmla="*/ 9 w 78"/>
                    <a:gd name="T15" fmla="*/ 46 h 91"/>
                    <a:gd name="T16" fmla="*/ 10 w 78"/>
                    <a:gd name="T17" fmla="*/ 62 h 91"/>
                    <a:gd name="T18" fmla="*/ 17 w 78"/>
                    <a:gd name="T19" fmla="*/ 78 h 91"/>
                    <a:gd name="T20" fmla="*/ 30 w 78"/>
                    <a:gd name="T21" fmla="*/ 84 h 91"/>
                    <a:gd name="T22" fmla="*/ 41 w 78"/>
                    <a:gd name="T23" fmla="*/ 81 h 91"/>
                    <a:gd name="T24" fmla="*/ 49 w 78"/>
                    <a:gd name="T25" fmla="*/ 70 h 91"/>
                    <a:gd name="T26" fmla="*/ 53 w 78"/>
                    <a:gd name="T27" fmla="*/ 49 h 91"/>
                    <a:gd name="T28" fmla="*/ 50 w 78"/>
                    <a:gd name="T29" fmla="*/ 37 h 91"/>
                    <a:gd name="T30" fmla="*/ 43 w 78"/>
                    <a:gd name="T31" fmla="*/ 32 h 91"/>
                    <a:gd name="T32" fmla="*/ 33 w 78"/>
                    <a:gd name="T33" fmla="*/ 37 h 91"/>
                    <a:gd name="T34" fmla="*/ 25 w 78"/>
                    <a:gd name="T35" fmla="*/ 45 h 91"/>
                    <a:gd name="T36" fmla="*/ 24 w 78"/>
                    <a:gd name="T37" fmla="*/ 56 h 91"/>
                    <a:gd name="T38" fmla="*/ 27 w 78"/>
                    <a:gd name="T39" fmla="*/ 62 h 91"/>
                    <a:gd name="T40" fmla="*/ 31 w 78"/>
                    <a:gd name="T41" fmla="*/ 66 h 91"/>
                    <a:gd name="T42" fmla="*/ 34 w 78"/>
                    <a:gd name="T43" fmla="*/ 63 h 91"/>
                    <a:gd name="T44" fmla="*/ 34 w 78"/>
                    <a:gd name="T45" fmla="*/ 55 h 91"/>
                    <a:gd name="T46" fmla="*/ 33 w 78"/>
                    <a:gd name="T47" fmla="*/ 52 h 91"/>
                    <a:gd name="T48" fmla="*/ 38 w 78"/>
                    <a:gd name="T49" fmla="*/ 53 h 91"/>
                    <a:gd name="T50" fmla="*/ 40 w 78"/>
                    <a:gd name="T51" fmla="*/ 61 h 91"/>
                    <a:gd name="T52" fmla="*/ 35 w 78"/>
                    <a:gd name="T53" fmla="*/ 70 h 91"/>
                    <a:gd name="T54" fmla="*/ 29 w 78"/>
                    <a:gd name="T55" fmla="*/ 73 h 91"/>
                    <a:gd name="T56" fmla="*/ 21 w 78"/>
                    <a:gd name="T57" fmla="*/ 64 h 91"/>
                    <a:gd name="T58" fmla="*/ 21 w 78"/>
                    <a:gd name="T59" fmla="*/ 42 h 91"/>
                    <a:gd name="T60" fmla="*/ 27 w 78"/>
                    <a:gd name="T61" fmla="*/ 33 h 91"/>
                    <a:gd name="T62" fmla="*/ 36 w 78"/>
                    <a:gd name="T63" fmla="*/ 25 h 91"/>
                    <a:gd name="T64" fmla="*/ 49 w 78"/>
                    <a:gd name="T65" fmla="*/ 27 h 91"/>
                    <a:gd name="T66" fmla="*/ 58 w 78"/>
                    <a:gd name="T67" fmla="*/ 42 h 91"/>
                    <a:gd name="T68" fmla="*/ 58 w 78"/>
                    <a:gd name="T69" fmla="*/ 57 h 91"/>
                    <a:gd name="T70" fmla="*/ 55 w 78"/>
                    <a:gd name="T71" fmla="*/ 71 h 91"/>
                    <a:gd name="T72" fmla="*/ 41 w 78"/>
                    <a:gd name="T73" fmla="*/ 89 h 91"/>
                    <a:gd name="T74" fmla="*/ 29 w 78"/>
                    <a:gd name="T75" fmla="*/ 91 h 91"/>
                    <a:gd name="T76" fmla="*/ 17 w 78"/>
                    <a:gd name="T77" fmla="*/ 87 h 91"/>
                    <a:gd name="T78" fmla="*/ 10 w 78"/>
                    <a:gd name="T79" fmla="*/ 78 h 91"/>
                    <a:gd name="T80" fmla="*/ 0 w 78"/>
                    <a:gd name="T81" fmla="*/ 56 h 91"/>
                    <a:gd name="T82" fmla="*/ 0 w 78"/>
                    <a:gd name="T83" fmla="*/ 48 h 91"/>
                    <a:gd name="T84" fmla="*/ 8 w 78"/>
                    <a:gd name="T85" fmla="*/ 22 h 91"/>
                    <a:gd name="T86" fmla="*/ 21 w 78"/>
                    <a:gd name="T87" fmla="*/ 8 h 91"/>
                    <a:gd name="T88" fmla="*/ 33 w 78"/>
                    <a:gd name="T89" fmla="*/ 1 h 91"/>
                    <a:gd name="T90" fmla="*/ 51 w 78"/>
                    <a:gd name="T91" fmla="*/ 2 h 91"/>
                    <a:gd name="T92" fmla="*/ 65 w 78"/>
                    <a:gd name="T93" fmla="*/ 15 h 91"/>
                    <a:gd name="T94" fmla="*/ 75 w 78"/>
                    <a:gd name="T95" fmla="*/ 34 h 91"/>
                    <a:gd name="T96" fmla="*/ 78 w 78"/>
                    <a:gd name="T97" fmla="*/ 55 h 91"/>
                    <a:gd name="T98" fmla="*/ 74 w 78"/>
                    <a:gd name="T99" fmla="*/ 75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" h="91">
                      <a:moveTo>
                        <a:pt x="70" y="81"/>
                      </a:moveTo>
                      <a:lnTo>
                        <a:pt x="70" y="81"/>
                      </a:lnTo>
                      <a:lnTo>
                        <a:pt x="72" y="71"/>
                      </a:lnTo>
                      <a:lnTo>
                        <a:pt x="72" y="62"/>
                      </a:lnTo>
                      <a:lnTo>
                        <a:pt x="70" y="54"/>
                      </a:lnTo>
                      <a:lnTo>
                        <a:pt x="69" y="47"/>
                      </a:lnTo>
                      <a:lnTo>
                        <a:pt x="68" y="40"/>
                      </a:lnTo>
                      <a:lnTo>
                        <a:pt x="65" y="34"/>
                      </a:lnTo>
                      <a:lnTo>
                        <a:pt x="63" y="28"/>
                      </a:lnTo>
                      <a:lnTo>
                        <a:pt x="60" y="24"/>
                      </a:lnTo>
                      <a:lnTo>
                        <a:pt x="56" y="20"/>
                      </a:lnTo>
                      <a:lnTo>
                        <a:pt x="52" y="17"/>
                      </a:lnTo>
                      <a:lnTo>
                        <a:pt x="48" y="15"/>
                      </a:lnTo>
                      <a:lnTo>
                        <a:pt x="43" y="13"/>
                      </a:lnTo>
                      <a:lnTo>
                        <a:pt x="38" y="13"/>
                      </a:lnTo>
                      <a:lnTo>
                        <a:pt x="33" y="14"/>
                      </a:lnTo>
                      <a:lnTo>
                        <a:pt x="27" y="16"/>
                      </a:lnTo>
                      <a:lnTo>
                        <a:pt x="21" y="19"/>
                      </a:lnTo>
                      <a:lnTo>
                        <a:pt x="21" y="19"/>
                      </a:lnTo>
                      <a:lnTo>
                        <a:pt x="17" y="23"/>
                      </a:lnTo>
                      <a:lnTo>
                        <a:pt x="14" y="28"/>
                      </a:lnTo>
                      <a:lnTo>
                        <a:pt x="12" y="34"/>
                      </a:lnTo>
                      <a:lnTo>
                        <a:pt x="10" y="40"/>
                      </a:lnTo>
                      <a:lnTo>
                        <a:pt x="9" y="46"/>
                      </a:lnTo>
                      <a:lnTo>
                        <a:pt x="9" y="52"/>
                      </a:lnTo>
                      <a:lnTo>
                        <a:pt x="9" y="58"/>
                      </a:lnTo>
                      <a:lnTo>
                        <a:pt x="10" y="62"/>
                      </a:lnTo>
                      <a:lnTo>
                        <a:pt x="10" y="62"/>
                      </a:lnTo>
                      <a:lnTo>
                        <a:pt x="13" y="71"/>
                      </a:lnTo>
                      <a:lnTo>
                        <a:pt x="17" y="78"/>
                      </a:lnTo>
                      <a:lnTo>
                        <a:pt x="21" y="82"/>
                      </a:lnTo>
                      <a:lnTo>
                        <a:pt x="26" y="84"/>
                      </a:lnTo>
                      <a:lnTo>
                        <a:pt x="30" y="84"/>
                      </a:lnTo>
                      <a:lnTo>
                        <a:pt x="34" y="84"/>
                      </a:lnTo>
                      <a:lnTo>
                        <a:pt x="38" y="82"/>
                      </a:lnTo>
                      <a:lnTo>
                        <a:pt x="41" y="81"/>
                      </a:lnTo>
                      <a:lnTo>
                        <a:pt x="41" y="81"/>
                      </a:lnTo>
                      <a:lnTo>
                        <a:pt x="46" y="76"/>
                      </a:lnTo>
                      <a:lnTo>
                        <a:pt x="49" y="70"/>
                      </a:lnTo>
                      <a:lnTo>
                        <a:pt x="51" y="64"/>
                      </a:lnTo>
                      <a:lnTo>
                        <a:pt x="52" y="59"/>
                      </a:lnTo>
                      <a:lnTo>
                        <a:pt x="53" y="49"/>
                      </a:lnTo>
                      <a:lnTo>
                        <a:pt x="53" y="42"/>
                      </a:lnTo>
                      <a:lnTo>
                        <a:pt x="53" y="42"/>
                      </a:lnTo>
                      <a:lnTo>
                        <a:pt x="50" y="37"/>
                      </a:lnTo>
                      <a:lnTo>
                        <a:pt x="48" y="35"/>
                      </a:lnTo>
                      <a:lnTo>
                        <a:pt x="46" y="33"/>
                      </a:lnTo>
                      <a:lnTo>
                        <a:pt x="43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28" y="41"/>
                      </a:lnTo>
                      <a:lnTo>
                        <a:pt x="25" y="45"/>
                      </a:lnTo>
                      <a:lnTo>
                        <a:pt x="24" y="49"/>
                      </a:lnTo>
                      <a:lnTo>
                        <a:pt x="23" y="53"/>
                      </a:lnTo>
                      <a:lnTo>
                        <a:pt x="24" y="56"/>
                      </a:lnTo>
                      <a:lnTo>
                        <a:pt x="25" y="59"/>
                      </a:lnTo>
                      <a:lnTo>
                        <a:pt x="27" y="62"/>
                      </a:lnTo>
                      <a:lnTo>
                        <a:pt x="27" y="62"/>
                      </a:lnTo>
                      <a:lnTo>
                        <a:pt x="28" y="64"/>
                      </a:lnTo>
                      <a:lnTo>
                        <a:pt x="29" y="66"/>
                      </a:lnTo>
                      <a:lnTo>
                        <a:pt x="31" y="66"/>
                      </a:lnTo>
                      <a:lnTo>
                        <a:pt x="33" y="65"/>
                      </a:lnTo>
                      <a:lnTo>
                        <a:pt x="33" y="65"/>
                      </a:lnTo>
                      <a:lnTo>
                        <a:pt x="34" y="63"/>
                      </a:lnTo>
                      <a:lnTo>
                        <a:pt x="35" y="61"/>
                      </a:lnTo>
                      <a:lnTo>
                        <a:pt x="35" y="57"/>
                      </a:lnTo>
                      <a:lnTo>
                        <a:pt x="34" y="55"/>
                      </a:lnTo>
                      <a:lnTo>
                        <a:pt x="33" y="54"/>
                      </a:lnTo>
                      <a:lnTo>
                        <a:pt x="33" y="54"/>
                      </a:lnTo>
                      <a:lnTo>
                        <a:pt x="33" y="52"/>
                      </a:lnTo>
                      <a:lnTo>
                        <a:pt x="34" y="52"/>
                      </a:lnTo>
                      <a:lnTo>
                        <a:pt x="36" y="52"/>
                      </a:lnTo>
                      <a:lnTo>
                        <a:pt x="38" y="53"/>
                      </a:lnTo>
                      <a:lnTo>
                        <a:pt x="39" y="55"/>
                      </a:lnTo>
                      <a:lnTo>
                        <a:pt x="40" y="58"/>
                      </a:lnTo>
                      <a:lnTo>
                        <a:pt x="40" y="61"/>
                      </a:lnTo>
                      <a:lnTo>
                        <a:pt x="38" y="65"/>
                      </a:lnTo>
                      <a:lnTo>
                        <a:pt x="38" y="65"/>
                      </a:lnTo>
                      <a:lnTo>
                        <a:pt x="35" y="70"/>
                      </a:lnTo>
                      <a:lnTo>
                        <a:pt x="33" y="71"/>
                      </a:lnTo>
                      <a:lnTo>
                        <a:pt x="31" y="73"/>
                      </a:lnTo>
                      <a:lnTo>
                        <a:pt x="29" y="73"/>
                      </a:lnTo>
                      <a:lnTo>
                        <a:pt x="27" y="73"/>
                      </a:lnTo>
                      <a:lnTo>
                        <a:pt x="23" y="69"/>
                      </a:lnTo>
                      <a:lnTo>
                        <a:pt x="21" y="64"/>
                      </a:lnTo>
                      <a:lnTo>
                        <a:pt x="19" y="58"/>
                      </a:lnTo>
                      <a:lnTo>
                        <a:pt x="19" y="51"/>
                      </a:lnTo>
                      <a:lnTo>
                        <a:pt x="21" y="42"/>
                      </a:lnTo>
                      <a:lnTo>
                        <a:pt x="21" y="42"/>
                      </a:lnTo>
                      <a:lnTo>
                        <a:pt x="24" y="38"/>
                      </a:lnTo>
                      <a:lnTo>
                        <a:pt x="27" y="33"/>
                      </a:lnTo>
                      <a:lnTo>
                        <a:pt x="31" y="28"/>
                      </a:lnTo>
                      <a:lnTo>
                        <a:pt x="36" y="25"/>
                      </a:lnTo>
                      <a:lnTo>
                        <a:pt x="36" y="25"/>
                      </a:lnTo>
                      <a:lnTo>
                        <a:pt x="40" y="24"/>
                      </a:lnTo>
                      <a:lnTo>
                        <a:pt x="44" y="25"/>
                      </a:lnTo>
                      <a:lnTo>
                        <a:pt x="49" y="27"/>
                      </a:lnTo>
                      <a:lnTo>
                        <a:pt x="52" y="31"/>
                      </a:lnTo>
                      <a:lnTo>
                        <a:pt x="56" y="36"/>
                      </a:lnTo>
                      <a:lnTo>
                        <a:pt x="58" y="42"/>
                      </a:lnTo>
                      <a:lnTo>
                        <a:pt x="59" y="49"/>
                      </a:lnTo>
                      <a:lnTo>
                        <a:pt x="58" y="57"/>
                      </a:lnTo>
                      <a:lnTo>
                        <a:pt x="58" y="57"/>
                      </a:lnTo>
                      <a:lnTo>
                        <a:pt x="58" y="62"/>
                      </a:lnTo>
                      <a:lnTo>
                        <a:pt x="57" y="67"/>
                      </a:lnTo>
                      <a:lnTo>
                        <a:pt x="55" y="71"/>
                      </a:lnTo>
                      <a:lnTo>
                        <a:pt x="53" y="77"/>
                      </a:lnTo>
                      <a:lnTo>
                        <a:pt x="48" y="84"/>
                      </a:lnTo>
                      <a:lnTo>
                        <a:pt x="41" y="89"/>
                      </a:lnTo>
                      <a:lnTo>
                        <a:pt x="41" y="89"/>
                      </a:lnTo>
                      <a:lnTo>
                        <a:pt x="33" y="91"/>
                      </a:lnTo>
                      <a:lnTo>
                        <a:pt x="29" y="91"/>
                      </a:lnTo>
                      <a:lnTo>
                        <a:pt x="25" y="91"/>
                      </a:lnTo>
                      <a:lnTo>
                        <a:pt x="21" y="90"/>
                      </a:lnTo>
                      <a:lnTo>
                        <a:pt x="17" y="87"/>
                      </a:lnTo>
                      <a:lnTo>
                        <a:pt x="13" y="83"/>
                      </a:lnTo>
                      <a:lnTo>
                        <a:pt x="10" y="78"/>
                      </a:lnTo>
                      <a:lnTo>
                        <a:pt x="10" y="78"/>
                      </a:lnTo>
                      <a:lnTo>
                        <a:pt x="6" y="70"/>
                      </a:lnTo>
                      <a:lnTo>
                        <a:pt x="1" y="63"/>
                      </a:lnTo>
                      <a:lnTo>
                        <a:pt x="0" y="56"/>
                      </a:lnTo>
                      <a:lnTo>
                        <a:pt x="0" y="52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4" y="30"/>
                      </a:lnTo>
                      <a:lnTo>
                        <a:pt x="8" y="22"/>
                      </a:lnTo>
                      <a:lnTo>
                        <a:pt x="12" y="17"/>
                      </a:lnTo>
                      <a:lnTo>
                        <a:pt x="16" y="12"/>
                      </a:lnTo>
                      <a:lnTo>
                        <a:pt x="21" y="8"/>
                      </a:lnTo>
                      <a:lnTo>
                        <a:pt x="27" y="5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1" y="2"/>
                      </a:lnTo>
                      <a:lnTo>
                        <a:pt x="57" y="6"/>
                      </a:lnTo>
                      <a:lnTo>
                        <a:pt x="61" y="10"/>
                      </a:lnTo>
                      <a:lnTo>
                        <a:pt x="65" y="15"/>
                      </a:lnTo>
                      <a:lnTo>
                        <a:pt x="69" y="21"/>
                      </a:lnTo>
                      <a:lnTo>
                        <a:pt x="73" y="27"/>
                      </a:lnTo>
                      <a:lnTo>
                        <a:pt x="75" y="34"/>
                      </a:lnTo>
                      <a:lnTo>
                        <a:pt x="77" y="41"/>
                      </a:lnTo>
                      <a:lnTo>
                        <a:pt x="77" y="48"/>
                      </a:lnTo>
                      <a:lnTo>
                        <a:pt x="78" y="55"/>
                      </a:lnTo>
                      <a:lnTo>
                        <a:pt x="77" y="62"/>
                      </a:lnTo>
                      <a:lnTo>
                        <a:pt x="76" y="68"/>
                      </a:lnTo>
                      <a:lnTo>
                        <a:pt x="74" y="75"/>
                      </a:lnTo>
                      <a:lnTo>
                        <a:pt x="70" y="81"/>
                      </a:lnTo>
                      <a:lnTo>
                        <a:pt x="70" y="8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4" name="Freeform 144"/>
                <p:cNvSpPr/>
                <p:nvPr/>
              </p:nvSpPr>
              <p:spPr bwMode="auto">
                <a:xfrm>
                  <a:off x="1311275" y="2899469"/>
                  <a:ext cx="80962" cy="85725"/>
                </a:xfrm>
                <a:custGeom>
                  <a:avLst/>
                  <a:gdLst>
                    <a:gd name="T0" fmla="*/ 20 w 101"/>
                    <a:gd name="T1" fmla="*/ 99 h 110"/>
                    <a:gd name="T2" fmla="*/ 45 w 101"/>
                    <a:gd name="T3" fmla="*/ 100 h 110"/>
                    <a:gd name="T4" fmla="*/ 67 w 101"/>
                    <a:gd name="T5" fmla="*/ 92 h 110"/>
                    <a:gd name="T6" fmla="*/ 81 w 101"/>
                    <a:gd name="T7" fmla="*/ 78 h 110"/>
                    <a:gd name="T8" fmla="*/ 87 w 101"/>
                    <a:gd name="T9" fmla="*/ 59 h 110"/>
                    <a:gd name="T10" fmla="*/ 83 w 101"/>
                    <a:gd name="T11" fmla="*/ 36 h 110"/>
                    <a:gd name="T12" fmla="*/ 80 w 101"/>
                    <a:gd name="T13" fmla="*/ 27 h 110"/>
                    <a:gd name="T14" fmla="*/ 62 w 101"/>
                    <a:gd name="T15" fmla="*/ 13 h 110"/>
                    <a:gd name="T16" fmla="*/ 39 w 101"/>
                    <a:gd name="T17" fmla="*/ 11 h 110"/>
                    <a:gd name="T18" fmla="*/ 24 w 101"/>
                    <a:gd name="T19" fmla="*/ 17 h 110"/>
                    <a:gd name="T20" fmla="*/ 9 w 101"/>
                    <a:gd name="T21" fmla="*/ 34 h 110"/>
                    <a:gd name="T22" fmla="*/ 8 w 101"/>
                    <a:gd name="T23" fmla="*/ 51 h 110"/>
                    <a:gd name="T24" fmla="*/ 15 w 101"/>
                    <a:gd name="T25" fmla="*/ 63 h 110"/>
                    <a:gd name="T26" fmla="*/ 34 w 101"/>
                    <a:gd name="T27" fmla="*/ 73 h 110"/>
                    <a:gd name="T28" fmla="*/ 51 w 101"/>
                    <a:gd name="T29" fmla="*/ 74 h 110"/>
                    <a:gd name="T30" fmla="*/ 57 w 101"/>
                    <a:gd name="T31" fmla="*/ 73 h 110"/>
                    <a:gd name="T32" fmla="*/ 65 w 101"/>
                    <a:gd name="T33" fmla="*/ 67 h 110"/>
                    <a:gd name="T34" fmla="*/ 66 w 101"/>
                    <a:gd name="T35" fmla="*/ 54 h 110"/>
                    <a:gd name="T36" fmla="*/ 58 w 101"/>
                    <a:gd name="T37" fmla="*/ 41 h 110"/>
                    <a:gd name="T38" fmla="*/ 44 w 101"/>
                    <a:gd name="T39" fmla="*/ 32 h 110"/>
                    <a:gd name="T40" fmla="*/ 35 w 101"/>
                    <a:gd name="T41" fmla="*/ 34 h 110"/>
                    <a:gd name="T42" fmla="*/ 31 w 101"/>
                    <a:gd name="T43" fmla="*/ 37 h 110"/>
                    <a:gd name="T44" fmla="*/ 30 w 101"/>
                    <a:gd name="T45" fmla="*/ 45 h 110"/>
                    <a:gd name="T46" fmla="*/ 34 w 101"/>
                    <a:gd name="T47" fmla="*/ 49 h 110"/>
                    <a:gd name="T48" fmla="*/ 41 w 101"/>
                    <a:gd name="T49" fmla="*/ 48 h 110"/>
                    <a:gd name="T50" fmla="*/ 44 w 101"/>
                    <a:gd name="T51" fmla="*/ 48 h 110"/>
                    <a:gd name="T52" fmla="*/ 43 w 101"/>
                    <a:gd name="T53" fmla="*/ 55 h 110"/>
                    <a:gd name="T54" fmla="*/ 32 w 101"/>
                    <a:gd name="T55" fmla="*/ 56 h 110"/>
                    <a:gd name="T56" fmla="*/ 25 w 101"/>
                    <a:gd name="T57" fmla="*/ 50 h 110"/>
                    <a:gd name="T58" fmla="*/ 21 w 101"/>
                    <a:gd name="T59" fmla="*/ 41 h 110"/>
                    <a:gd name="T60" fmla="*/ 24 w 101"/>
                    <a:gd name="T61" fmla="*/ 32 h 110"/>
                    <a:gd name="T62" fmla="*/ 31 w 101"/>
                    <a:gd name="T63" fmla="*/ 25 h 110"/>
                    <a:gd name="T64" fmla="*/ 42 w 101"/>
                    <a:gd name="T65" fmla="*/ 24 h 110"/>
                    <a:gd name="T66" fmla="*/ 57 w 101"/>
                    <a:gd name="T67" fmla="*/ 30 h 110"/>
                    <a:gd name="T68" fmla="*/ 67 w 101"/>
                    <a:gd name="T69" fmla="*/ 40 h 110"/>
                    <a:gd name="T70" fmla="*/ 74 w 101"/>
                    <a:gd name="T71" fmla="*/ 53 h 110"/>
                    <a:gd name="T72" fmla="*/ 71 w 101"/>
                    <a:gd name="T73" fmla="*/ 72 h 110"/>
                    <a:gd name="T74" fmla="*/ 53 w 101"/>
                    <a:gd name="T75" fmla="*/ 85 h 110"/>
                    <a:gd name="T76" fmla="*/ 36 w 101"/>
                    <a:gd name="T77" fmla="*/ 85 h 110"/>
                    <a:gd name="T78" fmla="*/ 18 w 101"/>
                    <a:gd name="T79" fmla="*/ 77 h 110"/>
                    <a:gd name="T80" fmla="*/ 6 w 101"/>
                    <a:gd name="T81" fmla="*/ 65 h 110"/>
                    <a:gd name="T82" fmla="*/ 2 w 101"/>
                    <a:gd name="T83" fmla="*/ 56 h 110"/>
                    <a:gd name="T84" fmla="*/ 2 w 101"/>
                    <a:gd name="T85" fmla="*/ 31 h 110"/>
                    <a:gd name="T86" fmla="*/ 12 w 101"/>
                    <a:gd name="T87" fmla="*/ 14 h 110"/>
                    <a:gd name="T88" fmla="*/ 26 w 101"/>
                    <a:gd name="T89" fmla="*/ 5 h 110"/>
                    <a:gd name="T90" fmla="*/ 50 w 101"/>
                    <a:gd name="T91" fmla="*/ 0 h 110"/>
                    <a:gd name="T92" fmla="*/ 64 w 101"/>
                    <a:gd name="T93" fmla="*/ 3 h 110"/>
                    <a:gd name="T94" fmla="*/ 87 w 101"/>
                    <a:gd name="T95" fmla="*/ 18 h 110"/>
                    <a:gd name="T96" fmla="*/ 98 w 101"/>
                    <a:gd name="T97" fmla="*/ 43 h 110"/>
                    <a:gd name="T98" fmla="*/ 101 w 101"/>
                    <a:gd name="T99" fmla="*/ 63 h 110"/>
                    <a:gd name="T100" fmla="*/ 93 w 101"/>
                    <a:gd name="T101" fmla="*/ 87 h 110"/>
                    <a:gd name="T102" fmla="*/ 76 w 101"/>
                    <a:gd name="T103" fmla="*/ 103 h 110"/>
                    <a:gd name="T104" fmla="*/ 53 w 101"/>
                    <a:gd name="T105" fmla="*/ 109 h 110"/>
                    <a:gd name="T106" fmla="*/ 29 w 101"/>
                    <a:gd name="T107" fmla="*/ 107 h 110"/>
                    <a:gd name="T108" fmla="*/ 10 w 101"/>
                    <a:gd name="T109" fmla="*/ 97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01" h="110">
                      <a:moveTo>
                        <a:pt x="10" y="97"/>
                      </a:moveTo>
                      <a:lnTo>
                        <a:pt x="10" y="97"/>
                      </a:lnTo>
                      <a:lnTo>
                        <a:pt x="20" y="99"/>
                      </a:lnTo>
                      <a:lnTo>
                        <a:pt x="29" y="101"/>
                      </a:lnTo>
                      <a:lnTo>
                        <a:pt x="37" y="101"/>
                      </a:lnTo>
                      <a:lnTo>
                        <a:pt x="45" y="100"/>
                      </a:lnTo>
                      <a:lnTo>
                        <a:pt x="54" y="98"/>
                      </a:lnTo>
                      <a:lnTo>
                        <a:pt x="61" y="95"/>
                      </a:lnTo>
                      <a:lnTo>
                        <a:pt x="67" y="92"/>
                      </a:lnTo>
                      <a:lnTo>
                        <a:pt x="73" y="88"/>
                      </a:lnTo>
                      <a:lnTo>
                        <a:pt x="77" y="83"/>
                      </a:lnTo>
                      <a:lnTo>
                        <a:pt x="81" y="78"/>
                      </a:lnTo>
                      <a:lnTo>
                        <a:pt x="84" y="72"/>
                      </a:lnTo>
                      <a:lnTo>
                        <a:pt x="86" y="66"/>
                      </a:lnTo>
                      <a:lnTo>
                        <a:pt x="87" y="59"/>
                      </a:lnTo>
                      <a:lnTo>
                        <a:pt x="87" y="52"/>
                      </a:lnTo>
                      <a:lnTo>
                        <a:pt x="85" y="44"/>
                      </a:lnTo>
                      <a:lnTo>
                        <a:pt x="83" y="36"/>
                      </a:lnTo>
                      <a:lnTo>
                        <a:pt x="83" y="36"/>
                      </a:lnTo>
                      <a:lnTo>
                        <a:pt x="81" y="32"/>
                      </a:lnTo>
                      <a:lnTo>
                        <a:pt x="80" y="27"/>
                      </a:lnTo>
                      <a:lnTo>
                        <a:pt x="75" y="21"/>
                      </a:lnTo>
                      <a:lnTo>
                        <a:pt x="69" y="16"/>
                      </a:lnTo>
                      <a:lnTo>
                        <a:pt x="62" y="13"/>
                      </a:lnTo>
                      <a:lnTo>
                        <a:pt x="54" y="11"/>
                      </a:lnTo>
                      <a:lnTo>
                        <a:pt x="47" y="10"/>
                      </a:lnTo>
                      <a:lnTo>
                        <a:pt x="39" y="11"/>
                      </a:lnTo>
                      <a:lnTo>
                        <a:pt x="33" y="12"/>
                      </a:lnTo>
                      <a:lnTo>
                        <a:pt x="33" y="12"/>
                      </a:lnTo>
                      <a:lnTo>
                        <a:pt x="24" y="17"/>
                      </a:lnTo>
                      <a:lnTo>
                        <a:pt x="17" y="22"/>
                      </a:lnTo>
                      <a:lnTo>
                        <a:pt x="12" y="27"/>
                      </a:lnTo>
                      <a:lnTo>
                        <a:pt x="9" y="34"/>
                      </a:lnTo>
                      <a:lnTo>
                        <a:pt x="7" y="39"/>
                      </a:lnTo>
                      <a:lnTo>
                        <a:pt x="7" y="45"/>
                      </a:lnTo>
                      <a:lnTo>
                        <a:pt x="8" y="51"/>
                      </a:lnTo>
                      <a:lnTo>
                        <a:pt x="10" y="56"/>
                      </a:lnTo>
                      <a:lnTo>
                        <a:pt x="10" y="56"/>
                      </a:lnTo>
                      <a:lnTo>
                        <a:pt x="15" y="63"/>
                      </a:lnTo>
                      <a:lnTo>
                        <a:pt x="21" y="68"/>
                      </a:lnTo>
                      <a:lnTo>
                        <a:pt x="27" y="71"/>
                      </a:lnTo>
                      <a:lnTo>
                        <a:pt x="34" y="73"/>
                      </a:lnTo>
                      <a:lnTo>
                        <a:pt x="40" y="74"/>
                      </a:lnTo>
                      <a:lnTo>
                        <a:pt x="47" y="75"/>
                      </a:lnTo>
                      <a:lnTo>
                        <a:pt x="51" y="74"/>
                      </a:lnTo>
                      <a:lnTo>
                        <a:pt x="54" y="73"/>
                      </a:lnTo>
                      <a:lnTo>
                        <a:pt x="54" y="73"/>
                      </a:lnTo>
                      <a:lnTo>
                        <a:pt x="57" y="73"/>
                      </a:lnTo>
                      <a:lnTo>
                        <a:pt x="59" y="72"/>
                      </a:lnTo>
                      <a:lnTo>
                        <a:pt x="62" y="70"/>
                      </a:lnTo>
                      <a:lnTo>
                        <a:pt x="65" y="67"/>
                      </a:lnTo>
                      <a:lnTo>
                        <a:pt x="66" y="63"/>
                      </a:lnTo>
                      <a:lnTo>
                        <a:pt x="67" y="59"/>
                      </a:lnTo>
                      <a:lnTo>
                        <a:pt x="66" y="54"/>
                      </a:lnTo>
                      <a:lnTo>
                        <a:pt x="63" y="48"/>
                      </a:lnTo>
                      <a:lnTo>
                        <a:pt x="63" y="48"/>
                      </a:lnTo>
                      <a:lnTo>
                        <a:pt x="58" y="41"/>
                      </a:lnTo>
                      <a:lnTo>
                        <a:pt x="54" y="36"/>
                      </a:lnTo>
                      <a:lnTo>
                        <a:pt x="49" y="34"/>
                      </a:lnTo>
                      <a:lnTo>
                        <a:pt x="44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5" y="34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31" y="37"/>
                      </a:lnTo>
                      <a:lnTo>
                        <a:pt x="29" y="39"/>
                      </a:lnTo>
                      <a:lnTo>
                        <a:pt x="29" y="42"/>
                      </a:lnTo>
                      <a:lnTo>
                        <a:pt x="30" y="45"/>
                      </a:lnTo>
                      <a:lnTo>
                        <a:pt x="30" y="45"/>
                      </a:lnTo>
                      <a:lnTo>
                        <a:pt x="32" y="47"/>
                      </a:lnTo>
                      <a:lnTo>
                        <a:pt x="34" y="49"/>
                      </a:lnTo>
                      <a:lnTo>
                        <a:pt x="36" y="49"/>
                      </a:lnTo>
                      <a:lnTo>
                        <a:pt x="38" y="49"/>
                      </a:lnTo>
                      <a:lnTo>
                        <a:pt x="41" y="48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4" y="48"/>
                      </a:lnTo>
                      <a:lnTo>
                        <a:pt x="45" y="50"/>
                      </a:lnTo>
                      <a:lnTo>
                        <a:pt x="45" y="52"/>
                      </a:lnTo>
                      <a:lnTo>
                        <a:pt x="43" y="55"/>
                      </a:lnTo>
                      <a:lnTo>
                        <a:pt x="40" y="56"/>
                      </a:lnTo>
                      <a:lnTo>
                        <a:pt x="37" y="57"/>
                      </a:lnTo>
                      <a:lnTo>
                        <a:pt x="32" y="56"/>
                      </a:lnTo>
                      <a:lnTo>
                        <a:pt x="27" y="53"/>
                      </a:lnTo>
                      <a:lnTo>
                        <a:pt x="27" y="53"/>
                      </a:lnTo>
                      <a:lnTo>
                        <a:pt x="25" y="50"/>
                      </a:lnTo>
                      <a:lnTo>
                        <a:pt x="23" y="47"/>
                      </a:lnTo>
                      <a:lnTo>
                        <a:pt x="21" y="44"/>
                      </a:lnTo>
                      <a:lnTo>
                        <a:pt x="21" y="41"/>
                      </a:lnTo>
                      <a:lnTo>
                        <a:pt x="21" y="38"/>
                      </a:lnTo>
                      <a:lnTo>
                        <a:pt x="22" y="35"/>
                      </a:lnTo>
                      <a:lnTo>
                        <a:pt x="24" y="32"/>
                      </a:lnTo>
                      <a:lnTo>
                        <a:pt x="26" y="30"/>
                      </a:lnTo>
                      <a:lnTo>
                        <a:pt x="28" y="27"/>
                      </a:lnTo>
                      <a:lnTo>
                        <a:pt x="31" y="25"/>
                      </a:lnTo>
                      <a:lnTo>
                        <a:pt x="34" y="24"/>
                      </a:lnTo>
                      <a:lnTo>
                        <a:pt x="38" y="24"/>
                      </a:lnTo>
                      <a:lnTo>
                        <a:pt x="42" y="24"/>
                      </a:lnTo>
                      <a:lnTo>
                        <a:pt x="48" y="25"/>
                      </a:lnTo>
                      <a:lnTo>
                        <a:pt x="52" y="27"/>
                      </a:lnTo>
                      <a:lnTo>
                        <a:pt x="57" y="30"/>
                      </a:lnTo>
                      <a:lnTo>
                        <a:pt x="57" y="30"/>
                      </a:lnTo>
                      <a:lnTo>
                        <a:pt x="62" y="34"/>
                      </a:lnTo>
                      <a:lnTo>
                        <a:pt x="67" y="40"/>
                      </a:lnTo>
                      <a:lnTo>
                        <a:pt x="71" y="46"/>
                      </a:lnTo>
                      <a:lnTo>
                        <a:pt x="74" y="53"/>
                      </a:lnTo>
                      <a:lnTo>
                        <a:pt x="74" y="53"/>
                      </a:lnTo>
                      <a:lnTo>
                        <a:pt x="75" y="60"/>
                      </a:lnTo>
                      <a:lnTo>
                        <a:pt x="74" y="66"/>
                      </a:lnTo>
                      <a:lnTo>
                        <a:pt x="71" y="72"/>
                      </a:lnTo>
                      <a:lnTo>
                        <a:pt x="66" y="78"/>
                      </a:lnTo>
                      <a:lnTo>
                        <a:pt x="60" y="82"/>
                      </a:lnTo>
                      <a:lnTo>
                        <a:pt x="53" y="85"/>
                      </a:lnTo>
                      <a:lnTo>
                        <a:pt x="44" y="86"/>
                      </a:lnTo>
                      <a:lnTo>
                        <a:pt x="36" y="85"/>
                      </a:lnTo>
                      <a:lnTo>
                        <a:pt x="36" y="85"/>
                      </a:lnTo>
                      <a:lnTo>
                        <a:pt x="30" y="83"/>
                      </a:lnTo>
                      <a:lnTo>
                        <a:pt x="24" y="81"/>
                      </a:lnTo>
                      <a:lnTo>
                        <a:pt x="18" y="77"/>
                      </a:lnTo>
                      <a:lnTo>
                        <a:pt x="13" y="74"/>
                      </a:lnTo>
                      <a:lnTo>
                        <a:pt x="9" y="69"/>
                      </a:lnTo>
                      <a:lnTo>
                        <a:pt x="6" y="65"/>
                      </a:lnTo>
                      <a:lnTo>
                        <a:pt x="3" y="61"/>
                      </a:lnTo>
                      <a:lnTo>
                        <a:pt x="2" y="56"/>
                      </a:lnTo>
                      <a:lnTo>
                        <a:pt x="2" y="56"/>
                      </a:lnTo>
                      <a:lnTo>
                        <a:pt x="0" y="43"/>
                      </a:lnTo>
                      <a:lnTo>
                        <a:pt x="0" y="37"/>
                      </a:lnTo>
                      <a:lnTo>
                        <a:pt x="2" y="31"/>
                      </a:lnTo>
                      <a:lnTo>
                        <a:pt x="4" y="24"/>
                      </a:lnTo>
                      <a:lnTo>
                        <a:pt x="7" y="19"/>
                      </a:lnTo>
                      <a:lnTo>
                        <a:pt x="12" y="14"/>
                      </a:lnTo>
                      <a:lnTo>
                        <a:pt x="19" y="9"/>
                      </a:lnTo>
                      <a:lnTo>
                        <a:pt x="19" y="9"/>
                      </a:lnTo>
                      <a:lnTo>
                        <a:pt x="26" y="5"/>
                      </a:lnTo>
                      <a:lnTo>
                        <a:pt x="35" y="2"/>
                      </a:lnTo>
                      <a:lnTo>
                        <a:pt x="44" y="0"/>
                      </a:lnTo>
                      <a:lnTo>
                        <a:pt x="50" y="0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64" y="3"/>
                      </a:lnTo>
                      <a:lnTo>
                        <a:pt x="73" y="7"/>
                      </a:lnTo>
                      <a:lnTo>
                        <a:pt x="80" y="12"/>
                      </a:lnTo>
                      <a:lnTo>
                        <a:pt x="87" y="18"/>
                      </a:lnTo>
                      <a:lnTo>
                        <a:pt x="92" y="25"/>
                      </a:lnTo>
                      <a:lnTo>
                        <a:pt x="96" y="34"/>
                      </a:lnTo>
                      <a:lnTo>
                        <a:pt x="98" y="43"/>
                      </a:lnTo>
                      <a:lnTo>
                        <a:pt x="100" y="53"/>
                      </a:lnTo>
                      <a:lnTo>
                        <a:pt x="100" y="53"/>
                      </a:lnTo>
                      <a:lnTo>
                        <a:pt x="101" y="63"/>
                      </a:lnTo>
                      <a:lnTo>
                        <a:pt x="100" y="72"/>
                      </a:lnTo>
                      <a:lnTo>
                        <a:pt x="97" y="80"/>
                      </a:lnTo>
                      <a:lnTo>
                        <a:pt x="93" y="87"/>
                      </a:lnTo>
                      <a:lnTo>
                        <a:pt x="88" y="93"/>
                      </a:lnTo>
                      <a:lnTo>
                        <a:pt x="82" y="99"/>
                      </a:lnTo>
                      <a:lnTo>
                        <a:pt x="76" y="103"/>
                      </a:lnTo>
                      <a:lnTo>
                        <a:pt x="68" y="106"/>
                      </a:lnTo>
                      <a:lnTo>
                        <a:pt x="61" y="108"/>
                      </a:lnTo>
                      <a:lnTo>
                        <a:pt x="53" y="109"/>
                      </a:lnTo>
                      <a:lnTo>
                        <a:pt x="44" y="110"/>
                      </a:lnTo>
                      <a:lnTo>
                        <a:pt x="36" y="109"/>
                      </a:lnTo>
                      <a:lnTo>
                        <a:pt x="29" y="107"/>
                      </a:lnTo>
                      <a:lnTo>
                        <a:pt x="22" y="105"/>
                      </a:lnTo>
                      <a:lnTo>
                        <a:pt x="15" y="102"/>
                      </a:lnTo>
                      <a:lnTo>
                        <a:pt x="10" y="97"/>
                      </a:lnTo>
                      <a:lnTo>
                        <a:pt x="10" y="97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5" name="Freeform 145"/>
                <p:cNvSpPr/>
                <p:nvPr/>
              </p:nvSpPr>
              <p:spPr bwMode="auto">
                <a:xfrm>
                  <a:off x="1393825" y="2831207"/>
                  <a:ext cx="61912" cy="60325"/>
                </a:xfrm>
                <a:custGeom>
                  <a:avLst/>
                  <a:gdLst>
                    <a:gd name="T0" fmla="*/ 61 w 80"/>
                    <a:gd name="T1" fmla="*/ 70 h 76"/>
                    <a:gd name="T2" fmla="*/ 69 w 80"/>
                    <a:gd name="T3" fmla="*/ 53 h 76"/>
                    <a:gd name="T4" fmla="*/ 71 w 80"/>
                    <a:gd name="T5" fmla="*/ 35 h 76"/>
                    <a:gd name="T6" fmla="*/ 66 w 80"/>
                    <a:gd name="T7" fmla="*/ 21 h 76"/>
                    <a:gd name="T8" fmla="*/ 55 w 80"/>
                    <a:gd name="T9" fmla="*/ 11 h 76"/>
                    <a:gd name="T10" fmla="*/ 39 w 80"/>
                    <a:gd name="T11" fmla="*/ 6 h 76"/>
                    <a:gd name="T12" fmla="*/ 27 w 80"/>
                    <a:gd name="T13" fmla="*/ 9 h 76"/>
                    <a:gd name="T14" fmla="*/ 14 w 80"/>
                    <a:gd name="T15" fmla="*/ 21 h 76"/>
                    <a:gd name="T16" fmla="*/ 6 w 80"/>
                    <a:gd name="T17" fmla="*/ 35 h 76"/>
                    <a:gd name="T18" fmla="*/ 8 w 80"/>
                    <a:gd name="T19" fmla="*/ 49 h 76"/>
                    <a:gd name="T20" fmla="*/ 18 w 80"/>
                    <a:gd name="T21" fmla="*/ 60 h 76"/>
                    <a:gd name="T22" fmla="*/ 30 w 80"/>
                    <a:gd name="T23" fmla="*/ 62 h 76"/>
                    <a:gd name="T24" fmla="*/ 41 w 80"/>
                    <a:gd name="T25" fmla="*/ 59 h 76"/>
                    <a:gd name="T26" fmla="*/ 53 w 80"/>
                    <a:gd name="T27" fmla="*/ 46 h 76"/>
                    <a:gd name="T28" fmla="*/ 56 w 80"/>
                    <a:gd name="T29" fmla="*/ 36 h 76"/>
                    <a:gd name="T30" fmla="*/ 52 w 80"/>
                    <a:gd name="T31" fmla="*/ 28 h 76"/>
                    <a:gd name="T32" fmla="*/ 39 w 80"/>
                    <a:gd name="T33" fmla="*/ 24 h 76"/>
                    <a:gd name="T34" fmla="*/ 29 w 80"/>
                    <a:gd name="T35" fmla="*/ 27 h 76"/>
                    <a:gd name="T36" fmla="*/ 22 w 80"/>
                    <a:gd name="T37" fmla="*/ 37 h 76"/>
                    <a:gd name="T38" fmla="*/ 22 w 80"/>
                    <a:gd name="T39" fmla="*/ 43 h 76"/>
                    <a:gd name="T40" fmla="*/ 30 w 80"/>
                    <a:gd name="T41" fmla="*/ 48 h 76"/>
                    <a:gd name="T42" fmla="*/ 34 w 80"/>
                    <a:gd name="T43" fmla="*/ 42 h 76"/>
                    <a:gd name="T44" fmla="*/ 34 w 80"/>
                    <a:gd name="T45" fmla="*/ 37 h 76"/>
                    <a:gd name="T46" fmla="*/ 39 w 80"/>
                    <a:gd name="T47" fmla="*/ 40 h 76"/>
                    <a:gd name="T48" fmla="*/ 37 w 80"/>
                    <a:gd name="T49" fmla="*/ 48 h 76"/>
                    <a:gd name="T50" fmla="*/ 28 w 80"/>
                    <a:gd name="T51" fmla="*/ 52 h 76"/>
                    <a:gd name="T52" fmla="*/ 17 w 80"/>
                    <a:gd name="T53" fmla="*/ 46 h 76"/>
                    <a:gd name="T54" fmla="*/ 21 w 80"/>
                    <a:gd name="T55" fmla="*/ 29 h 76"/>
                    <a:gd name="T56" fmla="*/ 31 w 80"/>
                    <a:gd name="T57" fmla="*/ 22 h 76"/>
                    <a:gd name="T58" fmla="*/ 48 w 80"/>
                    <a:gd name="T59" fmla="*/ 21 h 76"/>
                    <a:gd name="T60" fmla="*/ 56 w 80"/>
                    <a:gd name="T61" fmla="*/ 24 h 76"/>
                    <a:gd name="T62" fmla="*/ 62 w 80"/>
                    <a:gd name="T63" fmla="*/ 38 h 76"/>
                    <a:gd name="T64" fmla="*/ 56 w 80"/>
                    <a:gd name="T65" fmla="*/ 56 h 76"/>
                    <a:gd name="T66" fmla="*/ 50 w 80"/>
                    <a:gd name="T67" fmla="*/ 62 h 76"/>
                    <a:gd name="T68" fmla="*/ 31 w 80"/>
                    <a:gd name="T69" fmla="*/ 68 h 76"/>
                    <a:gd name="T70" fmla="*/ 23 w 80"/>
                    <a:gd name="T71" fmla="*/ 67 h 76"/>
                    <a:gd name="T72" fmla="*/ 10 w 80"/>
                    <a:gd name="T73" fmla="*/ 63 h 76"/>
                    <a:gd name="T74" fmla="*/ 2 w 80"/>
                    <a:gd name="T75" fmla="*/ 51 h 76"/>
                    <a:gd name="T76" fmla="*/ 0 w 80"/>
                    <a:gd name="T77" fmla="*/ 37 h 76"/>
                    <a:gd name="T78" fmla="*/ 6 w 80"/>
                    <a:gd name="T79" fmla="*/ 18 h 76"/>
                    <a:gd name="T80" fmla="*/ 17 w 80"/>
                    <a:gd name="T81" fmla="*/ 8 h 76"/>
                    <a:gd name="T82" fmla="*/ 34 w 80"/>
                    <a:gd name="T83" fmla="*/ 0 h 76"/>
                    <a:gd name="T84" fmla="*/ 53 w 80"/>
                    <a:gd name="T85" fmla="*/ 1 h 76"/>
                    <a:gd name="T86" fmla="*/ 66 w 80"/>
                    <a:gd name="T87" fmla="*/ 7 h 76"/>
                    <a:gd name="T88" fmla="*/ 77 w 80"/>
                    <a:gd name="T89" fmla="*/ 21 h 76"/>
                    <a:gd name="T90" fmla="*/ 80 w 80"/>
                    <a:gd name="T91" fmla="*/ 38 h 76"/>
                    <a:gd name="T92" fmla="*/ 75 w 80"/>
                    <a:gd name="T93" fmla="*/ 56 h 76"/>
                    <a:gd name="T94" fmla="*/ 65 w 80"/>
                    <a:gd name="T95" fmla="*/ 70 h 76"/>
                    <a:gd name="T96" fmla="*/ 56 w 80"/>
                    <a:gd name="T97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" h="76">
                      <a:moveTo>
                        <a:pt x="56" y="76"/>
                      </a:moveTo>
                      <a:lnTo>
                        <a:pt x="56" y="76"/>
                      </a:lnTo>
                      <a:lnTo>
                        <a:pt x="61" y="70"/>
                      </a:lnTo>
                      <a:lnTo>
                        <a:pt x="64" y="64"/>
                      </a:lnTo>
                      <a:lnTo>
                        <a:pt x="67" y="58"/>
                      </a:lnTo>
                      <a:lnTo>
                        <a:pt x="69" y="53"/>
                      </a:lnTo>
                      <a:lnTo>
                        <a:pt x="70" y="47"/>
                      </a:lnTo>
                      <a:lnTo>
                        <a:pt x="71" y="40"/>
                      </a:lnTo>
                      <a:lnTo>
                        <a:pt x="71" y="35"/>
                      </a:lnTo>
                      <a:lnTo>
                        <a:pt x="70" y="30"/>
                      </a:lnTo>
                      <a:lnTo>
                        <a:pt x="68" y="25"/>
                      </a:lnTo>
                      <a:lnTo>
                        <a:pt x="66" y="21"/>
                      </a:lnTo>
                      <a:lnTo>
                        <a:pt x="63" y="17"/>
                      </a:lnTo>
                      <a:lnTo>
                        <a:pt x="60" y="14"/>
                      </a:lnTo>
                      <a:lnTo>
                        <a:pt x="55" y="11"/>
                      </a:lnTo>
                      <a:lnTo>
                        <a:pt x="51" y="9"/>
                      </a:lnTo>
                      <a:lnTo>
                        <a:pt x="45" y="7"/>
                      </a:lnTo>
                      <a:lnTo>
                        <a:pt x="39" y="6"/>
                      </a:lnTo>
                      <a:lnTo>
                        <a:pt x="39" y="6"/>
                      </a:lnTo>
                      <a:lnTo>
                        <a:pt x="33" y="7"/>
                      </a:lnTo>
                      <a:lnTo>
                        <a:pt x="27" y="9"/>
                      </a:lnTo>
                      <a:lnTo>
                        <a:pt x="22" y="12"/>
                      </a:lnTo>
                      <a:lnTo>
                        <a:pt x="18" y="16"/>
                      </a:lnTo>
                      <a:lnTo>
                        <a:pt x="14" y="21"/>
                      </a:lnTo>
                      <a:lnTo>
                        <a:pt x="10" y="26"/>
                      </a:lnTo>
                      <a:lnTo>
                        <a:pt x="8" y="31"/>
                      </a:lnTo>
                      <a:lnTo>
                        <a:pt x="6" y="35"/>
                      </a:lnTo>
                      <a:lnTo>
                        <a:pt x="6" y="35"/>
                      </a:lnTo>
                      <a:lnTo>
                        <a:pt x="7" y="42"/>
                      </a:lnTo>
                      <a:lnTo>
                        <a:pt x="8" y="49"/>
                      </a:lnTo>
                      <a:lnTo>
                        <a:pt x="12" y="54"/>
                      </a:lnTo>
                      <a:lnTo>
                        <a:pt x="15" y="58"/>
                      </a:lnTo>
                      <a:lnTo>
                        <a:pt x="18" y="60"/>
                      </a:lnTo>
                      <a:lnTo>
                        <a:pt x="22" y="62"/>
                      </a:lnTo>
                      <a:lnTo>
                        <a:pt x="26" y="62"/>
                      </a:lnTo>
                      <a:lnTo>
                        <a:pt x="30" y="62"/>
                      </a:lnTo>
                      <a:lnTo>
                        <a:pt x="30" y="62"/>
                      </a:lnTo>
                      <a:lnTo>
                        <a:pt x="36" y="61"/>
                      </a:lnTo>
                      <a:lnTo>
                        <a:pt x="41" y="59"/>
                      </a:lnTo>
                      <a:lnTo>
                        <a:pt x="45" y="56"/>
                      </a:lnTo>
                      <a:lnTo>
                        <a:pt x="49" y="53"/>
                      </a:lnTo>
                      <a:lnTo>
                        <a:pt x="53" y="46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56" y="36"/>
                      </a:lnTo>
                      <a:lnTo>
                        <a:pt x="55" y="33"/>
                      </a:lnTo>
                      <a:lnTo>
                        <a:pt x="54" y="30"/>
                      </a:lnTo>
                      <a:lnTo>
                        <a:pt x="52" y="28"/>
                      </a:lnTo>
                      <a:lnTo>
                        <a:pt x="49" y="25"/>
                      </a:lnTo>
                      <a:lnTo>
                        <a:pt x="45" y="24"/>
                      </a:lnTo>
                      <a:lnTo>
                        <a:pt x="39" y="24"/>
                      </a:lnTo>
                      <a:lnTo>
                        <a:pt x="39" y="24"/>
                      </a:lnTo>
                      <a:lnTo>
                        <a:pt x="33" y="25"/>
                      </a:lnTo>
                      <a:lnTo>
                        <a:pt x="29" y="27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2" y="37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22" y="43"/>
                      </a:lnTo>
                      <a:lnTo>
                        <a:pt x="24" y="46"/>
                      </a:lnTo>
                      <a:lnTo>
                        <a:pt x="27" y="47"/>
                      </a:lnTo>
                      <a:lnTo>
                        <a:pt x="30" y="48"/>
                      </a:lnTo>
                      <a:lnTo>
                        <a:pt x="30" y="48"/>
                      </a:lnTo>
                      <a:lnTo>
                        <a:pt x="33" y="44"/>
                      </a:lnTo>
                      <a:lnTo>
                        <a:pt x="34" y="42"/>
                      </a:lnTo>
                      <a:lnTo>
                        <a:pt x="33" y="38"/>
                      </a:lnTo>
                      <a:lnTo>
                        <a:pt x="33" y="38"/>
                      </a:lnTo>
                      <a:lnTo>
                        <a:pt x="34" y="37"/>
                      </a:lnTo>
                      <a:lnTo>
                        <a:pt x="36" y="38"/>
                      </a:lnTo>
                      <a:lnTo>
                        <a:pt x="37" y="39"/>
                      </a:lnTo>
                      <a:lnTo>
                        <a:pt x="39" y="40"/>
                      </a:lnTo>
                      <a:lnTo>
                        <a:pt x="39" y="42"/>
                      </a:lnTo>
                      <a:lnTo>
                        <a:pt x="38" y="46"/>
                      </a:lnTo>
                      <a:lnTo>
                        <a:pt x="37" y="48"/>
                      </a:lnTo>
                      <a:lnTo>
                        <a:pt x="33" y="50"/>
                      </a:lnTo>
                      <a:lnTo>
                        <a:pt x="33" y="50"/>
                      </a:lnTo>
                      <a:lnTo>
                        <a:pt x="28" y="52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7" y="46"/>
                      </a:lnTo>
                      <a:lnTo>
                        <a:pt x="17" y="40"/>
                      </a:lnTo>
                      <a:lnTo>
                        <a:pt x="18" y="35"/>
                      </a:lnTo>
                      <a:lnTo>
                        <a:pt x="21" y="29"/>
                      </a:lnTo>
                      <a:lnTo>
                        <a:pt x="27" y="24"/>
                      </a:lnTo>
                      <a:lnTo>
                        <a:pt x="27" y="24"/>
                      </a:lnTo>
                      <a:lnTo>
                        <a:pt x="31" y="22"/>
                      </a:lnTo>
                      <a:lnTo>
                        <a:pt x="35" y="20"/>
                      </a:lnTo>
                      <a:lnTo>
                        <a:pt x="41" y="20"/>
                      </a:lnTo>
                      <a:lnTo>
                        <a:pt x="48" y="21"/>
                      </a:lnTo>
                      <a:lnTo>
                        <a:pt x="48" y="21"/>
                      </a:lnTo>
                      <a:lnTo>
                        <a:pt x="52" y="22"/>
                      </a:lnTo>
                      <a:lnTo>
                        <a:pt x="56" y="24"/>
                      </a:lnTo>
                      <a:lnTo>
                        <a:pt x="60" y="28"/>
                      </a:lnTo>
                      <a:lnTo>
                        <a:pt x="61" y="33"/>
                      </a:lnTo>
                      <a:lnTo>
                        <a:pt x="62" y="38"/>
                      </a:lnTo>
                      <a:lnTo>
                        <a:pt x="62" y="44"/>
                      </a:lnTo>
                      <a:lnTo>
                        <a:pt x="60" y="51"/>
                      </a:lnTo>
                      <a:lnTo>
                        <a:pt x="56" y="56"/>
                      </a:lnTo>
                      <a:lnTo>
                        <a:pt x="56" y="56"/>
                      </a:lnTo>
                      <a:lnTo>
                        <a:pt x="54" y="59"/>
                      </a:lnTo>
                      <a:lnTo>
                        <a:pt x="50" y="62"/>
                      </a:lnTo>
                      <a:lnTo>
                        <a:pt x="43" y="66"/>
                      </a:lnTo>
                      <a:lnTo>
                        <a:pt x="35" y="68"/>
                      </a:lnTo>
                      <a:lnTo>
                        <a:pt x="31" y="68"/>
                      </a:lnTo>
                      <a:lnTo>
                        <a:pt x="27" y="68"/>
                      </a:lnTo>
                      <a:lnTo>
                        <a:pt x="27" y="68"/>
                      </a:lnTo>
                      <a:lnTo>
                        <a:pt x="23" y="67"/>
                      </a:lnTo>
                      <a:lnTo>
                        <a:pt x="19" y="66"/>
                      </a:lnTo>
                      <a:lnTo>
                        <a:pt x="15" y="65"/>
                      </a:lnTo>
                      <a:lnTo>
                        <a:pt x="10" y="63"/>
                      </a:lnTo>
                      <a:lnTo>
                        <a:pt x="7" y="59"/>
                      </a:lnTo>
                      <a:lnTo>
                        <a:pt x="4" y="55"/>
                      </a:lnTo>
                      <a:lnTo>
                        <a:pt x="2" y="51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0" y="37"/>
                      </a:lnTo>
                      <a:lnTo>
                        <a:pt x="0" y="30"/>
                      </a:lnTo>
                      <a:lnTo>
                        <a:pt x="3" y="23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2" y="12"/>
                      </a:lnTo>
                      <a:lnTo>
                        <a:pt x="17" y="8"/>
                      </a:lnTo>
                      <a:lnTo>
                        <a:pt x="22" y="4"/>
                      </a:lnTo>
                      <a:lnTo>
                        <a:pt x="28" y="2"/>
                      </a:ln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47" y="0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60" y="3"/>
                      </a:lnTo>
                      <a:lnTo>
                        <a:pt x="66" y="7"/>
                      </a:lnTo>
                      <a:lnTo>
                        <a:pt x="71" y="11"/>
                      </a:lnTo>
                      <a:lnTo>
                        <a:pt x="74" y="16"/>
                      </a:lnTo>
                      <a:lnTo>
                        <a:pt x="77" y="21"/>
                      </a:lnTo>
                      <a:lnTo>
                        <a:pt x="80" y="26"/>
                      </a:lnTo>
                      <a:lnTo>
                        <a:pt x="80" y="32"/>
                      </a:lnTo>
                      <a:lnTo>
                        <a:pt x="80" y="38"/>
                      </a:lnTo>
                      <a:lnTo>
                        <a:pt x="80" y="44"/>
                      </a:lnTo>
                      <a:lnTo>
                        <a:pt x="77" y="51"/>
                      </a:lnTo>
                      <a:lnTo>
                        <a:pt x="75" y="56"/>
                      </a:lnTo>
                      <a:lnTo>
                        <a:pt x="72" y="61"/>
                      </a:lnTo>
                      <a:lnTo>
                        <a:pt x="69" y="66"/>
                      </a:lnTo>
                      <a:lnTo>
                        <a:pt x="65" y="70"/>
                      </a:lnTo>
                      <a:lnTo>
                        <a:pt x="61" y="74"/>
                      </a:lnTo>
                      <a:lnTo>
                        <a:pt x="56" y="76"/>
                      </a:lnTo>
                      <a:lnTo>
                        <a:pt x="56" y="76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6" name="Freeform 146"/>
                <p:cNvSpPr/>
                <p:nvPr/>
              </p:nvSpPr>
              <p:spPr bwMode="auto">
                <a:xfrm>
                  <a:off x="1298575" y="2781994"/>
                  <a:ext cx="47625" cy="42862"/>
                </a:xfrm>
                <a:custGeom>
                  <a:avLst/>
                  <a:gdLst>
                    <a:gd name="T0" fmla="*/ 12 w 58"/>
                    <a:gd name="T1" fmla="*/ 7 h 54"/>
                    <a:gd name="T2" fmla="*/ 9 w 58"/>
                    <a:gd name="T3" fmla="*/ 30 h 54"/>
                    <a:gd name="T4" fmla="*/ 20 w 58"/>
                    <a:gd name="T5" fmla="*/ 46 h 54"/>
                    <a:gd name="T6" fmla="*/ 32 w 58"/>
                    <a:gd name="T7" fmla="*/ 49 h 54"/>
                    <a:gd name="T8" fmla="*/ 40 w 58"/>
                    <a:gd name="T9" fmla="*/ 47 h 54"/>
                    <a:gd name="T10" fmla="*/ 49 w 58"/>
                    <a:gd name="T11" fmla="*/ 38 h 54"/>
                    <a:gd name="T12" fmla="*/ 52 w 58"/>
                    <a:gd name="T13" fmla="*/ 28 h 54"/>
                    <a:gd name="T14" fmla="*/ 50 w 58"/>
                    <a:gd name="T15" fmla="*/ 18 h 54"/>
                    <a:gd name="T16" fmla="*/ 45 w 58"/>
                    <a:gd name="T17" fmla="*/ 10 h 54"/>
                    <a:gd name="T18" fmla="*/ 38 w 58"/>
                    <a:gd name="T19" fmla="*/ 8 h 54"/>
                    <a:gd name="T20" fmla="*/ 25 w 58"/>
                    <a:gd name="T21" fmla="*/ 12 h 54"/>
                    <a:gd name="T22" fmla="*/ 19 w 58"/>
                    <a:gd name="T23" fmla="*/ 20 h 54"/>
                    <a:gd name="T24" fmla="*/ 18 w 58"/>
                    <a:gd name="T25" fmla="*/ 28 h 54"/>
                    <a:gd name="T26" fmla="*/ 22 w 58"/>
                    <a:gd name="T27" fmla="*/ 34 h 54"/>
                    <a:gd name="T28" fmla="*/ 29 w 58"/>
                    <a:gd name="T29" fmla="*/ 34 h 54"/>
                    <a:gd name="T30" fmla="*/ 38 w 58"/>
                    <a:gd name="T31" fmla="*/ 31 h 54"/>
                    <a:gd name="T32" fmla="*/ 41 w 58"/>
                    <a:gd name="T33" fmla="*/ 26 h 54"/>
                    <a:gd name="T34" fmla="*/ 40 w 58"/>
                    <a:gd name="T35" fmla="*/ 23 h 54"/>
                    <a:gd name="T36" fmla="*/ 38 w 58"/>
                    <a:gd name="T37" fmla="*/ 20 h 54"/>
                    <a:gd name="T38" fmla="*/ 34 w 58"/>
                    <a:gd name="T39" fmla="*/ 23 h 54"/>
                    <a:gd name="T40" fmla="*/ 34 w 58"/>
                    <a:gd name="T41" fmla="*/ 26 h 54"/>
                    <a:gd name="T42" fmla="*/ 30 w 58"/>
                    <a:gd name="T43" fmla="*/ 22 h 54"/>
                    <a:gd name="T44" fmla="*/ 35 w 58"/>
                    <a:gd name="T45" fmla="*/ 17 h 54"/>
                    <a:gd name="T46" fmla="*/ 41 w 58"/>
                    <a:gd name="T47" fmla="*/ 16 h 54"/>
                    <a:gd name="T48" fmla="*/ 45 w 58"/>
                    <a:gd name="T49" fmla="*/ 23 h 54"/>
                    <a:gd name="T50" fmla="*/ 38 w 58"/>
                    <a:gd name="T51" fmla="*/ 34 h 54"/>
                    <a:gd name="T52" fmla="*/ 32 w 58"/>
                    <a:gd name="T53" fmla="*/ 38 h 54"/>
                    <a:gd name="T54" fmla="*/ 23 w 58"/>
                    <a:gd name="T55" fmla="*/ 40 h 54"/>
                    <a:gd name="T56" fmla="*/ 15 w 58"/>
                    <a:gd name="T57" fmla="*/ 33 h 54"/>
                    <a:gd name="T58" fmla="*/ 14 w 58"/>
                    <a:gd name="T59" fmla="*/ 21 h 54"/>
                    <a:gd name="T60" fmla="*/ 18 w 58"/>
                    <a:gd name="T61" fmla="*/ 14 h 54"/>
                    <a:gd name="T62" fmla="*/ 33 w 58"/>
                    <a:gd name="T63" fmla="*/ 5 h 54"/>
                    <a:gd name="T64" fmla="*/ 38 w 58"/>
                    <a:gd name="T65" fmla="*/ 5 h 54"/>
                    <a:gd name="T66" fmla="*/ 50 w 58"/>
                    <a:gd name="T67" fmla="*/ 9 h 54"/>
                    <a:gd name="T68" fmla="*/ 56 w 58"/>
                    <a:gd name="T69" fmla="*/ 18 h 54"/>
                    <a:gd name="T70" fmla="*/ 58 w 58"/>
                    <a:gd name="T71" fmla="*/ 27 h 54"/>
                    <a:gd name="T72" fmla="*/ 52 w 58"/>
                    <a:gd name="T73" fmla="*/ 40 h 54"/>
                    <a:gd name="T74" fmla="*/ 45 w 58"/>
                    <a:gd name="T75" fmla="*/ 49 h 54"/>
                    <a:gd name="T76" fmla="*/ 32 w 58"/>
                    <a:gd name="T77" fmla="*/ 54 h 54"/>
                    <a:gd name="T78" fmla="*/ 18 w 58"/>
                    <a:gd name="T79" fmla="*/ 52 h 54"/>
                    <a:gd name="T80" fmla="*/ 6 w 58"/>
                    <a:gd name="T81" fmla="*/ 46 h 54"/>
                    <a:gd name="T82" fmla="*/ 1 w 58"/>
                    <a:gd name="T83" fmla="*/ 34 h 54"/>
                    <a:gd name="T84" fmla="*/ 5 w 58"/>
                    <a:gd name="T85" fmla="*/ 9 h 54"/>
                    <a:gd name="T86" fmla="*/ 14 w 58"/>
                    <a:gd name="T87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8" h="54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7"/>
                      </a:lnTo>
                      <a:lnTo>
                        <a:pt x="9" y="15"/>
                      </a:lnTo>
                      <a:lnTo>
                        <a:pt x="8" y="23"/>
                      </a:lnTo>
                      <a:lnTo>
                        <a:pt x="9" y="30"/>
                      </a:lnTo>
                      <a:lnTo>
                        <a:pt x="11" y="37"/>
                      </a:lnTo>
                      <a:lnTo>
                        <a:pt x="16" y="43"/>
                      </a:lnTo>
                      <a:lnTo>
                        <a:pt x="20" y="46"/>
                      </a:lnTo>
                      <a:lnTo>
                        <a:pt x="23" y="47"/>
                      </a:lnTo>
                      <a:lnTo>
                        <a:pt x="27" y="49"/>
                      </a:lnTo>
                      <a:lnTo>
                        <a:pt x="32" y="49"/>
                      </a:lnTo>
                      <a:lnTo>
                        <a:pt x="32" y="49"/>
                      </a:lnTo>
                      <a:lnTo>
                        <a:pt x="36" y="49"/>
                      </a:lnTo>
                      <a:lnTo>
                        <a:pt x="40" y="47"/>
                      </a:lnTo>
                      <a:lnTo>
                        <a:pt x="43" y="45"/>
                      </a:lnTo>
                      <a:lnTo>
                        <a:pt x="46" y="43"/>
                      </a:lnTo>
                      <a:lnTo>
                        <a:pt x="49" y="38"/>
                      </a:lnTo>
                      <a:lnTo>
                        <a:pt x="50" y="35"/>
                      </a:lnTo>
                      <a:lnTo>
                        <a:pt x="52" y="32"/>
                      </a:lnTo>
                      <a:lnTo>
                        <a:pt x="52" y="28"/>
                      </a:lnTo>
                      <a:lnTo>
                        <a:pt x="52" y="28"/>
                      </a:lnTo>
                      <a:lnTo>
                        <a:pt x="52" y="23"/>
                      </a:lnTo>
                      <a:lnTo>
                        <a:pt x="50" y="18"/>
                      </a:lnTo>
                      <a:lnTo>
                        <a:pt x="49" y="14"/>
                      </a:lnTo>
                      <a:lnTo>
                        <a:pt x="47" y="12"/>
                      </a:lnTo>
                      <a:lnTo>
                        <a:pt x="45" y="10"/>
                      </a:lnTo>
                      <a:lnTo>
                        <a:pt x="42" y="9"/>
                      </a:lnTo>
                      <a:lnTo>
                        <a:pt x="38" y="8"/>
                      </a:lnTo>
                      <a:lnTo>
                        <a:pt x="38" y="8"/>
                      </a:lnTo>
                      <a:lnTo>
                        <a:pt x="33" y="9"/>
                      </a:lnTo>
                      <a:lnTo>
                        <a:pt x="28" y="10"/>
                      </a:lnTo>
                      <a:lnTo>
                        <a:pt x="25" y="12"/>
                      </a:lnTo>
                      <a:lnTo>
                        <a:pt x="22" y="15"/>
                      </a:lnTo>
                      <a:lnTo>
                        <a:pt x="20" y="18"/>
                      </a:lnTo>
                      <a:lnTo>
                        <a:pt x="19" y="20"/>
                      </a:lnTo>
                      <a:lnTo>
                        <a:pt x="18" y="25"/>
                      </a:lnTo>
                      <a:lnTo>
                        <a:pt x="18" y="25"/>
                      </a:lnTo>
                      <a:lnTo>
                        <a:pt x="18" y="28"/>
                      </a:lnTo>
                      <a:lnTo>
                        <a:pt x="19" y="32"/>
                      </a:lnTo>
                      <a:lnTo>
                        <a:pt x="20" y="33"/>
                      </a:lnTo>
                      <a:lnTo>
                        <a:pt x="22" y="34"/>
                      </a:lnTo>
                      <a:lnTo>
                        <a:pt x="25" y="35"/>
                      </a:lnTo>
                      <a:lnTo>
                        <a:pt x="29" y="34"/>
                      </a:lnTo>
                      <a:lnTo>
                        <a:pt x="29" y="34"/>
                      </a:lnTo>
                      <a:lnTo>
                        <a:pt x="33" y="34"/>
                      </a:lnTo>
                      <a:lnTo>
                        <a:pt x="36" y="33"/>
                      </a:lnTo>
                      <a:lnTo>
                        <a:pt x="38" y="31"/>
                      </a:lnTo>
                      <a:lnTo>
                        <a:pt x="40" y="29"/>
                      </a:lnTo>
                      <a:lnTo>
                        <a:pt x="41" y="27"/>
                      </a:lnTo>
                      <a:lnTo>
                        <a:pt x="41" y="26"/>
                      </a:lnTo>
                      <a:lnTo>
                        <a:pt x="41" y="24"/>
                      </a:lnTo>
                      <a:lnTo>
                        <a:pt x="40" y="23"/>
                      </a:lnTo>
                      <a:lnTo>
                        <a:pt x="40" y="23"/>
                      </a:lnTo>
                      <a:lnTo>
                        <a:pt x="40" y="20"/>
                      </a:lnTo>
                      <a:lnTo>
                        <a:pt x="38" y="20"/>
                      </a:lnTo>
                      <a:lnTo>
                        <a:pt x="38" y="20"/>
                      </a:lnTo>
                      <a:lnTo>
                        <a:pt x="36" y="20"/>
                      </a:lnTo>
                      <a:lnTo>
                        <a:pt x="35" y="21"/>
                      </a:lnTo>
                      <a:lnTo>
                        <a:pt x="34" y="23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4" y="26"/>
                      </a:lnTo>
                      <a:lnTo>
                        <a:pt x="32" y="26"/>
                      </a:lnTo>
                      <a:lnTo>
                        <a:pt x="30" y="23"/>
                      </a:lnTo>
                      <a:lnTo>
                        <a:pt x="30" y="22"/>
                      </a:lnTo>
                      <a:lnTo>
                        <a:pt x="31" y="20"/>
                      </a:lnTo>
                      <a:lnTo>
                        <a:pt x="32" y="18"/>
                      </a:lnTo>
                      <a:lnTo>
                        <a:pt x="35" y="17"/>
                      </a:lnTo>
                      <a:lnTo>
                        <a:pt x="35" y="17"/>
                      </a:lnTo>
                      <a:lnTo>
                        <a:pt x="38" y="16"/>
                      </a:lnTo>
                      <a:lnTo>
                        <a:pt x="41" y="16"/>
                      </a:lnTo>
                      <a:lnTo>
                        <a:pt x="43" y="18"/>
                      </a:lnTo>
                      <a:lnTo>
                        <a:pt x="45" y="20"/>
                      </a:lnTo>
                      <a:lnTo>
                        <a:pt x="45" y="23"/>
                      </a:lnTo>
                      <a:lnTo>
                        <a:pt x="44" y="27"/>
                      </a:lnTo>
                      <a:lnTo>
                        <a:pt x="42" y="31"/>
                      </a:lnTo>
                      <a:lnTo>
                        <a:pt x="38" y="34"/>
                      </a:lnTo>
                      <a:lnTo>
                        <a:pt x="38" y="34"/>
                      </a:lnTo>
                      <a:lnTo>
                        <a:pt x="35" y="36"/>
                      </a:lnTo>
                      <a:lnTo>
                        <a:pt x="32" y="38"/>
                      </a:lnTo>
                      <a:lnTo>
                        <a:pt x="28" y="39"/>
                      </a:lnTo>
                      <a:lnTo>
                        <a:pt x="23" y="40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8" y="36"/>
                      </a:lnTo>
                      <a:lnTo>
                        <a:pt x="15" y="33"/>
                      </a:lnTo>
                      <a:lnTo>
                        <a:pt x="14" y="29"/>
                      </a:lnTo>
                      <a:lnTo>
                        <a:pt x="13" y="25"/>
                      </a:lnTo>
                      <a:lnTo>
                        <a:pt x="14" y="21"/>
                      </a:lnTo>
                      <a:lnTo>
                        <a:pt x="15" y="17"/>
                      </a:lnTo>
                      <a:lnTo>
                        <a:pt x="18" y="14"/>
                      </a:lnTo>
                      <a:lnTo>
                        <a:pt x="18" y="14"/>
                      </a:lnTo>
                      <a:lnTo>
                        <a:pt x="22" y="10"/>
                      </a:lnTo>
                      <a:lnTo>
                        <a:pt x="28" y="7"/>
                      </a:lnTo>
                      <a:lnTo>
                        <a:pt x="33" y="5"/>
                      </a:lnTo>
                      <a:lnTo>
                        <a:pt x="35" y="5"/>
                      </a:lnTo>
                      <a:lnTo>
                        <a:pt x="38" y="5"/>
                      </a:lnTo>
                      <a:lnTo>
                        <a:pt x="38" y="5"/>
                      </a:lnTo>
                      <a:lnTo>
                        <a:pt x="44" y="6"/>
                      </a:lnTo>
                      <a:lnTo>
                        <a:pt x="47" y="7"/>
                      </a:lnTo>
                      <a:lnTo>
                        <a:pt x="50" y="9"/>
                      </a:lnTo>
                      <a:lnTo>
                        <a:pt x="52" y="11"/>
                      </a:lnTo>
                      <a:lnTo>
                        <a:pt x="54" y="14"/>
                      </a:lnTo>
                      <a:lnTo>
                        <a:pt x="56" y="18"/>
                      </a:lnTo>
                      <a:lnTo>
                        <a:pt x="58" y="23"/>
                      </a:lnTo>
                      <a:lnTo>
                        <a:pt x="58" y="23"/>
                      </a:lnTo>
                      <a:lnTo>
                        <a:pt x="58" y="27"/>
                      </a:lnTo>
                      <a:lnTo>
                        <a:pt x="57" y="31"/>
                      </a:lnTo>
                      <a:lnTo>
                        <a:pt x="55" y="36"/>
                      </a:lnTo>
                      <a:lnTo>
                        <a:pt x="52" y="40"/>
                      </a:lnTo>
                      <a:lnTo>
                        <a:pt x="52" y="40"/>
                      </a:lnTo>
                      <a:lnTo>
                        <a:pt x="49" y="46"/>
                      </a:lnTo>
                      <a:lnTo>
                        <a:pt x="45" y="49"/>
                      </a:lnTo>
                      <a:lnTo>
                        <a:pt x="41" y="51"/>
                      </a:lnTo>
                      <a:lnTo>
                        <a:pt x="37" y="53"/>
                      </a:lnTo>
                      <a:lnTo>
                        <a:pt x="32" y="54"/>
                      </a:lnTo>
                      <a:lnTo>
                        <a:pt x="28" y="54"/>
                      </a:lnTo>
                      <a:lnTo>
                        <a:pt x="18" y="52"/>
                      </a:lnTo>
                      <a:lnTo>
                        <a:pt x="18" y="52"/>
                      </a:lnTo>
                      <a:lnTo>
                        <a:pt x="13" y="51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4" y="43"/>
                      </a:lnTo>
                      <a:lnTo>
                        <a:pt x="2" y="38"/>
                      </a:lnTo>
                      <a:lnTo>
                        <a:pt x="1" y="34"/>
                      </a:lnTo>
                      <a:lnTo>
                        <a:pt x="0" y="25"/>
                      </a:lnTo>
                      <a:lnTo>
                        <a:pt x="2" y="17"/>
                      </a:lnTo>
                      <a:lnTo>
                        <a:pt x="5" y="9"/>
                      </a:lnTo>
                      <a:lnTo>
                        <a:pt x="8" y="6"/>
                      </a:lnTo>
                      <a:lnTo>
                        <a:pt x="11" y="3"/>
                      </a:lnTo>
                      <a:lnTo>
                        <a:pt x="14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7" name="Freeform 147"/>
                <p:cNvSpPr/>
                <p:nvPr/>
              </p:nvSpPr>
              <p:spPr bwMode="auto">
                <a:xfrm>
                  <a:off x="1358900" y="3042344"/>
                  <a:ext cx="17462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7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4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7 h 26"/>
                    <a:gd name="T36" fmla="*/ 17 w 20"/>
                    <a:gd name="T37" fmla="*/ 4 h 26"/>
                    <a:gd name="T38" fmla="*/ 14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4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7" y="4"/>
                      </a:lnTo>
                      <a:lnTo>
                        <a:pt x="14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8" name="Freeform 148"/>
                <p:cNvSpPr/>
                <p:nvPr/>
              </p:nvSpPr>
              <p:spPr bwMode="auto">
                <a:xfrm>
                  <a:off x="1444625" y="2955032"/>
                  <a:ext cx="15875" cy="15875"/>
                </a:xfrm>
                <a:custGeom>
                  <a:avLst/>
                  <a:gdLst>
                    <a:gd name="T0" fmla="*/ 8 w 21"/>
                    <a:gd name="T1" fmla="*/ 0 h 20"/>
                    <a:gd name="T2" fmla="*/ 8 w 21"/>
                    <a:gd name="T3" fmla="*/ 0 h 20"/>
                    <a:gd name="T4" fmla="*/ 6 w 21"/>
                    <a:gd name="T5" fmla="*/ 1 h 20"/>
                    <a:gd name="T6" fmla="*/ 3 w 21"/>
                    <a:gd name="T7" fmla="*/ 4 h 20"/>
                    <a:gd name="T8" fmla="*/ 1 w 21"/>
                    <a:gd name="T9" fmla="*/ 8 h 20"/>
                    <a:gd name="T10" fmla="*/ 0 w 21"/>
                    <a:gd name="T11" fmla="*/ 12 h 20"/>
                    <a:gd name="T12" fmla="*/ 0 w 21"/>
                    <a:gd name="T13" fmla="*/ 12 h 20"/>
                    <a:gd name="T14" fmla="*/ 1 w 21"/>
                    <a:gd name="T15" fmla="*/ 16 h 20"/>
                    <a:gd name="T16" fmla="*/ 3 w 21"/>
                    <a:gd name="T17" fmla="*/ 18 h 20"/>
                    <a:gd name="T18" fmla="*/ 6 w 21"/>
                    <a:gd name="T19" fmla="*/ 20 h 20"/>
                    <a:gd name="T20" fmla="*/ 8 w 21"/>
                    <a:gd name="T21" fmla="*/ 20 h 20"/>
                    <a:gd name="T22" fmla="*/ 8 w 21"/>
                    <a:gd name="T23" fmla="*/ 20 h 20"/>
                    <a:gd name="T24" fmla="*/ 12 w 21"/>
                    <a:gd name="T25" fmla="*/ 20 h 20"/>
                    <a:gd name="T26" fmla="*/ 17 w 21"/>
                    <a:gd name="T27" fmla="*/ 18 h 20"/>
                    <a:gd name="T28" fmla="*/ 20 w 21"/>
                    <a:gd name="T29" fmla="*/ 16 h 20"/>
                    <a:gd name="T30" fmla="*/ 21 w 21"/>
                    <a:gd name="T31" fmla="*/ 12 h 20"/>
                    <a:gd name="T32" fmla="*/ 21 w 21"/>
                    <a:gd name="T33" fmla="*/ 12 h 20"/>
                    <a:gd name="T34" fmla="*/ 20 w 21"/>
                    <a:gd name="T35" fmla="*/ 8 h 20"/>
                    <a:gd name="T36" fmla="*/ 17 w 21"/>
                    <a:gd name="T37" fmla="*/ 4 h 20"/>
                    <a:gd name="T38" fmla="*/ 12 w 21"/>
                    <a:gd name="T39" fmla="*/ 1 h 20"/>
                    <a:gd name="T40" fmla="*/ 8 w 21"/>
                    <a:gd name="T41" fmla="*/ 0 h 20"/>
                    <a:gd name="T42" fmla="*/ 8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2" y="20"/>
                      </a:lnTo>
                      <a:lnTo>
                        <a:pt x="17" y="18"/>
                      </a:lnTo>
                      <a:lnTo>
                        <a:pt x="20" y="16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0" y="8"/>
                      </a:lnTo>
                      <a:lnTo>
                        <a:pt x="17" y="4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49" name="Freeform 149"/>
                <p:cNvSpPr/>
                <p:nvPr/>
              </p:nvSpPr>
              <p:spPr bwMode="auto">
                <a:xfrm>
                  <a:off x="1281112" y="2853432"/>
                  <a:ext cx="15875" cy="15875"/>
                </a:xfrm>
                <a:custGeom>
                  <a:avLst/>
                  <a:gdLst>
                    <a:gd name="T0" fmla="*/ 9 w 22"/>
                    <a:gd name="T1" fmla="*/ 0 h 22"/>
                    <a:gd name="T2" fmla="*/ 9 w 22"/>
                    <a:gd name="T3" fmla="*/ 0 h 22"/>
                    <a:gd name="T4" fmla="*/ 5 w 22"/>
                    <a:gd name="T5" fmla="*/ 1 h 22"/>
                    <a:gd name="T6" fmla="*/ 3 w 22"/>
                    <a:gd name="T7" fmla="*/ 4 h 22"/>
                    <a:gd name="T8" fmla="*/ 1 w 22"/>
                    <a:gd name="T9" fmla="*/ 8 h 22"/>
                    <a:gd name="T10" fmla="*/ 0 w 22"/>
                    <a:gd name="T11" fmla="*/ 12 h 22"/>
                    <a:gd name="T12" fmla="*/ 0 w 22"/>
                    <a:gd name="T13" fmla="*/ 12 h 22"/>
                    <a:gd name="T14" fmla="*/ 1 w 22"/>
                    <a:gd name="T15" fmla="*/ 16 h 22"/>
                    <a:gd name="T16" fmla="*/ 3 w 22"/>
                    <a:gd name="T17" fmla="*/ 18 h 22"/>
                    <a:gd name="T18" fmla="*/ 5 w 22"/>
                    <a:gd name="T19" fmla="*/ 21 h 22"/>
                    <a:gd name="T20" fmla="*/ 9 w 22"/>
                    <a:gd name="T21" fmla="*/ 22 h 22"/>
                    <a:gd name="T22" fmla="*/ 9 w 22"/>
                    <a:gd name="T23" fmla="*/ 22 h 22"/>
                    <a:gd name="T24" fmla="*/ 13 w 22"/>
                    <a:gd name="T25" fmla="*/ 21 h 22"/>
                    <a:gd name="T26" fmla="*/ 17 w 22"/>
                    <a:gd name="T27" fmla="*/ 18 h 22"/>
                    <a:gd name="T28" fmla="*/ 21 w 22"/>
                    <a:gd name="T29" fmla="*/ 16 h 22"/>
                    <a:gd name="T30" fmla="*/ 22 w 22"/>
                    <a:gd name="T31" fmla="*/ 12 h 22"/>
                    <a:gd name="T32" fmla="*/ 22 w 22"/>
                    <a:gd name="T33" fmla="*/ 12 h 22"/>
                    <a:gd name="T34" fmla="*/ 21 w 22"/>
                    <a:gd name="T35" fmla="*/ 8 h 22"/>
                    <a:gd name="T36" fmla="*/ 17 w 22"/>
                    <a:gd name="T37" fmla="*/ 4 h 22"/>
                    <a:gd name="T38" fmla="*/ 13 w 22"/>
                    <a:gd name="T39" fmla="*/ 1 h 22"/>
                    <a:gd name="T40" fmla="*/ 9 w 22"/>
                    <a:gd name="T41" fmla="*/ 0 h 22"/>
                    <a:gd name="T42" fmla="*/ 9 w 22"/>
                    <a:gd name="T4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" h="22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5" y="21"/>
                      </a:lnTo>
                      <a:lnTo>
                        <a:pt x="9" y="22"/>
                      </a:lnTo>
                      <a:lnTo>
                        <a:pt x="9" y="22"/>
                      </a:lnTo>
                      <a:lnTo>
                        <a:pt x="13" y="21"/>
                      </a:lnTo>
                      <a:lnTo>
                        <a:pt x="17" y="18"/>
                      </a:lnTo>
                      <a:lnTo>
                        <a:pt x="21" y="16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1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0" name="Freeform 150"/>
                <p:cNvSpPr/>
                <p:nvPr/>
              </p:nvSpPr>
              <p:spPr bwMode="auto">
                <a:xfrm>
                  <a:off x="1260475" y="2945507"/>
                  <a:ext cx="15875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1 h 20"/>
                    <a:gd name="T6" fmla="*/ 3 w 20"/>
                    <a:gd name="T7" fmla="*/ 4 h 20"/>
                    <a:gd name="T8" fmla="*/ 1 w 20"/>
                    <a:gd name="T9" fmla="*/ 7 h 20"/>
                    <a:gd name="T10" fmla="*/ 0 w 20"/>
                    <a:gd name="T11" fmla="*/ 11 h 20"/>
                    <a:gd name="T12" fmla="*/ 0 w 20"/>
                    <a:gd name="T13" fmla="*/ 11 h 20"/>
                    <a:gd name="T14" fmla="*/ 1 w 20"/>
                    <a:gd name="T15" fmla="*/ 15 h 20"/>
                    <a:gd name="T16" fmla="*/ 3 w 20"/>
                    <a:gd name="T17" fmla="*/ 18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1 h 20"/>
                    <a:gd name="T32" fmla="*/ 20 w 20"/>
                    <a:gd name="T33" fmla="*/ 11 h 20"/>
                    <a:gd name="T34" fmla="*/ 19 w 20"/>
                    <a:gd name="T35" fmla="*/ 7 h 20"/>
                    <a:gd name="T36" fmla="*/ 18 w 20"/>
                    <a:gd name="T37" fmla="*/ 4 h 20"/>
                    <a:gd name="T38" fmla="*/ 15 w 20"/>
                    <a:gd name="T39" fmla="*/ 1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5"/>
                      </a:lnTo>
                      <a:lnTo>
                        <a:pt x="3" y="18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8"/>
                      </a:lnTo>
                      <a:lnTo>
                        <a:pt x="19" y="15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1" name="Freeform 151"/>
                <p:cNvSpPr/>
                <p:nvPr/>
              </p:nvSpPr>
              <p:spPr bwMode="auto">
                <a:xfrm>
                  <a:off x="1516062" y="3099494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7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2" name="Freeform 152"/>
                <p:cNvSpPr/>
                <p:nvPr/>
              </p:nvSpPr>
              <p:spPr bwMode="auto">
                <a:xfrm>
                  <a:off x="1196975" y="3099494"/>
                  <a:ext cx="17462" cy="22225"/>
                </a:xfrm>
                <a:custGeom>
                  <a:avLst/>
                  <a:gdLst>
                    <a:gd name="T0" fmla="*/ 9 w 21"/>
                    <a:gd name="T1" fmla="*/ 0 h 26"/>
                    <a:gd name="T2" fmla="*/ 9 w 21"/>
                    <a:gd name="T3" fmla="*/ 0 h 26"/>
                    <a:gd name="T4" fmla="*/ 5 w 21"/>
                    <a:gd name="T5" fmla="*/ 1 h 26"/>
                    <a:gd name="T6" fmla="*/ 3 w 21"/>
                    <a:gd name="T7" fmla="*/ 3 h 26"/>
                    <a:gd name="T8" fmla="*/ 1 w 21"/>
                    <a:gd name="T9" fmla="*/ 7 h 26"/>
                    <a:gd name="T10" fmla="*/ 0 w 21"/>
                    <a:gd name="T11" fmla="*/ 11 h 26"/>
                    <a:gd name="T12" fmla="*/ 0 w 21"/>
                    <a:gd name="T13" fmla="*/ 11 h 26"/>
                    <a:gd name="T14" fmla="*/ 1 w 21"/>
                    <a:gd name="T15" fmla="*/ 17 h 26"/>
                    <a:gd name="T16" fmla="*/ 3 w 21"/>
                    <a:gd name="T17" fmla="*/ 22 h 26"/>
                    <a:gd name="T18" fmla="*/ 5 w 21"/>
                    <a:gd name="T19" fmla="*/ 25 h 26"/>
                    <a:gd name="T20" fmla="*/ 9 w 21"/>
                    <a:gd name="T21" fmla="*/ 26 h 26"/>
                    <a:gd name="T22" fmla="*/ 9 w 21"/>
                    <a:gd name="T23" fmla="*/ 26 h 26"/>
                    <a:gd name="T24" fmla="*/ 13 w 21"/>
                    <a:gd name="T25" fmla="*/ 25 h 26"/>
                    <a:gd name="T26" fmla="*/ 17 w 21"/>
                    <a:gd name="T27" fmla="*/ 22 h 26"/>
                    <a:gd name="T28" fmla="*/ 20 w 21"/>
                    <a:gd name="T29" fmla="*/ 17 h 26"/>
                    <a:gd name="T30" fmla="*/ 21 w 21"/>
                    <a:gd name="T31" fmla="*/ 11 h 26"/>
                    <a:gd name="T32" fmla="*/ 21 w 21"/>
                    <a:gd name="T33" fmla="*/ 11 h 26"/>
                    <a:gd name="T34" fmla="*/ 20 w 21"/>
                    <a:gd name="T35" fmla="*/ 7 h 26"/>
                    <a:gd name="T36" fmla="*/ 17 w 21"/>
                    <a:gd name="T37" fmla="*/ 3 h 26"/>
                    <a:gd name="T38" fmla="*/ 13 w 21"/>
                    <a:gd name="T39" fmla="*/ 1 h 26"/>
                    <a:gd name="T40" fmla="*/ 9 w 21"/>
                    <a:gd name="T41" fmla="*/ 0 h 26"/>
                    <a:gd name="T42" fmla="*/ 9 w 21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20" y="17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3" name="Freeform 153"/>
                <p:cNvSpPr/>
                <p:nvPr/>
              </p:nvSpPr>
              <p:spPr bwMode="auto">
                <a:xfrm>
                  <a:off x="1397000" y="2777232"/>
                  <a:ext cx="15875" cy="15875"/>
                </a:xfrm>
                <a:custGeom>
                  <a:avLst/>
                  <a:gdLst>
                    <a:gd name="T0" fmla="*/ 9 w 21"/>
                    <a:gd name="T1" fmla="*/ 0 h 20"/>
                    <a:gd name="T2" fmla="*/ 9 w 21"/>
                    <a:gd name="T3" fmla="*/ 0 h 20"/>
                    <a:gd name="T4" fmla="*/ 4 w 21"/>
                    <a:gd name="T5" fmla="*/ 1 h 20"/>
                    <a:gd name="T6" fmla="*/ 2 w 21"/>
                    <a:gd name="T7" fmla="*/ 4 h 20"/>
                    <a:gd name="T8" fmla="*/ 0 w 21"/>
                    <a:gd name="T9" fmla="*/ 7 h 20"/>
                    <a:gd name="T10" fmla="*/ 0 w 21"/>
                    <a:gd name="T11" fmla="*/ 11 h 20"/>
                    <a:gd name="T12" fmla="*/ 0 w 21"/>
                    <a:gd name="T13" fmla="*/ 11 h 20"/>
                    <a:gd name="T14" fmla="*/ 0 w 21"/>
                    <a:gd name="T15" fmla="*/ 15 h 20"/>
                    <a:gd name="T16" fmla="*/ 2 w 21"/>
                    <a:gd name="T17" fmla="*/ 18 h 20"/>
                    <a:gd name="T18" fmla="*/ 4 w 21"/>
                    <a:gd name="T19" fmla="*/ 19 h 20"/>
                    <a:gd name="T20" fmla="*/ 9 w 21"/>
                    <a:gd name="T21" fmla="*/ 20 h 20"/>
                    <a:gd name="T22" fmla="*/ 9 w 21"/>
                    <a:gd name="T23" fmla="*/ 20 h 20"/>
                    <a:gd name="T24" fmla="*/ 13 w 21"/>
                    <a:gd name="T25" fmla="*/ 19 h 20"/>
                    <a:gd name="T26" fmla="*/ 17 w 21"/>
                    <a:gd name="T27" fmla="*/ 18 h 20"/>
                    <a:gd name="T28" fmla="*/ 20 w 21"/>
                    <a:gd name="T29" fmla="*/ 15 h 20"/>
                    <a:gd name="T30" fmla="*/ 21 w 21"/>
                    <a:gd name="T31" fmla="*/ 11 h 20"/>
                    <a:gd name="T32" fmla="*/ 21 w 21"/>
                    <a:gd name="T33" fmla="*/ 11 h 20"/>
                    <a:gd name="T34" fmla="*/ 20 w 21"/>
                    <a:gd name="T35" fmla="*/ 7 h 20"/>
                    <a:gd name="T36" fmla="*/ 17 w 21"/>
                    <a:gd name="T37" fmla="*/ 4 h 20"/>
                    <a:gd name="T38" fmla="*/ 13 w 21"/>
                    <a:gd name="T39" fmla="*/ 1 h 20"/>
                    <a:gd name="T40" fmla="*/ 9 w 21"/>
                    <a:gd name="T41" fmla="*/ 0 h 20"/>
                    <a:gd name="T42" fmla="*/ 9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4" y="1"/>
                      </a:lnTo>
                      <a:lnTo>
                        <a:pt x="2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2" y="18"/>
                      </a:lnTo>
                      <a:lnTo>
                        <a:pt x="4" y="19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13" y="19"/>
                      </a:lnTo>
                      <a:lnTo>
                        <a:pt x="17" y="18"/>
                      </a:lnTo>
                      <a:lnTo>
                        <a:pt x="20" y="15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4" name="Freeform 154"/>
                <p:cNvSpPr/>
                <p:nvPr/>
              </p:nvSpPr>
              <p:spPr bwMode="auto">
                <a:xfrm>
                  <a:off x="1354137" y="2735957"/>
                  <a:ext cx="15875" cy="15875"/>
                </a:xfrm>
                <a:custGeom>
                  <a:avLst/>
                  <a:gdLst>
                    <a:gd name="T0" fmla="*/ 12 w 20"/>
                    <a:gd name="T1" fmla="*/ 0 h 20"/>
                    <a:gd name="T2" fmla="*/ 12 w 20"/>
                    <a:gd name="T3" fmla="*/ 0 h 20"/>
                    <a:gd name="T4" fmla="*/ 7 w 20"/>
                    <a:gd name="T5" fmla="*/ 1 h 20"/>
                    <a:gd name="T6" fmla="*/ 4 w 20"/>
                    <a:gd name="T7" fmla="*/ 3 h 20"/>
                    <a:gd name="T8" fmla="*/ 1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1 w 20"/>
                    <a:gd name="T15" fmla="*/ 13 h 20"/>
                    <a:gd name="T16" fmla="*/ 4 w 20"/>
                    <a:gd name="T17" fmla="*/ 17 h 20"/>
                    <a:gd name="T18" fmla="*/ 7 w 20"/>
                    <a:gd name="T19" fmla="*/ 20 h 20"/>
                    <a:gd name="T20" fmla="*/ 12 w 20"/>
                    <a:gd name="T21" fmla="*/ 20 h 20"/>
                    <a:gd name="T22" fmla="*/ 12 w 20"/>
                    <a:gd name="T23" fmla="*/ 20 h 20"/>
                    <a:gd name="T24" fmla="*/ 14 w 20"/>
                    <a:gd name="T25" fmla="*/ 20 h 20"/>
                    <a:gd name="T26" fmla="*/ 17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7 w 20"/>
                    <a:gd name="T37" fmla="*/ 3 h 20"/>
                    <a:gd name="T38" fmla="*/ 14 w 20"/>
                    <a:gd name="T39" fmla="*/ 1 h 20"/>
                    <a:gd name="T40" fmla="*/ 12 w 20"/>
                    <a:gd name="T41" fmla="*/ 0 h 20"/>
                    <a:gd name="T42" fmla="*/ 12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3"/>
                      </a:lnTo>
                      <a:lnTo>
                        <a:pt x="4" y="17"/>
                      </a:lnTo>
                      <a:lnTo>
                        <a:pt x="7" y="20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4" y="20"/>
                      </a:lnTo>
                      <a:lnTo>
                        <a:pt x="17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7" y="3"/>
                      </a:lnTo>
                      <a:lnTo>
                        <a:pt x="14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5" name="Freeform 155"/>
                <p:cNvSpPr/>
                <p:nvPr/>
              </p:nvSpPr>
              <p:spPr bwMode="auto">
                <a:xfrm>
                  <a:off x="1354137" y="2702619"/>
                  <a:ext cx="42862" cy="46037"/>
                </a:xfrm>
                <a:custGeom>
                  <a:avLst/>
                  <a:gdLst>
                    <a:gd name="T0" fmla="*/ 53 w 53"/>
                    <a:gd name="T1" fmla="*/ 10 h 57"/>
                    <a:gd name="T2" fmla="*/ 34 w 53"/>
                    <a:gd name="T3" fmla="*/ 4 h 57"/>
                    <a:gd name="T4" fmla="*/ 19 w 53"/>
                    <a:gd name="T5" fmla="*/ 9 h 57"/>
                    <a:gd name="T6" fmla="*/ 9 w 53"/>
                    <a:gd name="T7" fmla="*/ 18 h 57"/>
                    <a:gd name="T8" fmla="*/ 7 w 53"/>
                    <a:gd name="T9" fmla="*/ 33 h 57"/>
                    <a:gd name="T10" fmla="*/ 8 w 53"/>
                    <a:gd name="T11" fmla="*/ 37 h 57"/>
                    <a:gd name="T12" fmla="*/ 13 w 53"/>
                    <a:gd name="T13" fmla="*/ 44 h 57"/>
                    <a:gd name="T14" fmla="*/ 19 w 53"/>
                    <a:gd name="T15" fmla="*/ 49 h 57"/>
                    <a:gd name="T16" fmla="*/ 26 w 53"/>
                    <a:gd name="T17" fmla="*/ 51 h 57"/>
                    <a:gd name="T18" fmla="*/ 30 w 53"/>
                    <a:gd name="T19" fmla="*/ 50 h 57"/>
                    <a:gd name="T20" fmla="*/ 38 w 53"/>
                    <a:gd name="T21" fmla="*/ 48 h 57"/>
                    <a:gd name="T22" fmla="*/ 44 w 53"/>
                    <a:gd name="T23" fmla="*/ 44 h 57"/>
                    <a:gd name="T24" fmla="*/ 46 w 53"/>
                    <a:gd name="T25" fmla="*/ 38 h 57"/>
                    <a:gd name="T26" fmla="*/ 47 w 53"/>
                    <a:gd name="T27" fmla="*/ 33 h 57"/>
                    <a:gd name="T28" fmla="*/ 43 w 53"/>
                    <a:gd name="T29" fmla="*/ 25 h 57"/>
                    <a:gd name="T30" fmla="*/ 37 w 53"/>
                    <a:gd name="T31" fmla="*/ 20 h 57"/>
                    <a:gd name="T32" fmla="*/ 27 w 53"/>
                    <a:gd name="T33" fmla="*/ 19 h 57"/>
                    <a:gd name="T34" fmla="*/ 24 w 53"/>
                    <a:gd name="T35" fmla="*/ 19 h 57"/>
                    <a:gd name="T36" fmla="*/ 19 w 53"/>
                    <a:gd name="T37" fmla="*/ 23 h 57"/>
                    <a:gd name="T38" fmla="*/ 18 w 53"/>
                    <a:gd name="T39" fmla="*/ 27 h 57"/>
                    <a:gd name="T40" fmla="*/ 18 w 53"/>
                    <a:gd name="T41" fmla="*/ 30 h 57"/>
                    <a:gd name="T42" fmla="*/ 26 w 53"/>
                    <a:gd name="T43" fmla="*/ 40 h 57"/>
                    <a:gd name="T44" fmla="*/ 33 w 53"/>
                    <a:gd name="T45" fmla="*/ 39 h 57"/>
                    <a:gd name="T46" fmla="*/ 34 w 53"/>
                    <a:gd name="T47" fmla="*/ 38 h 57"/>
                    <a:gd name="T48" fmla="*/ 35 w 53"/>
                    <a:gd name="T49" fmla="*/ 36 h 57"/>
                    <a:gd name="T50" fmla="*/ 33 w 53"/>
                    <a:gd name="T51" fmla="*/ 33 h 57"/>
                    <a:gd name="T52" fmla="*/ 30 w 53"/>
                    <a:gd name="T53" fmla="*/ 33 h 57"/>
                    <a:gd name="T54" fmla="*/ 29 w 53"/>
                    <a:gd name="T55" fmla="*/ 33 h 57"/>
                    <a:gd name="T56" fmla="*/ 31 w 53"/>
                    <a:gd name="T57" fmla="*/ 29 h 57"/>
                    <a:gd name="T58" fmla="*/ 34 w 53"/>
                    <a:gd name="T59" fmla="*/ 28 h 57"/>
                    <a:gd name="T60" fmla="*/ 38 w 53"/>
                    <a:gd name="T61" fmla="*/ 30 h 57"/>
                    <a:gd name="T62" fmla="*/ 40 w 53"/>
                    <a:gd name="T63" fmla="*/ 33 h 57"/>
                    <a:gd name="T64" fmla="*/ 38 w 53"/>
                    <a:gd name="T65" fmla="*/ 40 h 57"/>
                    <a:gd name="T66" fmla="*/ 33 w 53"/>
                    <a:gd name="T67" fmla="*/ 43 h 57"/>
                    <a:gd name="T68" fmla="*/ 25 w 53"/>
                    <a:gd name="T69" fmla="*/ 42 h 57"/>
                    <a:gd name="T70" fmla="*/ 21 w 53"/>
                    <a:gd name="T71" fmla="*/ 39 h 57"/>
                    <a:gd name="T72" fmla="*/ 17 w 53"/>
                    <a:gd name="T73" fmla="*/ 34 h 57"/>
                    <a:gd name="T74" fmla="*/ 13 w 53"/>
                    <a:gd name="T75" fmla="*/ 24 h 57"/>
                    <a:gd name="T76" fmla="*/ 15 w 53"/>
                    <a:gd name="T77" fmla="*/ 19 h 57"/>
                    <a:gd name="T78" fmla="*/ 21 w 53"/>
                    <a:gd name="T79" fmla="*/ 15 h 57"/>
                    <a:gd name="T80" fmla="*/ 28 w 53"/>
                    <a:gd name="T81" fmla="*/ 13 h 57"/>
                    <a:gd name="T82" fmla="*/ 35 w 53"/>
                    <a:gd name="T83" fmla="*/ 16 h 57"/>
                    <a:gd name="T84" fmla="*/ 41 w 53"/>
                    <a:gd name="T85" fmla="*/ 19 h 57"/>
                    <a:gd name="T86" fmla="*/ 49 w 53"/>
                    <a:gd name="T87" fmla="*/ 28 h 57"/>
                    <a:gd name="T88" fmla="*/ 50 w 53"/>
                    <a:gd name="T89" fmla="*/ 33 h 57"/>
                    <a:gd name="T90" fmla="*/ 48 w 53"/>
                    <a:gd name="T91" fmla="*/ 45 h 57"/>
                    <a:gd name="T92" fmla="*/ 45 w 53"/>
                    <a:gd name="T93" fmla="*/ 50 h 57"/>
                    <a:gd name="T94" fmla="*/ 38 w 53"/>
                    <a:gd name="T95" fmla="*/ 53 h 57"/>
                    <a:gd name="T96" fmla="*/ 27 w 53"/>
                    <a:gd name="T97" fmla="*/ 56 h 57"/>
                    <a:gd name="T98" fmla="*/ 18 w 53"/>
                    <a:gd name="T99" fmla="*/ 56 h 57"/>
                    <a:gd name="T100" fmla="*/ 9 w 53"/>
                    <a:gd name="T101" fmla="*/ 49 h 57"/>
                    <a:gd name="T102" fmla="*/ 3 w 53"/>
                    <a:gd name="T103" fmla="*/ 42 h 57"/>
                    <a:gd name="T104" fmla="*/ 1 w 53"/>
                    <a:gd name="T105" fmla="*/ 34 h 57"/>
                    <a:gd name="T106" fmla="*/ 1 w 53"/>
                    <a:gd name="T107" fmla="*/ 24 h 57"/>
                    <a:gd name="T108" fmla="*/ 2 w 53"/>
                    <a:gd name="T109" fmla="*/ 19 h 57"/>
                    <a:gd name="T110" fmla="*/ 5 w 53"/>
                    <a:gd name="T111" fmla="*/ 11 h 57"/>
                    <a:gd name="T112" fmla="*/ 11 w 53"/>
                    <a:gd name="T113" fmla="*/ 4 h 57"/>
                    <a:gd name="T114" fmla="*/ 23 w 53"/>
                    <a:gd name="T115" fmla="*/ 0 h 57"/>
                    <a:gd name="T116" fmla="*/ 40 w 53"/>
                    <a:gd name="T117" fmla="*/ 1 h 57"/>
                    <a:gd name="T118" fmla="*/ 50 w 53"/>
                    <a:gd name="T119" fmla="*/ 7 h 57"/>
                    <a:gd name="T120" fmla="*/ 53 w 53"/>
                    <a:gd name="T121" fmla="*/ 1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3" h="57">
                      <a:moveTo>
                        <a:pt x="53" y="10"/>
                      </a:moveTo>
                      <a:lnTo>
                        <a:pt x="53" y="10"/>
                      </a:lnTo>
                      <a:lnTo>
                        <a:pt x="43" y="7"/>
                      </a:lnTo>
                      <a:lnTo>
                        <a:pt x="34" y="4"/>
                      </a:lnTo>
                      <a:lnTo>
                        <a:pt x="26" y="5"/>
                      </a:lnTo>
                      <a:lnTo>
                        <a:pt x="19" y="9"/>
                      </a:lnTo>
                      <a:lnTo>
                        <a:pt x="13" y="13"/>
                      </a:lnTo>
                      <a:lnTo>
                        <a:pt x="9" y="18"/>
                      </a:lnTo>
                      <a:lnTo>
                        <a:pt x="7" y="25"/>
                      </a:lnTo>
                      <a:lnTo>
                        <a:pt x="7" y="33"/>
                      </a:lnTo>
                      <a:lnTo>
                        <a:pt x="7" y="33"/>
                      </a:lnTo>
                      <a:lnTo>
                        <a:pt x="8" y="37"/>
                      </a:lnTo>
                      <a:lnTo>
                        <a:pt x="10" y="41"/>
                      </a:lnTo>
                      <a:lnTo>
                        <a:pt x="13" y="44"/>
                      </a:lnTo>
                      <a:lnTo>
                        <a:pt x="16" y="47"/>
                      </a:lnTo>
                      <a:lnTo>
                        <a:pt x="19" y="49"/>
                      </a:lnTo>
                      <a:lnTo>
                        <a:pt x="23" y="50"/>
                      </a:lnTo>
                      <a:lnTo>
                        <a:pt x="26" y="51"/>
                      </a:lnTo>
                      <a:lnTo>
                        <a:pt x="30" y="50"/>
                      </a:lnTo>
                      <a:lnTo>
                        <a:pt x="30" y="50"/>
                      </a:lnTo>
                      <a:lnTo>
                        <a:pt x="35" y="50"/>
                      </a:lnTo>
                      <a:lnTo>
                        <a:pt x="38" y="48"/>
                      </a:lnTo>
                      <a:lnTo>
                        <a:pt x="41" y="46"/>
                      </a:lnTo>
                      <a:lnTo>
                        <a:pt x="44" y="44"/>
                      </a:lnTo>
                      <a:lnTo>
                        <a:pt x="45" y="41"/>
                      </a:lnTo>
                      <a:lnTo>
                        <a:pt x="46" y="38"/>
                      </a:lnTo>
                      <a:lnTo>
                        <a:pt x="47" y="33"/>
                      </a:lnTo>
                      <a:lnTo>
                        <a:pt x="47" y="33"/>
                      </a:lnTo>
                      <a:lnTo>
                        <a:pt x="45" y="28"/>
                      </a:lnTo>
                      <a:lnTo>
                        <a:pt x="43" y="25"/>
                      </a:lnTo>
                      <a:lnTo>
                        <a:pt x="40" y="22"/>
                      </a:lnTo>
                      <a:lnTo>
                        <a:pt x="37" y="20"/>
                      </a:lnTo>
                      <a:lnTo>
                        <a:pt x="31" y="19"/>
                      </a:lnTo>
                      <a:lnTo>
                        <a:pt x="27" y="19"/>
                      </a:lnTo>
                      <a:lnTo>
                        <a:pt x="27" y="19"/>
                      </a:lnTo>
                      <a:lnTo>
                        <a:pt x="24" y="19"/>
                      </a:lnTo>
                      <a:lnTo>
                        <a:pt x="20" y="21"/>
                      </a:lnTo>
                      <a:lnTo>
                        <a:pt x="19" y="23"/>
                      </a:lnTo>
                      <a:lnTo>
                        <a:pt x="18" y="25"/>
                      </a:lnTo>
                      <a:lnTo>
                        <a:pt x="18" y="27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22" y="37"/>
                      </a:lnTo>
                      <a:lnTo>
                        <a:pt x="26" y="40"/>
                      </a:lnTo>
                      <a:lnTo>
                        <a:pt x="30" y="40"/>
                      </a:lnTo>
                      <a:lnTo>
                        <a:pt x="33" y="39"/>
                      </a:lnTo>
                      <a:lnTo>
                        <a:pt x="33" y="39"/>
                      </a:lnTo>
                      <a:lnTo>
                        <a:pt x="34" y="38"/>
                      </a:lnTo>
                      <a:lnTo>
                        <a:pt x="35" y="37"/>
                      </a:lnTo>
                      <a:lnTo>
                        <a:pt x="35" y="36"/>
                      </a:lnTo>
                      <a:lnTo>
                        <a:pt x="35" y="36"/>
                      </a:lnTo>
                      <a:lnTo>
                        <a:pt x="33" y="33"/>
                      </a:lnTo>
                      <a:lnTo>
                        <a:pt x="31" y="32"/>
                      </a:lnTo>
                      <a:lnTo>
                        <a:pt x="30" y="33"/>
                      </a:lnTo>
                      <a:lnTo>
                        <a:pt x="30" y="33"/>
                      </a:lnTo>
                      <a:lnTo>
                        <a:pt x="29" y="33"/>
                      </a:lnTo>
                      <a:lnTo>
                        <a:pt x="29" y="32"/>
                      </a:lnTo>
                      <a:lnTo>
                        <a:pt x="31" y="29"/>
                      </a:lnTo>
                      <a:lnTo>
                        <a:pt x="32" y="28"/>
                      </a:lnTo>
                      <a:lnTo>
                        <a:pt x="34" y="28"/>
                      </a:lnTo>
                      <a:lnTo>
                        <a:pt x="36" y="28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3"/>
                      </a:lnTo>
                      <a:lnTo>
                        <a:pt x="40" y="37"/>
                      </a:lnTo>
                      <a:lnTo>
                        <a:pt x="38" y="40"/>
                      </a:lnTo>
                      <a:lnTo>
                        <a:pt x="36" y="42"/>
                      </a:lnTo>
                      <a:lnTo>
                        <a:pt x="33" y="43"/>
                      </a:lnTo>
                      <a:lnTo>
                        <a:pt x="29" y="43"/>
                      </a:lnTo>
                      <a:lnTo>
                        <a:pt x="25" y="42"/>
                      </a:lnTo>
                      <a:lnTo>
                        <a:pt x="21" y="39"/>
                      </a:lnTo>
                      <a:lnTo>
                        <a:pt x="21" y="39"/>
                      </a:lnTo>
                      <a:lnTo>
                        <a:pt x="19" y="37"/>
                      </a:lnTo>
                      <a:lnTo>
                        <a:pt x="17" y="3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3" y="21"/>
                      </a:lnTo>
                      <a:lnTo>
                        <a:pt x="15" y="19"/>
                      </a:lnTo>
                      <a:lnTo>
                        <a:pt x="17" y="16"/>
                      </a:lnTo>
                      <a:lnTo>
                        <a:pt x="21" y="15"/>
                      </a:lnTo>
                      <a:lnTo>
                        <a:pt x="24" y="14"/>
                      </a:lnTo>
                      <a:lnTo>
                        <a:pt x="28" y="13"/>
                      </a:lnTo>
                      <a:lnTo>
                        <a:pt x="32" y="14"/>
                      </a:lnTo>
                      <a:lnTo>
                        <a:pt x="35" y="16"/>
                      </a:lnTo>
                      <a:lnTo>
                        <a:pt x="35" y="16"/>
                      </a:lnTo>
                      <a:lnTo>
                        <a:pt x="41" y="19"/>
                      </a:lnTo>
                      <a:lnTo>
                        <a:pt x="46" y="23"/>
                      </a:lnTo>
                      <a:lnTo>
                        <a:pt x="49" y="28"/>
                      </a:lnTo>
                      <a:lnTo>
                        <a:pt x="50" y="33"/>
                      </a:lnTo>
                      <a:lnTo>
                        <a:pt x="50" y="33"/>
                      </a:lnTo>
                      <a:lnTo>
                        <a:pt x="50" y="39"/>
                      </a:lnTo>
                      <a:lnTo>
                        <a:pt x="48" y="45"/>
                      </a:lnTo>
                      <a:lnTo>
                        <a:pt x="47" y="48"/>
                      </a:lnTo>
                      <a:lnTo>
                        <a:pt x="45" y="50"/>
                      </a:lnTo>
                      <a:lnTo>
                        <a:pt x="42" y="52"/>
                      </a:lnTo>
                      <a:lnTo>
                        <a:pt x="38" y="53"/>
                      </a:lnTo>
                      <a:lnTo>
                        <a:pt x="38" y="53"/>
                      </a:lnTo>
                      <a:lnTo>
                        <a:pt x="27" y="56"/>
                      </a:lnTo>
                      <a:lnTo>
                        <a:pt x="23" y="57"/>
                      </a:lnTo>
                      <a:lnTo>
                        <a:pt x="18" y="56"/>
                      </a:lnTo>
                      <a:lnTo>
                        <a:pt x="18" y="56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3" y="42"/>
                      </a:lnTo>
                      <a:lnTo>
                        <a:pt x="1" y="38"/>
                      </a:lnTo>
                      <a:lnTo>
                        <a:pt x="1" y="34"/>
                      </a:lnTo>
                      <a:lnTo>
                        <a:pt x="0" y="29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3" y="15"/>
                      </a:lnTo>
                      <a:lnTo>
                        <a:pt x="5" y="11"/>
                      </a:lnTo>
                      <a:lnTo>
                        <a:pt x="8" y="8"/>
                      </a:lnTo>
                      <a:lnTo>
                        <a:pt x="11" y="4"/>
                      </a:lnTo>
                      <a:lnTo>
                        <a:pt x="14" y="2"/>
                      </a:lnTo>
                      <a:lnTo>
                        <a:pt x="23" y="0"/>
                      </a:lnTo>
                      <a:lnTo>
                        <a:pt x="31" y="0"/>
                      </a:lnTo>
                      <a:lnTo>
                        <a:pt x="40" y="1"/>
                      </a:lnTo>
                      <a:lnTo>
                        <a:pt x="47" y="4"/>
                      </a:lnTo>
                      <a:lnTo>
                        <a:pt x="50" y="7"/>
                      </a:lnTo>
                      <a:lnTo>
                        <a:pt x="53" y="10"/>
                      </a:lnTo>
                      <a:lnTo>
                        <a:pt x="53" y="1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6" name="Freeform 156"/>
                <p:cNvSpPr>
                  <a:spLocks noEditPoints="1"/>
                </p:cNvSpPr>
                <p:nvPr/>
              </p:nvSpPr>
              <p:spPr bwMode="auto">
                <a:xfrm>
                  <a:off x="863600" y="2843907"/>
                  <a:ext cx="207962" cy="200025"/>
                </a:xfrm>
                <a:custGeom>
                  <a:avLst/>
                  <a:gdLst>
                    <a:gd name="T0" fmla="*/ 227 w 262"/>
                    <a:gd name="T1" fmla="*/ 130 h 253"/>
                    <a:gd name="T2" fmla="*/ 258 w 262"/>
                    <a:gd name="T3" fmla="*/ 157 h 253"/>
                    <a:gd name="T4" fmla="*/ 259 w 262"/>
                    <a:gd name="T5" fmla="*/ 191 h 253"/>
                    <a:gd name="T6" fmla="*/ 217 w 262"/>
                    <a:gd name="T7" fmla="*/ 206 h 253"/>
                    <a:gd name="T8" fmla="*/ 160 w 262"/>
                    <a:gd name="T9" fmla="*/ 184 h 253"/>
                    <a:gd name="T10" fmla="*/ 148 w 262"/>
                    <a:gd name="T11" fmla="*/ 224 h 253"/>
                    <a:gd name="T12" fmla="*/ 118 w 262"/>
                    <a:gd name="T13" fmla="*/ 252 h 253"/>
                    <a:gd name="T14" fmla="*/ 89 w 262"/>
                    <a:gd name="T15" fmla="*/ 245 h 253"/>
                    <a:gd name="T16" fmla="*/ 78 w 262"/>
                    <a:gd name="T17" fmla="*/ 215 h 253"/>
                    <a:gd name="T18" fmla="*/ 93 w 262"/>
                    <a:gd name="T19" fmla="*/ 168 h 253"/>
                    <a:gd name="T20" fmla="*/ 54 w 262"/>
                    <a:gd name="T21" fmla="*/ 185 h 253"/>
                    <a:gd name="T22" fmla="*/ 12 w 262"/>
                    <a:gd name="T23" fmla="*/ 174 h 253"/>
                    <a:gd name="T24" fmla="*/ 4 w 262"/>
                    <a:gd name="T25" fmla="*/ 126 h 253"/>
                    <a:gd name="T26" fmla="*/ 64 w 262"/>
                    <a:gd name="T27" fmla="*/ 104 h 253"/>
                    <a:gd name="T28" fmla="*/ 54 w 262"/>
                    <a:gd name="T29" fmla="*/ 80 h 253"/>
                    <a:gd name="T30" fmla="*/ 43 w 262"/>
                    <a:gd name="T31" fmla="*/ 40 h 253"/>
                    <a:gd name="T32" fmla="*/ 72 w 262"/>
                    <a:gd name="T33" fmla="*/ 14 h 253"/>
                    <a:gd name="T34" fmla="*/ 101 w 262"/>
                    <a:gd name="T35" fmla="*/ 19 h 253"/>
                    <a:gd name="T36" fmla="*/ 133 w 262"/>
                    <a:gd name="T37" fmla="*/ 67 h 253"/>
                    <a:gd name="T38" fmla="*/ 153 w 262"/>
                    <a:gd name="T39" fmla="*/ 28 h 253"/>
                    <a:gd name="T40" fmla="*/ 217 w 262"/>
                    <a:gd name="T41" fmla="*/ 0 h 253"/>
                    <a:gd name="T42" fmla="*/ 250 w 262"/>
                    <a:gd name="T43" fmla="*/ 20 h 253"/>
                    <a:gd name="T44" fmla="*/ 252 w 262"/>
                    <a:gd name="T45" fmla="*/ 58 h 253"/>
                    <a:gd name="T46" fmla="*/ 231 w 262"/>
                    <a:gd name="T47" fmla="*/ 94 h 253"/>
                    <a:gd name="T48" fmla="*/ 171 w 262"/>
                    <a:gd name="T49" fmla="*/ 111 h 253"/>
                    <a:gd name="T50" fmla="*/ 182 w 262"/>
                    <a:gd name="T51" fmla="*/ 112 h 253"/>
                    <a:gd name="T52" fmla="*/ 230 w 262"/>
                    <a:gd name="T53" fmla="*/ 81 h 253"/>
                    <a:gd name="T54" fmla="*/ 243 w 262"/>
                    <a:gd name="T55" fmla="*/ 45 h 253"/>
                    <a:gd name="T56" fmla="*/ 226 w 262"/>
                    <a:gd name="T57" fmla="*/ 17 h 253"/>
                    <a:gd name="T58" fmla="*/ 194 w 262"/>
                    <a:gd name="T59" fmla="*/ 13 h 253"/>
                    <a:gd name="T60" fmla="*/ 159 w 262"/>
                    <a:gd name="T61" fmla="*/ 38 h 253"/>
                    <a:gd name="T62" fmla="*/ 141 w 262"/>
                    <a:gd name="T63" fmla="*/ 81 h 253"/>
                    <a:gd name="T64" fmla="*/ 157 w 262"/>
                    <a:gd name="T65" fmla="*/ 99 h 253"/>
                    <a:gd name="T66" fmla="*/ 171 w 262"/>
                    <a:gd name="T67" fmla="*/ 111 h 253"/>
                    <a:gd name="T68" fmla="*/ 156 w 262"/>
                    <a:gd name="T69" fmla="*/ 141 h 253"/>
                    <a:gd name="T70" fmla="*/ 184 w 262"/>
                    <a:gd name="T71" fmla="*/ 189 h 253"/>
                    <a:gd name="T72" fmla="*/ 224 w 262"/>
                    <a:gd name="T73" fmla="*/ 200 h 253"/>
                    <a:gd name="T74" fmla="*/ 250 w 262"/>
                    <a:gd name="T75" fmla="*/ 189 h 253"/>
                    <a:gd name="T76" fmla="*/ 238 w 262"/>
                    <a:gd name="T77" fmla="*/ 148 h 253"/>
                    <a:gd name="T78" fmla="*/ 185 w 262"/>
                    <a:gd name="T79" fmla="*/ 127 h 253"/>
                    <a:gd name="T80" fmla="*/ 142 w 262"/>
                    <a:gd name="T81" fmla="*/ 145 h 253"/>
                    <a:gd name="T82" fmla="*/ 112 w 262"/>
                    <a:gd name="T83" fmla="*/ 159 h 253"/>
                    <a:gd name="T84" fmla="*/ 87 w 262"/>
                    <a:gd name="T85" fmla="*/ 212 h 253"/>
                    <a:gd name="T86" fmla="*/ 96 w 262"/>
                    <a:gd name="T87" fmla="*/ 236 h 253"/>
                    <a:gd name="T88" fmla="*/ 120 w 262"/>
                    <a:gd name="T89" fmla="*/ 240 h 253"/>
                    <a:gd name="T90" fmla="*/ 142 w 262"/>
                    <a:gd name="T91" fmla="*/ 212 h 253"/>
                    <a:gd name="T92" fmla="*/ 144 w 262"/>
                    <a:gd name="T93" fmla="*/ 152 h 253"/>
                    <a:gd name="T94" fmla="*/ 113 w 262"/>
                    <a:gd name="T95" fmla="*/ 142 h 253"/>
                    <a:gd name="T96" fmla="*/ 104 w 262"/>
                    <a:gd name="T97" fmla="*/ 125 h 253"/>
                    <a:gd name="T98" fmla="*/ 62 w 262"/>
                    <a:gd name="T99" fmla="*/ 113 h 253"/>
                    <a:gd name="T100" fmla="*/ 18 w 262"/>
                    <a:gd name="T101" fmla="*/ 124 h 253"/>
                    <a:gd name="T102" fmla="*/ 9 w 262"/>
                    <a:gd name="T103" fmla="*/ 154 h 253"/>
                    <a:gd name="T104" fmla="*/ 35 w 262"/>
                    <a:gd name="T105" fmla="*/ 175 h 253"/>
                    <a:gd name="T106" fmla="*/ 75 w 262"/>
                    <a:gd name="T107" fmla="*/ 163 h 253"/>
                    <a:gd name="T108" fmla="*/ 113 w 262"/>
                    <a:gd name="T109" fmla="*/ 142 h 253"/>
                    <a:gd name="T110" fmla="*/ 130 w 262"/>
                    <a:gd name="T111" fmla="*/ 99 h 253"/>
                    <a:gd name="T112" fmla="*/ 121 w 262"/>
                    <a:gd name="T113" fmla="*/ 65 h 253"/>
                    <a:gd name="T114" fmla="*/ 87 w 262"/>
                    <a:gd name="T115" fmla="*/ 26 h 253"/>
                    <a:gd name="T116" fmla="*/ 66 w 262"/>
                    <a:gd name="T117" fmla="*/ 28 h 253"/>
                    <a:gd name="T118" fmla="*/ 52 w 262"/>
                    <a:gd name="T119" fmla="*/ 56 h 253"/>
                    <a:gd name="T120" fmla="*/ 81 w 262"/>
                    <a:gd name="T121" fmla="*/ 99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253">
                      <a:moveTo>
                        <a:pt x="189" y="117"/>
                      </a:moveTo>
                      <a:lnTo>
                        <a:pt x="189" y="117"/>
                      </a:lnTo>
                      <a:lnTo>
                        <a:pt x="196" y="118"/>
                      </a:lnTo>
                      <a:lnTo>
                        <a:pt x="205" y="121"/>
                      </a:lnTo>
                      <a:lnTo>
                        <a:pt x="217" y="125"/>
                      </a:lnTo>
                      <a:lnTo>
                        <a:pt x="227" y="130"/>
                      </a:lnTo>
                      <a:lnTo>
                        <a:pt x="237" y="136"/>
                      </a:lnTo>
                      <a:lnTo>
                        <a:pt x="246" y="142"/>
                      </a:lnTo>
                      <a:lnTo>
                        <a:pt x="254" y="149"/>
                      </a:lnTo>
                      <a:lnTo>
                        <a:pt x="256" y="153"/>
                      </a:lnTo>
                      <a:lnTo>
                        <a:pt x="258" y="157"/>
                      </a:lnTo>
                      <a:lnTo>
                        <a:pt x="258" y="157"/>
                      </a:lnTo>
                      <a:lnTo>
                        <a:pt x="262" y="169"/>
                      </a:lnTo>
                      <a:lnTo>
                        <a:pt x="262" y="174"/>
                      </a:lnTo>
                      <a:lnTo>
                        <a:pt x="262" y="179"/>
                      </a:lnTo>
                      <a:lnTo>
                        <a:pt x="262" y="183"/>
                      </a:lnTo>
                      <a:lnTo>
                        <a:pt x="261" y="187"/>
                      </a:lnTo>
                      <a:lnTo>
                        <a:pt x="259" y="191"/>
                      </a:lnTo>
                      <a:lnTo>
                        <a:pt x="257" y="194"/>
                      </a:lnTo>
                      <a:lnTo>
                        <a:pt x="251" y="199"/>
                      </a:lnTo>
                      <a:lnTo>
                        <a:pt x="244" y="203"/>
                      </a:lnTo>
                      <a:lnTo>
                        <a:pt x="236" y="205"/>
                      </a:lnTo>
                      <a:lnTo>
                        <a:pt x="227" y="206"/>
                      </a:lnTo>
                      <a:lnTo>
                        <a:pt x="217" y="206"/>
                      </a:lnTo>
                      <a:lnTo>
                        <a:pt x="206" y="205"/>
                      </a:lnTo>
                      <a:lnTo>
                        <a:pt x="196" y="203"/>
                      </a:lnTo>
                      <a:lnTo>
                        <a:pt x="186" y="199"/>
                      </a:lnTo>
                      <a:lnTo>
                        <a:pt x="177" y="195"/>
                      </a:lnTo>
                      <a:lnTo>
                        <a:pt x="168" y="190"/>
                      </a:lnTo>
                      <a:lnTo>
                        <a:pt x="160" y="184"/>
                      </a:lnTo>
                      <a:lnTo>
                        <a:pt x="154" y="178"/>
                      </a:lnTo>
                      <a:lnTo>
                        <a:pt x="154" y="178"/>
                      </a:lnTo>
                      <a:lnTo>
                        <a:pt x="154" y="192"/>
                      </a:lnTo>
                      <a:lnTo>
                        <a:pt x="153" y="204"/>
                      </a:lnTo>
                      <a:lnTo>
                        <a:pt x="150" y="217"/>
                      </a:lnTo>
                      <a:lnTo>
                        <a:pt x="148" y="224"/>
                      </a:lnTo>
                      <a:lnTo>
                        <a:pt x="145" y="230"/>
                      </a:lnTo>
                      <a:lnTo>
                        <a:pt x="141" y="237"/>
                      </a:lnTo>
                      <a:lnTo>
                        <a:pt x="136" y="242"/>
                      </a:lnTo>
                      <a:lnTo>
                        <a:pt x="131" y="247"/>
                      </a:lnTo>
                      <a:lnTo>
                        <a:pt x="125" y="250"/>
                      </a:lnTo>
                      <a:lnTo>
                        <a:pt x="118" y="252"/>
                      </a:lnTo>
                      <a:lnTo>
                        <a:pt x="110" y="253"/>
                      </a:lnTo>
                      <a:lnTo>
                        <a:pt x="110" y="253"/>
                      </a:lnTo>
                      <a:lnTo>
                        <a:pt x="104" y="253"/>
                      </a:lnTo>
                      <a:lnTo>
                        <a:pt x="99" y="251"/>
                      </a:lnTo>
                      <a:lnTo>
                        <a:pt x="94" y="249"/>
                      </a:lnTo>
                      <a:lnTo>
                        <a:pt x="89" y="245"/>
                      </a:lnTo>
                      <a:lnTo>
                        <a:pt x="85" y="241"/>
                      </a:lnTo>
                      <a:lnTo>
                        <a:pt x="83" y="236"/>
                      </a:lnTo>
                      <a:lnTo>
                        <a:pt x="80" y="230"/>
                      </a:lnTo>
                      <a:lnTo>
                        <a:pt x="79" y="223"/>
                      </a:lnTo>
                      <a:lnTo>
                        <a:pt x="79" y="223"/>
                      </a:lnTo>
                      <a:lnTo>
                        <a:pt x="78" y="215"/>
                      </a:lnTo>
                      <a:lnTo>
                        <a:pt x="79" y="207"/>
                      </a:lnTo>
                      <a:lnTo>
                        <a:pt x="81" y="198"/>
                      </a:lnTo>
                      <a:lnTo>
                        <a:pt x="83" y="189"/>
                      </a:lnTo>
                      <a:lnTo>
                        <a:pt x="86" y="181"/>
                      </a:lnTo>
                      <a:lnTo>
                        <a:pt x="89" y="174"/>
                      </a:lnTo>
                      <a:lnTo>
                        <a:pt x="93" y="168"/>
                      </a:lnTo>
                      <a:lnTo>
                        <a:pt x="96" y="162"/>
                      </a:lnTo>
                      <a:lnTo>
                        <a:pt x="96" y="162"/>
                      </a:lnTo>
                      <a:lnTo>
                        <a:pt x="85" y="170"/>
                      </a:lnTo>
                      <a:lnTo>
                        <a:pt x="70" y="178"/>
                      </a:lnTo>
                      <a:lnTo>
                        <a:pt x="62" y="182"/>
                      </a:lnTo>
                      <a:lnTo>
                        <a:pt x="54" y="185"/>
                      </a:lnTo>
                      <a:lnTo>
                        <a:pt x="44" y="186"/>
                      </a:lnTo>
                      <a:lnTo>
                        <a:pt x="35" y="186"/>
                      </a:lnTo>
                      <a:lnTo>
                        <a:pt x="35" y="186"/>
                      </a:lnTo>
                      <a:lnTo>
                        <a:pt x="26" y="184"/>
                      </a:lnTo>
                      <a:lnTo>
                        <a:pt x="18" y="179"/>
                      </a:lnTo>
                      <a:lnTo>
                        <a:pt x="12" y="174"/>
                      </a:lnTo>
                      <a:lnTo>
                        <a:pt x="6" y="167"/>
                      </a:lnTo>
                      <a:lnTo>
                        <a:pt x="2" y="158"/>
                      </a:lnTo>
                      <a:lnTo>
                        <a:pt x="0" y="150"/>
                      </a:lnTo>
                      <a:lnTo>
                        <a:pt x="0" y="142"/>
                      </a:lnTo>
                      <a:lnTo>
                        <a:pt x="1" y="134"/>
                      </a:lnTo>
                      <a:lnTo>
                        <a:pt x="4" y="126"/>
                      </a:lnTo>
                      <a:lnTo>
                        <a:pt x="9" y="119"/>
                      </a:lnTo>
                      <a:lnTo>
                        <a:pt x="17" y="113"/>
                      </a:lnTo>
                      <a:lnTo>
                        <a:pt x="25" y="108"/>
                      </a:lnTo>
                      <a:lnTo>
                        <a:pt x="36" y="105"/>
                      </a:lnTo>
                      <a:lnTo>
                        <a:pt x="49" y="104"/>
                      </a:lnTo>
                      <a:lnTo>
                        <a:pt x="64" y="104"/>
                      </a:lnTo>
                      <a:lnTo>
                        <a:pt x="82" y="108"/>
                      </a:lnTo>
                      <a:lnTo>
                        <a:pt x="82" y="108"/>
                      </a:lnTo>
                      <a:lnTo>
                        <a:pt x="73" y="101"/>
                      </a:lnTo>
                      <a:lnTo>
                        <a:pt x="65" y="94"/>
                      </a:lnTo>
                      <a:lnTo>
                        <a:pt x="59" y="87"/>
                      </a:lnTo>
                      <a:lnTo>
                        <a:pt x="54" y="80"/>
                      </a:lnTo>
                      <a:lnTo>
                        <a:pt x="49" y="73"/>
                      </a:lnTo>
                      <a:lnTo>
                        <a:pt x="46" y="66"/>
                      </a:lnTo>
                      <a:lnTo>
                        <a:pt x="43" y="59"/>
                      </a:lnTo>
                      <a:lnTo>
                        <a:pt x="42" y="53"/>
                      </a:lnTo>
                      <a:lnTo>
                        <a:pt x="42" y="46"/>
                      </a:lnTo>
                      <a:lnTo>
                        <a:pt x="43" y="40"/>
                      </a:lnTo>
                      <a:lnTo>
                        <a:pt x="45" y="35"/>
                      </a:lnTo>
                      <a:lnTo>
                        <a:pt x="48" y="29"/>
                      </a:lnTo>
                      <a:lnTo>
                        <a:pt x="52" y="24"/>
                      </a:lnTo>
                      <a:lnTo>
                        <a:pt x="57" y="20"/>
                      </a:lnTo>
                      <a:lnTo>
                        <a:pt x="64" y="17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6" y="13"/>
                      </a:lnTo>
                      <a:lnTo>
                        <a:pt x="82" y="13"/>
                      </a:lnTo>
                      <a:lnTo>
                        <a:pt x="87" y="13"/>
                      </a:lnTo>
                      <a:lnTo>
                        <a:pt x="92" y="15"/>
                      </a:lnTo>
                      <a:lnTo>
                        <a:pt x="101" y="19"/>
                      </a:lnTo>
                      <a:lnTo>
                        <a:pt x="111" y="26"/>
                      </a:lnTo>
                      <a:lnTo>
                        <a:pt x="119" y="36"/>
                      </a:lnTo>
                      <a:lnTo>
                        <a:pt x="126" y="46"/>
                      </a:lnTo>
                      <a:lnTo>
                        <a:pt x="131" y="56"/>
                      </a:lnTo>
                      <a:lnTo>
                        <a:pt x="132" y="61"/>
                      </a:lnTo>
                      <a:lnTo>
                        <a:pt x="133" y="67"/>
                      </a:lnTo>
                      <a:lnTo>
                        <a:pt x="133" y="67"/>
                      </a:lnTo>
                      <a:lnTo>
                        <a:pt x="135" y="60"/>
                      </a:lnTo>
                      <a:lnTo>
                        <a:pt x="137" y="53"/>
                      </a:lnTo>
                      <a:lnTo>
                        <a:pt x="140" y="46"/>
                      </a:lnTo>
                      <a:lnTo>
                        <a:pt x="145" y="40"/>
                      </a:lnTo>
                      <a:lnTo>
                        <a:pt x="153" y="28"/>
                      </a:lnTo>
                      <a:lnTo>
                        <a:pt x="162" y="19"/>
                      </a:lnTo>
                      <a:lnTo>
                        <a:pt x="172" y="12"/>
                      </a:lnTo>
                      <a:lnTo>
                        <a:pt x="183" y="6"/>
                      </a:lnTo>
                      <a:lnTo>
                        <a:pt x="195" y="2"/>
                      </a:lnTo>
                      <a:lnTo>
                        <a:pt x="206" y="0"/>
                      </a:lnTo>
                      <a:lnTo>
                        <a:pt x="217" y="0"/>
                      </a:lnTo>
                      <a:lnTo>
                        <a:pt x="227" y="2"/>
                      </a:lnTo>
                      <a:lnTo>
                        <a:pt x="236" y="6"/>
                      </a:lnTo>
                      <a:lnTo>
                        <a:pt x="240" y="9"/>
                      </a:lnTo>
                      <a:lnTo>
                        <a:pt x="244" y="12"/>
                      </a:lnTo>
                      <a:lnTo>
                        <a:pt x="247" y="16"/>
                      </a:lnTo>
                      <a:lnTo>
                        <a:pt x="250" y="20"/>
                      </a:lnTo>
                      <a:lnTo>
                        <a:pt x="252" y="25"/>
                      </a:lnTo>
                      <a:lnTo>
                        <a:pt x="253" y="32"/>
                      </a:lnTo>
                      <a:lnTo>
                        <a:pt x="254" y="37"/>
                      </a:lnTo>
                      <a:lnTo>
                        <a:pt x="254" y="44"/>
                      </a:lnTo>
                      <a:lnTo>
                        <a:pt x="254" y="51"/>
                      </a:lnTo>
                      <a:lnTo>
                        <a:pt x="252" y="58"/>
                      </a:lnTo>
                      <a:lnTo>
                        <a:pt x="252" y="58"/>
                      </a:lnTo>
                      <a:lnTo>
                        <a:pt x="252" y="64"/>
                      </a:lnTo>
                      <a:lnTo>
                        <a:pt x="250" y="69"/>
                      </a:lnTo>
                      <a:lnTo>
                        <a:pt x="245" y="78"/>
                      </a:lnTo>
                      <a:lnTo>
                        <a:pt x="239" y="87"/>
                      </a:lnTo>
                      <a:lnTo>
                        <a:pt x="231" y="94"/>
                      </a:lnTo>
                      <a:lnTo>
                        <a:pt x="221" y="102"/>
                      </a:lnTo>
                      <a:lnTo>
                        <a:pt x="211" y="108"/>
                      </a:lnTo>
                      <a:lnTo>
                        <a:pt x="199" y="113"/>
                      </a:lnTo>
                      <a:lnTo>
                        <a:pt x="189" y="117"/>
                      </a:lnTo>
                      <a:lnTo>
                        <a:pt x="189" y="117"/>
                      </a:lnTo>
                      <a:close/>
                      <a:moveTo>
                        <a:pt x="171" y="111"/>
                      </a:moveTo>
                      <a:lnTo>
                        <a:pt x="171" y="111"/>
                      </a:lnTo>
                      <a:lnTo>
                        <a:pt x="171" y="111"/>
                      </a:lnTo>
                      <a:lnTo>
                        <a:pt x="174" y="114"/>
                      </a:lnTo>
                      <a:lnTo>
                        <a:pt x="174" y="117"/>
                      </a:lnTo>
                      <a:lnTo>
                        <a:pt x="174" y="117"/>
                      </a:lnTo>
                      <a:lnTo>
                        <a:pt x="182" y="112"/>
                      </a:lnTo>
                      <a:lnTo>
                        <a:pt x="192" y="107"/>
                      </a:lnTo>
                      <a:lnTo>
                        <a:pt x="204" y="101"/>
                      </a:lnTo>
                      <a:lnTo>
                        <a:pt x="218" y="93"/>
                      </a:lnTo>
                      <a:lnTo>
                        <a:pt x="218" y="93"/>
                      </a:lnTo>
                      <a:lnTo>
                        <a:pt x="224" y="88"/>
                      </a:lnTo>
                      <a:lnTo>
                        <a:pt x="230" y="81"/>
                      </a:lnTo>
                      <a:lnTo>
                        <a:pt x="236" y="74"/>
                      </a:lnTo>
                      <a:lnTo>
                        <a:pt x="241" y="65"/>
                      </a:lnTo>
                      <a:lnTo>
                        <a:pt x="243" y="61"/>
                      </a:lnTo>
                      <a:lnTo>
                        <a:pt x="244" y="56"/>
                      </a:lnTo>
                      <a:lnTo>
                        <a:pt x="244" y="51"/>
                      </a:lnTo>
                      <a:lnTo>
                        <a:pt x="243" y="45"/>
                      </a:lnTo>
                      <a:lnTo>
                        <a:pt x="241" y="39"/>
                      </a:lnTo>
                      <a:lnTo>
                        <a:pt x="239" y="34"/>
                      </a:lnTo>
                      <a:lnTo>
                        <a:pt x="235" y="26"/>
                      </a:lnTo>
                      <a:lnTo>
                        <a:pt x="230" y="20"/>
                      </a:lnTo>
                      <a:lnTo>
                        <a:pt x="230" y="20"/>
                      </a:lnTo>
                      <a:lnTo>
                        <a:pt x="226" y="17"/>
                      </a:lnTo>
                      <a:lnTo>
                        <a:pt x="222" y="15"/>
                      </a:lnTo>
                      <a:lnTo>
                        <a:pt x="217" y="13"/>
                      </a:lnTo>
                      <a:lnTo>
                        <a:pt x="212" y="12"/>
                      </a:lnTo>
                      <a:lnTo>
                        <a:pt x="206" y="11"/>
                      </a:lnTo>
                      <a:lnTo>
                        <a:pt x="200" y="12"/>
                      </a:lnTo>
                      <a:lnTo>
                        <a:pt x="194" y="13"/>
                      </a:lnTo>
                      <a:lnTo>
                        <a:pt x="188" y="15"/>
                      </a:lnTo>
                      <a:lnTo>
                        <a:pt x="182" y="17"/>
                      </a:lnTo>
                      <a:lnTo>
                        <a:pt x="176" y="21"/>
                      </a:lnTo>
                      <a:lnTo>
                        <a:pt x="170" y="25"/>
                      </a:lnTo>
                      <a:lnTo>
                        <a:pt x="165" y="32"/>
                      </a:lnTo>
                      <a:lnTo>
                        <a:pt x="159" y="38"/>
                      </a:lnTo>
                      <a:lnTo>
                        <a:pt x="154" y="46"/>
                      </a:lnTo>
                      <a:lnTo>
                        <a:pt x="150" y="54"/>
                      </a:lnTo>
                      <a:lnTo>
                        <a:pt x="146" y="64"/>
                      </a:lnTo>
                      <a:lnTo>
                        <a:pt x="146" y="64"/>
                      </a:lnTo>
                      <a:lnTo>
                        <a:pt x="144" y="73"/>
                      </a:lnTo>
                      <a:lnTo>
                        <a:pt x="141" y="81"/>
                      </a:lnTo>
                      <a:lnTo>
                        <a:pt x="141" y="90"/>
                      </a:lnTo>
                      <a:lnTo>
                        <a:pt x="142" y="99"/>
                      </a:lnTo>
                      <a:lnTo>
                        <a:pt x="142" y="99"/>
                      </a:lnTo>
                      <a:lnTo>
                        <a:pt x="148" y="99"/>
                      </a:lnTo>
                      <a:lnTo>
                        <a:pt x="153" y="99"/>
                      </a:lnTo>
                      <a:lnTo>
                        <a:pt x="157" y="99"/>
                      </a:lnTo>
                      <a:lnTo>
                        <a:pt x="161" y="101"/>
                      </a:lnTo>
                      <a:lnTo>
                        <a:pt x="165" y="103"/>
                      </a:lnTo>
                      <a:lnTo>
                        <a:pt x="168" y="105"/>
                      </a:lnTo>
                      <a:lnTo>
                        <a:pt x="170" y="108"/>
                      </a:lnTo>
                      <a:lnTo>
                        <a:pt x="171" y="111"/>
                      </a:lnTo>
                      <a:lnTo>
                        <a:pt x="171" y="111"/>
                      </a:lnTo>
                      <a:close/>
                      <a:moveTo>
                        <a:pt x="171" y="125"/>
                      </a:moveTo>
                      <a:lnTo>
                        <a:pt x="171" y="125"/>
                      </a:lnTo>
                      <a:lnTo>
                        <a:pt x="171" y="125"/>
                      </a:lnTo>
                      <a:lnTo>
                        <a:pt x="168" y="131"/>
                      </a:lnTo>
                      <a:lnTo>
                        <a:pt x="163" y="136"/>
                      </a:lnTo>
                      <a:lnTo>
                        <a:pt x="156" y="141"/>
                      </a:lnTo>
                      <a:lnTo>
                        <a:pt x="148" y="145"/>
                      </a:lnTo>
                      <a:lnTo>
                        <a:pt x="148" y="145"/>
                      </a:lnTo>
                      <a:lnTo>
                        <a:pt x="155" y="158"/>
                      </a:lnTo>
                      <a:lnTo>
                        <a:pt x="163" y="170"/>
                      </a:lnTo>
                      <a:lnTo>
                        <a:pt x="173" y="181"/>
                      </a:lnTo>
                      <a:lnTo>
                        <a:pt x="184" y="189"/>
                      </a:lnTo>
                      <a:lnTo>
                        <a:pt x="190" y="193"/>
                      </a:lnTo>
                      <a:lnTo>
                        <a:pt x="197" y="195"/>
                      </a:lnTo>
                      <a:lnTo>
                        <a:pt x="203" y="198"/>
                      </a:lnTo>
                      <a:lnTo>
                        <a:pt x="211" y="199"/>
                      </a:lnTo>
                      <a:lnTo>
                        <a:pt x="217" y="200"/>
                      </a:lnTo>
                      <a:lnTo>
                        <a:pt x="224" y="200"/>
                      </a:lnTo>
                      <a:lnTo>
                        <a:pt x="231" y="199"/>
                      </a:lnTo>
                      <a:lnTo>
                        <a:pt x="238" y="198"/>
                      </a:lnTo>
                      <a:lnTo>
                        <a:pt x="238" y="198"/>
                      </a:lnTo>
                      <a:lnTo>
                        <a:pt x="245" y="194"/>
                      </a:lnTo>
                      <a:lnTo>
                        <a:pt x="248" y="192"/>
                      </a:lnTo>
                      <a:lnTo>
                        <a:pt x="250" y="189"/>
                      </a:lnTo>
                      <a:lnTo>
                        <a:pt x="253" y="183"/>
                      </a:lnTo>
                      <a:lnTo>
                        <a:pt x="253" y="177"/>
                      </a:lnTo>
                      <a:lnTo>
                        <a:pt x="252" y="170"/>
                      </a:lnTo>
                      <a:lnTo>
                        <a:pt x="249" y="162"/>
                      </a:lnTo>
                      <a:lnTo>
                        <a:pt x="244" y="155"/>
                      </a:lnTo>
                      <a:lnTo>
                        <a:pt x="238" y="148"/>
                      </a:lnTo>
                      <a:lnTo>
                        <a:pt x="238" y="148"/>
                      </a:lnTo>
                      <a:lnTo>
                        <a:pt x="230" y="143"/>
                      </a:lnTo>
                      <a:lnTo>
                        <a:pt x="221" y="138"/>
                      </a:lnTo>
                      <a:lnTo>
                        <a:pt x="212" y="134"/>
                      </a:lnTo>
                      <a:lnTo>
                        <a:pt x="202" y="131"/>
                      </a:lnTo>
                      <a:lnTo>
                        <a:pt x="185" y="127"/>
                      </a:lnTo>
                      <a:lnTo>
                        <a:pt x="177" y="126"/>
                      </a:lnTo>
                      <a:lnTo>
                        <a:pt x="171" y="125"/>
                      </a:lnTo>
                      <a:lnTo>
                        <a:pt x="171" y="125"/>
                      </a:lnTo>
                      <a:close/>
                      <a:moveTo>
                        <a:pt x="142" y="145"/>
                      </a:moveTo>
                      <a:lnTo>
                        <a:pt x="142" y="145"/>
                      </a:lnTo>
                      <a:lnTo>
                        <a:pt x="142" y="145"/>
                      </a:lnTo>
                      <a:lnTo>
                        <a:pt x="137" y="147"/>
                      </a:lnTo>
                      <a:lnTo>
                        <a:pt x="133" y="148"/>
                      </a:lnTo>
                      <a:lnTo>
                        <a:pt x="125" y="148"/>
                      </a:lnTo>
                      <a:lnTo>
                        <a:pt x="125" y="148"/>
                      </a:lnTo>
                      <a:lnTo>
                        <a:pt x="118" y="153"/>
                      </a:lnTo>
                      <a:lnTo>
                        <a:pt x="112" y="159"/>
                      </a:lnTo>
                      <a:lnTo>
                        <a:pt x="107" y="166"/>
                      </a:lnTo>
                      <a:lnTo>
                        <a:pt x="102" y="174"/>
                      </a:lnTo>
                      <a:lnTo>
                        <a:pt x="97" y="183"/>
                      </a:lnTo>
                      <a:lnTo>
                        <a:pt x="93" y="192"/>
                      </a:lnTo>
                      <a:lnTo>
                        <a:pt x="90" y="202"/>
                      </a:lnTo>
                      <a:lnTo>
                        <a:pt x="87" y="212"/>
                      </a:lnTo>
                      <a:lnTo>
                        <a:pt x="87" y="212"/>
                      </a:lnTo>
                      <a:lnTo>
                        <a:pt x="87" y="218"/>
                      </a:lnTo>
                      <a:lnTo>
                        <a:pt x="88" y="223"/>
                      </a:lnTo>
                      <a:lnTo>
                        <a:pt x="90" y="228"/>
                      </a:lnTo>
                      <a:lnTo>
                        <a:pt x="93" y="233"/>
                      </a:lnTo>
                      <a:lnTo>
                        <a:pt x="96" y="236"/>
                      </a:lnTo>
                      <a:lnTo>
                        <a:pt x="99" y="238"/>
                      </a:lnTo>
                      <a:lnTo>
                        <a:pt x="105" y="242"/>
                      </a:lnTo>
                      <a:lnTo>
                        <a:pt x="105" y="242"/>
                      </a:lnTo>
                      <a:lnTo>
                        <a:pt x="110" y="243"/>
                      </a:lnTo>
                      <a:lnTo>
                        <a:pt x="115" y="242"/>
                      </a:lnTo>
                      <a:lnTo>
                        <a:pt x="120" y="240"/>
                      </a:lnTo>
                      <a:lnTo>
                        <a:pt x="125" y="237"/>
                      </a:lnTo>
                      <a:lnTo>
                        <a:pt x="130" y="231"/>
                      </a:lnTo>
                      <a:lnTo>
                        <a:pt x="134" y="226"/>
                      </a:lnTo>
                      <a:lnTo>
                        <a:pt x="138" y="219"/>
                      </a:lnTo>
                      <a:lnTo>
                        <a:pt x="142" y="212"/>
                      </a:lnTo>
                      <a:lnTo>
                        <a:pt x="142" y="212"/>
                      </a:lnTo>
                      <a:lnTo>
                        <a:pt x="146" y="199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46" y="154"/>
                      </a:lnTo>
                      <a:lnTo>
                        <a:pt x="146" y="154"/>
                      </a:lnTo>
                      <a:lnTo>
                        <a:pt x="144" y="152"/>
                      </a:lnTo>
                      <a:lnTo>
                        <a:pt x="142" y="149"/>
                      </a:lnTo>
                      <a:lnTo>
                        <a:pt x="142" y="145"/>
                      </a:lnTo>
                      <a:lnTo>
                        <a:pt x="142" y="145"/>
                      </a:lnTo>
                      <a:close/>
                      <a:moveTo>
                        <a:pt x="113" y="142"/>
                      </a:moveTo>
                      <a:lnTo>
                        <a:pt x="113" y="142"/>
                      </a:lnTo>
                      <a:lnTo>
                        <a:pt x="113" y="142"/>
                      </a:lnTo>
                      <a:lnTo>
                        <a:pt x="111" y="141"/>
                      </a:lnTo>
                      <a:lnTo>
                        <a:pt x="109" y="139"/>
                      </a:lnTo>
                      <a:lnTo>
                        <a:pt x="105" y="134"/>
                      </a:lnTo>
                      <a:lnTo>
                        <a:pt x="105" y="134"/>
                      </a:lnTo>
                      <a:lnTo>
                        <a:pt x="103" y="129"/>
                      </a:lnTo>
                      <a:lnTo>
                        <a:pt x="104" y="125"/>
                      </a:lnTo>
                      <a:lnTo>
                        <a:pt x="105" y="121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94" y="114"/>
                      </a:lnTo>
                      <a:lnTo>
                        <a:pt x="79" y="113"/>
                      </a:lnTo>
                      <a:lnTo>
                        <a:pt x="62" y="113"/>
                      </a:lnTo>
                      <a:lnTo>
                        <a:pt x="43" y="114"/>
                      </a:lnTo>
                      <a:lnTo>
                        <a:pt x="43" y="114"/>
                      </a:lnTo>
                      <a:lnTo>
                        <a:pt x="35" y="115"/>
                      </a:lnTo>
                      <a:lnTo>
                        <a:pt x="29" y="117"/>
                      </a:lnTo>
                      <a:lnTo>
                        <a:pt x="23" y="120"/>
                      </a:lnTo>
                      <a:lnTo>
                        <a:pt x="18" y="124"/>
                      </a:lnTo>
                      <a:lnTo>
                        <a:pt x="14" y="128"/>
                      </a:lnTo>
                      <a:lnTo>
                        <a:pt x="12" y="133"/>
                      </a:lnTo>
                      <a:lnTo>
                        <a:pt x="9" y="138"/>
                      </a:lnTo>
                      <a:lnTo>
                        <a:pt x="8" y="144"/>
                      </a:lnTo>
                      <a:lnTo>
                        <a:pt x="8" y="149"/>
                      </a:lnTo>
                      <a:lnTo>
                        <a:pt x="9" y="154"/>
                      </a:lnTo>
                      <a:lnTo>
                        <a:pt x="12" y="159"/>
                      </a:lnTo>
                      <a:lnTo>
                        <a:pt x="15" y="164"/>
                      </a:lnTo>
                      <a:lnTo>
                        <a:pt x="19" y="168"/>
                      </a:lnTo>
                      <a:lnTo>
                        <a:pt x="23" y="172"/>
                      </a:lnTo>
                      <a:lnTo>
                        <a:pt x="29" y="174"/>
                      </a:lnTo>
                      <a:lnTo>
                        <a:pt x="35" y="175"/>
                      </a:lnTo>
                      <a:lnTo>
                        <a:pt x="35" y="175"/>
                      </a:lnTo>
                      <a:lnTo>
                        <a:pt x="42" y="175"/>
                      </a:lnTo>
                      <a:lnTo>
                        <a:pt x="49" y="175"/>
                      </a:lnTo>
                      <a:lnTo>
                        <a:pt x="56" y="173"/>
                      </a:lnTo>
                      <a:lnTo>
                        <a:pt x="63" y="171"/>
                      </a:lnTo>
                      <a:lnTo>
                        <a:pt x="75" y="163"/>
                      </a:lnTo>
                      <a:lnTo>
                        <a:pt x="87" y="157"/>
                      </a:lnTo>
                      <a:lnTo>
                        <a:pt x="87" y="157"/>
                      </a:lnTo>
                      <a:lnTo>
                        <a:pt x="102" y="149"/>
                      </a:lnTo>
                      <a:lnTo>
                        <a:pt x="108" y="146"/>
                      </a:lnTo>
                      <a:lnTo>
                        <a:pt x="113" y="142"/>
                      </a:lnTo>
                      <a:lnTo>
                        <a:pt x="113" y="142"/>
                      </a:lnTo>
                      <a:close/>
                      <a:moveTo>
                        <a:pt x="107" y="117"/>
                      </a:move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118" y="108"/>
                      </a:lnTo>
                      <a:lnTo>
                        <a:pt x="130" y="99"/>
                      </a:lnTo>
                      <a:lnTo>
                        <a:pt x="130" y="99"/>
                      </a:lnTo>
                      <a:lnTo>
                        <a:pt x="133" y="99"/>
                      </a:lnTo>
                      <a:lnTo>
                        <a:pt x="133" y="99"/>
                      </a:lnTo>
                      <a:lnTo>
                        <a:pt x="129" y="92"/>
                      </a:lnTo>
                      <a:lnTo>
                        <a:pt x="125" y="81"/>
                      </a:lnTo>
                      <a:lnTo>
                        <a:pt x="125" y="81"/>
                      </a:lnTo>
                      <a:lnTo>
                        <a:pt x="121" y="65"/>
                      </a:lnTo>
                      <a:lnTo>
                        <a:pt x="119" y="58"/>
                      </a:lnTo>
                      <a:lnTo>
                        <a:pt x="116" y="51"/>
                      </a:lnTo>
                      <a:lnTo>
                        <a:pt x="111" y="44"/>
                      </a:lnTo>
                      <a:lnTo>
                        <a:pt x="106" y="38"/>
                      </a:lnTo>
                      <a:lnTo>
                        <a:pt x="98" y="32"/>
                      </a:lnTo>
                      <a:lnTo>
                        <a:pt x="87" y="26"/>
                      </a:lnTo>
                      <a:lnTo>
                        <a:pt x="87" y="26"/>
                      </a:lnTo>
                      <a:lnTo>
                        <a:pt x="84" y="25"/>
                      </a:lnTo>
                      <a:lnTo>
                        <a:pt x="81" y="24"/>
                      </a:lnTo>
                      <a:lnTo>
                        <a:pt x="78" y="24"/>
                      </a:lnTo>
                      <a:lnTo>
                        <a:pt x="73" y="25"/>
                      </a:lnTo>
                      <a:lnTo>
                        <a:pt x="66" y="28"/>
                      </a:lnTo>
                      <a:lnTo>
                        <a:pt x="59" y="35"/>
                      </a:lnTo>
                      <a:lnTo>
                        <a:pt x="56" y="38"/>
                      </a:lnTo>
                      <a:lnTo>
                        <a:pt x="54" y="42"/>
                      </a:lnTo>
                      <a:lnTo>
                        <a:pt x="53" y="46"/>
                      </a:lnTo>
                      <a:lnTo>
                        <a:pt x="52" y="51"/>
                      </a:lnTo>
                      <a:lnTo>
                        <a:pt x="52" y="56"/>
                      </a:lnTo>
                      <a:lnTo>
                        <a:pt x="53" y="61"/>
                      </a:lnTo>
                      <a:lnTo>
                        <a:pt x="55" y="67"/>
                      </a:lnTo>
                      <a:lnTo>
                        <a:pt x="58" y="73"/>
                      </a:lnTo>
                      <a:lnTo>
                        <a:pt x="58" y="73"/>
                      </a:lnTo>
                      <a:lnTo>
                        <a:pt x="69" y="87"/>
                      </a:lnTo>
                      <a:lnTo>
                        <a:pt x="81" y="99"/>
                      </a:lnTo>
                      <a:lnTo>
                        <a:pt x="93" y="108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7" name="Freeform 157"/>
                <p:cNvSpPr/>
                <p:nvPr/>
              </p:nvSpPr>
              <p:spPr bwMode="auto">
                <a:xfrm>
                  <a:off x="2233612" y="3039169"/>
                  <a:ext cx="53975" cy="65087"/>
                </a:xfrm>
                <a:custGeom>
                  <a:avLst/>
                  <a:gdLst>
                    <a:gd name="T0" fmla="*/ 15 w 68"/>
                    <a:gd name="T1" fmla="*/ 7 h 83"/>
                    <a:gd name="T2" fmla="*/ 15 w 68"/>
                    <a:gd name="T3" fmla="*/ 1 h 83"/>
                    <a:gd name="T4" fmla="*/ 18 w 68"/>
                    <a:gd name="T5" fmla="*/ 0 h 83"/>
                    <a:gd name="T6" fmla="*/ 24 w 68"/>
                    <a:gd name="T7" fmla="*/ 3 h 83"/>
                    <a:gd name="T8" fmla="*/ 24 w 68"/>
                    <a:gd name="T9" fmla="*/ 4 h 83"/>
                    <a:gd name="T10" fmla="*/ 31 w 68"/>
                    <a:gd name="T11" fmla="*/ 9 h 83"/>
                    <a:gd name="T12" fmla="*/ 38 w 68"/>
                    <a:gd name="T13" fmla="*/ 20 h 83"/>
                    <a:gd name="T14" fmla="*/ 41 w 68"/>
                    <a:gd name="T15" fmla="*/ 21 h 83"/>
                    <a:gd name="T16" fmla="*/ 43 w 68"/>
                    <a:gd name="T17" fmla="*/ 21 h 83"/>
                    <a:gd name="T18" fmla="*/ 44 w 68"/>
                    <a:gd name="T19" fmla="*/ 19 h 83"/>
                    <a:gd name="T20" fmla="*/ 52 w 68"/>
                    <a:gd name="T21" fmla="*/ 11 h 83"/>
                    <a:gd name="T22" fmla="*/ 61 w 68"/>
                    <a:gd name="T23" fmla="*/ 4 h 83"/>
                    <a:gd name="T24" fmla="*/ 65 w 68"/>
                    <a:gd name="T25" fmla="*/ 3 h 83"/>
                    <a:gd name="T26" fmla="*/ 67 w 68"/>
                    <a:gd name="T27" fmla="*/ 4 h 83"/>
                    <a:gd name="T28" fmla="*/ 66 w 68"/>
                    <a:gd name="T29" fmla="*/ 10 h 83"/>
                    <a:gd name="T30" fmla="*/ 59 w 68"/>
                    <a:gd name="T31" fmla="*/ 28 h 83"/>
                    <a:gd name="T32" fmla="*/ 56 w 68"/>
                    <a:gd name="T33" fmla="*/ 39 h 83"/>
                    <a:gd name="T34" fmla="*/ 61 w 68"/>
                    <a:gd name="T35" fmla="*/ 53 h 83"/>
                    <a:gd name="T36" fmla="*/ 64 w 68"/>
                    <a:gd name="T37" fmla="*/ 57 h 83"/>
                    <a:gd name="T38" fmla="*/ 68 w 68"/>
                    <a:gd name="T39" fmla="*/ 64 h 83"/>
                    <a:gd name="T40" fmla="*/ 67 w 68"/>
                    <a:gd name="T41" fmla="*/ 68 h 83"/>
                    <a:gd name="T42" fmla="*/ 64 w 68"/>
                    <a:gd name="T43" fmla="*/ 68 h 83"/>
                    <a:gd name="T44" fmla="*/ 51 w 68"/>
                    <a:gd name="T45" fmla="*/ 64 h 83"/>
                    <a:gd name="T46" fmla="*/ 44 w 68"/>
                    <a:gd name="T47" fmla="*/ 60 h 83"/>
                    <a:gd name="T48" fmla="*/ 42 w 68"/>
                    <a:gd name="T49" fmla="*/ 60 h 83"/>
                    <a:gd name="T50" fmla="*/ 35 w 68"/>
                    <a:gd name="T51" fmla="*/ 70 h 83"/>
                    <a:gd name="T52" fmla="*/ 28 w 68"/>
                    <a:gd name="T53" fmla="*/ 81 h 83"/>
                    <a:gd name="T54" fmla="*/ 27 w 68"/>
                    <a:gd name="T55" fmla="*/ 83 h 83"/>
                    <a:gd name="T56" fmla="*/ 24 w 68"/>
                    <a:gd name="T57" fmla="*/ 81 h 83"/>
                    <a:gd name="T58" fmla="*/ 24 w 68"/>
                    <a:gd name="T59" fmla="*/ 57 h 83"/>
                    <a:gd name="T60" fmla="*/ 24 w 68"/>
                    <a:gd name="T61" fmla="*/ 53 h 83"/>
                    <a:gd name="T62" fmla="*/ 19 w 68"/>
                    <a:gd name="T63" fmla="*/ 49 h 83"/>
                    <a:gd name="T64" fmla="*/ 7 w 68"/>
                    <a:gd name="T65" fmla="*/ 45 h 83"/>
                    <a:gd name="T66" fmla="*/ 0 w 68"/>
                    <a:gd name="T67" fmla="*/ 41 h 83"/>
                    <a:gd name="T68" fmla="*/ 0 w 68"/>
                    <a:gd name="T69" fmla="*/ 40 h 83"/>
                    <a:gd name="T70" fmla="*/ 3 w 68"/>
                    <a:gd name="T71" fmla="*/ 37 h 83"/>
                    <a:gd name="T72" fmla="*/ 9 w 68"/>
                    <a:gd name="T73" fmla="*/ 33 h 83"/>
                    <a:gd name="T74" fmla="*/ 19 w 68"/>
                    <a:gd name="T75" fmla="*/ 27 h 83"/>
                    <a:gd name="T76" fmla="*/ 19 w 68"/>
                    <a:gd name="T77" fmla="*/ 23 h 83"/>
                    <a:gd name="T78" fmla="*/ 15 w 68"/>
                    <a:gd name="T79" fmla="*/ 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8" h="83">
                      <a:moveTo>
                        <a:pt x="15" y="7"/>
                      </a:moveTo>
                      <a:lnTo>
                        <a:pt x="15" y="7"/>
                      </a:lnTo>
                      <a:lnTo>
                        <a:pt x="14" y="4"/>
                      </a:lnTo>
                      <a:lnTo>
                        <a:pt x="15" y="1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4" y="3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7"/>
                      </a:lnTo>
                      <a:lnTo>
                        <a:pt x="31" y="9"/>
                      </a:lnTo>
                      <a:lnTo>
                        <a:pt x="35" y="15"/>
                      </a:lnTo>
                      <a:lnTo>
                        <a:pt x="38" y="20"/>
                      </a:lnTo>
                      <a:lnTo>
                        <a:pt x="40" y="21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3" y="21"/>
                      </a:lnTo>
                      <a:lnTo>
                        <a:pt x="44" y="20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52" y="11"/>
                      </a:lnTo>
                      <a:lnTo>
                        <a:pt x="57" y="7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5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10"/>
                      </a:lnTo>
                      <a:lnTo>
                        <a:pt x="64" y="16"/>
                      </a:lnTo>
                      <a:lnTo>
                        <a:pt x="59" y="28"/>
                      </a:lnTo>
                      <a:lnTo>
                        <a:pt x="57" y="33"/>
                      </a:lnTo>
                      <a:lnTo>
                        <a:pt x="56" y="39"/>
                      </a:lnTo>
                      <a:lnTo>
                        <a:pt x="58" y="46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7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8"/>
                      </a:lnTo>
                      <a:lnTo>
                        <a:pt x="64" y="68"/>
                      </a:lnTo>
                      <a:lnTo>
                        <a:pt x="64" y="68"/>
                      </a:lnTo>
                      <a:lnTo>
                        <a:pt x="54" y="66"/>
                      </a:lnTo>
                      <a:lnTo>
                        <a:pt x="51" y="64"/>
                      </a:lnTo>
                      <a:lnTo>
                        <a:pt x="44" y="60"/>
                      </a:lnTo>
                      <a:lnTo>
                        <a:pt x="44" y="60"/>
                      </a:lnTo>
                      <a:lnTo>
                        <a:pt x="43" y="59"/>
                      </a:lnTo>
                      <a:lnTo>
                        <a:pt x="42" y="60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30" y="79"/>
                      </a:lnTo>
                      <a:lnTo>
                        <a:pt x="28" y="81"/>
                      </a:lnTo>
                      <a:lnTo>
                        <a:pt x="27" y="83"/>
                      </a:lnTo>
                      <a:lnTo>
                        <a:pt x="27" y="83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5"/>
                      </a:lnTo>
                      <a:lnTo>
                        <a:pt x="24" y="57"/>
                      </a:lnTo>
                      <a:lnTo>
                        <a:pt x="24" y="57"/>
                      </a:lnTo>
                      <a:lnTo>
                        <a:pt x="24" y="53"/>
                      </a:lnTo>
                      <a:lnTo>
                        <a:pt x="23" y="51"/>
                      </a:lnTo>
                      <a:lnTo>
                        <a:pt x="19" y="49"/>
                      </a:lnTo>
                      <a:lnTo>
                        <a:pt x="15" y="48"/>
                      </a:lnTo>
                      <a:lnTo>
                        <a:pt x="7" y="45"/>
                      </a:lnTo>
                      <a:lnTo>
                        <a:pt x="3" y="43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0" y="40"/>
                      </a:lnTo>
                      <a:lnTo>
                        <a:pt x="0" y="39"/>
                      </a:lnTo>
                      <a:lnTo>
                        <a:pt x="3" y="37"/>
                      </a:lnTo>
                      <a:lnTo>
                        <a:pt x="9" y="33"/>
                      </a:lnTo>
                      <a:lnTo>
                        <a:pt x="9" y="33"/>
                      </a:lnTo>
                      <a:lnTo>
                        <a:pt x="17" y="29"/>
                      </a:lnTo>
                      <a:lnTo>
                        <a:pt x="19" y="27"/>
                      </a:lnTo>
                      <a:lnTo>
                        <a:pt x="19" y="25"/>
                      </a:lnTo>
                      <a:lnTo>
                        <a:pt x="19" y="23"/>
                      </a:lnTo>
                      <a:lnTo>
                        <a:pt x="18" y="19"/>
                      </a:lnTo>
                      <a:lnTo>
                        <a:pt x="15" y="7"/>
                      </a:ln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8" name="Freeform 158"/>
                <p:cNvSpPr/>
                <p:nvPr/>
              </p:nvSpPr>
              <p:spPr bwMode="auto">
                <a:xfrm>
                  <a:off x="2143125" y="2975669"/>
                  <a:ext cx="52387" cy="52387"/>
                </a:xfrm>
                <a:custGeom>
                  <a:avLst/>
                  <a:gdLst>
                    <a:gd name="T0" fmla="*/ 16 w 66"/>
                    <a:gd name="T1" fmla="*/ 5 h 66"/>
                    <a:gd name="T2" fmla="*/ 16 w 66"/>
                    <a:gd name="T3" fmla="*/ 1 h 66"/>
                    <a:gd name="T4" fmla="*/ 18 w 66"/>
                    <a:gd name="T5" fmla="*/ 0 h 66"/>
                    <a:gd name="T6" fmla="*/ 25 w 66"/>
                    <a:gd name="T7" fmla="*/ 2 h 66"/>
                    <a:gd name="T8" fmla="*/ 31 w 66"/>
                    <a:gd name="T9" fmla="*/ 7 h 66"/>
                    <a:gd name="T10" fmla="*/ 37 w 66"/>
                    <a:gd name="T11" fmla="*/ 15 h 66"/>
                    <a:gd name="T12" fmla="*/ 39 w 66"/>
                    <a:gd name="T13" fmla="*/ 16 h 66"/>
                    <a:gd name="T14" fmla="*/ 43 w 66"/>
                    <a:gd name="T15" fmla="*/ 16 h 66"/>
                    <a:gd name="T16" fmla="*/ 45 w 66"/>
                    <a:gd name="T17" fmla="*/ 14 h 66"/>
                    <a:gd name="T18" fmla="*/ 48 w 66"/>
                    <a:gd name="T19" fmla="*/ 11 h 66"/>
                    <a:gd name="T20" fmla="*/ 57 w 66"/>
                    <a:gd name="T21" fmla="*/ 6 h 66"/>
                    <a:gd name="T22" fmla="*/ 62 w 66"/>
                    <a:gd name="T23" fmla="*/ 5 h 66"/>
                    <a:gd name="T24" fmla="*/ 65 w 66"/>
                    <a:gd name="T25" fmla="*/ 2 h 66"/>
                    <a:gd name="T26" fmla="*/ 63 w 66"/>
                    <a:gd name="T27" fmla="*/ 12 h 66"/>
                    <a:gd name="T28" fmla="*/ 57 w 66"/>
                    <a:gd name="T29" fmla="*/ 26 h 66"/>
                    <a:gd name="T30" fmla="*/ 58 w 66"/>
                    <a:gd name="T31" fmla="*/ 36 h 66"/>
                    <a:gd name="T32" fmla="*/ 62 w 66"/>
                    <a:gd name="T33" fmla="*/ 42 h 66"/>
                    <a:gd name="T34" fmla="*/ 66 w 66"/>
                    <a:gd name="T35" fmla="*/ 49 h 66"/>
                    <a:gd name="T36" fmla="*/ 66 w 66"/>
                    <a:gd name="T37" fmla="*/ 52 h 66"/>
                    <a:gd name="T38" fmla="*/ 62 w 66"/>
                    <a:gd name="T39" fmla="*/ 54 h 66"/>
                    <a:gd name="T40" fmla="*/ 54 w 66"/>
                    <a:gd name="T41" fmla="*/ 51 h 66"/>
                    <a:gd name="T42" fmla="*/ 42 w 66"/>
                    <a:gd name="T43" fmla="*/ 48 h 66"/>
                    <a:gd name="T44" fmla="*/ 39 w 66"/>
                    <a:gd name="T45" fmla="*/ 49 h 66"/>
                    <a:gd name="T46" fmla="*/ 31 w 66"/>
                    <a:gd name="T47" fmla="*/ 62 h 66"/>
                    <a:gd name="T48" fmla="*/ 28 w 66"/>
                    <a:gd name="T49" fmla="*/ 66 h 66"/>
                    <a:gd name="T50" fmla="*/ 26 w 66"/>
                    <a:gd name="T51" fmla="*/ 66 h 66"/>
                    <a:gd name="T52" fmla="*/ 24 w 66"/>
                    <a:gd name="T53" fmla="*/ 58 h 66"/>
                    <a:gd name="T54" fmla="*/ 25 w 66"/>
                    <a:gd name="T55" fmla="*/ 45 h 66"/>
                    <a:gd name="T56" fmla="*/ 22 w 66"/>
                    <a:gd name="T57" fmla="*/ 40 h 66"/>
                    <a:gd name="T58" fmla="*/ 15 w 66"/>
                    <a:gd name="T59" fmla="*/ 38 h 66"/>
                    <a:gd name="T60" fmla="*/ 4 w 66"/>
                    <a:gd name="T61" fmla="*/ 35 h 66"/>
                    <a:gd name="T62" fmla="*/ 1 w 66"/>
                    <a:gd name="T63" fmla="*/ 34 h 66"/>
                    <a:gd name="T64" fmla="*/ 0 w 66"/>
                    <a:gd name="T65" fmla="*/ 31 h 66"/>
                    <a:gd name="T66" fmla="*/ 10 w 66"/>
                    <a:gd name="T67" fmla="*/ 25 h 66"/>
                    <a:gd name="T68" fmla="*/ 18 w 66"/>
                    <a:gd name="T69" fmla="*/ 23 h 66"/>
                    <a:gd name="T70" fmla="*/ 21 w 66"/>
                    <a:gd name="T71" fmla="*/ 20 h 66"/>
                    <a:gd name="T72" fmla="*/ 20 w 66"/>
                    <a:gd name="T73" fmla="*/ 15 h 66"/>
                    <a:gd name="T74" fmla="*/ 16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6" y="5"/>
                      </a:moveTo>
                      <a:lnTo>
                        <a:pt x="16" y="5"/>
                      </a:lnTo>
                      <a:lnTo>
                        <a:pt x="16" y="2"/>
                      </a:lnTo>
                      <a:lnTo>
                        <a:pt x="16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5" y="2"/>
                      </a:lnTo>
                      <a:lnTo>
                        <a:pt x="25" y="2"/>
                      </a:lnTo>
                      <a:lnTo>
                        <a:pt x="28" y="4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6"/>
                      </a:lnTo>
                      <a:lnTo>
                        <a:pt x="39" y="16"/>
                      </a:lnTo>
                      <a:lnTo>
                        <a:pt x="39" y="16"/>
                      </a:lnTo>
                      <a:lnTo>
                        <a:pt x="43" y="16"/>
                      </a:lnTo>
                      <a:lnTo>
                        <a:pt x="44" y="15"/>
                      </a:lnTo>
                      <a:lnTo>
                        <a:pt x="45" y="14"/>
                      </a:lnTo>
                      <a:lnTo>
                        <a:pt x="45" y="14"/>
                      </a:lnTo>
                      <a:lnTo>
                        <a:pt x="48" y="11"/>
                      </a:lnTo>
                      <a:lnTo>
                        <a:pt x="52" y="8"/>
                      </a:lnTo>
                      <a:lnTo>
                        <a:pt x="57" y="6"/>
                      </a:lnTo>
                      <a:lnTo>
                        <a:pt x="62" y="5"/>
                      </a:lnTo>
                      <a:lnTo>
                        <a:pt x="62" y="5"/>
                      </a:lnTo>
                      <a:lnTo>
                        <a:pt x="65" y="2"/>
                      </a:lnTo>
                      <a:lnTo>
                        <a:pt x="65" y="2"/>
                      </a:lnTo>
                      <a:lnTo>
                        <a:pt x="65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6"/>
                      </a:lnTo>
                      <a:lnTo>
                        <a:pt x="57" y="31"/>
                      </a:lnTo>
                      <a:lnTo>
                        <a:pt x="58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6" y="52"/>
                      </a:lnTo>
                      <a:lnTo>
                        <a:pt x="64" y="53"/>
                      </a:lnTo>
                      <a:lnTo>
                        <a:pt x="62" y="54"/>
                      </a:lnTo>
                      <a:lnTo>
                        <a:pt x="62" y="54"/>
                      </a:lnTo>
                      <a:lnTo>
                        <a:pt x="54" y="51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1" y="48"/>
                      </a:lnTo>
                      <a:lnTo>
                        <a:pt x="39" y="49"/>
                      </a:lnTo>
                      <a:lnTo>
                        <a:pt x="35" y="55"/>
                      </a:lnTo>
                      <a:lnTo>
                        <a:pt x="31" y="62"/>
                      </a:lnTo>
                      <a:lnTo>
                        <a:pt x="29" y="64"/>
                      </a:lnTo>
                      <a:lnTo>
                        <a:pt x="28" y="66"/>
                      </a:lnTo>
                      <a:lnTo>
                        <a:pt x="28" y="66"/>
                      </a:lnTo>
                      <a:lnTo>
                        <a:pt x="26" y="66"/>
                      </a:lnTo>
                      <a:lnTo>
                        <a:pt x="25" y="63"/>
                      </a:lnTo>
                      <a:lnTo>
                        <a:pt x="24" y="58"/>
                      </a:lnTo>
                      <a:lnTo>
                        <a:pt x="25" y="45"/>
                      </a:lnTo>
                      <a:lnTo>
                        <a:pt x="25" y="45"/>
                      </a:lnTo>
                      <a:lnTo>
                        <a:pt x="24" y="42"/>
                      </a:lnTo>
                      <a:lnTo>
                        <a:pt x="22" y="40"/>
                      </a:lnTo>
                      <a:lnTo>
                        <a:pt x="19" y="39"/>
                      </a:lnTo>
                      <a:lnTo>
                        <a:pt x="15" y="38"/>
                      </a:lnTo>
                      <a:lnTo>
                        <a:pt x="8" y="37"/>
                      </a:lnTo>
                      <a:lnTo>
                        <a:pt x="4" y="35"/>
                      </a:lnTo>
                      <a:lnTo>
                        <a:pt x="1" y="34"/>
                      </a:lnTo>
                      <a:lnTo>
                        <a:pt x="1" y="34"/>
                      </a:lnTo>
                      <a:lnTo>
                        <a:pt x="0" y="33"/>
                      </a:lnTo>
                      <a:lnTo>
                        <a:pt x="0" y="31"/>
                      </a:lnTo>
                      <a:lnTo>
                        <a:pt x="4" y="29"/>
                      </a:lnTo>
                      <a:lnTo>
                        <a:pt x="10" y="25"/>
                      </a:lnTo>
                      <a:lnTo>
                        <a:pt x="10" y="25"/>
                      </a:lnTo>
                      <a:lnTo>
                        <a:pt x="18" y="23"/>
                      </a:lnTo>
                      <a:lnTo>
                        <a:pt x="20" y="22"/>
                      </a:lnTo>
                      <a:lnTo>
                        <a:pt x="21" y="20"/>
                      </a:lnTo>
                      <a:lnTo>
                        <a:pt x="21" y="18"/>
                      </a:lnTo>
                      <a:lnTo>
                        <a:pt x="20" y="15"/>
                      </a:lnTo>
                      <a:lnTo>
                        <a:pt x="16" y="5"/>
                      </a:lnTo>
                      <a:lnTo>
                        <a:pt x="16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59" name="Freeform 159"/>
                <p:cNvSpPr/>
                <p:nvPr/>
              </p:nvSpPr>
              <p:spPr bwMode="auto">
                <a:xfrm>
                  <a:off x="2066925" y="3047107"/>
                  <a:ext cx="53975" cy="66675"/>
                </a:xfrm>
                <a:custGeom>
                  <a:avLst/>
                  <a:gdLst>
                    <a:gd name="T0" fmla="*/ 15 w 68"/>
                    <a:gd name="T1" fmla="*/ 6 h 84"/>
                    <a:gd name="T2" fmla="*/ 15 w 68"/>
                    <a:gd name="T3" fmla="*/ 0 h 84"/>
                    <a:gd name="T4" fmla="*/ 18 w 68"/>
                    <a:gd name="T5" fmla="*/ 0 h 84"/>
                    <a:gd name="T6" fmla="*/ 26 w 68"/>
                    <a:gd name="T7" fmla="*/ 3 h 84"/>
                    <a:gd name="T8" fmla="*/ 29 w 68"/>
                    <a:gd name="T9" fmla="*/ 5 h 84"/>
                    <a:gd name="T10" fmla="*/ 35 w 68"/>
                    <a:gd name="T11" fmla="*/ 14 h 84"/>
                    <a:gd name="T12" fmla="*/ 39 w 68"/>
                    <a:gd name="T13" fmla="*/ 20 h 84"/>
                    <a:gd name="T14" fmla="*/ 41 w 68"/>
                    <a:gd name="T15" fmla="*/ 20 h 84"/>
                    <a:gd name="T16" fmla="*/ 44 w 68"/>
                    <a:gd name="T17" fmla="*/ 21 h 84"/>
                    <a:gd name="T18" fmla="*/ 47 w 68"/>
                    <a:gd name="T19" fmla="*/ 17 h 84"/>
                    <a:gd name="T20" fmla="*/ 60 w 68"/>
                    <a:gd name="T21" fmla="*/ 7 h 84"/>
                    <a:gd name="T22" fmla="*/ 64 w 68"/>
                    <a:gd name="T23" fmla="*/ 6 h 84"/>
                    <a:gd name="T24" fmla="*/ 65 w 68"/>
                    <a:gd name="T25" fmla="*/ 4 h 84"/>
                    <a:gd name="T26" fmla="*/ 67 w 68"/>
                    <a:gd name="T27" fmla="*/ 3 h 84"/>
                    <a:gd name="T28" fmla="*/ 66 w 68"/>
                    <a:gd name="T29" fmla="*/ 9 h 84"/>
                    <a:gd name="T30" fmla="*/ 59 w 68"/>
                    <a:gd name="T31" fmla="*/ 26 h 84"/>
                    <a:gd name="T32" fmla="*/ 56 w 68"/>
                    <a:gd name="T33" fmla="*/ 38 h 84"/>
                    <a:gd name="T34" fmla="*/ 61 w 68"/>
                    <a:gd name="T35" fmla="*/ 53 h 84"/>
                    <a:gd name="T36" fmla="*/ 64 w 68"/>
                    <a:gd name="T37" fmla="*/ 56 h 84"/>
                    <a:gd name="T38" fmla="*/ 68 w 68"/>
                    <a:gd name="T39" fmla="*/ 64 h 84"/>
                    <a:gd name="T40" fmla="*/ 67 w 68"/>
                    <a:gd name="T41" fmla="*/ 67 h 84"/>
                    <a:gd name="T42" fmla="*/ 64 w 68"/>
                    <a:gd name="T43" fmla="*/ 67 h 84"/>
                    <a:gd name="T44" fmla="*/ 51 w 68"/>
                    <a:gd name="T45" fmla="*/ 63 h 84"/>
                    <a:gd name="T46" fmla="*/ 44 w 68"/>
                    <a:gd name="T47" fmla="*/ 58 h 84"/>
                    <a:gd name="T48" fmla="*/ 40 w 68"/>
                    <a:gd name="T49" fmla="*/ 62 h 84"/>
                    <a:gd name="T50" fmla="*/ 29 w 68"/>
                    <a:gd name="T51" fmla="*/ 79 h 84"/>
                    <a:gd name="T52" fmla="*/ 26 w 68"/>
                    <a:gd name="T53" fmla="*/ 84 h 84"/>
                    <a:gd name="T54" fmla="*/ 24 w 68"/>
                    <a:gd name="T55" fmla="*/ 81 h 84"/>
                    <a:gd name="T56" fmla="*/ 24 w 68"/>
                    <a:gd name="T57" fmla="*/ 66 h 84"/>
                    <a:gd name="T58" fmla="*/ 26 w 68"/>
                    <a:gd name="T59" fmla="*/ 58 h 84"/>
                    <a:gd name="T60" fmla="*/ 23 w 68"/>
                    <a:gd name="T61" fmla="*/ 52 h 84"/>
                    <a:gd name="T62" fmla="*/ 16 w 68"/>
                    <a:gd name="T63" fmla="*/ 49 h 84"/>
                    <a:gd name="T64" fmla="*/ 4 w 68"/>
                    <a:gd name="T65" fmla="*/ 43 h 84"/>
                    <a:gd name="T66" fmla="*/ 0 w 68"/>
                    <a:gd name="T67" fmla="*/ 40 h 84"/>
                    <a:gd name="T68" fmla="*/ 12 w 68"/>
                    <a:gd name="T69" fmla="*/ 31 h 84"/>
                    <a:gd name="T70" fmla="*/ 15 w 68"/>
                    <a:gd name="T71" fmla="*/ 30 h 84"/>
                    <a:gd name="T72" fmla="*/ 19 w 68"/>
                    <a:gd name="T73" fmla="*/ 27 h 84"/>
                    <a:gd name="T74" fmla="*/ 18 w 68"/>
                    <a:gd name="T75" fmla="*/ 18 h 84"/>
                    <a:gd name="T76" fmla="*/ 15 w 68"/>
                    <a:gd name="T77" fmla="*/ 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8" h="84">
                      <a:moveTo>
                        <a:pt x="15" y="6"/>
                      </a:moveTo>
                      <a:lnTo>
                        <a:pt x="15" y="6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3"/>
                      </a:lnTo>
                      <a:lnTo>
                        <a:pt x="26" y="3"/>
                      </a:lnTo>
                      <a:lnTo>
                        <a:pt x="29" y="5"/>
                      </a:lnTo>
                      <a:lnTo>
                        <a:pt x="32" y="8"/>
                      </a:lnTo>
                      <a:lnTo>
                        <a:pt x="35" y="14"/>
                      </a:lnTo>
                      <a:lnTo>
                        <a:pt x="38" y="18"/>
                      </a:lnTo>
                      <a:lnTo>
                        <a:pt x="39" y="20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21"/>
                      </a:lnTo>
                      <a:lnTo>
                        <a:pt x="44" y="21"/>
                      </a:lnTo>
                      <a:lnTo>
                        <a:pt x="47" y="17"/>
                      </a:lnTo>
                      <a:lnTo>
                        <a:pt x="47" y="17"/>
                      </a:lnTo>
                      <a:lnTo>
                        <a:pt x="55" y="10"/>
                      </a:lnTo>
                      <a:lnTo>
                        <a:pt x="60" y="7"/>
                      </a:lnTo>
                      <a:lnTo>
                        <a:pt x="62" y="6"/>
                      </a:lnTo>
                      <a:lnTo>
                        <a:pt x="64" y="6"/>
                      </a:lnTo>
                      <a:lnTo>
                        <a:pt x="64" y="6"/>
                      </a:lnTo>
                      <a:lnTo>
                        <a:pt x="65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3"/>
                      </a:lnTo>
                      <a:lnTo>
                        <a:pt x="66" y="9"/>
                      </a:lnTo>
                      <a:lnTo>
                        <a:pt x="64" y="15"/>
                      </a:lnTo>
                      <a:lnTo>
                        <a:pt x="59" y="26"/>
                      </a:lnTo>
                      <a:lnTo>
                        <a:pt x="57" y="32"/>
                      </a:lnTo>
                      <a:lnTo>
                        <a:pt x="56" y="38"/>
                      </a:lnTo>
                      <a:lnTo>
                        <a:pt x="58" y="45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6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7"/>
                      </a:lnTo>
                      <a:lnTo>
                        <a:pt x="64" y="67"/>
                      </a:lnTo>
                      <a:lnTo>
                        <a:pt x="64" y="67"/>
                      </a:lnTo>
                      <a:lnTo>
                        <a:pt x="54" y="65"/>
                      </a:lnTo>
                      <a:lnTo>
                        <a:pt x="51" y="63"/>
                      </a:lnTo>
                      <a:lnTo>
                        <a:pt x="44" y="58"/>
                      </a:lnTo>
                      <a:lnTo>
                        <a:pt x="44" y="58"/>
                      </a:lnTo>
                      <a:lnTo>
                        <a:pt x="42" y="59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29" y="79"/>
                      </a:lnTo>
                      <a:lnTo>
                        <a:pt x="26" y="84"/>
                      </a:lnTo>
                      <a:lnTo>
                        <a:pt x="26" y="84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4"/>
                      </a:lnTo>
                      <a:lnTo>
                        <a:pt x="24" y="66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5" y="55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6" y="49"/>
                      </a:lnTo>
                      <a:lnTo>
                        <a:pt x="8" y="46"/>
                      </a:lnTo>
                      <a:lnTo>
                        <a:pt x="4" y="43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5" y="37"/>
                      </a:lnTo>
                      <a:lnTo>
                        <a:pt x="12" y="31"/>
                      </a:lnTo>
                      <a:lnTo>
                        <a:pt x="12" y="31"/>
                      </a:lnTo>
                      <a:lnTo>
                        <a:pt x="15" y="30"/>
                      </a:lnTo>
                      <a:lnTo>
                        <a:pt x="18" y="29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8" y="18"/>
                      </a:lnTo>
                      <a:lnTo>
                        <a:pt x="15" y="6"/>
                      </a:lnTo>
                      <a:lnTo>
                        <a:pt x="15" y="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0" name="Freeform 160"/>
                <p:cNvSpPr/>
                <p:nvPr/>
              </p:nvSpPr>
              <p:spPr bwMode="auto">
                <a:xfrm>
                  <a:off x="2035175" y="2923282"/>
                  <a:ext cx="52387" cy="52387"/>
                </a:xfrm>
                <a:custGeom>
                  <a:avLst/>
                  <a:gdLst>
                    <a:gd name="T0" fmla="*/ 16 w 66"/>
                    <a:gd name="T1" fmla="*/ 4 h 65"/>
                    <a:gd name="T2" fmla="*/ 14 w 66"/>
                    <a:gd name="T3" fmla="*/ 0 h 65"/>
                    <a:gd name="T4" fmla="*/ 17 w 66"/>
                    <a:gd name="T5" fmla="*/ 0 h 65"/>
                    <a:gd name="T6" fmla="*/ 24 w 66"/>
                    <a:gd name="T7" fmla="*/ 4 h 65"/>
                    <a:gd name="T8" fmla="*/ 28 w 66"/>
                    <a:gd name="T9" fmla="*/ 5 h 65"/>
                    <a:gd name="T10" fmla="*/ 35 w 66"/>
                    <a:gd name="T11" fmla="*/ 11 h 65"/>
                    <a:gd name="T12" fmla="*/ 38 w 66"/>
                    <a:gd name="T13" fmla="*/ 18 h 65"/>
                    <a:gd name="T14" fmla="*/ 41 w 66"/>
                    <a:gd name="T15" fmla="*/ 18 h 65"/>
                    <a:gd name="T16" fmla="*/ 44 w 66"/>
                    <a:gd name="T17" fmla="*/ 16 h 65"/>
                    <a:gd name="T18" fmla="*/ 52 w 66"/>
                    <a:gd name="T19" fmla="*/ 9 h 65"/>
                    <a:gd name="T20" fmla="*/ 59 w 66"/>
                    <a:gd name="T21" fmla="*/ 4 h 65"/>
                    <a:gd name="T22" fmla="*/ 61 w 66"/>
                    <a:gd name="T23" fmla="*/ 4 h 65"/>
                    <a:gd name="T24" fmla="*/ 64 w 66"/>
                    <a:gd name="T25" fmla="*/ 3 h 65"/>
                    <a:gd name="T26" fmla="*/ 64 w 66"/>
                    <a:gd name="T27" fmla="*/ 4 h 65"/>
                    <a:gd name="T28" fmla="*/ 64 w 66"/>
                    <a:gd name="T29" fmla="*/ 8 h 65"/>
                    <a:gd name="T30" fmla="*/ 59 w 66"/>
                    <a:gd name="T31" fmla="*/ 22 h 65"/>
                    <a:gd name="T32" fmla="*/ 56 w 66"/>
                    <a:gd name="T33" fmla="*/ 31 h 65"/>
                    <a:gd name="T34" fmla="*/ 61 w 66"/>
                    <a:gd name="T35" fmla="*/ 41 h 65"/>
                    <a:gd name="T36" fmla="*/ 64 w 66"/>
                    <a:gd name="T37" fmla="*/ 44 h 65"/>
                    <a:gd name="T38" fmla="*/ 66 w 66"/>
                    <a:gd name="T39" fmla="*/ 50 h 65"/>
                    <a:gd name="T40" fmla="*/ 64 w 66"/>
                    <a:gd name="T41" fmla="*/ 52 h 65"/>
                    <a:gd name="T42" fmla="*/ 61 w 66"/>
                    <a:gd name="T43" fmla="*/ 53 h 65"/>
                    <a:gd name="T44" fmla="*/ 52 w 66"/>
                    <a:gd name="T45" fmla="*/ 51 h 65"/>
                    <a:gd name="T46" fmla="*/ 41 w 66"/>
                    <a:gd name="T47" fmla="*/ 47 h 65"/>
                    <a:gd name="T48" fmla="*/ 40 w 66"/>
                    <a:gd name="T49" fmla="*/ 47 h 65"/>
                    <a:gd name="T50" fmla="*/ 34 w 66"/>
                    <a:gd name="T51" fmla="*/ 55 h 65"/>
                    <a:gd name="T52" fmla="*/ 26 w 66"/>
                    <a:gd name="T53" fmla="*/ 63 h 65"/>
                    <a:gd name="T54" fmla="*/ 24 w 66"/>
                    <a:gd name="T55" fmla="*/ 65 h 65"/>
                    <a:gd name="T56" fmla="*/ 23 w 66"/>
                    <a:gd name="T57" fmla="*/ 62 h 65"/>
                    <a:gd name="T58" fmla="*/ 24 w 66"/>
                    <a:gd name="T59" fmla="*/ 44 h 65"/>
                    <a:gd name="T60" fmla="*/ 23 w 66"/>
                    <a:gd name="T61" fmla="*/ 41 h 65"/>
                    <a:gd name="T62" fmla="*/ 18 w 66"/>
                    <a:gd name="T63" fmla="*/ 38 h 65"/>
                    <a:gd name="T64" fmla="*/ 7 w 66"/>
                    <a:gd name="T65" fmla="*/ 36 h 65"/>
                    <a:gd name="T66" fmla="*/ 0 w 66"/>
                    <a:gd name="T67" fmla="*/ 33 h 65"/>
                    <a:gd name="T68" fmla="*/ 0 w 66"/>
                    <a:gd name="T69" fmla="*/ 32 h 65"/>
                    <a:gd name="T70" fmla="*/ 2 w 66"/>
                    <a:gd name="T71" fmla="*/ 29 h 65"/>
                    <a:gd name="T72" fmla="*/ 10 w 66"/>
                    <a:gd name="T73" fmla="*/ 27 h 65"/>
                    <a:gd name="T74" fmla="*/ 18 w 66"/>
                    <a:gd name="T75" fmla="*/ 23 h 65"/>
                    <a:gd name="T76" fmla="*/ 20 w 66"/>
                    <a:gd name="T77" fmla="*/ 20 h 65"/>
                    <a:gd name="T78" fmla="*/ 19 w 66"/>
                    <a:gd name="T79" fmla="*/ 14 h 65"/>
                    <a:gd name="T80" fmla="*/ 16 w 66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5">
                      <a:moveTo>
                        <a:pt x="16" y="4"/>
                      </a:move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1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5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8"/>
                      </a:lnTo>
                      <a:lnTo>
                        <a:pt x="38" y="18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4" y="16"/>
                      </a:lnTo>
                      <a:lnTo>
                        <a:pt x="44" y="16"/>
                      </a:lnTo>
                      <a:lnTo>
                        <a:pt x="52" y="9"/>
                      </a:lnTo>
                      <a:lnTo>
                        <a:pt x="57" y="5"/>
                      </a:lnTo>
                      <a:lnTo>
                        <a:pt x="59" y="4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3" y="4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4" y="8"/>
                      </a:lnTo>
                      <a:lnTo>
                        <a:pt x="63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6" y="48"/>
                      </a:lnTo>
                      <a:lnTo>
                        <a:pt x="66" y="50"/>
                      </a:lnTo>
                      <a:lnTo>
                        <a:pt x="65" y="51"/>
                      </a:lnTo>
                      <a:lnTo>
                        <a:pt x="64" y="52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9"/>
                      </a:lnTo>
                      <a:lnTo>
                        <a:pt x="34" y="55"/>
                      </a:lnTo>
                      <a:lnTo>
                        <a:pt x="29" y="61"/>
                      </a:lnTo>
                      <a:lnTo>
                        <a:pt x="26" y="63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5"/>
                      </a:lnTo>
                      <a:lnTo>
                        <a:pt x="23" y="62"/>
                      </a:lnTo>
                      <a:lnTo>
                        <a:pt x="23" y="57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1"/>
                      </a:lnTo>
                      <a:lnTo>
                        <a:pt x="21" y="40"/>
                      </a:lnTo>
                      <a:lnTo>
                        <a:pt x="18" y="38"/>
                      </a:lnTo>
                      <a:lnTo>
                        <a:pt x="15" y="37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7" y="27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8" y="23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20" y="17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1" name="Freeform 161"/>
                <p:cNvSpPr/>
                <p:nvPr/>
              </p:nvSpPr>
              <p:spPr bwMode="auto">
                <a:xfrm>
                  <a:off x="2178050" y="2867719"/>
                  <a:ext cx="52387" cy="52387"/>
                </a:xfrm>
                <a:custGeom>
                  <a:avLst/>
                  <a:gdLst>
                    <a:gd name="T0" fmla="*/ 12 w 66"/>
                    <a:gd name="T1" fmla="*/ 4 h 65"/>
                    <a:gd name="T2" fmla="*/ 12 w 66"/>
                    <a:gd name="T3" fmla="*/ 0 h 65"/>
                    <a:gd name="T4" fmla="*/ 16 w 66"/>
                    <a:gd name="T5" fmla="*/ 0 h 65"/>
                    <a:gd name="T6" fmla="*/ 24 w 66"/>
                    <a:gd name="T7" fmla="*/ 4 h 65"/>
                    <a:gd name="T8" fmla="*/ 28 w 66"/>
                    <a:gd name="T9" fmla="*/ 6 h 65"/>
                    <a:gd name="T10" fmla="*/ 34 w 66"/>
                    <a:gd name="T11" fmla="*/ 12 h 65"/>
                    <a:gd name="T12" fmla="*/ 39 w 66"/>
                    <a:gd name="T13" fmla="*/ 19 h 65"/>
                    <a:gd name="T14" fmla="*/ 42 w 66"/>
                    <a:gd name="T15" fmla="*/ 17 h 65"/>
                    <a:gd name="T16" fmla="*/ 45 w 66"/>
                    <a:gd name="T17" fmla="*/ 16 h 65"/>
                    <a:gd name="T18" fmla="*/ 52 w 66"/>
                    <a:gd name="T19" fmla="*/ 9 h 65"/>
                    <a:gd name="T20" fmla="*/ 60 w 66"/>
                    <a:gd name="T21" fmla="*/ 5 h 65"/>
                    <a:gd name="T22" fmla="*/ 62 w 66"/>
                    <a:gd name="T23" fmla="*/ 4 h 65"/>
                    <a:gd name="T24" fmla="*/ 64 w 66"/>
                    <a:gd name="T25" fmla="*/ 3 h 65"/>
                    <a:gd name="T26" fmla="*/ 65 w 66"/>
                    <a:gd name="T27" fmla="*/ 4 h 65"/>
                    <a:gd name="T28" fmla="*/ 62 w 66"/>
                    <a:gd name="T29" fmla="*/ 13 h 65"/>
                    <a:gd name="T30" fmla="*/ 55 w 66"/>
                    <a:gd name="T31" fmla="*/ 27 h 65"/>
                    <a:gd name="T32" fmla="*/ 57 w 66"/>
                    <a:gd name="T33" fmla="*/ 36 h 65"/>
                    <a:gd name="T34" fmla="*/ 62 w 66"/>
                    <a:gd name="T35" fmla="*/ 42 h 65"/>
                    <a:gd name="T36" fmla="*/ 65 w 66"/>
                    <a:gd name="T37" fmla="*/ 48 h 65"/>
                    <a:gd name="T38" fmla="*/ 65 w 66"/>
                    <a:gd name="T39" fmla="*/ 52 h 65"/>
                    <a:gd name="T40" fmla="*/ 62 w 66"/>
                    <a:gd name="T41" fmla="*/ 53 h 65"/>
                    <a:gd name="T42" fmla="*/ 55 w 66"/>
                    <a:gd name="T43" fmla="*/ 52 h 65"/>
                    <a:gd name="T44" fmla="*/ 48 w 66"/>
                    <a:gd name="T45" fmla="*/ 50 h 65"/>
                    <a:gd name="T46" fmla="*/ 42 w 66"/>
                    <a:gd name="T47" fmla="*/ 47 h 65"/>
                    <a:gd name="T48" fmla="*/ 37 w 66"/>
                    <a:gd name="T49" fmla="*/ 49 h 65"/>
                    <a:gd name="T50" fmla="*/ 28 w 66"/>
                    <a:gd name="T51" fmla="*/ 61 h 65"/>
                    <a:gd name="T52" fmla="*/ 24 w 66"/>
                    <a:gd name="T53" fmla="*/ 65 h 65"/>
                    <a:gd name="T54" fmla="*/ 23 w 66"/>
                    <a:gd name="T55" fmla="*/ 64 h 65"/>
                    <a:gd name="T56" fmla="*/ 21 w 66"/>
                    <a:gd name="T57" fmla="*/ 58 h 65"/>
                    <a:gd name="T58" fmla="*/ 24 w 66"/>
                    <a:gd name="T59" fmla="*/ 44 h 65"/>
                    <a:gd name="T60" fmla="*/ 23 w 66"/>
                    <a:gd name="T61" fmla="*/ 42 h 65"/>
                    <a:gd name="T62" fmla="*/ 18 w 66"/>
                    <a:gd name="T63" fmla="*/ 39 h 65"/>
                    <a:gd name="T64" fmla="*/ 7 w 66"/>
                    <a:gd name="T65" fmla="*/ 36 h 65"/>
                    <a:gd name="T66" fmla="*/ 1 w 66"/>
                    <a:gd name="T67" fmla="*/ 33 h 65"/>
                    <a:gd name="T68" fmla="*/ 0 w 66"/>
                    <a:gd name="T69" fmla="*/ 32 h 65"/>
                    <a:gd name="T70" fmla="*/ 3 w 66"/>
                    <a:gd name="T71" fmla="*/ 29 h 65"/>
                    <a:gd name="T72" fmla="*/ 9 w 66"/>
                    <a:gd name="T73" fmla="*/ 27 h 65"/>
                    <a:gd name="T74" fmla="*/ 15 w 66"/>
                    <a:gd name="T75" fmla="*/ 24 h 65"/>
                    <a:gd name="T76" fmla="*/ 17 w 66"/>
                    <a:gd name="T77" fmla="*/ 20 h 65"/>
                    <a:gd name="T78" fmla="*/ 12 w 66"/>
                    <a:gd name="T79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6" h="65">
                      <a:moveTo>
                        <a:pt x="12" y="4"/>
                      </a:move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0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6"/>
                      </a:lnTo>
                      <a:lnTo>
                        <a:pt x="30" y="7"/>
                      </a:lnTo>
                      <a:lnTo>
                        <a:pt x="34" y="12"/>
                      </a:lnTo>
                      <a:lnTo>
                        <a:pt x="39" y="19"/>
                      </a:lnTo>
                      <a:lnTo>
                        <a:pt x="39" y="19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3" y="16"/>
                      </a:lnTo>
                      <a:lnTo>
                        <a:pt x="45" y="16"/>
                      </a:lnTo>
                      <a:lnTo>
                        <a:pt x="45" y="16"/>
                      </a:lnTo>
                      <a:lnTo>
                        <a:pt x="52" y="9"/>
                      </a:lnTo>
                      <a:lnTo>
                        <a:pt x="57" y="6"/>
                      </a:lnTo>
                      <a:lnTo>
                        <a:pt x="60" y="5"/>
                      </a:lnTo>
                      <a:lnTo>
                        <a:pt x="62" y="4"/>
                      </a:lnTo>
                      <a:lnTo>
                        <a:pt x="62" y="4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4" y="9"/>
                      </a:lnTo>
                      <a:lnTo>
                        <a:pt x="62" y="13"/>
                      </a:lnTo>
                      <a:lnTo>
                        <a:pt x="57" y="22"/>
                      </a:lnTo>
                      <a:lnTo>
                        <a:pt x="55" y="27"/>
                      </a:lnTo>
                      <a:lnTo>
                        <a:pt x="55" y="31"/>
                      </a:lnTo>
                      <a:lnTo>
                        <a:pt x="57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3" y="45"/>
                      </a:lnTo>
                      <a:lnTo>
                        <a:pt x="65" y="48"/>
                      </a:lnTo>
                      <a:lnTo>
                        <a:pt x="66" y="50"/>
                      </a:lnTo>
                      <a:lnTo>
                        <a:pt x="65" y="52"/>
                      </a:lnTo>
                      <a:lnTo>
                        <a:pt x="64" y="53"/>
                      </a:lnTo>
                      <a:lnTo>
                        <a:pt x="62" y="53"/>
                      </a:lnTo>
                      <a:lnTo>
                        <a:pt x="62" y="53"/>
                      </a:lnTo>
                      <a:lnTo>
                        <a:pt x="55" y="52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2" y="47"/>
                      </a:lnTo>
                      <a:lnTo>
                        <a:pt x="42" y="47"/>
                      </a:lnTo>
                      <a:lnTo>
                        <a:pt x="39" y="47"/>
                      </a:lnTo>
                      <a:lnTo>
                        <a:pt x="37" y="49"/>
                      </a:lnTo>
                      <a:lnTo>
                        <a:pt x="32" y="55"/>
                      </a:lnTo>
                      <a:lnTo>
                        <a:pt x="28" y="61"/>
                      </a:lnTo>
                      <a:lnTo>
                        <a:pt x="26" y="64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4"/>
                      </a:lnTo>
                      <a:lnTo>
                        <a:pt x="22" y="63"/>
                      </a:lnTo>
                      <a:lnTo>
                        <a:pt x="21" y="58"/>
                      </a:lnTo>
                      <a:lnTo>
                        <a:pt x="22" y="51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2"/>
                      </a:lnTo>
                      <a:lnTo>
                        <a:pt x="21" y="40"/>
                      </a:lnTo>
                      <a:lnTo>
                        <a:pt x="18" y="39"/>
                      </a:lnTo>
                      <a:lnTo>
                        <a:pt x="14" y="38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1" y="33"/>
                      </a:lnTo>
                      <a:lnTo>
                        <a:pt x="1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6" y="28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5" y="24"/>
                      </a:lnTo>
                      <a:lnTo>
                        <a:pt x="17" y="22"/>
                      </a:lnTo>
                      <a:lnTo>
                        <a:pt x="17" y="20"/>
                      </a:lnTo>
                      <a:lnTo>
                        <a:pt x="16" y="14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2" name="Freeform 162"/>
                <p:cNvSpPr/>
                <p:nvPr/>
              </p:nvSpPr>
              <p:spPr bwMode="auto">
                <a:xfrm>
                  <a:off x="2070100" y="2820094"/>
                  <a:ext cx="53975" cy="50800"/>
                </a:xfrm>
                <a:custGeom>
                  <a:avLst/>
                  <a:gdLst>
                    <a:gd name="T0" fmla="*/ 15 w 68"/>
                    <a:gd name="T1" fmla="*/ 4 h 65"/>
                    <a:gd name="T2" fmla="*/ 15 w 68"/>
                    <a:gd name="T3" fmla="*/ 0 h 65"/>
                    <a:gd name="T4" fmla="*/ 18 w 68"/>
                    <a:gd name="T5" fmla="*/ 0 h 65"/>
                    <a:gd name="T6" fmla="*/ 26 w 68"/>
                    <a:gd name="T7" fmla="*/ 4 h 65"/>
                    <a:gd name="T8" fmla="*/ 30 w 68"/>
                    <a:gd name="T9" fmla="*/ 6 h 65"/>
                    <a:gd name="T10" fmla="*/ 35 w 68"/>
                    <a:gd name="T11" fmla="*/ 11 h 65"/>
                    <a:gd name="T12" fmla="*/ 39 w 68"/>
                    <a:gd name="T13" fmla="*/ 17 h 65"/>
                    <a:gd name="T14" fmla="*/ 41 w 68"/>
                    <a:gd name="T15" fmla="*/ 19 h 65"/>
                    <a:gd name="T16" fmla="*/ 44 w 68"/>
                    <a:gd name="T17" fmla="*/ 17 h 65"/>
                    <a:gd name="T18" fmla="*/ 47 w 68"/>
                    <a:gd name="T19" fmla="*/ 16 h 65"/>
                    <a:gd name="T20" fmla="*/ 54 w 68"/>
                    <a:gd name="T21" fmla="*/ 9 h 65"/>
                    <a:gd name="T22" fmla="*/ 62 w 68"/>
                    <a:gd name="T23" fmla="*/ 5 h 65"/>
                    <a:gd name="T24" fmla="*/ 64 w 68"/>
                    <a:gd name="T25" fmla="*/ 4 h 65"/>
                    <a:gd name="T26" fmla="*/ 67 w 68"/>
                    <a:gd name="T27" fmla="*/ 3 h 65"/>
                    <a:gd name="T28" fmla="*/ 67 w 68"/>
                    <a:gd name="T29" fmla="*/ 4 h 65"/>
                    <a:gd name="T30" fmla="*/ 64 w 68"/>
                    <a:gd name="T31" fmla="*/ 13 h 65"/>
                    <a:gd name="T32" fmla="*/ 57 w 68"/>
                    <a:gd name="T33" fmla="*/ 26 h 65"/>
                    <a:gd name="T34" fmla="*/ 57 w 68"/>
                    <a:gd name="T35" fmla="*/ 36 h 65"/>
                    <a:gd name="T36" fmla="*/ 61 w 68"/>
                    <a:gd name="T37" fmla="*/ 41 h 65"/>
                    <a:gd name="T38" fmla="*/ 67 w 68"/>
                    <a:gd name="T39" fmla="*/ 48 h 65"/>
                    <a:gd name="T40" fmla="*/ 68 w 68"/>
                    <a:gd name="T41" fmla="*/ 52 h 65"/>
                    <a:gd name="T42" fmla="*/ 64 w 68"/>
                    <a:gd name="T43" fmla="*/ 53 h 65"/>
                    <a:gd name="T44" fmla="*/ 58 w 68"/>
                    <a:gd name="T45" fmla="*/ 52 h 65"/>
                    <a:gd name="T46" fmla="*/ 50 w 68"/>
                    <a:gd name="T47" fmla="*/ 50 h 65"/>
                    <a:gd name="T48" fmla="*/ 44 w 68"/>
                    <a:gd name="T49" fmla="*/ 47 h 65"/>
                    <a:gd name="T50" fmla="*/ 39 w 68"/>
                    <a:gd name="T51" fmla="*/ 49 h 65"/>
                    <a:gd name="T52" fmla="*/ 30 w 68"/>
                    <a:gd name="T53" fmla="*/ 62 h 65"/>
                    <a:gd name="T54" fmla="*/ 26 w 68"/>
                    <a:gd name="T55" fmla="*/ 65 h 65"/>
                    <a:gd name="T56" fmla="*/ 25 w 68"/>
                    <a:gd name="T57" fmla="*/ 65 h 65"/>
                    <a:gd name="T58" fmla="*/ 24 w 68"/>
                    <a:gd name="T59" fmla="*/ 58 h 65"/>
                    <a:gd name="T60" fmla="*/ 26 w 68"/>
                    <a:gd name="T61" fmla="*/ 44 h 65"/>
                    <a:gd name="T62" fmla="*/ 25 w 68"/>
                    <a:gd name="T63" fmla="*/ 42 h 65"/>
                    <a:gd name="T64" fmla="*/ 20 w 68"/>
                    <a:gd name="T65" fmla="*/ 38 h 65"/>
                    <a:gd name="T66" fmla="*/ 8 w 68"/>
                    <a:gd name="T67" fmla="*/ 36 h 65"/>
                    <a:gd name="T68" fmla="*/ 0 w 68"/>
                    <a:gd name="T69" fmla="*/ 33 h 65"/>
                    <a:gd name="T70" fmla="*/ 2 w 68"/>
                    <a:gd name="T71" fmla="*/ 31 h 65"/>
                    <a:gd name="T72" fmla="*/ 9 w 68"/>
                    <a:gd name="T73" fmla="*/ 28 h 65"/>
                    <a:gd name="T74" fmla="*/ 12 w 68"/>
                    <a:gd name="T75" fmla="*/ 27 h 65"/>
                    <a:gd name="T76" fmla="*/ 19 w 68"/>
                    <a:gd name="T77" fmla="*/ 22 h 65"/>
                    <a:gd name="T78" fmla="*/ 18 w 68"/>
                    <a:gd name="T79" fmla="*/ 14 h 65"/>
                    <a:gd name="T80" fmla="*/ 15 w 68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8" h="65">
                      <a:moveTo>
                        <a:pt x="15" y="4"/>
                      </a:move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4"/>
                      </a:lnTo>
                      <a:lnTo>
                        <a:pt x="26" y="4"/>
                      </a:lnTo>
                      <a:lnTo>
                        <a:pt x="30" y="6"/>
                      </a:lnTo>
                      <a:lnTo>
                        <a:pt x="32" y="7"/>
                      </a:lnTo>
                      <a:lnTo>
                        <a:pt x="35" y="11"/>
                      </a:lnTo>
                      <a:lnTo>
                        <a:pt x="38" y="16"/>
                      </a:lnTo>
                      <a:lnTo>
                        <a:pt x="39" y="17"/>
                      </a:lnTo>
                      <a:lnTo>
                        <a:pt x="41" y="19"/>
                      </a:lnTo>
                      <a:lnTo>
                        <a:pt x="41" y="19"/>
                      </a:lnTo>
                      <a:lnTo>
                        <a:pt x="43" y="18"/>
                      </a:lnTo>
                      <a:lnTo>
                        <a:pt x="44" y="17"/>
                      </a:lnTo>
                      <a:lnTo>
                        <a:pt x="45" y="16"/>
                      </a:lnTo>
                      <a:lnTo>
                        <a:pt x="47" y="16"/>
                      </a:lnTo>
                      <a:lnTo>
                        <a:pt x="47" y="16"/>
                      </a:lnTo>
                      <a:lnTo>
                        <a:pt x="54" y="9"/>
                      </a:lnTo>
                      <a:lnTo>
                        <a:pt x="59" y="6"/>
                      </a:lnTo>
                      <a:lnTo>
                        <a:pt x="62" y="5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9"/>
                      </a:lnTo>
                      <a:lnTo>
                        <a:pt x="64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7" y="48"/>
                      </a:lnTo>
                      <a:lnTo>
                        <a:pt x="68" y="50"/>
                      </a:lnTo>
                      <a:lnTo>
                        <a:pt x="68" y="52"/>
                      </a:lnTo>
                      <a:lnTo>
                        <a:pt x="67" y="53"/>
                      </a:lnTo>
                      <a:lnTo>
                        <a:pt x="64" y="53"/>
                      </a:lnTo>
                      <a:lnTo>
                        <a:pt x="64" y="53"/>
                      </a:lnTo>
                      <a:lnTo>
                        <a:pt x="58" y="52"/>
                      </a:lnTo>
                      <a:lnTo>
                        <a:pt x="54" y="51"/>
                      </a:lnTo>
                      <a:lnTo>
                        <a:pt x="50" y="50"/>
                      </a:lnTo>
                      <a:lnTo>
                        <a:pt x="44" y="47"/>
                      </a:lnTo>
                      <a:lnTo>
                        <a:pt x="44" y="47"/>
                      </a:lnTo>
                      <a:lnTo>
                        <a:pt x="42" y="47"/>
                      </a:lnTo>
                      <a:lnTo>
                        <a:pt x="39" y="49"/>
                      </a:lnTo>
                      <a:lnTo>
                        <a:pt x="34" y="55"/>
                      </a:lnTo>
                      <a:lnTo>
                        <a:pt x="30" y="62"/>
                      </a:lnTo>
                      <a:lnTo>
                        <a:pt x="28" y="65"/>
                      </a:lnTo>
                      <a:lnTo>
                        <a:pt x="26" y="65"/>
                      </a:lnTo>
                      <a:lnTo>
                        <a:pt x="26" y="65"/>
                      </a:lnTo>
                      <a:lnTo>
                        <a:pt x="25" y="65"/>
                      </a:lnTo>
                      <a:lnTo>
                        <a:pt x="24" y="63"/>
                      </a:lnTo>
                      <a:lnTo>
                        <a:pt x="24" y="58"/>
                      </a:lnTo>
                      <a:lnTo>
                        <a:pt x="24" y="51"/>
                      </a:lnTo>
                      <a:lnTo>
                        <a:pt x="26" y="44"/>
                      </a:lnTo>
                      <a:lnTo>
                        <a:pt x="26" y="44"/>
                      </a:lnTo>
                      <a:lnTo>
                        <a:pt x="25" y="42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6" y="38"/>
                      </a:lnTo>
                      <a:lnTo>
                        <a:pt x="8" y="36"/>
                      </a:lnTo>
                      <a:lnTo>
                        <a:pt x="4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2" y="31"/>
                      </a:lnTo>
                      <a:lnTo>
                        <a:pt x="5" y="29"/>
                      </a:lnTo>
                      <a:lnTo>
                        <a:pt x="9" y="28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18" y="24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18" y="14"/>
                      </a:lnTo>
                      <a:lnTo>
                        <a:pt x="15" y="4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3" name="Freeform 163"/>
                <p:cNvSpPr/>
                <p:nvPr/>
              </p:nvSpPr>
              <p:spPr bwMode="auto">
                <a:xfrm>
                  <a:off x="2147887" y="2756594"/>
                  <a:ext cx="52387" cy="52387"/>
                </a:xfrm>
                <a:custGeom>
                  <a:avLst/>
                  <a:gdLst>
                    <a:gd name="T0" fmla="*/ 15 w 66"/>
                    <a:gd name="T1" fmla="*/ 5 h 66"/>
                    <a:gd name="T2" fmla="*/ 13 w 66"/>
                    <a:gd name="T3" fmla="*/ 1 h 66"/>
                    <a:gd name="T4" fmla="*/ 16 w 66"/>
                    <a:gd name="T5" fmla="*/ 0 h 66"/>
                    <a:gd name="T6" fmla="*/ 23 w 66"/>
                    <a:gd name="T7" fmla="*/ 2 h 66"/>
                    <a:gd name="T8" fmla="*/ 33 w 66"/>
                    <a:gd name="T9" fmla="*/ 12 h 66"/>
                    <a:gd name="T10" fmla="*/ 38 w 66"/>
                    <a:gd name="T11" fmla="*/ 17 h 66"/>
                    <a:gd name="T12" fmla="*/ 40 w 66"/>
                    <a:gd name="T13" fmla="*/ 19 h 66"/>
                    <a:gd name="T14" fmla="*/ 43 w 66"/>
                    <a:gd name="T15" fmla="*/ 17 h 66"/>
                    <a:gd name="T16" fmla="*/ 43 w 66"/>
                    <a:gd name="T17" fmla="*/ 15 h 66"/>
                    <a:gd name="T18" fmla="*/ 51 w 66"/>
                    <a:gd name="T19" fmla="*/ 9 h 66"/>
                    <a:gd name="T20" fmla="*/ 61 w 66"/>
                    <a:gd name="T21" fmla="*/ 5 h 66"/>
                    <a:gd name="T22" fmla="*/ 63 w 66"/>
                    <a:gd name="T23" fmla="*/ 4 h 66"/>
                    <a:gd name="T24" fmla="*/ 64 w 66"/>
                    <a:gd name="T25" fmla="*/ 2 h 66"/>
                    <a:gd name="T26" fmla="*/ 65 w 66"/>
                    <a:gd name="T27" fmla="*/ 8 h 66"/>
                    <a:gd name="T28" fmla="*/ 58 w 66"/>
                    <a:gd name="T29" fmla="*/ 23 h 66"/>
                    <a:gd name="T30" fmla="*/ 55 w 66"/>
                    <a:gd name="T31" fmla="*/ 33 h 66"/>
                    <a:gd name="T32" fmla="*/ 61 w 66"/>
                    <a:gd name="T33" fmla="*/ 43 h 66"/>
                    <a:gd name="T34" fmla="*/ 64 w 66"/>
                    <a:gd name="T35" fmla="*/ 46 h 66"/>
                    <a:gd name="T36" fmla="*/ 66 w 66"/>
                    <a:gd name="T37" fmla="*/ 52 h 66"/>
                    <a:gd name="T38" fmla="*/ 64 w 66"/>
                    <a:gd name="T39" fmla="*/ 54 h 66"/>
                    <a:gd name="T40" fmla="*/ 61 w 66"/>
                    <a:gd name="T41" fmla="*/ 55 h 66"/>
                    <a:gd name="T42" fmla="*/ 41 w 66"/>
                    <a:gd name="T43" fmla="*/ 49 h 66"/>
                    <a:gd name="T44" fmla="*/ 37 w 66"/>
                    <a:gd name="T45" fmla="*/ 50 h 66"/>
                    <a:gd name="T46" fmla="*/ 28 w 66"/>
                    <a:gd name="T47" fmla="*/ 63 h 66"/>
                    <a:gd name="T48" fmla="*/ 23 w 66"/>
                    <a:gd name="T49" fmla="*/ 66 h 66"/>
                    <a:gd name="T50" fmla="*/ 23 w 66"/>
                    <a:gd name="T51" fmla="*/ 66 h 66"/>
                    <a:gd name="T52" fmla="*/ 22 w 66"/>
                    <a:gd name="T53" fmla="*/ 59 h 66"/>
                    <a:gd name="T54" fmla="*/ 23 w 66"/>
                    <a:gd name="T55" fmla="*/ 46 h 66"/>
                    <a:gd name="T56" fmla="*/ 21 w 66"/>
                    <a:gd name="T57" fmla="*/ 41 h 66"/>
                    <a:gd name="T58" fmla="*/ 14 w 66"/>
                    <a:gd name="T59" fmla="*/ 39 h 66"/>
                    <a:gd name="T60" fmla="*/ 3 w 66"/>
                    <a:gd name="T61" fmla="*/ 36 h 66"/>
                    <a:gd name="T62" fmla="*/ 0 w 66"/>
                    <a:gd name="T63" fmla="*/ 35 h 66"/>
                    <a:gd name="T64" fmla="*/ 0 w 66"/>
                    <a:gd name="T65" fmla="*/ 32 h 66"/>
                    <a:gd name="T66" fmla="*/ 6 w 66"/>
                    <a:gd name="T67" fmla="*/ 29 h 66"/>
                    <a:gd name="T68" fmla="*/ 9 w 66"/>
                    <a:gd name="T69" fmla="*/ 29 h 66"/>
                    <a:gd name="T70" fmla="*/ 19 w 66"/>
                    <a:gd name="T71" fmla="*/ 24 h 66"/>
                    <a:gd name="T72" fmla="*/ 19 w 66"/>
                    <a:gd name="T73" fmla="*/ 19 h 66"/>
                    <a:gd name="T74" fmla="*/ 15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3" y="2"/>
                      </a:lnTo>
                      <a:lnTo>
                        <a:pt x="13" y="1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9" y="8"/>
                      </a:lnTo>
                      <a:lnTo>
                        <a:pt x="33" y="12"/>
                      </a:lnTo>
                      <a:lnTo>
                        <a:pt x="35" y="16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0" y="19"/>
                      </a:lnTo>
                      <a:lnTo>
                        <a:pt x="42" y="18"/>
                      </a:lnTo>
                      <a:lnTo>
                        <a:pt x="43" y="17"/>
                      </a:lnTo>
                      <a:lnTo>
                        <a:pt x="43" y="15"/>
                      </a:lnTo>
                      <a:lnTo>
                        <a:pt x="43" y="15"/>
                      </a:lnTo>
                      <a:lnTo>
                        <a:pt x="47" y="12"/>
                      </a:lnTo>
                      <a:lnTo>
                        <a:pt x="51" y="9"/>
                      </a:lnTo>
                      <a:lnTo>
                        <a:pt x="56" y="7"/>
                      </a:lnTo>
                      <a:lnTo>
                        <a:pt x="61" y="5"/>
                      </a:lnTo>
                      <a:lnTo>
                        <a:pt x="61" y="5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5" y="8"/>
                      </a:lnTo>
                      <a:lnTo>
                        <a:pt x="63" y="13"/>
                      </a:lnTo>
                      <a:lnTo>
                        <a:pt x="58" y="23"/>
                      </a:lnTo>
                      <a:lnTo>
                        <a:pt x="56" y="28"/>
                      </a:lnTo>
                      <a:lnTo>
                        <a:pt x="55" y="33"/>
                      </a:lnTo>
                      <a:lnTo>
                        <a:pt x="57" y="38"/>
                      </a:lnTo>
                      <a:lnTo>
                        <a:pt x="61" y="43"/>
                      </a:lnTo>
                      <a:lnTo>
                        <a:pt x="61" y="43"/>
                      </a:lnTo>
                      <a:lnTo>
                        <a:pt x="64" y="46"/>
                      </a:lnTo>
                      <a:lnTo>
                        <a:pt x="66" y="50"/>
                      </a:lnTo>
                      <a:lnTo>
                        <a:pt x="66" y="52"/>
                      </a:lnTo>
                      <a:lnTo>
                        <a:pt x="66" y="53"/>
                      </a:lnTo>
                      <a:lnTo>
                        <a:pt x="64" y="54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41" y="49"/>
                      </a:lnTo>
                      <a:lnTo>
                        <a:pt x="41" y="49"/>
                      </a:lnTo>
                      <a:lnTo>
                        <a:pt x="39" y="49"/>
                      </a:lnTo>
                      <a:lnTo>
                        <a:pt x="37" y="50"/>
                      </a:lnTo>
                      <a:lnTo>
                        <a:pt x="33" y="56"/>
                      </a:lnTo>
                      <a:lnTo>
                        <a:pt x="28" y="63"/>
                      </a:lnTo>
                      <a:lnTo>
                        <a:pt x="26" y="65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2" y="64"/>
                      </a:lnTo>
                      <a:lnTo>
                        <a:pt x="22" y="59"/>
                      </a:lnTo>
                      <a:lnTo>
                        <a:pt x="23" y="46"/>
                      </a:lnTo>
                      <a:lnTo>
                        <a:pt x="23" y="46"/>
                      </a:lnTo>
                      <a:lnTo>
                        <a:pt x="23" y="43"/>
                      </a:lnTo>
                      <a:lnTo>
                        <a:pt x="21" y="41"/>
                      </a:lnTo>
                      <a:lnTo>
                        <a:pt x="18" y="40"/>
                      </a:lnTo>
                      <a:lnTo>
                        <a:pt x="14" y="39"/>
                      </a:lnTo>
                      <a:lnTo>
                        <a:pt x="6" y="38"/>
                      </a:lnTo>
                      <a:lnTo>
                        <a:pt x="3" y="36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4"/>
                      </a:lnTo>
                      <a:lnTo>
                        <a:pt x="0" y="32"/>
                      </a:lnTo>
                      <a:lnTo>
                        <a:pt x="3" y="31"/>
                      </a:lnTo>
                      <a:lnTo>
                        <a:pt x="6" y="29"/>
                      </a:lnTo>
                      <a:lnTo>
                        <a:pt x="9" y="29"/>
                      </a:lnTo>
                      <a:lnTo>
                        <a:pt x="9" y="29"/>
                      </a:lnTo>
                      <a:lnTo>
                        <a:pt x="17" y="25"/>
                      </a:lnTo>
                      <a:lnTo>
                        <a:pt x="19" y="24"/>
                      </a:lnTo>
                      <a:lnTo>
                        <a:pt x="19" y="22"/>
                      </a:lnTo>
                      <a:lnTo>
                        <a:pt x="19" y="19"/>
                      </a:lnTo>
                      <a:lnTo>
                        <a:pt x="18" y="16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4" name="Freeform 164"/>
                <p:cNvSpPr/>
                <p:nvPr/>
              </p:nvSpPr>
              <p:spPr bwMode="auto">
                <a:xfrm>
                  <a:off x="2117725" y="2672457"/>
                  <a:ext cx="52387" cy="50800"/>
                </a:xfrm>
                <a:custGeom>
                  <a:avLst/>
                  <a:gdLst>
                    <a:gd name="T0" fmla="*/ 15 w 66"/>
                    <a:gd name="T1" fmla="*/ 3 h 64"/>
                    <a:gd name="T2" fmla="*/ 14 w 66"/>
                    <a:gd name="T3" fmla="*/ 0 h 64"/>
                    <a:gd name="T4" fmla="*/ 17 w 66"/>
                    <a:gd name="T5" fmla="*/ 0 h 64"/>
                    <a:gd name="T6" fmla="*/ 23 w 66"/>
                    <a:gd name="T7" fmla="*/ 3 h 64"/>
                    <a:gd name="T8" fmla="*/ 27 w 66"/>
                    <a:gd name="T9" fmla="*/ 4 h 64"/>
                    <a:gd name="T10" fmla="*/ 35 w 66"/>
                    <a:gd name="T11" fmla="*/ 10 h 64"/>
                    <a:gd name="T12" fmla="*/ 38 w 66"/>
                    <a:gd name="T13" fmla="*/ 17 h 64"/>
                    <a:gd name="T14" fmla="*/ 41 w 66"/>
                    <a:gd name="T15" fmla="*/ 17 h 64"/>
                    <a:gd name="T16" fmla="*/ 44 w 66"/>
                    <a:gd name="T17" fmla="*/ 14 h 64"/>
                    <a:gd name="T18" fmla="*/ 52 w 66"/>
                    <a:gd name="T19" fmla="*/ 8 h 64"/>
                    <a:gd name="T20" fmla="*/ 59 w 66"/>
                    <a:gd name="T21" fmla="*/ 3 h 64"/>
                    <a:gd name="T22" fmla="*/ 61 w 66"/>
                    <a:gd name="T23" fmla="*/ 3 h 64"/>
                    <a:gd name="T24" fmla="*/ 64 w 66"/>
                    <a:gd name="T25" fmla="*/ 2 h 64"/>
                    <a:gd name="T26" fmla="*/ 64 w 66"/>
                    <a:gd name="T27" fmla="*/ 3 h 64"/>
                    <a:gd name="T28" fmla="*/ 64 w 66"/>
                    <a:gd name="T29" fmla="*/ 7 h 64"/>
                    <a:gd name="T30" fmla="*/ 59 w 66"/>
                    <a:gd name="T31" fmla="*/ 21 h 64"/>
                    <a:gd name="T32" fmla="*/ 56 w 66"/>
                    <a:gd name="T33" fmla="*/ 30 h 64"/>
                    <a:gd name="T34" fmla="*/ 61 w 66"/>
                    <a:gd name="T35" fmla="*/ 40 h 64"/>
                    <a:gd name="T36" fmla="*/ 64 w 66"/>
                    <a:gd name="T37" fmla="*/ 45 h 64"/>
                    <a:gd name="T38" fmla="*/ 66 w 66"/>
                    <a:gd name="T39" fmla="*/ 51 h 64"/>
                    <a:gd name="T40" fmla="*/ 64 w 66"/>
                    <a:gd name="T41" fmla="*/ 53 h 64"/>
                    <a:gd name="T42" fmla="*/ 61 w 66"/>
                    <a:gd name="T43" fmla="*/ 53 h 64"/>
                    <a:gd name="T44" fmla="*/ 52 w 66"/>
                    <a:gd name="T45" fmla="*/ 51 h 64"/>
                    <a:gd name="T46" fmla="*/ 41 w 66"/>
                    <a:gd name="T47" fmla="*/ 47 h 64"/>
                    <a:gd name="T48" fmla="*/ 40 w 66"/>
                    <a:gd name="T49" fmla="*/ 47 h 64"/>
                    <a:gd name="T50" fmla="*/ 34 w 66"/>
                    <a:gd name="T51" fmla="*/ 54 h 64"/>
                    <a:gd name="T52" fmla="*/ 27 w 66"/>
                    <a:gd name="T53" fmla="*/ 63 h 64"/>
                    <a:gd name="T54" fmla="*/ 26 w 66"/>
                    <a:gd name="T55" fmla="*/ 64 h 64"/>
                    <a:gd name="T56" fmla="*/ 23 w 66"/>
                    <a:gd name="T57" fmla="*/ 63 h 64"/>
                    <a:gd name="T58" fmla="*/ 23 w 66"/>
                    <a:gd name="T59" fmla="*/ 44 h 64"/>
                    <a:gd name="T60" fmla="*/ 22 w 66"/>
                    <a:gd name="T61" fmla="*/ 40 h 64"/>
                    <a:gd name="T62" fmla="*/ 17 w 66"/>
                    <a:gd name="T63" fmla="*/ 37 h 64"/>
                    <a:gd name="T64" fmla="*/ 6 w 66"/>
                    <a:gd name="T65" fmla="*/ 35 h 64"/>
                    <a:gd name="T66" fmla="*/ 0 w 66"/>
                    <a:gd name="T67" fmla="*/ 32 h 64"/>
                    <a:gd name="T68" fmla="*/ 0 w 66"/>
                    <a:gd name="T69" fmla="*/ 31 h 64"/>
                    <a:gd name="T70" fmla="*/ 2 w 66"/>
                    <a:gd name="T71" fmla="*/ 29 h 64"/>
                    <a:gd name="T72" fmla="*/ 9 w 66"/>
                    <a:gd name="T73" fmla="*/ 26 h 64"/>
                    <a:gd name="T74" fmla="*/ 17 w 66"/>
                    <a:gd name="T75" fmla="*/ 22 h 64"/>
                    <a:gd name="T76" fmla="*/ 19 w 66"/>
                    <a:gd name="T77" fmla="*/ 19 h 64"/>
                    <a:gd name="T78" fmla="*/ 18 w 66"/>
                    <a:gd name="T79" fmla="*/ 13 h 64"/>
                    <a:gd name="T80" fmla="*/ 15 w 66"/>
                    <a:gd name="T81" fmla="*/ 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4">
                      <a:moveTo>
                        <a:pt x="15" y="3"/>
                      </a:moveTo>
                      <a:lnTo>
                        <a:pt x="15" y="3"/>
                      </a:ln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0" y="1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27" y="4"/>
                      </a:lnTo>
                      <a:lnTo>
                        <a:pt x="30" y="6"/>
                      </a:lnTo>
                      <a:lnTo>
                        <a:pt x="35" y="10"/>
                      </a:lnTo>
                      <a:lnTo>
                        <a:pt x="37" y="14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1" y="17"/>
                      </a:lnTo>
                      <a:lnTo>
                        <a:pt x="42" y="16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2" y="8"/>
                      </a:lnTo>
                      <a:lnTo>
                        <a:pt x="57" y="4"/>
                      </a:lnTo>
                      <a:lnTo>
                        <a:pt x="59" y="3"/>
                      </a:lnTo>
                      <a:lnTo>
                        <a:pt x="61" y="3"/>
                      </a:lnTo>
                      <a:lnTo>
                        <a:pt x="61" y="3"/>
                      </a:lnTo>
                      <a:lnTo>
                        <a:pt x="63" y="3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5"/>
                      </a:lnTo>
                      <a:lnTo>
                        <a:pt x="56" y="30"/>
                      </a:lnTo>
                      <a:lnTo>
                        <a:pt x="58" y="35"/>
                      </a:lnTo>
                      <a:lnTo>
                        <a:pt x="61" y="40"/>
                      </a:lnTo>
                      <a:lnTo>
                        <a:pt x="61" y="40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5" y="53"/>
                      </a:lnTo>
                      <a:lnTo>
                        <a:pt x="64" y="53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8"/>
                      </a:lnTo>
                      <a:lnTo>
                        <a:pt x="34" y="54"/>
                      </a:lnTo>
                      <a:lnTo>
                        <a:pt x="29" y="61"/>
                      </a:lnTo>
                      <a:lnTo>
                        <a:pt x="27" y="63"/>
                      </a:lnTo>
                      <a:lnTo>
                        <a:pt x="26" y="64"/>
                      </a:lnTo>
                      <a:lnTo>
                        <a:pt x="26" y="64"/>
                      </a:lnTo>
                      <a:lnTo>
                        <a:pt x="24" y="64"/>
                      </a:lnTo>
                      <a:lnTo>
                        <a:pt x="23" y="63"/>
                      </a:lnTo>
                      <a:lnTo>
                        <a:pt x="22" y="58"/>
                      </a:lnTo>
                      <a:lnTo>
                        <a:pt x="23" y="44"/>
                      </a:lnTo>
                      <a:lnTo>
                        <a:pt x="23" y="44"/>
                      </a:lnTo>
                      <a:lnTo>
                        <a:pt x="22" y="40"/>
                      </a:lnTo>
                      <a:lnTo>
                        <a:pt x="20" y="38"/>
                      </a:lnTo>
                      <a:lnTo>
                        <a:pt x="17" y="37"/>
                      </a:lnTo>
                      <a:lnTo>
                        <a:pt x="14" y="36"/>
                      </a:lnTo>
                      <a:lnTo>
                        <a:pt x="6" y="35"/>
                      </a:lnTo>
                      <a:lnTo>
                        <a:pt x="3" y="33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6" y="27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7" y="22"/>
                      </a:lnTo>
                      <a:lnTo>
                        <a:pt x="18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18" y="13"/>
                      </a:lnTo>
                      <a:lnTo>
                        <a:pt x="15" y="3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5" name="Freeform 165"/>
                <p:cNvSpPr/>
                <p:nvPr/>
              </p:nvSpPr>
              <p:spPr bwMode="auto">
                <a:xfrm>
                  <a:off x="2108200" y="2899469"/>
                  <a:ext cx="17462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0 h 20"/>
                    <a:gd name="T6" fmla="*/ 3 w 20"/>
                    <a:gd name="T7" fmla="*/ 2 h 20"/>
                    <a:gd name="T8" fmla="*/ 1 w 20"/>
                    <a:gd name="T9" fmla="*/ 5 h 20"/>
                    <a:gd name="T10" fmla="*/ 0 w 20"/>
                    <a:gd name="T11" fmla="*/ 8 h 20"/>
                    <a:gd name="T12" fmla="*/ 0 w 20"/>
                    <a:gd name="T13" fmla="*/ 8 h 20"/>
                    <a:gd name="T14" fmla="*/ 1 w 20"/>
                    <a:gd name="T15" fmla="*/ 13 h 20"/>
                    <a:gd name="T16" fmla="*/ 3 w 20"/>
                    <a:gd name="T17" fmla="*/ 16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6 h 20"/>
                    <a:gd name="T28" fmla="*/ 19 w 20"/>
                    <a:gd name="T29" fmla="*/ 13 h 20"/>
                    <a:gd name="T30" fmla="*/ 20 w 20"/>
                    <a:gd name="T31" fmla="*/ 8 h 20"/>
                    <a:gd name="T32" fmla="*/ 20 w 20"/>
                    <a:gd name="T33" fmla="*/ 8 h 20"/>
                    <a:gd name="T34" fmla="*/ 19 w 20"/>
                    <a:gd name="T35" fmla="*/ 5 h 20"/>
                    <a:gd name="T36" fmla="*/ 18 w 20"/>
                    <a:gd name="T37" fmla="*/ 2 h 20"/>
                    <a:gd name="T38" fmla="*/ 15 w 20"/>
                    <a:gd name="T39" fmla="*/ 0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3" y="2"/>
                      </a:lnTo>
                      <a:lnTo>
                        <a:pt x="1" y="5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" y="13"/>
                      </a:lnTo>
                      <a:lnTo>
                        <a:pt x="3" y="16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6"/>
                      </a:lnTo>
                      <a:lnTo>
                        <a:pt x="19" y="13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19" y="5"/>
                      </a:lnTo>
                      <a:lnTo>
                        <a:pt x="18" y="2"/>
                      </a:lnTo>
                      <a:lnTo>
                        <a:pt x="1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6" name="Freeform 166"/>
                <p:cNvSpPr/>
                <p:nvPr/>
              </p:nvSpPr>
              <p:spPr bwMode="auto">
                <a:xfrm>
                  <a:off x="2232025" y="2964557"/>
                  <a:ext cx="15875" cy="17462"/>
                </a:xfrm>
                <a:custGeom>
                  <a:avLst/>
                  <a:gdLst>
                    <a:gd name="T0" fmla="*/ 8 w 20"/>
                    <a:gd name="T1" fmla="*/ 0 h 24"/>
                    <a:gd name="T2" fmla="*/ 8 w 20"/>
                    <a:gd name="T3" fmla="*/ 0 h 24"/>
                    <a:gd name="T4" fmla="*/ 6 w 20"/>
                    <a:gd name="T5" fmla="*/ 1 h 24"/>
                    <a:gd name="T6" fmla="*/ 3 w 20"/>
                    <a:gd name="T7" fmla="*/ 3 h 24"/>
                    <a:gd name="T8" fmla="*/ 0 w 20"/>
                    <a:gd name="T9" fmla="*/ 7 h 24"/>
                    <a:gd name="T10" fmla="*/ 0 w 20"/>
                    <a:gd name="T11" fmla="*/ 11 h 24"/>
                    <a:gd name="T12" fmla="*/ 0 w 20"/>
                    <a:gd name="T13" fmla="*/ 11 h 24"/>
                    <a:gd name="T14" fmla="*/ 0 w 20"/>
                    <a:gd name="T15" fmla="*/ 17 h 24"/>
                    <a:gd name="T16" fmla="*/ 3 w 20"/>
                    <a:gd name="T17" fmla="*/ 20 h 24"/>
                    <a:gd name="T18" fmla="*/ 6 w 20"/>
                    <a:gd name="T19" fmla="*/ 23 h 24"/>
                    <a:gd name="T20" fmla="*/ 8 w 20"/>
                    <a:gd name="T21" fmla="*/ 24 h 24"/>
                    <a:gd name="T22" fmla="*/ 8 w 20"/>
                    <a:gd name="T23" fmla="*/ 24 h 24"/>
                    <a:gd name="T24" fmla="*/ 12 w 20"/>
                    <a:gd name="T25" fmla="*/ 23 h 24"/>
                    <a:gd name="T26" fmla="*/ 16 w 20"/>
                    <a:gd name="T27" fmla="*/ 20 h 24"/>
                    <a:gd name="T28" fmla="*/ 19 w 20"/>
                    <a:gd name="T29" fmla="*/ 17 h 24"/>
                    <a:gd name="T30" fmla="*/ 20 w 20"/>
                    <a:gd name="T31" fmla="*/ 11 h 24"/>
                    <a:gd name="T32" fmla="*/ 20 w 20"/>
                    <a:gd name="T33" fmla="*/ 11 h 24"/>
                    <a:gd name="T34" fmla="*/ 19 w 20"/>
                    <a:gd name="T35" fmla="*/ 7 h 24"/>
                    <a:gd name="T36" fmla="*/ 16 w 20"/>
                    <a:gd name="T37" fmla="*/ 3 h 24"/>
                    <a:gd name="T38" fmla="*/ 12 w 20"/>
                    <a:gd name="T39" fmla="*/ 1 h 24"/>
                    <a:gd name="T40" fmla="*/ 8 w 20"/>
                    <a:gd name="T41" fmla="*/ 0 h 24"/>
                    <a:gd name="T42" fmla="*/ 8 w 20"/>
                    <a:gd name="T4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3" y="20"/>
                      </a:lnTo>
                      <a:lnTo>
                        <a:pt x="6" y="23"/>
                      </a:lnTo>
                      <a:lnTo>
                        <a:pt x="8" y="24"/>
                      </a:lnTo>
                      <a:lnTo>
                        <a:pt x="8" y="24"/>
                      </a:lnTo>
                      <a:lnTo>
                        <a:pt x="12" y="23"/>
                      </a:lnTo>
                      <a:lnTo>
                        <a:pt x="16" y="20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6" y="3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7" name="Freeform 167"/>
                <p:cNvSpPr/>
                <p:nvPr/>
              </p:nvSpPr>
              <p:spPr bwMode="auto">
                <a:xfrm>
                  <a:off x="2165350" y="3083619"/>
                  <a:ext cx="17462" cy="20637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3 h 26"/>
                    <a:gd name="T8" fmla="*/ 1 w 20"/>
                    <a:gd name="T9" fmla="*/ 7 h 26"/>
                    <a:gd name="T10" fmla="*/ 0 w 20"/>
                    <a:gd name="T11" fmla="*/ 11 h 26"/>
                    <a:gd name="T12" fmla="*/ 0 w 20"/>
                    <a:gd name="T13" fmla="*/ 11 h 26"/>
                    <a:gd name="T14" fmla="*/ 1 w 20"/>
                    <a:gd name="T15" fmla="*/ 17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7 h 26"/>
                    <a:gd name="T30" fmla="*/ 20 w 20"/>
                    <a:gd name="T31" fmla="*/ 11 h 26"/>
                    <a:gd name="T32" fmla="*/ 20 w 20"/>
                    <a:gd name="T33" fmla="*/ 11 h 26"/>
                    <a:gd name="T34" fmla="*/ 19 w 20"/>
                    <a:gd name="T35" fmla="*/ 7 h 26"/>
                    <a:gd name="T36" fmla="*/ 17 w 20"/>
                    <a:gd name="T37" fmla="*/ 3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8" name="Freeform 168"/>
                <p:cNvSpPr/>
                <p:nvPr/>
              </p:nvSpPr>
              <p:spPr bwMode="auto">
                <a:xfrm>
                  <a:off x="2039937" y="3016944"/>
                  <a:ext cx="15875" cy="20637"/>
                </a:xfrm>
                <a:custGeom>
                  <a:avLst/>
                  <a:gdLst>
                    <a:gd name="T0" fmla="*/ 11 w 20"/>
                    <a:gd name="T1" fmla="*/ 0 h 27"/>
                    <a:gd name="T2" fmla="*/ 11 w 20"/>
                    <a:gd name="T3" fmla="*/ 0 h 27"/>
                    <a:gd name="T4" fmla="*/ 7 w 20"/>
                    <a:gd name="T5" fmla="*/ 1 h 27"/>
                    <a:gd name="T6" fmla="*/ 4 w 20"/>
                    <a:gd name="T7" fmla="*/ 3 h 27"/>
                    <a:gd name="T8" fmla="*/ 1 w 20"/>
                    <a:gd name="T9" fmla="*/ 7 h 27"/>
                    <a:gd name="T10" fmla="*/ 0 w 20"/>
                    <a:gd name="T11" fmla="*/ 11 h 27"/>
                    <a:gd name="T12" fmla="*/ 0 w 20"/>
                    <a:gd name="T13" fmla="*/ 11 h 27"/>
                    <a:gd name="T14" fmla="*/ 1 w 20"/>
                    <a:gd name="T15" fmla="*/ 18 h 27"/>
                    <a:gd name="T16" fmla="*/ 4 w 20"/>
                    <a:gd name="T17" fmla="*/ 23 h 27"/>
                    <a:gd name="T18" fmla="*/ 7 w 20"/>
                    <a:gd name="T19" fmla="*/ 25 h 27"/>
                    <a:gd name="T20" fmla="*/ 11 w 20"/>
                    <a:gd name="T21" fmla="*/ 27 h 27"/>
                    <a:gd name="T22" fmla="*/ 11 w 20"/>
                    <a:gd name="T23" fmla="*/ 27 h 27"/>
                    <a:gd name="T24" fmla="*/ 15 w 20"/>
                    <a:gd name="T25" fmla="*/ 25 h 27"/>
                    <a:gd name="T26" fmla="*/ 18 w 20"/>
                    <a:gd name="T27" fmla="*/ 23 h 27"/>
                    <a:gd name="T28" fmla="*/ 19 w 20"/>
                    <a:gd name="T29" fmla="*/ 18 h 27"/>
                    <a:gd name="T30" fmla="*/ 20 w 20"/>
                    <a:gd name="T31" fmla="*/ 11 h 27"/>
                    <a:gd name="T32" fmla="*/ 20 w 20"/>
                    <a:gd name="T33" fmla="*/ 11 h 27"/>
                    <a:gd name="T34" fmla="*/ 19 w 20"/>
                    <a:gd name="T35" fmla="*/ 7 h 27"/>
                    <a:gd name="T36" fmla="*/ 18 w 20"/>
                    <a:gd name="T37" fmla="*/ 3 h 27"/>
                    <a:gd name="T38" fmla="*/ 15 w 20"/>
                    <a:gd name="T39" fmla="*/ 1 h 27"/>
                    <a:gd name="T40" fmla="*/ 11 w 20"/>
                    <a:gd name="T41" fmla="*/ 0 h 27"/>
                    <a:gd name="T42" fmla="*/ 11 w 20"/>
                    <a:gd name="T4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7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8"/>
                      </a:lnTo>
                      <a:lnTo>
                        <a:pt x="4" y="23"/>
                      </a:lnTo>
                      <a:lnTo>
                        <a:pt x="7" y="25"/>
                      </a:lnTo>
                      <a:lnTo>
                        <a:pt x="11" y="27"/>
                      </a:lnTo>
                      <a:lnTo>
                        <a:pt x="11" y="27"/>
                      </a:lnTo>
                      <a:lnTo>
                        <a:pt x="15" y="25"/>
                      </a:lnTo>
                      <a:lnTo>
                        <a:pt x="18" y="23"/>
                      </a:lnTo>
                      <a:lnTo>
                        <a:pt x="19" y="18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3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69" name="Freeform 169"/>
                <p:cNvSpPr/>
                <p:nvPr/>
              </p:nvSpPr>
              <p:spPr bwMode="auto">
                <a:xfrm>
                  <a:off x="2095500" y="2758182"/>
                  <a:ext cx="15875" cy="15875"/>
                </a:xfrm>
                <a:custGeom>
                  <a:avLst/>
                  <a:gdLst>
                    <a:gd name="T0" fmla="*/ 8 w 20"/>
                    <a:gd name="T1" fmla="*/ 0 h 21"/>
                    <a:gd name="T2" fmla="*/ 8 w 20"/>
                    <a:gd name="T3" fmla="*/ 0 h 21"/>
                    <a:gd name="T4" fmla="*/ 6 w 20"/>
                    <a:gd name="T5" fmla="*/ 1 h 21"/>
                    <a:gd name="T6" fmla="*/ 3 w 20"/>
                    <a:gd name="T7" fmla="*/ 2 h 21"/>
                    <a:gd name="T8" fmla="*/ 1 w 20"/>
                    <a:gd name="T9" fmla="*/ 6 h 21"/>
                    <a:gd name="T10" fmla="*/ 0 w 20"/>
                    <a:gd name="T11" fmla="*/ 10 h 21"/>
                    <a:gd name="T12" fmla="*/ 0 w 20"/>
                    <a:gd name="T13" fmla="*/ 10 h 21"/>
                    <a:gd name="T14" fmla="*/ 1 w 20"/>
                    <a:gd name="T15" fmla="*/ 14 h 21"/>
                    <a:gd name="T16" fmla="*/ 3 w 20"/>
                    <a:gd name="T17" fmla="*/ 18 h 21"/>
                    <a:gd name="T18" fmla="*/ 6 w 20"/>
                    <a:gd name="T19" fmla="*/ 20 h 21"/>
                    <a:gd name="T20" fmla="*/ 8 w 20"/>
                    <a:gd name="T21" fmla="*/ 21 h 21"/>
                    <a:gd name="T22" fmla="*/ 8 w 20"/>
                    <a:gd name="T23" fmla="*/ 21 h 21"/>
                    <a:gd name="T24" fmla="*/ 12 w 20"/>
                    <a:gd name="T25" fmla="*/ 20 h 21"/>
                    <a:gd name="T26" fmla="*/ 16 w 20"/>
                    <a:gd name="T27" fmla="*/ 18 h 21"/>
                    <a:gd name="T28" fmla="*/ 19 w 20"/>
                    <a:gd name="T29" fmla="*/ 14 h 21"/>
                    <a:gd name="T30" fmla="*/ 20 w 20"/>
                    <a:gd name="T31" fmla="*/ 10 h 21"/>
                    <a:gd name="T32" fmla="*/ 20 w 20"/>
                    <a:gd name="T33" fmla="*/ 10 h 21"/>
                    <a:gd name="T34" fmla="*/ 19 w 20"/>
                    <a:gd name="T35" fmla="*/ 6 h 21"/>
                    <a:gd name="T36" fmla="*/ 16 w 20"/>
                    <a:gd name="T37" fmla="*/ 2 h 21"/>
                    <a:gd name="T38" fmla="*/ 12 w 20"/>
                    <a:gd name="T39" fmla="*/ 1 h 21"/>
                    <a:gd name="T40" fmla="*/ 8 w 20"/>
                    <a:gd name="T41" fmla="*/ 0 h 21"/>
                    <a:gd name="T42" fmla="*/ 8 w 20"/>
                    <a:gd name="T4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1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2"/>
                      </a:lnTo>
                      <a:lnTo>
                        <a:pt x="1" y="6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4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1"/>
                      </a:lnTo>
                      <a:lnTo>
                        <a:pt x="8" y="21"/>
                      </a:lnTo>
                      <a:lnTo>
                        <a:pt x="12" y="20"/>
                      </a:lnTo>
                      <a:lnTo>
                        <a:pt x="16" y="18"/>
                      </a:lnTo>
                      <a:lnTo>
                        <a:pt x="19" y="14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19" y="6"/>
                      </a:lnTo>
                      <a:lnTo>
                        <a:pt x="16" y="2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0" name="Freeform 170"/>
                <p:cNvSpPr/>
                <p:nvPr/>
              </p:nvSpPr>
              <p:spPr bwMode="auto">
                <a:xfrm>
                  <a:off x="2209800" y="2823269"/>
                  <a:ext cx="17462" cy="15875"/>
                </a:xfrm>
                <a:custGeom>
                  <a:avLst/>
                  <a:gdLst>
                    <a:gd name="T0" fmla="*/ 8 w 20"/>
                    <a:gd name="T1" fmla="*/ 0 h 20"/>
                    <a:gd name="T2" fmla="*/ 8 w 20"/>
                    <a:gd name="T3" fmla="*/ 0 h 20"/>
                    <a:gd name="T4" fmla="*/ 5 w 20"/>
                    <a:gd name="T5" fmla="*/ 1 h 20"/>
                    <a:gd name="T6" fmla="*/ 2 w 20"/>
                    <a:gd name="T7" fmla="*/ 2 h 20"/>
                    <a:gd name="T8" fmla="*/ 0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0 w 20"/>
                    <a:gd name="T15" fmla="*/ 13 h 20"/>
                    <a:gd name="T16" fmla="*/ 2 w 20"/>
                    <a:gd name="T17" fmla="*/ 17 h 20"/>
                    <a:gd name="T18" fmla="*/ 5 w 20"/>
                    <a:gd name="T19" fmla="*/ 19 h 20"/>
                    <a:gd name="T20" fmla="*/ 8 w 20"/>
                    <a:gd name="T21" fmla="*/ 20 h 20"/>
                    <a:gd name="T22" fmla="*/ 8 w 20"/>
                    <a:gd name="T23" fmla="*/ 20 h 20"/>
                    <a:gd name="T24" fmla="*/ 13 w 20"/>
                    <a:gd name="T25" fmla="*/ 19 h 20"/>
                    <a:gd name="T26" fmla="*/ 16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6 w 20"/>
                    <a:gd name="T37" fmla="*/ 2 h 20"/>
                    <a:gd name="T38" fmla="*/ 13 w 20"/>
                    <a:gd name="T39" fmla="*/ 1 h 20"/>
                    <a:gd name="T40" fmla="*/ 8 w 20"/>
                    <a:gd name="T41" fmla="*/ 0 h 20"/>
                    <a:gd name="T42" fmla="*/ 8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5" y="1"/>
                      </a:lnTo>
                      <a:lnTo>
                        <a:pt x="2" y="2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3"/>
                      </a:lnTo>
                      <a:lnTo>
                        <a:pt x="2" y="17"/>
                      </a:lnTo>
                      <a:lnTo>
                        <a:pt x="5" y="19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3" y="19"/>
                      </a:lnTo>
                      <a:lnTo>
                        <a:pt x="16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6" y="2"/>
                      </a:lnTo>
                      <a:lnTo>
                        <a:pt x="13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1" name="Freeform 171"/>
                <p:cNvSpPr/>
                <p:nvPr/>
              </p:nvSpPr>
              <p:spPr bwMode="auto">
                <a:xfrm>
                  <a:off x="2143125" y="2635944"/>
                  <a:ext cx="15875" cy="15875"/>
                </a:xfrm>
                <a:custGeom>
                  <a:avLst/>
                  <a:gdLst>
                    <a:gd name="T0" fmla="*/ 12 w 21"/>
                    <a:gd name="T1" fmla="*/ 0 h 20"/>
                    <a:gd name="T2" fmla="*/ 12 w 21"/>
                    <a:gd name="T3" fmla="*/ 0 h 20"/>
                    <a:gd name="T4" fmla="*/ 8 w 21"/>
                    <a:gd name="T5" fmla="*/ 1 h 20"/>
                    <a:gd name="T6" fmla="*/ 4 w 21"/>
                    <a:gd name="T7" fmla="*/ 2 h 20"/>
                    <a:gd name="T8" fmla="*/ 2 w 21"/>
                    <a:gd name="T9" fmla="*/ 5 h 20"/>
                    <a:gd name="T10" fmla="*/ 0 w 21"/>
                    <a:gd name="T11" fmla="*/ 9 h 20"/>
                    <a:gd name="T12" fmla="*/ 0 w 21"/>
                    <a:gd name="T13" fmla="*/ 9 h 20"/>
                    <a:gd name="T14" fmla="*/ 2 w 21"/>
                    <a:gd name="T15" fmla="*/ 13 h 20"/>
                    <a:gd name="T16" fmla="*/ 4 w 21"/>
                    <a:gd name="T17" fmla="*/ 17 h 20"/>
                    <a:gd name="T18" fmla="*/ 8 w 21"/>
                    <a:gd name="T19" fmla="*/ 19 h 20"/>
                    <a:gd name="T20" fmla="*/ 12 w 21"/>
                    <a:gd name="T21" fmla="*/ 20 h 20"/>
                    <a:gd name="T22" fmla="*/ 12 w 21"/>
                    <a:gd name="T23" fmla="*/ 20 h 20"/>
                    <a:gd name="T24" fmla="*/ 15 w 21"/>
                    <a:gd name="T25" fmla="*/ 19 h 20"/>
                    <a:gd name="T26" fmla="*/ 18 w 21"/>
                    <a:gd name="T27" fmla="*/ 17 h 20"/>
                    <a:gd name="T28" fmla="*/ 20 w 21"/>
                    <a:gd name="T29" fmla="*/ 13 h 20"/>
                    <a:gd name="T30" fmla="*/ 21 w 21"/>
                    <a:gd name="T31" fmla="*/ 9 h 20"/>
                    <a:gd name="T32" fmla="*/ 21 w 21"/>
                    <a:gd name="T33" fmla="*/ 9 h 20"/>
                    <a:gd name="T34" fmla="*/ 20 w 21"/>
                    <a:gd name="T35" fmla="*/ 5 h 20"/>
                    <a:gd name="T36" fmla="*/ 18 w 21"/>
                    <a:gd name="T37" fmla="*/ 2 h 20"/>
                    <a:gd name="T38" fmla="*/ 15 w 21"/>
                    <a:gd name="T39" fmla="*/ 1 h 20"/>
                    <a:gd name="T40" fmla="*/ 12 w 21"/>
                    <a:gd name="T41" fmla="*/ 0 h 20"/>
                    <a:gd name="T42" fmla="*/ 12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8" y="1"/>
                      </a:lnTo>
                      <a:lnTo>
                        <a:pt x="4" y="2"/>
                      </a:lnTo>
                      <a:lnTo>
                        <a:pt x="2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2" y="13"/>
                      </a:lnTo>
                      <a:lnTo>
                        <a:pt x="4" y="17"/>
                      </a:lnTo>
                      <a:lnTo>
                        <a:pt x="8" y="19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5" y="19"/>
                      </a:lnTo>
                      <a:lnTo>
                        <a:pt x="18" y="17"/>
                      </a:lnTo>
                      <a:lnTo>
                        <a:pt x="20" y="13"/>
                      </a:lnTo>
                      <a:lnTo>
                        <a:pt x="21" y="9"/>
                      </a:lnTo>
                      <a:lnTo>
                        <a:pt x="21" y="9"/>
                      </a:lnTo>
                      <a:lnTo>
                        <a:pt x="20" y="5"/>
                      </a:lnTo>
                      <a:lnTo>
                        <a:pt x="18" y="2"/>
                      </a:lnTo>
                      <a:lnTo>
                        <a:pt x="15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2" name="Freeform 172"/>
                <p:cNvSpPr/>
                <p:nvPr/>
              </p:nvSpPr>
              <p:spPr bwMode="auto">
                <a:xfrm>
                  <a:off x="3079750" y="3089969"/>
                  <a:ext cx="15875" cy="22225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3" name="Freeform 173"/>
                <p:cNvSpPr/>
                <p:nvPr/>
              </p:nvSpPr>
              <p:spPr bwMode="auto">
                <a:xfrm>
                  <a:off x="2786062" y="3102669"/>
                  <a:ext cx="15875" cy="20637"/>
                </a:xfrm>
                <a:custGeom>
                  <a:avLst/>
                  <a:gdLst>
                    <a:gd name="T0" fmla="*/ 9 w 20"/>
                    <a:gd name="T1" fmla="*/ 0 h 25"/>
                    <a:gd name="T2" fmla="*/ 9 w 20"/>
                    <a:gd name="T3" fmla="*/ 0 h 25"/>
                    <a:gd name="T4" fmla="*/ 5 w 20"/>
                    <a:gd name="T5" fmla="*/ 1 h 25"/>
                    <a:gd name="T6" fmla="*/ 2 w 20"/>
                    <a:gd name="T7" fmla="*/ 3 h 25"/>
                    <a:gd name="T8" fmla="*/ 1 w 20"/>
                    <a:gd name="T9" fmla="*/ 7 h 25"/>
                    <a:gd name="T10" fmla="*/ 0 w 20"/>
                    <a:gd name="T11" fmla="*/ 11 h 25"/>
                    <a:gd name="T12" fmla="*/ 0 w 20"/>
                    <a:gd name="T13" fmla="*/ 11 h 25"/>
                    <a:gd name="T14" fmla="*/ 1 w 20"/>
                    <a:gd name="T15" fmla="*/ 17 h 25"/>
                    <a:gd name="T16" fmla="*/ 2 w 20"/>
                    <a:gd name="T17" fmla="*/ 22 h 25"/>
                    <a:gd name="T18" fmla="*/ 5 w 20"/>
                    <a:gd name="T19" fmla="*/ 24 h 25"/>
                    <a:gd name="T20" fmla="*/ 9 w 20"/>
                    <a:gd name="T21" fmla="*/ 25 h 25"/>
                    <a:gd name="T22" fmla="*/ 9 w 20"/>
                    <a:gd name="T23" fmla="*/ 25 h 25"/>
                    <a:gd name="T24" fmla="*/ 13 w 20"/>
                    <a:gd name="T25" fmla="*/ 24 h 25"/>
                    <a:gd name="T26" fmla="*/ 17 w 20"/>
                    <a:gd name="T27" fmla="*/ 22 h 25"/>
                    <a:gd name="T28" fmla="*/ 19 w 20"/>
                    <a:gd name="T29" fmla="*/ 17 h 25"/>
                    <a:gd name="T30" fmla="*/ 20 w 20"/>
                    <a:gd name="T31" fmla="*/ 11 h 25"/>
                    <a:gd name="T32" fmla="*/ 20 w 20"/>
                    <a:gd name="T33" fmla="*/ 11 h 25"/>
                    <a:gd name="T34" fmla="*/ 19 w 20"/>
                    <a:gd name="T35" fmla="*/ 7 h 25"/>
                    <a:gd name="T36" fmla="*/ 17 w 20"/>
                    <a:gd name="T37" fmla="*/ 3 h 25"/>
                    <a:gd name="T38" fmla="*/ 13 w 20"/>
                    <a:gd name="T39" fmla="*/ 1 h 25"/>
                    <a:gd name="T40" fmla="*/ 9 w 20"/>
                    <a:gd name="T41" fmla="*/ 0 h 25"/>
                    <a:gd name="T42" fmla="*/ 9 w 20"/>
                    <a:gd name="T43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5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2" y="22"/>
                      </a:lnTo>
                      <a:lnTo>
                        <a:pt x="5" y="24"/>
                      </a:lnTo>
                      <a:lnTo>
                        <a:pt x="9" y="25"/>
                      </a:lnTo>
                      <a:lnTo>
                        <a:pt x="9" y="25"/>
                      </a:lnTo>
                      <a:lnTo>
                        <a:pt x="13" y="24"/>
                      </a:lnTo>
                      <a:lnTo>
                        <a:pt x="17" y="22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4" name="Freeform 174"/>
                <p:cNvSpPr/>
                <p:nvPr/>
              </p:nvSpPr>
              <p:spPr bwMode="auto">
                <a:xfrm>
                  <a:off x="2973387" y="3094732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2 w 20"/>
                    <a:gd name="T7" fmla="*/ 4 h 26"/>
                    <a:gd name="T8" fmla="*/ 1 w 20"/>
                    <a:gd name="T9" fmla="*/ 9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9 h 26"/>
                    <a:gd name="T16" fmla="*/ 2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6 w 20"/>
                    <a:gd name="T27" fmla="*/ 22 h 26"/>
                    <a:gd name="T28" fmla="*/ 19 w 20"/>
                    <a:gd name="T29" fmla="*/ 19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9 h 26"/>
                    <a:gd name="T36" fmla="*/ 16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1" y="9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9"/>
                      </a:lnTo>
                      <a:lnTo>
                        <a:pt x="2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6" y="22"/>
                      </a:lnTo>
                      <a:lnTo>
                        <a:pt x="19" y="19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9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5" name="Freeform 175"/>
                <p:cNvSpPr>
                  <a:spLocks noEditPoints="1"/>
                </p:cNvSpPr>
                <p:nvPr/>
              </p:nvSpPr>
              <p:spPr bwMode="auto">
                <a:xfrm>
                  <a:off x="3216275" y="2859782"/>
                  <a:ext cx="207962" cy="198437"/>
                </a:xfrm>
                <a:custGeom>
                  <a:avLst/>
                  <a:gdLst>
                    <a:gd name="T0" fmla="*/ 236 w 262"/>
                    <a:gd name="T1" fmla="*/ 136 h 251"/>
                    <a:gd name="T2" fmla="*/ 262 w 262"/>
                    <a:gd name="T3" fmla="*/ 170 h 251"/>
                    <a:gd name="T4" fmla="*/ 257 w 262"/>
                    <a:gd name="T5" fmla="*/ 194 h 251"/>
                    <a:gd name="T6" fmla="*/ 206 w 262"/>
                    <a:gd name="T7" fmla="*/ 204 h 251"/>
                    <a:gd name="T8" fmla="*/ 153 w 262"/>
                    <a:gd name="T9" fmla="*/ 176 h 251"/>
                    <a:gd name="T10" fmla="*/ 144 w 262"/>
                    <a:gd name="T11" fmla="*/ 231 h 251"/>
                    <a:gd name="T12" fmla="*/ 109 w 262"/>
                    <a:gd name="T13" fmla="*/ 251 h 251"/>
                    <a:gd name="T14" fmla="*/ 84 w 262"/>
                    <a:gd name="T15" fmla="*/ 239 h 251"/>
                    <a:gd name="T16" fmla="*/ 78 w 262"/>
                    <a:gd name="T17" fmla="*/ 205 h 251"/>
                    <a:gd name="T18" fmla="*/ 95 w 262"/>
                    <a:gd name="T19" fmla="*/ 164 h 251"/>
                    <a:gd name="T20" fmla="*/ 53 w 262"/>
                    <a:gd name="T21" fmla="*/ 184 h 251"/>
                    <a:gd name="T22" fmla="*/ 17 w 262"/>
                    <a:gd name="T23" fmla="*/ 179 h 251"/>
                    <a:gd name="T24" fmla="*/ 1 w 262"/>
                    <a:gd name="T25" fmla="*/ 134 h 251"/>
                    <a:gd name="T26" fmla="*/ 48 w 262"/>
                    <a:gd name="T27" fmla="*/ 103 h 251"/>
                    <a:gd name="T28" fmla="*/ 59 w 262"/>
                    <a:gd name="T29" fmla="*/ 86 h 251"/>
                    <a:gd name="T30" fmla="*/ 41 w 262"/>
                    <a:gd name="T31" fmla="*/ 44 h 251"/>
                    <a:gd name="T32" fmla="*/ 64 w 262"/>
                    <a:gd name="T33" fmla="*/ 16 h 251"/>
                    <a:gd name="T34" fmla="*/ 91 w 262"/>
                    <a:gd name="T35" fmla="*/ 15 h 251"/>
                    <a:gd name="T36" fmla="*/ 132 w 262"/>
                    <a:gd name="T37" fmla="*/ 62 h 251"/>
                    <a:gd name="T38" fmla="*/ 144 w 262"/>
                    <a:gd name="T39" fmla="*/ 41 h 251"/>
                    <a:gd name="T40" fmla="*/ 206 w 262"/>
                    <a:gd name="T41" fmla="*/ 0 h 251"/>
                    <a:gd name="T42" fmla="*/ 243 w 262"/>
                    <a:gd name="T43" fmla="*/ 13 h 251"/>
                    <a:gd name="T44" fmla="*/ 254 w 262"/>
                    <a:gd name="T45" fmla="*/ 44 h 251"/>
                    <a:gd name="T46" fmla="*/ 244 w 262"/>
                    <a:gd name="T47" fmla="*/ 78 h 251"/>
                    <a:gd name="T48" fmla="*/ 188 w 262"/>
                    <a:gd name="T49" fmla="*/ 115 h 251"/>
                    <a:gd name="T50" fmla="*/ 173 w 262"/>
                    <a:gd name="T51" fmla="*/ 114 h 251"/>
                    <a:gd name="T52" fmla="*/ 217 w 262"/>
                    <a:gd name="T53" fmla="*/ 95 h 251"/>
                    <a:gd name="T54" fmla="*/ 242 w 262"/>
                    <a:gd name="T55" fmla="*/ 62 h 251"/>
                    <a:gd name="T56" fmla="*/ 234 w 262"/>
                    <a:gd name="T57" fmla="*/ 28 h 251"/>
                    <a:gd name="T58" fmla="*/ 211 w 262"/>
                    <a:gd name="T59" fmla="*/ 12 h 251"/>
                    <a:gd name="T60" fmla="*/ 175 w 262"/>
                    <a:gd name="T61" fmla="*/ 20 h 251"/>
                    <a:gd name="T62" fmla="*/ 145 w 262"/>
                    <a:gd name="T63" fmla="*/ 62 h 251"/>
                    <a:gd name="T64" fmla="*/ 142 w 262"/>
                    <a:gd name="T65" fmla="*/ 98 h 251"/>
                    <a:gd name="T66" fmla="*/ 170 w 262"/>
                    <a:gd name="T67" fmla="*/ 112 h 251"/>
                    <a:gd name="T68" fmla="*/ 162 w 262"/>
                    <a:gd name="T69" fmla="*/ 135 h 251"/>
                    <a:gd name="T70" fmla="*/ 172 w 262"/>
                    <a:gd name="T71" fmla="*/ 180 h 251"/>
                    <a:gd name="T72" fmla="*/ 210 w 262"/>
                    <a:gd name="T73" fmla="*/ 198 h 251"/>
                    <a:gd name="T74" fmla="*/ 244 w 262"/>
                    <a:gd name="T75" fmla="*/ 192 h 251"/>
                    <a:gd name="T76" fmla="*/ 248 w 262"/>
                    <a:gd name="T77" fmla="*/ 162 h 251"/>
                    <a:gd name="T78" fmla="*/ 202 w 262"/>
                    <a:gd name="T79" fmla="*/ 132 h 251"/>
                    <a:gd name="T80" fmla="*/ 142 w 262"/>
                    <a:gd name="T81" fmla="*/ 147 h 251"/>
                    <a:gd name="T82" fmla="*/ 101 w 262"/>
                    <a:gd name="T83" fmla="*/ 174 h 251"/>
                    <a:gd name="T84" fmla="*/ 86 w 262"/>
                    <a:gd name="T85" fmla="*/ 220 h 251"/>
                    <a:gd name="T86" fmla="*/ 103 w 262"/>
                    <a:gd name="T87" fmla="*/ 243 h 251"/>
                    <a:gd name="T88" fmla="*/ 130 w 262"/>
                    <a:gd name="T89" fmla="*/ 231 h 251"/>
                    <a:gd name="T90" fmla="*/ 146 w 262"/>
                    <a:gd name="T91" fmla="*/ 184 h 251"/>
                    <a:gd name="T92" fmla="*/ 142 w 262"/>
                    <a:gd name="T93" fmla="*/ 147 h 251"/>
                    <a:gd name="T94" fmla="*/ 103 w 262"/>
                    <a:gd name="T95" fmla="*/ 135 h 251"/>
                    <a:gd name="T96" fmla="*/ 93 w 262"/>
                    <a:gd name="T97" fmla="*/ 115 h 251"/>
                    <a:gd name="T98" fmla="*/ 34 w 262"/>
                    <a:gd name="T99" fmla="*/ 113 h 251"/>
                    <a:gd name="T100" fmla="*/ 9 w 262"/>
                    <a:gd name="T101" fmla="*/ 139 h 251"/>
                    <a:gd name="T102" fmla="*/ 18 w 262"/>
                    <a:gd name="T103" fmla="*/ 169 h 251"/>
                    <a:gd name="T104" fmla="*/ 48 w 262"/>
                    <a:gd name="T105" fmla="*/ 174 h 251"/>
                    <a:gd name="T106" fmla="*/ 112 w 262"/>
                    <a:gd name="T107" fmla="*/ 143 h 251"/>
                    <a:gd name="T108" fmla="*/ 117 w 262"/>
                    <a:gd name="T109" fmla="*/ 107 h 251"/>
                    <a:gd name="T110" fmla="*/ 125 w 262"/>
                    <a:gd name="T111" fmla="*/ 83 h 251"/>
                    <a:gd name="T112" fmla="*/ 105 w 262"/>
                    <a:gd name="T113" fmla="*/ 38 h 251"/>
                    <a:gd name="T114" fmla="*/ 73 w 262"/>
                    <a:gd name="T115" fmla="*/ 26 h 251"/>
                    <a:gd name="T116" fmla="*/ 52 w 262"/>
                    <a:gd name="T117" fmla="*/ 52 h 251"/>
                    <a:gd name="T118" fmla="*/ 69 w 262"/>
                    <a:gd name="T119" fmla="*/ 88 h 251"/>
                    <a:gd name="T120" fmla="*/ 106 w 262"/>
                    <a:gd name="T121" fmla="*/ 118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251">
                      <a:moveTo>
                        <a:pt x="188" y="115"/>
                      </a:moveTo>
                      <a:lnTo>
                        <a:pt x="188" y="115"/>
                      </a:lnTo>
                      <a:lnTo>
                        <a:pt x="205" y="121"/>
                      </a:lnTo>
                      <a:lnTo>
                        <a:pt x="215" y="125"/>
                      </a:lnTo>
                      <a:lnTo>
                        <a:pt x="226" y="130"/>
                      </a:lnTo>
                      <a:lnTo>
                        <a:pt x="236" y="136"/>
                      </a:lnTo>
                      <a:lnTo>
                        <a:pt x="245" y="142"/>
                      </a:lnTo>
                      <a:lnTo>
                        <a:pt x="253" y="150"/>
                      </a:lnTo>
                      <a:lnTo>
                        <a:pt x="256" y="154"/>
                      </a:lnTo>
                      <a:lnTo>
                        <a:pt x="258" y="159"/>
                      </a:lnTo>
                      <a:lnTo>
                        <a:pt x="258" y="159"/>
                      </a:lnTo>
                      <a:lnTo>
                        <a:pt x="262" y="170"/>
                      </a:lnTo>
                      <a:lnTo>
                        <a:pt x="262" y="175"/>
                      </a:lnTo>
                      <a:lnTo>
                        <a:pt x="262" y="180"/>
                      </a:lnTo>
                      <a:lnTo>
                        <a:pt x="262" y="184"/>
                      </a:lnTo>
                      <a:lnTo>
                        <a:pt x="261" y="188"/>
                      </a:lnTo>
                      <a:lnTo>
                        <a:pt x="259" y="191"/>
                      </a:lnTo>
                      <a:lnTo>
                        <a:pt x="257" y="194"/>
                      </a:lnTo>
                      <a:lnTo>
                        <a:pt x="250" y="199"/>
                      </a:lnTo>
                      <a:lnTo>
                        <a:pt x="243" y="203"/>
                      </a:lnTo>
                      <a:lnTo>
                        <a:pt x="235" y="205"/>
                      </a:lnTo>
                      <a:lnTo>
                        <a:pt x="226" y="206"/>
                      </a:lnTo>
                      <a:lnTo>
                        <a:pt x="216" y="206"/>
                      </a:lnTo>
                      <a:lnTo>
                        <a:pt x="206" y="204"/>
                      </a:lnTo>
                      <a:lnTo>
                        <a:pt x="196" y="202"/>
                      </a:lnTo>
                      <a:lnTo>
                        <a:pt x="186" y="198"/>
                      </a:lnTo>
                      <a:lnTo>
                        <a:pt x="175" y="194"/>
                      </a:lnTo>
                      <a:lnTo>
                        <a:pt x="167" y="188"/>
                      </a:lnTo>
                      <a:lnTo>
                        <a:pt x="159" y="183"/>
                      </a:lnTo>
                      <a:lnTo>
                        <a:pt x="153" y="176"/>
                      </a:lnTo>
                      <a:lnTo>
                        <a:pt x="153" y="176"/>
                      </a:lnTo>
                      <a:lnTo>
                        <a:pt x="153" y="192"/>
                      </a:lnTo>
                      <a:lnTo>
                        <a:pt x="152" y="204"/>
                      </a:lnTo>
                      <a:lnTo>
                        <a:pt x="149" y="218"/>
                      </a:lnTo>
                      <a:lnTo>
                        <a:pt x="147" y="225"/>
                      </a:lnTo>
                      <a:lnTo>
                        <a:pt x="144" y="231"/>
                      </a:lnTo>
                      <a:lnTo>
                        <a:pt x="140" y="237"/>
                      </a:lnTo>
                      <a:lnTo>
                        <a:pt x="136" y="242"/>
                      </a:lnTo>
                      <a:lnTo>
                        <a:pt x="131" y="246"/>
                      </a:lnTo>
                      <a:lnTo>
                        <a:pt x="125" y="249"/>
                      </a:lnTo>
                      <a:lnTo>
                        <a:pt x="117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3" y="251"/>
                      </a:lnTo>
                      <a:lnTo>
                        <a:pt x="97" y="249"/>
                      </a:lnTo>
                      <a:lnTo>
                        <a:pt x="92" y="247"/>
                      </a:lnTo>
                      <a:lnTo>
                        <a:pt x="88" y="243"/>
                      </a:lnTo>
                      <a:lnTo>
                        <a:pt x="84" y="239"/>
                      </a:lnTo>
                      <a:lnTo>
                        <a:pt x="81" y="234"/>
                      </a:lnTo>
                      <a:lnTo>
                        <a:pt x="79" y="229"/>
                      </a:lnTo>
                      <a:lnTo>
                        <a:pt x="78" y="223"/>
                      </a:lnTo>
                      <a:lnTo>
                        <a:pt x="78" y="223"/>
                      </a:lnTo>
                      <a:lnTo>
                        <a:pt x="77" y="215"/>
                      </a:lnTo>
                      <a:lnTo>
                        <a:pt x="78" y="205"/>
                      </a:lnTo>
                      <a:lnTo>
                        <a:pt x="80" y="197"/>
                      </a:lnTo>
                      <a:lnTo>
                        <a:pt x="82" y="189"/>
                      </a:lnTo>
                      <a:lnTo>
                        <a:pt x="85" y="181"/>
                      </a:lnTo>
                      <a:lnTo>
                        <a:pt x="88" y="174"/>
                      </a:lnTo>
                      <a:lnTo>
                        <a:pt x="92" y="168"/>
                      </a:lnTo>
                      <a:lnTo>
                        <a:pt x="95" y="164"/>
                      </a:lnTo>
                      <a:lnTo>
                        <a:pt x="95" y="164"/>
                      </a:lnTo>
                      <a:lnTo>
                        <a:pt x="90" y="166"/>
                      </a:lnTo>
                      <a:lnTo>
                        <a:pt x="84" y="170"/>
                      </a:lnTo>
                      <a:lnTo>
                        <a:pt x="70" y="178"/>
                      </a:lnTo>
                      <a:lnTo>
                        <a:pt x="62" y="181"/>
                      </a:lnTo>
                      <a:lnTo>
                        <a:pt x="53" y="184"/>
                      </a:lnTo>
                      <a:lnTo>
                        <a:pt x="43" y="185"/>
                      </a:lnTo>
                      <a:lnTo>
                        <a:pt x="39" y="185"/>
                      </a:lnTo>
                      <a:lnTo>
                        <a:pt x="34" y="184"/>
                      </a:lnTo>
                      <a:lnTo>
                        <a:pt x="34" y="184"/>
                      </a:lnTo>
                      <a:lnTo>
                        <a:pt x="25" y="182"/>
                      </a:lnTo>
                      <a:lnTo>
                        <a:pt x="17" y="179"/>
                      </a:lnTo>
                      <a:lnTo>
                        <a:pt x="11" y="173"/>
                      </a:lnTo>
                      <a:lnTo>
                        <a:pt x="6" y="167"/>
                      </a:lnTo>
                      <a:lnTo>
                        <a:pt x="2" y="159"/>
                      </a:lnTo>
                      <a:lnTo>
                        <a:pt x="0" y="151"/>
                      </a:lnTo>
                      <a:lnTo>
                        <a:pt x="0" y="142"/>
                      </a:lnTo>
                      <a:lnTo>
                        <a:pt x="1" y="134"/>
                      </a:lnTo>
                      <a:lnTo>
                        <a:pt x="4" y="126"/>
                      </a:lnTo>
                      <a:lnTo>
                        <a:pt x="9" y="119"/>
                      </a:lnTo>
                      <a:lnTo>
                        <a:pt x="15" y="113"/>
                      </a:lnTo>
                      <a:lnTo>
                        <a:pt x="24" y="108"/>
                      </a:lnTo>
                      <a:lnTo>
                        <a:pt x="35" y="104"/>
                      </a:lnTo>
                      <a:lnTo>
                        <a:pt x="48" y="103"/>
                      </a:lnTo>
                      <a:lnTo>
                        <a:pt x="63" y="103"/>
                      </a:lnTo>
                      <a:lnTo>
                        <a:pt x="81" y="106"/>
                      </a:lnTo>
                      <a:lnTo>
                        <a:pt x="81" y="106"/>
                      </a:lnTo>
                      <a:lnTo>
                        <a:pt x="72" y="100"/>
                      </a:lnTo>
                      <a:lnTo>
                        <a:pt x="65" y="93"/>
                      </a:lnTo>
                      <a:lnTo>
                        <a:pt x="59" y="86"/>
                      </a:lnTo>
                      <a:lnTo>
                        <a:pt x="53" y="78"/>
                      </a:lnTo>
                      <a:lnTo>
                        <a:pt x="48" y="71"/>
                      </a:lnTo>
                      <a:lnTo>
                        <a:pt x="45" y="64"/>
                      </a:lnTo>
                      <a:lnTo>
                        <a:pt x="42" y="57"/>
                      </a:lnTo>
                      <a:lnTo>
                        <a:pt x="41" y="51"/>
                      </a:lnTo>
                      <a:lnTo>
                        <a:pt x="41" y="44"/>
                      </a:lnTo>
                      <a:lnTo>
                        <a:pt x="42" y="38"/>
                      </a:lnTo>
                      <a:lnTo>
                        <a:pt x="43" y="33"/>
                      </a:lnTo>
                      <a:lnTo>
                        <a:pt x="47" y="28"/>
                      </a:lnTo>
                      <a:lnTo>
                        <a:pt x="52" y="23"/>
                      </a:lnTo>
                      <a:lnTo>
                        <a:pt x="57" y="19"/>
                      </a:lnTo>
                      <a:lnTo>
                        <a:pt x="64" y="1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6" y="13"/>
                      </a:lnTo>
                      <a:lnTo>
                        <a:pt x="81" y="13"/>
                      </a:lnTo>
                      <a:lnTo>
                        <a:pt x="86" y="14"/>
                      </a:lnTo>
                      <a:lnTo>
                        <a:pt x="91" y="15"/>
                      </a:lnTo>
                      <a:lnTo>
                        <a:pt x="100" y="20"/>
                      </a:lnTo>
                      <a:lnTo>
                        <a:pt x="110" y="27"/>
                      </a:lnTo>
                      <a:lnTo>
                        <a:pt x="119" y="35"/>
                      </a:lnTo>
                      <a:lnTo>
                        <a:pt x="126" y="45"/>
                      </a:lnTo>
                      <a:lnTo>
                        <a:pt x="131" y="56"/>
                      </a:lnTo>
                      <a:lnTo>
                        <a:pt x="132" y="62"/>
                      </a:lnTo>
                      <a:lnTo>
                        <a:pt x="133" y="68"/>
                      </a:lnTo>
                      <a:lnTo>
                        <a:pt x="133" y="68"/>
                      </a:lnTo>
                      <a:lnTo>
                        <a:pt x="135" y="61"/>
                      </a:lnTo>
                      <a:lnTo>
                        <a:pt x="137" y="54"/>
                      </a:lnTo>
                      <a:lnTo>
                        <a:pt x="140" y="47"/>
                      </a:lnTo>
                      <a:lnTo>
                        <a:pt x="144" y="41"/>
                      </a:lnTo>
                      <a:lnTo>
                        <a:pt x="152" y="30"/>
                      </a:lnTo>
                      <a:lnTo>
                        <a:pt x="161" y="21"/>
                      </a:lnTo>
                      <a:lnTo>
                        <a:pt x="171" y="13"/>
                      </a:lnTo>
                      <a:lnTo>
                        <a:pt x="182" y="6"/>
                      </a:lnTo>
                      <a:lnTo>
                        <a:pt x="195" y="2"/>
                      </a:lnTo>
                      <a:lnTo>
                        <a:pt x="206" y="0"/>
                      </a:lnTo>
                      <a:lnTo>
                        <a:pt x="216" y="0"/>
                      </a:lnTo>
                      <a:lnTo>
                        <a:pt x="226" y="2"/>
                      </a:lnTo>
                      <a:lnTo>
                        <a:pt x="231" y="4"/>
                      </a:lnTo>
                      <a:lnTo>
                        <a:pt x="235" y="6"/>
                      </a:lnTo>
                      <a:lnTo>
                        <a:pt x="239" y="9"/>
                      </a:lnTo>
                      <a:lnTo>
                        <a:pt x="243" y="13"/>
                      </a:lnTo>
                      <a:lnTo>
                        <a:pt x="246" y="17"/>
                      </a:lnTo>
                      <a:lnTo>
                        <a:pt x="248" y="21"/>
                      </a:lnTo>
                      <a:lnTo>
                        <a:pt x="251" y="26"/>
                      </a:lnTo>
                      <a:lnTo>
                        <a:pt x="253" y="32"/>
                      </a:lnTo>
                      <a:lnTo>
                        <a:pt x="254" y="38"/>
                      </a:lnTo>
                      <a:lnTo>
                        <a:pt x="254" y="44"/>
                      </a:lnTo>
                      <a:lnTo>
                        <a:pt x="254" y="52"/>
                      </a:lnTo>
                      <a:lnTo>
                        <a:pt x="251" y="59"/>
                      </a:lnTo>
                      <a:lnTo>
                        <a:pt x="251" y="59"/>
                      </a:lnTo>
                      <a:lnTo>
                        <a:pt x="251" y="64"/>
                      </a:lnTo>
                      <a:lnTo>
                        <a:pt x="249" y="69"/>
                      </a:lnTo>
                      <a:lnTo>
                        <a:pt x="244" y="78"/>
                      </a:lnTo>
                      <a:lnTo>
                        <a:pt x="238" y="87"/>
                      </a:lnTo>
                      <a:lnTo>
                        <a:pt x="230" y="95"/>
                      </a:lnTo>
                      <a:lnTo>
                        <a:pt x="220" y="102"/>
                      </a:lnTo>
                      <a:lnTo>
                        <a:pt x="210" y="107"/>
                      </a:lnTo>
                      <a:lnTo>
                        <a:pt x="199" y="112"/>
                      </a:lnTo>
                      <a:lnTo>
                        <a:pt x="188" y="115"/>
                      </a:lnTo>
                      <a:lnTo>
                        <a:pt x="188" y="115"/>
                      </a:lnTo>
                      <a:close/>
                      <a:moveTo>
                        <a:pt x="170" y="112"/>
                      </a:moveTo>
                      <a:lnTo>
                        <a:pt x="170" y="112"/>
                      </a:lnTo>
                      <a:lnTo>
                        <a:pt x="170" y="112"/>
                      </a:lnTo>
                      <a:lnTo>
                        <a:pt x="172" y="112"/>
                      </a:lnTo>
                      <a:lnTo>
                        <a:pt x="173" y="114"/>
                      </a:lnTo>
                      <a:lnTo>
                        <a:pt x="173" y="118"/>
                      </a:lnTo>
                      <a:lnTo>
                        <a:pt x="173" y="118"/>
                      </a:lnTo>
                      <a:lnTo>
                        <a:pt x="181" y="113"/>
                      </a:lnTo>
                      <a:lnTo>
                        <a:pt x="192" y="108"/>
                      </a:lnTo>
                      <a:lnTo>
                        <a:pt x="204" y="102"/>
                      </a:lnTo>
                      <a:lnTo>
                        <a:pt x="217" y="95"/>
                      </a:lnTo>
                      <a:lnTo>
                        <a:pt x="217" y="95"/>
                      </a:lnTo>
                      <a:lnTo>
                        <a:pt x="223" y="90"/>
                      </a:lnTo>
                      <a:lnTo>
                        <a:pt x="229" y="83"/>
                      </a:lnTo>
                      <a:lnTo>
                        <a:pt x="235" y="75"/>
                      </a:lnTo>
                      <a:lnTo>
                        <a:pt x="240" y="66"/>
                      </a:lnTo>
                      <a:lnTo>
                        <a:pt x="242" y="62"/>
                      </a:lnTo>
                      <a:lnTo>
                        <a:pt x="243" y="57"/>
                      </a:lnTo>
                      <a:lnTo>
                        <a:pt x="243" y="52"/>
                      </a:lnTo>
                      <a:lnTo>
                        <a:pt x="242" y="46"/>
                      </a:lnTo>
                      <a:lnTo>
                        <a:pt x="240" y="40"/>
                      </a:lnTo>
                      <a:lnTo>
                        <a:pt x="238" y="35"/>
                      </a:lnTo>
                      <a:lnTo>
                        <a:pt x="234" y="28"/>
                      </a:lnTo>
                      <a:lnTo>
                        <a:pt x="229" y="22"/>
                      </a:lnTo>
                      <a:lnTo>
                        <a:pt x="229" y="22"/>
                      </a:lnTo>
                      <a:lnTo>
                        <a:pt x="225" y="19"/>
                      </a:lnTo>
                      <a:lnTo>
                        <a:pt x="221" y="16"/>
                      </a:lnTo>
                      <a:lnTo>
                        <a:pt x="216" y="14"/>
                      </a:lnTo>
                      <a:lnTo>
                        <a:pt x="211" y="12"/>
                      </a:lnTo>
                      <a:lnTo>
                        <a:pt x="206" y="12"/>
                      </a:lnTo>
                      <a:lnTo>
                        <a:pt x="200" y="12"/>
                      </a:lnTo>
                      <a:lnTo>
                        <a:pt x="194" y="13"/>
                      </a:lnTo>
                      <a:lnTo>
                        <a:pt x="188" y="14"/>
                      </a:lnTo>
                      <a:lnTo>
                        <a:pt x="181" y="17"/>
                      </a:lnTo>
                      <a:lnTo>
                        <a:pt x="175" y="20"/>
                      </a:lnTo>
                      <a:lnTo>
                        <a:pt x="169" y="25"/>
                      </a:lnTo>
                      <a:lnTo>
                        <a:pt x="164" y="30"/>
                      </a:lnTo>
                      <a:lnTo>
                        <a:pt x="158" y="37"/>
                      </a:lnTo>
                      <a:lnTo>
                        <a:pt x="153" y="44"/>
                      </a:lnTo>
                      <a:lnTo>
                        <a:pt x="149" y="53"/>
                      </a:lnTo>
                      <a:lnTo>
                        <a:pt x="145" y="62"/>
                      </a:lnTo>
                      <a:lnTo>
                        <a:pt x="145" y="62"/>
                      </a:lnTo>
                      <a:lnTo>
                        <a:pt x="142" y="71"/>
                      </a:lnTo>
                      <a:lnTo>
                        <a:pt x="141" y="80"/>
                      </a:lnTo>
                      <a:lnTo>
                        <a:pt x="141" y="89"/>
                      </a:lnTo>
                      <a:lnTo>
                        <a:pt x="142" y="98"/>
                      </a:lnTo>
                      <a:lnTo>
                        <a:pt x="142" y="98"/>
                      </a:lnTo>
                      <a:lnTo>
                        <a:pt x="152" y="99"/>
                      </a:lnTo>
                      <a:lnTo>
                        <a:pt x="160" y="101"/>
                      </a:lnTo>
                      <a:lnTo>
                        <a:pt x="164" y="104"/>
                      </a:lnTo>
                      <a:lnTo>
                        <a:pt x="167" y="106"/>
                      </a:lnTo>
                      <a:lnTo>
                        <a:pt x="169" y="109"/>
                      </a:lnTo>
                      <a:lnTo>
                        <a:pt x="170" y="112"/>
                      </a:lnTo>
                      <a:lnTo>
                        <a:pt x="170" y="112"/>
                      </a:lnTo>
                      <a:close/>
                      <a:moveTo>
                        <a:pt x="170" y="123"/>
                      </a:moveTo>
                      <a:lnTo>
                        <a:pt x="170" y="123"/>
                      </a:lnTo>
                      <a:lnTo>
                        <a:pt x="170" y="123"/>
                      </a:lnTo>
                      <a:lnTo>
                        <a:pt x="167" y="130"/>
                      </a:lnTo>
                      <a:lnTo>
                        <a:pt x="162" y="135"/>
                      </a:lnTo>
                      <a:lnTo>
                        <a:pt x="155" y="140"/>
                      </a:lnTo>
                      <a:lnTo>
                        <a:pt x="147" y="143"/>
                      </a:lnTo>
                      <a:lnTo>
                        <a:pt x="147" y="143"/>
                      </a:lnTo>
                      <a:lnTo>
                        <a:pt x="154" y="158"/>
                      </a:lnTo>
                      <a:lnTo>
                        <a:pt x="162" y="170"/>
                      </a:lnTo>
                      <a:lnTo>
                        <a:pt x="172" y="180"/>
                      </a:lnTo>
                      <a:lnTo>
                        <a:pt x="177" y="184"/>
                      </a:lnTo>
                      <a:lnTo>
                        <a:pt x="183" y="188"/>
                      </a:lnTo>
                      <a:lnTo>
                        <a:pt x="190" y="192"/>
                      </a:lnTo>
                      <a:lnTo>
                        <a:pt x="196" y="194"/>
                      </a:lnTo>
                      <a:lnTo>
                        <a:pt x="203" y="197"/>
                      </a:lnTo>
                      <a:lnTo>
                        <a:pt x="210" y="198"/>
                      </a:lnTo>
                      <a:lnTo>
                        <a:pt x="216" y="199"/>
                      </a:lnTo>
                      <a:lnTo>
                        <a:pt x="223" y="198"/>
                      </a:lnTo>
                      <a:lnTo>
                        <a:pt x="230" y="198"/>
                      </a:lnTo>
                      <a:lnTo>
                        <a:pt x="237" y="196"/>
                      </a:lnTo>
                      <a:lnTo>
                        <a:pt x="237" y="196"/>
                      </a:lnTo>
                      <a:lnTo>
                        <a:pt x="244" y="192"/>
                      </a:lnTo>
                      <a:lnTo>
                        <a:pt x="247" y="190"/>
                      </a:lnTo>
                      <a:lnTo>
                        <a:pt x="249" y="187"/>
                      </a:lnTo>
                      <a:lnTo>
                        <a:pt x="253" y="181"/>
                      </a:lnTo>
                      <a:lnTo>
                        <a:pt x="253" y="175"/>
                      </a:lnTo>
                      <a:lnTo>
                        <a:pt x="251" y="169"/>
                      </a:lnTo>
                      <a:lnTo>
                        <a:pt x="248" y="162"/>
                      </a:lnTo>
                      <a:lnTo>
                        <a:pt x="243" y="156"/>
                      </a:lnTo>
                      <a:lnTo>
                        <a:pt x="237" y="150"/>
                      </a:lnTo>
                      <a:lnTo>
                        <a:pt x="237" y="150"/>
                      </a:lnTo>
                      <a:lnTo>
                        <a:pt x="229" y="144"/>
                      </a:lnTo>
                      <a:lnTo>
                        <a:pt x="220" y="139"/>
                      </a:lnTo>
                      <a:lnTo>
                        <a:pt x="202" y="132"/>
                      </a:lnTo>
                      <a:lnTo>
                        <a:pt x="184" y="127"/>
                      </a:lnTo>
                      <a:lnTo>
                        <a:pt x="170" y="123"/>
                      </a:lnTo>
                      <a:lnTo>
                        <a:pt x="170" y="123"/>
                      </a:lnTo>
                      <a:close/>
                      <a:moveTo>
                        <a:pt x="142" y="147"/>
                      </a:moveTo>
                      <a:lnTo>
                        <a:pt x="142" y="147"/>
                      </a:lnTo>
                      <a:lnTo>
                        <a:pt x="142" y="147"/>
                      </a:lnTo>
                      <a:lnTo>
                        <a:pt x="125" y="147"/>
                      </a:lnTo>
                      <a:lnTo>
                        <a:pt x="125" y="147"/>
                      </a:lnTo>
                      <a:lnTo>
                        <a:pt x="117" y="152"/>
                      </a:lnTo>
                      <a:lnTo>
                        <a:pt x="111" y="158"/>
                      </a:lnTo>
                      <a:lnTo>
                        <a:pt x="106" y="166"/>
                      </a:lnTo>
                      <a:lnTo>
                        <a:pt x="101" y="174"/>
                      </a:lnTo>
                      <a:lnTo>
                        <a:pt x="96" y="183"/>
                      </a:lnTo>
                      <a:lnTo>
                        <a:pt x="92" y="192"/>
                      </a:lnTo>
                      <a:lnTo>
                        <a:pt x="89" y="202"/>
                      </a:lnTo>
                      <a:lnTo>
                        <a:pt x="86" y="214"/>
                      </a:lnTo>
                      <a:lnTo>
                        <a:pt x="86" y="214"/>
                      </a:lnTo>
                      <a:lnTo>
                        <a:pt x="86" y="220"/>
                      </a:lnTo>
                      <a:lnTo>
                        <a:pt x="87" y="225"/>
                      </a:lnTo>
                      <a:lnTo>
                        <a:pt x="89" y="230"/>
                      </a:lnTo>
                      <a:lnTo>
                        <a:pt x="92" y="234"/>
                      </a:lnTo>
                      <a:lnTo>
                        <a:pt x="95" y="237"/>
                      </a:lnTo>
                      <a:lnTo>
                        <a:pt x="98" y="239"/>
                      </a:lnTo>
                      <a:lnTo>
                        <a:pt x="103" y="243"/>
                      </a:lnTo>
                      <a:lnTo>
                        <a:pt x="103" y="243"/>
                      </a:lnTo>
                      <a:lnTo>
                        <a:pt x="109" y="244"/>
                      </a:lnTo>
                      <a:lnTo>
                        <a:pt x="114" y="243"/>
                      </a:lnTo>
                      <a:lnTo>
                        <a:pt x="120" y="241"/>
                      </a:lnTo>
                      <a:lnTo>
                        <a:pt x="125" y="237"/>
                      </a:lnTo>
                      <a:lnTo>
                        <a:pt x="130" y="231"/>
                      </a:lnTo>
                      <a:lnTo>
                        <a:pt x="134" y="225"/>
                      </a:lnTo>
                      <a:lnTo>
                        <a:pt x="138" y="219"/>
                      </a:lnTo>
                      <a:lnTo>
                        <a:pt x="142" y="210"/>
                      </a:lnTo>
                      <a:lnTo>
                        <a:pt x="142" y="210"/>
                      </a:lnTo>
                      <a:lnTo>
                        <a:pt x="145" y="197"/>
                      </a:lnTo>
                      <a:lnTo>
                        <a:pt x="146" y="184"/>
                      </a:lnTo>
                      <a:lnTo>
                        <a:pt x="146" y="170"/>
                      </a:lnTo>
                      <a:lnTo>
                        <a:pt x="145" y="156"/>
                      </a:lnTo>
                      <a:lnTo>
                        <a:pt x="145" y="156"/>
                      </a:lnTo>
                      <a:lnTo>
                        <a:pt x="143" y="154"/>
                      </a:lnTo>
                      <a:lnTo>
                        <a:pt x="142" y="152"/>
                      </a:lnTo>
                      <a:lnTo>
                        <a:pt x="142" y="147"/>
                      </a:lnTo>
                      <a:lnTo>
                        <a:pt x="142" y="147"/>
                      </a:lnTo>
                      <a:close/>
                      <a:moveTo>
                        <a:pt x="112" y="143"/>
                      </a:moveTo>
                      <a:lnTo>
                        <a:pt x="112" y="143"/>
                      </a:lnTo>
                      <a:lnTo>
                        <a:pt x="112" y="143"/>
                      </a:lnTo>
                      <a:lnTo>
                        <a:pt x="103" y="135"/>
                      </a:lnTo>
                      <a:lnTo>
                        <a:pt x="103" y="135"/>
                      </a:lnTo>
                      <a:lnTo>
                        <a:pt x="102" y="130"/>
                      </a:lnTo>
                      <a:lnTo>
                        <a:pt x="103" y="126"/>
                      </a:lnTo>
                      <a:lnTo>
                        <a:pt x="104" y="122"/>
                      </a:lnTo>
                      <a:lnTo>
                        <a:pt x="106" y="118"/>
                      </a:lnTo>
                      <a:lnTo>
                        <a:pt x="106" y="118"/>
                      </a:lnTo>
                      <a:lnTo>
                        <a:pt x="93" y="115"/>
                      </a:lnTo>
                      <a:lnTo>
                        <a:pt x="78" y="113"/>
                      </a:lnTo>
                      <a:lnTo>
                        <a:pt x="62" y="111"/>
                      </a:lnTo>
                      <a:lnTo>
                        <a:pt x="53" y="111"/>
                      </a:lnTo>
                      <a:lnTo>
                        <a:pt x="42" y="112"/>
                      </a:lnTo>
                      <a:lnTo>
                        <a:pt x="42" y="112"/>
                      </a:lnTo>
                      <a:lnTo>
                        <a:pt x="34" y="113"/>
                      </a:lnTo>
                      <a:lnTo>
                        <a:pt x="27" y="116"/>
                      </a:lnTo>
                      <a:lnTo>
                        <a:pt x="22" y="120"/>
                      </a:lnTo>
                      <a:lnTo>
                        <a:pt x="17" y="124"/>
                      </a:lnTo>
                      <a:lnTo>
                        <a:pt x="13" y="128"/>
                      </a:lnTo>
                      <a:lnTo>
                        <a:pt x="10" y="134"/>
                      </a:lnTo>
                      <a:lnTo>
                        <a:pt x="9" y="139"/>
                      </a:lnTo>
                      <a:lnTo>
                        <a:pt x="8" y="144"/>
                      </a:lnTo>
                      <a:lnTo>
                        <a:pt x="8" y="151"/>
                      </a:lnTo>
                      <a:lnTo>
                        <a:pt x="9" y="156"/>
                      </a:lnTo>
                      <a:lnTo>
                        <a:pt x="11" y="161"/>
                      </a:lnTo>
                      <a:lnTo>
                        <a:pt x="14" y="166"/>
                      </a:lnTo>
                      <a:lnTo>
                        <a:pt x="18" y="169"/>
                      </a:lnTo>
                      <a:lnTo>
                        <a:pt x="22" y="173"/>
                      </a:lnTo>
                      <a:lnTo>
                        <a:pt x="28" y="175"/>
                      </a:lnTo>
                      <a:lnTo>
                        <a:pt x="34" y="176"/>
                      </a:lnTo>
                      <a:lnTo>
                        <a:pt x="34" y="176"/>
                      </a:lnTo>
                      <a:lnTo>
                        <a:pt x="41" y="175"/>
                      </a:lnTo>
                      <a:lnTo>
                        <a:pt x="48" y="174"/>
                      </a:lnTo>
                      <a:lnTo>
                        <a:pt x="63" y="170"/>
                      </a:lnTo>
                      <a:lnTo>
                        <a:pt x="75" y="165"/>
                      </a:lnTo>
                      <a:lnTo>
                        <a:pt x="86" y="159"/>
                      </a:lnTo>
                      <a:lnTo>
                        <a:pt x="86" y="159"/>
                      </a:lnTo>
                      <a:lnTo>
                        <a:pt x="101" y="150"/>
                      </a:lnTo>
                      <a:lnTo>
                        <a:pt x="112" y="143"/>
                      </a:lnTo>
                      <a:lnTo>
                        <a:pt x="112" y="143"/>
                      </a:lnTo>
                      <a:close/>
                      <a:moveTo>
                        <a:pt x="106" y="118"/>
                      </a:moveTo>
                      <a:lnTo>
                        <a:pt x="106" y="118"/>
                      </a:lnTo>
                      <a:lnTo>
                        <a:pt x="106" y="118"/>
                      </a:lnTo>
                      <a:lnTo>
                        <a:pt x="111" y="112"/>
                      </a:lnTo>
                      <a:lnTo>
                        <a:pt x="117" y="107"/>
                      </a:lnTo>
                      <a:lnTo>
                        <a:pt x="124" y="103"/>
                      </a:lnTo>
                      <a:lnTo>
                        <a:pt x="130" y="100"/>
                      </a:lnTo>
                      <a:lnTo>
                        <a:pt x="130" y="100"/>
                      </a:lnTo>
                      <a:lnTo>
                        <a:pt x="133" y="100"/>
                      </a:lnTo>
                      <a:lnTo>
                        <a:pt x="133" y="100"/>
                      </a:lnTo>
                      <a:lnTo>
                        <a:pt x="125" y="83"/>
                      </a:lnTo>
                      <a:lnTo>
                        <a:pt x="125" y="83"/>
                      </a:lnTo>
                      <a:lnTo>
                        <a:pt x="121" y="66"/>
                      </a:lnTo>
                      <a:lnTo>
                        <a:pt x="119" y="59"/>
                      </a:lnTo>
                      <a:lnTo>
                        <a:pt x="115" y="51"/>
                      </a:lnTo>
                      <a:lnTo>
                        <a:pt x="110" y="45"/>
                      </a:lnTo>
                      <a:lnTo>
                        <a:pt x="105" y="38"/>
                      </a:lnTo>
                      <a:lnTo>
                        <a:pt x="97" y="31"/>
                      </a:lnTo>
                      <a:lnTo>
                        <a:pt x="86" y="25"/>
                      </a:lnTo>
                      <a:lnTo>
                        <a:pt x="86" y="25"/>
                      </a:lnTo>
                      <a:lnTo>
                        <a:pt x="83" y="24"/>
                      </a:lnTo>
                      <a:lnTo>
                        <a:pt x="80" y="24"/>
                      </a:lnTo>
                      <a:lnTo>
                        <a:pt x="73" y="26"/>
                      </a:lnTo>
                      <a:lnTo>
                        <a:pt x="66" y="30"/>
                      </a:lnTo>
                      <a:lnTo>
                        <a:pt x="59" y="35"/>
                      </a:lnTo>
                      <a:lnTo>
                        <a:pt x="56" y="39"/>
                      </a:lnTo>
                      <a:lnTo>
                        <a:pt x="54" y="43"/>
                      </a:lnTo>
                      <a:lnTo>
                        <a:pt x="53" y="47"/>
                      </a:lnTo>
                      <a:lnTo>
                        <a:pt x="52" y="52"/>
                      </a:lnTo>
                      <a:lnTo>
                        <a:pt x="52" y="57"/>
                      </a:lnTo>
                      <a:lnTo>
                        <a:pt x="53" y="62"/>
                      </a:lnTo>
                      <a:lnTo>
                        <a:pt x="55" y="68"/>
                      </a:lnTo>
                      <a:lnTo>
                        <a:pt x="58" y="74"/>
                      </a:lnTo>
                      <a:lnTo>
                        <a:pt x="58" y="74"/>
                      </a:lnTo>
                      <a:lnTo>
                        <a:pt x="69" y="88"/>
                      </a:lnTo>
                      <a:lnTo>
                        <a:pt x="80" y="99"/>
                      </a:lnTo>
                      <a:lnTo>
                        <a:pt x="85" y="104"/>
                      </a:lnTo>
                      <a:lnTo>
                        <a:pt x="92" y="109"/>
                      </a:lnTo>
                      <a:lnTo>
                        <a:pt x="98" y="113"/>
                      </a:lnTo>
                      <a:lnTo>
                        <a:pt x="106" y="118"/>
                      </a:lnTo>
                      <a:lnTo>
                        <a:pt x="106" y="118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6" name="Freeform 176"/>
                <p:cNvSpPr/>
                <p:nvPr/>
              </p:nvSpPr>
              <p:spPr bwMode="auto">
                <a:xfrm>
                  <a:off x="3578225" y="2991544"/>
                  <a:ext cx="85725" cy="90487"/>
                </a:xfrm>
                <a:custGeom>
                  <a:avLst/>
                  <a:gdLst>
                    <a:gd name="T0" fmla="*/ 84 w 107"/>
                    <a:gd name="T1" fmla="*/ 9 h 114"/>
                    <a:gd name="T2" fmla="*/ 56 w 107"/>
                    <a:gd name="T3" fmla="*/ 10 h 114"/>
                    <a:gd name="T4" fmla="*/ 35 w 107"/>
                    <a:gd name="T5" fmla="*/ 19 h 114"/>
                    <a:gd name="T6" fmla="*/ 21 w 107"/>
                    <a:gd name="T7" fmla="*/ 35 h 114"/>
                    <a:gd name="T8" fmla="*/ 16 w 107"/>
                    <a:gd name="T9" fmla="*/ 56 h 114"/>
                    <a:gd name="T10" fmla="*/ 22 w 107"/>
                    <a:gd name="T11" fmla="*/ 80 h 114"/>
                    <a:gd name="T12" fmla="*/ 31 w 107"/>
                    <a:gd name="T13" fmla="*/ 93 h 114"/>
                    <a:gd name="T14" fmla="*/ 53 w 107"/>
                    <a:gd name="T15" fmla="*/ 102 h 114"/>
                    <a:gd name="T16" fmla="*/ 74 w 107"/>
                    <a:gd name="T17" fmla="*/ 100 h 114"/>
                    <a:gd name="T18" fmla="*/ 91 w 107"/>
                    <a:gd name="T19" fmla="*/ 89 h 114"/>
                    <a:gd name="T20" fmla="*/ 99 w 107"/>
                    <a:gd name="T21" fmla="*/ 70 h 114"/>
                    <a:gd name="T22" fmla="*/ 94 w 107"/>
                    <a:gd name="T23" fmla="*/ 55 h 114"/>
                    <a:gd name="T24" fmla="*/ 83 w 107"/>
                    <a:gd name="T25" fmla="*/ 41 h 114"/>
                    <a:gd name="T26" fmla="*/ 64 w 107"/>
                    <a:gd name="T27" fmla="*/ 35 h 114"/>
                    <a:gd name="T28" fmla="*/ 50 w 107"/>
                    <a:gd name="T29" fmla="*/ 36 h 114"/>
                    <a:gd name="T30" fmla="*/ 44 w 107"/>
                    <a:gd name="T31" fmla="*/ 39 h 114"/>
                    <a:gd name="T32" fmla="*/ 37 w 107"/>
                    <a:gd name="T33" fmla="*/ 50 h 114"/>
                    <a:gd name="T34" fmla="*/ 42 w 107"/>
                    <a:gd name="T35" fmla="*/ 66 h 114"/>
                    <a:gd name="T36" fmla="*/ 52 w 107"/>
                    <a:gd name="T37" fmla="*/ 77 h 114"/>
                    <a:gd name="T38" fmla="*/ 67 w 107"/>
                    <a:gd name="T39" fmla="*/ 80 h 114"/>
                    <a:gd name="T40" fmla="*/ 74 w 107"/>
                    <a:gd name="T41" fmla="*/ 78 h 114"/>
                    <a:gd name="T42" fmla="*/ 78 w 107"/>
                    <a:gd name="T43" fmla="*/ 69 h 114"/>
                    <a:gd name="T44" fmla="*/ 75 w 107"/>
                    <a:gd name="T45" fmla="*/ 64 h 114"/>
                    <a:gd name="T46" fmla="*/ 69 w 107"/>
                    <a:gd name="T47" fmla="*/ 63 h 114"/>
                    <a:gd name="T48" fmla="*/ 63 w 107"/>
                    <a:gd name="T49" fmla="*/ 66 h 114"/>
                    <a:gd name="T50" fmla="*/ 60 w 107"/>
                    <a:gd name="T51" fmla="*/ 60 h 114"/>
                    <a:gd name="T52" fmla="*/ 68 w 107"/>
                    <a:gd name="T53" fmla="*/ 54 h 114"/>
                    <a:gd name="T54" fmla="*/ 77 w 107"/>
                    <a:gd name="T55" fmla="*/ 58 h 114"/>
                    <a:gd name="T56" fmla="*/ 84 w 107"/>
                    <a:gd name="T57" fmla="*/ 65 h 114"/>
                    <a:gd name="T58" fmla="*/ 84 w 107"/>
                    <a:gd name="T59" fmla="*/ 74 h 114"/>
                    <a:gd name="T60" fmla="*/ 78 w 107"/>
                    <a:gd name="T61" fmla="*/ 82 h 114"/>
                    <a:gd name="T62" fmla="*/ 68 w 107"/>
                    <a:gd name="T63" fmla="*/ 87 h 114"/>
                    <a:gd name="T64" fmla="*/ 53 w 107"/>
                    <a:gd name="T65" fmla="*/ 85 h 114"/>
                    <a:gd name="T66" fmla="*/ 43 w 107"/>
                    <a:gd name="T67" fmla="*/ 80 h 114"/>
                    <a:gd name="T68" fmla="*/ 30 w 107"/>
                    <a:gd name="T69" fmla="*/ 60 h 114"/>
                    <a:gd name="T70" fmla="*/ 28 w 107"/>
                    <a:gd name="T71" fmla="*/ 53 h 114"/>
                    <a:gd name="T72" fmla="*/ 32 w 107"/>
                    <a:gd name="T73" fmla="*/ 39 h 114"/>
                    <a:gd name="T74" fmla="*/ 51 w 107"/>
                    <a:gd name="T75" fmla="*/ 26 h 114"/>
                    <a:gd name="T76" fmla="*/ 68 w 107"/>
                    <a:gd name="T77" fmla="*/ 25 h 114"/>
                    <a:gd name="T78" fmla="*/ 86 w 107"/>
                    <a:gd name="T79" fmla="*/ 32 h 114"/>
                    <a:gd name="T80" fmla="*/ 99 w 107"/>
                    <a:gd name="T81" fmla="*/ 44 h 114"/>
                    <a:gd name="T82" fmla="*/ 103 w 107"/>
                    <a:gd name="T83" fmla="*/ 55 h 114"/>
                    <a:gd name="T84" fmla="*/ 107 w 107"/>
                    <a:gd name="T85" fmla="*/ 72 h 114"/>
                    <a:gd name="T86" fmla="*/ 102 w 107"/>
                    <a:gd name="T87" fmla="*/ 89 h 114"/>
                    <a:gd name="T88" fmla="*/ 91 w 107"/>
                    <a:gd name="T89" fmla="*/ 100 h 114"/>
                    <a:gd name="T90" fmla="*/ 69 w 107"/>
                    <a:gd name="T91" fmla="*/ 112 h 114"/>
                    <a:gd name="T92" fmla="*/ 53 w 107"/>
                    <a:gd name="T93" fmla="*/ 112 h 114"/>
                    <a:gd name="T94" fmla="*/ 33 w 107"/>
                    <a:gd name="T95" fmla="*/ 107 h 114"/>
                    <a:gd name="T96" fmla="*/ 12 w 107"/>
                    <a:gd name="T97" fmla="*/ 89 h 114"/>
                    <a:gd name="T98" fmla="*/ 2 w 107"/>
                    <a:gd name="T99" fmla="*/ 63 h 114"/>
                    <a:gd name="T100" fmla="*/ 1 w 107"/>
                    <a:gd name="T101" fmla="*/ 43 h 114"/>
                    <a:gd name="T102" fmla="*/ 12 w 107"/>
                    <a:gd name="T103" fmla="*/ 20 h 114"/>
                    <a:gd name="T104" fmla="*/ 32 w 107"/>
                    <a:gd name="T105" fmla="*/ 5 h 114"/>
                    <a:gd name="T106" fmla="*/ 57 w 107"/>
                    <a:gd name="T107" fmla="*/ 0 h 114"/>
                    <a:gd name="T108" fmla="*/ 82 w 107"/>
                    <a:gd name="T109" fmla="*/ 3 h 114"/>
                    <a:gd name="T110" fmla="*/ 94 w 107"/>
                    <a:gd name="T111" fmla="*/ 1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114">
                      <a:moveTo>
                        <a:pt x="94" y="11"/>
                      </a:moveTo>
                      <a:lnTo>
                        <a:pt x="94" y="11"/>
                      </a:lnTo>
                      <a:lnTo>
                        <a:pt x="84" y="9"/>
                      </a:lnTo>
                      <a:lnTo>
                        <a:pt x="75" y="8"/>
                      </a:lnTo>
                      <a:lnTo>
                        <a:pt x="66" y="9"/>
                      </a:lnTo>
                      <a:lnTo>
                        <a:pt x="56" y="10"/>
                      </a:lnTo>
                      <a:lnTo>
                        <a:pt x="48" y="12"/>
                      </a:lnTo>
                      <a:lnTo>
                        <a:pt x="41" y="15"/>
                      </a:lnTo>
                      <a:lnTo>
                        <a:pt x="35" y="19"/>
                      </a:lnTo>
                      <a:lnTo>
                        <a:pt x="30" y="24"/>
                      </a:lnTo>
                      <a:lnTo>
                        <a:pt x="25" y="29"/>
                      </a:lnTo>
                      <a:lnTo>
                        <a:pt x="21" y="35"/>
                      </a:lnTo>
                      <a:lnTo>
                        <a:pt x="18" y="41"/>
                      </a:lnTo>
                      <a:lnTo>
                        <a:pt x="17" y="49"/>
                      </a:lnTo>
                      <a:lnTo>
                        <a:pt x="16" y="56"/>
                      </a:lnTo>
                      <a:lnTo>
                        <a:pt x="17" y="64"/>
                      </a:lnTo>
                      <a:lnTo>
                        <a:pt x="19" y="72"/>
                      </a:lnTo>
                      <a:lnTo>
                        <a:pt x="22" y="80"/>
                      </a:lnTo>
                      <a:lnTo>
                        <a:pt x="22" y="80"/>
                      </a:lnTo>
                      <a:lnTo>
                        <a:pt x="26" y="87"/>
                      </a:lnTo>
                      <a:lnTo>
                        <a:pt x="31" y="93"/>
                      </a:lnTo>
                      <a:lnTo>
                        <a:pt x="38" y="97"/>
                      </a:lnTo>
                      <a:lnTo>
                        <a:pt x="45" y="100"/>
                      </a:lnTo>
                      <a:lnTo>
                        <a:pt x="53" y="102"/>
                      </a:lnTo>
                      <a:lnTo>
                        <a:pt x="60" y="103"/>
                      </a:lnTo>
                      <a:lnTo>
                        <a:pt x="68" y="102"/>
                      </a:lnTo>
                      <a:lnTo>
                        <a:pt x="74" y="100"/>
                      </a:lnTo>
                      <a:lnTo>
                        <a:pt x="74" y="100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3"/>
                      </a:lnTo>
                      <a:lnTo>
                        <a:pt x="98" y="76"/>
                      </a:lnTo>
                      <a:lnTo>
                        <a:pt x="99" y="70"/>
                      </a:lnTo>
                      <a:lnTo>
                        <a:pt x="99" y="65"/>
                      </a:lnTo>
                      <a:lnTo>
                        <a:pt x="97" y="59"/>
                      </a:lnTo>
                      <a:lnTo>
                        <a:pt x="94" y="55"/>
                      </a:lnTo>
                      <a:lnTo>
                        <a:pt x="94" y="55"/>
                      </a:lnTo>
                      <a:lnTo>
                        <a:pt x="89" y="47"/>
                      </a:lnTo>
                      <a:lnTo>
                        <a:pt x="83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4" y="35"/>
                      </a:lnTo>
                      <a:lnTo>
                        <a:pt x="58" y="35"/>
                      </a:lnTo>
                      <a:lnTo>
                        <a:pt x="53" y="35"/>
                      </a:lnTo>
                      <a:lnTo>
                        <a:pt x="50" y="36"/>
                      </a:lnTo>
                      <a:lnTo>
                        <a:pt x="50" y="36"/>
                      </a:lnTo>
                      <a:lnTo>
                        <a:pt x="48" y="37"/>
                      </a:lnTo>
                      <a:lnTo>
                        <a:pt x="44" y="39"/>
                      </a:lnTo>
                      <a:lnTo>
                        <a:pt x="41" y="41"/>
                      </a:lnTo>
                      <a:lnTo>
                        <a:pt x="38" y="44"/>
                      </a:lnTo>
                      <a:lnTo>
                        <a:pt x="37" y="50"/>
                      </a:lnTo>
                      <a:lnTo>
                        <a:pt x="36" y="54"/>
                      </a:lnTo>
                      <a:lnTo>
                        <a:pt x="38" y="60"/>
                      </a:lnTo>
                      <a:lnTo>
                        <a:pt x="42" y="66"/>
                      </a:lnTo>
                      <a:lnTo>
                        <a:pt x="42" y="66"/>
                      </a:lnTo>
                      <a:lnTo>
                        <a:pt x="47" y="72"/>
                      </a:lnTo>
                      <a:lnTo>
                        <a:pt x="52" y="77"/>
                      </a:lnTo>
                      <a:lnTo>
                        <a:pt x="57" y="79"/>
                      </a:lnTo>
                      <a:lnTo>
                        <a:pt x="63" y="80"/>
                      </a:lnTo>
                      <a:lnTo>
                        <a:pt x="67" y="80"/>
                      </a:lnTo>
                      <a:lnTo>
                        <a:pt x="70" y="80"/>
                      </a:lnTo>
                      <a:lnTo>
                        <a:pt x="74" y="78"/>
                      </a:lnTo>
                      <a:lnTo>
                        <a:pt x="74" y="78"/>
                      </a:lnTo>
                      <a:lnTo>
                        <a:pt x="76" y="75"/>
                      </a:lnTo>
                      <a:lnTo>
                        <a:pt x="78" y="72"/>
                      </a:lnTo>
                      <a:lnTo>
                        <a:pt x="78" y="69"/>
                      </a:lnTo>
                      <a:lnTo>
                        <a:pt x="77" y="66"/>
                      </a:lnTo>
                      <a:lnTo>
                        <a:pt x="77" y="66"/>
                      </a:lnTo>
                      <a:lnTo>
                        <a:pt x="75" y="64"/>
                      </a:lnTo>
                      <a:lnTo>
                        <a:pt x="73" y="62"/>
                      </a:lnTo>
                      <a:lnTo>
                        <a:pt x="71" y="62"/>
                      </a:lnTo>
                      <a:lnTo>
                        <a:pt x="69" y="63"/>
                      </a:lnTo>
                      <a:lnTo>
                        <a:pt x="65" y="65"/>
                      </a:lnTo>
                      <a:lnTo>
                        <a:pt x="63" y="66"/>
                      </a:lnTo>
                      <a:lnTo>
                        <a:pt x="63" y="66"/>
                      </a:lnTo>
                      <a:lnTo>
                        <a:pt x="60" y="65"/>
                      </a:lnTo>
                      <a:lnTo>
                        <a:pt x="60" y="63"/>
                      </a:lnTo>
                      <a:lnTo>
                        <a:pt x="60" y="60"/>
                      </a:lnTo>
                      <a:lnTo>
                        <a:pt x="61" y="58"/>
                      </a:lnTo>
                      <a:lnTo>
                        <a:pt x="65" y="55"/>
                      </a:lnTo>
                      <a:lnTo>
                        <a:pt x="68" y="54"/>
                      </a:lnTo>
                      <a:lnTo>
                        <a:pt x="72" y="55"/>
                      </a:lnTo>
                      <a:lnTo>
                        <a:pt x="77" y="58"/>
                      </a:lnTo>
                      <a:lnTo>
                        <a:pt x="77" y="58"/>
                      </a:lnTo>
                      <a:lnTo>
                        <a:pt x="80" y="60"/>
                      </a:lnTo>
                      <a:lnTo>
                        <a:pt x="83" y="63"/>
                      </a:lnTo>
                      <a:lnTo>
                        <a:pt x="84" y="65"/>
                      </a:lnTo>
                      <a:lnTo>
                        <a:pt x="85" y="68"/>
                      </a:lnTo>
                      <a:lnTo>
                        <a:pt x="85" y="71"/>
                      </a:lnTo>
                      <a:lnTo>
                        <a:pt x="84" y="74"/>
                      </a:lnTo>
                      <a:lnTo>
                        <a:pt x="83" y="77"/>
                      </a:lnTo>
                      <a:lnTo>
                        <a:pt x="81" y="80"/>
                      </a:lnTo>
                      <a:lnTo>
                        <a:pt x="78" y="82"/>
                      </a:lnTo>
                      <a:lnTo>
                        <a:pt x="75" y="84"/>
                      </a:lnTo>
                      <a:lnTo>
                        <a:pt x="72" y="86"/>
                      </a:lnTo>
                      <a:lnTo>
                        <a:pt x="68" y="87"/>
                      </a:lnTo>
                      <a:lnTo>
                        <a:pt x="63" y="87"/>
                      </a:lnTo>
                      <a:lnTo>
                        <a:pt x="58" y="87"/>
                      </a:lnTo>
                      <a:lnTo>
                        <a:pt x="53" y="85"/>
                      </a:lnTo>
                      <a:lnTo>
                        <a:pt x="47" y="83"/>
                      </a:lnTo>
                      <a:lnTo>
                        <a:pt x="47" y="83"/>
                      </a:lnTo>
                      <a:lnTo>
                        <a:pt x="43" y="80"/>
                      </a:lnTo>
                      <a:lnTo>
                        <a:pt x="38" y="74"/>
                      </a:lnTo>
                      <a:lnTo>
                        <a:pt x="33" y="67"/>
                      </a:lnTo>
                      <a:lnTo>
                        <a:pt x="30" y="60"/>
                      </a:lnTo>
                      <a:lnTo>
                        <a:pt x="30" y="60"/>
                      </a:lnTo>
                      <a:lnTo>
                        <a:pt x="29" y="57"/>
                      </a:lnTo>
                      <a:lnTo>
                        <a:pt x="28" y="53"/>
                      </a:lnTo>
                      <a:lnTo>
                        <a:pt x="29" y="50"/>
                      </a:lnTo>
                      <a:lnTo>
                        <a:pt x="29" y="46"/>
                      </a:lnTo>
                      <a:lnTo>
                        <a:pt x="32" y="39"/>
                      </a:lnTo>
                      <a:lnTo>
                        <a:pt x="37" y="34"/>
                      </a:lnTo>
                      <a:lnTo>
                        <a:pt x="43" y="29"/>
                      </a:lnTo>
                      <a:lnTo>
                        <a:pt x="51" y="26"/>
                      </a:lnTo>
                      <a:lnTo>
                        <a:pt x="59" y="25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5" y="26"/>
                      </a:lnTo>
                      <a:lnTo>
                        <a:pt x="81" y="29"/>
                      </a:lnTo>
                      <a:lnTo>
                        <a:pt x="86" y="32"/>
                      </a:lnTo>
                      <a:lnTo>
                        <a:pt x="91" y="35"/>
                      </a:lnTo>
                      <a:lnTo>
                        <a:pt x="95" y="39"/>
                      </a:lnTo>
                      <a:lnTo>
                        <a:pt x="99" y="44"/>
                      </a:lnTo>
                      <a:lnTo>
                        <a:pt x="101" y="49"/>
                      </a:lnTo>
                      <a:lnTo>
                        <a:pt x="103" y="55"/>
                      </a:lnTo>
                      <a:lnTo>
                        <a:pt x="103" y="55"/>
                      </a:lnTo>
                      <a:lnTo>
                        <a:pt x="105" y="60"/>
                      </a:lnTo>
                      <a:lnTo>
                        <a:pt x="106" y="66"/>
                      </a:lnTo>
                      <a:lnTo>
                        <a:pt x="107" y="72"/>
                      </a:lnTo>
                      <a:lnTo>
                        <a:pt x="107" y="78"/>
                      </a:lnTo>
                      <a:lnTo>
                        <a:pt x="105" y="83"/>
                      </a:lnTo>
                      <a:lnTo>
                        <a:pt x="102" y="89"/>
                      </a:lnTo>
                      <a:lnTo>
                        <a:pt x="98" y="95"/>
                      </a:lnTo>
                      <a:lnTo>
                        <a:pt x="91" y="100"/>
                      </a:lnTo>
                      <a:lnTo>
                        <a:pt x="91" y="100"/>
                      </a:lnTo>
                      <a:lnTo>
                        <a:pt x="83" y="106"/>
                      </a:lnTo>
                      <a:lnTo>
                        <a:pt x="74" y="110"/>
                      </a:lnTo>
                      <a:lnTo>
                        <a:pt x="69" y="112"/>
                      </a:lnTo>
                      <a:lnTo>
                        <a:pt x="64" y="114"/>
                      </a:lnTo>
                      <a:lnTo>
                        <a:pt x="58" y="114"/>
                      </a:lnTo>
                      <a:lnTo>
                        <a:pt x="53" y="112"/>
                      </a:lnTo>
                      <a:lnTo>
                        <a:pt x="53" y="112"/>
                      </a:lnTo>
                      <a:lnTo>
                        <a:pt x="42" y="110"/>
                      </a:lnTo>
                      <a:lnTo>
                        <a:pt x="33" y="107"/>
                      </a:lnTo>
                      <a:lnTo>
                        <a:pt x="24" y="102"/>
                      </a:lnTo>
                      <a:lnTo>
                        <a:pt x="18" y="96"/>
                      </a:lnTo>
                      <a:lnTo>
                        <a:pt x="12" y="89"/>
                      </a:lnTo>
                      <a:lnTo>
                        <a:pt x="8" y="81"/>
                      </a:lnTo>
                      <a:lnTo>
                        <a:pt x="4" y="73"/>
                      </a:lnTo>
                      <a:lnTo>
                        <a:pt x="2" y="63"/>
                      </a:lnTo>
                      <a:lnTo>
                        <a:pt x="2" y="63"/>
                      </a:lnTo>
                      <a:lnTo>
                        <a:pt x="0" y="53"/>
                      </a:lnTo>
                      <a:lnTo>
                        <a:pt x="1" y="43"/>
                      </a:lnTo>
                      <a:lnTo>
                        <a:pt x="3" y="34"/>
                      </a:lnTo>
                      <a:lnTo>
                        <a:pt x="7" y="26"/>
                      </a:lnTo>
                      <a:lnTo>
                        <a:pt x="12" y="20"/>
                      </a:lnTo>
                      <a:lnTo>
                        <a:pt x="18" y="14"/>
                      </a:lnTo>
                      <a:lnTo>
                        <a:pt x="25" y="9"/>
                      </a:lnTo>
                      <a:lnTo>
                        <a:pt x="32" y="5"/>
                      </a:lnTo>
                      <a:lnTo>
                        <a:pt x="40" y="2"/>
                      </a:lnTo>
                      <a:lnTo>
                        <a:pt x="49" y="1"/>
                      </a:lnTo>
                      <a:lnTo>
                        <a:pt x="57" y="0"/>
                      </a:lnTo>
                      <a:lnTo>
                        <a:pt x="66" y="0"/>
                      </a:lnTo>
                      <a:lnTo>
                        <a:pt x="74" y="1"/>
                      </a:lnTo>
                      <a:lnTo>
                        <a:pt x="82" y="3"/>
                      </a:lnTo>
                      <a:lnTo>
                        <a:pt x="88" y="6"/>
                      </a:lnTo>
                      <a:lnTo>
                        <a:pt x="94" y="11"/>
                      </a:lnTo>
                      <a:lnTo>
                        <a:pt x="94" y="11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7" name="Freeform 177"/>
                <p:cNvSpPr/>
                <p:nvPr/>
              </p:nvSpPr>
              <p:spPr bwMode="auto">
                <a:xfrm>
                  <a:off x="3798887" y="3023294"/>
                  <a:ext cx="58737" cy="71437"/>
                </a:xfrm>
                <a:custGeom>
                  <a:avLst/>
                  <a:gdLst>
                    <a:gd name="T0" fmla="*/ 69 w 74"/>
                    <a:gd name="T1" fmla="*/ 68 h 91"/>
                    <a:gd name="T2" fmla="*/ 68 w 74"/>
                    <a:gd name="T3" fmla="*/ 46 h 91"/>
                    <a:gd name="T4" fmla="*/ 62 w 74"/>
                    <a:gd name="T5" fmla="*/ 28 h 91"/>
                    <a:gd name="T6" fmla="*/ 51 w 74"/>
                    <a:gd name="T7" fmla="*/ 17 h 91"/>
                    <a:gd name="T8" fmla="*/ 37 w 74"/>
                    <a:gd name="T9" fmla="*/ 13 h 91"/>
                    <a:gd name="T10" fmla="*/ 21 w 74"/>
                    <a:gd name="T11" fmla="*/ 20 h 91"/>
                    <a:gd name="T12" fmla="*/ 12 w 74"/>
                    <a:gd name="T13" fmla="*/ 28 h 91"/>
                    <a:gd name="T14" fmla="*/ 6 w 74"/>
                    <a:gd name="T15" fmla="*/ 46 h 91"/>
                    <a:gd name="T16" fmla="*/ 9 w 74"/>
                    <a:gd name="T17" fmla="*/ 62 h 91"/>
                    <a:gd name="T18" fmla="*/ 16 w 74"/>
                    <a:gd name="T19" fmla="*/ 78 h 91"/>
                    <a:gd name="T20" fmla="*/ 28 w 74"/>
                    <a:gd name="T21" fmla="*/ 85 h 91"/>
                    <a:gd name="T22" fmla="*/ 38 w 74"/>
                    <a:gd name="T23" fmla="*/ 81 h 91"/>
                    <a:gd name="T24" fmla="*/ 47 w 74"/>
                    <a:gd name="T25" fmla="*/ 70 h 91"/>
                    <a:gd name="T26" fmla="*/ 51 w 74"/>
                    <a:gd name="T27" fmla="*/ 54 h 91"/>
                    <a:gd name="T28" fmla="*/ 49 w 74"/>
                    <a:gd name="T29" fmla="*/ 42 h 91"/>
                    <a:gd name="T30" fmla="*/ 46 w 74"/>
                    <a:gd name="T31" fmla="*/ 35 h 91"/>
                    <a:gd name="T32" fmla="*/ 37 w 74"/>
                    <a:gd name="T33" fmla="*/ 32 h 91"/>
                    <a:gd name="T34" fmla="*/ 29 w 74"/>
                    <a:gd name="T35" fmla="*/ 37 h 91"/>
                    <a:gd name="T36" fmla="*/ 21 w 74"/>
                    <a:gd name="T37" fmla="*/ 49 h 91"/>
                    <a:gd name="T38" fmla="*/ 21 w 74"/>
                    <a:gd name="T39" fmla="*/ 59 h 91"/>
                    <a:gd name="T40" fmla="*/ 28 w 74"/>
                    <a:gd name="T41" fmla="*/ 66 h 91"/>
                    <a:gd name="T42" fmla="*/ 32 w 74"/>
                    <a:gd name="T43" fmla="*/ 65 h 91"/>
                    <a:gd name="T44" fmla="*/ 32 w 74"/>
                    <a:gd name="T45" fmla="*/ 54 h 91"/>
                    <a:gd name="T46" fmla="*/ 34 w 74"/>
                    <a:gd name="T47" fmla="*/ 52 h 91"/>
                    <a:gd name="T48" fmla="*/ 38 w 74"/>
                    <a:gd name="T49" fmla="*/ 55 h 91"/>
                    <a:gd name="T50" fmla="*/ 38 w 74"/>
                    <a:gd name="T51" fmla="*/ 65 h 91"/>
                    <a:gd name="T52" fmla="*/ 34 w 74"/>
                    <a:gd name="T53" fmla="*/ 70 h 91"/>
                    <a:gd name="T54" fmla="*/ 28 w 74"/>
                    <a:gd name="T55" fmla="*/ 72 h 91"/>
                    <a:gd name="T56" fmla="*/ 19 w 74"/>
                    <a:gd name="T57" fmla="*/ 64 h 91"/>
                    <a:gd name="T58" fmla="*/ 19 w 74"/>
                    <a:gd name="T59" fmla="*/ 47 h 91"/>
                    <a:gd name="T60" fmla="*/ 22 w 74"/>
                    <a:gd name="T61" fmla="*/ 38 h 91"/>
                    <a:gd name="T62" fmla="*/ 35 w 74"/>
                    <a:gd name="T63" fmla="*/ 25 h 91"/>
                    <a:gd name="T64" fmla="*/ 44 w 74"/>
                    <a:gd name="T65" fmla="*/ 25 h 91"/>
                    <a:gd name="T66" fmla="*/ 56 w 74"/>
                    <a:gd name="T67" fmla="*/ 36 h 91"/>
                    <a:gd name="T68" fmla="*/ 59 w 74"/>
                    <a:gd name="T69" fmla="*/ 57 h 91"/>
                    <a:gd name="T70" fmla="*/ 57 w 74"/>
                    <a:gd name="T71" fmla="*/ 67 h 91"/>
                    <a:gd name="T72" fmla="*/ 47 w 74"/>
                    <a:gd name="T73" fmla="*/ 84 h 91"/>
                    <a:gd name="T74" fmla="*/ 32 w 74"/>
                    <a:gd name="T75" fmla="*/ 91 h 91"/>
                    <a:gd name="T76" fmla="*/ 19 w 74"/>
                    <a:gd name="T77" fmla="*/ 90 h 91"/>
                    <a:gd name="T78" fmla="*/ 6 w 74"/>
                    <a:gd name="T79" fmla="*/ 78 h 91"/>
                    <a:gd name="T80" fmla="*/ 0 w 74"/>
                    <a:gd name="T81" fmla="*/ 55 h 91"/>
                    <a:gd name="T82" fmla="*/ 0 w 74"/>
                    <a:gd name="T83" fmla="*/ 48 h 91"/>
                    <a:gd name="T84" fmla="*/ 7 w 74"/>
                    <a:gd name="T85" fmla="*/ 23 h 91"/>
                    <a:gd name="T86" fmla="*/ 20 w 74"/>
                    <a:gd name="T87" fmla="*/ 8 h 91"/>
                    <a:gd name="T88" fmla="*/ 32 w 74"/>
                    <a:gd name="T89" fmla="*/ 1 h 91"/>
                    <a:gd name="T90" fmla="*/ 50 w 74"/>
                    <a:gd name="T91" fmla="*/ 2 h 91"/>
                    <a:gd name="T92" fmla="*/ 65 w 74"/>
                    <a:gd name="T93" fmla="*/ 15 h 91"/>
                    <a:gd name="T94" fmla="*/ 72 w 74"/>
                    <a:gd name="T95" fmla="*/ 33 h 91"/>
                    <a:gd name="T96" fmla="*/ 74 w 74"/>
                    <a:gd name="T97" fmla="*/ 54 h 91"/>
                    <a:gd name="T98" fmla="*/ 70 w 74"/>
                    <a:gd name="T99" fmla="*/ 7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4" h="91">
                      <a:moveTo>
                        <a:pt x="67" y="78"/>
                      </a:moveTo>
                      <a:lnTo>
                        <a:pt x="67" y="78"/>
                      </a:lnTo>
                      <a:lnTo>
                        <a:pt x="69" y="68"/>
                      </a:lnTo>
                      <a:lnTo>
                        <a:pt x="69" y="60"/>
                      </a:lnTo>
                      <a:lnTo>
                        <a:pt x="69" y="53"/>
                      </a:lnTo>
                      <a:lnTo>
                        <a:pt x="68" y="46"/>
                      </a:lnTo>
                      <a:lnTo>
                        <a:pt x="67" y="39"/>
                      </a:lnTo>
                      <a:lnTo>
                        <a:pt x="65" y="33"/>
                      </a:lnTo>
                      <a:lnTo>
                        <a:pt x="62" y="28"/>
                      </a:lnTo>
                      <a:lnTo>
                        <a:pt x="59" y="23"/>
                      </a:lnTo>
                      <a:lnTo>
                        <a:pt x="56" y="20"/>
                      </a:lnTo>
                      <a:lnTo>
                        <a:pt x="51" y="17"/>
                      </a:lnTo>
                      <a:lnTo>
                        <a:pt x="47" y="15"/>
                      </a:lnTo>
                      <a:lnTo>
                        <a:pt x="42" y="14"/>
                      </a:lnTo>
                      <a:lnTo>
                        <a:pt x="37" y="13"/>
                      </a:lnTo>
                      <a:lnTo>
                        <a:pt x="32" y="14"/>
                      </a:lnTo>
                      <a:lnTo>
                        <a:pt x="26" y="16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16" y="23"/>
                      </a:lnTo>
                      <a:lnTo>
                        <a:pt x="12" y="28"/>
                      </a:lnTo>
                      <a:lnTo>
                        <a:pt x="9" y="34"/>
                      </a:lnTo>
                      <a:lnTo>
                        <a:pt x="7" y="40"/>
                      </a:lnTo>
                      <a:lnTo>
                        <a:pt x="6" y="46"/>
                      </a:lnTo>
                      <a:lnTo>
                        <a:pt x="6" y="52"/>
                      </a:lnTo>
                      <a:lnTo>
                        <a:pt x="7" y="58"/>
                      </a:lnTo>
                      <a:lnTo>
                        <a:pt x="9" y="62"/>
                      </a:lnTo>
                      <a:lnTo>
                        <a:pt x="9" y="62"/>
                      </a:lnTo>
                      <a:lnTo>
                        <a:pt x="13" y="71"/>
                      </a:lnTo>
                      <a:lnTo>
                        <a:pt x="16" y="78"/>
                      </a:lnTo>
                      <a:lnTo>
                        <a:pt x="20" y="82"/>
                      </a:lnTo>
                      <a:lnTo>
                        <a:pt x="24" y="84"/>
                      </a:lnTo>
                      <a:lnTo>
                        <a:pt x="28" y="85"/>
                      </a:lnTo>
                      <a:lnTo>
                        <a:pt x="32" y="84"/>
                      </a:lnTo>
                      <a:lnTo>
                        <a:pt x="35" y="83"/>
                      </a:lnTo>
                      <a:lnTo>
                        <a:pt x="38" y="81"/>
                      </a:lnTo>
                      <a:lnTo>
                        <a:pt x="38" y="81"/>
                      </a:lnTo>
                      <a:lnTo>
                        <a:pt x="43" y="76"/>
                      </a:lnTo>
                      <a:lnTo>
                        <a:pt x="47" y="70"/>
                      </a:lnTo>
                      <a:lnTo>
                        <a:pt x="50" y="64"/>
                      </a:lnTo>
                      <a:lnTo>
                        <a:pt x="51" y="59"/>
                      </a:lnTo>
                      <a:lnTo>
                        <a:pt x="51" y="54"/>
                      </a:lnTo>
                      <a:lnTo>
                        <a:pt x="51" y="49"/>
                      </a:lnTo>
                      <a:lnTo>
                        <a:pt x="49" y="42"/>
                      </a:lnTo>
                      <a:lnTo>
                        <a:pt x="49" y="42"/>
                      </a:lnTo>
                      <a:lnTo>
                        <a:pt x="49" y="40"/>
                      </a:lnTo>
                      <a:lnTo>
                        <a:pt x="48" y="38"/>
                      </a:lnTo>
                      <a:lnTo>
                        <a:pt x="46" y="35"/>
                      </a:lnTo>
                      <a:lnTo>
                        <a:pt x="43" y="33"/>
                      </a:lnTo>
                      <a:lnTo>
                        <a:pt x="40" y="32"/>
                      </a:lnTo>
                      <a:lnTo>
                        <a:pt x="37" y="32"/>
                      </a:lnTo>
                      <a:lnTo>
                        <a:pt x="33" y="33"/>
                      </a:lnTo>
                      <a:lnTo>
                        <a:pt x="29" y="37"/>
                      </a:lnTo>
                      <a:lnTo>
                        <a:pt x="29" y="37"/>
                      </a:lnTo>
                      <a:lnTo>
                        <a:pt x="25" y="41"/>
                      </a:lnTo>
                      <a:lnTo>
                        <a:pt x="23" y="45"/>
                      </a:lnTo>
                      <a:lnTo>
                        <a:pt x="21" y="49"/>
                      </a:lnTo>
                      <a:lnTo>
                        <a:pt x="21" y="53"/>
                      </a:lnTo>
                      <a:lnTo>
                        <a:pt x="21" y="56"/>
                      </a:lnTo>
                      <a:lnTo>
                        <a:pt x="21" y="59"/>
                      </a:lnTo>
                      <a:lnTo>
                        <a:pt x="23" y="62"/>
                      </a:lnTo>
                      <a:lnTo>
                        <a:pt x="23" y="62"/>
                      </a:lnTo>
                      <a:lnTo>
                        <a:pt x="28" y="66"/>
                      </a:lnTo>
                      <a:lnTo>
                        <a:pt x="30" y="66"/>
                      </a:lnTo>
                      <a:lnTo>
                        <a:pt x="32" y="65"/>
                      </a:lnTo>
                      <a:lnTo>
                        <a:pt x="32" y="65"/>
                      </a:lnTo>
                      <a:lnTo>
                        <a:pt x="33" y="61"/>
                      </a:lnTo>
                      <a:lnTo>
                        <a:pt x="33" y="57"/>
                      </a:lnTo>
                      <a:lnTo>
                        <a:pt x="32" y="54"/>
                      </a:lnTo>
                      <a:lnTo>
                        <a:pt x="32" y="54"/>
                      </a:lnTo>
                      <a:lnTo>
                        <a:pt x="32" y="52"/>
                      </a:lnTo>
                      <a:lnTo>
                        <a:pt x="34" y="52"/>
                      </a:lnTo>
                      <a:lnTo>
                        <a:pt x="35" y="52"/>
                      </a:lnTo>
                      <a:lnTo>
                        <a:pt x="37" y="53"/>
                      </a:lnTo>
                      <a:lnTo>
                        <a:pt x="38" y="55"/>
                      </a:lnTo>
                      <a:lnTo>
                        <a:pt x="39" y="58"/>
                      </a:lnTo>
                      <a:lnTo>
                        <a:pt x="39" y="61"/>
                      </a:lnTo>
                      <a:lnTo>
                        <a:pt x="38" y="65"/>
                      </a:lnTo>
                      <a:lnTo>
                        <a:pt x="38" y="65"/>
                      </a:lnTo>
                      <a:lnTo>
                        <a:pt x="36" y="68"/>
                      </a:lnTo>
                      <a:lnTo>
                        <a:pt x="34" y="70"/>
                      </a:lnTo>
                      <a:lnTo>
                        <a:pt x="32" y="72"/>
                      </a:lnTo>
                      <a:lnTo>
                        <a:pt x="30" y="72"/>
                      </a:lnTo>
                      <a:lnTo>
                        <a:pt x="28" y="72"/>
                      </a:lnTo>
                      <a:lnTo>
                        <a:pt x="25" y="72"/>
                      </a:lnTo>
                      <a:lnTo>
                        <a:pt x="22" y="69"/>
                      </a:lnTo>
                      <a:lnTo>
                        <a:pt x="19" y="64"/>
                      </a:lnTo>
                      <a:lnTo>
                        <a:pt x="17" y="58"/>
                      </a:lnTo>
                      <a:lnTo>
                        <a:pt x="18" y="51"/>
                      </a:lnTo>
                      <a:lnTo>
                        <a:pt x="19" y="47"/>
                      </a:lnTo>
                      <a:lnTo>
                        <a:pt x="21" y="42"/>
                      </a:lnTo>
                      <a:lnTo>
                        <a:pt x="21" y="42"/>
                      </a:lnTo>
                      <a:lnTo>
                        <a:pt x="22" y="38"/>
                      </a:lnTo>
                      <a:lnTo>
                        <a:pt x="24" y="33"/>
                      </a:lnTo>
                      <a:lnTo>
                        <a:pt x="29" y="28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9" y="24"/>
                      </a:lnTo>
                      <a:lnTo>
                        <a:pt x="44" y="25"/>
                      </a:lnTo>
                      <a:lnTo>
                        <a:pt x="48" y="27"/>
                      </a:lnTo>
                      <a:lnTo>
                        <a:pt x="53" y="31"/>
                      </a:lnTo>
                      <a:lnTo>
                        <a:pt x="56" y="36"/>
                      </a:lnTo>
                      <a:lnTo>
                        <a:pt x="58" y="43"/>
                      </a:lnTo>
                      <a:lnTo>
                        <a:pt x="59" y="49"/>
                      </a:lnTo>
                      <a:lnTo>
                        <a:pt x="59" y="57"/>
                      </a:lnTo>
                      <a:lnTo>
                        <a:pt x="59" y="57"/>
                      </a:lnTo>
                      <a:lnTo>
                        <a:pt x="58" y="62"/>
                      </a:lnTo>
                      <a:lnTo>
                        <a:pt x="57" y="67"/>
                      </a:lnTo>
                      <a:lnTo>
                        <a:pt x="56" y="71"/>
                      </a:lnTo>
                      <a:lnTo>
                        <a:pt x="53" y="77"/>
                      </a:lnTo>
                      <a:lnTo>
                        <a:pt x="47" y="84"/>
                      </a:lnTo>
                      <a:lnTo>
                        <a:pt x="41" y="89"/>
                      </a:lnTo>
                      <a:lnTo>
                        <a:pt x="41" y="89"/>
                      </a:lnTo>
                      <a:lnTo>
                        <a:pt x="32" y="91"/>
                      </a:lnTo>
                      <a:lnTo>
                        <a:pt x="28" y="91"/>
                      </a:lnTo>
                      <a:lnTo>
                        <a:pt x="23" y="91"/>
                      </a:lnTo>
                      <a:lnTo>
                        <a:pt x="19" y="90"/>
                      </a:lnTo>
                      <a:lnTo>
                        <a:pt x="15" y="87"/>
                      </a:lnTo>
                      <a:lnTo>
                        <a:pt x="10" y="83"/>
                      </a:lnTo>
                      <a:lnTo>
                        <a:pt x="6" y="78"/>
                      </a:lnTo>
                      <a:lnTo>
                        <a:pt x="6" y="78"/>
                      </a:lnTo>
                      <a:lnTo>
                        <a:pt x="1" y="62"/>
                      </a:lnTo>
                      <a:lnTo>
                        <a:pt x="0" y="55"/>
                      </a:lnTo>
                      <a:lnTo>
                        <a:pt x="0" y="51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4" y="30"/>
                      </a:lnTo>
                      <a:lnTo>
                        <a:pt x="7" y="23"/>
                      </a:lnTo>
                      <a:lnTo>
                        <a:pt x="11" y="17"/>
                      </a:lnTo>
                      <a:lnTo>
                        <a:pt x="15" y="12"/>
                      </a:lnTo>
                      <a:lnTo>
                        <a:pt x="20" y="8"/>
                      </a:lnTo>
                      <a:lnTo>
                        <a:pt x="26" y="4"/>
                      </a:lnTo>
                      <a:lnTo>
                        <a:pt x="32" y="1"/>
                      </a:lnTo>
                      <a:lnTo>
                        <a:pt x="32" y="1"/>
                      </a:lnTo>
                      <a:lnTo>
                        <a:pt x="39" y="0"/>
                      </a:lnTo>
                      <a:lnTo>
                        <a:pt x="45" y="0"/>
                      </a:lnTo>
                      <a:lnTo>
                        <a:pt x="50" y="2"/>
                      </a:lnTo>
                      <a:lnTo>
                        <a:pt x="56" y="5"/>
                      </a:lnTo>
                      <a:lnTo>
                        <a:pt x="61" y="10"/>
                      </a:lnTo>
                      <a:lnTo>
                        <a:pt x="65" y="15"/>
                      </a:lnTo>
                      <a:lnTo>
                        <a:pt x="68" y="20"/>
                      </a:lnTo>
                      <a:lnTo>
                        <a:pt x="71" y="27"/>
                      </a:lnTo>
                      <a:lnTo>
                        <a:pt x="72" y="33"/>
                      </a:lnTo>
                      <a:lnTo>
                        <a:pt x="74" y="40"/>
                      </a:lnTo>
                      <a:lnTo>
                        <a:pt x="74" y="47"/>
                      </a:lnTo>
                      <a:lnTo>
                        <a:pt x="74" y="54"/>
                      </a:lnTo>
                      <a:lnTo>
                        <a:pt x="74" y="60"/>
                      </a:lnTo>
                      <a:lnTo>
                        <a:pt x="72" y="67"/>
                      </a:lnTo>
                      <a:lnTo>
                        <a:pt x="70" y="72"/>
                      </a:lnTo>
                      <a:lnTo>
                        <a:pt x="67" y="78"/>
                      </a:lnTo>
                      <a:lnTo>
                        <a:pt x="67" y="78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8" name="Freeform 178"/>
                <p:cNvSpPr/>
                <p:nvPr/>
              </p:nvSpPr>
              <p:spPr bwMode="auto">
                <a:xfrm>
                  <a:off x="3659187" y="2896294"/>
                  <a:ext cx="80962" cy="87312"/>
                </a:xfrm>
                <a:custGeom>
                  <a:avLst/>
                  <a:gdLst>
                    <a:gd name="T0" fmla="*/ 18 w 103"/>
                    <a:gd name="T1" fmla="*/ 100 h 110"/>
                    <a:gd name="T2" fmla="*/ 46 w 103"/>
                    <a:gd name="T3" fmla="*/ 100 h 110"/>
                    <a:gd name="T4" fmla="*/ 68 w 103"/>
                    <a:gd name="T5" fmla="*/ 93 h 110"/>
                    <a:gd name="T6" fmla="*/ 82 w 103"/>
                    <a:gd name="T7" fmla="*/ 79 h 110"/>
                    <a:gd name="T8" fmla="*/ 88 w 103"/>
                    <a:gd name="T9" fmla="*/ 60 h 110"/>
                    <a:gd name="T10" fmla="*/ 84 w 103"/>
                    <a:gd name="T11" fmla="*/ 36 h 110"/>
                    <a:gd name="T12" fmla="*/ 75 w 103"/>
                    <a:gd name="T13" fmla="*/ 22 h 110"/>
                    <a:gd name="T14" fmla="*/ 55 w 103"/>
                    <a:gd name="T15" fmla="*/ 12 h 110"/>
                    <a:gd name="T16" fmla="*/ 35 w 103"/>
                    <a:gd name="T17" fmla="*/ 12 h 110"/>
                    <a:gd name="T18" fmla="*/ 18 w 103"/>
                    <a:gd name="T19" fmla="*/ 22 h 110"/>
                    <a:gd name="T20" fmla="*/ 9 w 103"/>
                    <a:gd name="T21" fmla="*/ 41 h 110"/>
                    <a:gd name="T22" fmla="*/ 11 w 103"/>
                    <a:gd name="T23" fmla="*/ 56 h 110"/>
                    <a:gd name="T24" fmla="*/ 22 w 103"/>
                    <a:gd name="T25" fmla="*/ 69 h 110"/>
                    <a:gd name="T26" fmla="*/ 41 w 103"/>
                    <a:gd name="T27" fmla="*/ 75 h 110"/>
                    <a:gd name="T28" fmla="*/ 55 w 103"/>
                    <a:gd name="T29" fmla="*/ 73 h 110"/>
                    <a:gd name="T30" fmla="*/ 65 w 103"/>
                    <a:gd name="T31" fmla="*/ 67 h 110"/>
                    <a:gd name="T32" fmla="*/ 67 w 103"/>
                    <a:gd name="T33" fmla="*/ 54 h 110"/>
                    <a:gd name="T34" fmla="*/ 59 w 103"/>
                    <a:gd name="T35" fmla="*/ 41 h 110"/>
                    <a:gd name="T36" fmla="*/ 46 w 103"/>
                    <a:gd name="T37" fmla="*/ 33 h 110"/>
                    <a:gd name="T38" fmla="*/ 32 w 103"/>
                    <a:gd name="T39" fmla="*/ 36 h 110"/>
                    <a:gd name="T40" fmla="*/ 29 w 103"/>
                    <a:gd name="T41" fmla="*/ 41 h 110"/>
                    <a:gd name="T42" fmla="*/ 30 w 103"/>
                    <a:gd name="T43" fmla="*/ 48 h 110"/>
                    <a:gd name="T44" fmla="*/ 38 w 103"/>
                    <a:gd name="T45" fmla="*/ 50 h 110"/>
                    <a:gd name="T46" fmla="*/ 44 w 103"/>
                    <a:gd name="T47" fmla="*/ 48 h 110"/>
                    <a:gd name="T48" fmla="*/ 46 w 103"/>
                    <a:gd name="T49" fmla="*/ 53 h 110"/>
                    <a:gd name="T50" fmla="*/ 39 w 103"/>
                    <a:gd name="T51" fmla="*/ 57 h 110"/>
                    <a:gd name="T52" fmla="*/ 30 w 103"/>
                    <a:gd name="T53" fmla="*/ 53 h 110"/>
                    <a:gd name="T54" fmla="*/ 22 w 103"/>
                    <a:gd name="T55" fmla="*/ 46 h 110"/>
                    <a:gd name="T56" fmla="*/ 22 w 103"/>
                    <a:gd name="T57" fmla="*/ 37 h 110"/>
                    <a:gd name="T58" fmla="*/ 29 w 103"/>
                    <a:gd name="T59" fmla="*/ 28 h 110"/>
                    <a:gd name="T60" fmla="*/ 40 w 103"/>
                    <a:gd name="T61" fmla="*/ 24 h 110"/>
                    <a:gd name="T62" fmla="*/ 53 w 103"/>
                    <a:gd name="T63" fmla="*/ 27 h 110"/>
                    <a:gd name="T64" fmla="*/ 63 w 103"/>
                    <a:gd name="T65" fmla="*/ 34 h 110"/>
                    <a:gd name="T66" fmla="*/ 75 w 103"/>
                    <a:gd name="T67" fmla="*/ 53 h 110"/>
                    <a:gd name="T68" fmla="*/ 76 w 103"/>
                    <a:gd name="T69" fmla="*/ 61 h 110"/>
                    <a:gd name="T70" fmla="*/ 66 w 103"/>
                    <a:gd name="T71" fmla="*/ 79 h 110"/>
                    <a:gd name="T72" fmla="*/ 46 w 103"/>
                    <a:gd name="T73" fmla="*/ 86 h 110"/>
                    <a:gd name="T74" fmla="*/ 32 w 103"/>
                    <a:gd name="T75" fmla="*/ 83 h 110"/>
                    <a:gd name="T76" fmla="*/ 15 w 103"/>
                    <a:gd name="T77" fmla="*/ 74 h 110"/>
                    <a:gd name="T78" fmla="*/ 4 w 103"/>
                    <a:gd name="T79" fmla="*/ 61 h 110"/>
                    <a:gd name="T80" fmla="*/ 1 w 103"/>
                    <a:gd name="T81" fmla="*/ 50 h 110"/>
                    <a:gd name="T82" fmla="*/ 2 w 103"/>
                    <a:gd name="T83" fmla="*/ 31 h 110"/>
                    <a:gd name="T84" fmla="*/ 13 w 103"/>
                    <a:gd name="T85" fmla="*/ 15 h 110"/>
                    <a:gd name="T86" fmla="*/ 27 w 103"/>
                    <a:gd name="T87" fmla="*/ 5 h 110"/>
                    <a:gd name="T88" fmla="*/ 50 w 103"/>
                    <a:gd name="T89" fmla="*/ 0 h 110"/>
                    <a:gd name="T90" fmla="*/ 65 w 103"/>
                    <a:gd name="T91" fmla="*/ 4 h 110"/>
                    <a:gd name="T92" fmla="*/ 88 w 103"/>
                    <a:gd name="T93" fmla="*/ 19 h 110"/>
                    <a:gd name="T94" fmla="*/ 100 w 103"/>
                    <a:gd name="T95" fmla="*/ 44 h 110"/>
                    <a:gd name="T96" fmla="*/ 103 w 103"/>
                    <a:gd name="T97" fmla="*/ 63 h 110"/>
                    <a:gd name="T98" fmla="*/ 94 w 103"/>
                    <a:gd name="T99" fmla="*/ 87 h 110"/>
                    <a:gd name="T100" fmla="*/ 77 w 103"/>
                    <a:gd name="T101" fmla="*/ 103 h 110"/>
                    <a:gd name="T102" fmla="*/ 53 w 103"/>
                    <a:gd name="T103" fmla="*/ 109 h 110"/>
                    <a:gd name="T104" fmla="*/ 29 w 103"/>
                    <a:gd name="T105" fmla="*/ 108 h 110"/>
                    <a:gd name="T106" fmla="*/ 8 w 103"/>
                    <a:gd name="T107" fmla="*/ 9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03" h="110">
                      <a:moveTo>
                        <a:pt x="8" y="96"/>
                      </a:moveTo>
                      <a:lnTo>
                        <a:pt x="8" y="96"/>
                      </a:lnTo>
                      <a:lnTo>
                        <a:pt x="18" y="100"/>
                      </a:lnTo>
                      <a:lnTo>
                        <a:pt x="29" y="101"/>
                      </a:lnTo>
                      <a:lnTo>
                        <a:pt x="38" y="101"/>
                      </a:lnTo>
                      <a:lnTo>
                        <a:pt x="46" y="100"/>
                      </a:lnTo>
                      <a:lnTo>
                        <a:pt x="54" y="98"/>
                      </a:lnTo>
                      <a:lnTo>
                        <a:pt x="61" y="96"/>
                      </a:lnTo>
                      <a:lnTo>
                        <a:pt x="68" y="93"/>
                      </a:lnTo>
                      <a:lnTo>
                        <a:pt x="74" y="89"/>
                      </a:lnTo>
                      <a:lnTo>
                        <a:pt x="78" y="84"/>
                      </a:lnTo>
                      <a:lnTo>
                        <a:pt x="82" y="79"/>
                      </a:lnTo>
                      <a:lnTo>
                        <a:pt x="85" y="73"/>
                      </a:lnTo>
                      <a:lnTo>
                        <a:pt x="87" y="67"/>
                      </a:lnTo>
                      <a:lnTo>
                        <a:pt x="88" y="60"/>
                      </a:lnTo>
                      <a:lnTo>
                        <a:pt x="88" y="53"/>
                      </a:lnTo>
                      <a:lnTo>
                        <a:pt x="86" y="45"/>
                      </a:lnTo>
                      <a:lnTo>
                        <a:pt x="84" y="36"/>
                      </a:lnTo>
                      <a:lnTo>
                        <a:pt x="84" y="36"/>
                      </a:lnTo>
                      <a:lnTo>
                        <a:pt x="80" y="28"/>
                      </a:lnTo>
                      <a:lnTo>
                        <a:pt x="75" y="22"/>
                      </a:lnTo>
                      <a:lnTo>
                        <a:pt x="69" y="18"/>
                      </a:lnTo>
                      <a:lnTo>
                        <a:pt x="62" y="14"/>
                      </a:lnTo>
                      <a:lnTo>
                        <a:pt x="55" y="12"/>
                      </a:lnTo>
                      <a:lnTo>
                        <a:pt x="48" y="11"/>
                      </a:lnTo>
                      <a:lnTo>
                        <a:pt x="41" y="11"/>
                      </a:lnTo>
                      <a:lnTo>
                        <a:pt x="35" y="12"/>
                      </a:lnTo>
                      <a:lnTo>
                        <a:pt x="35" y="12"/>
                      </a:lnTo>
                      <a:lnTo>
                        <a:pt x="25" y="17"/>
                      </a:lnTo>
                      <a:lnTo>
                        <a:pt x="18" y="22"/>
                      </a:lnTo>
                      <a:lnTo>
                        <a:pt x="13" y="28"/>
                      </a:lnTo>
                      <a:lnTo>
                        <a:pt x="10" y="35"/>
                      </a:lnTo>
                      <a:lnTo>
                        <a:pt x="9" y="41"/>
                      </a:lnTo>
                      <a:lnTo>
                        <a:pt x="8" y="46"/>
                      </a:lnTo>
                      <a:lnTo>
                        <a:pt x="10" y="52"/>
                      </a:lnTo>
                      <a:lnTo>
                        <a:pt x="11" y="56"/>
                      </a:lnTo>
                      <a:lnTo>
                        <a:pt x="11" y="56"/>
                      </a:lnTo>
                      <a:lnTo>
                        <a:pt x="16" y="64"/>
                      </a:lnTo>
                      <a:lnTo>
                        <a:pt x="22" y="69"/>
                      </a:lnTo>
                      <a:lnTo>
                        <a:pt x="29" y="73"/>
                      </a:lnTo>
                      <a:lnTo>
                        <a:pt x="35" y="75"/>
                      </a:lnTo>
                      <a:lnTo>
                        <a:pt x="41" y="75"/>
                      </a:lnTo>
                      <a:lnTo>
                        <a:pt x="47" y="75"/>
                      </a:lnTo>
                      <a:lnTo>
                        <a:pt x="55" y="73"/>
                      </a:lnTo>
                      <a:lnTo>
                        <a:pt x="55" y="73"/>
                      </a:lnTo>
                      <a:lnTo>
                        <a:pt x="59" y="72"/>
                      </a:lnTo>
                      <a:lnTo>
                        <a:pt x="62" y="70"/>
                      </a:lnTo>
                      <a:lnTo>
                        <a:pt x="65" y="67"/>
                      </a:lnTo>
                      <a:lnTo>
                        <a:pt x="67" y="63"/>
                      </a:lnTo>
                      <a:lnTo>
                        <a:pt x="68" y="59"/>
                      </a:lnTo>
                      <a:lnTo>
                        <a:pt x="67" y="54"/>
                      </a:lnTo>
                      <a:lnTo>
                        <a:pt x="64" y="48"/>
                      </a:lnTo>
                      <a:lnTo>
                        <a:pt x="64" y="48"/>
                      </a:lnTo>
                      <a:lnTo>
                        <a:pt x="59" y="41"/>
                      </a:lnTo>
                      <a:lnTo>
                        <a:pt x="55" y="37"/>
                      </a:lnTo>
                      <a:lnTo>
                        <a:pt x="50" y="34"/>
                      </a:lnTo>
                      <a:lnTo>
                        <a:pt x="46" y="33"/>
                      </a:lnTo>
                      <a:lnTo>
                        <a:pt x="42" y="33"/>
                      </a:lnTo>
                      <a:lnTo>
                        <a:pt x="38" y="34"/>
                      </a:lnTo>
                      <a:lnTo>
                        <a:pt x="32" y="36"/>
                      </a:lnTo>
                      <a:lnTo>
                        <a:pt x="32" y="36"/>
                      </a:lnTo>
                      <a:lnTo>
                        <a:pt x="30" y="38"/>
                      </a:lnTo>
                      <a:lnTo>
                        <a:pt x="29" y="41"/>
                      </a:lnTo>
                      <a:lnTo>
                        <a:pt x="27" y="44"/>
                      </a:lnTo>
                      <a:lnTo>
                        <a:pt x="30" y="48"/>
                      </a:lnTo>
                      <a:lnTo>
                        <a:pt x="30" y="48"/>
                      </a:lnTo>
                      <a:lnTo>
                        <a:pt x="32" y="49"/>
                      </a:lnTo>
                      <a:lnTo>
                        <a:pt x="34" y="50"/>
                      </a:lnTo>
                      <a:lnTo>
                        <a:pt x="38" y="50"/>
                      </a:lnTo>
                      <a:lnTo>
                        <a:pt x="41" y="48"/>
                      </a:lnTo>
                      <a:lnTo>
                        <a:pt x="44" y="48"/>
                      </a:lnTo>
                      <a:lnTo>
                        <a:pt x="44" y="48"/>
                      </a:lnTo>
                      <a:lnTo>
                        <a:pt x="45" y="48"/>
                      </a:lnTo>
                      <a:lnTo>
                        <a:pt x="46" y="50"/>
                      </a:lnTo>
                      <a:lnTo>
                        <a:pt x="46" y="53"/>
                      </a:lnTo>
                      <a:lnTo>
                        <a:pt x="44" y="55"/>
                      </a:lnTo>
                      <a:lnTo>
                        <a:pt x="42" y="57"/>
                      </a:lnTo>
                      <a:lnTo>
                        <a:pt x="39" y="57"/>
                      </a:lnTo>
                      <a:lnTo>
                        <a:pt x="34" y="56"/>
                      </a:lnTo>
                      <a:lnTo>
                        <a:pt x="30" y="53"/>
                      </a:lnTo>
                      <a:lnTo>
                        <a:pt x="30" y="53"/>
                      </a:lnTo>
                      <a:lnTo>
                        <a:pt x="25" y="51"/>
                      </a:lnTo>
                      <a:lnTo>
                        <a:pt x="23" y="48"/>
                      </a:lnTo>
                      <a:lnTo>
                        <a:pt x="22" y="46"/>
                      </a:lnTo>
                      <a:lnTo>
                        <a:pt x="21" y="43"/>
                      </a:lnTo>
                      <a:lnTo>
                        <a:pt x="21" y="40"/>
                      </a:lnTo>
                      <a:lnTo>
                        <a:pt x="22" y="37"/>
                      </a:lnTo>
                      <a:lnTo>
                        <a:pt x="24" y="34"/>
                      </a:lnTo>
                      <a:lnTo>
                        <a:pt x="26" y="30"/>
                      </a:lnTo>
                      <a:lnTo>
                        <a:pt x="29" y="28"/>
                      </a:lnTo>
                      <a:lnTo>
                        <a:pt x="32" y="26"/>
                      </a:lnTo>
                      <a:lnTo>
                        <a:pt x="36" y="25"/>
                      </a:lnTo>
                      <a:lnTo>
                        <a:pt x="40" y="24"/>
                      </a:lnTo>
                      <a:lnTo>
                        <a:pt x="44" y="24"/>
                      </a:lnTo>
                      <a:lnTo>
                        <a:pt x="49" y="25"/>
                      </a:lnTo>
                      <a:lnTo>
                        <a:pt x="53" y="27"/>
                      </a:lnTo>
                      <a:lnTo>
                        <a:pt x="58" y="30"/>
                      </a:lnTo>
                      <a:lnTo>
                        <a:pt x="58" y="30"/>
                      </a:lnTo>
                      <a:lnTo>
                        <a:pt x="63" y="34"/>
                      </a:lnTo>
                      <a:lnTo>
                        <a:pt x="68" y="40"/>
                      </a:lnTo>
                      <a:lnTo>
                        <a:pt x="72" y="47"/>
                      </a:lnTo>
                      <a:lnTo>
                        <a:pt x="75" y="53"/>
                      </a:lnTo>
                      <a:lnTo>
                        <a:pt x="75" y="53"/>
                      </a:lnTo>
                      <a:lnTo>
                        <a:pt x="76" y="57"/>
                      </a:lnTo>
                      <a:lnTo>
                        <a:pt x="76" y="61"/>
                      </a:lnTo>
                      <a:lnTo>
                        <a:pt x="75" y="68"/>
                      </a:lnTo>
                      <a:lnTo>
                        <a:pt x="71" y="74"/>
                      </a:lnTo>
                      <a:lnTo>
                        <a:pt x="66" y="79"/>
                      </a:lnTo>
                      <a:lnTo>
                        <a:pt x="60" y="83"/>
                      </a:lnTo>
                      <a:lnTo>
                        <a:pt x="53" y="85"/>
                      </a:lnTo>
                      <a:lnTo>
                        <a:pt x="46" y="86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2" y="83"/>
                      </a:lnTo>
                      <a:lnTo>
                        <a:pt x="25" y="81"/>
                      </a:lnTo>
                      <a:lnTo>
                        <a:pt x="19" y="78"/>
                      </a:lnTo>
                      <a:lnTo>
                        <a:pt x="15" y="74"/>
                      </a:lnTo>
                      <a:lnTo>
                        <a:pt x="10" y="70"/>
                      </a:lnTo>
                      <a:lnTo>
                        <a:pt x="7" y="65"/>
                      </a:lnTo>
                      <a:lnTo>
                        <a:pt x="4" y="61"/>
                      </a:lnTo>
                      <a:lnTo>
                        <a:pt x="3" y="56"/>
                      </a:lnTo>
                      <a:lnTo>
                        <a:pt x="3" y="56"/>
                      </a:lnTo>
                      <a:lnTo>
                        <a:pt x="1" y="50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2" y="31"/>
                      </a:lnTo>
                      <a:lnTo>
                        <a:pt x="4" y="26"/>
                      </a:lnTo>
                      <a:lnTo>
                        <a:pt x="8" y="20"/>
                      </a:lnTo>
                      <a:lnTo>
                        <a:pt x="13" y="15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27" y="5"/>
                      </a:lnTo>
                      <a:lnTo>
                        <a:pt x="36" y="2"/>
                      </a:lnTo>
                      <a:lnTo>
                        <a:pt x="45" y="0"/>
                      </a:lnTo>
                      <a:lnTo>
                        <a:pt x="50" y="0"/>
                      </a:lnTo>
                      <a:lnTo>
                        <a:pt x="55" y="1"/>
                      </a:lnTo>
                      <a:lnTo>
                        <a:pt x="55" y="1"/>
                      </a:lnTo>
                      <a:lnTo>
                        <a:pt x="65" y="4"/>
                      </a:lnTo>
                      <a:lnTo>
                        <a:pt x="74" y="8"/>
                      </a:lnTo>
                      <a:lnTo>
                        <a:pt x="82" y="13"/>
                      </a:lnTo>
                      <a:lnTo>
                        <a:pt x="88" y="19"/>
                      </a:lnTo>
                      <a:lnTo>
                        <a:pt x="93" y="26"/>
                      </a:lnTo>
                      <a:lnTo>
                        <a:pt x="98" y="35"/>
                      </a:lnTo>
                      <a:lnTo>
                        <a:pt x="100" y="44"/>
                      </a:lnTo>
                      <a:lnTo>
                        <a:pt x="102" y="53"/>
                      </a:lnTo>
                      <a:lnTo>
                        <a:pt x="102" y="53"/>
                      </a:lnTo>
                      <a:lnTo>
                        <a:pt x="103" y="63"/>
                      </a:lnTo>
                      <a:lnTo>
                        <a:pt x="102" y="72"/>
                      </a:lnTo>
                      <a:lnTo>
                        <a:pt x="99" y="80"/>
                      </a:lnTo>
                      <a:lnTo>
                        <a:pt x="94" y="87"/>
                      </a:lnTo>
                      <a:lnTo>
                        <a:pt x="89" y="93"/>
                      </a:lnTo>
                      <a:lnTo>
                        <a:pt x="83" y="98"/>
                      </a:lnTo>
                      <a:lnTo>
                        <a:pt x="77" y="103"/>
                      </a:lnTo>
                      <a:lnTo>
                        <a:pt x="69" y="106"/>
                      </a:lnTo>
                      <a:lnTo>
                        <a:pt x="61" y="108"/>
                      </a:lnTo>
                      <a:lnTo>
                        <a:pt x="53" y="109"/>
                      </a:lnTo>
                      <a:lnTo>
                        <a:pt x="45" y="110"/>
                      </a:lnTo>
                      <a:lnTo>
                        <a:pt x="37" y="109"/>
                      </a:lnTo>
                      <a:lnTo>
                        <a:pt x="29" y="108"/>
                      </a:lnTo>
                      <a:lnTo>
                        <a:pt x="21" y="105"/>
                      </a:lnTo>
                      <a:lnTo>
                        <a:pt x="14" y="102"/>
                      </a:lnTo>
                      <a:lnTo>
                        <a:pt x="8" y="96"/>
                      </a:lnTo>
                      <a:lnTo>
                        <a:pt x="8" y="9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79" name="Freeform 179"/>
                <p:cNvSpPr/>
                <p:nvPr/>
              </p:nvSpPr>
              <p:spPr bwMode="auto">
                <a:xfrm>
                  <a:off x="3740150" y="2829619"/>
                  <a:ext cx="63500" cy="60325"/>
                </a:xfrm>
                <a:custGeom>
                  <a:avLst/>
                  <a:gdLst>
                    <a:gd name="T0" fmla="*/ 62 w 81"/>
                    <a:gd name="T1" fmla="*/ 70 h 76"/>
                    <a:gd name="T2" fmla="*/ 70 w 81"/>
                    <a:gd name="T3" fmla="*/ 53 h 76"/>
                    <a:gd name="T4" fmla="*/ 72 w 81"/>
                    <a:gd name="T5" fmla="*/ 35 h 76"/>
                    <a:gd name="T6" fmla="*/ 67 w 81"/>
                    <a:gd name="T7" fmla="*/ 22 h 76"/>
                    <a:gd name="T8" fmla="*/ 54 w 81"/>
                    <a:gd name="T9" fmla="*/ 13 h 76"/>
                    <a:gd name="T10" fmla="*/ 36 w 81"/>
                    <a:gd name="T11" fmla="*/ 9 h 76"/>
                    <a:gd name="T12" fmla="*/ 26 w 81"/>
                    <a:gd name="T13" fmla="*/ 11 h 76"/>
                    <a:gd name="T14" fmla="*/ 13 w 81"/>
                    <a:gd name="T15" fmla="*/ 21 h 76"/>
                    <a:gd name="T16" fmla="*/ 8 w 81"/>
                    <a:gd name="T17" fmla="*/ 35 h 76"/>
                    <a:gd name="T18" fmla="*/ 10 w 81"/>
                    <a:gd name="T19" fmla="*/ 50 h 76"/>
                    <a:gd name="T20" fmla="*/ 18 w 81"/>
                    <a:gd name="T21" fmla="*/ 62 h 76"/>
                    <a:gd name="T22" fmla="*/ 28 w 81"/>
                    <a:gd name="T23" fmla="*/ 65 h 76"/>
                    <a:gd name="T24" fmla="*/ 40 w 81"/>
                    <a:gd name="T25" fmla="*/ 61 h 76"/>
                    <a:gd name="T26" fmla="*/ 51 w 81"/>
                    <a:gd name="T27" fmla="*/ 51 h 76"/>
                    <a:gd name="T28" fmla="*/ 53 w 81"/>
                    <a:gd name="T29" fmla="*/ 41 h 76"/>
                    <a:gd name="T30" fmla="*/ 52 w 81"/>
                    <a:gd name="T31" fmla="*/ 31 h 76"/>
                    <a:gd name="T32" fmla="*/ 44 w 81"/>
                    <a:gd name="T33" fmla="*/ 26 h 76"/>
                    <a:gd name="T34" fmla="*/ 33 w 81"/>
                    <a:gd name="T35" fmla="*/ 27 h 76"/>
                    <a:gd name="T36" fmla="*/ 24 w 81"/>
                    <a:gd name="T37" fmla="*/ 33 h 76"/>
                    <a:gd name="T38" fmla="*/ 22 w 81"/>
                    <a:gd name="T39" fmla="*/ 41 h 76"/>
                    <a:gd name="T40" fmla="*/ 24 w 81"/>
                    <a:gd name="T41" fmla="*/ 46 h 76"/>
                    <a:gd name="T42" fmla="*/ 28 w 81"/>
                    <a:gd name="T43" fmla="*/ 47 h 76"/>
                    <a:gd name="T44" fmla="*/ 33 w 81"/>
                    <a:gd name="T45" fmla="*/ 43 h 76"/>
                    <a:gd name="T46" fmla="*/ 33 w 81"/>
                    <a:gd name="T47" fmla="*/ 38 h 76"/>
                    <a:gd name="T48" fmla="*/ 36 w 81"/>
                    <a:gd name="T49" fmla="*/ 39 h 76"/>
                    <a:gd name="T50" fmla="*/ 38 w 81"/>
                    <a:gd name="T51" fmla="*/ 46 h 76"/>
                    <a:gd name="T52" fmla="*/ 33 w 81"/>
                    <a:gd name="T53" fmla="*/ 53 h 76"/>
                    <a:gd name="T54" fmla="*/ 20 w 81"/>
                    <a:gd name="T55" fmla="*/ 51 h 76"/>
                    <a:gd name="T56" fmla="*/ 17 w 81"/>
                    <a:gd name="T57" fmla="*/ 35 h 76"/>
                    <a:gd name="T58" fmla="*/ 25 w 81"/>
                    <a:gd name="T59" fmla="*/ 24 h 76"/>
                    <a:gd name="T60" fmla="*/ 41 w 81"/>
                    <a:gd name="T61" fmla="*/ 20 h 76"/>
                    <a:gd name="T62" fmla="*/ 48 w 81"/>
                    <a:gd name="T63" fmla="*/ 21 h 76"/>
                    <a:gd name="T64" fmla="*/ 58 w 81"/>
                    <a:gd name="T65" fmla="*/ 28 h 76"/>
                    <a:gd name="T66" fmla="*/ 61 w 81"/>
                    <a:gd name="T67" fmla="*/ 44 h 76"/>
                    <a:gd name="T68" fmla="*/ 56 w 81"/>
                    <a:gd name="T69" fmla="*/ 56 h 76"/>
                    <a:gd name="T70" fmla="*/ 43 w 81"/>
                    <a:gd name="T71" fmla="*/ 67 h 76"/>
                    <a:gd name="T72" fmla="*/ 28 w 81"/>
                    <a:gd name="T73" fmla="*/ 71 h 76"/>
                    <a:gd name="T74" fmla="*/ 11 w 81"/>
                    <a:gd name="T75" fmla="*/ 63 h 76"/>
                    <a:gd name="T76" fmla="*/ 3 w 81"/>
                    <a:gd name="T77" fmla="*/ 51 h 76"/>
                    <a:gd name="T78" fmla="*/ 0 w 81"/>
                    <a:gd name="T79" fmla="*/ 37 h 76"/>
                    <a:gd name="T80" fmla="*/ 5 w 81"/>
                    <a:gd name="T81" fmla="*/ 18 h 76"/>
                    <a:gd name="T82" fmla="*/ 16 w 81"/>
                    <a:gd name="T83" fmla="*/ 8 h 76"/>
                    <a:gd name="T84" fmla="*/ 33 w 81"/>
                    <a:gd name="T85" fmla="*/ 0 h 76"/>
                    <a:gd name="T86" fmla="*/ 53 w 81"/>
                    <a:gd name="T87" fmla="*/ 1 h 76"/>
                    <a:gd name="T88" fmla="*/ 67 w 81"/>
                    <a:gd name="T89" fmla="*/ 7 h 76"/>
                    <a:gd name="T90" fmla="*/ 78 w 81"/>
                    <a:gd name="T91" fmla="*/ 21 h 76"/>
                    <a:gd name="T92" fmla="*/ 81 w 81"/>
                    <a:gd name="T93" fmla="*/ 39 h 76"/>
                    <a:gd name="T94" fmla="*/ 76 w 81"/>
                    <a:gd name="T95" fmla="*/ 58 h 76"/>
                    <a:gd name="T96" fmla="*/ 66 w 81"/>
                    <a:gd name="T97" fmla="*/ 71 h 76"/>
                    <a:gd name="T98" fmla="*/ 56 w 81"/>
                    <a:gd name="T99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1" h="76">
                      <a:moveTo>
                        <a:pt x="56" y="76"/>
                      </a:moveTo>
                      <a:lnTo>
                        <a:pt x="56" y="76"/>
                      </a:lnTo>
                      <a:lnTo>
                        <a:pt x="62" y="70"/>
                      </a:lnTo>
                      <a:lnTo>
                        <a:pt x="65" y="64"/>
                      </a:lnTo>
                      <a:lnTo>
                        <a:pt x="68" y="59"/>
                      </a:lnTo>
                      <a:lnTo>
                        <a:pt x="70" y="53"/>
                      </a:lnTo>
                      <a:lnTo>
                        <a:pt x="72" y="46"/>
                      </a:lnTo>
                      <a:lnTo>
                        <a:pt x="72" y="41"/>
                      </a:lnTo>
                      <a:lnTo>
                        <a:pt x="72" y="35"/>
                      </a:lnTo>
                      <a:lnTo>
                        <a:pt x="71" y="31"/>
                      </a:lnTo>
                      <a:lnTo>
                        <a:pt x="69" y="26"/>
                      </a:lnTo>
                      <a:lnTo>
                        <a:pt x="67" y="22"/>
                      </a:lnTo>
                      <a:lnTo>
                        <a:pt x="64" y="18"/>
                      </a:lnTo>
                      <a:lnTo>
                        <a:pt x="60" y="15"/>
                      </a:lnTo>
                      <a:lnTo>
                        <a:pt x="54" y="13"/>
                      </a:lnTo>
                      <a:lnTo>
                        <a:pt x="49" y="11"/>
                      </a:lnTo>
                      <a:lnTo>
                        <a:pt x="43" y="10"/>
                      </a:lnTo>
                      <a:lnTo>
                        <a:pt x="36" y="9"/>
                      </a:lnTo>
                      <a:lnTo>
                        <a:pt x="36" y="9"/>
                      </a:lnTo>
                      <a:lnTo>
                        <a:pt x="31" y="9"/>
                      </a:lnTo>
                      <a:lnTo>
                        <a:pt x="26" y="11"/>
                      </a:lnTo>
                      <a:lnTo>
                        <a:pt x="21" y="13"/>
                      </a:lnTo>
                      <a:lnTo>
                        <a:pt x="17" y="17"/>
                      </a:lnTo>
                      <a:lnTo>
                        <a:pt x="13" y="21"/>
                      </a:lnTo>
                      <a:lnTo>
                        <a:pt x="10" y="26"/>
                      </a:lnTo>
                      <a:lnTo>
                        <a:pt x="8" y="31"/>
                      </a:lnTo>
                      <a:lnTo>
                        <a:pt x="8" y="35"/>
                      </a:lnTo>
                      <a:lnTo>
                        <a:pt x="8" y="35"/>
                      </a:lnTo>
                      <a:lnTo>
                        <a:pt x="8" y="43"/>
                      </a:lnTo>
                      <a:lnTo>
                        <a:pt x="10" y="50"/>
                      </a:lnTo>
                      <a:lnTo>
                        <a:pt x="12" y="55"/>
                      </a:lnTo>
                      <a:lnTo>
                        <a:pt x="14" y="59"/>
                      </a:lnTo>
                      <a:lnTo>
                        <a:pt x="18" y="62"/>
                      </a:lnTo>
                      <a:lnTo>
                        <a:pt x="21" y="64"/>
                      </a:lnTo>
                      <a:lnTo>
                        <a:pt x="24" y="65"/>
                      </a:lnTo>
                      <a:lnTo>
                        <a:pt x="28" y="65"/>
                      </a:lnTo>
                      <a:lnTo>
                        <a:pt x="28" y="65"/>
                      </a:lnTo>
                      <a:lnTo>
                        <a:pt x="35" y="63"/>
                      </a:lnTo>
                      <a:lnTo>
                        <a:pt x="40" y="61"/>
                      </a:lnTo>
                      <a:lnTo>
                        <a:pt x="45" y="58"/>
                      </a:lnTo>
                      <a:lnTo>
                        <a:pt x="48" y="54"/>
                      </a:lnTo>
                      <a:lnTo>
                        <a:pt x="51" y="51"/>
                      </a:lnTo>
                      <a:lnTo>
                        <a:pt x="52" y="47"/>
                      </a:lnTo>
                      <a:lnTo>
                        <a:pt x="53" y="41"/>
                      </a:lnTo>
                      <a:lnTo>
                        <a:pt x="53" y="41"/>
                      </a:lnTo>
                      <a:lnTo>
                        <a:pt x="53" y="36"/>
                      </a:lnTo>
                      <a:lnTo>
                        <a:pt x="53" y="33"/>
                      </a:lnTo>
                      <a:lnTo>
                        <a:pt x="52" y="31"/>
                      </a:lnTo>
                      <a:lnTo>
                        <a:pt x="50" y="28"/>
                      </a:lnTo>
                      <a:lnTo>
                        <a:pt x="47" y="27"/>
                      </a:lnTo>
                      <a:lnTo>
                        <a:pt x="44" y="26"/>
                      </a:lnTo>
                      <a:lnTo>
                        <a:pt x="39" y="27"/>
                      </a:lnTo>
                      <a:lnTo>
                        <a:pt x="39" y="27"/>
                      </a:lnTo>
                      <a:lnTo>
                        <a:pt x="33" y="27"/>
                      </a:lnTo>
                      <a:lnTo>
                        <a:pt x="29" y="28"/>
                      </a:lnTo>
                      <a:lnTo>
                        <a:pt x="26" y="30"/>
                      </a:lnTo>
                      <a:lnTo>
                        <a:pt x="24" y="33"/>
                      </a:lnTo>
                      <a:lnTo>
                        <a:pt x="23" y="35"/>
                      </a:lnTo>
                      <a:lnTo>
                        <a:pt x="22" y="37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22" y="43"/>
                      </a:lnTo>
                      <a:lnTo>
                        <a:pt x="24" y="46"/>
                      </a:lnTo>
                      <a:lnTo>
                        <a:pt x="26" y="47"/>
                      </a:lnTo>
                      <a:lnTo>
                        <a:pt x="27" y="47"/>
                      </a:lnTo>
                      <a:lnTo>
                        <a:pt x="28" y="47"/>
                      </a:lnTo>
                      <a:lnTo>
                        <a:pt x="28" y="47"/>
                      </a:lnTo>
                      <a:lnTo>
                        <a:pt x="31" y="46"/>
                      </a:lnTo>
                      <a:lnTo>
                        <a:pt x="33" y="43"/>
                      </a:lnTo>
                      <a:lnTo>
                        <a:pt x="33" y="41"/>
                      </a:lnTo>
                      <a:lnTo>
                        <a:pt x="33" y="38"/>
                      </a:lnTo>
                      <a:lnTo>
                        <a:pt x="33" y="38"/>
                      </a:lnTo>
                      <a:lnTo>
                        <a:pt x="34" y="37"/>
                      </a:lnTo>
                      <a:lnTo>
                        <a:pt x="35" y="38"/>
                      </a:lnTo>
                      <a:lnTo>
                        <a:pt x="36" y="39"/>
                      </a:lnTo>
                      <a:lnTo>
                        <a:pt x="38" y="41"/>
                      </a:lnTo>
                      <a:lnTo>
                        <a:pt x="38" y="43"/>
                      </a:lnTo>
                      <a:lnTo>
                        <a:pt x="38" y="46"/>
                      </a:lnTo>
                      <a:lnTo>
                        <a:pt x="37" y="50"/>
                      </a:lnTo>
                      <a:lnTo>
                        <a:pt x="33" y="53"/>
                      </a:lnTo>
                      <a:lnTo>
                        <a:pt x="33" y="53"/>
                      </a:lnTo>
                      <a:lnTo>
                        <a:pt x="28" y="54"/>
                      </a:lnTo>
                      <a:lnTo>
                        <a:pt x="24" y="53"/>
                      </a:lnTo>
                      <a:lnTo>
                        <a:pt x="20" y="51"/>
                      </a:lnTo>
                      <a:lnTo>
                        <a:pt x="17" y="46"/>
                      </a:lnTo>
                      <a:lnTo>
                        <a:pt x="16" y="41"/>
                      </a:lnTo>
                      <a:lnTo>
                        <a:pt x="17" y="35"/>
                      </a:lnTo>
                      <a:lnTo>
                        <a:pt x="20" y="29"/>
                      </a:lnTo>
                      <a:lnTo>
                        <a:pt x="25" y="24"/>
                      </a:lnTo>
                      <a:lnTo>
                        <a:pt x="25" y="24"/>
                      </a:lnTo>
                      <a:lnTo>
                        <a:pt x="30" y="23"/>
                      </a:lnTo>
                      <a:lnTo>
                        <a:pt x="35" y="21"/>
                      </a:lnTo>
                      <a:lnTo>
                        <a:pt x="41" y="20"/>
                      </a:lnTo>
                      <a:lnTo>
                        <a:pt x="45" y="20"/>
                      </a:lnTo>
                      <a:lnTo>
                        <a:pt x="48" y="21"/>
                      </a:lnTo>
                      <a:lnTo>
                        <a:pt x="48" y="21"/>
                      </a:lnTo>
                      <a:lnTo>
                        <a:pt x="52" y="22"/>
                      </a:lnTo>
                      <a:lnTo>
                        <a:pt x="55" y="24"/>
                      </a:lnTo>
                      <a:lnTo>
                        <a:pt x="58" y="28"/>
                      </a:lnTo>
                      <a:lnTo>
                        <a:pt x="61" y="33"/>
                      </a:lnTo>
                      <a:lnTo>
                        <a:pt x="61" y="38"/>
                      </a:lnTo>
                      <a:lnTo>
                        <a:pt x="61" y="44"/>
                      </a:lnTo>
                      <a:lnTo>
                        <a:pt x="60" y="51"/>
                      </a:lnTo>
                      <a:lnTo>
                        <a:pt x="56" y="56"/>
                      </a:lnTo>
                      <a:lnTo>
                        <a:pt x="56" y="56"/>
                      </a:lnTo>
                      <a:lnTo>
                        <a:pt x="54" y="59"/>
                      </a:lnTo>
                      <a:lnTo>
                        <a:pt x="51" y="62"/>
                      </a:lnTo>
                      <a:lnTo>
                        <a:pt x="43" y="67"/>
                      </a:lnTo>
                      <a:lnTo>
                        <a:pt x="35" y="70"/>
                      </a:lnTo>
                      <a:lnTo>
                        <a:pt x="28" y="71"/>
                      </a:lnTo>
                      <a:lnTo>
                        <a:pt x="28" y="71"/>
                      </a:lnTo>
                      <a:lnTo>
                        <a:pt x="18" y="68"/>
                      </a:lnTo>
                      <a:lnTo>
                        <a:pt x="14" y="66"/>
                      </a:lnTo>
                      <a:lnTo>
                        <a:pt x="11" y="63"/>
                      </a:lnTo>
                      <a:lnTo>
                        <a:pt x="8" y="60"/>
                      </a:lnTo>
                      <a:lnTo>
                        <a:pt x="5" y="56"/>
                      </a:lnTo>
                      <a:lnTo>
                        <a:pt x="3" y="51"/>
                      </a:lnTo>
                      <a:lnTo>
                        <a:pt x="2" y="44"/>
                      </a:lnTo>
                      <a:lnTo>
                        <a:pt x="2" y="44"/>
                      </a:lnTo>
                      <a:lnTo>
                        <a:pt x="0" y="37"/>
                      </a:lnTo>
                      <a:lnTo>
                        <a:pt x="0" y="31"/>
                      </a:lnTo>
                      <a:lnTo>
                        <a:pt x="2" y="24"/>
                      </a:lnTo>
                      <a:lnTo>
                        <a:pt x="5" y="18"/>
                      </a:lnTo>
                      <a:lnTo>
                        <a:pt x="5" y="18"/>
                      </a:lnTo>
                      <a:lnTo>
                        <a:pt x="10" y="12"/>
                      </a:lnTo>
                      <a:lnTo>
                        <a:pt x="16" y="8"/>
                      </a:lnTo>
                      <a:lnTo>
                        <a:pt x="21" y="4"/>
                      </a:lnTo>
                      <a:lnTo>
                        <a:pt x="27" y="2"/>
                      </a:lnTo>
                      <a:lnTo>
                        <a:pt x="33" y="0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61" y="3"/>
                      </a:lnTo>
                      <a:lnTo>
                        <a:pt x="67" y="7"/>
                      </a:lnTo>
                      <a:lnTo>
                        <a:pt x="72" y="11"/>
                      </a:lnTo>
                      <a:lnTo>
                        <a:pt x="75" y="16"/>
                      </a:lnTo>
                      <a:lnTo>
                        <a:pt x="78" y="21"/>
                      </a:lnTo>
                      <a:lnTo>
                        <a:pt x="80" y="27"/>
                      </a:lnTo>
                      <a:lnTo>
                        <a:pt x="81" y="33"/>
                      </a:lnTo>
                      <a:lnTo>
                        <a:pt x="81" y="39"/>
                      </a:lnTo>
                      <a:lnTo>
                        <a:pt x="80" y="45"/>
                      </a:lnTo>
                      <a:lnTo>
                        <a:pt x="78" y="52"/>
                      </a:lnTo>
                      <a:lnTo>
                        <a:pt x="76" y="58"/>
                      </a:lnTo>
                      <a:lnTo>
                        <a:pt x="73" y="63"/>
                      </a:lnTo>
                      <a:lnTo>
                        <a:pt x="70" y="67"/>
                      </a:lnTo>
                      <a:lnTo>
                        <a:pt x="66" y="71"/>
                      </a:lnTo>
                      <a:lnTo>
                        <a:pt x="62" y="74"/>
                      </a:lnTo>
                      <a:lnTo>
                        <a:pt x="56" y="76"/>
                      </a:lnTo>
                      <a:lnTo>
                        <a:pt x="56" y="7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0" name="Freeform 180"/>
                <p:cNvSpPr/>
                <p:nvPr/>
              </p:nvSpPr>
              <p:spPr bwMode="auto">
                <a:xfrm>
                  <a:off x="3644900" y="2778819"/>
                  <a:ext cx="47625" cy="42862"/>
                </a:xfrm>
                <a:custGeom>
                  <a:avLst/>
                  <a:gdLst>
                    <a:gd name="T0" fmla="*/ 16 w 59"/>
                    <a:gd name="T1" fmla="*/ 0 h 54"/>
                    <a:gd name="T2" fmla="*/ 7 w 59"/>
                    <a:gd name="T3" fmla="*/ 17 h 54"/>
                    <a:gd name="T4" fmla="*/ 7 w 59"/>
                    <a:gd name="T5" fmla="*/ 32 h 54"/>
                    <a:gd name="T6" fmla="*/ 15 w 59"/>
                    <a:gd name="T7" fmla="*/ 43 h 54"/>
                    <a:gd name="T8" fmla="*/ 30 w 59"/>
                    <a:gd name="T9" fmla="*/ 50 h 54"/>
                    <a:gd name="T10" fmla="*/ 34 w 59"/>
                    <a:gd name="T11" fmla="*/ 49 h 54"/>
                    <a:gd name="T12" fmla="*/ 42 w 59"/>
                    <a:gd name="T13" fmla="*/ 45 h 54"/>
                    <a:gd name="T14" fmla="*/ 51 w 59"/>
                    <a:gd name="T15" fmla="*/ 35 h 54"/>
                    <a:gd name="T16" fmla="*/ 54 w 59"/>
                    <a:gd name="T17" fmla="*/ 28 h 54"/>
                    <a:gd name="T18" fmla="*/ 53 w 59"/>
                    <a:gd name="T19" fmla="*/ 19 h 54"/>
                    <a:gd name="T20" fmla="*/ 49 w 59"/>
                    <a:gd name="T21" fmla="*/ 13 h 54"/>
                    <a:gd name="T22" fmla="*/ 42 w 59"/>
                    <a:gd name="T23" fmla="*/ 10 h 54"/>
                    <a:gd name="T24" fmla="*/ 36 w 59"/>
                    <a:gd name="T25" fmla="*/ 8 h 54"/>
                    <a:gd name="T26" fmla="*/ 28 w 59"/>
                    <a:gd name="T27" fmla="*/ 10 h 54"/>
                    <a:gd name="T28" fmla="*/ 23 w 59"/>
                    <a:gd name="T29" fmla="*/ 15 h 54"/>
                    <a:gd name="T30" fmla="*/ 19 w 59"/>
                    <a:gd name="T31" fmla="*/ 26 h 54"/>
                    <a:gd name="T32" fmla="*/ 19 w 59"/>
                    <a:gd name="T33" fmla="*/ 29 h 54"/>
                    <a:gd name="T34" fmla="*/ 22 w 59"/>
                    <a:gd name="T35" fmla="*/ 34 h 54"/>
                    <a:gd name="T36" fmla="*/ 26 w 59"/>
                    <a:gd name="T37" fmla="*/ 35 h 54"/>
                    <a:gd name="T38" fmla="*/ 30 w 59"/>
                    <a:gd name="T39" fmla="*/ 34 h 54"/>
                    <a:gd name="T40" fmla="*/ 37 w 59"/>
                    <a:gd name="T41" fmla="*/ 33 h 54"/>
                    <a:gd name="T42" fmla="*/ 40 w 59"/>
                    <a:gd name="T43" fmla="*/ 30 h 54"/>
                    <a:gd name="T44" fmla="*/ 42 w 59"/>
                    <a:gd name="T45" fmla="*/ 23 h 54"/>
                    <a:gd name="T46" fmla="*/ 40 w 59"/>
                    <a:gd name="T47" fmla="*/ 21 h 54"/>
                    <a:gd name="T48" fmla="*/ 36 w 59"/>
                    <a:gd name="T49" fmla="*/ 20 h 54"/>
                    <a:gd name="T50" fmla="*/ 34 w 59"/>
                    <a:gd name="T51" fmla="*/ 21 h 54"/>
                    <a:gd name="T52" fmla="*/ 33 w 59"/>
                    <a:gd name="T53" fmla="*/ 26 h 54"/>
                    <a:gd name="T54" fmla="*/ 33 w 59"/>
                    <a:gd name="T55" fmla="*/ 26 h 54"/>
                    <a:gd name="T56" fmla="*/ 30 w 59"/>
                    <a:gd name="T57" fmla="*/ 25 h 54"/>
                    <a:gd name="T58" fmla="*/ 29 w 59"/>
                    <a:gd name="T59" fmla="*/ 21 h 54"/>
                    <a:gd name="T60" fmla="*/ 33 w 59"/>
                    <a:gd name="T61" fmla="*/ 17 h 54"/>
                    <a:gd name="T62" fmla="*/ 37 w 59"/>
                    <a:gd name="T63" fmla="*/ 16 h 54"/>
                    <a:gd name="T64" fmla="*/ 45 w 59"/>
                    <a:gd name="T65" fmla="*/ 18 h 54"/>
                    <a:gd name="T66" fmla="*/ 47 w 59"/>
                    <a:gd name="T67" fmla="*/ 24 h 54"/>
                    <a:gd name="T68" fmla="*/ 43 w 59"/>
                    <a:gd name="T69" fmla="*/ 33 h 54"/>
                    <a:gd name="T70" fmla="*/ 39 w 59"/>
                    <a:gd name="T71" fmla="*/ 37 h 54"/>
                    <a:gd name="T72" fmla="*/ 29 w 59"/>
                    <a:gd name="T73" fmla="*/ 39 h 54"/>
                    <a:gd name="T74" fmla="*/ 24 w 59"/>
                    <a:gd name="T75" fmla="*/ 40 h 54"/>
                    <a:gd name="T76" fmla="*/ 18 w 59"/>
                    <a:gd name="T77" fmla="*/ 36 h 54"/>
                    <a:gd name="T78" fmla="*/ 14 w 59"/>
                    <a:gd name="T79" fmla="*/ 29 h 54"/>
                    <a:gd name="T80" fmla="*/ 13 w 59"/>
                    <a:gd name="T81" fmla="*/ 21 h 54"/>
                    <a:gd name="T82" fmla="*/ 16 w 59"/>
                    <a:gd name="T83" fmla="*/ 14 h 54"/>
                    <a:gd name="T84" fmla="*/ 21 w 59"/>
                    <a:gd name="T85" fmla="*/ 10 h 54"/>
                    <a:gd name="T86" fmla="*/ 34 w 59"/>
                    <a:gd name="T87" fmla="*/ 5 h 54"/>
                    <a:gd name="T88" fmla="*/ 39 w 59"/>
                    <a:gd name="T89" fmla="*/ 6 h 54"/>
                    <a:gd name="T90" fmla="*/ 46 w 59"/>
                    <a:gd name="T91" fmla="*/ 6 h 54"/>
                    <a:gd name="T92" fmla="*/ 52 w 59"/>
                    <a:gd name="T93" fmla="*/ 9 h 54"/>
                    <a:gd name="T94" fmla="*/ 55 w 59"/>
                    <a:gd name="T95" fmla="*/ 14 h 54"/>
                    <a:gd name="T96" fmla="*/ 57 w 59"/>
                    <a:gd name="T97" fmla="*/ 23 h 54"/>
                    <a:gd name="T98" fmla="*/ 59 w 59"/>
                    <a:gd name="T99" fmla="*/ 27 h 54"/>
                    <a:gd name="T100" fmla="*/ 57 w 59"/>
                    <a:gd name="T101" fmla="*/ 36 h 54"/>
                    <a:gd name="T102" fmla="*/ 54 w 59"/>
                    <a:gd name="T103" fmla="*/ 40 h 54"/>
                    <a:gd name="T104" fmla="*/ 47 w 59"/>
                    <a:gd name="T105" fmla="*/ 49 h 54"/>
                    <a:gd name="T106" fmla="*/ 38 w 59"/>
                    <a:gd name="T107" fmla="*/ 53 h 54"/>
                    <a:gd name="T108" fmla="*/ 29 w 59"/>
                    <a:gd name="T109" fmla="*/ 54 h 54"/>
                    <a:gd name="T110" fmla="*/ 19 w 59"/>
                    <a:gd name="T111" fmla="*/ 52 h 54"/>
                    <a:gd name="T112" fmla="*/ 10 w 59"/>
                    <a:gd name="T113" fmla="*/ 49 h 54"/>
                    <a:gd name="T114" fmla="*/ 4 w 59"/>
                    <a:gd name="T115" fmla="*/ 42 h 54"/>
                    <a:gd name="T116" fmla="*/ 1 w 59"/>
                    <a:gd name="T117" fmla="*/ 34 h 54"/>
                    <a:gd name="T118" fmla="*/ 0 w 59"/>
                    <a:gd name="T119" fmla="*/ 26 h 54"/>
                    <a:gd name="T120" fmla="*/ 5 w 59"/>
                    <a:gd name="T121" fmla="*/ 10 h 54"/>
                    <a:gd name="T122" fmla="*/ 13 w 59"/>
                    <a:gd name="T123" fmla="*/ 1 h 54"/>
                    <a:gd name="T124" fmla="*/ 16 w 59"/>
                    <a:gd name="T12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" h="54">
                      <a:moveTo>
                        <a:pt x="16" y="0"/>
                      </a:moveTo>
                      <a:lnTo>
                        <a:pt x="16" y="0"/>
                      </a:lnTo>
                      <a:lnTo>
                        <a:pt x="11" y="8"/>
                      </a:lnTo>
                      <a:lnTo>
                        <a:pt x="7" y="17"/>
                      </a:lnTo>
                      <a:lnTo>
                        <a:pt x="6" y="25"/>
                      </a:lnTo>
                      <a:lnTo>
                        <a:pt x="7" y="32"/>
                      </a:lnTo>
                      <a:lnTo>
                        <a:pt x="10" y="38"/>
                      </a:lnTo>
                      <a:lnTo>
                        <a:pt x="15" y="43"/>
                      </a:lnTo>
                      <a:lnTo>
                        <a:pt x="21" y="48"/>
                      </a:lnTo>
                      <a:lnTo>
                        <a:pt x="30" y="50"/>
                      </a:lnTo>
                      <a:lnTo>
                        <a:pt x="30" y="50"/>
                      </a:lnTo>
                      <a:lnTo>
                        <a:pt x="34" y="49"/>
                      </a:lnTo>
                      <a:lnTo>
                        <a:pt x="38" y="48"/>
                      </a:lnTo>
                      <a:lnTo>
                        <a:pt x="42" y="45"/>
                      </a:lnTo>
                      <a:lnTo>
                        <a:pt x="46" y="42"/>
                      </a:lnTo>
                      <a:lnTo>
                        <a:pt x="51" y="35"/>
                      </a:lnTo>
                      <a:lnTo>
                        <a:pt x="54" y="28"/>
                      </a:lnTo>
                      <a:lnTo>
                        <a:pt x="54" y="28"/>
                      </a:lnTo>
                      <a:lnTo>
                        <a:pt x="54" y="24"/>
                      </a:lnTo>
                      <a:lnTo>
                        <a:pt x="53" y="19"/>
                      </a:lnTo>
                      <a:lnTo>
                        <a:pt x="51" y="16"/>
                      </a:lnTo>
                      <a:lnTo>
                        <a:pt x="49" y="13"/>
                      </a:lnTo>
                      <a:lnTo>
                        <a:pt x="46" y="11"/>
                      </a:lnTo>
                      <a:lnTo>
                        <a:pt x="42" y="10"/>
                      </a:lnTo>
                      <a:lnTo>
                        <a:pt x="36" y="8"/>
                      </a:lnTo>
                      <a:lnTo>
                        <a:pt x="36" y="8"/>
                      </a:lnTo>
                      <a:lnTo>
                        <a:pt x="32" y="9"/>
                      </a:lnTo>
                      <a:lnTo>
                        <a:pt x="28" y="10"/>
                      </a:lnTo>
                      <a:lnTo>
                        <a:pt x="25" y="12"/>
                      </a:lnTo>
                      <a:lnTo>
                        <a:pt x="23" y="15"/>
                      </a:lnTo>
                      <a:lnTo>
                        <a:pt x="20" y="21"/>
                      </a:lnTo>
                      <a:lnTo>
                        <a:pt x="19" y="26"/>
                      </a:lnTo>
                      <a:lnTo>
                        <a:pt x="19" y="26"/>
                      </a:lnTo>
                      <a:lnTo>
                        <a:pt x="19" y="29"/>
                      </a:lnTo>
                      <a:lnTo>
                        <a:pt x="20" y="32"/>
                      </a:lnTo>
                      <a:lnTo>
                        <a:pt x="22" y="34"/>
                      </a:lnTo>
                      <a:lnTo>
                        <a:pt x="24" y="34"/>
                      </a:lnTo>
                      <a:lnTo>
                        <a:pt x="26" y="35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34" y="34"/>
                      </a:lnTo>
                      <a:lnTo>
                        <a:pt x="37" y="33"/>
                      </a:lnTo>
                      <a:lnTo>
                        <a:pt x="39" y="31"/>
                      </a:lnTo>
                      <a:lnTo>
                        <a:pt x="40" y="30"/>
                      </a:lnTo>
                      <a:lnTo>
                        <a:pt x="41" y="26"/>
                      </a:lnTo>
                      <a:lnTo>
                        <a:pt x="42" y="23"/>
                      </a:lnTo>
                      <a:lnTo>
                        <a:pt x="42" y="23"/>
                      </a:lnTo>
                      <a:lnTo>
                        <a:pt x="40" y="21"/>
                      </a:lnTo>
                      <a:lnTo>
                        <a:pt x="38" y="2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4" y="21"/>
                      </a:lnTo>
                      <a:lnTo>
                        <a:pt x="33" y="23"/>
                      </a:lnTo>
                      <a:lnTo>
                        <a:pt x="33" y="26"/>
                      </a:lnTo>
                      <a:lnTo>
                        <a:pt x="33" y="26"/>
                      </a:lnTo>
                      <a:lnTo>
                        <a:pt x="33" y="26"/>
                      </a:lnTo>
                      <a:lnTo>
                        <a:pt x="32" y="26"/>
                      </a:lnTo>
                      <a:lnTo>
                        <a:pt x="30" y="25"/>
                      </a:lnTo>
                      <a:lnTo>
                        <a:pt x="29" y="23"/>
                      </a:lnTo>
                      <a:lnTo>
                        <a:pt x="29" y="21"/>
                      </a:lnTo>
                      <a:lnTo>
                        <a:pt x="31" y="19"/>
                      </a:lnTo>
                      <a:lnTo>
                        <a:pt x="33" y="17"/>
                      </a:lnTo>
                      <a:lnTo>
                        <a:pt x="33" y="17"/>
                      </a:lnTo>
                      <a:lnTo>
                        <a:pt x="37" y="16"/>
                      </a:lnTo>
                      <a:lnTo>
                        <a:pt x="41" y="16"/>
                      </a:lnTo>
                      <a:lnTo>
                        <a:pt x="45" y="18"/>
                      </a:lnTo>
                      <a:lnTo>
                        <a:pt x="47" y="21"/>
                      </a:lnTo>
                      <a:lnTo>
                        <a:pt x="47" y="24"/>
                      </a:lnTo>
                      <a:lnTo>
                        <a:pt x="47" y="28"/>
                      </a:lnTo>
                      <a:lnTo>
                        <a:pt x="43" y="33"/>
                      </a:lnTo>
                      <a:lnTo>
                        <a:pt x="39" y="37"/>
                      </a:lnTo>
                      <a:lnTo>
                        <a:pt x="39" y="37"/>
                      </a:lnTo>
                      <a:lnTo>
                        <a:pt x="33" y="39"/>
                      </a:lnTo>
                      <a:lnTo>
                        <a:pt x="29" y="39"/>
                      </a:lnTo>
                      <a:lnTo>
                        <a:pt x="24" y="40"/>
                      </a:lnTo>
                      <a:lnTo>
                        <a:pt x="24" y="40"/>
                      </a:lnTo>
                      <a:lnTo>
                        <a:pt x="21" y="38"/>
                      </a:lnTo>
                      <a:lnTo>
                        <a:pt x="18" y="36"/>
                      </a:lnTo>
                      <a:lnTo>
                        <a:pt x="15" y="33"/>
                      </a:lnTo>
                      <a:lnTo>
                        <a:pt x="14" y="29"/>
                      </a:lnTo>
                      <a:lnTo>
                        <a:pt x="13" y="25"/>
                      </a:lnTo>
                      <a:lnTo>
                        <a:pt x="13" y="21"/>
                      </a:lnTo>
                      <a:lnTo>
                        <a:pt x="14" y="18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1" y="10"/>
                      </a:lnTo>
                      <a:lnTo>
                        <a:pt x="27" y="7"/>
                      </a:lnTo>
                      <a:lnTo>
                        <a:pt x="34" y="5"/>
                      </a:lnTo>
                      <a:lnTo>
                        <a:pt x="36" y="5"/>
                      </a:lnTo>
                      <a:lnTo>
                        <a:pt x="39" y="6"/>
                      </a:lnTo>
                      <a:lnTo>
                        <a:pt x="39" y="6"/>
                      </a:lnTo>
                      <a:lnTo>
                        <a:pt x="46" y="6"/>
                      </a:lnTo>
                      <a:lnTo>
                        <a:pt x="49" y="7"/>
                      </a:lnTo>
                      <a:lnTo>
                        <a:pt x="52" y="9"/>
                      </a:lnTo>
                      <a:lnTo>
                        <a:pt x="54" y="11"/>
                      </a:lnTo>
                      <a:lnTo>
                        <a:pt x="55" y="14"/>
                      </a:lnTo>
                      <a:lnTo>
                        <a:pt x="57" y="18"/>
                      </a:lnTo>
                      <a:lnTo>
                        <a:pt x="57" y="23"/>
                      </a:lnTo>
                      <a:lnTo>
                        <a:pt x="57" y="23"/>
                      </a:lnTo>
                      <a:lnTo>
                        <a:pt x="59" y="27"/>
                      </a:lnTo>
                      <a:lnTo>
                        <a:pt x="59" y="31"/>
                      </a:lnTo>
                      <a:lnTo>
                        <a:pt x="57" y="36"/>
                      </a:lnTo>
                      <a:lnTo>
                        <a:pt x="54" y="40"/>
                      </a:lnTo>
                      <a:lnTo>
                        <a:pt x="54" y="40"/>
                      </a:lnTo>
                      <a:lnTo>
                        <a:pt x="51" y="46"/>
                      </a:lnTo>
                      <a:lnTo>
                        <a:pt x="47" y="49"/>
                      </a:lnTo>
                      <a:lnTo>
                        <a:pt x="42" y="52"/>
                      </a:lnTo>
                      <a:lnTo>
                        <a:pt x="38" y="53"/>
                      </a:lnTo>
                      <a:lnTo>
                        <a:pt x="34" y="54"/>
                      </a:lnTo>
                      <a:lnTo>
                        <a:pt x="29" y="54"/>
                      </a:lnTo>
                      <a:lnTo>
                        <a:pt x="19" y="52"/>
                      </a:lnTo>
                      <a:lnTo>
                        <a:pt x="19" y="52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6" y="46"/>
                      </a:lnTo>
                      <a:lnTo>
                        <a:pt x="4" y="42"/>
                      </a:lnTo>
                      <a:lnTo>
                        <a:pt x="2" y="38"/>
                      </a:lnTo>
                      <a:lnTo>
                        <a:pt x="1" y="34"/>
                      </a:lnTo>
                      <a:lnTo>
                        <a:pt x="0" y="30"/>
                      </a:lnTo>
                      <a:lnTo>
                        <a:pt x="0" y="26"/>
                      </a:lnTo>
                      <a:lnTo>
                        <a:pt x="2" y="17"/>
                      </a:lnTo>
                      <a:lnTo>
                        <a:pt x="5" y="10"/>
                      </a:lnTo>
                      <a:lnTo>
                        <a:pt x="10" y="3"/>
                      </a:lnTo>
                      <a:lnTo>
                        <a:pt x="13" y="1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1" name="Freeform 181"/>
                <p:cNvSpPr/>
                <p:nvPr/>
              </p:nvSpPr>
              <p:spPr bwMode="auto">
                <a:xfrm>
                  <a:off x="3706812" y="3039169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2 w 20"/>
                    <a:gd name="T7" fmla="*/ 4 h 26"/>
                    <a:gd name="T8" fmla="*/ 1 w 20"/>
                    <a:gd name="T9" fmla="*/ 8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2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6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8 h 26"/>
                    <a:gd name="T36" fmla="*/ 16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2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6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8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2" name="Freeform 182"/>
                <p:cNvSpPr/>
                <p:nvPr/>
              </p:nvSpPr>
              <p:spPr bwMode="auto">
                <a:xfrm>
                  <a:off x="3792537" y="2953444"/>
                  <a:ext cx="15875" cy="15875"/>
                </a:xfrm>
                <a:custGeom>
                  <a:avLst/>
                  <a:gdLst>
                    <a:gd name="T0" fmla="*/ 8 w 20"/>
                    <a:gd name="T1" fmla="*/ 0 h 20"/>
                    <a:gd name="T2" fmla="*/ 8 w 20"/>
                    <a:gd name="T3" fmla="*/ 0 h 20"/>
                    <a:gd name="T4" fmla="*/ 5 w 20"/>
                    <a:gd name="T5" fmla="*/ 1 h 20"/>
                    <a:gd name="T6" fmla="*/ 2 w 20"/>
                    <a:gd name="T7" fmla="*/ 3 h 20"/>
                    <a:gd name="T8" fmla="*/ 0 w 20"/>
                    <a:gd name="T9" fmla="*/ 7 h 20"/>
                    <a:gd name="T10" fmla="*/ 0 w 20"/>
                    <a:gd name="T11" fmla="*/ 11 h 20"/>
                    <a:gd name="T12" fmla="*/ 0 w 20"/>
                    <a:gd name="T13" fmla="*/ 11 h 20"/>
                    <a:gd name="T14" fmla="*/ 0 w 20"/>
                    <a:gd name="T15" fmla="*/ 15 h 20"/>
                    <a:gd name="T16" fmla="*/ 2 w 20"/>
                    <a:gd name="T17" fmla="*/ 17 h 20"/>
                    <a:gd name="T18" fmla="*/ 5 w 20"/>
                    <a:gd name="T19" fmla="*/ 19 h 20"/>
                    <a:gd name="T20" fmla="*/ 8 w 20"/>
                    <a:gd name="T21" fmla="*/ 20 h 20"/>
                    <a:gd name="T22" fmla="*/ 8 w 20"/>
                    <a:gd name="T23" fmla="*/ 20 h 20"/>
                    <a:gd name="T24" fmla="*/ 13 w 20"/>
                    <a:gd name="T25" fmla="*/ 19 h 20"/>
                    <a:gd name="T26" fmla="*/ 16 w 20"/>
                    <a:gd name="T27" fmla="*/ 17 h 20"/>
                    <a:gd name="T28" fmla="*/ 19 w 20"/>
                    <a:gd name="T29" fmla="*/ 15 h 20"/>
                    <a:gd name="T30" fmla="*/ 20 w 20"/>
                    <a:gd name="T31" fmla="*/ 11 h 20"/>
                    <a:gd name="T32" fmla="*/ 20 w 20"/>
                    <a:gd name="T33" fmla="*/ 11 h 20"/>
                    <a:gd name="T34" fmla="*/ 19 w 20"/>
                    <a:gd name="T35" fmla="*/ 7 h 20"/>
                    <a:gd name="T36" fmla="*/ 16 w 20"/>
                    <a:gd name="T37" fmla="*/ 3 h 20"/>
                    <a:gd name="T38" fmla="*/ 13 w 20"/>
                    <a:gd name="T39" fmla="*/ 1 h 20"/>
                    <a:gd name="T40" fmla="*/ 8 w 20"/>
                    <a:gd name="T41" fmla="*/ 0 h 20"/>
                    <a:gd name="T42" fmla="*/ 8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2" y="17"/>
                      </a:lnTo>
                      <a:lnTo>
                        <a:pt x="5" y="19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3" y="19"/>
                      </a:lnTo>
                      <a:lnTo>
                        <a:pt x="16" y="17"/>
                      </a:lnTo>
                      <a:lnTo>
                        <a:pt x="19" y="15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6" y="3"/>
                      </a:lnTo>
                      <a:lnTo>
                        <a:pt x="13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3" name="Freeform 183"/>
                <p:cNvSpPr/>
                <p:nvPr/>
              </p:nvSpPr>
              <p:spPr bwMode="auto">
                <a:xfrm>
                  <a:off x="3625850" y="2851844"/>
                  <a:ext cx="15875" cy="17462"/>
                </a:xfrm>
                <a:custGeom>
                  <a:avLst/>
                  <a:gdLst>
                    <a:gd name="T0" fmla="*/ 12 w 21"/>
                    <a:gd name="T1" fmla="*/ 0 h 24"/>
                    <a:gd name="T2" fmla="*/ 12 w 21"/>
                    <a:gd name="T3" fmla="*/ 0 h 24"/>
                    <a:gd name="T4" fmla="*/ 8 w 21"/>
                    <a:gd name="T5" fmla="*/ 1 h 24"/>
                    <a:gd name="T6" fmla="*/ 4 w 21"/>
                    <a:gd name="T7" fmla="*/ 3 h 24"/>
                    <a:gd name="T8" fmla="*/ 1 w 21"/>
                    <a:gd name="T9" fmla="*/ 7 h 24"/>
                    <a:gd name="T10" fmla="*/ 0 w 21"/>
                    <a:gd name="T11" fmla="*/ 11 h 24"/>
                    <a:gd name="T12" fmla="*/ 0 w 21"/>
                    <a:gd name="T13" fmla="*/ 11 h 24"/>
                    <a:gd name="T14" fmla="*/ 1 w 21"/>
                    <a:gd name="T15" fmla="*/ 15 h 24"/>
                    <a:gd name="T16" fmla="*/ 4 w 21"/>
                    <a:gd name="T17" fmla="*/ 19 h 24"/>
                    <a:gd name="T18" fmla="*/ 8 w 21"/>
                    <a:gd name="T19" fmla="*/ 23 h 24"/>
                    <a:gd name="T20" fmla="*/ 12 w 21"/>
                    <a:gd name="T21" fmla="*/ 24 h 24"/>
                    <a:gd name="T22" fmla="*/ 12 w 21"/>
                    <a:gd name="T23" fmla="*/ 24 h 24"/>
                    <a:gd name="T24" fmla="*/ 16 w 21"/>
                    <a:gd name="T25" fmla="*/ 23 h 24"/>
                    <a:gd name="T26" fmla="*/ 19 w 21"/>
                    <a:gd name="T27" fmla="*/ 19 h 24"/>
                    <a:gd name="T28" fmla="*/ 20 w 21"/>
                    <a:gd name="T29" fmla="*/ 15 h 24"/>
                    <a:gd name="T30" fmla="*/ 21 w 21"/>
                    <a:gd name="T31" fmla="*/ 11 h 24"/>
                    <a:gd name="T32" fmla="*/ 21 w 21"/>
                    <a:gd name="T33" fmla="*/ 11 h 24"/>
                    <a:gd name="T34" fmla="*/ 20 w 21"/>
                    <a:gd name="T35" fmla="*/ 7 h 24"/>
                    <a:gd name="T36" fmla="*/ 19 w 21"/>
                    <a:gd name="T37" fmla="*/ 3 h 24"/>
                    <a:gd name="T38" fmla="*/ 16 w 21"/>
                    <a:gd name="T39" fmla="*/ 1 h 24"/>
                    <a:gd name="T40" fmla="*/ 12 w 21"/>
                    <a:gd name="T41" fmla="*/ 0 h 24"/>
                    <a:gd name="T42" fmla="*/ 12 w 21"/>
                    <a:gd name="T4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8" y="1"/>
                      </a:lnTo>
                      <a:lnTo>
                        <a:pt x="4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5"/>
                      </a:lnTo>
                      <a:lnTo>
                        <a:pt x="4" y="19"/>
                      </a:lnTo>
                      <a:lnTo>
                        <a:pt x="8" y="23"/>
                      </a:lnTo>
                      <a:lnTo>
                        <a:pt x="12" y="24"/>
                      </a:lnTo>
                      <a:lnTo>
                        <a:pt x="12" y="24"/>
                      </a:lnTo>
                      <a:lnTo>
                        <a:pt x="16" y="23"/>
                      </a:lnTo>
                      <a:lnTo>
                        <a:pt x="19" y="19"/>
                      </a:lnTo>
                      <a:lnTo>
                        <a:pt x="20" y="15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9" y="3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4" name="Freeform 184"/>
                <p:cNvSpPr/>
                <p:nvPr/>
              </p:nvSpPr>
              <p:spPr bwMode="auto">
                <a:xfrm>
                  <a:off x="3608387" y="2942332"/>
                  <a:ext cx="15875" cy="17462"/>
                </a:xfrm>
                <a:custGeom>
                  <a:avLst/>
                  <a:gdLst>
                    <a:gd name="T0" fmla="*/ 9 w 20"/>
                    <a:gd name="T1" fmla="*/ 0 h 20"/>
                    <a:gd name="T2" fmla="*/ 9 w 20"/>
                    <a:gd name="T3" fmla="*/ 0 h 20"/>
                    <a:gd name="T4" fmla="*/ 5 w 20"/>
                    <a:gd name="T5" fmla="*/ 1 h 20"/>
                    <a:gd name="T6" fmla="*/ 2 w 20"/>
                    <a:gd name="T7" fmla="*/ 4 h 20"/>
                    <a:gd name="T8" fmla="*/ 0 w 20"/>
                    <a:gd name="T9" fmla="*/ 7 h 20"/>
                    <a:gd name="T10" fmla="*/ 0 w 20"/>
                    <a:gd name="T11" fmla="*/ 12 h 20"/>
                    <a:gd name="T12" fmla="*/ 0 w 20"/>
                    <a:gd name="T13" fmla="*/ 12 h 20"/>
                    <a:gd name="T14" fmla="*/ 0 w 20"/>
                    <a:gd name="T15" fmla="*/ 15 h 20"/>
                    <a:gd name="T16" fmla="*/ 2 w 20"/>
                    <a:gd name="T17" fmla="*/ 18 h 20"/>
                    <a:gd name="T18" fmla="*/ 5 w 20"/>
                    <a:gd name="T19" fmla="*/ 20 h 20"/>
                    <a:gd name="T20" fmla="*/ 9 w 20"/>
                    <a:gd name="T21" fmla="*/ 20 h 20"/>
                    <a:gd name="T22" fmla="*/ 9 w 20"/>
                    <a:gd name="T23" fmla="*/ 20 h 20"/>
                    <a:gd name="T24" fmla="*/ 13 w 20"/>
                    <a:gd name="T25" fmla="*/ 20 h 20"/>
                    <a:gd name="T26" fmla="*/ 16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2 h 20"/>
                    <a:gd name="T32" fmla="*/ 20 w 20"/>
                    <a:gd name="T33" fmla="*/ 12 h 20"/>
                    <a:gd name="T34" fmla="*/ 19 w 20"/>
                    <a:gd name="T35" fmla="*/ 7 h 20"/>
                    <a:gd name="T36" fmla="*/ 16 w 20"/>
                    <a:gd name="T37" fmla="*/ 4 h 20"/>
                    <a:gd name="T38" fmla="*/ 13 w 20"/>
                    <a:gd name="T39" fmla="*/ 1 h 20"/>
                    <a:gd name="T40" fmla="*/ 9 w 20"/>
                    <a:gd name="T41" fmla="*/ 0 h 20"/>
                    <a:gd name="T42" fmla="*/ 9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0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2" y="18"/>
                      </a:lnTo>
                      <a:lnTo>
                        <a:pt x="5" y="20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13" y="20"/>
                      </a:lnTo>
                      <a:lnTo>
                        <a:pt x="16" y="18"/>
                      </a:lnTo>
                      <a:lnTo>
                        <a:pt x="19" y="15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5" name="Freeform 185"/>
                <p:cNvSpPr/>
                <p:nvPr/>
              </p:nvSpPr>
              <p:spPr bwMode="auto">
                <a:xfrm>
                  <a:off x="3860800" y="3097907"/>
                  <a:ext cx="17462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6" name="Freeform 186"/>
                <p:cNvSpPr/>
                <p:nvPr/>
              </p:nvSpPr>
              <p:spPr bwMode="auto">
                <a:xfrm>
                  <a:off x="3741737" y="2774057"/>
                  <a:ext cx="15875" cy="17462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1 h 20"/>
                    <a:gd name="T6" fmla="*/ 4 w 20"/>
                    <a:gd name="T7" fmla="*/ 4 h 20"/>
                    <a:gd name="T8" fmla="*/ 1 w 20"/>
                    <a:gd name="T9" fmla="*/ 7 h 20"/>
                    <a:gd name="T10" fmla="*/ 0 w 20"/>
                    <a:gd name="T11" fmla="*/ 12 h 20"/>
                    <a:gd name="T12" fmla="*/ 0 w 20"/>
                    <a:gd name="T13" fmla="*/ 12 h 20"/>
                    <a:gd name="T14" fmla="*/ 1 w 20"/>
                    <a:gd name="T15" fmla="*/ 15 h 20"/>
                    <a:gd name="T16" fmla="*/ 4 w 20"/>
                    <a:gd name="T17" fmla="*/ 18 h 20"/>
                    <a:gd name="T18" fmla="*/ 7 w 20"/>
                    <a:gd name="T19" fmla="*/ 20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20 h 20"/>
                    <a:gd name="T26" fmla="*/ 18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2 h 20"/>
                    <a:gd name="T32" fmla="*/ 20 w 20"/>
                    <a:gd name="T33" fmla="*/ 12 h 20"/>
                    <a:gd name="T34" fmla="*/ 19 w 20"/>
                    <a:gd name="T35" fmla="*/ 7 h 20"/>
                    <a:gd name="T36" fmla="*/ 18 w 20"/>
                    <a:gd name="T37" fmla="*/ 4 h 20"/>
                    <a:gd name="T38" fmla="*/ 15 w 20"/>
                    <a:gd name="T39" fmla="*/ 1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4" y="4"/>
                      </a:lnTo>
                      <a:lnTo>
                        <a:pt x="1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5"/>
                      </a:lnTo>
                      <a:lnTo>
                        <a:pt x="4" y="18"/>
                      </a:lnTo>
                      <a:lnTo>
                        <a:pt x="7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20"/>
                      </a:lnTo>
                      <a:lnTo>
                        <a:pt x="18" y="18"/>
                      </a:lnTo>
                      <a:lnTo>
                        <a:pt x="19" y="15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7" name="Freeform 187"/>
                <p:cNvSpPr/>
                <p:nvPr/>
              </p:nvSpPr>
              <p:spPr bwMode="auto">
                <a:xfrm>
                  <a:off x="3702050" y="2648644"/>
                  <a:ext cx="15875" cy="15875"/>
                </a:xfrm>
                <a:custGeom>
                  <a:avLst/>
                  <a:gdLst>
                    <a:gd name="T0" fmla="*/ 9 w 20"/>
                    <a:gd name="T1" fmla="*/ 0 h 21"/>
                    <a:gd name="T2" fmla="*/ 9 w 20"/>
                    <a:gd name="T3" fmla="*/ 0 h 21"/>
                    <a:gd name="T4" fmla="*/ 5 w 20"/>
                    <a:gd name="T5" fmla="*/ 0 h 21"/>
                    <a:gd name="T6" fmla="*/ 2 w 20"/>
                    <a:gd name="T7" fmla="*/ 2 h 21"/>
                    <a:gd name="T8" fmla="*/ 1 w 20"/>
                    <a:gd name="T9" fmla="*/ 4 h 21"/>
                    <a:gd name="T10" fmla="*/ 0 w 20"/>
                    <a:gd name="T11" fmla="*/ 9 h 21"/>
                    <a:gd name="T12" fmla="*/ 0 w 20"/>
                    <a:gd name="T13" fmla="*/ 9 h 21"/>
                    <a:gd name="T14" fmla="*/ 1 w 20"/>
                    <a:gd name="T15" fmla="*/ 13 h 21"/>
                    <a:gd name="T16" fmla="*/ 2 w 20"/>
                    <a:gd name="T17" fmla="*/ 17 h 21"/>
                    <a:gd name="T18" fmla="*/ 5 w 20"/>
                    <a:gd name="T19" fmla="*/ 20 h 21"/>
                    <a:gd name="T20" fmla="*/ 9 w 20"/>
                    <a:gd name="T21" fmla="*/ 21 h 21"/>
                    <a:gd name="T22" fmla="*/ 9 w 20"/>
                    <a:gd name="T23" fmla="*/ 21 h 21"/>
                    <a:gd name="T24" fmla="*/ 13 w 20"/>
                    <a:gd name="T25" fmla="*/ 20 h 21"/>
                    <a:gd name="T26" fmla="*/ 17 w 20"/>
                    <a:gd name="T27" fmla="*/ 17 h 21"/>
                    <a:gd name="T28" fmla="*/ 19 w 20"/>
                    <a:gd name="T29" fmla="*/ 13 h 21"/>
                    <a:gd name="T30" fmla="*/ 20 w 20"/>
                    <a:gd name="T31" fmla="*/ 9 h 21"/>
                    <a:gd name="T32" fmla="*/ 20 w 20"/>
                    <a:gd name="T33" fmla="*/ 9 h 21"/>
                    <a:gd name="T34" fmla="*/ 19 w 20"/>
                    <a:gd name="T35" fmla="*/ 4 h 21"/>
                    <a:gd name="T36" fmla="*/ 17 w 20"/>
                    <a:gd name="T37" fmla="*/ 2 h 21"/>
                    <a:gd name="T38" fmla="*/ 13 w 20"/>
                    <a:gd name="T39" fmla="*/ 0 h 21"/>
                    <a:gd name="T40" fmla="*/ 9 w 20"/>
                    <a:gd name="T41" fmla="*/ 0 h 21"/>
                    <a:gd name="T42" fmla="*/ 9 w 20"/>
                    <a:gd name="T4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1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3"/>
                      </a:lnTo>
                      <a:lnTo>
                        <a:pt x="2" y="17"/>
                      </a:lnTo>
                      <a:lnTo>
                        <a:pt x="5" y="20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13" y="20"/>
                      </a:lnTo>
                      <a:lnTo>
                        <a:pt x="17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4"/>
                      </a:lnTo>
                      <a:lnTo>
                        <a:pt x="17" y="2"/>
                      </a:lnTo>
                      <a:lnTo>
                        <a:pt x="13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8" name="Freeform 188"/>
                <p:cNvSpPr/>
                <p:nvPr/>
              </p:nvSpPr>
              <p:spPr bwMode="auto">
                <a:xfrm>
                  <a:off x="3698875" y="2701032"/>
                  <a:ext cx="42862" cy="44450"/>
                </a:xfrm>
                <a:custGeom>
                  <a:avLst/>
                  <a:gdLst>
                    <a:gd name="T0" fmla="*/ 42 w 53"/>
                    <a:gd name="T1" fmla="*/ 8 h 57"/>
                    <a:gd name="T2" fmla="*/ 19 w 53"/>
                    <a:gd name="T3" fmla="*/ 8 h 57"/>
                    <a:gd name="T4" fmla="*/ 11 w 53"/>
                    <a:gd name="T5" fmla="*/ 16 h 57"/>
                    <a:gd name="T6" fmla="*/ 8 w 53"/>
                    <a:gd name="T7" fmla="*/ 27 h 57"/>
                    <a:gd name="T8" fmla="*/ 9 w 53"/>
                    <a:gd name="T9" fmla="*/ 36 h 57"/>
                    <a:gd name="T10" fmla="*/ 14 w 53"/>
                    <a:gd name="T11" fmla="*/ 46 h 57"/>
                    <a:gd name="T12" fmla="*/ 25 w 53"/>
                    <a:gd name="T13" fmla="*/ 51 h 57"/>
                    <a:gd name="T14" fmla="*/ 32 w 53"/>
                    <a:gd name="T15" fmla="*/ 50 h 57"/>
                    <a:gd name="T16" fmla="*/ 44 w 53"/>
                    <a:gd name="T17" fmla="*/ 46 h 57"/>
                    <a:gd name="T18" fmla="*/ 48 w 53"/>
                    <a:gd name="T19" fmla="*/ 38 h 57"/>
                    <a:gd name="T20" fmla="*/ 47 w 53"/>
                    <a:gd name="T21" fmla="*/ 33 h 57"/>
                    <a:gd name="T22" fmla="*/ 40 w 53"/>
                    <a:gd name="T23" fmla="*/ 22 h 57"/>
                    <a:gd name="T24" fmla="*/ 29 w 53"/>
                    <a:gd name="T25" fmla="*/ 19 h 57"/>
                    <a:gd name="T26" fmla="*/ 22 w 53"/>
                    <a:gd name="T27" fmla="*/ 21 h 57"/>
                    <a:gd name="T28" fmla="*/ 19 w 53"/>
                    <a:gd name="T29" fmla="*/ 27 h 57"/>
                    <a:gd name="T30" fmla="*/ 22 w 53"/>
                    <a:gd name="T31" fmla="*/ 34 h 57"/>
                    <a:gd name="T32" fmla="*/ 28 w 53"/>
                    <a:gd name="T33" fmla="*/ 40 h 57"/>
                    <a:gd name="T34" fmla="*/ 35 w 53"/>
                    <a:gd name="T35" fmla="*/ 42 h 57"/>
                    <a:gd name="T36" fmla="*/ 37 w 53"/>
                    <a:gd name="T37" fmla="*/ 38 h 57"/>
                    <a:gd name="T38" fmla="*/ 35 w 53"/>
                    <a:gd name="T39" fmla="*/ 33 h 57"/>
                    <a:gd name="T40" fmla="*/ 29 w 53"/>
                    <a:gd name="T41" fmla="*/ 33 h 57"/>
                    <a:gd name="T42" fmla="*/ 30 w 53"/>
                    <a:gd name="T43" fmla="*/ 29 h 57"/>
                    <a:gd name="T44" fmla="*/ 35 w 53"/>
                    <a:gd name="T45" fmla="*/ 29 h 57"/>
                    <a:gd name="T46" fmla="*/ 40 w 53"/>
                    <a:gd name="T47" fmla="*/ 34 h 57"/>
                    <a:gd name="T48" fmla="*/ 37 w 53"/>
                    <a:gd name="T49" fmla="*/ 43 h 57"/>
                    <a:gd name="T50" fmla="*/ 25 w 53"/>
                    <a:gd name="T51" fmla="*/ 42 h 57"/>
                    <a:gd name="T52" fmla="*/ 18 w 53"/>
                    <a:gd name="T53" fmla="*/ 38 h 57"/>
                    <a:gd name="T54" fmla="*/ 15 w 53"/>
                    <a:gd name="T55" fmla="*/ 27 h 57"/>
                    <a:gd name="T56" fmla="*/ 17 w 53"/>
                    <a:gd name="T57" fmla="*/ 20 h 57"/>
                    <a:gd name="T58" fmla="*/ 25 w 53"/>
                    <a:gd name="T59" fmla="*/ 14 h 57"/>
                    <a:gd name="T60" fmla="*/ 38 w 53"/>
                    <a:gd name="T61" fmla="*/ 16 h 57"/>
                    <a:gd name="T62" fmla="*/ 49 w 53"/>
                    <a:gd name="T63" fmla="*/ 23 h 57"/>
                    <a:gd name="T64" fmla="*/ 53 w 53"/>
                    <a:gd name="T65" fmla="*/ 33 h 57"/>
                    <a:gd name="T66" fmla="*/ 48 w 53"/>
                    <a:gd name="T67" fmla="*/ 48 h 57"/>
                    <a:gd name="T68" fmla="*/ 38 w 53"/>
                    <a:gd name="T69" fmla="*/ 56 h 57"/>
                    <a:gd name="T70" fmla="*/ 25 w 53"/>
                    <a:gd name="T71" fmla="*/ 57 h 57"/>
                    <a:gd name="T72" fmla="*/ 15 w 53"/>
                    <a:gd name="T73" fmla="*/ 53 h 57"/>
                    <a:gd name="T74" fmla="*/ 5 w 53"/>
                    <a:gd name="T75" fmla="*/ 43 h 57"/>
                    <a:gd name="T76" fmla="*/ 1 w 53"/>
                    <a:gd name="T77" fmla="*/ 30 h 57"/>
                    <a:gd name="T78" fmla="*/ 1 w 53"/>
                    <a:gd name="T79" fmla="*/ 19 h 57"/>
                    <a:gd name="T80" fmla="*/ 8 w 53"/>
                    <a:gd name="T81" fmla="*/ 7 h 57"/>
                    <a:gd name="T82" fmla="*/ 23 w 53"/>
                    <a:gd name="T83" fmla="*/ 1 h 57"/>
                    <a:gd name="T84" fmla="*/ 48 w 53"/>
                    <a:gd name="T85" fmla="*/ 6 h 57"/>
                    <a:gd name="T86" fmla="*/ 53 w 53"/>
                    <a:gd name="T87" fmla="*/ 13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3" h="57">
                      <a:moveTo>
                        <a:pt x="53" y="13"/>
                      </a:moveTo>
                      <a:lnTo>
                        <a:pt x="53" y="13"/>
                      </a:lnTo>
                      <a:lnTo>
                        <a:pt x="42" y="8"/>
                      </a:lnTo>
                      <a:lnTo>
                        <a:pt x="34" y="6"/>
                      </a:lnTo>
                      <a:lnTo>
                        <a:pt x="26" y="6"/>
                      </a:lnTo>
                      <a:lnTo>
                        <a:pt x="19" y="8"/>
                      </a:lnTo>
                      <a:lnTo>
                        <a:pt x="16" y="11"/>
                      </a:lnTo>
                      <a:lnTo>
                        <a:pt x="13" y="14"/>
                      </a:lnTo>
                      <a:lnTo>
                        <a:pt x="11" y="16"/>
                      </a:lnTo>
                      <a:lnTo>
                        <a:pt x="10" y="19"/>
                      </a:lnTo>
                      <a:lnTo>
                        <a:pt x="9" y="23"/>
                      </a:lnTo>
                      <a:lnTo>
                        <a:pt x="8" y="27"/>
                      </a:lnTo>
                      <a:lnTo>
                        <a:pt x="8" y="31"/>
                      </a:lnTo>
                      <a:lnTo>
                        <a:pt x="9" y="36"/>
                      </a:lnTo>
                      <a:lnTo>
                        <a:pt x="9" y="36"/>
                      </a:lnTo>
                      <a:lnTo>
                        <a:pt x="10" y="40"/>
                      </a:lnTo>
                      <a:lnTo>
                        <a:pt x="11" y="43"/>
                      </a:lnTo>
                      <a:lnTo>
                        <a:pt x="14" y="46"/>
                      </a:lnTo>
                      <a:lnTo>
                        <a:pt x="17" y="48"/>
                      </a:lnTo>
                      <a:lnTo>
                        <a:pt x="21" y="50"/>
                      </a:lnTo>
                      <a:lnTo>
                        <a:pt x="25" y="51"/>
                      </a:lnTo>
                      <a:lnTo>
                        <a:pt x="28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lnTo>
                        <a:pt x="37" y="50"/>
                      </a:lnTo>
                      <a:lnTo>
                        <a:pt x="41" y="48"/>
                      </a:lnTo>
                      <a:lnTo>
                        <a:pt x="44" y="46"/>
                      </a:lnTo>
                      <a:lnTo>
                        <a:pt x="46" y="44"/>
                      </a:lnTo>
                      <a:lnTo>
                        <a:pt x="48" y="41"/>
                      </a:lnTo>
                      <a:lnTo>
                        <a:pt x="48" y="38"/>
                      </a:lnTo>
                      <a:lnTo>
                        <a:pt x="48" y="35"/>
                      </a:lnTo>
                      <a:lnTo>
                        <a:pt x="47" y="33"/>
                      </a:lnTo>
                      <a:lnTo>
                        <a:pt x="47" y="33"/>
                      </a:lnTo>
                      <a:lnTo>
                        <a:pt x="46" y="28"/>
                      </a:lnTo>
                      <a:lnTo>
                        <a:pt x="44" y="25"/>
                      </a:lnTo>
                      <a:lnTo>
                        <a:pt x="40" y="22"/>
                      </a:lnTo>
                      <a:lnTo>
                        <a:pt x="38" y="20"/>
                      </a:lnTo>
                      <a:lnTo>
                        <a:pt x="33" y="19"/>
                      </a:lnTo>
                      <a:lnTo>
                        <a:pt x="29" y="19"/>
                      </a:lnTo>
                      <a:lnTo>
                        <a:pt x="29" y="19"/>
                      </a:lnTo>
                      <a:lnTo>
                        <a:pt x="26" y="19"/>
                      </a:lnTo>
                      <a:lnTo>
                        <a:pt x="22" y="21"/>
                      </a:lnTo>
                      <a:lnTo>
                        <a:pt x="20" y="23"/>
                      </a:lnTo>
                      <a:lnTo>
                        <a:pt x="19" y="25"/>
                      </a:lnTo>
                      <a:lnTo>
                        <a:pt x="19" y="27"/>
                      </a:lnTo>
                      <a:lnTo>
                        <a:pt x="20" y="30"/>
                      </a:lnTo>
                      <a:lnTo>
                        <a:pt x="20" y="30"/>
                      </a:lnTo>
                      <a:lnTo>
                        <a:pt x="22" y="34"/>
                      </a:lnTo>
                      <a:lnTo>
                        <a:pt x="23" y="37"/>
                      </a:lnTo>
                      <a:lnTo>
                        <a:pt x="25" y="39"/>
                      </a:lnTo>
                      <a:lnTo>
                        <a:pt x="28" y="40"/>
                      </a:lnTo>
                      <a:lnTo>
                        <a:pt x="32" y="41"/>
                      </a:lnTo>
                      <a:lnTo>
                        <a:pt x="35" y="42"/>
                      </a:lnTo>
                      <a:lnTo>
                        <a:pt x="35" y="42"/>
                      </a:lnTo>
                      <a:lnTo>
                        <a:pt x="35" y="40"/>
                      </a:lnTo>
                      <a:lnTo>
                        <a:pt x="36" y="39"/>
                      </a:lnTo>
                      <a:lnTo>
                        <a:pt x="37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5" y="33"/>
                      </a:lnTo>
                      <a:lnTo>
                        <a:pt x="33" y="32"/>
                      </a:lnTo>
                      <a:lnTo>
                        <a:pt x="29" y="33"/>
                      </a:lnTo>
                      <a:lnTo>
                        <a:pt x="29" y="33"/>
                      </a:lnTo>
                      <a:lnTo>
                        <a:pt x="28" y="33"/>
                      </a:lnTo>
                      <a:lnTo>
                        <a:pt x="28" y="32"/>
                      </a:lnTo>
                      <a:lnTo>
                        <a:pt x="30" y="29"/>
                      </a:lnTo>
                      <a:lnTo>
                        <a:pt x="32" y="29"/>
                      </a:lnTo>
                      <a:lnTo>
                        <a:pt x="33" y="28"/>
                      </a:lnTo>
                      <a:lnTo>
                        <a:pt x="35" y="29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4"/>
                      </a:lnTo>
                      <a:lnTo>
                        <a:pt x="40" y="38"/>
                      </a:lnTo>
                      <a:lnTo>
                        <a:pt x="39" y="41"/>
                      </a:lnTo>
                      <a:lnTo>
                        <a:pt x="37" y="43"/>
                      </a:lnTo>
                      <a:lnTo>
                        <a:pt x="33" y="44"/>
                      </a:lnTo>
                      <a:lnTo>
                        <a:pt x="29" y="44"/>
                      </a:lnTo>
                      <a:lnTo>
                        <a:pt x="25" y="42"/>
                      </a:lnTo>
                      <a:lnTo>
                        <a:pt x="20" y="39"/>
                      </a:lnTo>
                      <a:lnTo>
                        <a:pt x="20" y="39"/>
                      </a:lnTo>
                      <a:lnTo>
                        <a:pt x="18" y="38"/>
                      </a:lnTo>
                      <a:lnTo>
                        <a:pt x="17" y="35"/>
                      </a:lnTo>
                      <a:lnTo>
                        <a:pt x="15" y="31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7" y="20"/>
                      </a:lnTo>
                      <a:lnTo>
                        <a:pt x="19" y="17"/>
                      </a:lnTo>
                      <a:lnTo>
                        <a:pt x="22" y="15"/>
                      </a:lnTo>
                      <a:lnTo>
                        <a:pt x="25" y="14"/>
                      </a:lnTo>
                      <a:lnTo>
                        <a:pt x="29" y="14"/>
                      </a:lnTo>
                      <a:lnTo>
                        <a:pt x="33" y="14"/>
                      </a:lnTo>
                      <a:lnTo>
                        <a:pt x="38" y="16"/>
                      </a:lnTo>
                      <a:lnTo>
                        <a:pt x="38" y="16"/>
                      </a:lnTo>
                      <a:lnTo>
                        <a:pt x="44" y="19"/>
                      </a:lnTo>
                      <a:lnTo>
                        <a:pt x="49" y="23"/>
                      </a:lnTo>
                      <a:lnTo>
                        <a:pt x="52" y="28"/>
                      </a:lnTo>
                      <a:lnTo>
                        <a:pt x="53" y="33"/>
                      </a:lnTo>
                      <a:lnTo>
                        <a:pt x="53" y="33"/>
                      </a:lnTo>
                      <a:lnTo>
                        <a:pt x="52" y="39"/>
                      </a:lnTo>
                      <a:lnTo>
                        <a:pt x="50" y="46"/>
                      </a:lnTo>
                      <a:lnTo>
                        <a:pt x="48" y="48"/>
                      </a:lnTo>
                      <a:lnTo>
                        <a:pt x="46" y="51"/>
                      </a:lnTo>
                      <a:lnTo>
                        <a:pt x="42" y="54"/>
                      </a:lnTo>
                      <a:lnTo>
                        <a:pt x="38" y="56"/>
                      </a:lnTo>
                      <a:lnTo>
                        <a:pt x="38" y="56"/>
                      </a:lnTo>
                      <a:lnTo>
                        <a:pt x="29" y="57"/>
                      </a:lnTo>
                      <a:lnTo>
                        <a:pt x="25" y="57"/>
                      </a:lnTo>
                      <a:lnTo>
                        <a:pt x="20" y="56"/>
                      </a:lnTo>
                      <a:lnTo>
                        <a:pt x="20" y="56"/>
                      </a:lnTo>
                      <a:lnTo>
                        <a:pt x="15" y="53"/>
                      </a:lnTo>
                      <a:lnTo>
                        <a:pt x="11" y="51"/>
                      </a:lnTo>
                      <a:lnTo>
                        <a:pt x="8" y="47"/>
                      </a:lnTo>
                      <a:lnTo>
                        <a:pt x="5" y="43"/>
                      </a:lnTo>
                      <a:lnTo>
                        <a:pt x="3" y="39"/>
                      </a:lnTo>
                      <a:lnTo>
                        <a:pt x="2" y="35"/>
                      </a:lnTo>
                      <a:lnTo>
                        <a:pt x="1" y="30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19"/>
                      </a:lnTo>
                      <a:lnTo>
                        <a:pt x="3" y="15"/>
                      </a:lnTo>
                      <a:lnTo>
                        <a:pt x="5" y="11"/>
                      </a:lnTo>
                      <a:lnTo>
                        <a:pt x="8" y="7"/>
                      </a:lnTo>
                      <a:lnTo>
                        <a:pt x="11" y="5"/>
                      </a:lnTo>
                      <a:lnTo>
                        <a:pt x="15" y="3"/>
                      </a:lnTo>
                      <a:lnTo>
                        <a:pt x="23" y="1"/>
                      </a:lnTo>
                      <a:lnTo>
                        <a:pt x="31" y="0"/>
                      </a:lnTo>
                      <a:lnTo>
                        <a:pt x="39" y="2"/>
                      </a:lnTo>
                      <a:lnTo>
                        <a:pt x="48" y="6"/>
                      </a:lnTo>
                      <a:lnTo>
                        <a:pt x="50" y="10"/>
                      </a:lnTo>
                      <a:lnTo>
                        <a:pt x="53" y="13"/>
                      </a:lnTo>
                      <a:lnTo>
                        <a:pt x="53" y="13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89" name="Freeform 189"/>
                <p:cNvSpPr/>
                <p:nvPr/>
              </p:nvSpPr>
              <p:spPr bwMode="auto">
                <a:xfrm>
                  <a:off x="3543300" y="3083619"/>
                  <a:ext cx="15875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0" name="Freeform 190"/>
                <p:cNvSpPr/>
                <p:nvPr/>
              </p:nvSpPr>
              <p:spPr bwMode="auto">
                <a:xfrm>
                  <a:off x="85725" y="2839144"/>
                  <a:ext cx="196850" cy="193675"/>
                </a:xfrm>
                <a:custGeom>
                  <a:avLst/>
                  <a:gdLst>
                    <a:gd name="T0" fmla="*/ 51 w 248"/>
                    <a:gd name="T1" fmla="*/ 12 h 245"/>
                    <a:gd name="T2" fmla="*/ 52 w 248"/>
                    <a:gd name="T3" fmla="*/ 2 h 245"/>
                    <a:gd name="T4" fmla="*/ 65 w 248"/>
                    <a:gd name="T5" fmla="*/ 1 h 245"/>
                    <a:gd name="T6" fmla="*/ 91 w 248"/>
                    <a:gd name="T7" fmla="*/ 12 h 245"/>
                    <a:gd name="T8" fmla="*/ 103 w 248"/>
                    <a:gd name="T9" fmla="*/ 18 h 245"/>
                    <a:gd name="T10" fmla="*/ 128 w 248"/>
                    <a:gd name="T11" fmla="*/ 43 h 245"/>
                    <a:gd name="T12" fmla="*/ 144 w 248"/>
                    <a:gd name="T13" fmla="*/ 63 h 245"/>
                    <a:gd name="T14" fmla="*/ 149 w 248"/>
                    <a:gd name="T15" fmla="*/ 65 h 245"/>
                    <a:gd name="T16" fmla="*/ 162 w 248"/>
                    <a:gd name="T17" fmla="*/ 60 h 245"/>
                    <a:gd name="T18" fmla="*/ 171 w 248"/>
                    <a:gd name="T19" fmla="*/ 51 h 245"/>
                    <a:gd name="T20" fmla="*/ 194 w 248"/>
                    <a:gd name="T21" fmla="*/ 31 h 245"/>
                    <a:gd name="T22" fmla="*/ 222 w 248"/>
                    <a:gd name="T23" fmla="*/ 17 h 245"/>
                    <a:gd name="T24" fmla="*/ 232 w 248"/>
                    <a:gd name="T25" fmla="*/ 14 h 245"/>
                    <a:gd name="T26" fmla="*/ 241 w 248"/>
                    <a:gd name="T27" fmla="*/ 10 h 245"/>
                    <a:gd name="T28" fmla="*/ 242 w 248"/>
                    <a:gd name="T29" fmla="*/ 12 h 245"/>
                    <a:gd name="T30" fmla="*/ 238 w 248"/>
                    <a:gd name="T31" fmla="*/ 39 h 245"/>
                    <a:gd name="T32" fmla="*/ 217 w 248"/>
                    <a:gd name="T33" fmla="*/ 81 h 245"/>
                    <a:gd name="T34" fmla="*/ 209 w 248"/>
                    <a:gd name="T35" fmla="*/ 108 h 245"/>
                    <a:gd name="T36" fmla="*/ 213 w 248"/>
                    <a:gd name="T37" fmla="*/ 136 h 245"/>
                    <a:gd name="T38" fmla="*/ 227 w 248"/>
                    <a:gd name="T39" fmla="*/ 157 h 245"/>
                    <a:gd name="T40" fmla="*/ 242 w 248"/>
                    <a:gd name="T41" fmla="*/ 176 h 245"/>
                    <a:gd name="T42" fmla="*/ 248 w 248"/>
                    <a:gd name="T43" fmla="*/ 193 h 245"/>
                    <a:gd name="T44" fmla="*/ 242 w 248"/>
                    <a:gd name="T45" fmla="*/ 198 h 245"/>
                    <a:gd name="T46" fmla="*/ 233 w 248"/>
                    <a:gd name="T47" fmla="*/ 198 h 245"/>
                    <a:gd name="T48" fmla="*/ 182 w 248"/>
                    <a:gd name="T49" fmla="*/ 186 h 245"/>
                    <a:gd name="T50" fmla="*/ 154 w 248"/>
                    <a:gd name="T51" fmla="*/ 175 h 245"/>
                    <a:gd name="T52" fmla="*/ 143 w 248"/>
                    <a:gd name="T53" fmla="*/ 183 h 245"/>
                    <a:gd name="T54" fmla="*/ 115 w 248"/>
                    <a:gd name="T55" fmla="*/ 221 h 245"/>
                    <a:gd name="T56" fmla="*/ 97 w 248"/>
                    <a:gd name="T57" fmla="*/ 244 h 245"/>
                    <a:gd name="T58" fmla="*/ 91 w 248"/>
                    <a:gd name="T59" fmla="*/ 245 h 245"/>
                    <a:gd name="T60" fmla="*/ 86 w 248"/>
                    <a:gd name="T61" fmla="*/ 237 h 245"/>
                    <a:gd name="T62" fmla="*/ 86 w 248"/>
                    <a:gd name="T63" fmla="*/ 193 h 245"/>
                    <a:gd name="T64" fmla="*/ 88 w 248"/>
                    <a:gd name="T65" fmla="*/ 163 h 245"/>
                    <a:gd name="T66" fmla="*/ 80 w 248"/>
                    <a:gd name="T67" fmla="*/ 151 h 245"/>
                    <a:gd name="T68" fmla="*/ 56 w 248"/>
                    <a:gd name="T69" fmla="*/ 141 h 245"/>
                    <a:gd name="T70" fmla="*/ 6 w 248"/>
                    <a:gd name="T71" fmla="*/ 126 h 245"/>
                    <a:gd name="T72" fmla="*/ 0 w 248"/>
                    <a:gd name="T73" fmla="*/ 121 h 245"/>
                    <a:gd name="T74" fmla="*/ 7 w 248"/>
                    <a:gd name="T75" fmla="*/ 114 h 245"/>
                    <a:gd name="T76" fmla="*/ 35 w 248"/>
                    <a:gd name="T77" fmla="*/ 99 h 245"/>
                    <a:gd name="T78" fmla="*/ 63 w 248"/>
                    <a:gd name="T79" fmla="*/ 89 h 245"/>
                    <a:gd name="T80" fmla="*/ 71 w 248"/>
                    <a:gd name="T81" fmla="*/ 80 h 245"/>
                    <a:gd name="T82" fmla="*/ 71 w 248"/>
                    <a:gd name="T83" fmla="*/ 66 h 245"/>
                    <a:gd name="T84" fmla="*/ 53 w 248"/>
                    <a:gd name="T85" fmla="*/ 17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8" h="245">
                      <a:moveTo>
                        <a:pt x="53" y="17"/>
                      </a:moveTo>
                      <a:lnTo>
                        <a:pt x="53" y="17"/>
                      </a:lnTo>
                      <a:lnTo>
                        <a:pt x="51" y="12"/>
                      </a:lnTo>
                      <a:lnTo>
                        <a:pt x="51" y="8"/>
                      </a:lnTo>
                      <a:lnTo>
                        <a:pt x="51" y="5"/>
                      </a:lnTo>
                      <a:lnTo>
                        <a:pt x="52" y="2"/>
                      </a:lnTo>
                      <a:lnTo>
                        <a:pt x="54" y="1"/>
                      </a:lnTo>
                      <a:lnTo>
                        <a:pt x="58" y="0"/>
                      </a:lnTo>
                      <a:lnTo>
                        <a:pt x="65" y="1"/>
                      </a:lnTo>
                      <a:lnTo>
                        <a:pt x="72" y="3"/>
                      </a:lnTo>
                      <a:lnTo>
                        <a:pt x="80" y="6"/>
                      </a:lnTo>
                      <a:lnTo>
                        <a:pt x="91" y="12"/>
                      </a:lnTo>
                      <a:lnTo>
                        <a:pt x="91" y="12"/>
                      </a:lnTo>
                      <a:lnTo>
                        <a:pt x="97" y="15"/>
                      </a:lnTo>
                      <a:lnTo>
                        <a:pt x="103" y="18"/>
                      </a:lnTo>
                      <a:lnTo>
                        <a:pt x="113" y="25"/>
                      </a:lnTo>
                      <a:lnTo>
                        <a:pt x="121" y="34"/>
                      </a:lnTo>
                      <a:lnTo>
                        <a:pt x="128" y="43"/>
                      </a:lnTo>
                      <a:lnTo>
                        <a:pt x="137" y="57"/>
                      </a:lnTo>
                      <a:lnTo>
                        <a:pt x="141" y="62"/>
                      </a:lnTo>
                      <a:lnTo>
                        <a:pt x="144" y="63"/>
                      </a:lnTo>
                      <a:lnTo>
                        <a:pt x="146" y="64"/>
                      </a:lnTo>
                      <a:lnTo>
                        <a:pt x="146" y="64"/>
                      </a:lnTo>
                      <a:lnTo>
                        <a:pt x="149" y="65"/>
                      </a:lnTo>
                      <a:lnTo>
                        <a:pt x="152" y="65"/>
                      </a:lnTo>
                      <a:lnTo>
                        <a:pt x="157" y="63"/>
                      </a:lnTo>
                      <a:lnTo>
                        <a:pt x="162" y="60"/>
                      </a:lnTo>
                      <a:lnTo>
                        <a:pt x="166" y="56"/>
                      </a:lnTo>
                      <a:lnTo>
                        <a:pt x="166" y="56"/>
                      </a:lnTo>
                      <a:lnTo>
                        <a:pt x="171" y="51"/>
                      </a:lnTo>
                      <a:lnTo>
                        <a:pt x="177" y="45"/>
                      </a:lnTo>
                      <a:lnTo>
                        <a:pt x="185" y="39"/>
                      </a:lnTo>
                      <a:lnTo>
                        <a:pt x="194" y="31"/>
                      </a:lnTo>
                      <a:lnTo>
                        <a:pt x="204" y="26"/>
                      </a:lnTo>
                      <a:lnTo>
                        <a:pt x="213" y="20"/>
                      </a:lnTo>
                      <a:lnTo>
                        <a:pt x="222" y="17"/>
                      </a:lnTo>
                      <a:lnTo>
                        <a:pt x="230" y="15"/>
                      </a:lnTo>
                      <a:lnTo>
                        <a:pt x="230" y="15"/>
                      </a:lnTo>
                      <a:lnTo>
                        <a:pt x="232" y="14"/>
                      </a:lnTo>
                      <a:lnTo>
                        <a:pt x="234" y="13"/>
                      </a:lnTo>
                      <a:lnTo>
                        <a:pt x="238" y="11"/>
                      </a:lnTo>
                      <a:lnTo>
                        <a:pt x="241" y="10"/>
                      </a:lnTo>
                      <a:lnTo>
                        <a:pt x="241" y="10"/>
                      </a:lnTo>
                      <a:lnTo>
                        <a:pt x="242" y="12"/>
                      </a:lnTo>
                      <a:lnTo>
                        <a:pt x="242" y="12"/>
                      </a:lnTo>
                      <a:lnTo>
                        <a:pt x="242" y="21"/>
                      </a:lnTo>
                      <a:lnTo>
                        <a:pt x="241" y="30"/>
                      </a:lnTo>
                      <a:lnTo>
                        <a:pt x="238" y="39"/>
                      </a:lnTo>
                      <a:lnTo>
                        <a:pt x="235" y="48"/>
                      </a:lnTo>
                      <a:lnTo>
                        <a:pt x="226" y="64"/>
                      </a:lnTo>
                      <a:lnTo>
                        <a:pt x="217" y="81"/>
                      </a:lnTo>
                      <a:lnTo>
                        <a:pt x="214" y="90"/>
                      </a:lnTo>
                      <a:lnTo>
                        <a:pt x="211" y="98"/>
                      </a:lnTo>
                      <a:lnTo>
                        <a:pt x="209" y="108"/>
                      </a:lnTo>
                      <a:lnTo>
                        <a:pt x="209" y="117"/>
                      </a:lnTo>
                      <a:lnTo>
                        <a:pt x="210" y="127"/>
                      </a:lnTo>
                      <a:lnTo>
                        <a:pt x="213" y="136"/>
                      </a:lnTo>
                      <a:lnTo>
                        <a:pt x="219" y="146"/>
                      </a:lnTo>
                      <a:lnTo>
                        <a:pt x="227" y="157"/>
                      </a:lnTo>
                      <a:lnTo>
                        <a:pt x="227" y="157"/>
                      </a:lnTo>
                      <a:lnTo>
                        <a:pt x="232" y="161"/>
                      </a:lnTo>
                      <a:lnTo>
                        <a:pt x="237" y="168"/>
                      </a:lnTo>
                      <a:lnTo>
                        <a:pt x="242" y="176"/>
                      </a:lnTo>
                      <a:lnTo>
                        <a:pt x="246" y="183"/>
                      </a:lnTo>
                      <a:lnTo>
                        <a:pt x="248" y="190"/>
                      </a:lnTo>
                      <a:lnTo>
                        <a:pt x="248" y="193"/>
                      </a:lnTo>
                      <a:lnTo>
                        <a:pt x="247" y="195"/>
                      </a:lnTo>
                      <a:lnTo>
                        <a:pt x="245" y="197"/>
                      </a:lnTo>
                      <a:lnTo>
                        <a:pt x="242" y="198"/>
                      </a:lnTo>
                      <a:lnTo>
                        <a:pt x="238" y="199"/>
                      </a:lnTo>
                      <a:lnTo>
                        <a:pt x="233" y="198"/>
                      </a:lnTo>
                      <a:lnTo>
                        <a:pt x="233" y="198"/>
                      </a:lnTo>
                      <a:lnTo>
                        <a:pt x="212" y="195"/>
                      </a:lnTo>
                      <a:lnTo>
                        <a:pt x="198" y="192"/>
                      </a:lnTo>
                      <a:lnTo>
                        <a:pt x="182" y="186"/>
                      </a:lnTo>
                      <a:lnTo>
                        <a:pt x="158" y="175"/>
                      </a:lnTo>
                      <a:lnTo>
                        <a:pt x="158" y="175"/>
                      </a:lnTo>
                      <a:lnTo>
                        <a:pt x="154" y="175"/>
                      </a:lnTo>
                      <a:lnTo>
                        <a:pt x="151" y="176"/>
                      </a:lnTo>
                      <a:lnTo>
                        <a:pt x="147" y="179"/>
                      </a:lnTo>
                      <a:lnTo>
                        <a:pt x="143" y="183"/>
                      </a:lnTo>
                      <a:lnTo>
                        <a:pt x="134" y="194"/>
                      </a:lnTo>
                      <a:lnTo>
                        <a:pt x="125" y="207"/>
                      </a:lnTo>
                      <a:lnTo>
                        <a:pt x="115" y="221"/>
                      </a:lnTo>
                      <a:lnTo>
                        <a:pt x="107" y="232"/>
                      </a:lnTo>
                      <a:lnTo>
                        <a:pt x="100" y="242"/>
                      </a:lnTo>
                      <a:lnTo>
                        <a:pt x="97" y="244"/>
                      </a:lnTo>
                      <a:lnTo>
                        <a:pt x="94" y="245"/>
                      </a:lnTo>
                      <a:lnTo>
                        <a:pt x="94" y="245"/>
                      </a:lnTo>
                      <a:lnTo>
                        <a:pt x="91" y="245"/>
                      </a:lnTo>
                      <a:lnTo>
                        <a:pt x="89" y="244"/>
                      </a:lnTo>
                      <a:lnTo>
                        <a:pt x="88" y="241"/>
                      </a:lnTo>
                      <a:lnTo>
                        <a:pt x="86" y="237"/>
                      </a:lnTo>
                      <a:lnTo>
                        <a:pt x="85" y="229"/>
                      </a:lnTo>
                      <a:lnTo>
                        <a:pt x="84" y="218"/>
                      </a:lnTo>
                      <a:lnTo>
                        <a:pt x="86" y="193"/>
                      </a:lnTo>
                      <a:lnTo>
                        <a:pt x="88" y="168"/>
                      </a:lnTo>
                      <a:lnTo>
                        <a:pt x="88" y="168"/>
                      </a:lnTo>
                      <a:lnTo>
                        <a:pt x="88" y="163"/>
                      </a:lnTo>
                      <a:lnTo>
                        <a:pt x="87" y="158"/>
                      </a:lnTo>
                      <a:lnTo>
                        <a:pt x="84" y="154"/>
                      </a:lnTo>
                      <a:lnTo>
                        <a:pt x="80" y="151"/>
                      </a:lnTo>
                      <a:lnTo>
                        <a:pt x="75" y="148"/>
                      </a:lnTo>
                      <a:lnTo>
                        <a:pt x="69" y="145"/>
                      </a:lnTo>
                      <a:lnTo>
                        <a:pt x="56" y="141"/>
                      </a:lnTo>
                      <a:lnTo>
                        <a:pt x="25" y="134"/>
                      </a:lnTo>
                      <a:lnTo>
                        <a:pt x="12" y="129"/>
                      </a:lnTo>
                      <a:lnTo>
                        <a:pt x="6" y="126"/>
                      </a:lnTo>
                      <a:lnTo>
                        <a:pt x="1" y="123"/>
                      </a:lnTo>
                      <a:lnTo>
                        <a:pt x="1" y="123"/>
                      </a:lnTo>
                      <a:lnTo>
                        <a:pt x="0" y="121"/>
                      </a:lnTo>
                      <a:lnTo>
                        <a:pt x="1" y="120"/>
                      </a:lnTo>
                      <a:lnTo>
                        <a:pt x="3" y="117"/>
                      </a:lnTo>
                      <a:lnTo>
                        <a:pt x="7" y="114"/>
                      </a:lnTo>
                      <a:lnTo>
                        <a:pt x="13" y="110"/>
                      </a:lnTo>
                      <a:lnTo>
                        <a:pt x="26" y="103"/>
                      </a:lnTo>
                      <a:lnTo>
                        <a:pt x="35" y="99"/>
                      </a:lnTo>
                      <a:lnTo>
                        <a:pt x="35" y="99"/>
                      </a:lnTo>
                      <a:lnTo>
                        <a:pt x="51" y="94"/>
                      </a:lnTo>
                      <a:lnTo>
                        <a:pt x="63" y="89"/>
                      </a:lnTo>
                      <a:lnTo>
                        <a:pt x="67" y="86"/>
                      </a:lnTo>
                      <a:lnTo>
                        <a:pt x="69" y="83"/>
                      </a:lnTo>
                      <a:lnTo>
                        <a:pt x="71" y="80"/>
                      </a:lnTo>
                      <a:lnTo>
                        <a:pt x="72" y="76"/>
                      </a:lnTo>
                      <a:lnTo>
                        <a:pt x="72" y="71"/>
                      </a:lnTo>
                      <a:lnTo>
                        <a:pt x="71" y="66"/>
                      </a:lnTo>
                      <a:lnTo>
                        <a:pt x="67" y="54"/>
                      </a:lnTo>
                      <a:lnTo>
                        <a:pt x="53" y="17"/>
                      </a:lnTo>
                      <a:lnTo>
                        <a:pt x="53" y="17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1" name="Freeform 191"/>
                <p:cNvSpPr/>
                <p:nvPr/>
              </p:nvSpPr>
              <p:spPr bwMode="auto">
                <a:xfrm>
                  <a:off x="131762" y="2883594"/>
                  <a:ext cx="106362" cy="104775"/>
                </a:xfrm>
                <a:custGeom>
                  <a:avLst/>
                  <a:gdLst>
                    <a:gd name="T0" fmla="*/ 27 w 135"/>
                    <a:gd name="T1" fmla="*/ 10 h 132"/>
                    <a:gd name="T2" fmla="*/ 27 w 135"/>
                    <a:gd name="T3" fmla="*/ 2 h 132"/>
                    <a:gd name="T4" fmla="*/ 33 w 135"/>
                    <a:gd name="T5" fmla="*/ 0 h 132"/>
                    <a:gd name="T6" fmla="*/ 41 w 135"/>
                    <a:gd name="T7" fmla="*/ 2 h 132"/>
                    <a:gd name="T8" fmla="*/ 47 w 135"/>
                    <a:gd name="T9" fmla="*/ 4 h 132"/>
                    <a:gd name="T10" fmla="*/ 59 w 135"/>
                    <a:gd name="T11" fmla="*/ 13 h 132"/>
                    <a:gd name="T12" fmla="*/ 68 w 135"/>
                    <a:gd name="T13" fmla="*/ 22 h 132"/>
                    <a:gd name="T14" fmla="*/ 77 w 135"/>
                    <a:gd name="T15" fmla="*/ 32 h 132"/>
                    <a:gd name="T16" fmla="*/ 80 w 135"/>
                    <a:gd name="T17" fmla="*/ 33 h 132"/>
                    <a:gd name="T18" fmla="*/ 84 w 135"/>
                    <a:gd name="T19" fmla="*/ 33 h 132"/>
                    <a:gd name="T20" fmla="*/ 88 w 135"/>
                    <a:gd name="T21" fmla="*/ 27 h 132"/>
                    <a:gd name="T22" fmla="*/ 94 w 135"/>
                    <a:gd name="T23" fmla="*/ 22 h 132"/>
                    <a:gd name="T24" fmla="*/ 113 w 135"/>
                    <a:gd name="T25" fmla="*/ 10 h 132"/>
                    <a:gd name="T26" fmla="*/ 123 w 135"/>
                    <a:gd name="T27" fmla="*/ 7 h 132"/>
                    <a:gd name="T28" fmla="*/ 128 w 135"/>
                    <a:gd name="T29" fmla="*/ 6 h 132"/>
                    <a:gd name="T30" fmla="*/ 132 w 135"/>
                    <a:gd name="T31" fmla="*/ 6 h 132"/>
                    <a:gd name="T32" fmla="*/ 132 w 135"/>
                    <a:gd name="T33" fmla="*/ 7 h 132"/>
                    <a:gd name="T34" fmla="*/ 130 w 135"/>
                    <a:gd name="T35" fmla="*/ 17 h 132"/>
                    <a:gd name="T36" fmla="*/ 116 w 135"/>
                    <a:gd name="T37" fmla="*/ 43 h 132"/>
                    <a:gd name="T38" fmla="*/ 112 w 135"/>
                    <a:gd name="T39" fmla="*/ 58 h 132"/>
                    <a:gd name="T40" fmla="*/ 113 w 135"/>
                    <a:gd name="T41" fmla="*/ 67 h 132"/>
                    <a:gd name="T42" fmla="*/ 118 w 135"/>
                    <a:gd name="T43" fmla="*/ 77 h 132"/>
                    <a:gd name="T44" fmla="*/ 123 w 135"/>
                    <a:gd name="T45" fmla="*/ 83 h 132"/>
                    <a:gd name="T46" fmla="*/ 132 w 135"/>
                    <a:gd name="T47" fmla="*/ 93 h 132"/>
                    <a:gd name="T48" fmla="*/ 135 w 135"/>
                    <a:gd name="T49" fmla="*/ 101 h 132"/>
                    <a:gd name="T50" fmla="*/ 133 w 135"/>
                    <a:gd name="T51" fmla="*/ 105 h 132"/>
                    <a:gd name="T52" fmla="*/ 125 w 135"/>
                    <a:gd name="T53" fmla="*/ 106 h 132"/>
                    <a:gd name="T54" fmla="*/ 114 w 135"/>
                    <a:gd name="T55" fmla="*/ 104 h 132"/>
                    <a:gd name="T56" fmla="*/ 98 w 135"/>
                    <a:gd name="T57" fmla="*/ 100 h 132"/>
                    <a:gd name="T58" fmla="*/ 85 w 135"/>
                    <a:gd name="T59" fmla="*/ 94 h 132"/>
                    <a:gd name="T60" fmla="*/ 82 w 135"/>
                    <a:gd name="T61" fmla="*/ 95 h 132"/>
                    <a:gd name="T62" fmla="*/ 73 w 135"/>
                    <a:gd name="T63" fmla="*/ 105 h 132"/>
                    <a:gd name="T64" fmla="*/ 58 w 135"/>
                    <a:gd name="T65" fmla="*/ 126 h 132"/>
                    <a:gd name="T66" fmla="*/ 52 w 135"/>
                    <a:gd name="T67" fmla="*/ 132 h 132"/>
                    <a:gd name="T68" fmla="*/ 50 w 135"/>
                    <a:gd name="T69" fmla="*/ 132 h 132"/>
                    <a:gd name="T70" fmla="*/ 47 w 135"/>
                    <a:gd name="T71" fmla="*/ 131 h 132"/>
                    <a:gd name="T72" fmla="*/ 45 w 135"/>
                    <a:gd name="T73" fmla="*/ 123 h 132"/>
                    <a:gd name="T74" fmla="*/ 45 w 135"/>
                    <a:gd name="T75" fmla="*/ 104 h 132"/>
                    <a:gd name="T76" fmla="*/ 47 w 135"/>
                    <a:gd name="T77" fmla="*/ 91 h 132"/>
                    <a:gd name="T78" fmla="*/ 46 w 135"/>
                    <a:gd name="T79" fmla="*/ 86 h 132"/>
                    <a:gd name="T80" fmla="*/ 43 w 135"/>
                    <a:gd name="T81" fmla="*/ 82 h 132"/>
                    <a:gd name="T82" fmla="*/ 30 w 135"/>
                    <a:gd name="T83" fmla="*/ 76 h 132"/>
                    <a:gd name="T84" fmla="*/ 7 w 135"/>
                    <a:gd name="T85" fmla="*/ 69 h 132"/>
                    <a:gd name="T86" fmla="*/ 1 w 135"/>
                    <a:gd name="T87" fmla="*/ 66 h 132"/>
                    <a:gd name="T88" fmla="*/ 1 w 135"/>
                    <a:gd name="T89" fmla="*/ 63 h 132"/>
                    <a:gd name="T90" fmla="*/ 13 w 135"/>
                    <a:gd name="T91" fmla="*/ 55 h 132"/>
                    <a:gd name="T92" fmla="*/ 19 w 135"/>
                    <a:gd name="T93" fmla="*/ 54 h 132"/>
                    <a:gd name="T94" fmla="*/ 33 w 135"/>
                    <a:gd name="T95" fmla="*/ 48 h 132"/>
                    <a:gd name="T96" fmla="*/ 38 w 135"/>
                    <a:gd name="T97" fmla="*/ 40 h 132"/>
                    <a:gd name="T98" fmla="*/ 35 w 135"/>
                    <a:gd name="T99" fmla="*/ 29 h 132"/>
                    <a:gd name="T100" fmla="*/ 27 w 135"/>
                    <a:gd name="T101" fmla="*/ 1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35" h="132">
                      <a:moveTo>
                        <a:pt x="27" y="10"/>
                      </a:moveTo>
                      <a:lnTo>
                        <a:pt x="27" y="10"/>
                      </a:lnTo>
                      <a:lnTo>
                        <a:pt x="26" y="5"/>
                      </a:lnTo>
                      <a:lnTo>
                        <a:pt x="27" y="2"/>
                      </a:lnTo>
                      <a:lnTo>
                        <a:pt x="29" y="0"/>
                      </a:lnTo>
                      <a:lnTo>
                        <a:pt x="33" y="0"/>
                      </a:lnTo>
                      <a:lnTo>
                        <a:pt x="37" y="0"/>
                      </a:lnTo>
                      <a:lnTo>
                        <a:pt x="41" y="2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54" y="8"/>
                      </a:lnTo>
                      <a:lnTo>
                        <a:pt x="59" y="13"/>
                      </a:lnTo>
                      <a:lnTo>
                        <a:pt x="65" y="17"/>
                      </a:lnTo>
                      <a:lnTo>
                        <a:pt x="68" y="22"/>
                      </a:lnTo>
                      <a:lnTo>
                        <a:pt x="74" y="30"/>
                      </a:lnTo>
                      <a:lnTo>
                        <a:pt x="77" y="32"/>
                      </a:lnTo>
                      <a:lnTo>
                        <a:pt x="80" y="33"/>
                      </a:lnTo>
                      <a:lnTo>
                        <a:pt x="80" y="33"/>
                      </a:lnTo>
                      <a:lnTo>
                        <a:pt x="82" y="34"/>
                      </a:lnTo>
                      <a:lnTo>
                        <a:pt x="84" y="33"/>
                      </a:lnTo>
                      <a:lnTo>
                        <a:pt x="86" y="31"/>
                      </a:lnTo>
                      <a:lnTo>
                        <a:pt x="88" y="27"/>
                      </a:lnTo>
                      <a:lnTo>
                        <a:pt x="88" y="27"/>
                      </a:lnTo>
                      <a:lnTo>
                        <a:pt x="94" y="22"/>
                      </a:lnTo>
                      <a:lnTo>
                        <a:pt x="103" y="15"/>
                      </a:lnTo>
                      <a:lnTo>
                        <a:pt x="113" y="10"/>
                      </a:lnTo>
                      <a:lnTo>
                        <a:pt x="118" y="8"/>
                      </a:lnTo>
                      <a:lnTo>
                        <a:pt x="123" y="7"/>
                      </a:lnTo>
                      <a:lnTo>
                        <a:pt x="123" y="7"/>
                      </a:lnTo>
                      <a:lnTo>
                        <a:pt x="128" y="6"/>
                      </a:lnTo>
                      <a:lnTo>
                        <a:pt x="130" y="6"/>
                      </a:lnTo>
                      <a:lnTo>
                        <a:pt x="132" y="6"/>
                      </a:lnTo>
                      <a:lnTo>
                        <a:pt x="132" y="7"/>
                      </a:lnTo>
                      <a:lnTo>
                        <a:pt x="132" y="7"/>
                      </a:lnTo>
                      <a:lnTo>
                        <a:pt x="132" y="12"/>
                      </a:lnTo>
                      <a:lnTo>
                        <a:pt x="130" y="17"/>
                      </a:lnTo>
                      <a:lnTo>
                        <a:pt x="126" y="26"/>
                      </a:lnTo>
                      <a:lnTo>
                        <a:pt x="116" y="43"/>
                      </a:lnTo>
                      <a:lnTo>
                        <a:pt x="113" y="53"/>
                      </a:lnTo>
                      <a:lnTo>
                        <a:pt x="112" y="58"/>
                      </a:lnTo>
                      <a:lnTo>
                        <a:pt x="112" y="63"/>
                      </a:lnTo>
                      <a:lnTo>
                        <a:pt x="113" y="67"/>
                      </a:lnTo>
                      <a:lnTo>
                        <a:pt x="115" y="72"/>
                      </a:lnTo>
                      <a:lnTo>
                        <a:pt x="118" y="77"/>
                      </a:lnTo>
                      <a:lnTo>
                        <a:pt x="123" y="83"/>
                      </a:lnTo>
                      <a:lnTo>
                        <a:pt x="123" y="83"/>
                      </a:lnTo>
                      <a:lnTo>
                        <a:pt x="128" y="89"/>
                      </a:lnTo>
                      <a:lnTo>
                        <a:pt x="132" y="93"/>
                      </a:lnTo>
                      <a:lnTo>
                        <a:pt x="134" y="97"/>
                      </a:lnTo>
                      <a:lnTo>
                        <a:pt x="135" y="101"/>
                      </a:lnTo>
                      <a:lnTo>
                        <a:pt x="134" y="104"/>
                      </a:lnTo>
                      <a:lnTo>
                        <a:pt x="133" y="105"/>
                      </a:lnTo>
                      <a:lnTo>
                        <a:pt x="130" y="106"/>
                      </a:lnTo>
                      <a:lnTo>
                        <a:pt x="125" y="106"/>
                      </a:lnTo>
                      <a:lnTo>
                        <a:pt x="125" y="106"/>
                      </a:lnTo>
                      <a:lnTo>
                        <a:pt x="114" y="104"/>
                      </a:lnTo>
                      <a:lnTo>
                        <a:pt x="106" y="103"/>
                      </a:lnTo>
                      <a:lnTo>
                        <a:pt x="98" y="100"/>
                      </a:lnTo>
                      <a:lnTo>
                        <a:pt x="85" y="94"/>
                      </a:lnTo>
                      <a:lnTo>
                        <a:pt x="85" y="94"/>
                      </a:lnTo>
                      <a:lnTo>
                        <a:pt x="84" y="94"/>
                      </a:lnTo>
                      <a:lnTo>
                        <a:pt x="82" y="95"/>
                      </a:lnTo>
                      <a:lnTo>
                        <a:pt x="78" y="99"/>
                      </a:lnTo>
                      <a:lnTo>
                        <a:pt x="73" y="105"/>
                      </a:lnTo>
                      <a:lnTo>
                        <a:pt x="68" y="112"/>
                      </a:lnTo>
                      <a:lnTo>
                        <a:pt x="58" y="126"/>
                      </a:lnTo>
                      <a:lnTo>
                        <a:pt x="54" y="131"/>
                      </a:lnTo>
                      <a:lnTo>
                        <a:pt x="52" y="132"/>
                      </a:lnTo>
                      <a:lnTo>
                        <a:pt x="50" y="132"/>
                      </a:lnTo>
                      <a:lnTo>
                        <a:pt x="50" y="132"/>
                      </a:lnTo>
                      <a:lnTo>
                        <a:pt x="49" y="132"/>
                      </a:lnTo>
                      <a:lnTo>
                        <a:pt x="47" y="131"/>
                      </a:lnTo>
                      <a:lnTo>
                        <a:pt x="46" y="128"/>
                      </a:lnTo>
                      <a:lnTo>
                        <a:pt x="45" y="123"/>
                      </a:lnTo>
                      <a:lnTo>
                        <a:pt x="44" y="118"/>
                      </a:lnTo>
                      <a:lnTo>
                        <a:pt x="45" y="104"/>
                      </a:lnTo>
                      <a:lnTo>
                        <a:pt x="47" y="91"/>
                      </a:lnTo>
                      <a:lnTo>
                        <a:pt x="47" y="91"/>
                      </a:lnTo>
                      <a:lnTo>
                        <a:pt x="47" y="88"/>
                      </a:lnTo>
                      <a:lnTo>
                        <a:pt x="46" y="86"/>
                      </a:lnTo>
                      <a:lnTo>
                        <a:pt x="45" y="84"/>
                      </a:lnTo>
                      <a:lnTo>
                        <a:pt x="43" y="82"/>
                      </a:lnTo>
                      <a:lnTo>
                        <a:pt x="37" y="79"/>
                      </a:lnTo>
                      <a:lnTo>
                        <a:pt x="30" y="76"/>
                      </a:lnTo>
                      <a:lnTo>
                        <a:pt x="14" y="72"/>
                      </a:lnTo>
                      <a:lnTo>
                        <a:pt x="7" y="69"/>
                      </a:lnTo>
                      <a:lnTo>
                        <a:pt x="1" y="66"/>
                      </a:lnTo>
                      <a:lnTo>
                        <a:pt x="1" y="66"/>
                      </a:lnTo>
                      <a:lnTo>
                        <a:pt x="0" y="64"/>
                      </a:lnTo>
                      <a:lnTo>
                        <a:pt x="1" y="63"/>
                      </a:lnTo>
                      <a:lnTo>
                        <a:pt x="6" y="59"/>
                      </a:lnTo>
                      <a:lnTo>
                        <a:pt x="13" y="55"/>
                      </a:lnTo>
                      <a:lnTo>
                        <a:pt x="19" y="54"/>
                      </a:lnTo>
                      <a:lnTo>
                        <a:pt x="19" y="54"/>
                      </a:lnTo>
                      <a:lnTo>
                        <a:pt x="27" y="51"/>
                      </a:lnTo>
                      <a:lnTo>
                        <a:pt x="33" y="48"/>
                      </a:lnTo>
                      <a:lnTo>
                        <a:pt x="36" y="44"/>
                      </a:lnTo>
                      <a:lnTo>
                        <a:pt x="38" y="40"/>
                      </a:lnTo>
                      <a:lnTo>
                        <a:pt x="37" y="35"/>
                      </a:lnTo>
                      <a:lnTo>
                        <a:pt x="35" y="29"/>
                      </a:lnTo>
                      <a:lnTo>
                        <a:pt x="27" y="10"/>
                      </a:lnTo>
                      <a:lnTo>
                        <a:pt x="27" y="10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2" name="Freeform 192"/>
                <p:cNvSpPr/>
                <p:nvPr/>
              </p:nvSpPr>
              <p:spPr bwMode="auto">
                <a:xfrm>
                  <a:off x="127000" y="2878832"/>
                  <a:ext cx="115887" cy="114300"/>
                </a:xfrm>
                <a:custGeom>
                  <a:avLst/>
                  <a:gdLst>
                    <a:gd name="T0" fmla="*/ 39 w 148"/>
                    <a:gd name="T1" fmla="*/ 11 h 144"/>
                    <a:gd name="T2" fmla="*/ 39 w 148"/>
                    <a:gd name="T3" fmla="*/ 11 h 144"/>
                    <a:gd name="T4" fmla="*/ 52 w 148"/>
                    <a:gd name="T5" fmla="*/ 16 h 144"/>
                    <a:gd name="T6" fmla="*/ 76 w 148"/>
                    <a:gd name="T7" fmla="*/ 40 h 144"/>
                    <a:gd name="T8" fmla="*/ 85 w 148"/>
                    <a:gd name="T9" fmla="*/ 45 h 144"/>
                    <a:gd name="T10" fmla="*/ 101 w 148"/>
                    <a:gd name="T11" fmla="*/ 36 h 144"/>
                    <a:gd name="T12" fmla="*/ 127 w 148"/>
                    <a:gd name="T13" fmla="*/ 20 h 144"/>
                    <a:gd name="T14" fmla="*/ 137 w 148"/>
                    <a:gd name="T15" fmla="*/ 18 h 144"/>
                    <a:gd name="T16" fmla="*/ 137 w 148"/>
                    <a:gd name="T17" fmla="*/ 18 h 144"/>
                    <a:gd name="T18" fmla="*/ 137 w 148"/>
                    <a:gd name="T19" fmla="*/ 13 h 144"/>
                    <a:gd name="T20" fmla="*/ 133 w 148"/>
                    <a:gd name="T21" fmla="*/ 15 h 144"/>
                    <a:gd name="T22" fmla="*/ 120 w 148"/>
                    <a:gd name="T23" fmla="*/ 43 h 144"/>
                    <a:gd name="T24" fmla="*/ 120 w 148"/>
                    <a:gd name="T25" fmla="*/ 86 h 144"/>
                    <a:gd name="T26" fmla="*/ 135 w 148"/>
                    <a:gd name="T27" fmla="*/ 108 h 144"/>
                    <a:gd name="T28" fmla="*/ 135 w 148"/>
                    <a:gd name="T29" fmla="*/ 107 h 144"/>
                    <a:gd name="T30" fmla="*/ 136 w 148"/>
                    <a:gd name="T31" fmla="*/ 106 h 144"/>
                    <a:gd name="T32" fmla="*/ 133 w 148"/>
                    <a:gd name="T33" fmla="*/ 106 h 144"/>
                    <a:gd name="T34" fmla="*/ 94 w 148"/>
                    <a:gd name="T35" fmla="*/ 94 h 144"/>
                    <a:gd name="T36" fmla="*/ 78 w 148"/>
                    <a:gd name="T37" fmla="*/ 104 h 144"/>
                    <a:gd name="T38" fmla="*/ 57 w 148"/>
                    <a:gd name="T39" fmla="*/ 133 h 144"/>
                    <a:gd name="T40" fmla="*/ 57 w 148"/>
                    <a:gd name="T41" fmla="*/ 132 h 144"/>
                    <a:gd name="T42" fmla="*/ 57 w 148"/>
                    <a:gd name="T43" fmla="*/ 135 h 144"/>
                    <a:gd name="T44" fmla="*/ 59 w 148"/>
                    <a:gd name="T45" fmla="*/ 133 h 144"/>
                    <a:gd name="T46" fmla="*/ 58 w 148"/>
                    <a:gd name="T47" fmla="*/ 110 h 144"/>
                    <a:gd name="T48" fmla="*/ 58 w 148"/>
                    <a:gd name="T49" fmla="*/ 87 h 144"/>
                    <a:gd name="T50" fmla="*/ 17 w 148"/>
                    <a:gd name="T51" fmla="*/ 70 h 144"/>
                    <a:gd name="T52" fmla="*/ 9 w 148"/>
                    <a:gd name="T53" fmla="*/ 69 h 144"/>
                    <a:gd name="T54" fmla="*/ 13 w 148"/>
                    <a:gd name="T55" fmla="*/ 72 h 144"/>
                    <a:gd name="T56" fmla="*/ 13 w 148"/>
                    <a:gd name="T57" fmla="*/ 72 h 144"/>
                    <a:gd name="T58" fmla="*/ 21 w 148"/>
                    <a:gd name="T59" fmla="*/ 67 h 144"/>
                    <a:gd name="T60" fmla="*/ 37 w 148"/>
                    <a:gd name="T61" fmla="*/ 62 h 144"/>
                    <a:gd name="T62" fmla="*/ 50 w 148"/>
                    <a:gd name="T63" fmla="*/ 38 h 144"/>
                    <a:gd name="T64" fmla="*/ 36 w 148"/>
                    <a:gd name="T65" fmla="*/ 36 h 144"/>
                    <a:gd name="T66" fmla="*/ 33 w 148"/>
                    <a:gd name="T67" fmla="*/ 50 h 144"/>
                    <a:gd name="T68" fmla="*/ 10 w 148"/>
                    <a:gd name="T69" fmla="*/ 59 h 144"/>
                    <a:gd name="T70" fmla="*/ 1 w 148"/>
                    <a:gd name="T71" fmla="*/ 72 h 144"/>
                    <a:gd name="T72" fmla="*/ 18 w 148"/>
                    <a:gd name="T73" fmla="*/ 84 h 144"/>
                    <a:gd name="T74" fmla="*/ 48 w 148"/>
                    <a:gd name="T75" fmla="*/ 95 h 144"/>
                    <a:gd name="T76" fmla="*/ 47 w 148"/>
                    <a:gd name="T77" fmla="*/ 136 h 144"/>
                    <a:gd name="T78" fmla="*/ 61 w 148"/>
                    <a:gd name="T79" fmla="*/ 143 h 144"/>
                    <a:gd name="T80" fmla="*/ 91 w 148"/>
                    <a:gd name="T81" fmla="*/ 107 h 144"/>
                    <a:gd name="T82" fmla="*/ 91 w 148"/>
                    <a:gd name="T83" fmla="*/ 106 h 144"/>
                    <a:gd name="T84" fmla="*/ 103 w 148"/>
                    <a:gd name="T85" fmla="*/ 112 h 144"/>
                    <a:gd name="T86" fmla="*/ 135 w 148"/>
                    <a:gd name="T87" fmla="*/ 118 h 144"/>
                    <a:gd name="T88" fmla="*/ 148 w 148"/>
                    <a:gd name="T89" fmla="*/ 108 h 144"/>
                    <a:gd name="T90" fmla="*/ 134 w 148"/>
                    <a:gd name="T91" fmla="*/ 84 h 144"/>
                    <a:gd name="T92" fmla="*/ 127 w 148"/>
                    <a:gd name="T93" fmla="*/ 56 h 144"/>
                    <a:gd name="T94" fmla="*/ 144 w 148"/>
                    <a:gd name="T95" fmla="*/ 10 h 144"/>
                    <a:gd name="T96" fmla="*/ 131 w 148"/>
                    <a:gd name="T97" fmla="*/ 7 h 144"/>
                    <a:gd name="T98" fmla="*/ 130 w 148"/>
                    <a:gd name="T99" fmla="*/ 7 h 144"/>
                    <a:gd name="T100" fmla="*/ 90 w 148"/>
                    <a:gd name="T101" fmla="*/ 30 h 144"/>
                    <a:gd name="T102" fmla="*/ 88 w 148"/>
                    <a:gd name="T103" fmla="*/ 36 h 144"/>
                    <a:gd name="T104" fmla="*/ 90 w 148"/>
                    <a:gd name="T105" fmla="*/ 34 h 144"/>
                    <a:gd name="T106" fmla="*/ 91 w 148"/>
                    <a:gd name="T107" fmla="*/ 35 h 144"/>
                    <a:gd name="T108" fmla="*/ 87 w 148"/>
                    <a:gd name="T109" fmla="*/ 33 h 144"/>
                    <a:gd name="T110" fmla="*/ 79 w 148"/>
                    <a:gd name="T111" fmla="*/ 22 h 144"/>
                    <a:gd name="T112" fmla="*/ 49 w 148"/>
                    <a:gd name="T113" fmla="*/ 2 h 144"/>
                    <a:gd name="T114" fmla="*/ 29 w 148"/>
                    <a:gd name="T115" fmla="*/ 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8" h="144">
                      <a:moveTo>
                        <a:pt x="34" y="16"/>
                      </a:moveTo>
                      <a:lnTo>
                        <a:pt x="40" y="14"/>
                      </a:lnTo>
                      <a:lnTo>
                        <a:pt x="40" y="14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7" y="10"/>
                      </a:lnTo>
                      <a:lnTo>
                        <a:pt x="39" y="11"/>
                      </a:lnTo>
                      <a:lnTo>
                        <a:pt x="39" y="11"/>
                      </a:lnTo>
                      <a:lnTo>
                        <a:pt x="37" y="10"/>
                      </a:lnTo>
                      <a:lnTo>
                        <a:pt x="39" y="11"/>
                      </a:lnTo>
                      <a:lnTo>
                        <a:pt x="38" y="10"/>
                      </a:lnTo>
                      <a:lnTo>
                        <a:pt x="38" y="12"/>
                      </a:lnTo>
                      <a:lnTo>
                        <a:pt x="39" y="11"/>
                      </a:lnTo>
                      <a:lnTo>
                        <a:pt x="38" y="10"/>
                      </a:lnTo>
                      <a:lnTo>
                        <a:pt x="38" y="12"/>
                      </a:lnTo>
                      <a:lnTo>
                        <a:pt x="38" y="12"/>
                      </a:lnTo>
                      <a:lnTo>
                        <a:pt x="39" y="12"/>
                      </a:lnTo>
                      <a:lnTo>
                        <a:pt x="39" y="12"/>
                      </a:lnTo>
                      <a:lnTo>
                        <a:pt x="45" y="13"/>
                      </a:lnTo>
                      <a:lnTo>
                        <a:pt x="45" y="13"/>
                      </a:lnTo>
                      <a:lnTo>
                        <a:pt x="51" y="16"/>
                      </a:lnTo>
                      <a:lnTo>
                        <a:pt x="52" y="16"/>
                      </a:lnTo>
                      <a:lnTo>
                        <a:pt x="52" y="16"/>
                      </a:lnTo>
                      <a:lnTo>
                        <a:pt x="52" y="16"/>
                      </a:lnTo>
                      <a:lnTo>
                        <a:pt x="58" y="19"/>
                      </a:lnTo>
                      <a:lnTo>
                        <a:pt x="62" y="23"/>
                      </a:lnTo>
                      <a:lnTo>
                        <a:pt x="66" y="27"/>
                      </a:lnTo>
                      <a:lnTo>
                        <a:pt x="69" y="31"/>
                      </a:lnTo>
                      <a:lnTo>
                        <a:pt x="69" y="31"/>
                      </a:lnTo>
                      <a:lnTo>
                        <a:pt x="76" y="40"/>
                      </a:lnTo>
                      <a:lnTo>
                        <a:pt x="76" y="40"/>
                      </a:lnTo>
                      <a:lnTo>
                        <a:pt x="81" y="43"/>
                      </a:lnTo>
                      <a:lnTo>
                        <a:pt x="81" y="43"/>
                      </a:lnTo>
                      <a:lnTo>
                        <a:pt x="83" y="45"/>
                      </a:lnTo>
                      <a:lnTo>
                        <a:pt x="87" y="45"/>
                      </a:lnTo>
                      <a:lnTo>
                        <a:pt x="87" y="39"/>
                      </a:lnTo>
                      <a:lnTo>
                        <a:pt x="82" y="43"/>
                      </a:lnTo>
                      <a:lnTo>
                        <a:pt x="82" y="43"/>
                      </a:lnTo>
                      <a:lnTo>
                        <a:pt x="85" y="45"/>
                      </a:lnTo>
                      <a:lnTo>
                        <a:pt x="85" y="45"/>
                      </a:lnTo>
                      <a:lnTo>
                        <a:pt x="89" y="46"/>
                      </a:lnTo>
                      <a:lnTo>
                        <a:pt x="89" y="46"/>
                      </a:lnTo>
                      <a:lnTo>
                        <a:pt x="91" y="46"/>
                      </a:lnTo>
                      <a:lnTo>
                        <a:pt x="94" y="45"/>
                      </a:lnTo>
                      <a:lnTo>
                        <a:pt x="94" y="45"/>
                      </a:lnTo>
                      <a:lnTo>
                        <a:pt x="96" y="43"/>
                      </a:lnTo>
                      <a:lnTo>
                        <a:pt x="98" y="41"/>
                      </a:lnTo>
                      <a:lnTo>
                        <a:pt x="98" y="41"/>
                      </a:lnTo>
                      <a:lnTo>
                        <a:pt x="101" y="36"/>
                      </a:lnTo>
                      <a:lnTo>
                        <a:pt x="95" y="33"/>
                      </a:lnTo>
                      <a:lnTo>
                        <a:pt x="99" y="38"/>
                      </a:lnTo>
                      <a:lnTo>
                        <a:pt x="99" y="38"/>
                      </a:lnTo>
                      <a:lnTo>
                        <a:pt x="105" y="32"/>
                      </a:lnTo>
                      <a:lnTo>
                        <a:pt x="114" y="26"/>
                      </a:lnTo>
                      <a:lnTo>
                        <a:pt x="114" y="26"/>
                      </a:lnTo>
                      <a:lnTo>
                        <a:pt x="123" y="21"/>
                      </a:lnTo>
                      <a:lnTo>
                        <a:pt x="123" y="21"/>
                      </a:lnTo>
                      <a:lnTo>
                        <a:pt x="127" y="20"/>
                      </a:lnTo>
                      <a:lnTo>
                        <a:pt x="130" y="19"/>
                      </a:lnTo>
                      <a:lnTo>
                        <a:pt x="130" y="19"/>
                      </a:lnTo>
                      <a:lnTo>
                        <a:pt x="132" y="19"/>
                      </a:lnTo>
                      <a:lnTo>
                        <a:pt x="132" y="19"/>
                      </a:lnTo>
                      <a:lnTo>
                        <a:pt x="135" y="18"/>
                      </a:lnTo>
                      <a:lnTo>
                        <a:pt x="135" y="18"/>
                      </a:lnTo>
                      <a:lnTo>
                        <a:pt x="136" y="18"/>
                      </a:lnTo>
                      <a:lnTo>
                        <a:pt x="137" y="18"/>
                      </a:lnTo>
                      <a:lnTo>
                        <a:pt x="137" y="18"/>
                      </a:lnTo>
                      <a:lnTo>
                        <a:pt x="137" y="17"/>
                      </a:lnTo>
                      <a:lnTo>
                        <a:pt x="137" y="18"/>
                      </a:lnTo>
                      <a:lnTo>
                        <a:pt x="137" y="18"/>
                      </a:lnTo>
                      <a:lnTo>
                        <a:pt x="137" y="17"/>
                      </a:lnTo>
                      <a:lnTo>
                        <a:pt x="137" y="18"/>
                      </a:lnTo>
                      <a:lnTo>
                        <a:pt x="137" y="15"/>
                      </a:lnTo>
                      <a:lnTo>
                        <a:pt x="136" y="18"/>
                      </a:lnTo>
                      <a:lnTo>
                        <a:pt x="136" y="18"/>
                      </a:lnTo>
                      <a:lnTo>
                        <a:pt x="137" y="18"/>
                      </a:lnTo>
                      <a:lnTo>
                        <a:pt x="137" y="15"/>
                      </a:lnTo>
                      <a:lnTo>
                        <a:pt x="136" y="18"/>
                      </a:lnTo>
                      <a:lnTo>
                        <a:pt x="137" y="14"/>
                      </a:lnTo>
                      <a:lnTo>
                        <a:pt x="135" y="17"/>
                      </a:lnTo>
                      <a:lnTo>
                        <a:pt x="135" y="17"/>
                      </a:lnTo>
                      <a:lnTo>
                        <a:pt x="136" y="18"/>
                      </a:lnTo>
                      <a:lnTo>
                        <a:pt x="137" y="14"/>
                      </a:lnTo>
                      <a:lnTo>
                        <a:pt x="135" y="17"/>
                      </a:lnTo>
                      <a:lnTo>
                        <a:pt x="137" y="13"/>
                      </a:lnTo>
                      <a:lnTo>
                        <a:pt x="133" y="15"/>
                      </a:lnTo>
                      <a:lnTo>
                        <a:pt x="133" y="15"/>
                      </a:lnTo>
                      <a:lnTo>
                        <a:pt x="135" y="17"/>
                      </a:lnTo>
                      <a:lnTo>
                        <a:pt x="137" y="13"/>
                      </a:lnTo>
                      <a:lnTo>
                        <a:pt x="133" y="15"/>
                      </a:lnTo>
                      <a:lnTo>
                        <a:pt x="137" y="13"/>
                      </a:lnTo>
                      <a:lnTo>
                        <a:pt x="132" y="13"/>
                      </a:lnTo>
                      <a:lnTo>
                        <a:pt x="132" y="13"/>
                      </a:lnTo>
                      <a:lnTo>
                        <a:pt x="133" y="15"/>
                      </a:lnTo>
                      <a:lnTo>
                        <a:pt x="137" y="13"/>
                      </a:lnTo>
                      <a:lnTo>
                        <a:pt x="132" y="13"/>
                      </a:lnTo>
                      <a:lnTo>
                        <a:pt x="132" y="13"/>
                      </a:lnTo>
                      <a:lnTo>
                        <a:pt x="131" y="19"/>
                      </a:lnTo>
                      <a:lnTo>
                        <a:pt x="130" y="24"/>
                      </a:lnTo>
                      <a:lnTo>
                        <a:pt x="130" y="24"/>
                      </a:lnTo>
                      <a:lnTo>
                        <a:pt x="125" y="34"/>
                      </a:lnTo>
                      <a:lnTo>
                        <a:pt x="120" y="43"/>
                      </a:lnTo>
                      <a:lnTo>
                        <a:pt x="120" y="43"/>
                      </a:lnTo>
                      <a:lnTo>
                        <a:pt x="115" y="55"/>
                      </a:lnTo>
                      <a:lnTo>
                        <a:pt x="115" y="55"/>
                      </a:lnTo>
                      <a:lnTo>
                        <a:pt x="113" y="60"/>
                      </a:lnTo>
                      <a:lnTo>
                        <a:pt x="113" y="67"/>
                      </a:lnTo>
                      <a:lnTo>
                        <a:pt x="113" y="67"/>
                      </a:lnTo>
                      <a:lnTo>
                        <a:pt x="113" y="73"/>
                      </a:lnTo>
                      <a:lnTo>
                        <a:pt x="116" y="80"/>
                      </a:lnTo>
                      <a:lnTo>
                        <a:pt x="116" y="80"/>
                      </a:lnTo>
                      <a:lnTo>
                        <a:pt x="120" y="86"/>
                      </a:lnTo>
                      <a:lnTo>
                        <a:pt x="125" y="93"/>
                      </a:lnTo>
                      <a:lnTo>
                        <a:pt x="125" y="93"/>
                      </a:lnTo>
                      <a:lnTo>
                        <a:pt x="125" y="93"/>
                      </a:lnTo>
                      <a:lnTo>
                        <a:pt x="131" y="101"/>
                      </a:lnTo>
                      <a:lnTo>
                        <a:pt x="131" y="101"/>
                      </a:lnTo>
                      <a:lnTo>
                        <a:pt x="134" y="105"/>
                      </a:lnTo>
                      <a:lnTo>
                        <a:pt x="134" y="105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5" y="108"/>
                      </a:lnTo>
                      <a:lnTo>
                        <a:pt x="137" y="108"/>
                      </a:lnTo>
                      <a:lnTo>
                        <a:pt x="135" y="107"/>
                      </a:lnTo>
                      <a:lnTo>
                        <a:pt x="135" y="108"/>
                      </a:lnTo>
                      <a:lnTo>
                        <a:pt x="137" y="108"/>
                      </a:lnTo>
                      <a:lnTo>
                        <a:pt x="135" y="107"/>
                      </a:lnTo>
                      <a:lnTo>
                        <a:pt x="137" y="108"/>
                      </a:lnTo>
                      <a:lnTo>
                        <a:pt x="136" y="106"/>
                      </a:lnTo>
                      <a:lnTo>
                        <a:pt x="136" y="106"/>
                      </a:lnTo>
                      <a:lnTo>
                        <a:pt x="135" y="107"/>
                      </a:lnTo>
                      <a:lnTo>
                        <a:pt x="137" y="108"/>
                      </a:lnTo>
                      <a:lnTo>
                        <a:pt x="136" y="106"/>
                      </a:lnTo>
                      <a:lnTo>
                        <a:pt x="136" y="107"/>
                      </a:lnTo>
                      <a:lnTo>
                        <a:pt x="136" y="106"/>
                      </a:lnTo>
                      <a:lnTo>
                        <a:pt x="136" y="106"/>
                      </a:lnTo>
                      <a:lnTo>
                        <a:pt x="136" y="107"/>
                      </a:lnTo>
                      <a:lnTo>
                        <a:pt x="136" y="106"/>
                      </a:lnTo>
                      <a:lnTo>
                        <a:pt x="136" y="106"/>
                      </a:lnTo>
                      <a:lnTo>
                        <a:pt x="135" y="106"/>
                      </a:lnTo>
                      <a:lnTo>
                        <a:pt x="135" y="106"/>
                      </a:lnTo>
                      <a:lnTo>
                        <a:pt x="133" y="106"/>
                      </a:lnTo>
                      <a:lnTo>
                        <a:pt x="133" y="106"/>
                      </a:lnTo>
                      <a:lnTo>
                        <a:pt x="133" y="106"/>
                      </a:lnTo>
                      <a:lnTo>
                        <a:pt x="133" y="106"/>
                      </a:lnTo>
                      <a:lnTo>
                        <a:pt x="122" y="104"/>
                      </a:lnTo>
                      <a:lnTo>
                        <a:pt x="122" y="104"/>
                      </a:lnTo>
                      <a:lnTo>
                        <a:pt x="116" y="104"/>
                      </a:lnTo>
                      <a:lnTo>
                        <a:pt x="116" y="104"/>
                      </a:lnTo>
                      <a:lnTo>
                        <a:pt x="109" y="101"/>
                      </a:lnTo>
                      <a:lnTo>
                        <a:pt x="109" y="101"/>
                      </a:lnTo>
                      <a:lnTo>
                        <a:pt x="95" y="95"/>
                      </a:lnTo>
                      <a:lnTo>
                        <a:pt x="95" y="95"/>
                      </a:lnTo>
                      <a:lnTo>
                        <a:pt x="94" y="94"/>
                      </a:lnTo>
                      <a:lnTo>
                        <a:pt x="94" y="94"/>
                      </a:lnTo>
                      <a:lnTo>
                        <a:pt x="91" y="94"/>
                      </a:lnTo>
                      <a:lnTo>
                        <a:pt x="91" y="94"/>
                      </a:lnTo>
                      <a:lnTo>
                        <a:pt x="87" y="95"/>
                      </a:lnTo>
                      <a:lnTo>
                        <a:pt x="87" y="95"/>
                      </a:lnTo>
                      <a:lnTo>
                        <a:pt x="84" y="97"/>
                      </a:lnTo>
                      <a:lnTo>
                        <a:pt x="82" y="99"/>
                      </a:lnTo>
                      <a:lnTo>
                        <a:pt x="82" y="99"/>
                      </a:lnTo>
                      <a:lnTo>
                        <a:pt x="78" y="104"/>
                      </a:lnTo>
                      <a:lnTo>
                        <a:pt x="74" y="109"/>
                      </a:lnTo>
                      <a:lnTo>
                        <a:pt x="74" y="109"/>
                      </a:lnTo>
                      <a:lnTo>
                        <a:pt x="62" y="126"/>
                      </a:lnTo>
                      <a:lnTo>
                        <a:pt x="62" y="126"/>
                      </a:lnTo>
                      <a:lnTo>
                        <a:pt x="57" y="132"/>
                      </a:lnTo>
                      <a:lnTo>
                        <a:pt x="57" y="132"/>
                      </a:lnTo>
                      <a:lnTo>
                        <a:pt x="56" y="133"/>
                      </a:lnTo>
                      <a:lnTo>
                        <a:pt x="56" y="133"/>
                      </a:lnTo>
                      <a:lnTo>
                        <a:pt x="57" y="133"/>
                      </a:lnTo>
                      <a:lnTo>
                        <a:pt x="56" y="132"/>
                      </a:lnTo>
                      <a:lnTo>
                        <a:pt x="56" y="133"/>
                      </a:lnTo>
                      <a:lnTo>
                        <a:pt x="57" y="133"/>
                      </a:lnTo>
                      <a:lnTo>
                        <a:pt x="56" y="132"/>
                      </a:lnTo>
                      <a:lnTo>
                        <a:pt x="57" y="135"/>
                      </a:lnTo>
                      <a:lnTo>
                        <a:pt x="57" y="132"/>
                      </a:lnTo>
                      <a:lnTo>
                        <a:pt x="56" y="132"/>
                      </a:lnTo>
                      <a:lnTo>
                        <a:pt x="57" y="135"/>
                      </a:lnTo>
                      <a:lnTo>
                        <a:pt x="57" y="132"/>
                      </a:lnTo>
                      <a:lnTo>
                        <a:pt x="57" y="135"/>
                      </a:lnTo>
                      <a:lnTo>
                        <a:pt x="58" y="133"/>
                      </a:lnTo>
                      <a:lnTo>
                        <a:pt x="57" y="132"/>
                      </a:lnTo>
                      <a:lnTo>
                        <a:pt x="57" y="135"/>
                      </a:lnTo>
                      <a:lnTo>
                        <a:pt x="58" y="133"/>
                      </a:lnTo>
                      <a:lnTo>
                        <a:pt x="57" y="135"/>
                      </a:lnTo>
                      <a:lnTo>
                        <a:pt x="58" y="133"/>
                      </a:lnTo>
                      <a:lnTo>
                        <a:pt x="58" y="133"/>
                      </a:lnTo>
                      <a:lnTo>
                        <a:pt x="57" y="135"/>
                      </a:lnTo>
                      <a:lnTo>
                        <a:pt x="58" y="133"/>
                      </a:lnTo>
                      <a:lnTo>
                        <a:pt x="58" y="134"/>
                      </a:lnTo>
                      <a:lnTo>
                        <a:pt x="59" y="133"/>
                      </a:lnTo>
                      <a:lnTo>
                        <a:pt x="58" y="133"/>
                      </a:lnTo>
                      <a:lnTo>
                        <a:pt x="58" y="134"/>
                      </a:lnTo>
                      <a:lnTo>
                        <a:pt x="59" y="133"/>
                      </a:lnTo>
                      <a:lnTo>
                        <a:pt x="58" y="133"/>
                      </a:lnTo>
                      <a:lnTo>
                        <a:pt x="59" y="133"/>
                      </a:lnTo>
                      <a:lnTo>
                        <a:pt x="59" y="133"/>
                      </a:lnTo>
                      <a:lnTo>
                        <a:pt x="58" y="133"/>
                      </a:lnTo>
                      <a:lnTo>
                        <a:pt x="59" y="133"/>
                      </a:lnTo>
                      <a:lnTo>
                        <a:pt x="59" y="133"/>
                      </a:lnTo>
                      <a:lnTo>
                        <a:pt x="59" y="133"/>
                      </a:lnTo>
                      <a:lnTo>
                        <a:pt x="58" y="130"/>
                      </a:lnTo>
                      <a:lnTo>
                        <a:pt x="58" y="130"/>
                      </a:lnTo>
                      <a:lnTo>
                        <a:pt x="57" y="124"/>
                      </a:lnTo>
                      <a:lnTo>
                        <a:pt x="57" y="124"/>
                      </a:lnTo>
                      <a:lnTo>
                        <a:pt x="58" y="110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0" y="95"/>
                      </a:lnTo>
                      <a:lnTo>
                        <a:pt x="60" y="95"/>
                      </a:lnTo>
                      <a:lnTo>
                        <a:pt x="60" y="91"/>
                      </a:lnTo>
                      <a:lnTo>
                        <a:pt x="58" y="87"/>
                      </a:lnTo>
                      <a:lnTo>
                        <a:pt x="58" y="87"/>
                      </a:lnTo>
                      <a:lnTo>
                        <a:pt x="55" y="84"/>
                      </a:lnTo>
                      <a:lnTo>
                        <a:pt x="53" y="82"/>
                      </a:lnTo>
                      <a:lnTo>
                        <a:pt x="53" y="82"/>
                      </a:lnTo>
                      <a:lnTo>
                        <a:pt x="47" y="80"/>
                      </a:lnTo>
                      <a:lnTo>
                        <a:pt x="42" y="77"/>
                      </a:lnTo>
                      <a:lnTo>
                        <a:pt x="42" y="77"/>
                      </a:lnTo>
                      <a:lnTo>
                        <a:pt x="24" y="73"/>
                      </a:lnTo>
                      <a:lnTo>
                        <a:pt x="24" y="73"/>
                      </a:lnTo>
                      <a:lnTo>
                        <a:pt x="17" y="70"/>
                      </a:lnTo>
                      <a:lnTo>
                        <a:pt x="17" y="70"/>
                      </a:lnTo>
                      <a:lnTo>
                        <a:pt x="13" y="67"/>
                      </a:lnTo>
                      <a:lnTo>
                        <a:pt x="12" y="67"/>
                      </a:lnTo>
                      <a:lnTo>
                        <a:pt x="11" y="66"/>
                      </a:lnTo>
                      <a:lnTo>
                        <a:pt x="9" y="69"/>
                      </a:lnTo>
                      <a:lnTo>
                        <a:pt x="12" y="67"/>
                      </a:lnTo>
                      <a:lnTo>
                        <a:pt x="12" y="67"/>
                      </a:lnTo>
                      <a:lnTo>
                        <a:pt x="11" y="66"/>
                      </a:lnTo>
                      <a:lnTo>
                        <a:pt x="9" y="69"/>
                      </a:lnTo>
                      <a:lnTo>
                        <a:pt x="12" y="67"/>
                      </a:lnTo>
                      <a:lnTo>
                        <a:pt x="9" y="70"/>
                      </a:lnTo>
                      <a:lnTo>
                        <a:pt x="13" y="70"/>
                      </a:lnTo>
                      <a:lnTo>
                        <a:pt x="13" y="70"/>
                      </a:lnTo>
                      <a:lnTo>
                        <a:pt x="12" y="67"/>
                      </a:lnTo>
                      <a:lnTo>
                        <a:pt x="9" y="70"/>
                      </a:lnTo>
                      <a:lnTo>
                        <a:pt x="13" y="70"/>
                      </a:lnTo>
                      <a:lnTo>
                        <a:pt x="9" y="70"/>
                      </a:lnTo>
                      <a:lnTo>
                        <a:pt x="13" y="72"/>
                      </a:lnTo>
                      <a:lnTo>
                        <a:pt x="13" y="72"/>
                      </a:lnTo>
                      <a:lnTo>
                        <a:pt x="13" y="70"/>
                      </a:lnTo>
                      <a:lnTo>
                        <a:pt x="9" y="70"/>
                      </a:lnTo>
                      <a:lnTo>
                        <a:pt x="13" y="72"/>
                      </a:lnTo>
                      <a:lnTo>
                        <a:pt x="11" y="71"/>
                      </a:lnTo>
                      <a:lnTo>
                        <a:pt x="13" y="72"/>
                      </a:lnTo>
                      <a:lnTo>
                        <a:pt x="13" y="72"/>
                      </a:lnTo>
                      <a:lnTo>
                        <a:pt x="11" y="71"/>
                      </a:lnTo>
                      <a:lnTo>
                        <a:pt x="13" y="72"/>
                      </a:lnTo>
                      <a:lnTo>
                        <a:pt x="12" y="72"/>
                      </a:lnTo>
                      <a:lnTo>
                        <a:pt x="13" y="72"/>
                      </a:lnTo>
                      <a:lnTo>
                        <a:pt x="13" y="72"/>
                      </a:lnTo>
                      <a:lnTo>
                        <a:pt x="12" y="72"/>
                      </a:lnTo>
                      <a:lnTo>
                        <a:pt x="13" y="72"/>
                      </a:lnTo>
                      <a:lnTo>
                        <a:pt x="13" y="72"/>
                      </a:lnTo>
                      <a:lnTo>
                        <a:pt x="15" y="71"/>
                      </a:lnTo>
                      <a:lnTo>
                        <a:pt x="15" y="71"/>
                      </a:lnTo>
                      <a:lnTo>
                        <a:pt x="21" y="67"/>
                      </a:lnTo>
                      <a:lnTo>
                        <a:pt x="21" y="67"/>
                      </a:lnTo>
                      <a:lnTo>
                        <a:pt x="24" y="66"/>
                      </a:lnTo>
                      <a:lnTo>
                        <a:pt x="24" y="66"/>
                      </a:lnTo>
                      <a:lnTo>
                        <a:pt x="25" y="66"/>
                      </a:lnTo>
                      <a:lnTo>
                        <a:pt x="26" y="66"/>
                      </a:lnTo>
                      <a:lnTo>
                        <a:pt x="27" y="66"/>
                      </a:lnTo>
                      <a:lnTo>
                        <a:pt x="27" y="66"/>
                      </a:lnTo>
                      <a:lnTo>
                        <a:pt x="27" y="66"/>
                      </a:lnTo>
                      <a:lnTo>
                        <a:pt x="37" y="62"/>
                      </a:lnTo>
                      <a:lnTo>
                        <a:pt x="44" y="59"/>
                      </a:lnTo>
                      <a:lnTo>
                        <a:pt x="44" y="59"/>
                      </a:lnTo>
                      <a:lnTo>
                        <a:pt x="47" y="56"/>
                      </a:lnTo>
                      <a:lnTo>
                        <a:pt x="49" y="52"/>
                      </a:lnTo>
                      <a:lnTo>
                        <a:pt x="49" y="52"/>
                      </a:lnTo>
                      <a:lnTo>
                        <a:pt x="50" y="49"/>
                      </a:lnTo>
                      <a:lnTo>
                        <a:pt x="51" y="45"/>
                      </a:lnTo>
                      <a:lnTo>
                        <a:pt x="51" y="45"/>
                      </a:lnTo>
                      <a:lnTo>
                        <a:pt x="50" y="38"/>
                      </a:lnTo>
                      <a:lnTo>
                        <a:pt x="48" y="32"/>
                      </a:lnTo>
                      <a:lnTo>
                        <a:pt x="48" y="32"/>
                      </a:lnTo>
                      <a:lnTo>
                        <a:pt x="40" y="14"/>
                      </a:lnTo>
                      <a:lnTo>
                        <a:pt x="34" y="16"/>
                      </a:lnTo>
                      <a:lnTo>
                        <a:pt x="40" y="14"/>
                      </a:lnTo>
                      <a:lnTo>
                        <a:pt x="34" y="16"/>
                      </a:lnTo>
                      <a:lnTo>
                        <a:pt x="29" y="19"/>
                      </a:lnTo>
                      <a:lnTo>
                        <a:pt x="29" y="19"/>
                      </a:lnTo>
                      <a:lnTo>
                        <a:pt x="36" y="36"/>
                      </a:lnTo>
                      <a:lnTo>
                        <a:pt x="36" y="36"/>
                      </a:lnTo>
                      <a:lnTo>
                        <a:pt x="38" y="42"/>
                      </a:lnTo>
                      <a:lnTo>
                        <a:pt x="39" y="45"/>
                      </a:lnTo>
                      <a:lnTo>
                        <a:pt x="39" y="45"/>
                      </a:lnTo>
                      <a:lnTo>
                        <a:pt x="39" y="46"/>
                      </a:lnTo>
                      <a:lnTo>
                        <a:pt x="39" y="46"/>
                      </a:lnTo>
                      <a:lnTo>
                        <a:pt x="38" y="47"/>
                      </a:lnTo>
                      <a:lnTo>
                        <a:pt x="38" y="47"/>
                      </a:lnTo>
                      <a:lnTo>
                        <a:pt x="33" y="50"/>
                      </a:lnTo>
                      <a:lnTo>
                        <a:pt x="33" y="50"/>
                      </a:lnTo>
                      <a:lnTo>
                        <a:pt x="24" y="54"/>
                      </a:lnTo>
                      <a:lnTo>
                        <a:pt x="26" y="60"/>
                      </a:lnTo>
                      <a:lnTo>
                        <a:pt x="26" y="54"/>
                      </a:lnTo>
                      <a:lnTo>
                        <a:pt x="26" y="54"/>
                      </a:lnTo>
                      <a:lnTo>
                        <a:pt x="22" y="55"/>
                      </a:lnTo>
                      <a:lnTo>
                        <a:pt x="22" y="55"/>
                      </a:lnTo>
                      <a:lnTo>
                        <a:pt x="16" y="56"/>
                      </a:lnTo>
                      <a:lnTo>
                        <a:pt x="10" y="59"/>
                      </a:lnTo>
                      <a:lnTo>
                        <a:pt x="10" y="59"/>
                      </a:lnTo>
                      <a:lnTo>
                        <a:pt x="5" y="63"/>
                      </a:lnTo>
                      <a:lnTo>
                        <a:pt x="5" y="63"/>
                      </a:lnTo>
                      <a:lnTo>
                        <a:pt x="2" y="66"/>
                      </a:lnTo>
                      <a:lnTo>
                        <a:pt x="2" y="66"/>
                      </a:lnTo>
                      <a:lnTo>
                        <a:pt x="1" y="67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1" y="72"/>
                      </a:lnTo>
                      <a:lnTo>
                        <a:pt x="2" y="74"/>
                      </a:lnTo>
                      <a:lnTo>
                        <a:pt x="2" y="74"/>
                      </a:lnTo>
                      <a:lnTo>
                        <a:pt x="6" y="77"/>
                      </a:lnTo>
                      <a:lnTo>
                        <a:pt x="8" y="72"/>
                      </a:lnTo>
                      <a:lnTo>
                        <a:pt x="3" y="76"/>
                      </a:lnTo>
                      <a:lnTo>
                        <a:pt x="3" y="76"/>
                      </a:lnTo>
                      <a:lnTo>
                        <a:pt x="7" y="78"/>
                      </a:lnTo>
                      <a:lnTo>
                        <a:pt x="11" y="80"/>
                      </a:lnTo>
                      <a:lnTo>
                        <a:pt x="18" y="84"/>
                      </a:lnTo>
                      <a:lnTo>
                        <a:pt x="18" y="84"/>
                      </a:lnTo>
                      <a:lnTo>
                        <a:pt x="30" y="87"/>
                      </a:lnTo>
                      <a:lnTo>
                        <a:pt x="30" y="87"/>
                      </a:lnTo>
                      <a:lnTo>
                        <a:pt x="38" y="89"/>
                      </a:lnTo>
                      <a:lnTo>
                        <a:pt x="45" y="91"/>
                      </a:lnTo>
                      <a:lnTo>
                        <a:pt x="45" y="91"/>
                      </a:lnTo>
                      <a:lnTo>
                        <a:pt x="48" y="94"/>
                      </a:lnTo>
                      <a:lnTo>
                        <a:pt x="48" y="94"/>
                      </a:lnTo>
                      <a:lnTo>
                        <a:pt x="48" y="95"/>
                      </a:lnTo>
                      <a:lnTo>
                        <a:pt x="48" y="96"/>
                      </a:lnTo>
                      <a:lnTo>
                        <a:pt x="54" y="97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46" y="109"/>
                      </a:lnTo>
                      <a:lnTo>
                        <a:pt x="45" y="124"/>
                      </a:lnTo>
                      <a:lnTo>
                        <a:pt x="45" y="124"/>
                      </a:lnTo>
                      <a:lnTo>
                        <a:pt x="46" y="130"/>
                      </a:lnTo>
                      <a:lnTo>
                        <a:pt x="47" y="136"/>
                      </a:lnTo>
                      <a:lnTo>
                        <a:pt x="47" y="136"/>
                      </a:lnTo>
                      <a:lnTo>
                        <a:pt x="48" y="139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lnTo>
                        <a:pt x="53" y="144"/>
                      </a:lnTo>
                      <a:lnTo>
                        <a:pt x="53" y="144"/>
                      </a:lnTo>
                      <a:lnTo>
                        <a:pt x="57" y="144"/>
                      </a:lnTo>
                      <a:lnTo>
                        <a:pt x="57" y="144"/>
                      </a:lnTo>
                      <a:lnTo>
                        <a:pt x="61" y="143"/>
                      </a:lnTo>
                      <a:lnTo>
                        <a:pt x="61" y="143"/>
                      </a:lnTo>
                      <a:lnTo>
                        <a:pt x="64" y="142"/>
                      </a:lnTo>
                      <a:lnTo>
                        <a:pt x="66" y="139"/>
                      </a:lnTo>
                      <a:lnTo>
                        <a:pt x="66" y="139"/>
                      </a:lnTo>
                      <a:lnTo>
                        <a:pt x="75" y="129"/>
                      </a:lnTo>
                      <a:lnTo>
                        <a:pt x="75" y="129"/>
                      </a:lnTo>
                      <a:lnTo>
                        <a:pt x="86" y="112"/>
                      </a:lnTo>
                      <a:lnTo>
                        <a:pt x="86" y="112"/>
                      </a:lnTo>
                      <a:lnTo>
                        <a:pt x="91" y="107"/>
                      </a:lnTo>
                      <a:lnTo>
                        <a:pt x="91" y="107"/>
                      </a:lnTo>
                      <a:lnTo>
                        <a:pt x="92" y="106"/>
                      </a:lnTo>
                      <a:lnTo>
                        <a:pt x="92" y="106"/>
                      </a:lnTo>
                      <a:lnTo>
                        <a:pt x="91" y="104"/>
                      </a:lnTo>
                      <a:lnTo>
                        <a:pt x="91" y="106"/>
                      </a:lnTo>
                      <a:lnTo>
                        <a:pt x="91" y="106"/>
                      </a:lnTo>
                      <a:lnTo>
                        <a:pt x="92" y="106"/>
                      </a:lnTo>
                      <a:lnTo>
                        <a:pt x="91" y="104"/>
                      </a:lnTo>
                      <a:lnTo>
                        <a:pt x="91" y="106"/>
                      </a:lnTo>
                      <a:lnTo>
                        <a:pt x="91" y="103"/>
                      </a:lnTo>
                      <a:lnTo>
                        <a:pt x="90" y="106"/>
                      </a:lnTo>
                      <a:lnTo>
                        <a:pt x="91" y="106"/>
                      </a:lnTo>
                      <a:lnTo>
                        <a:pt x="91" y="103"/>
                      </a:lnTo>
                      <a:lnTo>
                        <a:pt x="90" y="106"/>
                      </a:lnTo>
                      <a:lnTo>
                        <a:pt x="92" y="100"/>
                      </a:lnTo>
                      <a:lnTo>
                        <a:pt x="90" y="106"/>
                      </a:lnTo>
                      <a:lnTo>
                        <a:pt x="90" y="106"/>
                      </a:lnTo>
                      <a:lnTo>
                        <a:pt x="103" y="112"/>
                      </a:lnTo>
                      <a:lnTo>
                        <a:pt x="103" y="112"/>
                      </a:lnTo>
                      <a:lnTo>
                        <a:pt x="110" y="114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32" y="118"/>
                      </a:lnTo>
                      <a:lnTo>
                        <a:pt x="132" y="112"/>
                      </a:lnTo>
                      <a:lnTo>
                        <a:pt x="131" y="118"/>
                      </a:lnTo>
                      <a:lnTo>
                        <a:pt x="131" y="118"/>
                      </a:lnTo>
                      <a:lnTo>
                        <a:pt x="135" y="118"/>
                      </a:lnTo>
                      <a:lnTo>
                        <a:pt x="135" y="118"/>
                      </a:lnTo>
                      <a:lnTo>
                        <a:pt x="141" y="117"/>
                      </a:lnTo>
                      <a:lnTo>
                        <a:pt x="141" y="117"/>
                      </a:lnTo>
                      <a:lnTo>
                        <a:pt x="143" y="116"/>
                      </a:lnTo>
                      <a:lnTo>
                        <a:pt x="146" y="114"/>
                      </a:lnTo>
                      <a:lnTo>
                        <a:pt x="146" y="114"/>
                      </a:lnTo>
                      <a:lnTo>
                        <a:pt x="147" y="111"/>
                      </a:lnTo>
                      <a:lnTo>
                        <a:pt x="148" y="108"/>
                      </a:lnTo>
                      <a:lnTo>
                        <a:pt x="148" y="108"/>
                      </a:lnTo>
                      <a:lnTo>
                        <a:pt x="147" y="104"/>
                      </a:lnTo>
                      <a:lnTo>
                        <a:pt x="146" y="101"/>
                      </a:lnTo>
                      <a:lnTo>
                        <a:pt x="146" y="101"/>
                      </a:lnTo>
                      <a:lnTo>
                        <a:pt x="143" y="96"/>
                      </a:lnTo>
                      <a:lnTo>
                        <a:pt x="141" y="91"/>
                      </a:lnTo>
                      <a:lnTo>
                        <a:pt x="141" y="91"/>
                      </a:lnTo>
                      <a:lnTo>
                        <a:pt x="134" y="84"/>
                      </a:lnTo>
                      <a:lnTo>
                        <a:pt x="134" y="84"/>
                      </a:lnTo>
                      <a:lnTo>
                        <a:pt x="134" y="84"/>
                      </a:lnTo>
                      <a:lnTo>
                        <a:pt x="129" y="79"/>
                      </a:lnTo>
                      <a:lnTo>
                        <a:pt x="127" y="75"/>
                      </a:lnTo>
                      <a:lnTo>
                        <a:pt x="127" y="75"/>
                      </a:lnTo>
                      <a:lnTo>
                        <a:pt x="125" y="71"/>
                      </a:lnTo>
                      <a:lnTo>
                        <a:pt x="125" y="67"/>
                      </a:lnTo>
                      <a:lnTo>
                        <a:pt x="125" y="67"/>
                      </a:lnTo>
                      <a:lnTo>
                        <a:pt x="125" y="61"/>
                      </a:lnTo>
                      <a:lnTo>
                        <a:pt x="127" y="56"/>
                      </a:lnTo>
                      <a:lnTo>
                        <a:pt x="127" y="56"/>
                      </a:lnTo>
                      <a:lnTo>
                        <a:pt x="132" y="46"/>
                      </a:lnTo>
                      <a:lnTo>
                        <a:pt x="137" y="36"/>
                      </a:lnTo>
                      <a:lnTo>
                        <a:pt x="137" y="36"/>
                      </a:lnTo>
                      <a:lnTo>
                        <a:pt x="143" y="25"/>
                      </a:lnTo>
                      <a:lnTo>
                        <a:pt x="145" y="20"/>
                      </a:lnTo>
                      <a:lnTo>
                        <a:pt x="145" y="13"/>
                      </a:lnTo>
                      <a:lnTo>
                        <a:pt x="145" y="13"/>
                      </a:lnTo>
                      <a:lnTo>
                        <a:pt x="144" y="10"/>
                      </a:lnTo>
                      <a:lnTo>
                        <a:pt x="144" y="10"/>
                      </a:lnTo>
                      <a:lnTo>
                        <a:pt x="143" y="8"/>
                      </a:lnTo>
                      <a:lnTo>
                        <a:pt x="143" y="8"/>
                      </a:lnTo>
                      <a:lnTo>
                        <a:pt x="140" y="6"/>
                      </a:lnTo>
                      <a:lnTo>
                        <a:pt x="140" y="6"/>
                      </a:lnTo>
                      <a:lnTo>
                        <a:pt x="137" y="6"/>
                      </a:lnTo>
                      <a:lnTo>
                        <a:pt x="137" y="6"/>
                      </a:lnTo>
                      <a:lnTo>
                        <a:pt x="134" y="6"/>
                      </a:lnTo>
                      <a:lnTo>
                        <a:pt x="134" y="6"/>
                      </a:lnTo>
                      <a:lnTo>
                        <a:pt x="131" y="7"/>
                      </a:lnTo>
                      <a:lnTo>
                        <a:pt x="131" y="7"/>
                      </a:lnTo>
                      <a:lnTo>
                        <a:pt x="130" y="7"/>
                      </a:lnTo>
                      <a:lnTo>
                        <a:pt x="130" y="7"/>
                      </a:lnTo>
                      <a:lnTo>
                        <a:pt x="129" y="7"/>
                      </a:lnTo>
                      <a:lnTo>
                        <a:pt x="130" y="8"/>
                      </a:lnTo>
                      <a:lnTo>
                        <a:pt x="130" y="7"/>
                      </a:lnTo>
                      <a:lnTo>
                        <a:pt x="129" y="7"/>
                      </a:lnTo>
                      <a:lnTo>
                        <a:pt x="130" y="8"/>
                      </a:lnTo>
                      <a:lnTo>
                        <a:pt x="130" y="7"/>
                      </a:lnTo>
                      <a:lnTo>
                        <a:pt x="130" y="7"/>
                      </a:lnTo>
                      <a:lnTo>
                        <a:pt x="124" y="8"/>
                      </a:lnTo>
                      <a:lnTo>
                        <a:pt x="118" y="10"/>
                      </a:lnTo>
                      <a:lnTo>
                        <a:pt x="118" y="10"/>
                      </a:lnTo>
                      <a:lnTo>
                        <a:pt x="110" y="14"/>
                      </a:lnTo>
                      <a:lnTo>
                        <a:pt x="102" y="20"/>
                      </a:lnTo>
                      <a:lnTo>
                        <a:pt x="102" y="20"/>
                      </a:lnTo>
                      <a:lnTo>
                        <a:pt x="91" y="29"/>
                      </a:lnTo>
                      <a:lnTo>
                        <a:pt x="90" y="30"/>
                      </a:lnTo>
                      <a:lnTo>
                        <a:pt x="90" y="31"/>
                      </a:lnTo>
                      <a:lnTo>
                        <a:pt x="90" y="31"/>
                      </a:lnTo>
                      <a:lnTo>
                        <a:pt x="88" y="34"/>
                      </a:lnTo>
                      <a:lnTo>
                        <a:pt x="87" y="35"/>
                      </a:lnTo>
                      <a:lnTo>
                        <a:pt x="87" y="35"/>
                      </a:lnTo>
                      <a:lnTo>
                        <a:pt x="88" y="36"/>
                      </a:lnTo>
                      <a:lnTo>
                        <a:pt x="88" y="34"/>
                      </a:lnTo>
                      <a:lnTo>
                        <a:pt x="87" y="35"/>
                      </a:lnTo>
                      <a:lnTo>
                        <a:pt x="88" y="36"/>
                      </a:lnTo>
                      <a:lnTo>
                        <a:pt x="88" y="34"/>
                      </a:lnTo>
                      <a:lnTo>
                        <a:pt x="89" y="37"/>
                      </a:lnTo>
                      <a:lnTo>
                        <a:pt x="89" y="34"/>
                      </a:lnTo>
                      <a:lnTo>
                        <a:pt x="89" y="34"/>
                      </a:lnTo>
                      <a:lnTo>
                        <a:pt x="88" y="34"/>
                      </a:lnTo>
                      <a:lnTo>
                        <a:pt x="89" y="37"/>
                      </a:lnTo>
                      <a:lnTo>
                        <a:pt x="89" y="34"/>
                      </a:lnTo>
                      <a:lnTo>
                        <a:pt x="89" y="38"/>
                      </a:lnTo>
                      <a:lnTo>
                        <a:pt x="90" y="34"/>
                      </a:lnTo>
                      <a:lnTo>
                        <a:pt x="90" y="34"/>
                      </a:lnTo>
                      <a:lnTo>
                        <a:pt x="89" y="34"/>
                      </a:lnTo>
                      <a:lnTo>
                        <a:pt x="89" y="38"/>
                      </a:lnTo>
                      <a:lnTo>
                        <a:pt x="90" y="34"/>
                      </a:lnTo>
                      <a:lnTo>
                        <a:pt x="90" y="36"/>
                      </a:lnTo>
                      <a:lnTo>
                        <a:pt x="91" y="35"/>
                      </a:lnTo>
                      <a:lnTo>
                        <a:pt x="90" y="34"/>
                      </a:lnTo>
                      <a:lnTo>
                        <a:pt x="90" y="36"/>
                      </a:lnTo>
                      <a:lnTo>
                        <a:pt x="91" y="35"/>
                      </a:lnTo>
                      <a:lnTo>
                        <a:pt x="89" y="33"/>
                      </a:lnTo>
                      <a:lnTo>
                        <a:pt x="87" y="33"/>
                      </a:lnTo>
                      <a:lnTo>
                        <a:pt x="87" y="34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4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7" y="33"/>
                      </a:lnTo>
                      <a:lnTo>
                        <a:pt x="86" y="32"/>
                      </a:lnTo>
                      <a:lnTo>
                        <a:pt x="86" y="32"/>
                      </a:lnTo>
                      <a:lnTo>
                        <a:pt x="82" y="28"/>
                      </a:lnTo>
                      <a:lnTo>
                        <a:pt x="82" y="28"/>
                      </a:lnTo>
                      <a:lnTo>
                        <a:pt x="79" y="22"/>
                      </a:lnTo>
                      <a:lnTo>
                        <a:pt x="73" y="16"/>
                      </a:lnTo>
                      <a:lnTo>
                        <a:pt x="73" y="16"/>
                      </a:lnTo>
                      <a:lnTo>
                        <a:pt x="66" y="10"/>
                      </a:lnTo>
                      <a:lnTo>
                        <a:pt x="61" y="7"/>
                      </a:lnTo>
                      <a:lnTo>
                        <a:pt x="57" y="5"/>
                      </a:lnTo>
                      <a:lnTo>
                        <a:pt x="54" y="10"/>
                      </a:lnTo>
                      <a:lnTo>
                        <a:pt x="57" y="5"/>
                      </a:lnTo>
                      <a:lnTo>
                        <a:pt x="57" y="5"/>
                      </a:lnTo>
                      <a:lnTo>
                        <a:pt x="49" y="2"/>
                      </a:lnTo>
                      <a:lnTo>
                        <a:pt x="49" y="2"/>
                      </a:lnTo>
                      <a:lnTo>
                        <a:pt x="44" y="0"/>
                      </a:lnTo>
                      <a:lnTo>
                        <a:pt x="39" y="0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32" y="1"/>
                      </a:lnTo>
                      <a:lnTo>
                        <a:pt x="29" y="4"/>
                      </a:lnTo>
                      <a:lnTo>
                        <a:pt x="29" y="4"/>
                      </a:lnTo>
                      <a:lnTo>
                        <a:pt x="28" y="7"/>
                      </a:lnTo>
                      <a:lnTo>
                        <a:pt x="27" y="11"/>
                      </a:lnTo>
                      <a:lnTo>
                        <a:pt x="27" y="11"/>
                      </a:lnTo>
                      <a:lnTo>
                        <a:pt x="27" y="14"/>
                      </a:lnTo>
                      <a:lnTo>
                        <a:pt x="28" y="18"/>
                      </a:lnTo>
                      <a:lnTo>
                        <a:pt x="29" y="18"/>
                      </a:lnTo>
                      <a:lnTo>
                        <a:pt x="29" y="19"/>
                      </a:lnTo>
                      <a:lnTo>
                        <a:pt x="34" y="16"/>
                      </a:lnTo>
                      <a:close/>
                    </a:path>
                  </a:pathLst>
                </a:custGeom>
                <a:solidFill>
                  <a:srgbClr val="AADC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</p:grpSp>
          <p:grpSp>
            <p:nvGrpSpPr>
              <p:cNvPr id="679" name="组合 678"/>
              <p:cNvGrpSpPr/>
              <p:nvPr/>
            </p:nvGrpSpPr>
            <p:grpSpPr>
              <a:xfrm>
                <a:off x="3813534" y="2574032"/>
                <a:ext cx="5509420" cy="550862"/>
                <a:chOff x="3813534" y="2574032"/>
                <a:chExt cx="5509420" cy="550862"/>
              </a:xfrm>
            </p:grpSpPr>
            <p:sp>
              <p:nvSpPr>
                <p:cNvPr id="367" name="Freeform 5"/>
                <p:cNvSpPr/>
                <p:nvPr/>
              </p:nvSpPr>
              <p:spPr bwMode="auto">
                <a:xfrm>
                  <a:off x="6148746" y="2586732"/>
                  <a:ext cx="528637" cy="536575"/>
                </a:xfrm>
                <a:custGeom>
                  <a:avLst/>
                  <a:gdLst>
                    <a:gd name="T0" fmla="*/ 100 w 666"/>
                    <a:gd name="T1" fmla="*/ 1 h 677"/>
                    <a:gd name="T2" fmla="*/ 72 w 666"/>
                    <a:gd name="T3" fmla="*/ 15 h 677"/>
                    <a:gd name="T4" fmla="*/ 60 w 666"/>
                    <a:gd name="T5" fmla="*/ 24 h 677"/>
                    <a:gd name="T6" fmla="*/ 13 w 666"/>
                    <a:gd name="T7" fmla="*/ 71 h 677"/>
                    <a:gd name="T8" fmla="*/ 1 w 666"/>
                    <a:gd name="T9" fmla="*/ 99 h 677"/>
                    <a:gd name="T10" fmla="*/ 2 w 666"/>
                    <a:gd name="T11" fmla="*/ 127 h 677"/>
                    <a:gd name="T12" fmla="*/ 15 w 666"/>
                    <a:gd name="T13" fmla="*/ 151 h 677"/>
                    <a:gd name="T14" fmla="*/ 40 w 666"/>
                    <a:gd name="T15" fmla="*/ 166 h 677"/>
                    <a:gd name="T16" fmla="*/ 65 w 666"/>
                    <a:gd name="T17" fmla="*/ 163 h 677"/>
                    <a:gd name="T18" fmla="*/ 80 w 666"/>
                    <a:gd name="T19" fmla="*/ 156 h 677"/>
                    <a:gd name="T20" fmla="*/ 103 w 666"/>
                    <a:gd name="T21" fmla="*/ 133 h 677"/>
                    <a:gd name="T22" fmla="*/ 121 w 666"/>
                    <a:gd name="T23" fmla="*/ 139 h 677"/>
                    <a:gd name="T24" fmla="*/ 182 w 666"/>
                    <a:gd name="T25" fmla="*/ 194 h 677"/>
                    <a:gd name="T26" fmla="*/ 214 w 666"/>
                    <a:gd name="T27" fmla="*/ 241 h 677"/>
                    <a:gd name="T28" fmla="*/ 218 w 666"/>
                    <a:gd name="T29" fmla="*/ 264 h 677"/>
                    <a:gd name="T30" fmla="*/ 188 w 666"/>
                    <a:gd name="T31" fmla="*/ 323 h 677"/>
                    <a:gd name="T32" fmla="*/ 160 w 666"/>
                    <a:gd name="T33" fmla="*/ 421 h 677"/>
                    <a:gd name="T34" fmla="*/ 159 w 666"/>
                    <a:gd name="T35" fmla="*/ 467 h 677"/>
                    <a:gd name="T36" fmla="*/ 174 w 666"/>
                    <a:gd name="T37" fmla="*/ 551 h 677"/>
                    <a:gd name="T38" fmla="*/ 200 w 666"/>
                    <a:gd name="T39" fmla="*/ 605 h 677"/>
                    <a:gd name="T40" fmla="*/ 253 w 666"/>
                    <a:gd name="T41" fmla="*/ 658 h 677"/>
                    <a:gd name="T42" fmla="*/ 316 w 666"/>
                    <a:gd name="T43" fmla="*/ 677 h 677"/>
                    <a:gd name="T44" fmla="*/ 327 w 666"/>
                    <a:gd name="T45" fmla="*/ 677 h 677"/>
                    <a:gd name="T46" fmla="*/ 363 w 666"/>
                    <a:gd name="T47" fmla="*/ 668 h 677"/>
                    <a:gd name="T48" fmla="*/ 389 w 666"/>
                    <a:gd name="T49" fmla="*/ 654 h 677"/>
                    <a:gd name="T50" fmla="*/ 427 w 666"/>
                    <a:gd name="T51" fmla="*/ 618 h 677"/>
                    <a:gd name="T52" fmla="*/ 455 w 666"/>
                    <a:gd name="T53" fmla="*/ 571 h 677"/>
                    <a:gd name="T54" fmla="*/ 474 w 666"/>
                    <a:gd name="T55" fmla="*/ 514 h 677"/>
                    <a:gd name="T56" fmla="*/ 482 w 666"/>
                    <a:gd name="T57" fmla="*/ 450 h 677"/>
                    <a:gd name="T58" fmla="*/ 478 w 666"/>
                    <a:gd name="T59" fmla="*/ 407 h 677"/>
                    <a:gd name="T60" fmla="*/ 458 w 666"/>
                    <a:gd name="T61" fmla="*/ 340 h 677"/>
                    <a:gd name="T62" fmla="*/ 417 w 666"/>
                    <a:gd name="T63" fmla="*/ 262 h 677"/>
                    <a:gd name="T64" fmla="*/ 452 w 666"/>
                    <a:gd name="T65" fmla="*/ 213 h 677"/>
                    <a:gd name="T66" fmla="*/ 503 w 666"/>
                    <a:gd name="T67" fmla="*/ 157 h 677"/>
                    <a:gd name="T68" fmla="*/ 530 w 666"/>
                    <a:gd name="T69" fmla="*/ 139 h 677"/>
                    <a:gd name="T70" fmla="*/ 552 w 666"/>
                    <a:gd name="T71" fmla="*/ 137 h 677"/>
                    <a:gd name="T72" fmla="*/ 562 w 666"/>
                    <a:gd name="T73" fmla="*/ 144 h 677"/>
                    <a:gd name="T74" fmla="*/ 577 w 666"/>
                    <a:gd name="T75" fmla="*/ 157 h 677"/>
                    <a:gd name="T76" fmla="*/ 612 w 666"/>
                    <a:gd name="T77" fmla="*/ 165 h 677"/>
                    <a:gd name="T78" fmla="*/ 633 w 666"/>
                    <a:gd name="T79" fmla="*/ 162 h 677"/>
                    <a:gd name="T80" fmla="*/ 649 w 666"/>
                    <a:gd name="T81" fmla="*/ 154 h 677"/>
                    <a:gd name="T82" fmla="*/ 662 w 666"/>
                    <a:gd name="T83" fmla="*/ 137 h 677"/>
                    <a:gd name="T84" fmla="*/ 666 w 666"/>
                    <a:gd name="T85" fmla="*/ 115 h 677"/>
                    <a:gd name="T86" fmla="*/ 662 w 666"/>
                    <a:gd name="T87" fmla="*/ 91 h 677"/>
                    <a:gd name="T88" fmla="*/ 650 w 666"/>
                    <a:gd name="T89" fmla="*/ 68 h 677"/>
                    <a:gd name="T90" fmla="*/ 635 w 666"/>
                    <a:gd name="T91" fmla="*/ 49 h 677"/>
                    <a:gd name="T92" fmla="*/ 582 w 666"/>
                    <a:gd name="T93" fmla="*/ 14 h 677"/>
                    <a:gd name="T94" fmla="*/ 561 w 666"/>
                    <a:gd name="T95" fmla="*/ 9 h 677"/>
                    <a:gd name="T96" fmla="*/ 535 w 666"/>
                    <a:gd name="T97" fmla="*/ 10 h 677"/>
                    <a:gd name="T98" fmla="*/ 488 w 666"/>
                    <a:gd name="T99" fmla="*/ 30 h 677"/>
                    <a:gd name="T100" fmla="*/ 452 w 666"/>
                    <a:gd name="T101" fmla="*/ 61 h 677"/>
                    <a:gd name="T102" fmla="*/ 399 w 666"/>
                    <a:gd name="T103" fmla="*/ 127 h 677"/>
                    <a:gd name="T104" fmla="*/ 347 w 666"/>
                    <a:gd name="T105" fmla="*/ 219 h 677"/>
                    <a:gd name="T106" fmla="*/ 323 w 666"/>
                    <a:gd name="T107" fmla="*/ 217 h 677"/>
                    <a:gd name="T108" fmla="*/ 299 w 666"/>
                    <a:gd name="T109" fmla="*/ 219 h 677"/>
                    <a:gd name="T110" fmla="*/ 257 w 666"/>
                    <a:gd name="T111" fmla="*/ 138 h 677"/>
                    <a:gd name="T112" fmla="*/ 213 w 666"/>
                    <a:gd name="T113" fmla="*/ 71 h 677"/>
                    <a:gd name="T114" fmla="*/ 158 w 666"/>
                    <a:gd name="T115" fmla="*/ 18 h 677"/>
                    <a:gd name="T116" fmla="*/ 128 w 666"/>
                    <a:gd name="T117" fmla="*/ 2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6" h="677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1"/>
                      </a:lnTo>
                      <a:lnTo>
                        <a:pt x="88" y="5"/>
                      </a:lnTo>
                      <a:lnTo>
                        <a:pt x="79" y="10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0" y="24"/>
                      </a:lnTo>
                      <a:lnTo>
                        <a:pt x="60" y="24"/>
                      </a:lnTo>
                      <a:lnTo>
                        <a:pt x="43" y="37"/>
                      </a:lnTo>
                      <a:lnTo>
                        <a:pt x="29" y="50"/>
                      </a:lnTo>
                      <a:lnTo>
                        <a:pt x="18" y="64"/>
                      </a:lnTo>
                      <a:lnTo>
                        <a:pt x="13" y="71"/>
                      </a:lnTo>
                      <a:lnTo>
                        <a:pt x="9" y="77"/>
                      </a:lnTo>
                      <a:lnTo>
                        <a:pt x="6" y="84"/>
                      </a:lnTo>
                      <a:lnTo>
                        <a:pt x="4" y="92"/>
                      </a:lnTo>
                      <a:lnTo>
                        <a:pt x="1" y="99"/>
                      </a:lnTo>
                      <a:lnTo>
                        <a:pt x="0" y="106"/>
                      </a:lnTo>
                      <a:lnTo>
                        <a:pt x="0" y="113"/>
                      </a:lnTo>
                      <a:lnTo>
                        <a:pt x="0" y="120"/>
                      </a:lnTo>
                      <a:lnTo>
                        <a:pt x="2" y="127"/>
                      </a:lnTo>
                      <a:lnTo>
                        <a:pt x="5" y="133"/>
                      </a:lnTo>
                      <a:lnTo>
                        <a:pt x="5" y="133"/>
                      </a:lnTo>
                      <a:lnTo>
                        <a:pt x="9" y="143"/>
                      </a:lnTo>
                      <a:lnTo>
                        <a:pt x="15" y="151"/>
                      </a:lnTo>
                      <a:lnTo>
                        <a:pt x="23" y="158"/>
                      </a:lnTo>
                      <a:lnTo>
                        <a:pt x="31" y="163"/>
                      </a:lnTo>
                      <a:lnTo>
                        <a:pt x="31" y="163"/>
                      </a:lnTo>
                      <a:lnTo>
                        <a:pt x="40" y="166"/>
                      </a:lnTo>
                      <a:lnTo>
                        <a:pt x="48" y="167"/>
                      </a:lnTo>
                      <a:lnTo>
                        <a:pt x="48" y="167"/>
                      </a:lnTo>
                      <a:lnTo>
                        <a:pt x="57" y="166"/>
                      </a:lnTo>
                      <a:lnTo>
                        <a:pt x="65" y="163"/>
                      </a:lnTo>
                      <a:lnTo>
                        <a:pt x="65" y="163"/>
                      </a:lnTo>
                      <a:lnTo>
                        <a:pt x="73" y="160"/>
                      </a:lnTo>
                      <a:lnTo>
                        <a:pt x="80" y="156"/>
                      </a:lnTo>
                      <a:lnTo>
                        <a:pt x="80" y="156"/>
                      </a:lnTo>
                      <a:lnTo>
                        <a:pt x="89" y="148"/>
                      </a:lnTo>
                      <a:lnTo>
                        <a:pt x="96" y="141"/>
                      </a:lnTo>
                      <a:lnTo>
                        <a:pt x="96" y="141"/>
                      </a:lnTo>
                      <a:lnTo>
                        <a:pt x="103" y="133"/>
                      </a:lnTo>
                      <a:lnTo>
                        <a:pt x="103" y="133"/>
                      </a:lnTo>
                      <a:lnTo>
                        <a:pt x="106" y="130"/>
                      </a:lnTo>
                      <a:lnTo>
                        <a:pt x="106" y="130"/>
                      </a:lnTo>
                      <a:lnTo>
                        <a:pt x="121" y="139"/>
                      </a:lnTo>
                      <a:lnTo>
                        <a:pt x="138" y="150"/>
                      </a:lnTo>
                      <a:lnTo>
                        <a:pt x="153" y="164"/>
                      </a:lnTo>
                      <a:lnTo>
                        <a:pt x="168" y="179"/>
                      </a:lnTo>
                      <a:lnTo>
                        <a:pt x="182" y="194"/>
                      </a:lnTo>
                      <a:lnTo>
                        <a:pt x="195" y="210"/>
                      </a:lnTo>
                      <a:lnTo>
                        <a:pt x="206" y="226"/>
                      </a:lnTo>
                      <a:lnTo>
                        <a:pt x="214" y="241"/>
                      </a:lnTo>
                      <a:lnTo>
                        <a:pt x="214" y="241"/>
                      </a:lnTo>
                      <a:lnTo>
                        <a:pt x="217" y="250"/>
                      </a:lnTo>
                      <a:lnTo>
                        <a:pt x="218" y="257"/>
                      </a:lnTo>
                      <a:lnTo>
                        <a:pt x="219" y="261"/>
                      </a:lnTo>
                      <a:lnTo>
                        <a:pt x="218" y="264"/>
                      </a:lnTo>
                      <a:lnTo>
                        <a:pt x="218" y="264"/>
                      </a:lnTo>
                      <a:lnTo>
                        <a:pt x="209" y="281"/>
                      </a:lnTo>
                      <a:lnTo>
                        <a:pt x="198" y="301"/>
                      </a:lnTo>
                      <a:lnTo>
                        <a:pt x="188" y="323"/>
                      </a:lnTo>
                      <a:lnTo>
                        <a:pt x="179" y="346"/>
                      </a:lnTo>
                      <a:lnTo>
                        <a:pt x="171" y="372"/>
                      </a:lnTo>
                      <a:lnTo>
                        <a:pt x="164" y="397"/>
                      </a:lnTo>
                      <a:lnTo>
                        <a:pt x="160" y="421"/>
                      </a:lnTo>
                      <a:lnTo>
                        <a:pt x="159" y="434"/>
                      </a:lnTo>
                      <a:lnTo>
                        <a:pt x="158" y="445"/>
                      </a:lnTo>
                      <a:lnTo>
                        <a:pt x="158" y="445"/>
                      </a:lnTo>
                      <a:lnTo>
                        <a:pt x="159" y="467"/>
                      </a:lnTo>
                      <a:lnTo>
                        <a:pt x="160" y="489"/>
                      </a:lnTo>
                      <a:lnTo>
                        <a:pt x="164" y="511"/>
                      </a:lnTo>
                      <a:lnTo>
                        <a:pt x="168" y="531"/>
                      </a:lnTo>
                      <a:lnTo>
                        <a:pt x="174" y="551"/>
                      </a:lnTo>
                      <a:lnTo>
                        <a:pt x="182" y="571"/>
                      </a:lnTo>
                      <a:lnTo>
                        <a:pt x="190" y="589"/>
                      </a:lnTo>
                      <a:lnTo>
                        <a:pt x="200" y="605"/>
                      </a:lnTo>
                      <a:lnTo>
                        <a:pt x="200" y="605"/>
                      </a:lnTo>
                      <a:lnTo>
                        <a:pt x="213" y="621"/>
                      </a:lnTo>
                      <a:lnTo>
                        <a:pt x="225" y="636"/>
                      </a:lnTo>
                      <a:lnTo>
                        <a:pt x="239" y="648"/>
                      </a:lnTo>
                      <a:lnTo>
                        <a:pt x="253" y="658"/>
                      </a:lnTo>
                      <a:lnTo>
                        <a:pt x="268" y="666"/>
                      </a:lnTo>
                      <a:lnTo>
                        <a:pt x="284" y="672"/>
                      </a:lnTo>
                      <a:lnTo>
                        <a:pt x="300" y="675"/>
                      </a:lnTo>
                      <a:lnTo>
                        <a:pt x="316" y="677"/>
                      </a:lnTo>
                      <a:lnTo>
                        <a:pt x="316" y="677"/>
                      </a:lnTo>
                      <a:lnTo>
                        <a:pt x="318" y="677"/>
                      </a:lnTo>
                      <a:lnTo>
                        <a:pt x="318" y="677"/>
                      </a:lnTo>
                      <a:lnTo>
                        <a:pt x="327" y="677"/>
                      </a:lnTo>
                      <a:lnTo>
                        <a:pt x="337" y="675"/>
                      </a:lnTo>
                      <a:lnTo>
                        <a:pt x="346" y="674"/>
                      </a:lnTo>
                      <a:lnTo>
                        <a:pt x="355" y="671"/>
                      </a:lnTo>
                      <a:lnTo>
                        <a:pt x="363" y="668"/>
                      </a:lnTo>
                      <a:lnTo>
                        <a:pt x="372" y="664"/>
                      </a:lnTo>
                      <a:lnTo>
                        <a:pt x="380" y="659"/>
                      </a:lnTo>
                      <a:lnTo>
                        <a:pt x="389" y="654"/>
                      </a:lnTo>
                      <a:lnTo>
                        <a:pt x="389" y="654"/>
                      </a:lnTo>
                      <a:lnTo>
                        <a:pt x="399" y="647"/>
                      </a:lnTo>
                      <a:lnTo>
                        <a:pt x="409" y="638"/>
                      </a:lnTo>
                      <a:lnTo>
                        <a:pt x="418" y="629"/>
                      </a:lnTo>
                      <a:lnTo>
                        <a:pt x="427" y="618"/>
                      </a:lnTo>
                      <a:lnTo>
                        <a:pt x="435" y="607"/>
                      </a:lnTo>
                      <a:lnTo>
                        <a:pt x="442" y="596"/>
                      </a:lnTo>
                      <a:lnTo>
                        <a:pt x="449" y="584"/>
                      </a:lnTo>
                      <a:lnTo>
                        <a:pt x="455" y="571"/>
                      </a:lnTo>
                      <a:lnTo>
                        <a:pt x="461" y="558"/>
                      </a:lnTo>
                      <a:lnTo>
                        <a:pt x="465" y="543"/>
                      </a:lnTo>
                      <a:lnTo>
                        <a:pt x="471" y="528"/>
                      </a:lnTo>
                      <a:lnTo>
                        <a:pt x="474" y="514"/>
                      </a:lnTo>
                      <a:lnTo>
                        <a:pt x="477" y="498"/>
                      </a:lnTo>
                      <a:lnTo>
                        <a:pt x="479" y="482"/>
                      </a:lnTo>
                      <a:lnTo>
                        <a:pt x="481" y="466"/>
                      </a:lnTo>
                      <a:lnTo>
                        <a:pt x="482" y="450"/>
                      </a:lnTo>
                      <a:lnTo>
                        <a:pt x="482" y="450"/>
                      </a:lnTo>
                      <a:lnTo>
                        <a:pt x="481" y="436"/>
                      </a:lnTo>
                      <a:lnTo>
                        <a:pt x="480" y="421"/>
                      </a:lnTo>
                      <a:lnTo>
                        <a:pt x="478" y="407"/>
                      </a:lnTo>
                      <a:lnTo>
                        <a:pt x="475" y="394"/>
                      </a:lnTo>
                      <a:lnTo>
                        <a:pt x="472" y="380"/>
                      </a:lnTo>
                      <a:lnTo>
                        <a:pt x="467" y="367"/>
                      </a:lnTo>
                      <a:lnTo>
                        <a:pt x="458" y="340"/>
                      </a:lnTo>
                      <a:lnTo>
                        <a:pt x="447" y="317"/>
                      </a:lnTo>
                      <a:lnTo>
                        <a:pt x="437" y="295"/>
                      </a:lnTo>
                      <a:lnTo>
                        <a:pt x="426" y="276"/>
                      </a:lnTo>
                      <a:lnTo>
                        <a:pt x="417" y="262"/>
                      </a:lnTo>
                      <a:lnTo>
                        <a:pt x="417" y="262"/>
                      </a:lnTo>
                      <a:lnTo>
                        <a:pt x="435" y="238"/>
                      </a:lnTo>
                      <a:lnTo>
                        <a:pt x="435" y="238"/>
                      </a:lnTo>
                      <a:lnTo>
                        <a:pt x="452" y="213"/>
                      </a:lnTo>
                      <a:lnTo>
                        <a:pt x="472" y="189"/>
                      </a:lnTo>
                      <a:lnTo>
                        <a:pt x="482" y="178"/>
                      </a:lnTo>
                      <a:lnTo>
                        <a:pt x="492" y="167"/>
                      </a:lnTo>
                      <a:lnTo>
                        <a:pt x="503" y="157"/>
                      </a:lnTo>
                      <a:lnTo>
                        <a:pt x="513" y="148"/>
                      </a:lnTo>
                      <a:lnTo>
                        <a:pt x="513" y="148"/>
                      </a:lnTo>
                      <a:lnTo>
                        <a:pt x="522" y="142"/>
                      </a:lnTo>
                      <a:lnTo>
                        <a:pt x="530" y="139"/>
                      </a:lnTo>
                      <a:lnTo>
                        <a:pt x="538" y="137"/>
                      </a:lnTo>
                      <a:lnTo>
                        <a:pt x="544" y="136"/>
                      </a:lnTo>
                      <a:lnTo>
                        <a:pt x="544" y="136"/>
                      </a:lnTo>
                      <a:lnTo>
                        <a:pt x="552" y="137"/>
                      </a:lnTo>
                      <a:lnTo>
                        <a:pt x="557" y="139"/>
                      </a:lnTo>
                      <a:lnTo>
                        <a:pt x="557" y="139"/>
                      </a:lnTo>
                      <a:lnTo>
                        <a:pt x="562" y="144"/>
                      </a:lnTo>
                      <a:lnTo>
                        <a:pt x="562" y="144"/>
                      </a:lnTo>
                      <a:lnTo>
                        <a:pt x="568" y="150"/>
                      </a:lnTo>
                      <a:lnTo>
                        <a:pt x="572" y="154"/>
                      </a:lnTo>
                      <a:lnTo>
                        <a:pt x="577" y="157"/>
                      </a:lnTo>
                      <a:lnTo>
                        <a:pt x="577" y="157"/>
                      </a:lnTo>
                      <a:lnTo>
                        <a:pt x="586" y="161"/>
                      </a:lnTo>
                      <a:lnTo>
                        <a:pt x="594" y="163"/>
                      </a:lnTo>
                      <a:lnTo>
                        <a:pt x="603" y="165"/>
                      </a:lnTo>
                      <a:lnTo>
                        <a:pt x="612" y="165"/>
                      </a:lnTo>
                      <a:lnTo>
                        <a:pt x="612" y="165"/>
                      </a:lnTo>
                      <a:lnTo>
                        <a:pt x="619" y="165"/>
                      </a:lnTo>
                      <a:lnTo>
                        <a:pt x="626" y="164"/>
                      </a:lnTo>
                      <a:lnTo>
                        <a:pt x="633" y="162"/>
                      </a:lnTo>
                      <a:lnTo>
                        <a:pt x="639" y="159"/>
                      </a:lnTo>
                      <a:lnTo>
                        <a:pt x="639" y="159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54" y="148"/>
                      </a:lnTo>
                      <a:lnTo>
                        <a:pt x="659" y="143"/>
                      </a:lnTo>
                      <a:lnTo>
                        <a:pt x="662" y="137"/>
                      </a:lnTo>
                      <a:lnTo>
                        <a:pt x="664" y="131"/>
                      </a:lnTo>
                      <a:lnTo>
                        <a:pt x="664" y="131"/>
                      </a:lnTo>
                      <a:lnTo>
                        <a:pt x="665" y="123"/>
                      </a:lnTo>
                      <a:lnTo>
                        <a:pt x="666" y="115"/>
                      </a:lnTo>
                      <a:lnTo>
                        <a:pt x="666" y="106"/>
                      </a:lnTo>
                      <a:lnTo>
                        <a:pt x="664" y="98"/>
                      </a:lnTo>
                      <a:lnTo>
                        <a:pt x="664" y="98"/>
                      </a:lnTo>
                      <a:lnTo>
                        <a:pt x="662" y="91"/>
                      </a:lnTo>
                      <a:lnTo>
                        <a:pt x="659" y="82"/>
                      </a:lnTo>
                      <a:lnTo>
                        <a:pt x="655" y="75"/>
                      </a:lnTo>
                      <a:lnTo>
                        <a:pt x="650" y="68"/>
                      </a:lnTo>
                      <a:lnTo>
                        <a:pt x="650" y="68"/>
                      </a:lnTo>
                      <a:lnTo>
                        <a:pt x="646" y="62"/>
                      </a:lnTo>
                      <a:lnTo>
                        <a:pt x="646" y="62"/>
                      </a:lnTo>
                      <a:lnTo>
                        <a:pt x="641" y="55"/>
                      </a:lnTo>
                      <a:lnTo>
                        <a:pt x="635" y="49"/>
                      </a:lnTo>
                      <a:lnTo>
                        <a:pt x="628" y="43"/>
                      </a:lnTo>
                      <a:lnTo>
                        <a:pt x="621" y="37"/>
                      </a:lnTo>
                      <a:lnTo>
                        <a:pt x="602" y="26"/>
                      </a:lnTo>
                      <a:lnTo>
                        <a:pt x="582" y="14"/>
                      </a:lnTo>
                      <a:lnTo>
                        <a:pt x="582" y="14"/>
                      </a:lnTo>
                      <a:lnTo>
                        <a:pt x="576" y="12"/>
                      </a:lnTo>
                      <a:lnTo>
                        <a:pt x="569" y="10"/>
                      </a:lnTo>
                      <a:lnTo>
                        <a:pt x="561" y="9"/>
                      </a:lnTo>
                      <a:lnTo>
                        <a:pt x="553" y="9"/>
                      </a:lnTo>
                      <a:lnTo>
                        <a:pt x="553" y="9"/>
                      </a:lnTo>
                      <a:lnTo>
                        <a:pt x="535" y="10"/>
                      </a:lnTo>
                      <a:lnTo>
                        <a:pt x="535" y="10"/>
                      </a:lnTo>
                      <a:lnTo>
                        <a:pt x="523" y="12"/>
                      </a:lnTo>
                      <a:lnTo>
                        <a:pt x="511" y="16"/>
                      </a:lnTo>
                      <a:lnTo>
                        <a:pt x="500" y="23"/>
                      </a:lnTo>
                      <a:lnTo>
                        <a:pt x="488" y="30"/>
                      </a:lnTo>
                      <a:lnTo>
                        <a:pt x="488" y="30"/>
                      </a:lnTo>
                      <a:lnTo>
                        <a:pt x="476" y="39"/>
                      </a:lnTo>
                      <a:lnTo>
                        <a:pt x="463" y="49"/>
                      </a:lnTo>
                      <a:lnTo>
                        <a:pt x="452" y="61"/>
                      </a:lnTo>
                      <a:lnTo>
                        <a:pt x="441" y="73"/>
                      </a:lnTo>
                      <a:lnTo>
                        <a:pt x="430" y="87"/>
                      </a:lnTo>
                      <a:lnTo>
                        <a:pt x="419" y="100"/>
                      </a:lnTo>
                      <a:lnTo>
                        <a:pt x="399" y="127"/>
                      </a:lnTo>
                      <a:lnTo>
                        <a:pt x="382" y="155"/>
                      </a:lnTo>
                      <a:lnTo>
                        <a:pt x="367" y="181"/>
                      </a:lnTo>
                      <a:lnTo>
                        <a:pt x="355" y="202"/>
                      </a:lnTo>
                      <a:lnTo>
                        <a:pt x="347" y="219"/>
                      </a:lnTo>
                      <a:lnTo>
                        <a:pt x="347" y="219"/>
                      </a:lnTo>
                      <a:lnTo>
                        <a:pt x="334" y="217"/>
                      </a:lnTo>
                      <a:lnTo>
                        <a:pt x="323" y="217"/>
                      </a:lnTo>
                      <a:lnTo>
                        <a:pt x="323" y="217"/>
                      </a:lnTo>
                      <a:lnTo>
                        <a:pt x="321" y="217"/>
                      </a:lnTo>
                      <a:lnTo>
                        <a:pt x="321" y="217"/>
                      </a:lnTo>
                      <a:lnTo>
                        <a:pt x="310" y="217"/>
                      </a:lnTo>
                      <a:lnTo>
                        <a:pt x="299" y="219"/>
                      </a:lnTo>
                      <a:lnTo>
                        <a:pt x="299" y="219"/>
                      </a:lnTo>
                      <a:lnTo>
                        <a:pt x="289" y="198"/>
                      </a:lnTo>
                      <a:lnTo>
                        <a:pt x="276" y="170"/>
                      </a:lnTo>
                      <a:lnTo>
                        <a:pt x="257" y="138"/>
                      </a:lnTo>
                      <a:lnTo>
                        <a:pt x="247" y="121"/>
                      </a:lnTo>
                      <a:lnTo>
                        <a:pt x="237" y="105"/>
                      </a:lnTo>
                      <a:lnTo>
                        <a:pt x="225" y="88"/>
                      </a:lnTo>
                      <a:lnTo>
                        <a:pt x="213" y="71"/>
                      </a:lnTo>
                      <a:lnTo>
                        <a:pt x="199" y="56"/>
                      </a:lnTo>
                      <a:lnTo>
                        <a:pt x="186" y="42"/>
                      </a:lnTo>
                      <a:lnTo>
                        <a:pt x="172" y="29"/>
                      </a:lnTo>
                      <a:lnTo>
                        <a:pt x="158" y="18"/>
                      </a:lnTo>
                      <a:lnTo>
                        <a:pt x="144" y="9"/>
                      </a:lnTo>
                      <a:lnTo>
                        <a:pt x="135" y="5"/>
                      </a:lnTo>
                      <a:lnTo>
                        <a:pt x="128" y="2"/>
                      </a:lnTo>
                      <a:lnTo>
                        <a:pt x="128" y="2"/>
                      </a:lnTo>
                      <a:lnTo>
                        <a:pt x="120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CB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68" name="Freeform 6"/>
                <p:cNvSpPr/>
                <p:nvPr/>
              </p:nvSpPr>
              <p:spPr bwMode="auto">
                <a:xfrm>
                  <a:off x="6148746" y="2586732"/>
                  <a:ext cx="528637" cy="536575"/>
                </a:xfrm>
                <a:custGeom>
                  <a:avLst/>
                  <a:gdLst>
                    <a:gd name="T0" fmla="*/ 100 w 666"/>
                    <a:gd name="T1" fmla="*/ 1 h 677"/>
                    <a:gd name="T2" fmla="*/ 72 w 666"/>
                    <a:gd name="T3" fmla="*/ 15 h 677"/>
                    <a:gd name="T4" fmla="*/ 60 w 666"/>
                    <a:gd name="T5" fmla="*/ 24 h 677"/>
                    <a:gd name="T6" fmla="*/ 13 w 666"/>
                    <a:gd name="T7" fmla="*/ 71 h 677"/>
                    <a:gd name="T8" fmla="*/ 1 w 666"/>
                    <a:gd name="T9" fmla="*/ 99 h 677"/>
                    <a:gd name="T10" fmla="*/ 2 w 666"/>
                    <a:gd name="T11" fmla="*/ 127 h 677"/>
                    <a:gd name="T12" fmla="*/ 15 w 666"/>
                    <a:gd name="T13" fmla="*/ 151 h 677"/>
                    <a:gd name="T14" fmla="*/ 40 w 666"/>
                    <a:gd name="T15" fmla="*/ 166 h 677"/>
                    <a:gd name="T16" fmla="*/ 65 w 666"/>
                    <a:gd name="T17" fmla="*/ 163 h 677"/>
                    <a:gd name="T18" fmla="*/ 80 w 666"/>
                    <a:gd name="T19" fmla="*/ 156 h 677"/>
                    <a:gd name="T20" fmla="*/ 103 w 666"/>
                    <a:gd name="T21" fmla="*/ 133 h 677"/>
                    <a:gd name="T22" fmla="*/ 121 w 666"/>
                    <a:gd name="T23" fmla="*/ 139 h 677"/>
                    <a:gd name="T24" fmla="*/ 182 w 666"/>
                    <a:gd name="T25" fmla="*/ 194 h 677"/>
                    <a:gd name="T26" fmla="*/ 214 w 666"/>
                    <a:gd name="T27" fmla="*/ 241 h 677"/>
                    <a:gd name="T28" fmla="*/ 218 w 666"/>
                    <a:gd name="T29" fmla="*/ 264 h 677"/>
                    <a:gd name="T30" fmla="*/ 188 w 666"/>
                    <a:gd name="T31" fmla="*/ 323 h 677"/>
                    <a:gd name="T32" fmla="*/ 160 w 666"/>
                    <a:gd name="T33" fmla="*/ 421 h 677"/>
                    <a:gd name="T34" fmla="*/ 159 w 666"/>
                    <a:gd name="T35" fmla="*/ 467 h 677"/>
                    <a:gd name="T36" fmla="*/ 174 w 666"/>
                    <a:gd name="T37" fmla="*/ 551 h 677"/>
                    <a:gd name="T38" fmla="*/ 200 w 666"/>
                    <a:gd name="T39" fmla="*/ 605 h 677"/>
                    <a:gd name="T40" fmla="*/ 253 w 666"/>
                    <a:gd name="T41" fmla="*/ 658 h 677"/>
                    <a:gd name="T42" fmla="*/ 316 w 666"/>
                    <a:gd name="T43" fmla="*/ 677 h 677"/>
                    <a:gd name="T44" fmla="*/ 327 w 666"/>
                    <a:gd name="T45" fmla="*/ 677 h 677"/>
                    <a:gd name="T46" fmla="*/ 363 w 666"/>
                    <a:gd name="T47" fmla="*/ 668 h 677"/>
                    <a:gd name="T48" fmla="*/ 389 w 666"/>
                    <a:gd name="T49" fmla="*/ 654 h 677"/>
                    <a:gd name="T50" fmla="*/ 427 w 666"/>
                    <a:gd name="T51" fmla="*/ 618 h 677"/>
                    <a:gd name="T52" fmla="*/ 455 w 666"/>
                    <a:gd name="T53" fmla="*/ 571 h 677"/>
                    <a:gd name="T54" fmla="*/ 474 w 666"/>
                    <a:gd name="T55" fmla="*/ 514 h 677"/>
                    <a:gd name="T56" fmla="*/ 482 w 666"/>
                    <a:gd name="T57" fmla="*/ 450 h 677"/>
                    <a:gd name="T58" fmla="*/ 478 w 666"/>
                    <a:gd name="T59" fmla="*/ 407 h 677"/>
                    <a:gd name="T60" fmla="*/ 458 w 666"/>
                    <a:gd name="T61" fmla="*/ 340 h 677"/>
                    <a:gd name="T62" fmla="*/ 417 w 666"/>
                    <a:gd name="T63" fmla="*/ 262 h 677"/>
                    <a:gd name="T64" fmla="*/ 452 w 666"/>
                    <a:gd name="T65" fmla="*/ 213 h 677"/>
                    <a:gd name="T66" fmla="*/ 503 w 666"/>
                    <a:gd name="T67" fmla="*/ 157 h 677"/>
                    <a:gd name="T68" fmla="*/ 530 w 666"/>
                    <a:gd name="T69" fmla="*/ 139 h 677"/>
                    <a:gd name="T70" fmla="*/ 552 w 666"/>
                    <a:gd name="T71" fmla="*/ 137 h 677"/>
                    <a:gd name="T72" fmla="*/ 562 w 666"/>
                    <a:gd name="T73" fmla="*/ 144 h 677"/>
                    <a:gd name="T74" fmla="*/ 577 w 666"/>
                    <a:gd name="T75" fmla="*/ 157 h 677"/>
                    <a:gd name="T76" fmla="*/ 612 w 666"/>
                    <a:gd name="T77" fmla="*/ 165 h 677"/>
                    <a:gd name="T78" fmla="*/ 633 w 666"/>
                    <a:gd name="T79" fmla="*/ 162 h 677"/>
                    <a:gd name="T80" fmla="*/ 649 w 666"/>
                    <a:gd name="T81" fmla="*/ 154 h 677"/>
                    <a:gd name="T82" fmla="*/ 662 w 666"/>
                    <a:gd name="T83" fmla="*/ 137 h 677"/>
                    <a:gd name="T84" fmla="*/ 666 w 666"/>
                    <a:gd name="T85" fmla="*/ 115 h 677"/>
                    <a:gd name="T86" fmla="*/ 662 w 666"/>
                    <a:gd name="T87" fmla="*/ 91 h 677"/>
                    <a:gd name="T88" fmla="*/ 650 w 666"/>
                    <a:gd name="T89" fmla="*/ 68 h 677"/>
                    <a:gd name="T90" fmla="*/ 635 w 666"/>
                    <a:gd name="T91" fmla="*/ 49 h 677"/>
                    <a:gd name="T92" fmla="*/ 582 w 666"/>
                    <a:gd name="T93" fmla="*/ 14 h 677"/>
                    <a:gd name="T94" fmla="*/ 561 w 666"/>
                    <a:gd name="T95" fmla="*/ 9 h 677"/>
                    <a:gd name="T96" fmla="*/ 535 w 666"/>
                    <a:gd name="T97" fmla="*/ 10 h 677"/>
                    <a:gd name="T98" fmla="*/ 488 w 666"/>
                    <a:gd name="T99" fmla="*/ 30 h 677"/>
                    <a:gd name="T100" fmla="*/ 452 w 666"/>
                    <a:gd name="T101" fmla="*/ 61 h 677"/>
                    <a:gd name="T102" fmla="*/ 399 w 666"/>
                    <a:gd name="T103" fmla="*/ 127 h 677"/>
                    <a:gd name="T104" fmla="*/ 347 w 666"/>
                    <a:gd name="T105" fmla="*/ 219 h 677"/>
                    <a:gd name="T106" fmla="*/ 323 w 666"/>
                    <a:gd name="T107" fmla="*/ 217 h 677"/>
                    <a:gd name="T108" fmla="*/ 299 w 666"/>
                    <a:gd name="T109" fmla="*/ 219 h 677"/>
                    <a:gd name="T110" fmla="*/ 257 w 666"/>
                    <a:gd name="T111" fmla="*/ 138 h 677"/>
                    <a:gd name="T112" fmla="*/ 213 w 666"/>
                    <a:gd name="T113" fmla="*/ 71 h 677"/>
                    <a:gd name="T114" fmla="*/ 158 w 666"/>
                    <a:gd name="T115" fmla="*/ 18 h 677"/>
                    <a:gd name="T116" fmla="*/ 128 w 666"/>
                    <a:gd name="T117" fmla="*/ 2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6" h="677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1"/>
                      </a:lnTo>
                      <a:lnTo>
                        <a:pt x="88" y="5"/>
                      </a:lnTo>
                      <a:lnTo>
                        <a:pt x="79" y="10"/>
                      </a:lnTo>
                      <a:lnTo>
                        <a:pt x="72" y="15"/>
                      </a:lnTo>
                      <a:lnTo>
                        <a:pt x="72" y="15"/>
                      </a:lnTo>
                      <a:lnTo>
                        <a:pt x="65" y="20"/>
                      </a:lnTo>
                      <a:lnTo>
                        <a:pt x="65" y="20"/>
                      </a:lnTo>
                      <a:lnTo>
                        <a:pt x="60" y="24"/>
                      </a:lnTo>
                      <a:lnTo>
                        <a:pt x="60" y="24"/>
                      </a:lnTo>
                      <a:lnTo>
                        <a:pt x="43" y="37"/>
                      </a:lnTo>
                      <a:lnTo>
                        <a:pt x="29" y="50"/>
                      </a:lnTo>
                      <a:lnTo>
                        <a:pt x="18" y="64"/>
                      </a:lnTo>
                      <a:lnTo>
                        <a:pt x="13" y="71"/>
                      </a:lnTo>
                      <a:lnTo>
                        <a:pt x="9" y="77"/>
                      </a:lnTo>
                      <a:lnTo>
                        <a:pt x="6" y="84"/>
                      </a:lnTo>
                      <a:lnTo>
                        <a:pt x="4" y="92"/>
                      </a:lnTo>
                      <a:lnTo>
                        <a:pt x="1" y="99"/>
                      </a:lnTo>
                      <a:lnTo>
                        <a:pt x="0" y="106"/>
                      </a:lnTo>
                      <a:lnTo>
                        <a:pt x="0" y="113"/>
                      </a:lnTo>
                      <a:lnTo>
                        <a:pt x="0" y="120"/>
                      </a:lnTo>
                      <a:lnTo>
                        <a:pt x="2" y="127"/>
                      </a:lnTo>
                      <a:lnTo>
                        <a:pt x="5" y="133"/>
                      </a:lnTo>
                      <a:lnTo>
                        <a:pt x="5" y="133"/>
                      </a:lnTo>
                      <a:lnTo>
                        <a:pt x="9" y="143"/>
                      </a:lnTo>
                      <a:lnTo>
                        <a:pt x="15" y="151"/>
                      </a:lnTo>
                      <a:lnTo>
                        <a:pt x="23" y="158"/>
                      </a:lnTo>
                      <a:lnTo>
                        <a:pt x="31" y="163"/>
                      </a:lnTo>
                      <a:lnTo>
                        <a:pt x="31" y="163"/>
                      </a:lnTo>
                      <a:lnTo>
                        <a:pt x="40" y="166"/>
                      </a:lnTo>
                      <a:lnTo>
                        <a:pt x="48" y="167"/>
                      </a:lnTo>
                      <a:lnTo>
                        <a:pt x="48" y="167"/>
                      </a:lnTo>
                      <a:lnTo>
                        <a:pt x="57" y="166"/>
                      </a:lnTo>
                      <a:lnTo>
                        <a:pt x="65" y="163"/>
                      </a:lnTo>
                      <a:lnTo>
                        <a:pt x="65" y="163"/>
                      </a:lnTo>
                      <a:lnTo>
                        <a:pt x="73" y="160"/>
                      </a:lnTo>
                      <a:lnTo>
                        <a:pt x="80" y="156"/>
                      </a:lnTo>
                      <a:lnTo>
                        <a:pt x="80" y="156"/>
                      </a:lnTo>
                      <a:lnTo>
                        <a:pt x="89" y="148"/>
                      </a:lnTo>
                      <a:lnTo>
                        <a:pt x="96" y="141"/>
                      </a:lnTo>
                      <a:lnTo>
                        <a:pt x="96" y="141"/>
                      </a:lnTo>
                      <a:lnTo>
                        <a:pt x="103" y="133"/>
                      </a:lnTo>
                      <a:lnTo>
                        <a:pt x="103" y="133"/>
                      </a:lnTo>
                      <a:lnTo>
                        <a:pt x="106" y="130"/>
                      </a:lnTo>
                      <a:lnTo>
                        <a:pt x="106" y="130"/>
                      </a:lnTo>
                      <a:lnTo>
                        <a:pt x="121" y="139"/>
                      </a:lnTo>
                      <a:lnTo>
                        <a:pt x="138" y="150"/>
                      </a:lnTo>
                      <a:lnTo>
                        <a:pt x="153" y="164"/>
                      </a:lnTo>
                      <a:lnTo>
                        <a:pt x="168" y="179"/>
                      </a:lnTo>
                      <a:lnTo>
                        <a:pt x="182" y="194"/>
                      </a:lnTo>
                      <a:lnTo>
                        <a:pt x="195" y="210"/>
                      </a:lnTo>
                      <a:lnTo>
                        <a:pt x="206" y="226"/>
                      </a:lnTo>
                      <a:lnTo>
                        <a:pt x="214" y="241"/>
                      </a:lnTo>
                      <a:lnTo>
                        <a:pt x="214" y="241"/>
                      </a:lnTo>
                      <a:lnTo>
                        <a:pt x="217" y="250"/>
                      </a:lnTo>
                      <a:lnTo>
                        <a:pt x="218" y="257"/>
                      </a:lnTo>
                      <a:lnTo>
                        <a:pt x="219" y="261"/>
                      </a:lnTo>
                      <a:lnTo>
                        <a:pt x="218" y="264"/>
                      </a:lnTo>
                      <a:lnTo>
                        <a:pt x="218" y="264"/>
                      </a:lnTo>
                      <a:lnTo>
                        <a:pt x="209" y="281"/>
                      </a:lnTo>
                      <a:lnTo>
                        <a:pt x="198" y="301"/>
                      </a:lnTo>
                      <a:lnTo>
                        <a:pt x="188" y="323"/>
                      </a:lnTo>
                      <a:lnTo>
                        <a:pt x="179" y="346"/>
                      </a:lnTo>
                      <a:lnTo>
                        <a:pt x="171" y="372"/>
                      </a:lnTo>
                      <a:lnTo>
                        <a:pt x="164" y="397"/>
                      </a:lnTo>
                      <a:lnTo>
                        <a:pt x="160" y="421"/>
                      </a:lnTo>
                      <a:lnTo>
                        <a:pt x="159" y="434"/>
                      </a:lnTo>
                      <a:lnTo>
                        <a:pt x="158" y="445"/>
                      </a:lnTo>
                      <a:lnTo>
                        <a:pt x="158" y="445"/>
                      </a:lnTo>
                      <a:lnTo>
                        <a:pt x="159" y="467"/>
                      </a:lnTo>
                      <a:lnTo>
                        <a:pt x="160" y="489"/>
                      </a:lnTo>
                      <a:lnTo>
                        <a:pt x="164" y="511"/>
                      </a:lnTo>
                      <a:lnTo>
                        <a:pt x="168" y="531"/>
                      </a:lnTo>
                      <a:lnTo>
                        <a:pt x="174" y="551"/>
                      </a:lnTo>
                      <a:lnTo>
                        <a:pt x="182" y="571"/>
                      </a:lnTo>
                      <a:lnTo>
                        <a:pt x="190" y="589"/>
                      </a:lnTo>
                      <a:lnTo>
                        <a:pt x="200" y="605"/>
                      </a:lnTo>
                      <a:lnTo>
                        <a:pt x="200" y="605"/>
                      </a:lnTo>
                      <a:lnTo>
                        <a:pt x="213" y="621"/>
                      </a:lnTo>
                      <a:lnTo>
                        <a:pt x="225" y="636"/>
                      </a:lnTo>
                      <a:lnTo>
                        <a:pt x="239" y="648"/>
                      </a:lnTo>
                      <a:lnTo>
                        <a:pt x="253" y="658"/>
                      </a:lnTo>
                      <a:lnTo>
                        <a:pt x="268" y="666"/>
                      </a:lnTo>
                      <a:lnTo>
                        <a:pt x="284" y="672"/>
                      </a:lnTo>
                      <a:lnTo>
                        <a:pt x="300" y="675"/>
                      </a:lnTo>
                      <a:lnTo>
                        <a:pt x="316" y="677"/>
                      </a:lnTo>
                      <a:lnTo>
                        <a:pt x="316" y="677"/>
                      </a:lnTo>
                      <a:lnTo>
                        <a:pt x="318" y="677"/>
                      </a:lnTo>
                      <a:lnTo>
                        <a:pt x="318" y="677"/>
                      </a:lnTo>
                      <a:lnTo>
                        <a:pt x="327" y="677"/>
                      </a:lnTo>
                      <a:lnTo>
                        <a:pt x="337" y="675"/>
                      </a:lnTo>
                      <a:lnTo>
                        <a:pt x="346" y="674"/>
                      </a:lnTo>
                      <a:lnTo>
                        <a:pt x="355" y="671"/>
                      </a:lnTo>
                      <a:lnTo>
                        <a:pt x="363" y="668"/>
                      </a:lnTo>
                      <a:lnTo>
                        <a:pt x="372" y="664"/>
                      </a:lnTo>
                      <a:lnTo>
                        <a:pt x="380" y="659"/>
                      </a:lnTo>
                      <a:lnTo>
                        <a:pt x="389" y="654"/>
                      </a:lnTo>
                      <a:lnTo>
                        <a:pt x="389" y="654"/>
                      </a:lnTo>
                      <a:lnTo>
                        <a:pt x="399" y="647"/>
                      </a:lnTo>
                      <a:lnTo>
                        <a:pt x="409" y="638"/>
                      </a:lnTo>
                      <a:lnTo>
                        <a:pt x="418" y="629"/>
                      </a:lnTo>
                      <a:lnTo>
                        <a:pt x="427" y="618"/>
                      </a:lnTo>
                      <a:lnTo>
                        <a:pt x="435" y="607"/>
                      </a:lnTo>
                      <a:lnTo>
                        <a:pt x="442" y="596"/>
                      </a:lnTo>
                      <a:lnTo>
                        <a:pt x="449" y="584"/>
                      </a:lnTo>
                      <a:lnTo>
                        <a:pt x="455" y="571"/>
                      </a:lnTo>
                      <a:lnTo>
                        <a:pt x="461" y="558"/>
                      </a:lnTo>
                      <a:lnTo>
                        <a:pt x="465" y="543"/>
                      </a:lnTo>
                      <a:lnTo>
                        <a:pt x="471" y="528"/>
                      </a:lnTo>
                      <a:lnTo>
                        <a:pt x="474" y="514"/>
                      </a:lnTo>
                      <a:lnTo>
                        <a:pt x="477" y="498"/>
                      </a:lnTo>
                      <a:lnTo>
                        <a:pt x="479" y="482"/>
                      </a:lnTo>
                      <a:lnTo>
                        <a:pt x="481" y="466"/>
                      </a:lnTo>
                      <a:lnTo>
                        <a:pt x="482" y="450"/>
                      </a:lnTo>
                      <a:lnTo>
                        <a:pt x="482" y="450"/>
                      </a:lnTo>
                      <a:lnTo>
                        <a:pt x="481" y="436"/>
                      </a:lnTo>
                      <a:lnTo>
                        <a:pt x="480" y="421"/>
                      </a:lnTo>
                      <a:lnTo>
                        <a:pt x="478" y="407"/>
                      </a:lnTo>
                      <a:lnTo>
                        <a:pt x="475" y="394"/>
                      </a:lnTo>
                      <a:lnTo>
                        <a:pt x="472" y="380"/>
                      </a:lnTo>
                      <a:lnTo>
                        <a:pt x="467" y="367"/>
                      </a:lnTo>
                      <a:lnTo>
                        <a:pt x="458" y="340"/>
                      </a:lnTo>
                      <a:lnTo>
                        <a:pt x="447" y="317"/>
                      </a:lnTo>
                      <a:lnTo>
                        <a:pt x="437" y="295"/>
                      </a:lnTo>
                      <a:lnTo>
                        <a:pt x="426" y="276"/>
                      </a:lnTo>
                      <a:lnTo>
                        <a:pt x="417" y="262"/>
                      </a:lnTo>
                      <a:lnTo>
                        <a:pt x="417" y="262"/>
                      </a:lnTo>
                      <a:lnTo>
                        <a:pt x="435" y="238"/>
                      </a:lnTo>
                      <a:lnTo>
                        <a:pt x="435" y="238"/>
                      </a:lnTo>
                      <a:lnTo>
                        <a:pt x="452" y="213"/>
                      </a:lnTo>
                      <a:lnTo>
                        <a:pt x="472" y="189"/>
                      </a:lnTo>
                      <a:lnTo>
                        <a:pt x="482" y="178"/>
                      </a:lnTo>
                      <a:lnTo>
                        <a:pt x="492" y="167"/>
                      </a:lnTo>
                      <a:lnTo>
                        <a:pt x="503" y="157"/>
                      </a:lnTo>
                      <a:lnTo>
                        <a:pt x="513" y="148"/>
                      </a:lnTo>
                      <a:lnTo>
                        <a:pt x="513" y="148"/>
                      </a:lnTo>
                      <a:lnTo>
                        <a:pt x="522" y="142"/>
                      </a:lnTo>
                      <a:lnTo>
                        <a:pt x="530" y="139"/>
                      </a:lnTo>
                      <a:lnTo>
                        <a:pt x="538" y="137"/>
                      </a:lnTo>
                      <a:lnTo>
                        <a:pt x="544" y="136"/>
                      </a:lnTo>
                      <a:lnTo>
                        <a:pt x="544" y="136"/>
                      </a:lnTo>
                      <a:lnTo>
                        <a:pt x="552" y="137"/>
                      </a:lnTo>
                      <a:lnTo>
                        <a:pt x="557" y="139"/>
                      </a:lnTo>
                      <a:lnTo>
                        <a:pt x="557" y="139"/>
                      </a:lnTo>
                      <a:lnTo>
                        <a:pt x="562" y="144"/>
                      </a:lnTo>
                      <a:lnTo>
                        <a:pt x="562" y="144"/>
                      </a:lnTo>
                      <a:lnTo>
                        <a:pt x="568" y="150"/>
                      </a:lnTo>
                      <a:lnTo>
                        <a:pt x="572" y="154"/>
                      </a:lnTo>
                      <a:lnTo>
                        <a:pt x="577" y="157"/>
                      </a:lnTo>
                      <a:lnTo>
                        <a:pt x="577" y="157"/>
                      </a:lnTo>
                      <a:lnTo>
                        <a:pt x="586" y="161"/>
                      </a:lnTo>
                      <a:lnTo>
                        <a:pt x="594" y="163"/>
                      </a:lnTo>
                      <a:lnTo>
                        <a:pt x="603" y="165"/>
                      </a:lnTo>
                      <a:lnTo>
                        <a:pt x="612" y="165"/>
                      </a:lnTo>
                      <a:lnTo>
                        <a:pt x="612" y="165"/>
                      </a:lnTo>
                      <a:lnTo>
                        <a:pt x="619" y="165"/>
                      </a:lnTo>
                      <a:lnTo>
                        <a:pt x="626" y="164"/>
                      </a:lnTo>
                      <a:lnTo>
                        <a:pt x="633" y="162"/>
                      </a:lnTo>
                      <a:lnTo>
                        <a:pt x="639" y="159"/>
                      </a:lnTo>
                      <a:lnTo>
                        <a:pt x="639" y="159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49" y="154"/>
                      </a:lnTo>
                      <a:lnTo>
                        <a:pt x="654" y="148"/>
                      </a:lnTo>
                      <a:lnTo>
                        <a:pt x="659" y="143"/>
                      </a:lnTo>
                      <a:lnTo>
                        <a:pt x="662" y="137"/>
                      </a:lnTo>
                      <a:lnTo>
                        <a:pt x="664" y="131"/>
                      </a:lnTo>
                      <a:lnTo>
                        <a:pt x="664" y="131"/>
                      </a:lnTo>
                      <a:lnTo>
                        <a:pt x="665" y="123"/>
                      </a:lnTo>
                      <a:lnTo>
                        <a:pt x="666" y="115"/>
                      </a:lnTo>
                      <a:lnTo>
                        <a:pt x="666" y="106"/>
                      </a:lnTo>
                      <a:lnTo>
                        <a:pt x="664" y="98"/>
                      </a:lnTo>
                      <a:lnTo>
                        <a:pt x="664" y="98"/>
                      </a:lnTo>
                      <a:lnTo>
                        <a:pt x="662" y="91"/>
                      </a:lnTo>
                      <a:lnTo>
                        <a:pt x="659" y="82"/>
                      </a:lnTo>
                      <a:lnTo>
                        <a:pt x="655" y="75"/>
                      </a:lnTo>
                      <a:lnTo>
                        <a:pt x="650" y="68"/>
                      </a:lnTo>
                      <a:lnTo>
                        <a:pt x="650" y="68"/>
                      </a:lnTo>
                      <a:lnTo>
                        <a:pt x="646" y="62"/>
                      </a:lnTo>
                      <a:lnTo>
                        <a:pt x="646" y="62"/>
                      </a:lnTo>
                      <a:lnTo>
                        <a:pt x="641" y="55"/>
                      </a:lnTo>
                      <a:lnTo>
                        <a:pt x="635" y="49"/>
                      </a:lnTo>
                      <a:lnTo>
                        <a:pt x="628" y="43"/>
                      </a:lnTo>
                      <a:lnTo>
                        <a:pt x="621" y="37"/>
                      </a:lnTo>
                      <a:lnTo>
                        <a:pt x="602" y="26"/>
                      </a:lnTo>
                      <a:lnTo>
                        <a:pt x="582" y="14"/>
                      </a:lnTo>
                      <a:lnTo>
                        <a:pt x="582" y="14"/>
                      </a:lnTo>
                      <a:lnTo>
                        <a:pt x="576" y="12"/>
                      </a:lnTo>
                      <a:lnTo>
                        <a:pt x="569" y="10"/>
                      </a:lnTo>
                      <a:lnTo>
                        <a:pt x="561" y="9"/>
                      </a:lnTo>
                      <a:lnTo>
                        <a:pt x="553" y="9"/>
                      </a:lnTo>
                      <a:lnTo>
                        <a:pt x="553" y="9"/>
                      </a:lnTo>
                      <a:lnTo>
                        <a:pt x="535" y="10"/>
                      </a:lnTo>
                      <a:lnTo>
                        <a:pt x="535" y="10"/>
                      </a:lnTo>
                      <a:lnTo>
                        <a:pt x="523" y="12"/>
                      </a:lnTo>
                      <a:lnTo>
                        <a:pt x="511" y="16"/>
                      </a:lnTo>
                      <a:lnTo>
                        <a:pt x="500" y="23"/>
                      </a:lnTo>
                      <a:lnTo>
                        <a:pt x="488" y="30"/>
                      </a:lnTo>
                      <a:lnTo>
                        <a:pt x="488" y="30"/>
                      </a:lnTo>
                      <a:lnTo>
                        <a:pt x="476" y="39"/>
                      </a:lnTo>
                      <a:lnTo>
                        <a:pt x="463" y="49"/>
                      </a:lnTo>
                      <a:lnTo>
                        <a:pt x="452" y="61"/>
                      </a:lnTo>
                      <a:lnTo>
                        <a:pt x="441" y="73"/>
                      </a:lnTo>
                      <a:lnTo>
                        <a:pt x="430" y="87"/>
                      </a:lnTo>
                      <a:lnTo>
                        <a:pt x="419" y="100"/>
                      </a:lnTo>
                      <a:lnTo>
                        <a:pt x="399" y="127"/>
                      </a:lnTo>
                      <a:lnTo>
                        <a:pt x="382" y="155"/>
                      </a:lnTo>
                      <a:lnTo>
                        <a:pt x="367" y="181"/>
                      </a:lnTo>
                      <a:lnTo>
                        <a:pt x="355" y="202"/>
                      </a:lnTo>
                      <a:lnTo>
                        <a:pt x="347" y="219"/>
                      </a:lnTo>
                      <a:lnTo>
                        <a:pt x="347" y="219"/>
                      </a:lnTo>
                      <a:lnTo>
                        <a:pt x="334" y="217"/>
                      </a:lnTo>
                      <a:lnTo>
                        <a:pt x="323" y="217"/>
                      </a:lnTo>
                      <a:lnTo>
                        <a:pt x="323" y="217"/>
                      </a:lnTo>
                      <a:lnTo>
                        <a:pt x="321" y="217"/>
                      </a:lnTo>
                      <a:lnTo>
                        <a:pt x="321" y="217"/>
                      </a:lnTo>
                      <a:lnTo>
                        <a:pt x="310" y="217"/>
                      </a:lnTo>
                      <a:lnTo>
                        <a:pt x="299" y="219"/>
                      </a:lnTo>
                      <a:lnTo>
                        <a:pt x="299" y="219"/>
                      </a:lnTo>
                      <a:lnTo>
                        <a:pt x="289" y="198"/>
                      </a:lnTo>
                      <a:lnTo>
                        <a:pt x="276" y="170"/>
                      </a:lnTo>
                      <a:lnTo>
                        <a:pt x="257" y="138"/>
                      </a:lnTo>
                      <a:lnTo>
                        <a:pt x="247" y="121"/>
                      </a:lnTo>
                      <a:lnTo>
                        <a:pt x="237" y="105"/>
                      </a:lnTo>
                      <a:lnTo>
                        <a:pt x="225" y="88"/>
                      </a:lnTo>
                      <a:lnTo>
                        <a:pt x="213" y="71"/>
                      </a:lnTo>
                      <a:lnTo>
                        <a:pt x="199" y="56"/>
                      </a:lnTo>
                      <a:lnTo>
                        <a:pt x="186" y="42"/>
                      </a:lnTo>
                      <a:lnTo>
                        <a:pt x="172" y="29"/>
                      </a:lnTo>
                      <a:lnTo>
                        <a:pt x="158" y="18"/>
                      </a:lnTo>
                      <a:lnTo>
                        <a:pt x="144" y="9"/>
                      </a:lnTo>
                      <a:lnTo>
                        <a:pt x="135" y="5"/>
                      </a:lnTo>
                      <a:lnTo>
                        <a:pt x="128" y="2"/>
                      </a:lnTo>
                      <a:lnTo>
                        <a:pt x="128" y="2"/>
                      </a:lnTo>
                      <a:lnTo>
                        <a:pt x="120" y="0"/>
                      </a:lnTo>
                      <a:lnTo>
                        <a:pt x="11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69" name="Freeform 7"/>
                <p:cNvSpPr/>
                <p:nvPr/>
              </p:nvSpPr>
              <p:spPr bwMode="auto">
                <a:xfrm>
                  <a:off x="6139221" y="2581969"/>
                  <a:ext cx="528637" cy="542925"/>
                </a:xfrm>
                <a:custGeom>
                  <a:avLst/>
                  <a:gdLst>
                    <a:gd name="T0" fmla="*/ 407 w 666"/>
                    <a:gd name="T1" fmla="*/ 666 h 683"/>
                    <a:gd name="T2" fmla="*/ 372 w 666"/>
                    <a:gd name="T3" fmla="*/ 680 h 683"/>
                    <a:gd name="T4" fmla="*/ 336 w 666"/>
                    <a:gd name="T5" fmla="*/ 682 h 683"/>
                    <a:gd name="T6" fmla="*/ 274 w 666"/>
                    <a:gd name="T7" fmla="*/ 659 h 683"/>
                    <a:gd name="T8" fmla="*/ 234 w 666"/>
                    <a:gd name="T9" fmla="*/ 619 h 683"/>
                    <a:gd name="T10" fmla="*/ 196 w 666"/>
                    <a:gd name="T11" fmla="*/ 547 h 683"/>
                    <a:gd name="T12" fmla="*/ 180 w 666"/>
                    <a:gd name="T13" fmla="*/ 461 h 683"/>
                    <a:gd name="T14" fmla="*/ 183 w 666"/>
                    <a:gd name="T15" fmla="*/ 413 h 683"/>
                    <a:gd name="T16" fmla="*/ 211 w 666"/>
                    <a:gd name="T17" fmla="*/ 315 h 683"/>
                    <a:gd name="T18" fmla="*/ 229 w 666"/>
                    <a:gd name="T19" fmla="*/ 274 h 683"/>
                    <a:gd name="T20" fmla="*/ 222 w 666"/>
                    <a:gd name="T21" fmla="*/ 254 h 683"/>
                    <a:gd name="T22" fmla="*/ 173 w 666"/>
                    <a:gd name="T23" fmla="*/ 195 h 683"/>
                    <a:gd name="T24" fmla="*/ 107 w 666"/>
                    <a:gd name="T25" fmla="*/ 151 h 683"/>
                    <a:gd name="T26" fmla="*/ 99 w 666"/>
                    <a:gd name="T27" fmla="*/ 163 h 683"/>
                    <a:gd name="T28" fmla="*/ 84 w 666"/>
                    <a:gd name="T29" fmla="*/ 178 h 683"/>
                    <a:gd name="T30" fmla="*/ 61 w 666"/>
                    <a:gd name="T31" fmla="*/ 189 h 683"/>
                    <a:gd name="T32" fmla="*/ 35 w 666"/>
                    <a:gd name="T33" fmla="*/ 188 h 683"/>
                    <a:gd name="T34" fmla="*/ 6 w 666"/>
                    <a:gd name="T35" fmla="*/ 161 h 683"/>
                    <a:gd name="T36" fmla="*/ 1 w 666"/>
                    <a:gd name="T37" fmla="*/ 140 h 683"/>
                    <a:gd name="T38" fmla="*/ 4 w 666"/>
                    <a:gd name="T39" fmla="*/ 112 h 683"/>
                    <a:gd name="T40" fmla="*/ 25 w 666"/>
                    <a:gd name="T41" fmla="*/ 76 h 683"/>
                    <a:gd name="T42" fmla="*/ 60 w 666"/>
                    <a:gd name="T43" fmla="*/ 44 h 683"/>
                    <a:gd name="T44" fmla="*/ 75 w 666"/>
                    <a:gd name="T45" fmla="*/ 32 h 683"/>
                    <a:gd name="T46" fmla="*/ 103 w 666"/>
                    <a:gd name="T47" fmla="*/ 20 h 683"/>
                    <a:gd name="T48" fmla="*/ 129 w 666"/>
                    <a:gd name="T49" fmla="*/ 25 h 683"/>
                    <a:gd name="T50" fmla="*/ 182 w 666"/>
                    <a:gd name="T51" fmla="*/ 57 h 683"/>
                    <a:gd name="T52" fmla="*/ 236 w 666"/>
                    <a:gd name="T53" fmla="*/ 117 h 683"/>
                    <a:gd name="T54" fmla="*/ 295 w 666"/>
                    <a:gd name="T55" fmla="*/ 206 h 683"/>
                    <a:gd name="T56" fmla="*/ 330 w 666"/>
                    <a:gd name="T57" fmla="*/ 223 h 683"/>
                    <a:gd name="T58" fmla="*/ 354 w 666"/>
                    <a:gd name="T59" fmla="*/ 224 h 683"/>
                    <a:gd name="T60" fmla="*/ 400 w 666"/>
                    <a:gd name="T61" fmla="*/ 129 h 683"/>
                    <a:gd name="T62" fmla="*/ 448 w 666"/>
                    <a:gd name="T63" fmla="*/ 59 h 683"/>
                    <a:gd name="T64" fmla="*/ 481 w 666"/>
                    <a:gd name="T65" fmla="*/ 26 h 683"/>
                    <a:gd name="T66" fmla="*/ 528 w 666"/>
                    <a:gd name="T67" fmla="*/ 3 h 683"/>
                    <a:gd name="T68" fmla="*/ 566 w 666"/>
                    <a:gd name="T69" fmla="*/ 1 h 683"/>
                    <a:gd name="T70" fmla="*/ 614 w 666"/>
                    <a:gd name="T71" fmla="*/ 23 h 683"/>
                    <a:gd name="T72" fmla="*/ 642 w 666"/>
                    <a:gd name="T73" fmla="*/ 48 h 683"/>
                    <a:gd name="T74" fmla="*/ 652 w 666"/>
                    <a:gd name="T75" fmla="*/ 60 h 683"/>
                    <a:gd name="T76" fmla="*/ 663 w 666"/>
                    <a:gd name="T77" fmla="*/ 81 h 683"/>
                    <a:gd name="T78" fmla="*/ 665 w 666"/>
                    <a:gd name="T79" fmla="*/ 115 h 683"/>
                    <a:gd name="T80" fmla="*/ 656 w 666"/>
                    <a:gd name="T81" fmla="*/ 133 h 683"/>
                    <a:gd name="T82" fmla="*/ 642 w 666"/>
                    <a:gd name="T83" fmla="*/ 144 h 683"/>
                    <a:gd name="T84" fmla="*/ 621 w 666"/>
                    <a:gd name="T85" fmla="*/ 151 h 683"/>
                    <a:gd name="T86" fmla="*/ 588 w 666"/>
                    <a:gd name="T87" fmla="*/ 149 h 683"/>
                    <a:gd name="T88" fmla="*/ 570 w 666"/>
                    <a:gd name="T89" fmla="*/ 140 h 683"/>
                    <a:gd name="T90" fmla="*/ 559 w 666"/>
                    <a:gd name="T91" fmla="*/ 131 h 683"/>
                    <a:gd name="T92" fmla="*/ 536 w 666"/>
                    <a:gd name="T93" fmla="*/ 130 h 683"/>
                    <a:gd name="T94" fmla="*/ 515 w 666"/>
                    <a:gd name="T95" fmla="*/ 142 h 683"/>
                    <a:gd name="T96" fmla="*/ 476 w 666"/>
                    <a:gd name="T97" fmla="*/ 186 h 683"/>
                    <a:gd name="T98" fmla="*/ 427 w 666"/>
                    <a:gd name="T99" fmla="*/ 262 h 683"/>
                    <a:gd name="T100" fmla="*/ 460 w 666"/>
                    <a:gd name="T101" fmla="*/ 314 h 683"/>
                    <a:gd name="T102" fmla="*/ 493 w 666"/>
                    <a:gd name="T103" fmla="*/ 390 h 683"/>
                    <a:gd name="T104" fmla="*/ 503 w 666"/>
                    <a:gd name="T105" fmla="*/ 445 h 683"/>
                    <a:gd name="T106" fmla="*/ 502 w 666"/>
                    <a:gd name="T107" fmla="*/ 493 h 683"/>
                    <a:gd name="T108" fmla="*/ 490 w 666"/>
                    <a:gd name="T109" fmla="*/ 553 h 683"/>
                    <a:gd name="T110" fmla="*/ 466 w 666"/>
                    <a:gd name="T111" fmla="*/ 605 h 683"/>
                    <a:gd name="T112" fmla="*/ 434 w 666"/>
                    <a:gd name="T113" fmla="*/ 647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6" h="683">
                      <a:moveTo>
                        <a:pt x="425" y="655"/>
                      </a:moveTo>
                      <a:lnTo>
                        <a:pt x="425" y="655"/>
                      </a:lnTo>
                      <a:lnTo>
                        <a:pt x="417" y="661"/>
                      </a:lnTo>
                      <a:lnTo>
                        <a:pt x="407" y="666"/>
                      </a:lnTo>
                      <a:lnTo>
                        <a:pt x="399" y="671"/>
                      </a:lnTo>
                      <a:lnTo>
                        <a:pt x="390" y="675"/>
                      </a:lnTo>
                      <a:lnTo>
                        <a:pt x="381" y="678"/>
                      </a:lnTo>
                      <a:lnTo>
                        <a:pt x="372" y="680"/>
                      </a:lnTo>
                      <a:lnTo>
                        <a:pt x="363" y="682"/>
                      </a:lnTo>
                      <a:lnTo>
                        <a:pt x="353" y="683"/>
                      </a:lnTo>
                      <a:lnTo>
                        <a:pt x="353" y="683"/>
                      </a:lnTo>
                      <a:lnTo>
                        <a:pt x="336" y="682"/>
                      </a:lnTo>
                      <a:lnTo>
                        <a:pt x="320" y="680"/>
                      </a:lnTo>
                      <a:lnTo>
                        <a:pt x="304" y="675"/>
                      </a:lnTo>
                      <a:lnTo>
                        <a:pt x="289" y="668"/>
                      </a:lnTo>
                      <a:lnTo>
                        <a:pt x="274" y="659"/>
                      </a:lnTo>
                      <a:lnTo>
                        <a:pt x="259" y="648"/>
                      </a:lnTo>
                      <a:lnTo>
                        <a:pt x="246" y="635"/>
                      </a:lnTo>
                      <a:lnTo>
                        <a:pt x="234" y="619"/>
                      </a:lnTo>
                      <a:lnTo>
                        <a:pt x="234" y="619"/>
                      </a:lnTo>
                      <a:lnTo>
                        <a:pt x="223" y="603"/>
                      </a:lnTo>
                      <a:lnTo>
                        <a:pt x="212" y="585"/>
                      </a:lnTo>
                      <a:lnTo>
                        <a:pt x="203" y="567"/>
                      </a:lnTo>
                      <a:lnTo>
                        <a:pt x="196" y="547"/>
                      </a:lnTo>
                      <a:lnTo>
                        <a:pt x="190" y="527"/>
                      </a:lnTo>
                      <a:lnTo>
                        <a:pt x="185" y="506"/>
                      </a:lnTo>
                      <a:lnTo>
                        <a:pt x="182" y="483"/>
                      </a:lnTo>
                      <a:lnTo>
                        <a:pt x="180" y="461"/>
                      </a:lnTo>
                      <a:lnTo>
                        <a:pt x="180" y="461"/>
                      </a:lnTo>
                      <a:lnTo>
                        <a:pt x="180" y="450"/>
                      </a:lnTo>
                      <a:lnTo>
                        <a:pt x="180" y="438"/>
                      </a:lnTo>
                      <a:lnTo>
                        <a:pt x="183" y="413"/>
                      </a:lnTo>
                      <a:lnTo>
                        <a:pt x="188" y="388"/>
                      </a:lnTo>
                      <a:lnTo>
                        <a:pt x="195" y="363"/>
                      </a:lnTo>
                      <a:lnTo>
                        <a:pt x="202" y="337"/>
                      </a:lnTo>
                      <a:lnTo>
                        <a:pt x="211" y="315"/>
                      </a:lnTo>
                      <a:lnTo>
                        <a:pt x="220" y="295"/>
                      </a:lnTo>
                      <a:lnTo>
                        <a:pt x="228" y="277"/>
                      </a:lnTo>
                      <a:lnTo>
                        <a:pt x="228" y="277"/>
                      </a:lnTo>
                      <a:lnTo>
                        <a:pt x="229" y="274"/>
                      </a:lnTo>
                      <a:lnTo>
                        <a:pt x="228" y="269"/>
                      </a:lnTo>
                      <a:lnTo>
                        <a:pt x="226" y="263"/>
                      </a:lnTo>
                      <a:lnTo>
                        <a:pt x="222" y="254"/>
                      </a:lnTo>
                      <a:lnTo>
                        <a:pt x="222" y="254"/>
                      </a:lnTo>
                      <a:lnTo>
                        <a:pt x="213" y="240"/>
                      </a:lnTo>
                      <a:lnTo>
                        <a:pt x="201" y="224"/>
                      </a:lnTo>
                      <a:lnTo>
                        <a:pt x="188" y="209"/>
                      </a:lnTo>
                      <a:lnTo>
                        <a:pt x="173" y="195"/>
                      </a:lnTo>
                      <a:lnTo>
                        <a:pt x="157" y="182"/>
                      </a:lnTo>
                      <a:lnTo>
                        <a:pt x="140" y="170"/>
                      </a:lnTo>
                      <a:lnTo>
                        <a:pt x="123" y="159"/>
                      </a:lnTo>
                      <a:lnTo>
                        <a:pt x="107" y="151"/>
                      </a:lnTo>
                      <a:lnTo>
                        <a:pt x="107" y="151"/>
                      </a:lnTo>
                      <a:lnTo>
                        <a:pt x="105" y="154"/>
                      </a:lnTo>
                      <a:lnTo>
                        <a:pt x="105" y="154"/>
                      </a:lnTo>
                      <a:lnTo>
                        <a:pt x="99" y="163"/>
                      </a:lnTo>
                      <a:lnTo>
                        <a:pt x="99" y="163"/>
                      </a:lnTo>
                      <a:lnTo>
                        <a:pt x="92" y="170"/>
                      </a:lnTo>
                      <a:lnTo>
                        <a:pt x="84" y="178"/>
                      </a:lnTo>
                      <a:lnTo>
                        <a:pt x="84" y="178"/>
                      </a:lnTo>
                      <a:lnTo>
                        <a:pt x="76" y="182"/>
                      </a:lnTo>
                      <a:lnTo>
                        <a:pt x="69" y="186"/>
                      </a:lnTo>
                      <a:lnTo>
                        <a:pt x="69" y="186"/>
                      </a:lnTo>
                      <a:lnTo>
                        <a:pt x="61" y="189"/>
                      </a:lnTo>
                      <a:lnTo>
                        <a:pt x="52" y="191"/>
                      </a:lnTo>
                      <a:lnTo>
                        <a:pt x="43" y="190"/>
                      </a:lnTo>
                      <a:lnTo>
                        <a:pt x="35" y="188"/>
                      </a:lnTo>
                      <a:lnTo>
                        <a:pt x="35" y="188"/>
                      </a:lnTo>
                      <a:lnTo>
                        <a:pt x="26" y="184"/>
                      </a:lnTo>
                      <a:lnTo>
                        <a:pt x="19" y="178"/>
                      </a:lnTo>
                      <a:lnTo>
                        <a:pt x="11" y="170"/>
                      </a:lnTo>
                      <a:lnTo>
                        <a:pt x="6" y="161"/>
                      </a:lnTo>
                      <a:lnTo>
                        <a:pt x="6" y="161"/>
                      </a:lnTo>
                      <a:lnTo>
                        <a:pt x="3" y="154"/>
                      </a:lnTo>
                      <a:lnTo>
                        <a:pt x="2" y="147"/>
                      </a:lnTo>
                      <a:lnTo>
                        <a:pt x="1" y="140"/>
                      </a:lnTo>
                      <a:lnTo>
                        <a:pt x="0" y="133"/>
                      </a:lnTo>
                      <a:lnTo>
                        <a:pt x="1" y="126"/>
                      </a:lnTo>
                      <a:lnTo>
                        <a:pt x="2" y="119"/>
                      </a:lnTo>
                      <a:lnTo>
                        <a:pt x="4" y="112"/>
                      </a:lnTo>
                      <a:lnTo>
                        <a:pt x="7" y="105"/>
                      </a:lnTo>
                      <a:lnTo>
                        <a:pt x="10" y="98"/>
                      </a:lnTo>
                      <a:lnTo>
                        <a:pt x="14" y="90"/>
                      </a:lnTo>
                      <a:lnTo>
                        <a:pt x="25" y="76"/>
                      </a:lnTo>
                      <a:lnTo>
                        <a:pt x="39" y="61"/>
                      </a:lnTo>
                      <a:lnTo>
                        <a:pt x="55" y="48"/>
                      </a:lnTo>
                      <a:lnTo>
                        <a:pt x="55" y="48"/>
                      </a:lnTo>
                      <a:lnTo>
                        <a:pt x="60" y="44"/>
                      </a:lnTo>
                      <a:lnTo>
                        <a:pt x="60" y="44"/>
                      </a:lnTo>
                      <a:lnTo>
                        <a:pt x="66" y="39"/>
                      </a:lnTo>
                      <a:lnTo>
                        <a:pt x="66" y="39"/>
                      </a:lnTo>
                      <a:lnTo>
                        <a:pt x="75" y="32"/>
                      </a:lnTo>
                      <a:lnTo>
                        <a:pt x="80" y="28"/>
                      </a:lnTo>
                      <a:lnTo>
                        <a:pt x="88" y="25"/>
                      </a:lnTo>
                      <a:lnTo>
                        <a:pt x="95" y="22"/>
                      </a:lnTo>
                      <a:lnTo>
                        <a:pt x="103" y="20"/>
                      </a:lnTo>
                      <a:lnTo>
                        <a:pt x="112" y="20"/>
                      </a:lnTo>
                      <a:lnTo>
                        <a:pt x="121" y="21"/>
                      </a:lnTo>
                      <a:lnTo>
                        <a:pt x="121" y="21"/>
                      </a:lnTo>
                      <a:lnTo>
                        <a:pt x="129" y="25"/>
                      </a:lnTo>
                      <a:lnTo>
                        <a:pt x="136" y="28"/>
                      </a:lnTo>
                      <a:lnTo>
                        <a:pt x="153" y="36"/>
                      </a:lnTo>
                      <a:lnTo>
                        <a:pt x="168" y="46"/>
                      </a:lnTo>
                      <a:lnTo>
                        <a:pt x="182" y="57"/>
                      </a:lnTo>
                      <a:lnTo>
                        <a:pt x="196" y="70"/>
                      </a:lnTo>
                      <a:lnTo>
                        <a:pt x="210" y="85"/>
                      </a:lnTo>
                      <a:lnTo>
                        <a:pt x="224" y="101"/>
                      </a:lnTo>
                      <a:lnTo>
                        <a:pt x="236" y="117"/>
                      </a:lnTo>
                      <a:lnTo>
                        <a:pt x="248" y="132"/>
                      </a:lnTo>
                      <a:lnTo>
                        <a:pt x="259" y="148"/>
                      </a:lnTo>
                      <a:lnTo>
                        <a:pt x="279" y="180"/>
                      </a:lnTo>
                      <a:lnTo>
                        <a:pt x="295" y="206"/>
                      </a:lnTo>
                      <a:lnTo>
                        <a:pt x="306" y="228"/>
                      </a:lnTo>
                      <a:lnTo>
                        <a:pt x="306" y="228"/>
                      </a:lnTo>
                      <a:lnTo>
                        <a:pt x="318" y="224"/>
                      </a:lnTo>
                      <a:lnTo>
                        <a:pt x="330" y="223"/>
                      </a:lnTo>
                      <a:lnTo>
                        <a:pt x="330" y="223"/>
                      </a:lnTo>
                      <a:lnTo>
                        <a:pt x="341" y="223"/>
                      </a:lnTo>
                      <a:lnTo>
                        <a:pt x="354" y="224"/>
                      </a:lnTo>
                      <a:lnTo>
                        <a:pt x="354" y="224"/>
                      </a:lnTo>
                      <a:lnTo>
                        <a:pt x="361" y="207"/>
                      </a:lnTo>
                      <a:lnTo>
                        <a:pt x="372" y="184"/>
                      </a:lnTo>
                      <a:lnTo>
                        <a:pt x="385" y="157"/>
                      </a:lnTo>
                      <a:lnTo>
                        <a:pt x="400" y="129"/>
                      </a:lnTo>
                      <a:lnTo>
                        <a:pt x="418" y="100"/>
                      </a:lnTo>
                      <a:lnTo>
                        <a:pt x="428" y="85"/>
                      </a:lnTo>
                      <a:lnTo>
                        <a:pt x="438" y="72"/>
                      </a:lnTo>
                      <a:lnTo>
                        <a:pt x="448" y="59"/>
                      </a:lnTo>
                      <a:lnTo>
                        <a:pt x="459" y="47"/>
                      </a:lnTo>
                      <a:lnTo>
                        <a:pt x="470" y="36"/>
                      </a:lnTo>
                      <a:lnTo>
                        <a:pt x="481" y="26"/>
                      </a:lnTo>
                      <a:lnTo>
                        <a:pt x="481" y="26"/>
                      </a:lnTo>
                      <a:lnTo>
                        <a:pt x="494" y="17"/>
                      </a:lnTo>
                      <a:lnTo>
                        <a:pt x="505" y="10"/>
                      </a:lnTo>
                      <a:lnTo>
                        <a:pt x="516" y="6"/>
                      </a:lnTo>
                      <a:lnTo>
                        <a:pt x="528" y="3"/>
                      </a:lnTo>
                      <a:lnTo>
                        <a:pt x="528" y="3"/>
                      </a:lnTo>
                      <a:lnTo>
                        <a:pt x="541" y="1"/>
                      </a:lnTo>
                      <a:lnTo>
                        <a:pt x="555" y="0"/>
                      </a:lnTo>
                      <a:lnTo>
                        <a:pt x="566" y="1"/>
                      </a:lnTo>
                      <a:lnTo>
                        <a:pt x="575" y="4"/>
                      </a:lnTo>
                      <a:lnTo>
                        <a:pt x="575" y="4"/>
                      </a:lnTo>
                      <a:lnTo>
                        <a:pt x="596" y="13"/>
                      </a:lnTo>
                      <a:lnTo>
                        <a:pt x="614" y="23"/>
                      </a:lnTo>
                      <a:lnTo>
                        <a:pt x="623" y="30"/>
                      </a:lnTo>
                      <a:lnTo>
                        <a:pt x="630" y="35"/>
                      </a:lnTo>
                      <a:lnTo>
                        <a:pt x="637" y="41"/>
                      </a:lnTo>
                      <a:lnTo>
                        <a:pt x="642" y="48"/>
                      </a:lnTo>
                      <a:lnTo>
                        <a:pt x="642" y="48"/>
                      </a:lnTo>
                      <a:lnTo>
                        <a:pt x="647" y="53"/>
                      </a:lnTo>
                      <a:lnTo>
                        <a:pt x="647" y="53"/>
                      </a:lnTo>
                      <a:lnTo>
                        <a:pt x="652" y="60"/>
                      </a:lnTo>
                      <a:lnTo>
                        <a:pt x="656" y="67"/>
                      </a:lnTo>
                      <a:lnTo>
                        <a:pt x="660" y="74"/>
                      </a:lnTo>
                      <a:lnTo>
                        <a:pt x="663" y="81"/>
                      </a:lnTo>
                      <a:lnTo>
                        <a:pt x="663" y="81"/>
                      </a:lnTo>
                      <a:lnTo>
                        <a:pt x="665" y="89"/>
                      </a:lnTo>
                      <a:lnTo>
                        <a:pt x="666" y="99"/>
                      </a:lnTo>
                      <a:lnTo>
                        <a:pt x="666" y="108"/>
                      </a:lnTo>
                      <a:lnTo>
                        <a:pt x="665" y="115"/>
                      </a:lnTo>
                      <a:lnTo>
                        <a:pt x="665" y="115"/>
                      </a:lnTo>
                      <a:lnTo>
                        <a:pt x="663" y="121"/>
                      </a:lnTo>
                      <a:lnTo>
                        <a:pt x="660" y="127"/>
                      </a:lnTo>
                      <a:lnTo>
                        <a:pt x="656" y="133"/>
                      </a:lnTo>
                      <a:lnTo>
                        <a:pt x="651" y="138"/>
                      </a:lnTo>
                      <a:lnTo>
                        <a:pt x="651" y="138"/>
                      </a:lnTo>
                      <a:lnTo>
                        <a:pt x="651" y="138"/>
                      </a:lnTo>
                      <a:lnTo>
                        <a:pt x="642" y="144"/>
                      </a:lnTo>
                      <a:lnTo>
                        <a:pt x="642" y="144"/>
                      </a:lnTo>
                      <a:lnTo>
                        <a:pt x="635" y="147"/>
                      </a:lnTo>
                      <a:lnTo>
                        <a:pt x="628" y="150"/>
                      </a:lnTo>
                      <a:lnTo>
                        <a:pt x="621" y="151"/>
                      </a:lnTo>
                      <a:lnTo>
                        <a:pt x="612" y="152"/>
                      </a:lnTo>
                      <a:lnTo>
                        <a:pt x="604" y="152"/>
                      </a:lnTo>
                      <a:lnTo>
                        <a:pt x="596" y="151"/>
                      </a:lnTo>
                      <a:lnTo>
                        <a:pt x="588" y="149"/>
                      </a:lnTo>
                      <a:lnTo>
                        <a:pt x="580" y="146"/>
                      </a:lnTo>
                      <a:lnTo>
                        <a:pt x="580" y="146"/>
                      </a:lnTo>
                      <a:lnTo>
                        <a:pt x="575" y="143"/>
                      </a:lnTo>
                      <a:lnTo>
                        <a:pt x="570" y="140"/>
                      </a:lnTo>
                      <a:lnTo>
                        <a:pt x="564" y="135"/>
                      </a:lnTo>
                      <a:lnTo>
                        <a:pt x="564" y="135"/>
                      </a:lnTo>
                      <a:lnTo>
                        <a:pt x="559" y="131"/>
                      </a:lnTo>
                      <a:lnTo>
                        <a:pt x="559" y="131"/>
                      </a:lnTo>
                      <a:lnTo>
                        <a:pt x="552" y="129"/>
                      </a:lnTo>
                      <a:lnTo>
                        <a:pt x="546" y="128"/>
                      </a:lnTo>
                      <a:lnTo>
                        <a:pt x="541" y="129"/>
                      </a:lnTo>
                      <a:lnTo>
                        <a:pt x="536" y="130"/>
                      </a:lnTo>
                      <a:lnTo>
                        <a:pt x="530" y="133"/>
                      </a:lnTo>
                      <a:lnTo>
                        <a:pt x="523" y="136"/>
                      </a:lnTo>
                      <a:lnTo>
                        <a:pt x="515" y="142"/>
                      </a:lnTo>
                      <a:lnTo>
                        <a:pt x="515" y="142"/>
                      </a:lnTo>
                      <a:lnTo>
                        <a:pt x="505" y="151"/>
                      </a:lnTo>
                      <a:lnTo>
                        <a:pt x="495" y="162"/>
                      </a:lnTo>
                      <a:lnTo>
                        <a:pt x="486" y="174"/>
                      </a:lnTo>
                      <a:lnTo>
                        <a:pt x="476" y="186"/>
                      </a:lnTo>
                      <a:lnTo>
                        <a:pt x="458" y="211"/>
                      </a:lnTo>
                      <a:lnTo>
                        <a:pt x="443" y="236"/>
                      </a:lnTo>
                      <a:lnTo>
                        <a:pt x="443" y="236"/>
                      </a:lnTo>
                      <a:lnTo>
                        <a:pt x="427" y="262"/>
                      </a:lnTo>
                      <a:lnTo>
                        <a:pt x="427" y="262"/>
                      </a:lnTo>
                      <a:lnTo>
                        <a:pt x="437" y="276"/>
                      </a:lnTo>
                      <a:lnTo>
                        <a:pt x="448" y="294"/>
                      </a:lnTo>
                      <a:lnTo>
                        <a:pt x="460" y="314"/>
                      </a:lnTo>
                      <a:lnTo>
                        <a:pt x="472" y="337"/>
                      </a:lnTo>
                      <a:lnTo>
                        <a:pt x="484" y="363"/>
                      </a:lnTo>
                      <a:lnTo>
                        <a:pt x="489" y="376"/>
                      </a:lnTo>
                      <a:lnTo>
                        <a:pt x="493" y="390"/>
                      </a:lnTo>
                      <a:lnTo>
                        <a:pt x="497" y="403"/>
                      </a:lnTo>
                      <a:lnTo>
                        <a:pt x="500" y="417"/>
                      </a:lnTo>
                      <a:lnTo>
                        <a:pt x="502" y="431"/>
                      </a:lnTo>
                      <a:lnTo>
                        <a:pt x="503" y="445"/>
                      </a:lnTo>
                      <a:lnTo>
                        <a:pt x="503" y="445"/>
                      </a:lnTo>
                      <a:lnTo>
                        <a:pt x="503" y="461"/>
                      </a:lnTo>
                      <a:lnTo>
                        <a:pt x="503" y="477"/>
                      </a:lnTo>
                      <a:lnTo>
                        <a:pt x="502" y="493"/>
                      </a:lnTo>
                      <a:lnTo>
                        <a:pt x="500" y="509"/>
                      </a:lnTo>
                      <a:lnTo>
                        <a:pt x="497" y="524"/>
                      </a:lnTo>
                      <a:lnTo>
                        <a:pt x="494" y="539"/>
                      </a:lnTo>
                      <a:lnTo>
                        <a:pt x="490" y="553"/>
                      </a:lnTo>
                      <a:lnTo>
                        <a:pt x="485" y="568"/>
                      </a:lnTo>
                      <a:lnTo>
                        <a:pt x="479" y="581"/>
                      </a:lnTo>
                      <a:lnTo>
                        <a:pt x="473" y="594"/>
                      </a:lnTo>
                      <a:lnTo>
                        <a:pt x="466" y="605"/>
                      </a:lnTo>
                      <a:lnTo>
                        <a:pt x="459" y="617"/>
                      </a:lnTo>
                      <a:lnTo>
                        <a:pt x="451" y="627"/>
                      </a:lnTo>
                      <a:lnTo>
                        <a:pt x="443" y="638"/>
                      </a:lnTo>
                      <a:lnTo>
                        <a:pt x="434" y="647"/>
                      </a:lnTo>
                      <a:lnTo>
                        <a:pt x="425" y="655"/>
                      </a:lnTo>
                      <a:lnTo>
                        <a:pt x="425" y="6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0" name="Freeform 8"/>
                <p:cNvSpPr/>
                <p:nvPr/>
              </p:nvSpPr>
              <p:spPr bwMode="auto">
                <a:xfrm>
                  <a:off x="6151921" y="2596257"/>
                  <a:ext cx="501650" cy="514350"/>
                </a:xfrm>
                <a:custGeom>
                  <a:avLst/>
                  <a:gdLst>
                    <a:gd name="T0" fmla="*/ 598 w 631"/>
                    <a:gd name="T1" fmla="*/ 29 h 649"/>
                    <a:gd name="T2" fmla="*/ 551 w 631"/>
                    <a:gd name="T3" fmla="*/ 3 h 649"/>
                    <a:gd name="T4" fmla="*/ 522 w 631"/>
                    <a:gd name="T5" fmla="*/ 1 h 649"/>
                    <a:gd name="T6" fmla="*/ 498 w 631"/>
                    <a:gd name="T7" fmla="*/ 8 h 649"/>
                    <a:gd name="T8" fmla="*/ 454 w 631"/>
                    <a:gd name="T9" fmla="*/ 40 h 649"/>
                    <a:gd name="T10" fmla="*/ 404 w 631"/>
                    <a:gd name="T11" fmla="*/ 110 h 649"/>
                    <a:gd name="T12" fmla="*/ 353 w 631"/>
                    <a:gd name="T13" fmla="*/ 210 h 649"/>
                    <a:gd name="T14" fmla="*/ 329 w 631"/>
                    <a:gd name="T15" fmla="*/ 224 h 649"/>
                    <a:gd name="T16" fmla="*/ 304 w 631"/>
                    <a:gd name="T17" fmla="*/ 224 h 649"/>
                    <a:gd name="T18" fmla="*/ 280 w 631"/>
                    <a:gd name="T19" fmla="*/ 231 h 649"/>
                    <a:gd name="T20" fmla="*/ 228 w 631"/>
                    <a:gd name="T21" fmla="*/ 143 h 649"/>
                    <a:gd name="T22" fmla="*/ 175 w 631"/>
                    <a:gd name="T23" fmla="*/ 75 h 649"/>
                    <a:gd name="T24" fmla="*/ 114 w 631"/>
                    <a:gd name="T25" fmla="*/ 27 h 649"/>
                    <a:gd name="T26" fmla="*/ 91 w 631"/>
                    <a:gd name="T27" fmla="*/ 21 h 649"/>
                    <a:gd name="T28" fmla="*/ 65 w 631"/>
                    <a:gd name="T29" fmla="*/ 30 h 649"/>
                    <a:gd name="T30" fmla="*/ 37 w 631"/>
                    <a:gd name="T31" fmla="*/ 52 h 649"/>
                    <a:gd name="T32" fmla="*/ 4 w 631"/>
                    <a:gd name="T33" fmla="*/ 97 h 649"/>
                    <a:gd name="T34" fmla="*/ 0 w 631"/>
                    <a:gd name="T35" fmla="*/ 123 h 649"/>
                    <a:gd name="T36" fmla="*/ 7 w 631"/>
                    <a:gd name="T37" fmla="*/ 143 h 649"/>
                    <a:gd name="T38" fmla="*/ 26 w 631"/>
                    <a:gd name="T39" fmla="*/ 156 h 649"/>
                    <a:gd name="T40" fmla="*/ 44 w 631"/>
                    <a:gd name="T41" fmla="*/ 154 h 649"/>
                    <a:gd name="T42" fmla="*/ 68 w 631"/>
                    <a:gd name="T43" fmla="*/ 134 h 649"/>
                    <a:gd name="T44" fmla="*/ 86 w 631"/>
                    <a:gd name="T45" fmla="*/ 114 h 649"/>
                    <a:gd name="T46" fmla="*/ 136 w 631"/>
                    <a:gd name="T47" fmla="*/ 140 h 649"/>
                    <a:gd name="T48" fmla="*/ 184 w 631"/>
                    <a:gd name="T49" fmla="*/ 182 h 649"/>
                    <a:gd name="T50" fmla="*/ 219 w 631"/>
                    <a:gd name="T51" fmla="*/ 228 h 649"/>
                    <a:gd name="T52" fmla="*/ 227 w 631"/>
                    <a:gd name="T53" fmla="*/ 263 h 649"/>
                    <a:gd name="T54" fmla="*/ 210 w 631"/>
                    <a:gd name="T55" fmla="*/ 303 h 649"/>
                    <a:gd name="T56" fmla="*/ 182 w 631"/>
                    <a:gd name="T57" fmla="*/ 398 h 649"/>
                    <a:gd name="T58" fmla="*/ 179 w 631"/>
                    <a:gd name="T59" fmla="*/ 443 h 649"/>
                    <a:gd name="T60" fmla="*/ 194 w 631"/>
                    <a:gd name="T61" fmla="*/ 525 h 649"/>
                    <a:gd name="T62" fmla="*/ 229 w 631"/>
                    <a:gd name="T63" fmla="*/ 591 h 649"/>
                    <a:gd name="T64" fmla="*/ 277 w 631"/>
                    <a:gd name="T65" fmla="*/ 635 h 649"/>
                    <a:gd name="T66" fmla="*/ 335 w 631"/>
                    <a:gd name="T67" fmla="*/ 649 h 649"/>
                    <a:gd name="T68" fmla="*/ 376 w 631"/>
                    <a:gd name="T69" fmla="*/ 637 h 649"/>
                    <a:gd name="T70" fmla="*/ 424 w 631"/>
                    <a:gd name="T71" fmla="*/ 595 h 649"/>
                    <a:gd name="T72" fmla="*/ 455 w 631"/>
                    <a:gd name="T73" fmla="*/ 531 h 649"/>
                    <a:gd name="T74" fmla="*/ 469 w 631"/>
                    <a:gd name="T75" fmla="*/ 451 h 649"/>
                    <a:gd name="T76" fmla="*/ 462 w 631"/>
                    <a:gd name="T77" fmla="*/ 392 h 649"/>
                    <a:gd name="T78" fmla="*/ 437 w 631"/>
                    <a:gd name="T79" fmla="*/ 324 h 649"/>
                    <a:gd name="T80" fmla="*/ 393 w 631"/>
                    <a:gd name="T81" fmla="*/ 254 h 649"/>
                    <a:gd name="T82" fmla="*/ 386 w 631"/>
                    <a:gd name="T83" fmla="*/ 246 h 649"/>
                    <a:gd name="T84" fmla="*/ 429 w 631"/>
                    <a:gd name="T85" fmla="*/ 181 h 649"/>
                    <a:gd name="T86" fmla="*/ 471 w 631"/>
                    <a:gd name="T87" fmla="*/ 126 h 649"/>
                    <a:gd name="T88" fmla="*/ 507 w 631"/>
                    <a:gd name="T89" fmla="*/ 99 h 649"/>
                    <a:gd name="T90" fmla="*/ 534 w 631"/>
                    <a:gd name="T91" fmla="*/ 95 h 649"/>
                    <a:gd name="T92" fmla="*/ 552 w 631"/>
                    <a:gd name="T93" fmla="*/ 101 h 649"/>
                    <a:gd name="T94" fmla="*/ 568 w 631"/>
                    <a:gd name="T95" fmla="*/ 113 h 649"/>
                    <a:gd name="T96" fmla="*/ 597 w 631"/>
                    <a:gd name="T97" fmla="*/ 118 h 649"/>
                    <a:gd name="T98" fmla="*/ 615 w 631"/>
                    <a:gd name="T99" fmla="*/ 112 h 649"/>
                    <a:gd name="T100" fmla="*/ 630 w 631"/>
                    <a:gd name="T101" fmla="*/ 96 h 649"/>
                    <a:gd name="T102" fmla="*/ 630 w 631"/>
                    <a:gd name="T103" fmla="*/ 77 h 649"/>
                    <a:gd name="T104" fmla="*/ 623 w 631"/>
                    <a:gd name="T105" fmla="*/ 58 h 649"/>
                    <a:gd name="T106" fmla="*/ 612 w 631"/>
                    <a:gd name="T107" fmla="*/ 41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631" h="649">
                      <a:moveTo>
                        <a:pt x="612" y="41"/>
                      </a:moveTo>
                      <a:lnTo>
                        <a:pt x="612" y="41"/>
                      </a:lnTo>
                      <a:lnTo>
                        <a:pt x="606" y="35"/>
                      </a:lnTo>
                      <a:lnTo>
                        <a:pt x="598" y="29"/>
                      </a:lnTo>
                      <a:lnTo>
                        <a:pt x="591" y="24"/>
                      </a:lnTo>
                      <a:lnTo>
                        <a:pt x="583" y="19"/>
                      </a:lnTo>
                      <a:lnTo>
                        <a:pt x="567" y="11"/>
                      </a:lnTo>
                      <a:lnTo>
                        <a:pt x="551" y="3"/>
                      </a:lnTo>
                      <a:lnTo>
                        <a:pt x="551" y="3"/>
                      </a:lnTo>
                      <a:lnTo>
                        <a:pt x="543" y="0"/>
                      </a:lnTo>
                      <a:lnTo>
                        <a:pt x="533" y="0"/>
                      </a:lnTo>
                      <a:lnTo>
                        <a:pt x="522" y="1"/>
                      </a:lnTo>
                      <a:lnTo>
                        <a:pt x="513" y="2"/>
                      </a:lnTo>
                      <a:lnTo>
                        <a:pt x="513" y="2"/>
                      </a:lnTo>
                      <a:lnTo>
                        <a:pt x="505" y="4"/>
                      </a:lnTo>
                      <a:lnTo>
                        <a:pt x="498" y="8"/>
                      </a:lnTo>
                      <a:lnTo>
                        <a:pt x="491" y="11"/>
                      </a:lnTo>
                      <a:lnTo>
                        <a:pt x="484" y="16"/>
                      </a:lnTo>
                      <a:lnTo>
                        <a:pt x="469" y="27"/>
                      </a:lnTo>
                      <a:lnTo>
                        <a:pt x="454" y="40"/>
                      </a:lnTo>
                      <a:lnTo>
                        <a:pt x="441" y="55"/>
                      </a:lnTo>
                      <a:lnTo>
                        <a:pt x="428" y="72"/>
                      </a:lnTo>
                      <a:lnTo>
                        <a:pt x="415" y="91"/>
                      </a:lnTo>
                      <a:lnTo>
                        <a:pt x="404" y="110"/>
                      </a:lnTo>
                      <a:lnTo>
                        <a:pt x="392" y="128"/>
                      </a:lnTo>
                      <a:lnTo>
                        <a:pt x="382" y="148"/>
                      </a:lnTo>
                      <a:lnTo>
                        <a:pt x="365" y="182"/>
                      </a:lnTo>
                      <a:lnTo>
                        <a:pt x="353" y="210"/>
                      </a:lnTo>
                      <a:lnTo>
                        <a:pt x="346" y="227"/>
                      </a:lnTo>
                      <a:lnTo>
                        <a:pt x="346" y="227"/>
                      </a:lnTo>
                      <a:lnTo>
                        <a:pt x="338" y="225"/>
                      </a:lnTo>
                      <a:lnTo>
                        <a:pt x="329" y="224"/>
                      </a:lnTo>
                      <a:lnTo>
                        <a:pt x="321" y="224"/>
                      </a:lnTo>
                      <a:lnTo>
                        <a:pt x="313" y="224"/>
                      </a:lnTo>
                      <a:lnTo>
                        <a:pt x="313" y="224"/>
                      </a:lnTo>
                      <a:lnTo>
                        <a:pt x="304" y="224"/>
                      </a:lnTo>
                      <a:lnTo>
                        <a:pt x="296" y="226"/>
                      </a:lnTo>
                      <a:lnTo>
                        <a:pt x="288" y="228"/>
                      </a:lnTo>
                      <a:lnTo>
                        <a:pt x="280" y="231"/>
                      </a:lnTo>
                      <a:lnTo>
                        <a:pt x="280" y="231"/>
                      </a:lnTo>
                      <a:lnTo>
                        <a:pt x="272" y="216"/>
                      </a:lnTo>
                      <a:lnTo>
                        <a:pt x="258" y="190"/>
                      </a:lnTo>
                      <a:lnTo>
                        <a:pt x="239" y="160"/>
                      </a:lnTo>
                      <a:lnTo>
                        <a:pt x="228" y="143"/>
                      </a:lnTo>
                      <a:lnTo>
                        <a:pt x="216" y="125"/>
                      </a:lnTo>
                      <a:lnTo>
                        <a:pt x="204" y="108"/>
                      </a:lnTo>
                      <a:lnTo>
                        <a:pt x="189" y="91"/>
                      </a:lnTo>
                      <a:lnTo>
                        <a:pt x="175" y="75"/>
                      </a:lnTo>
                      <a:lnTo>
                        <a:pt x="161" y="60"/>
                      </a:lnTo>
                      <a:lnTo>
                        <a:pt x="146" y="47"/>
                      </a:lnTo>
                      <a:lnTo>
                        <a:pt x="129" y="36"/>
                      </a:lnTo>
                      <a:lnTo>
                        <a:pt x="114" y="27"/>
                      </a:lnTo>
                      <a:lnTo>
                        <a:pt x="106" y="24"/>
                      </a:lnTo>
                      <a:lnTo>
                        <a:pt x="99" y="22"/>
                      </a:lnTo>
                      <a:lnTo>
                        <a:pt x="99" y="22"/>
                      </a:lnTo>
                      <a:lnTo>
                        <a:pt x="91" y="21"/>
                      </a:lnTo>
                      <a:lnTo>
                        <a:pt x="84" y="21"/>
                      </a:lnTo>
                      <a:lnTo>
                        <a:pt x="78" y="23"/>
                      </a:lnTo>
                      <a:lnTo>
                        <a:pt x="71" y="26"/>
                      </a:lnTo>
                      <a:lnTo>
                        <a:pt x="65" y="30"/>
                      </a:lnTo>
                      <a:lnTo>
                        <a:pt x="58" y="35"/>
                      </a:lnTo>
                      <a:lnTo>
                        <a:pt x="47" y="44"/>
                      </a:lnTo>
                      <a:lnTo>
                        <a:pt x="47" y="44"/>
                      </a:lnTo>
                      <a:lnTo>
                        <a:pt x="37" y="52"/>
                      </a:lnTo>
                      <a:lnTo>
                        <a:pt x="27" y="62"/>
                      </a:lnTo>
                      <a:lnTo>
                        <a:pt x="18" y="72"/>
                      </a:lnTo>
                      <a:lnTo>
                        <a:pt x="10" y="85"/>
                      </a:lnTo>
                      <a:lnTo>
                        <a:pt x="4" y="97"/>
                      </a:lnTo>
                      <a:lnTo>
                        <a:pt x="2" y="104"/>
                      </a:lnTo>
                      <a:lnTo>
                        <a:pt x="1" y="110"/>
                      </a:lnTo>
                      <a:lnTo>
                        <a:pt x="0" y="117"/>
                      </a:lnTo>
                      <a:lnTo>
                        <a:pt x="0" y="123"/>
                      </a:lnTo>
                      <a:lnTo>
                        <a:pt x="2" y="130"/>
                      </a:lnTo>
                      <a:lnTo>
                        <a:pt x="4" y="136"/>
                      </a:lnTo>
                      <a:lnTo>
                        <a:pt x="4" y="136"/>
                      </a:lnTo>
                      <a:lnTo>
                        <a:pt x="7" y="143"/>
                      </a:lnTo>
                      <a:lnTo>
                        <a:pt x="11" y="148"/>
                      </a:lnTo>
                      <a:lnTo>
                        <a:pt x="16" y="152"/>
                      </a:lnTo>
                      <a:lnTo>
                        <a:pt x="21" y="154"/>
                      </a:lnTo>
                      <a:lnTo>
                        <a:pt x="26" y="156"/>
                      </a:lnTo>
                      <a:lnTo>
                        <a:pt x="32" y="157"/>
                      </a:lnTo>
                      <a:lnTo>
                        <a:pt x="38" y="156"/>
                      </a:lnTo>
                      <a:lnTo>
                        <a:pt x="44" y="154"/>
                      </a:lnTo>
                      <a:lnTo>
                        <a:pt x="44" y="154"/>
                      </a:lnTo>
                      <a:lnTo>
                        <a:pt x="50" y="150"/>
                      </a:lnTo>
                      <a:lnTo>
                        <a:pt x="56" y="146"/>
                      </a:lnTo>
                      <a:lnTo>
                        <a:pt x="68" y="134"/>
                      </a:lnTo>
                      <a:lnTo>
                        <a:pt x="68" y="134"/>
                      </a:lnTo>
                      <a:lnTo>
                        <a:pt x="76" y="123"/>
                      </a:lnTo>
                      <a:lnTo>
                        <a:pt x="81" y="118"/>
                      </a:lnTo>
                      <a:lnTo>
                        <a:pt x="86" y="114"/>
                      </a:lnTo>
                      <a:lnTo>
                        <a:pt x="86" y="114"/>
                      </a:lnTo>
                      <a:lnTo>
                        <a:pt x="97" y="119"/>
                      </a:lnTo>
                      <a:lnTo>
                        <a:pt x="109" y="125"/>
                      </a:lnTo>
                      <a:lnTo>
                        <a:pt x="122" y="132"/>
                      </a:lnTo>
                      <a:lnTo>
                        <a:pt x="136" y="140"/>
                      </a:lnTo>
                      <a:lnTo>
                        <a:pt x="148" y="150"/>
                      </a:lnTo>
                      <a:lnTo>
                        <a:pt x="161" y="161"/>
                      </a:lnTo>
                      <a:lnTo>
                        <a:pt x="172" y="171"/>
                      </a:lnTo>
                      <a:lnTo>
                        <a:pt x="184" y="182"/>
                      </a:lnTo>
                      <a:lnTo>
                        <a:pt x="194" y="194"/>
                      </a:lnTo>
                      <a:lnTo>
                        <a:pt x="204" y="205"/>
                      </a:lnTo>
                      <a:lnTo>
                        <a:pt x="212" y="217"/>
                      </a:lnTo>
                      <a:lnTo>
                        <a:pt x="219" y="228"/>
                      </a:lnTo>
                      <a:lnTo>
                        <a:pt x="223" y="239"/>
                      </a:lnTo>
                      <a:lnTo>
                        <a:pt x="226" y="249"/>
                      </a:lnTo>
                      <a:lnTo>
                        <a:pt x="227" y="258"/>
                      </a:lnTo>
                      <a:lnTo>
                        <a:pt x="227" y="263"/>
                      </a:lnTo>
                      <a:lnTo>
                        <a:pt x="226" y="267"/>
                      </a:lnTo>
                      <a:lnTo>
                        <a:pt x="226" y="267"/>
                      </a:lnTo>
                      <a:lnTo>
                        <a:pt x="218" y="284"/>
                      </a:lnTo>
                      <a:lnTo>
                        <a:pt x="210" y="303"/>
                      </a:lnTo>
                      <a:lnTo>
                        <a:pt x="201" y="325"/>
                      </a:lnTo>
                      <a:lnTo>
                        <a:pt x="193" y="350"/>
                      </a:lnTo>
                      <a:lnTo>
                        <a:pt x="187" y="374"/>
                      </a:lnTo>
                      <a:lnTo>
                        <a:pt x="182" y="398"/>
                      </a:lnTo>
                      <a:lnTo>
                        <a:pt x="179" y="422"/>
                      </a:lnTo>
                      <a:lnTo>
                        <a:pt x="179" y="433"/>
                      </a:lnTo>
                      <a:lnTo>
                        <a:pt x="179" y="443"/>
                      </a:lnTo>
                      <a:lnTo>
                        <a:pt x="179" y="443"/>
                      </a:lnTo>
                      <a:lnTo>
                        <a:pt x="181" y="465"/>
                      </a:lnTo>
                      <a:lnTo>
                        <a:pt x="184" y="486"/>
                      </a:lnTo>
                      <a:lnTo>
                        <a:pt x="188" y="506"/>
                      </a:lnTo>
                      <a:lnTo>
                        <a:pt x="194" y="525"/>
                      </a:lnTo>
                      <a:lnTo>
                        <a:pt x="202" y="543"/>
                      </a:lnTo>
                      <a:lnTo>
                        <a:pt x="210" y="561"/>
                      </a:lnTo>
                      <a:lnTo>
                        <a:pt x="219" y="577"/>
                      </a:lnTo>
                      <a:lnTo>
                        <a:pt x="229" y="591"/>
                      </a:lnTo>
                      <a:lnTo>
                        <a:pt x="240" y="604"/>
                      </a:lnTo>
                      <a:lnTo>
                        <a:pt x="251" y="617"/>
                      </a:lnTo>
                      <a:lnTo>
                        <a:pt x="264" y="627"/>
                      </a:lnTo>
                      <a:lnTo>
                        <a:pt x="277" y="635"/>
                      </a:lnTo>
                      <a:lnTo>
                        <a:pt x="291" y="641"/>
                      </a:lnTo>
                      <a:lnTo>
                        <a:pt x="305" y="646"/>
                      </a:lnTo>
                      <a:lnTo>
                        <a:pt x="319" y="648"/>
                      </a:lnTo>
                      <a:lnTo>
                        <a:pt x="335" y="649"/>
                      </a:lnTo>
                      <a:lnTo>
                        <a:pt x="335" y="649"/>
                      </a:lnTo>
                      <a:lnTo>
                        <a:pt x="349" y="647"/>
                      </a:lnTo>
                      <a:lnTo>
                        <a:pt x="363" y="643"/>
                      </a:lnTo>
                      <a:lnTo>
                        <a:pt x="376" y="637"/>
                      </a:lnTo>
                      <a:lnTo>
                        <a:pt x="389" y="630"/>
                      </a:lnTo>
                      <a:lnTo>
                        <a:pt x="402" y="620"/>
                      </a:lnTo>
                      <a:lnTo>
                        <a:pt x="413" y="608"/>
                      </a:lnTo>
                      <a:lnTo>
                        <a:pt x="424" y="595"/>
                      </a:lnTo>
                      <a:lnTo>
                        <a:pt x="433" y="581"/>
                      </a:lnTo>
                      <a:lnTo>
                        <a:pt x="441" y="566"/>
                      </a:lnTo>
                      <a:lnTo>
                        <a:pt x="449" y="549"/>
                      </a:lnTo>
                      <a:lnTo>
                        <a:pt x="455" y="531"/>
                      </a:lnTo>
                      <a:lnTo>
                        <a:pt x="460" y="512"/>
                      </a:lnTo>
                      <a:lnTo>
                        <a:pt x="464" y="493"/>
                      </a:lnTo>
                      <a:lnTo>
                        <a:pt x="467" y="471"/>
                      </a:lnTo>
                      <a:lnTo>
                        <a:pt x="469" y="451"/>
                      </a:lnTo>
                      <a:lnTo>
                        <a:pt x="468" y="429"/>
                      </a:lnTo>
                      <a:lnTo>
                        <a:pt x="468" y="429"/>
                      </a:lnTo>
                      <a:lnTo>
                        <a:pt x="467" y="410"/>
                      </a:lnTo>
                      <a:lnTo>
                        <a:pt x="462" y="392"/>
                      </a:lnTo>
                      <a:lnTo>
                        <a:pt x="457" y="374"/>
                      </a:lnTo>
                      <a:lnTo>
                        <a:pt x="451" y="357"/>
                      </a:lnTo>
                      <a:lnTo>
                        <a:pt x="444" y="339"/>
                      </a:lnTo>
                      <a:lnTo>
                        <a:pt x="437" y="324"/>
                      </a:lnTo>
                      <a:lnTo>
                        <a:pt x="429" y="309"/>
                      </a:lnTo>
                      <a:lnTo>
                        <a:pt x="421" y="295"/>
                      </a:lnTo>
                      <a:lnTo>
                        <a:pt x="406" y="270"/>
                      </a:lnTo>
                      <a:lnTo>
                        <a:pt x="393" y="254"/>
                      </a:lnTo>
                      <a:lnTo>
                        <a:pt x="386" y="245"/>
                      </a:lnTo>
                      <a:lnTo>
                        <a:pt x="385" y="244"/>
                      </a:lnTo>
                      <a:lnTo>
                        <a:pt x="386" y="246"/>
                      </a:lnTo>
                      <a:lnTo>
                        <a:pt x="386" y="246"/>
                      </a:lnTo>
                      <a:lnTo>
                        <a:pt x="391" y="240"/>
                      </a:lnTo>
                      <a:lnTo>
                        <a:pt x="397" y="232"/>
                      </a:lnTo>
                      <a:lnTo>
                        <a:pt x="412" y="208"/>
                      </a:lnTo>
                      <a:lnTo>
                        <a:pt x="429" y="181"/>
                      </a:lnTo>
                      <a:lnTo>
                        <a:pt x="438" y="167"/>
                      </a:lnTo>
                      <a:lnTo>
                        <a:pt x="449" y="153"/>
                      </a:lnTo>
                      <a:lnTo>
                        <a:pt x="459" y="138"/>
                      </a:lnTo>
                      <a:lnTo>
                        <a:pt x="471" y="126"/>
                      </a:lnTo>
                      <a:lnTo>
                        <a:pt x="483" y="115"/>
                      </a:lnTo>
                      <a:lnTo>
                        <a:pt x="495" y="106"/>
                      </a:lnTo>
                      <a:lnTo>
                        <a:pt x="501" y="102"/>
                      </a:lnTo>
                      <a:lnTo>
                        <a:pt x="507" y="99"/>
                      </a:lnTo>
                      <a:lnTo>
                        <a:pt x="514" y="97"/>
                      </a:lnTo>
                      <a:lnTo>
                        <a:pt x="520" y="95"/>
                      </a:lnTo>
                      <a:lnTo>
                        <a:pt x="526" y="95"/>
                      </a:lnTo>
                      <a:lnTo>
                        <a:pt x="534" y="95"/>
                      </a:lnTo>
                      <a:lnTo>
                        <a:pt x="540" y="96"/>
                      </a:lnTo>
                      <a:lnTo>
                        <a:pt x="547" y="98"/>
                      </a:lnTo>
                      <a:lnTo>
                        <a:pt x="547" y="98"/>
                      </a:lnTo>
                      <a:lnTo>
                        <a:pt x="552" y="101"/>
                      </a:lnTo>
                      <a:lnTo>
                        <a:pt x="557" y="106"/>
                      </a:lnTo>
                      <a:lnTo>
                        <a:pt x="562" y="110"/>
                      </a:lnTo>
                      <a:lnTo>
                        <a:pt x="568" y="113"/>
                      </a:lnTo>
                      <a:lnTo>
                        <a:pt x="568" y="113"/>
                      </a:lnTo>
                      <a:lnTo>
                        <a:pt x="580" y="117"/>
                      </a:lnTo>
                      <a:lnTo>
                        <a:pt x="586" y="118"/>
                      </a:lnTo>
                      <a:lnTo>
                        <a:pt x="591" y="118"/>
                      </a:lnTo>
                      <a:lnTo>
                        <a:pt x="597" y="118"/>
                      </a:lnTo>
                      <a:lnTo>
                        <a:pt x="604" y="117"/>
                      </a:lnTo>
                      <a:lnTo>
                        <a:pt x="610" y="115"/>
                      </a:lnTo>
                      <a:lnTo>
                        <a:pt x="615" y="112"/>
                      </a:lnTo>
                      <a:lnTo>
                        <a:pt x="615" y="112"/>
                      </a:lnTo>
                      <a:lnTo>
                        <a:pt x="620" y="109"/>
                      </a:lnTo>
                      <a:lnTo>
                        <a:pt x="625" y="106"/>
                      </a:lnTo>
                      <a:lnTo>
                        <a:pt x="628" y="101"/>
                      </a:lnTo>
                      <a:lnTo>
                        <a:pt x="630" y="96"/>
                      </a:lnTo>
                      <a:lnTo>
                        <a:pt x="630" y="96"/>
                      </a:lnTo>
                      <a:lnTo>
                        <a:pt x="631" y="90"/>
                      </a:lnTo>
                      <a:lnTo>
                        <a:pt x="631" y="83"/>
                      </a:lnTo>
                      <a:lnTo>
                        <a:pt x="630" y="77"/>
                      </a:lnTo>
                      <a:lnTo>
                        <a:pt x="629" y="70"/>
                      </a:lnTo>
                      <a:lnTo>
                        <a:pt x="629" y="70"/>
                      </a:lnTo>
                      <a:lnTo>
                        <a:pt x="626" y="64"/>
                      </a:lnTo>
                      <a:lnTo>
                        <a:pt x="623" y="58"/>
                      </a:lnTo>
                      <a:lnTo>
                        <a:pt x="616" y="46"/>
                      </a:lnTo>
                      <a:lnTo>
                        <a:pt x="616" y="46"/>
                      </a:lnTo>
                      <a:lnTo>
                        <a:pt x="612" y="41"/>
                      </a:lnTo>
                      <a:lnTo>
                        <a:pt x="612" y="41"/>
                      </a:lnTo>
                      <a:close/>
                    </a:path>
                  </a:pathLst>
                </a:custGeom>
                <a:solidFill>
                  <a:srgbClr val="FDC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1" name="Freeform 9"/>
                <p:cNvSpPr/>
                <p:nvPr/>
              </p:nvSpPr>
              <p:spPr bwMode="auto">
                <a:xfrm>
                  <a:off x="6432909" y="2842319"/>
                  <a:ext cx="31750" cy="30162"/>
                </a:xfrm>
                <a:custGeom>
                  <a:avLst/>
                  <a:gdLst>
                    <a:gd name="T0" fmla="*/ 39 w 39"/>
                    <a:gd name="T1" fmla="*/ 18 h 40"/>
                    <a:gd name="T2" fmla="*/ 39 w 39"/>
                    <a:gd name="T3" fmla="*/ 18 h 40"/>
                    <a:gd name="T4" fmla="*/ 39 w 39"/>
                    <a:gd name="T5" fmla="*/ 22 h 40"/>
                    <a:gd name="T6" fmla="*/ 38 w 39"/>
                    <a:gd name="T7" fmla="*/ 26 h 40"/>
                    <a:gd name="T8" fmla="*/ 37 w 39"/>
                    <a:gd name="T9" fmla="*/ 29 h 40"/>
                    <a:gd name="T10" fmla="*/ 34 w 39"/>
                    <a:gd name="T11" fmla="*/ 34 h 40"/>
                    <a:gd name="T12" fmla="*/ 32 w 39"/>
                    <a:gd name="T13" fmla="*/ 36 h 40"/>
                    <a:gd name="T14" fmla="*/ 28 w 39"/>
                    <a:gd name="T15" fmla="*/ 38 h 40"/>
                    <a:gd name="T16" fmla="*/ 25 w 39"/>
                    <a:gd name="T17" fmla="*/ 40 h 40"/>
                    <a:gd name="T18" fmla="*/ 21 w 39"/>
                    <a:gd name="T19" fmla="*/ 40 h 40"/>
                    <a:gd name="T20" fmla="*/ 21 w 39"/>
                    <a:gd name="T21" fmla="*/ 40 h 40"/>
                    <a:gd name="T22" fmla="*/ 17 w 39"/>
                    <a:gd name="T23" fmla="*/ 40 h 40"/>
                    <a:gd name="T24" fmla="*/ 13 w 39"/>
                    <a:gd name="T25" fmla="*/ 39 h 40"/>
                    <a:gd name="T26" fmla="*/ 10 w 39"/>
                    <a:gd name="T27" fmla="*/ 38 h 40"/>
                    <a:gd name="T28" fmla="*/ 6 w 39"/>
                    <a:gd name="T29" fmla="*/ 36 h 40"/>
                    <a:gd name="T30" fmla="*/ 4 w 39"/>
                    <a:gd name="T31" fmla="*/ 32 h 40"/>
                    <a:gd name="T32" fmla="*/ 2 w 39"/>
                    <a:gd name="T33" fmla="*/ 29 h 40"/>
                    <a:gd name="T34" fmla="*/ 0 w 39"/>
                    <a:gd name="T35" fmla="*/ 25 h 40"/>
                    <a:gd name="T36" fmla="*/ 0 w 39"/>
                    <a:gd name="T37" fmla="*/ 21 h 40"/>
                    <a:gd name="T38" fmla="*/ 0 w 39"/>
                    <a:gd name="T39" fmla="*/ 21 h 40"/>
                    <a:gd name="T40" fmla="*/ 0 w 39"/>
                    <a:gd name="T41" fmla="*/ 17 h 40"/>
                    <a:gd name="T42" fmla="*/ 1 w 39"/>
                    <a:gd name="T43" fmla="*/ 13 h 40"/>
                    <a:gd name="T44" fmla="*/ 2 w 39"/>
                    <a:gd name="T45" fmla="*/ 10 h 40"/>
                    <a:gd name="T46" fmla="*/ 4 w 39"/>
                    <a:gd name="T47" fmla="*/ 7 h 40"/>
                    <a:gd name="T48" fmla="*/ 7 w 39"/>
                    <a:gd name="T49" fmla="*/ 4 h 40"/>
                    <a:gd name="T50" fmla="*/ 10 w 39"/>
                    <a:gd name="T51" fmla="*/ 2 h 40"/>
                    <a:gd name="T52" fmla="*/ 14 w 39"/>
                    <a:gd name="T53" fmla="*/ 1 h 40"/>
                    <a:gd name="T54" fmla="*/ 18 w 39"/>
                    <a:gd name="T55" fmla="*/ 0 h 40"/>
                    <a:gd name="T56" fmla="*/ 18 w 39"/>
                    <a:gd name="T57" fmla="*/ 0 h 40"/>
                    <a:gd name="T58" fmla="*/ 22 w 39"/>
                    <a:gd name="T59" fmla="*/ 0 h 40"/>
                    <a:gd name="T60" fmla="*/ 26 w 39"/>
                    <a:gd name="T61" fmla="*/ 1 h 40"/>
                    <a:gd name="T62" fmla="*/ 29 w 39"/>
                    <a:gd name="T63" fmla="*/ 2 h 40"/>
                    <a:gd name="T64" fmla="*/ 32 w 39"/>
                    <a:gd name="T65" fmla="*/ 5 h 40"/>
                    <a:gd name="T66" fmla="*/ 35 w 39"/>
                    <a:gd name="T67" fmla="*/ 7 h 40"/>
                    <a:gd name="T68" fmla="*/ 37 w 39"/>
                    <a:gd name="T69" fmla="*/ 11 h 40"/>
                    <a:gd name="T70" fmla="*/ 38 w 39"/>
                    <a:gd name="T71" fmla="*/ 14 h 40"/>
                    <a:gd name="T72" fmla="*/ 39 w 39"/>
                    <a:gd name="T73" fmla="*/ 18 h 40"/>
                    <a:gd name="T74" fmla="*/ 39 w 39"/>
                    <a:gd name="T75" fmla="*/ 1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9" h="40">
                      <a:moveTo>
                        <a:pt x="39" y="18"/>
                      </a:moveTo>
                      <a:lnTo>
                        <a:pt x="39" y="18"/>
                      </a:lnTo>
                      <a:lnTo>
                        <a:pt x="39" y="22"/>
                      </a:lnTo>
                      <a:lnTo>
                        <a:pt x="38" y="26"/>
                      </a:lnTo>
                      <a:lnTo>
                        <a:pt x="37" y="29"/>
                      </a:lnTo>
                      <a:lnTo>
                        <a:pt x="34" y="34"/>
                      </a:lnTo>
                      <a:lnTo>
                        <a:pt x="32" y="36"/>
                      </a:lnTo>
                      <a:lnTo>
                        <a:pt x="28" y="38"/>
                      </a:lnTo>
                      <a:lnTo>
                        <a:pt x="25" y="40"/>
                      </a:lnTo>
                      <a:lnTo>
                        <a:pt x="21" y="40"/>
                      </a:lnTo>
                      <a:lnTo>
                        <a:pt x="21" y="40"/>
                      </a:lnTo>
                      <a:lnTo>
                        <a:pt x="17" y="40"/>
                      </a:lnTo>
                      <a:lnTo>
                        <a:pt x="13" y="39"/>
                      </a:lnTo>
                      <a:lnTo>
                        <a:pt x="10" y="38"/>
                      </a:lnTo>
                      <a:lnTo>
                        <a:pt x="6" y="36"/>
                      </a:lnTo>
                      <a:lnTo>
                        <a:pt x="4" y="32"/>
                      </a:lnTo>
                      <a:lnTo>
                        <a:pt x="2" y="29"/>
                      </a:lnTo>
                      <a:lnTo>
                        <a:pt x="0" y="25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2" y="10"/>
                      </a:lnTo>
                      <a:lnTo>
                        <a:pt x="4" y="7"/>
                      </a:lnTo>
                      <a:lnTo>
                        <a:pt x="7" y="4"/>
                      </a:lnTo>
                      <a:lnTo>
                        <a:pt x="10" y="2"/>
                      </a:lnTo>
                      <a:lnTo>
                        <a:pt x="14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2" y="0"/>
                      </a:lnTo>
                      <a:lnTo>
                        <a:pt x="26" y="1"/>
                      </a:lnTo>
                      <a:lnTo>
                        <a:pt x="29" y="2"/>
                      </a:lnTo>
                      <a:lnTo>
                        <a:pt x="32" y="5"/>
                      </a:lnTo>
                      <a:lnTo>
                        <a:pt x="35" y="7"/>
                      </a:lnTo>
                      <a:lnTo>
                        <a:pt x="37" y="11"/>
                      </a:lnTo>
                      <a:lnTo>
                        <a:pt x="38" y="14"/>
                      </a:lnTo>
                      <a:lnTo>
                        <a:pt x="39" y="18"/>
                      </a:lnTo>
                      <a:lnTo>
                        <a:pt x="39" y="1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2" name="Freeform 10"/>
                <p:cNvSpPr/>
                <p:nvPr/>
              </p:nvSpPr>
              <p:spPr bwMode="auto">
                <a:xfrm>
                  <a:off x="6355121" y="2842319"/>
                  <a:ext cx="31750" cy="31750"/>
                </a:xfrm>
                <a:custGeom>
                  <a:avLst/>
                  <a:gdLst>
                    <a:gd name="T0" fmla="*/ 40 w 40"/>
                    <a:gd name="T1" fmla="*/ 19 h 41"/>
                    <a:gd name="T2" fmla="*/ 40 w 40"/>
                    <a:gd name="T3" fmla="*/ 19 h 41"/>
                    <a:gd name="T4" fmla="*/ 40 w 40"/>
                    <a:gd name="T5" fmla="*/ 23 h 41"/>
                    <a:gd name="T6" fmla="*/ 39 w 40"/>
                    <a:gd name="T7" fmla="*/ 26 h 41"/>
                    <a:gd name="T8" fmla="*/ 38 w 40"/>
                    <a:gd name="T9" fmla="*/ 30 h 41"/>
                    <a:gd name="T10" fmla="*/ 36 w 40"/>
                    <a:gd name="T11" fmla="*/ 34 h 41"/>
                    <a:gd name="T12" fmla="*/ 33 w 40"/>
                    <a:gd name="T13" fmla="*/ 37 h 41"/>
                    <a:gd name="T14" fmla="*/ 30 w 40"/>
                    <a:gd name="T15" fmla="*/ 39 h 41"/>
                    <a:gd name="T16" fmla="*/ 26 w 40"/>
                    <a:gd name="T17" fmla="*/ 40 h 41"/>
                    <a:gd name="T18" fmla="*/ 22 w 40"/>
                    <a:gd name="T19" fmla="*/ 41 h 41"/>
                    <a:gd name="T20" fmla="*/ 22 w 40"/>
                    <a:gd name="T21" fmla="*/ 41 h 41"/>
                    <a:gd name="T22" fmla="*/ 18 w 40"/>
                    <a:gd name="T23" fmla="*/ 41 h 41"/>
                    <a:gd name="T24" fmla="*/ 14 w 40"/>
                    <a:gd name="T25" fmla="*/ 40 h 41"/>
                    <a:gd name="T26" fmla="*/ 11 w 40"/>
                    <a:gd name="T27" fmla="*/ 38 h 41"/>
                    <a:gd name="T28" fmla="*/ 7 w 40"/>
                    <a:gd name="T29" fmla="*/ 36 h 41"/>
                    <a:gd name="T30" fmla="*/ 4 w 40"/>
                    <a:gd name="T31" fmla="*/ 33 h 41"/>
                    <a:gd name="T32" fmla="*/ 2 w 40"/>
                    <a:gd name="T33" fmla="*/ 29 h 41"/>
                    <a:gd name="T34" fmla="*/ 1 w 40"/>
                    <a:gd name="T35" fmla="*/ 25 h 41"/>
                    <a:gd name="T36" fmla="*/ 0 w 40"/>
                    <a:gd name="T37" fmla="*/ 21 h 41"/>
                    <a:gd name="T38" fmla="*/ 0 w 40"/>
                    <a:gd name="T39" fmla="*/ 21 h 41"/>
                    <a:gd name="T40" fmla="*/ 0 w 40"/>
                    <a:gd name="T41" fmla="*/ 17 h 41"/>
                    <a:gd name="T42" fmla="*/ 1 w 40"/>
                    <a:gd name="T43" fmla="*/ 14 h 41"/>
                    <a:gd name="T44" fmla="*/ 2 w 40"/>
                    <a:gd name="T45" fmla="*/ 10 h 41"/>
                    <a:gd name="T46" fmla="*/ 5 w 40"/>
                    <a:gd name="T47" fmla="*/ 7 h 41"/>
                    <a:gd name="T48" fmla="*/ 7 w 40"/>
                    <a:gd name="T49" fmla="*/ 4 h 41"/>
                    <a:gd name="T50" fmla="*/ 12 w 40"/>
                    <a:gd name="T51" fmla="*/ 2 h 41"/>
                    <a:gd name="T52" fmla="*/ 15 w 40"/>
                    <a:gd name="T53" fmla="*/ 1 h 41"/>
                    <a:gd name="T54" fmla="*/ 19 w 40"/>
                    <a:gd name="T55" fmla="*/ 0 h 41"/>
                    <a:gd name="T56" fmla="*/ 19 w 40"/>
                    <a:gd name="T57" fmla="*/ 0 h 41"/>
                    <a:gd name="T58" fmla="*/ 23 w 40"/>
                    <a:gd name="T59" fmla="*/ 0 h 41"/>
                    <a:gd name="T60" fmla="*/ 27 w 40"/>
                    <a:gd name="T61" fmla="*/ 1 h 41"/>
                    <a:gd name="T62" fmla="*/ 30 w 40"/>
                    <a:gd name="T63" fmla="*/ 3 h 41"/>
                    <a:gd name="T64" fmla="*/ 34 w 40"/>
                    <a:gd name="T65" fmla="*/ 5 h 41"/>
                    <a:gd name="T66" fmla="*/ 36 w 40"/>
                    <a:gd name="T67" fmla="*/ 8 h 41"/>
                    <a:gd name="T68" fmla="*/ 38 w 40"/>
                    <a:gd name="T69" fmla="*/ 11 h 41"/>
                    <a:gd name="T70" fmla="*/ 40 w 40"/>
                    <a:gd name="T71" fmla="*/ 15 h 41"/>
                    <a:gd name="T72" fmla="*/ 40 w 40"/>
                    <a:gd name="T73" fmla="*/ 19 h 41"/>
                    <a:gd name="T74" fmla="*/ 40 w 40"/>
                    <a:gd name="T75" fmla="*/ 1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0" h="41">
                      <a:moveTo>
                        <a:pt x="40" y="19"/>
                      </a:moveTo>
                      <a:lnTo>
                        <a:pt x="40" y="19"/>
                      </a:lnTo>
                      <a:lnTo>
                        <a:pt x="40" y="23"/>
                      </a:lnTo>
                      <a:lnTo>
                        <a:pt x="39" y="26"/>
                      </a:lnTo>
                      <a:lnTo>
                        <a:pt x="38" y="30"/>
                      </a:lnTo>
                      <a:lnTo>
                        <a:pt x="36" y="34"/>
                      </a:lnTo>
                      <a:lnTo>
                        <a:pt x="33" y="37"/>
                      </a:lnTo>
                      <a:lnTo>
                        <a:pt x="30" y="39"/>
                      </a:lnTo>
                      <a:lnTo>
                        <a:pt x="26" y="40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18" y="41"/>
                      </a:lnTo>
                      <a:lnTo>
                        <a:pt x="14" y="40"/>
                      </a:lnTo>
                      <a:lnTo>
                        <a:pt x="11" y="38"/>
                      </a:lnTo>
                      <a:lnTo>
                        <a:pt x="7" y="36"/>
                      </a:lnTo>
                      <a:lnTo>
                        <a:pt x="4" y="33"/>
                      </a:lnTo>
                      <a:lnTo>
                        <a:pt x="2" y="29"/>
                      </a:lnTo>
                      <a:lnTo>
                        <a:pt x="1" y="25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5" y="7"/>
                      </a:lnTo>
                      <a:lnTo>
                        <a:pt x="7" y="4"/>
                      </a:lnTo>
                      <a:lnTo>
                        <a:pt x="12" y="2"/>
                      </a:lnTo>
                      <a:lnTo>
                        <a:pt x="15" y="1"/>
                      </a:ln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3" y="0"/>
                      </a:lnTo>
                      <a:lnTo>
                        <a:pt x="27" y="1"/>
                      </a:lnTo>
                      <a:lnTo>
                        <a:pt x="30" y="3"/>
                      </a:lnTo>
                      <a:lnTo>
                        <a:pt x="34" y="5"/>
                      </a:lnTo>
                      <a:lnTo>
                        <a:pt x="36" y="8"/>
                      </a:lnTo>
                      <a:lnTo>
                        <a:pt x="38" y="11"/>
                      </a:lnTo>
                      <a:lnTo>
                        <a:pt x="40" y="15"/>
                      </a:lnTo>
                      <a:lnTo>
                        <a:pt x="40" y="19"/>
                      </a:lnTo>
                      <a:lnTo>
                        <a:pt x="40" y="1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3" name="Freeform 11"/>
                <p:cNvSpPr/>
                <p:nvPr/>
              </p:nvSpPr>
              <p:spPr bwMode="auto">
                <a:xfrm>
                  <a:off x="6391634" y="2904232"/>
                  <a:ext cx="49212" cy="50800"/>
                </a:xfrm>
                <a:custGeom>
                  <a:avLst/>
                  <a:gdLst>
                    <a:gd name="T0" fmla="*/ 62 w 63"/>
                    <a:gd name="T1" fmla="*/ 16 h 64"/>
                    <a:gd name="T2" fmla="*/ 62 w 63"/>
                    <a:gd name="T3" fmla="*/ 16 h 64"/>
                    <a:gd name="T4" fmla="*/ 63 w 63"/>
                    <a:gd name="T5" fmla="*/ 20 h 64"/>
                    <a:gd name="T6" fmla="*/ 62 w 63"/>
                    <a:gd name="T7" fmla="*/ 25 h 64"/>
                    <a:gd name="T8" fmla="*/ 61 w 63"/>
                    <a:gd name="T9" fmla="*/ 32 h 64"/>
                    <a:gd name="T10" fmla="*/ 57 w 63"/>
                    <a:gd name="T11" fmla="*/ 39 h 64"/>
                    <a:gd name="T12" fmla="*/ 52 w 63"/>
                    <a:gd name="T13" fmla="*/ 46 h 64"/>
                    <a:gd name="T14" fmla="*/ 42 w 63"/>
                    <a:gd name="T15" fmla="*/ 56 h 64"/>
                    <a:gd name="T16" fmla="*/ 38 w 63"/>
                    <a:gd name="T17" fmla="*/ 61 h 64"/>
                    <a:gd name="T18" fmla="*/ 35 w 63"/>
                    <a:gd name="T19" fmla="*/ 64 h 64"/>
                    <a:gd name="T20" fmla="*/ 35 w 63"/>
                    <a:gd name="T21" fmla="*/ 64 h 64"/>
                    <a:gd name="T22" fmla="*/ 32 w 63"/>
                    <a:gd name="T23" fmla="*/ 61 h 64"/>
                    <a:gd name="T24" fmla="*/ 26 w 63"/>
                    <a:gd name="T25" fmla="*/ 58 h 64"/>
                    <a:gd name="T26" fmla="*/ 15 w 63"/>
                    <a:gd name="T27" fmla="*/ 49 h 64"/>
                    <a:gd name="T28" fmla="*/ 9 w 63"/>
                    <a:gd name="T29" fmla="*/ 44 h 64"/>
                    <a:gd name="T30" fmla="*/ 4 w 63"/>
                    <a:gd name="T31" fmla="*/ 37 h 64"/>
                    <a:gd name="T32" fmla="*/ 1 w 63"/>
                    <a:gd name="T33" fmla="*/ 31 h 64"/>
                    <a:gd name="T34" fmla="*/ 0 w 63"/>
                    <a:gd name="T35" fmla="*/ 27 h 64"/>
                    <a:gd name="T36" fmla="*/ 0 w 63"/>
                    <a:gd name="T37" fmla="*/ 23 h 64"/>
                    <a:gd name="T38" fmla="*/ 0 w 63"/>
                    <a:gd name="T39" fmla="*/ 23 h 64"/>
                    <a:gd name="T40" fmla="*/ 1 w 63"/>
                    <a:gd name="T41" fmla="*/ 17 h 64"/>
                    <a:gd name="T42" fmla="*/ 3 w 63"/>
                    <a:gd name="T43" fmla="*/ 12 h 64"/>
                    <a:gd name="T44" fmla="*/ 6 w 63"/>
                    <a:gd name="T45" fmla="*/ 8 h 64"/>
                    <a:gd name="T46" fmla="*/ 10 w 63"/>
                    <a:gd name="T47" fmla="*/ 5 h 64"/>
                    <a:gd name="T48" fmla="*/ 15 w 63"/>
                    <a:gd name="T49" fmla="*/ 3 h 64"/>
                    <a:gd name="T50" fmla="*/ 19 w 63"/>
                    <a:gd name="T51" fmla="*/ 1 h 64"/>
                    <a:gd name="T52" fmla="*/ 24 w 63"/>
                    <a:gd name="T53" fmla="*/ 1 h 64"/>
                    <a:gd name="T54" fmla="*/ 29 w 63"/>
                    <a:gd name="T55" fmla="*/ 3 h 64"/>
                    <a:gd name="T56" fmla="*/ 29 w 63"/>
                    <a:gd name="T57" fmla="*/ 3 h 64"/>
                    <a:gd name="T58" fmla="*/ 34 w 63"/>
                    <a:gd name="T59" fmla="*/ 1 h 64"/>
                    <a:gd name="T60" fmla="*/ 39 w 63"/>
                    <a:gd name="T61" fmla="*/ 0 h 64"/>
                    <a:gd name="T62" fmla="*/ 44 w 63"/>
                    <a:gd name="T63" fmla="*/ 0 h 64"/>
                    <a:gd name="T64" fmla="*/ 49 w 63"/>
                    <a:gd name="T65" fmla="*/ 2 h 64"/>
                    <a:gd name="T66" fmla="*/ 53 w 63"/>
                    <a:gd name="T67" fmla="*/ 4 h 64"/>
                    <a:gd name="T68" fmla="*/ 57 w 63"/>
                    <a:gd name="T69" fmla="*/ 8 h 64"/>
                    <a:gd name="T70" fmla="*/ 60 w 63"/>
                    <a:gd name="T71" fmla="*/ 12 h 64"/>
                    <a:gd name="T72" fmla="*/ 62 w 63"/>
                    <a:gd name="T73" fmla="*/ 16 h 64"/>
                    <a:gd name="T74" fmla="*/ 62 w 63"/>
                    <a:gd name="T75" fmla="*/ 1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3" h="64">
                      <a:moveTo>
                        <a:pt x="62" y="16"/>
                      </a:moveTo>
                      <a:lnTo>
                        <a:pt x="62" y="16"/>
                      </a:lnTo>
                      <a:lnTo>
                        <a:pt x="63" y="20"/>
                      </a:lnTo>
                      <a:lnTo>
                        <a:pt x="62" y="25"/>
                      </a:lnTo>
                      <a:lnTo>
                        <a:pt x="61" y="32"/>
                      </a:lnTo>
                      <a:lnTo>
                        <a:pt x="57" y="39"/>
                      </a:lnTo>
                      <a:lnTo>
                        <a:pt x="52" y="46"/>
                      </a:lnTo>
                      <a:lnTo>
                        <a:pt x="42" y="56"/>
                      </a:lnTo>
                      <a:lnTo>
                        <a:pt x="38" y="61"/>
                      </a:lnTo>
                      <a:lnTo>
                        <a:pt x="35" y="64"/>
                      </a:lnTo>
                      <a:lnTo>
                        <a:pt x="35" y="64"/>
                      </a:lnTo>
                      <a:lnTo>
                        <a:pt x="32" y="61"/>
                      </a:lnTo>
                      <a:lnTo>
                        <a:pt x="26" y="58"/>
                      </a:lnTo>
                      <a:lnTo>
                        <a:pt x="15" y="49"/>
                      </a:lnTo>
                      <a:lnTo>
                        <a:pt x="9" y="44"/>
                      </a:lnTo>
                      <a:lnTo>
                        <a:pt x="4" y="37"/>
                      </a:lnTo>
                      <a:lnTo>
                        <a:pt x="1" y="31"/>
                      </a:lnTo>
                      <a:lnTo>
                        <a:pt x="0" y="27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17"/>
                      </a:lnTo>
                      <a:lnTo>
                        <a:pt x="3" y="12"/>
                      </a:lnTo>
                      <a:lnTo>
                        <a:pt x="6" y="8"/>
                      </a:lnTo>
                      <a:lnTo>
                        <a:pt x="10" y="5"/>
                      </a:lnTo>
                      <a:lnTo>
                        <a:pt x="15" y="3"/>
                      </a:lnTo>
                      <a:lnTo>
                        <a:pt x="19" y="1"/>
                      </a:lnTo>
                      <a:lnTo>
                        <a:pt x="24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lnTo>
                        <a:pt x="34" y="1"/>
                      </a:lnTo>
                      <a:lnTo>
                        <a:pt x="39" y="0"/>
                      </a:lnTo>
                      <a:lnTo>
                        <a:pt x="44" y="0"/>
                      </a:lnTo>
                      <a:lnTo>
                        <a:pt x="49" y="2"/>
                      </a:lnTo>
                      <a:lnTo>
                        <a:pt x="53" y="4"/>
                      </a:lnTo>
                      <a:lnTo>
                        <a:pt x="57" y="8"/>
                      </a:lnTo>
                      <a:lnTo>
                        <a:pt x="60" y="12"/>
                      </a:lnTo>
                      <a:lnTo>
                        <a:pt x="62" y="16"/>
                      </a:lnTo>
                      <a:lnTo>
                        <a:pt x="62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4" name="Freeform 12"/>
                <p:cNvSpPr/>
                <p:nvPr/>
              </p:nvSpPr>
              <p:spPr bwMode="auto">
                <a:xfrm>
                  <a:off x="6450371" y="2907407"/>
                  <a:ext cx="144462" cy="33337"/>
                </a:xfrm>
                <a:custGeom>
                  <a:avLst/>
                  <a:gdLst>
                    <a:gd name="T0" fmla="*/ 1 w 182"/>
                    <a:gd name="T1" fmla="*/ 30 h 44"/>
                    <a:gd name="T2" fmla="*/ 1 w 182"/>
                    <a:gd name="T3" fmla="*/ 30 h 44"/>
                    <a:gd name="T4" fmla="*/ 13 w 182"/>
                    <a:gd name="T5" fmla="*/ 24 h 44"/>
                    <a:gd name="T6" fmla="*/ 26 w 182"/>
                    <a:gd name="T7" fmla="*/ 18 h 44"/>
                    <a:gd name="T8" fmla="*/ 37 w 182"/>
                    <a:gd name="T9" fmla="*/ 13 h 44"/>
                    <a:gd name="T10" fmla="*/ 49 w 182"/>
                    <a:gd name="T11" fmla="*/ 10 h 44"/>
                    <a:gd name="T12" fmla="*/ 61 w 182"/>
                    <a:gd name="T13" fmla="*/ 7 h 44"/>
                    <a:gd name="T14" fmla="*/ 73 w 182"/>
                    <a:gd name="T15" fmla="*/ 5 h 44"/>
                    <a:gd name="T16" fmla="*/ 84 w 182"/>
                    <a:gd name="T17" fmla="*/ 3 h 44"/>
                    <a:gd name="T18" fmla="*/ 96 w 182"/>
                    <a:gd name="T19" fmla="*/ 3 h 44"/>
                    <a:gd name="T20" fmla="*/ 96 w 182"/>
                    <a:gd name="T21" fmla="*/ 3 h 44"/>
                    <a:gd name="T22" fmla="*/ 109 w 182"/>
                    <a:gd name="T23" fmla="*/ 4 h 44"/>
                    <a:gd name="T24" fmla="*/ 122 w 182"/>
                    <a:gd name="T25" fmla="*/ 6 h 44"/>
                    <a:gd name="T26" fmla="*/ 134 w 182"/>
                    <a:gd name="T27" fmla="*/ 9 h 44"/>
                    <a:gd name="T28" fmla="*/ 145 w 182"/>
                    <a:gd name="T29" fmla="*/ 13 h 44"/>
                    <a:gd name="T30" fmla="*/ 155 w 182"/>
                    <a:gd name="T31" fmla="*/ 20 h 44"/>
                    <a:gd name="T32" fmla="*/ 165 w 182"/>
                    <a:gd name="T33" fmla="*/ 27 h 44"/>
                    <a:gd name="T34" fmla="*/ 173 w 182"/>
                    <a:gd name="T35" fmla="*/ 35 h 44"/>
                    <a:gd name="T36" fmla="*/ 179 w 182"/>
                    <a:gd name="T37" fmla="*/ 44 h 44"/>
                    <a:gd name="T38" fmla="*/ 182 w 182"/>
                    <a:gd name="T39" fmla="*/ 42 h 44"/>
                    <a:gd name="T40" fmla="*/ 182 w 182"/>
                    <a:gd name="T41" fmla="*/ 42 h 44"/>
                    <a:gd name="T42" fmla="*/ 175 w 182"/>
                    <a:gd name="T43" fmla="*/ 33 h 44"/>
                    <a:gd name="T44" fmla="*/ 167 w 182"/>
                    <a:gd name="T45" fmla="*/ 24 h 44"/>
                    <a:gd name="T46" fmla="*/ 158 w 182"/>
                    <a:gd name="T47" fmla="*/ 16 h 44"/>
                    <a:gd name="T48" fmla="*/ 147 w 182"/>
                    <a:gd name="T49" fmla="*/ 10 h 44"/>
                    <a:gd name="T50" fmla="*/ 135 w 182"/>
                    <a:gd name="T51" fmla="*/ 6 h 44"/>
                    <a:gd name="T52" fmla="*/ 123 w 182"/>
                    <a:gd name="T53" fmla="*/ 3 h 44"/>
                    <a:gd name="T54" fmla="*/ 110 w 182"/>
                    <a:gd name="T55" fmla="*/ 1 h 44"/>
                    <a:gd name="T56" fmla="*/ 96 w 182"/>
                    <a:gd name="T57" fmla="*/ 0 h 44"/>
                    <a:gd name="T58" fmla="*/ 96 w 182"/>
                    <a:gd name="T59" fmla="*/ 0 h 44"/>
                    <a:gd name="T60" fmla="*/ 84 w 182"/>
                    <a:gd name="T61" fmla="*/ 0 h 44"/>
                    <a:gd name="T62" fmla="*/ 72 w 182"/>
                    <a:gd name="T63" fmla="*/ 2 h 44"/>
                    <a:gd name="T64" fmla="*/ 60 w 182"/>
                    <a:gd name="T65" fmla="*/ 4 h 44"/>
                    <a:gd name="T66" fmla="*/ 48 w 182"/>
                    <a:gd name="T67" fmla="*/ 7 h 44"/>
                    <a:gd name="T68" fmla="*/ 36 w 182"/>
                    <a:gd name="T69" fmla="*/ 10 h 44"/>
                    <a:gd name="T70" fmla="*/ 24 w 182"/>
                    <a:gd name="T71" fmla="*/ 15 h 44"/>
                    <a:gd name="T72" fmla="*/ 11 w 182"/>
                    <a:gd name="T73" fmla="*/ 21 h 44"/>
                    <a:gd name="T74" fmla="*/ 0 w 182"/>
                    <a:gd name="T75" fmla="*/ 28 h 44"/>
                    <a:gd name="T76" fmla="*/ 1 w 182"/>
                    <a:gd name="T77" fmla="*/ 3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82" h="44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13" y="24"/>
                      </a:lnTo>
                      <a:lnTo>
                        <a:pt x="26" y="18"/>
                      </a:lnTo>
                      <a:lnTo>
                        <a:pt x="37" y="13"/>
                      </a:lnTo>
                      <a:lnTo>
                        <a:pt x="49" y="10"/>
                      </a:lnTo>
                      <a:lnTo>
                        <a:pt x="61" y="7"/>
                      </a:lnTo>
                      <a:lnTo>
                        <a:pt x="73" y="5"/>
                      </a:lnTo>
                      <a:lnTo>
                        <a:pt x="84" y="3"/>
                      </a:lnTo>
                      <a:lnTo>
                        <a:pt x="96" y="3"/>
                      </a:lnTo>
                      <a:lnTo>
                        <a:pt x="96" y="3"/>
                      </a:lnTo>
                      <a:lnTo>
                        <a:pt x="109" y="4"/>
                      </a:lnTo>
                      <a:lnTo>
                        <a:pt x="122" y="6"/>
                      </a:lnTo>
                      <a:lnTo>
                        <a:pt x="134" y="9"/>
                      </a:lnTo>
                      <a:lnTo>
                        <a:pt x="145" y="13"/>
                      </a:lnTo>
                      <a:lnTo>
                        <a:pt x="155" y="20"/>
                      </a:lnTo>
                      <a:lnTo>
                        <a:pt x="165" y="27"/>
                      </a:lnTo>
                      <a:lnTo>
                        <a:pt x="173" y="35"/>
                      </a:lnTo>
                      <a:lnTo>
                        <a:pt x="179" y="44"/>
                      </a:lnTo>
                      <a:lnTo>
                        <a:pt x="182" y="42"/>
                      </a:lnTo>
                      <a:lnTo>
                        <a:pt x="182" y="42"/>
                      </a:lnTo>
                      <a:lnTo>
                        <a:pt x="175" y="33"/>
                      </a:lnTo>
                      <a:lnTo>
                        <a:pt x="167" y="24"/>
                      </a:lnTo>
                      <a:lnTo>
                        <a:pt x="158" y="16"/>
                      </a:lnTo>
                      <a:lnTo>
                        <a:pt x="147" y="10"/>
                      </a:lnTo>
                      <a:lnTo>
                        <a:pt x="135" y="6"/>
                      </a:lnTo>
                      <a:lnTo>
                        <a:pt x="123" y="3"/>
                      </a:lnTo>
                      <a:lnTo>
                        <a:pt x="110" y="1"/>
                      </a:lnTo>
                      <a:lnTo>
                        <a:pt x="96" y="0"/>
                      </a:lnTo>
                      <a:lnTo>
                        <a:pt x="96" y="0"/>
                      </a:lnTo>
                      <a:lnTo>
                        <a:pt x="84" y="0"/>
                      </a:lnTo>
                      <a:lnTo>
                        <a:pt x="72" y="2"/>
                      </a:lnTo>
                      <a:lnTo>
                        <a:pt x="60" y="4"/>
                      </a:lnTo>
                      <a:lnTo>
                        <a:pt x="48" y="7"/>
                      </a:lnTo>
                      <a:lnTo>
                        <a:pt x="36" y="10"/>
                      </a:lnTo>
                      <a:lnTo>
                        <a:pt x="24" y="15"/>
                      </a:lnTo>
                      <a:lnTo>
                        <a:pt x="11" y="21"/>
                      </a:lnTo>
                      <a:lnTo>
                        <a:pt x="0" y="28"/>
                      </a:lnTo>
                      <a:lnTo>
                        <a:pt x="1" y="3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5" name="Freeform 13"/>
                <p:cNvSpPr/>
                <p:nvPr/>
              </p:nvSpPr>
              <p:spPr bwMode="auto">
                <a:xfrm>
                  <a:off x="6444021" y="2942332"/>
                  <a:ext cx="136525" cy="55562"/>
                </a:xfrm>
                <a:custGeom>
                  <a:avLst/>
                  <a:gdLst>
                    <a:gd name="T0" fmla="*/ 1 w 173"/>
                    <a:gd name="T1" fmla="*/ 10 h 70"/>
                    <a:gd name="T2" fmla="*/ 1 w 173"/>
                    <a:gd name="T3" fmla="*/ 10 h 70"/>
                    <a:gd name="T4" fmla="*/ 14 w 173"/>
                    <a:gd name="T5" fmla="*/ 7 h 70"/>
                    <a:gd name="T6" fmla="*/ 27 w 173"/>
                    <a:gd name="T7" fmla="*/ 5 h 70"/>
                    <a:gd name="T8" fmla="*/ 41 w 173"/>
                    <a:gd name="T9" fmla="*/ 4 h 70"/>
                    <a:gd name="T10" fmla="*/ 54 w 173"/>
                    <a:gd name="T11" fmla="*/ 3 h 70"/>
                    <a:gd name="T12" fmla="*/ 54 w 173"/>
                    <a:gd name="T13" fmla="*/ 3 h 70"/>
                    <a:gd name="T14" fmla="*/ 75 w 173"/>
                    <a:gd name="T15" fmla="*/ 5 h 70"/>
                    <a:gd name="T16" fmla="*/ 85 w 173"/>
                    <a:gd name="T17" fmla="*/ 6 h 70"/>
                    <a:gd name="T18" fmla="*/ 94 w 173"/>
                    <a:gd name="T19" fmla="*/ 8 h 70"/>
                    <a:gd name="T20" fmla="*/ 104 w 173"/>
                    <a:gd name="T21" fmla="*/ 10 h 70"/>
                    <a:gd name="T22" fmla="*/ 113 w 173"/>
                    <a:gd name="T23" fmla="*/ 14 h 70"/>
                    <a:gd name="T24" fmla="*/ 122 w 173"/>
                    <a:gd name="T25" fmla="*/ 17 h 70"/>
                    <a:gd name="T26" fmla="*/ 129 w 173"/>
                    <a:gd name="T27" fmla="*/ 21 h 70"/>
                    <a:gd name="T28" fmla="*/ 129 w 173"/>
                    <a:gd name="T29" fmla="*/ 21 h 70"/>
                    <a:gd name="T30" fmla="*/ 137 w 173"/>
                    <a:gd name="T31" fmla="*/ 26 h 70"/>
                    <a:gd name="T32" fmla="*/ 143 w 173"/>
                    <a:gd name="T33" fmla="*/ 31 h 70"/>
                    <a:gd name="T34" fmla="*/ 149 w 173"/>
                    <a:gd name="T35" fmla="*/ 36 h 70"/>
                    <a:gd name="T36" fmla="*/ 155 w 173"/>
                    <a:gd name="T37" fmla="*/ 43 h 70"/>
                    <a:gd name="T38" fmla="*/ 159 w 173"/>
                    <a:gd name="T39" fmla="*/ 49 h 70"/>
                    <a:gd name="T40" fmla="*/ 163 w 173"/>
                    <a:gd name="T41" fmla="*/ 56 h 70"/>
                    <a:gd name="T42" fmla="*/ 167 w 173"/>
                    <a:gd name="T43" fmla="*/ 63 h 70"/>
                    <a:gd name="T44" fmla="*/ 170 w 173"/>
                    <a:gd name="T45" fmla="*/ 70 h 70"/>
                    <a:gd name="T46" fmla="*/ 173 w 173"/>
                    <a:gd name="T47" fmla="*/ 69 h 70"/>
                    <a:gd name="T48" fmla="*/ 173 w 173"/>
                    <a:gd name="T49" fmla="*/ 69 h 70"/>
                    <a:gd name="T50" fmla="*/ 170 w 173"/>
                    <a:gd name="T51" fmla="*/ 62 h 70"/>
                    <a:gd name="T52" fmla="*/ 167 w 173"/>
                    <a:gd name="T53" fmla="*/ 54 h 70"/>
                    <a:gd name="T54" fmla="*/ 162 w 173"/>
                    <a:gd name="T55" fmla="*/ 47 h 70"/>
                    <a:gd name="T56" fmla="*/ 157 w 173"/>
                    <a:gd name="T57" fmla="*/ 40 h 70"/>
                    <a:gd name="T58" fmla="*/ 151 w 173"/>
                    <a:gd name="T59" fmla="*/ 34 h 70"/>
                    <a:gd name="T60" fmla="*/ 145 w 173"/>
                    <a:gd name="T61" fmla="*/ 28 h 70"/>
                    <a:gd name="T62" fmla="*/ 138 w 173"/>
                    <a:gd name="T63" fmla="*/ 23 h 70"/>
                    <a:gd name="T64" fmla="*/ 131 w 173"/>
                    <a:gd name="T65" fmla="*/ 18 h 70"/>
                    <a:gd name="T66" fmla="*/ 131 w 173"/>
                    <a:gd name="T67" fmla="*/ 18 h 70"/>
                    <a:gd name="T68" fmla="*/ 123 w 173"/>
                    <a:gd name="T69" fmla="*/ 14 h 70"/>
                    <a:gd name="T70" fmla="*/ 114 w 173"/>
                    <a:gd name="T71" fmla="*/ 11 h 70"/>
                    <a:gd name="T72" fmla="*/ 105 w 173"/>
                    <a:gd name="T73" fmla="*/ 8 h 70"/>
                    <a:gd name="T74" fmla="*/ 95 w 173"/>
                    <a:gd name="T75" fmla="*/ 5 h 70"/>
                    <a:gd name="T76" fmla="*/ 85 w 173"/>
                    <a:gd name="T77" fmla="*/ 3 h 70"/>
                    <a:gd name="T78" fmla="*/ 75 w 173"/>
                    <a:gd name="T79" fmla="*/ 2 h 70"/>
                    <a:gd name="T80" fmla="*/ 65 w 173"/>
                    <a:gd name="T81" fmla="*/ 1 h 70"/>
                    <a:gd name="T82" fmla="*/ 54 w 173"/>
                    <a:gd name="T83" fmla="*/ 0 h 70"/>
                    <a:gd name="T84" fmla="*/ 54 w 173"/>
                    <a:gd name="T85" fmla="*/ 0 h 70"/>
                    <a:gd name="T86" fmla="*/ 41 w 173"/>
                    <a:gd name="T87" fmla="*/ 1 h 70"/>
                    <a:gd name="T88" fmla="*/ 27 w 173"/>
                    <a:gd name="T89" fmla="*/ 2 h 70"/>
                    <a:gd name="T90" fmla="*/ 14 w 173"/>
                    <a:gd name="T91" fmla="*/ 4 h 70"/>
                    <a:gd name="T92" fmla="*/ 0 w 173"/>
                    <a:gd name="T93" fmla="*/ 7 h 70"/>
                    <a:gd name="T94" fmla="*/ 1 w 173"/>
                    <a:gd name="T95" fmla="*/ 1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73" h="70">
                      <a:moveTo>
                        <a:pt x="1" y="10"/>
                      </a:moveTo>
                      <a:lnTo>
                        <a:pt x="1" y="10"/>
                      </a:lnTo>
                      <a:lnTo>
                        <a:pt x="14" y="7"/>
                      </a:lnTo>
                      <a:lnTo>
                        <a:pt x="27" y="5"/>
                      </a:lnTo>
                      <a:lnTo>
                        <a:pt x="41" y="4"/>
                      </a:lnTo>
                      <a:lnTo>
                        <a:pt x="54" y="3"/>
                      </a:lnTo>
                      <a:lnTo>
                        <a:pt x="54" y="3"/>
                      </a:lnTo>
                      <a:lnTo>
                        <a:pt x="75" y="5"/>
                      </a:lnTo>
                      <a:lnTo>
                        <a:pt x="85" y="6"/>
                      </a:lnTo>
                      <a:lnTo>
                        <a:pt x="94" y="8"/>
                      </a:lnTo>
                      <a:lnTo>
                        <a:pt x="104" y="10"/>
                      </a:lnTo>
                      <a:lnTo>
                        <a:pt x="113" y="14"/>
                      </a:lnTo>
                      <a:lnTo>
                        <a:pt x="122" y="17"/>
                      </a:lnTo>
                      <a:lnTo>
                        <a:pt x="129" y="21"/>
                      </a:lnTo>
                      <a:lnTo>
                        <a:pt x="129" y="21"/>
                      </a:lnTo>
                      <a:lnTo>
                        <a:pt x="137" y="26"/>
                      </a:lnTo>
                      <a:lnTo>
                        <a:pt x="143" y="31"/>
                      </a:lnTo>
                      <a:lnTo>
                        <a:pt x="149" y="36"/>
                      </a:lnTo>
                      <a:lnTo>
                        <a:pt x="155" y="43"/>
                      </a:lnTo>
                      <a:lnTo>
                        <a:pt x="159" y="49"/>
                      </a:lnTo>
                      <a:lnTo>
                        <a:pt x="163" y="56"/>
                      </a:lnTo>
                      <a:lnTo>
                        <a:pt x="167" y="63"/>
                      </a:lnTo>
                      <a:lnTo>
                        <a:pt x="170" y="70"/>
                      </a:lnTo>
                      <a:lnTo>
                        <a:pt x="173" y="69"/>
                      </a:lnTo>
                      <a:lnTo>
                        <a:pt x="173" y="69"/>
                      </a:lnTo>
                      <a:lnTo>
                        <a:pt x="170" y="62"/>
                      </a:lnTo>
                      <a:lnTo>
                        <a:pt x="167" y="54"/>
                      </a:lnTo>
                      <a:lnTo>
                        <a:pt x="162" y="47"/>
                      </a:lnTo>
                      <a:lnTo>
                        <a:pt x="157" y="40"/>
                      </a:lnTo>
                      <a:lnTo>
                        <a:pt x="151" y="34"/>
                      </a:lnTo>
                      <a:lnTo>
                        <a:pt x="145" y="28"/>
                      </a:lnTo>
                      <a:lnTo>
                        <a:pt x="138" y="23"/>
                      </a:lnTo>
                      <a:lnTo>
                        <a:pt x="131" y="18"/>
                      </a:lnTo>
                      <a:lnTo>
                        <a:pt x="131" y="18"/>
                      </a:lnTo>
                      <a:lnTo>
                        <a:pt x="123" y="14"/>
                      </a:lnTo>
                      <a:lnTo>
                        <a:pt x="114" y="11"/>
                      </a:lnTo>
                      <a:lnTo>
                        <a:pt x="105" y="8"/>
                      </a:lnTo>
                      <a:lnTo>
                        <a:pt x="95" y="5"/>
                      </a:lnTo>
                      <a:lnTo>
                        <a:pt x="85" y="3"/>
                      </a:lnTo>
                      <a:lnTo>
                        <a:pt x="75" y="2"/>
                      </a:lnTo>
                      <a:lnTo>
                        <a:pt x="65" y="1"/>
                      </a:lnTo>
                      <a:lnTo>
                        <a:pt x="54" y="0"/>
                      </a:lnTo>
                      <a:lnTo>
                        <a:pt x="54" y="0"/>
                      </a:lnTo>
                      <a:lnTo>
                        <a:pt x="41" y="1"/>
                      </a:lnTo>
                      <a:lnTo>
                        <a:pt x="27" y="2"/>
                      </a:lnTo>
                      <a:lnTo>
                        <a:pt x="14" y="4"/>
                      </a:lnTo>
                      <a:lnTo>
                        <a:pt x="0" y="7"/>
                      </a:lnTo>
                      <a:lnTo>
                        <a:pt x="1" y="1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6" name="Freeform 14"/>
                <p:cNvSpPr/>
                <p:nvPr/>
              </p:nvSpPr>
              <p:spPr bwMode="auto">
                <a:xfrm>
                  <a:off x="6232884" y="2928044"/>
                  <a:ext cx="136525" cy="52387"/>
                </a:xfrm>
                <a:custGeom>
                  <a:avLst/>
                  <a:gdLst>
                    <a:gd name="T0" fmla="*/ 174 w 174"/>
                    <a:gd name="T1" fmla="*/ 8 h 66"/>
                    <a:gd name="T2" fmla="*/ 174 w 174"/>
                    <a:gd name="T3" fmla="*/ 8 h 66"/>
                    <a:gd name="T4" fmla="*/ 158 w 174"/>
                    <a:gd name="T5" fmla="*/ 5 h 66"/>
                    <a:gd name="T6" fmla="*/ 143 w 174"/>
                    <a:gd name="T7" fmla="*/ 2 h 66"/>
                    <a:gd name="T8" fmla="*/ 129 w 174"/>
                    <a:gd name="T9" fmla="*/ 0 h 66"/>
                    <a:gd name="T10" fmla="*/ 115 w 174"/>
                    <a:gd name="T11" fmla="*/ 0 h 66"/>
                    <a:gd name="T12" fmla="*/ 115 w 174"/>
                    <a:gd name="T13" fmla="*/ 0 h 66"/>
                    <a:gd name="T14" fmla="*/ 94 w 174"/>
                    <a:gd name="T15" fmla="*/ 1 h 66"/>
                    <a:gd name="T16" fmla="*/ 75 w 174"/>
                    <a:gd name="T17" fmla="*/ 4 h 66"/>
                    <a:gd name="T18" fmla="*/ 66 w 174"/>
                    <a:gd name="T19" fmla="*/ 7 h 66"/>
                    <a:gd name="T20" fmla="*/ 57 w 174"/>
                    <a:gd name="T21" fmla="*/ 10 h 66"/>
                    <a:gd name="T22" fmla="*/ 49 w 174"/>
                    <a:gd name="T23" fmla="*/ 13 h 66"/>
                    <a:gd name="T24" fmla="*/ 41 w 174"/>
                    <a:gd name="T25" fmla="*/ 17 h 66"/>
                    <a:gd name="T26" fmla="*/ 41 w 174"/>
                    <a:gd name="T27" fmla="*/ 17 h 66"/>
                    <a:gd name="T28" fmla="*/ 34 w 174"/>
                    <a:gd name="T29" fmla="*/ 21 h 66"/>
                    <a:gd name="T30" fmla="*/ 26 w 174"/>
                    <a:gd name="T31" fmla="*/ 26 h 66"/>
                    <a:gd name="T32" fmla="*/ 20 w 174"/>
                    <a:gd name="T33" fmla="*/ 32 h 66"/>
                    <a:gd name="T34" fmla="*/ 15 w 174"/>
                    <a:gd name="T35" fmla="*/ 37 h 66"/>
                    <a:gd name="T36" fmla="*/ 10 w 174"/>
                    <a:gd name="T37" fmla="*/ 44 h 66"/>
                    <a:gd name="T38" fmla="*/ 6 w 174"/>
                    <a:gd name="T39" fmla="*/ 50 h 66"/>
                    <a:gd name="T40" fmla="*/ 2 w 174"/>
                    <a:gd name="T41" fmla="*/ 57 h 66"/>
                    <a:gd name="T42" fmla="*/ 0 w 174"/>
                    <a:gd name="T43" fmla="*/ 66 h 66"/>
                    <a:gd name="T44" fmla="*/ 3 w 174"/>
                    <a:gd name="T45" fmla="*/ 66 h 66"/>
                    <a:gd name="T46" fmla="*/ 3 w 174"/>
                    <a:gd name="T47" fmla="*/ 66 h 66"/>
                    <a:gd name="T48" fmla="*/ 5 w 174"/>
                    <a:gd name="T49" fmla="*/ 59 h 66"/>
                    <a:gd name="T50" fmla="*/ 8 w 174"/>
                    <a:gd name="T51" fmla="*/ 52 h 66"/>
                    <a:gd name="T52" fmla="*/ 12 w 174"/>
                    <a:gd name="T53" fmla="*/ 45 h 66"/>
                    <a:gd name="T54" fmla="*/ 17 w 174"/>
                    <a:gd name="T55" fmla="*/ 39 h 66"/>
                    <a:gd name="T56" fmla="*/ 22 w 174"/>
                    <a:gd name="T57" fmla="*/ 34 h 66"/>
                    <a:gd name="T58" fmla="*/ 28 w 174"/>
                    <a:gd name="T59" fmla="*/ 29 h 66"/>
                    <a:gd name="T60" fmla="*/ 36 w 174"/>
                    <a:gd name="T61" fmla="*/ 24 h 66"/>
                    <a:gd name="T62" fmla="*/ 43 w 174"/>
                    <a:gd name="T63" fmla="*/ 20 h 66"/>
                    <a:gd name="T64" fmla="*/ 43 w 174"/>
                    <a:gd name="T65" fmla="*/ 20 h 66"/>
                    <a:gd name="T66" fmla="*/ 50 w 174"/>
                    <a:gd name="T67" fmla="*/ 16 h 66"/>
                    <a:gd name="T68" fmla="*/ 58 w 174"/>
                    <a:gd name="T69" fmla="*/ 13 h 66"/>
                    <a:gd name="T70" fmla="*/ 75 w 174"/>
                    <a:gd name="T71" fmla="*/ 7 h 66"/>
                    <a:gd name="T72" fmla="*/ 94 w 174"/>
                    <a:gd name="T73" fmla="*/ 4 h 66"/>
                    <a:gd name="T74" fmla="*/ 115 w 174"/>
                    <a:gd name="T75" fmla="*/ 3 h 66"/>
                    <a:gd name="T76" fmla="*/ 115 w 174"/>
                    <a:gd name="T77" fmla="*/ 3 h 66"/>
                    <a:gd name="T78" fmla="*/ 129 w 174"/>
                    <a:gd name="T79" fmla="*/ 3 h 66"/>
                    <a:gd name="T80" fmla="*/ 143 w 174"/>
                    <a:gd name="T81" fmla="*/ 5 h 66"/>
                    <a:gd name="T82" fmla="*/ 157 w 174"/>
                    <a:gd name="T83" fmla="*/ 8 h 66"/>
                    <a:gd name="T84" fmla="*/ 173 w 174"/>
                    <a:gd name="T85" fmla="*/ 11 h 66"/>
                    <a:gd name="T86" fmla="*/ 174 w 174"/>
                    <a:gd name="T87" fmla="*/ 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74" h="66">
                      <a:moveTo>
                        <a:pt x="174" y="8"/>
                      </a:moveTo>
                      <a:lnTo>
                        <a:pt x="174" y="8"/>
                      </a:lnTo>
                      <a:lnTo>
                        <a:pt x="158" y="5"/>
                      </a:lnTo>
                      <a:lnTo>
                        <a:pt x="143" y="2"/>
                      </a:lnTo>
                      <a:lnTo>
                        <a:pt x="129" y="0"/>
                      </a:lnTo>
                      <a:lnTo>
                        <a:pt x="115" y="0"/>
                      </a:lnTo>
                      <a:lnTo>
                        <a:pt x="115" y="0"/>
                      </a:lnTo>
                      <a:lnTo>
                        <a:pt x="94" y="1"/>
                      </a:lnTo>
                      <a:lnTo>
                        <a:pt x="75" y="4"/>
                      </a:lnTo>
                      <a:lnTo>
                        <a:pt x="66" y="7"/>
                      </a:lnTo>
                      <a:lnTo>
                        <a:pt x="57" y="10"/>
                      </a:lnTo>
                      <a:lnTo>
                        <a:pt x="49" y="13"/>
                      </a:lnTo>
                      <a:lnTo>
                        <a:pt x="41" y="17"/>
                      </a:lnTo>
                      <a:lnTo>
                        <a:pt x="41" y="17"/>
                      </a:lnTo>
                      <a:lnTo>
                        <a:pt x="34" y="21"/>
                      </a:lnTo>
                      <a:lnTo>
                        <a:pt x="26" y="26"/>
                      </a:lnTo>
                      <a:lnTo>
                        <a:pt x="20" y="32"/>
                      </a:lnTo>
                      <a:lnTo>
                        <a:pt x="15" y="37"/>
                      </a:lnTo>
                      <a:lnTo>
                        <a:pt x="10" y="44"/>
                      </a:lnTo>
                      <a:lnTo>
                        <a:pt x="6" y="50"/>
                      </a:lnTo>
                      <a:lnTo>
                        <a:pt x="2" y="57"/>
                      </a:lnTo>
                      <a:lnTo>
                        <a:pt x="0" y="66"/>
                      </a:lnTo>
                      <a:lnTo>
                        <a:pt x="3" y="66"/>
                      </a:lnTo>
                      <a:lnTo>
                        <a:pt x="3" y="66"/>
                      </a:lnTo>
                      <a:lnTo>
                        <a:pt x="5" y="59"/>
                      </a:lnTo>
                      <a:lnTo>
                        <a:pt x="8" y="52"/>
                      </a:lnTo>
                      <a:lnTo>
                        <a:pt x="12" y="45"/>
                      </a:lnTo>
                      <a:lnTo>
                        <a:pt x="17" y="39"/>
                      </a:lnTo>
                      <a:lnTo>
                        <a:pt x="22" y="34"/>
                      </a:lnTo>
                      <a:lnTo>
                        <a:pt x="28" y="29"/>
                      </a:lnTo>
                      <a:lnTo>
                        <a:pt x="36" y="24"/>
                      </a:lnTo>
                      <a:lnTo>
                        <a:pt x="43" y="20"/>
                      </a:lnTo>
                      <a:lnTo>
                        <a:pt x="43" y="20"/>
                      </a:lnTo>
                      <a:lnTo>
                        <a:pt x="50" y="16"/>
                      </a:lnTo>
                      <a:lnTo>
                        <a:pt x="58" y="13"/>
                      </a:lnTo>
                      <a:lnTo>
                        <a:pt x="75" y="7"/>
                      </a:lnTo>
                      <a:lnTo>
                        <a:pt x="94" y="4"/>
                      </a:lnTo>
                      <a:lnTo>
                        <a:pt x="115" y="3"/>
                      </a:lnTo>
                      <a:lnTo>
                        <a:pt x="115" y="3"/>
                      </a:lnTo>
                      <a:lnTo>
                        <a:pt x="129" y="3"/>
                      </a:lnTo>
                      <a:lnTo>
                        <a:pt x="143" y="5"/>
                      </a:lnTo>
                      <a:lnTo>
                        <a:pt x="157" y="8"/>
                      </a:lnTo>
                      <a:lnTo>
                        <a:pt x="173" y="11"/>
                      </a:lnTo>
                      <a:lnTo>
                        <a:pt x="174" y="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7" name="Freeform 15"/>
                <p:cNvSpPr/>
                <p:nvPr/>
              </p:nvSpPr>
              <p:spPr bwMode="auto">
                <a:xfrm>
                  <a:off x="6258284" y="2953444"/>
                  <a:ext cx="120650" cy="79375"/>
                </a:xfrm>
                <a:custGeom>
                  <a:avLst/>
                  <a:gdLst>
                    <a:gd name="T0" fmla="*/ 152 w 152"/>
                    <a:gd name="T1" fmla="*/ 0 h 102"/>
                    <a:gd name="T2" fmla="*/ 152 w 152"/>
                    <a:gd name="T3" fmla="*/ 0 h 102"/>
                    <a:gd name="T4" fmla="*/ 149 w 152"/>
                    <a:gd name="T5" fmla="*/ 0 h 102"/>
                    <a:gd name="T6" fmla="*/ 149 w 152"/>
                    <a:gd name="T7" fmla="*/ 0 h 102"/>
                    <a:gd name="T8" fmla="*/ 134 w 152"/>
                    <a:gd name="T9" fmla="*/ 1 h 102"/>
                    <a:gd name="T10" fmla="*/ 119 w 152"/>
                    <a:gd name="T11" fmla="*/ 2 h 102"/>
                    <a:gd name="T12" fmla="*/ 105 w 152"/>
                    <a:gd name="T13" fmla="*/ 5 h 102"/>
                    <a:gd name="T14" fmla="*/ 91 w 152"/>
                    <a:gd name="T15" fmla="*/ 8 h 102"/>
                    <a:gd name="T16" fmla="*/ 79 w 152"/>
                    <a:gd name="T17" fmla="*/ 12 h 102"/>
                    <a:gd name="T18" fmla="*/ 67 w 152"/>
                    <a:gd name="T19" fmla="*/ 17 h 102"/>
                    <a:gd name="T20" fmla="*/ 54 w 152"/>
                    <a:gd name="T21" fmla="*/ 23 h 102"/>
                    <a:gd name="T22" fmla="*/ 44 w 152"/>
                    <a:gd name="T23" fmla="*/ 30 h 102"/>
                    <a:gd name="T24" fmla="*/ 44 w 152"/>
                    <a:gd name="T25" fmla="*/ 30 h 102"/>
                    <a:gd name="T26" fmla="*/ 35 w 152"/>
                    <a:gd name="T27" fmla="*/ 37 h 102"/>
                    <a:gd name="T28" fmla="*/ 26 w 152"/>
                    <a:gd name="T29" fmla="*/ 45 h 102"/>
                    <a:gd name="T30" fmla="*/ 19 w 152"/>
                    <a:gd name="T31" fmla="*/ 53 h 102"/>
                    <a:gd name="T32" fmla="*/ 12 w 152"/>
                    <a:gd name="T33" fmla="*/ 62 h 102"/>
                    <a:gd name="T34" fmla="*/ 7 w 152"/>
                    <a:gd name="T35" fmla="*/ 71 h 102"/>
                    <a:gd name="T36" fmla="*/ 4 w 152"/>
                    <a:gd name="T37" fmla="*/ 80 h 102"/>
                    <a:gd name="T38" fmla="*/ 1 w 152"/>
                    <a:gd name="T39" fmla="*/ 90 h 102"/>
                    <a:gd name="T40" fmla="*/ 0 w 152"/>
                    <a:gd name="T41" fmla="*/ 102 h 102"/>
                    <a:gd name="T42" fmla="*/ 3 w 152"/>
                    <a:gd name="T43" fmla="*/ 102 h 102"/>
                    <a:gd name="T44" fmla="*/ 3 w 152"/>
                    <a:gd name="T45" fmla="*/ 102 h 102"/>
                    <a:gd name="T46" fmla="*/ 4 w 152"/>
                    <a:gd name="T47" fmla="*/ 91 h 102"/>
                    <a:gd name="T48" fmla="*/ 6 w 152"/>
                    <a:gd name="T49" fmla="*/ 81 h 102"/>
                    <a:gd name="T50" fmla="*/ 10 w 152"/>
                    <a:gd name="T51" fmla="*/ 72 h 102"/>
                    <a:gd name="T52" fmla="*/ 15 w 152"/>
                    <a:gd name="T53" fmla="*/ 63 h 102"/>
                    <a:gd name="T54" fmla="*/ 21 w 152"/>
                    <a:gd name="T55" fmla="*/ 55 h 102"/>
                    <a:gd name="T56" fmla="*/ 28 w 152"/>
                    <a:gd name="T57" fmla="*/ 47 h 102"/>
                    <a:gd name="T58" fmla="*/ 36 w 152"/>
                    <a:gd name="T59" fmla="*/ 39 h 102"/>
                    <a:gd name="T60" fmla="*/ 46 w 152"/>
                    <a:gd name="T61" fmla="*/ 33 h 102"/>
                    <a:gd name="T62" fmla="*/ 46 w 152"/>
                    <a:gd name="T63" fmla="*/ 33 h 102"/>
                    <a:gd name="T64" fmla="*/ 56 w 152"/>
                    <a:gd name="T65" fmla="*/ 25 h 102"/>
                    <a:gd name="T66" fmla="*/ 68 w 152"/>
                    <a:gd name="T67" fmla="*/ 20 h 102"/>
                    <a:gd name="T68" fmla="*/ 80 w 152"/>
                    <a:gd name="T69" fmla="*/ 15 h 102"/>
                    <a:gd name="T70" fmla="*/ 92 w 152"/>
                    <a:gd name="T71" fmla="*/ 11 h 102"/>
                    <a:gd name="T72" fmla="*/ 105 w 152"/>
                    <a:gd name="T73" fmla="*/ 8 h 102"/>
                    <a:gd name="T74" fmla="*/ 119 w 152"/>
                    <a:gd name="T75" fmla="*/ 5 h 102"/>
                    <a:gd name="T76" fmla="*/ 134 w 152"/>
                    <a:gd name="T77" fmla="*/ 4 h 102"/>
                    <a:gd name="T78" fmla="*/ 149 w 152"/>
                    <a:gd name="T79" fmla="*/ 3 h 102"/>
                    <a:gd name="T80" fmla="*/ 149 w 152"/>
                    <a:gd name="T81" fmla="*/ 3 h 102"/>
                    <a:gd name="T82" fmla="*/ 152 w 152"/>
                    <a:gd name="T83" fmla="*/ 3 h 102"/>
                    <a:gd name="T84" fmla="*/ 152 w 152"/>
                    <a:gd name="T85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52" h="102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34" y="1"/>
                      </a:lnTo>
                      <a:lnTo>
                        <a:pt x="119" y="2"/>
                      </a:lnTo>
                      <a:lnTo>
                        <a:pt x="105" y="5"/>
                      </a:lnTo>
                      <a:lnTo>
                        <a:pt x="91" y="8"/>
                      </a:lnTo>
                      <a:lnTo>
                        <a:pt x="79" y="12"/>
                      </a:lnTo>
                      <a:lnTo>
                        <a:pt x="67" y="17"/>
                      </a:lnTo>
                      <a:lnTo>
                        <a:pt x="54" y="23"/>
                      </a:lnTo>
                      <a:lnTo>
                        <a:pt x="44" y="30"/>
                      </a:lnTo>
                      <a:lnTo>
                        <a:pt x="44" y="30"/>
                      </a:lnTo>
                      <a:lnTo>
                        <a:pt x="35" y="37"/>
                      </a:lnTo>
                      <a:lnTo>
                        <a:pt x="26" y="45"/>
                      </a:lnTo>
                      <a:lnTo>
                        <a:pt x="19" y="53"/>
                      </a:lnTo>
                      <a:lnTo>
                        <a:pt x="12" y="62"/>
                      </a:lnTo>
                      <a:lnTo>
                        <a:pt x="7" y="71"/>
                      </a:lnTo>
                      <a:lnTo>
                        <a:pt x="4" y="80"/>
                      </a:lnTo>
                      <a:lnTo>
                        <a:pt x="1" y="90"/>
                      </a:lnTo>
                      <a:lnTo>
                        <a:pt x="0" y="102"/>
                      </a:lnTo>
                      <a:lnTo>
                        <a:pt x="3" y="102"/>
                      </a:lnTo>
                      <a:lnTo>
                        <a:pt x="3" y="102"/>
                      </a:lnTo>
                      <a:lnTo>
                        <a:pt x="4" y="91"/>
                      </a:lnTo>
                      <a:lnTo>
                        <a:pt x="6" y="81"/>
                      </a:lnTo>
                      <a:lnTo>
                        <a:pt x="10" y="72"/>
                      </a:lnTo>
                      <a:lnTo>
                        <a:pt x="15" y="63"/>
                      </a:lnTo>
                      <a:lnTo>
                        <a:pt x="21" y="55"/>
                      </a:lnTo>
                      <a:lnTo>
                        <a:pt x="28" y="47"/>
                      </a:lnTo>
                      <a:lnTo>
                        <a:pt x="36" y="39"/>
                      </a:lnTo>
                      <a:lnTo>
                        <a:pt x="46" y="33"/>
                      </a:lnTo>
                      <a:lnTo>
                        <a:pt x="46" y="33"/>
                      </a:lnTo>
                      <a:lnTo>
                        <a:pt x="56" y="25"/>
                      </a:lnTo>
                      <a:lnTo>
                        <a:pt x="68" y="20"/>
                      </a:lnTo>
                      <a:lnTo>
                        <a:pt x="80" y="15"/>
                      </a:lnTo>
                      <a:lnTo>
                        <a:pt x="92" y="11"/>
                      </a:lnTo>
                      <a:lnTo>
                        <a:pt x="105" y="8"/>
                      </a:lnTo>
                      <a:lnTo>
                        <a:pt x="119" y="5"/>
                      </a:lnTo>
                      <a:lnTo>
                        <a:pt x="134" y="4"/>
                      </a:lnTo>
                      <a:lnTo>
                        <a:pt x="149" y="3"/>
                      </a:lnTo>
                      <a:lnTo>
                        <a:pt x="149" y="3"/>
                      </a:lnTo>
                      <a:lnTo>
                        <a:pt x="152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8" name="Freeform 16"/>
                <p:cNvSpPr/>
                <p:nvPr/>
              </p:nvSpPr>
              <p:spPr bwMode="auto">
                <a:xfrm>
                  <a:off x="6356709" y="2848669"/>
                  <a:ext cx="12700" cy="14287"/>
                </a:xfrm>
                <a:custGeom>
                  <a:avLst/>
                  <a:gdLst>
                    <a:gd name="T0" fmla="*/ 18 w 18"/>
                    <a:gd name="T1" fmla="*/ 6 h 18"/>
                    <a:gd name="T2" fmla="*/ 18 w 18"/>
                    <a:gd name="T3" fmla="*/ 6 h 18"/>
                    <a:gd name="T4" fmla="*/ 18 w 18"/>
                    <a:gd name="T5" fmla="*/ 10 h 18"/>
                    <a:gd name="T6" fmla="*/ 17 w 18"/>
                    <a:gd name="T7" fmla="*/ 13 h 18"/>
                    <a:gd name="T8" fmla="*/ 15 w 18"/>
                    <a:gd name="T9" fmla="*/ 16 h 18"/>
                    <a:gd name="T10" fmla="*/ 12 w 18"/>
                    <a:gd name="T11" fmla="*/ 17 h 18"/>
                    <a:gd name="T12" fmla="*/ 12 w 18"/>
                    <a:gd name="T13" fmla="*/ 17 h 18"/>
                    <a:gd name="T14" fmla="*/ 8 w 18"/>
                    <a:gd name="T15" fmla="*/ 18 h 18"/>
                    <a:gd name="T16" fmla="*/ 5 w 18"/>
                    <a:gd name="T17" fmla="*/ 17 h 18"/>
                    <a:gd name="T18" fmla="*/ 2 w 18"/>
                    <a:gd name="T19" fmla="*/ 15 h 18"/>
                    <a:gd name="T20" fmla="*/ 0 w 18"/>
                    <a:gd name="T21" fmla="*/ 12 h 18"/>
                    <a:gd name="T22" fmla="*/ 0 w 18"/>
                    <a:gd name="T23" fmla="*/ 12 h 18"/>
                    <a:gd name="T24" fmla="*/ 0 w 18"/>
                    <a:gd name="T25" fmla="*/ 8 h 18"/>
                    <a:gd name="T26" fmla="*/ 1 w 18"/>
                    <a:gd name="T27" fmla="*/ 5 h 18"/>
                    <a:gd name="T28" fmla="*/ 3 w 18"/>
                    <a:gd name="T29" fmla="*/ 2 h 18"/>
                    <a:gd name="T30" fmla="*/ 6 w 18"/>
                    <a:gd name="T31" fmla="*/ 1 h 18"/>
                    <a:gd name="T32" fmla="*/ 6 w 18"/>
                    <a:gd name="T33" fmla="*/ 1 h 18"/>
                    <a:gd name="T34" fmla="*/ 10 w 18"/>
                    <a:gd name="T35" fmla="*/ 0 h 18"/>
                    <a:gd name="T36" fmla="*/ 13 w 18"/>
                    <a:gd name="T37" fmla="*/ 1 h 18"/>
                    <a:gd name="T38" fmla="*/ 16 w 18"/>
                    <a:gd name="T39" fmla="*/ 3 h 18"/>
                    <a:gd name="T40" fmla="*/ 18 w 18"/>
                    <a:gd name="T41" fmla="*/ 6 h 18"/>
                    <a:gd name="T42" fmla="*/ 18 w 18"/>
                    <a:gd name="T4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8">
                      <a:moveTo>
                        <a:pt x="18" y="6"/>
                      </a:moveTo>
                      <a:lnTo>
                        <a:pt x="18" y="6"/>
                      </a:lnTo>
                      <a:lnTo>
                        <a:pt x="18" y="10"/>
                      </a:lnTo>
                      <a:lnTo>
                        <a:pt x="17" y="13"/>
                      </a:lnTo>
                      <a:lnTo>
                        <a:pt x="15" y="16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8" y="18"/>
                      </a:lnTo>
                      <a:lnTo>
                        <a:pt x="5" y="17"/>
                      </a:lnTo>
                      <a:lnTo>
                        <a:pt x="2" y="15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6" y="3"/>
                      </a:lnTo>
                      <a:lnTo>
                        <a:pt x="18" y="6"/>
                      </a:lnTo>
                      <a:lnTo>
                        <a:pt x="18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79" name="Freeform 17"/>
                <p:cNvSpPr/>
                <p:nvPr/>
              </p:nvSpPr>
              <p:spPr bwMode="auto">
                <a:xfrm>
                  <a:off x="6448784" y="2845494"/>
                  <a:ext cx="14287" cy="14287"/>
                </a:xfrm>
                <a:custGeom>
                  <a:avLst/>
                  <a:gdLst>
                    <a:gd name="T0" fmla="*/ 17 w 18"/>
                    <a:gd name="T1" fmla="*/ 6 h 17"/>
                    <a:gd name="T2" fmla="*/ 17 w 18"/>
                    <a:gd name="T3" fmla="*/ 6 h 17"/>
                    <a:gd name="T4" fmla="*/ 18 w 18"/>
                    <a:gd name="T5" fmla="*/ 9 h 17"/>
                    <a:gd name="T6" fmla="*/ 17 w 18"/>
                    <a:gd name="T7" fmla="*/ 13 h 17"/>
                    <a:gd name="T8" fmla="*/ 15 w 18"/>
                    <a:gd name="T9" fmla="*/ 15 h 17"/>
                    <a:gd name="T10" fmla="*/ 12 w 18"/>
                    <a:gd name="T11" fmla="*/ 17 h 17"/>
                    <a:gd name="T12" fmla="*/ 12 w 18"/>
                    <a:gd name="T13" fmla="*/ 17 h 17"/>
                    <a:gd name="T14" fmla="*/ 8 w 18"/>
                    <a:gd name="T15" fmla="*/ 17 h 17"/>
                    <a:gd name="T16" fmla="*/ 5 w 18"/>
                    <a:gd name="T17" fmla="*/ 16 h 17"/>
                    <a:gd name="T18" fmla="*/ 3 w 18"/>
                    <a:gd name="T19" fmla="*/ 14 h 17"/>
                    <a:gd name="T20" fmla="*/ 1 w 18"/>
                    <a:gd name="T21" fmla="*/ 11 h 17"/>
                    <a:gd name="T22" fmla="*/ 1 w 18"/>
                    <a:gd name="T23" fmla="*/ 11 h 17"/>
                    <a:gd name="T24" fmla="*/ 0 w 18"/>
                    <a:gd name="T25" fmla="*/ 8 h 17"/>
                    <a:gd name="T26" fmla="*/ 1 w 18"/>
                    <a:gd name="T27" fmla="*/ 5 h 17"/>
                    <a:gd name="T28" fmla="*/ 3 w 18"/>
                    <a:gd name="T29" fmla="*/ 2 h 17"/>
                    <a:gd name="T30" fmla="*/ 6 w 18"/>
                    <a:gd name="T31" fmla="*/ 0 h 17"/>
                    <a:gd name="T32" fmla="*/ 6 w 18"/>
                    <a:gd name="T33" fmla="*/ 0 h 17"/>
                    <a:gd name="T34" fmla="*/ 10 w 18"/>
                    <a:gd name="T35" fmla="*/ 0 h 17"/>
                    <a:gd name="T36" fmla="*/ 13 w 18"/>
                    <a:gd name="T37" fmla="*/ 1 h 17"/>
                    <a:gd name="T38" fmla="*/ 16 w 18"/>
                    <a:gd name="T39" fmla="*/ 3 h 17"/>
                    <a:gd name="T40" fmla="*/ 17 w 18"/>
                    <a:gd name="T41" fmla="*/ 6 h 17"/>
                    <a:gd name="T42" fmla="*/ 17 w 18"/>
                    <a:gd name="T43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7">
                      <a:moveTo>
                        <a:pt x="17" y="6"/>
                      </a:moveTo>
                      <a:lnTo>
                        <a:pt x="17" y="6"/>
                      </a:lnTo>
                      <a:lnTo>
                        <a:pt x="18" y="9"/>
                      </a:lnTo>
                      <a:lnTo>
                        <a:pt x="17" y="13"/>
                      </a:lnTo>
                      <a:lnTo>
                        <a:pt x="15" y="15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8" y="17"/>
                      </a:lnTo>
                      <a:lnTo>
                        <a:pt x="5" y="16"/>
                      </a:lnTo>
                      <a:lnTo>
                        <a:pt x="3" y="14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16" y="3"/>
                      </a:lnTo>
                      <a:lnTo>
                        <a:pt x="17" y="6"/>
                      </a:lnTo>
                      <a:lnTo>
                        <a:pt x="17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0" name="Freeform 18"/>
                <p:cNvSpPr/>
                <p:nvPr/>
              </p:nvSpPr>
              <p:spPr bwMode="auto">
                <a:xfrm>
                  <a:off x="6421796" y="2907407"/>
                  <a:ext cx="15875" cy="15875"/>
                </a:xfrm>
                <a:custGeom>
                  <a:avLst/>
                  <a:gdLst>
                    <a:gd name="T0" fmla="*/ 15 w 20"/>
                    <a:gd name="T1" fmla="*/ 4 h 20"/>
                    <a:gd name="T2" fmla="*/ 15 w 20"/>
                    <a:gd name="T3" fmla="*/ 4 h 20"/>
                    <a:gd name="T4" fmla="*/ 18 w 20"/>
                    <a:gd name="T5" fmla="*/ 8 h 20"/>
                    <a:gd name="T6" fmla="*/ 19 w 20"/>
                    <a:gd name="T7" fmla="*/ 11 h 20"/>
                    <a:gd name="T8" fmla="*/ 20 w 20"/>
                    <a:gd name="T9" fmla="*/ 15 h 20"/>
                    <a:gd name="T10" fmla="*/ 19 w 20"/>
                    <a:gd name="T11" fmla="*/ 17 h 20"/>
                    <a:gd name="T12" fmla="*/ 19 w 20"/>
                    <a:gd name="T13" fmla="*/ 17 h 20"/>
                    <a:gd name="T14" fmla="*/ 16 w 20"/>
                    <a:gd name="T15" fmla="*/ 20 h 20"/>
                    <a:gd name="T16" fmla="*/ 13 w 20"/>
                    <a:gd name="T17" fmla="*/ 20 h 20"/>
                    <a:gd name="T18" fmla="*/ 9 w 20"/>
                    <a:gd name="T19" fmla="*/ 17 h 20"/>
                    <a:gd name="T20" fmla="*/ 5 w 20"/>
                    <a:gd name="T21" fmla="*/ 15 h 20"/>
                    <a:gd name="T22" fmla="*/ 5 w 20"/>
                    <a:gd name="T23" fmla="*/ 15 h 20"/>
                    <a:gd name="T24" fmla="*/ 2 w 20"/>
                    <a:gd name="T25" fmla="*/ 11 h 20"/>
                    <a:gd name="T26" fmla="*/ 1 w 20"/>
                    <a:gd name="T27" fmla="*/ 8 h 20"/>
                    <a:gd name="T28" fmla="*/ 0 w 20"/>
                    <a:gd name="T29" fmla="*/ 4 h 20"/>
                    <a:gd name="T30" fmla="*/ 1 w 20"/>
                    <a:gd name="T31" fmla="*/ 2 h 20"/>
                    <a:gd name="T32" fmla="*/ 1 w 20"/>
                    <a:gd name="T33" fmla="*/ 2 h 20"/>
                    <a:gd name="T34" fmla="*/ 4 w 20"/>
                    <a:gd name="T35" fmla="*/ 0 h 20"/>
                    <a:gd name="T36" fmla="*/ 7 w 20"/>
                    <a:gd name="T37" fmla="*/ 0 h 20"/>
                    <a:gd name="T38" fmla="*/ 11 w 20"/>
                    <a:gd name="T39" fmla="*/ 2 h 20"/>
                    <a:gd name="T40" fmla="*/ 15 w 20"/>
                    <a:gd name="T41" fmla="*/ 4 h 20"/>
                    <a:gd name="T42" fmla="*/ 15 w 20"/>
                    <a:gd name="T43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5" y="4"/>
                      </a:moveTo>
                      <a:lnTo>
                        <a:pt x="15" y="4"/>
                      </a:lnTo>
                      <a:lnTo>
                        <a:pt x="18" y="8"/>
                      </a:lnTo>
                      <a:lnTo>
                        <a:pt x="19" y="11"/>
                      </a:lnTo>
                      <a:lnTo>
                        <a:pt x="20" y="15"/>
                      </a:lnTo>
                      <a:lnTo>
                        <a:pt x="19" y="17"/>
                      </a:lnTo>
                      <a:lnTo>
                        <a:pt x="19" y="17"/>
                      </a:lnTo>
                      <a:lnTo>
                        <a:pt x="16" y="20"/>
                      </a:lnTo>
                      <a:lnTo>
                        <a:pt x="13" y="20"/>
                      </a:lnTo>
                      <a:lnTo>
                        <a:pt x="9" y="17"/>
                      </a:lnTo>
                      <a:lnTo>
                        <a:pt x="5" y="15"/>
                      </a:lnTo>
                      <a:lnTo>
                        <a:pt x="5" y="15"/>
                      </a:lnTo>
                      <a:lnTo>
                        <a:pt x="2" y="11"/>
                      </a:lnTo>
                      <a:lnTo>
                        <a:pt x="1" y="8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7" y="0"/>
                      </a:lnTo>
                      <a:lnTo>
                        <a:pt x="11" y="2"/>
                      </a:lnTo>
                      <a:lnTo>
                        <a:pt x="15" y="4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1" name="Freeform 19"/>
                <p:cNvSpPr/>
                <p:nvPr/>
              </p:nvSpPr>
              <p:spPr bwMode="auto">
                <a:xfrm>
                  <a:off x="3894496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D1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2" name="Freeform 20"/>
                <p:cNvSpPr/>
                <p:nvPr/>
              </p:nvSpPr>
              <p:spPr bwMode="auto">
                <a:xfrm>
                  <a:off x="3894496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3" name="Freeform 21"/>
                <p:cNvSpPr/>
                <p:nvPr/>
              </p:nvSpPr>
              <p:spPr bwMode="auto">
                <a:xfrm>
                  <a:off x="3878621" y="2581969"/>
                  <a:ext cx="263525" cy="542925"/>
                </a:xfrm>
                <a:custGeom>
                  <a:avLst/>
                  <a:gdLst>
                    <a:gd name="T0" fmla="*/ 162 w 332"/>
                    <a:gd name="T1" fmla="*/ 682 h 683"/>
                    <a:gd name="T2" fmla="*/ 115 w 332"/>
                    <a:gd name="T3" fmla="*/ 667 h 683"/>
                    <a:gd name="T4" fmla="*/ 74 w 332"/>
                    <a:gd name="T5" fmla="*/ 633 h 683"/>
                    <a:gd name="T6" fmla="*/ 50 w 332"/>
                    <a:gd name="T7" fmla="*/ 601 h 683"/>
                    <a:gd name="T8" fmla="*/ 26 w 332"/>
                    <a:gd name="T9" fmla="*/ 545 h 683"/>
                    <a:gd name="T10" fmla="*/ 13 w 332"/>
                    <a:gd name="T11" fmla="*/ 482 h 683"/>
                    <a:gd name="T12" fmla="*/ 12 w 332"/>
                    <a:gd name="T13" fmla="*/ 440 h 683"/>
                    <a:gd name="T14" fmla="*/ 19 w 332"/>
                    <a:gd name="T15" fmla="*/ 381 h 683"/>
                    <a:gd name="T16" fmla="*/ 37 w 332"/>
                    <a:gd name="T17" fmla="*/ 328 h 683"/>
                    <a:gd name="T18" fmla="*/ 36 w 332"/>
                    <a:gd name="T19" fmla="*/ 289 h 683"/>
                    <a:gd name="T20" fmla="*/ 14 w 332"/>
                    <a:gd name="T21" fmla="*/ 214 h 683"/>
                    <a:gd name="T22" fmla="*/ 2 w 332"/>
                    <a:gd name="T23" fmla="*/ 144 h 683"/>
                    <a:gd name="T24" fmla="*/ 1 w 332"/>
                    <a:gd name="T25" fmla="*/ 83 h 683"/>
                    <a:gd name="T26" fmla="*/ 7 w 332"/>
                    <a:gd name="T27" fmla="*/ 49 h 683"/>
                    <a:gd name="T28" fmla="*/ 22 w 332"/>
                    <a:gd name="T29" fmla="*/ 18 h 683"/>
                    <a:gd name="T30" fmla="*/ 40 w 332"/>
                    <a:gd name="T31" fmla="*/ 8 h 683"/>
                    <a:gd name="T32" fmla="*/ 46 w 332"/>
                    <a:gd name="T33" fmla="*/ 7 h 683"/>
                    <a:gd name="T34" fmla="*/ 72 w 332"/>
                    <a:gd name="T35" fmla="*/ 15 h 683"/>
                    <a:gd name="T36" fmla="*/ 95 w 332"/>
                    <a:gd name="T37" fmla="*/ 39 h 683"/>
                    <a:gd name="T38" fmla="*/ 116 w 332"/>
                    <a:gd name="T39" fmla="*/ 74 h 683"/>
                    <a:gd name="T40" fmla="*/ 145 w 332"/>
                    <a:gd name="T41" fmla="*/ 150 h 683"/>
                    <a:gd name="T42" fmla="*/ 158 w 332"/>
                    <a:gd name="T43" fmla="*/ 205 h 683"/>
                    <a:gd name="T44" fmla="*/ 165 w 332"/>
                    <a:gd name="T45" fmla="*/ 228 h 683"/>
                    <a:gd name="T46" fmla="*/ 176 w 332"/>
                    <a:gd name="T47" fmla="*/ 228 h 683"/>
                    <a:gd name="T48" fmla="*/ 181 w 332"/>
                    <a:gd name="T49" fmla="*/ 184 h 683"/>
                    <a:gd name="T50" fmla="*/ 205 w 332"/>
                    <a:gd name="T51" fmla="*/ 86 h 683"/>
                    <a:gd name="T52" fmla="*/ 222 w 332"/>
                    <a:gd name="T53" fmla="*/ 46 h 683"/>
                    <a:gd name="T54" fmla="*/ 242 w 332"/>
                    <a:gd name="T55" fmla="*/ 16 h 683"/>
                    <a:gd name="T56" fmla="*/ 267 w 332"/>
                    <a:gd name="T57" fmla="*/ 1 h 683"/>
                    <a:gd name="T58" fmla="*/ 281 w 332"/>
                    <a:gd name="T59" fmla="*/ 0 h 683"/>
                    <a:gd name="T60" fmla="*/ 297 w 332"/>
                    <a:gd name="T61" fmla="*/ 7 h 683"/>
                    <a:gd name="T62" fmla="*/ 315 w 332"/>
                    <a:gd name="T63" fmla="*/ 33 h 683"/>
                    <a:gd name="T64" fmla="*/ 326 w 332"/>
                    <a:gd name="T65" fmla="*/ 70 h 683"/>
                    <a:gd name="T66" fmla="*/ 330 w 332"/>
                    <a:gd name="T67" fmla="*/ 118 h 683"/>
                    <a:gd name="T68" fmla="*/ 323 w 332"/>
                    <a:gd name="T69" fmla="*/ 204 h 683"/>
                    <a:gd name="T70" fmla="*/ 311 w 332"/>
                    <a:gd name="T71" fmla="*/ 262 h 683"/>
                    <a:gd name="T72" fmla="*/ 295 w 332"/>
                    <a:gd name="T73" fmla="*/ 314 h 683"/>
                    <a:gd name="T74" fmla="*/ 316 w 332"/>
                    <a:gd name="T75" fmla="*/ 361 h 683"/>
                    <a:gd name="T76" fmla="*/ 329 w 332"/>
                    <a:gd name="T77" fmla="*/ 413 h 683"/>
                    <a:gd name="T78" fmla="*/ 332 w 332"/>
                    <a:gd name="T79" fmla="*/ 451 h 683"/>
                    <a:gd name="T80" fmla="*/ 328 w 332"/>
                    <a:gd name="T81" fmla="*/ 516 h 683"/>
                    <a:gd name="T82" fmla="*/ 310 w 332"/>
                    <a:gd name="T83" fmla="*/ 576 h 683"/>
                    <a:gd name="T84" fmla="*/ 292 w 332"/>
                    <a:gd name="T85" fmla="*/ 610 h 683"/>
                    <a:gd name="T86" fmla="*/ 254 w 332"/>
                    <a:gd name="T87" fmla="*/ 653 h 683"/>
                    <a:gd name="T88" fmla="*/ 211 w 332"/>
                    <a:gd name="T89" fmla="*/ 677 h 683"/>
                    <a:gd name="T90" fmla="*/ 178 w 332"/>
                    <a:gd name="T91" fmla="*/ 68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32" h="683">
                      <a:moveTo>
                        <a:pt x="178" y="683"/>
                      </a:moveTo>
                      <a:lnTo>
                        <a:pt x="178" y="683"/>
                      </a:lnTo>
                      <a:lnTo>
                        <a:pt x="162" y="682"/>
                      </a:lnTo>
                      <a:lnTo>
                        <a:pt x="146" y="679"/>
                      </a:lnTo>
                      <a:lnTo>
                        <a:pt x="131" y="674"/>
                      </a:lnTo>
                      <a:lnTo>
                        <a:pt x="115" y="667"/>
                      </a:lnTo>
                      <a:lnTo>
                        <a:pt x="100" y="657"/>
                      </a:lnTo>
                      <a:lnTo>
                        <a:pt x="87" y="646"/>
                      </a:lnTo>
                      <a:lnTo>
                        <a:pt x="74" y="633"/>
                      </a:lnTo>
                      <a:lnTo>
                        <a:pt x="62" y="617"/>
                      </a:lnTo>
                      <a:lnTo>
                        <a:pt x="62" y="617"/>
                      </a:lnTo>
                      <a:lnTo>
                        <a:pt x="50" y="601"/>
                      </a:lnTo>
                      <a:lnTo>
                        <a:pt x="41" y="583"/>
                      </a:lnTo>
                      <a:lnTo>
                        <a:pt x="33" y="565"/>
                      </a:lnTo>
                      <a:lnTo>
                        <a:pt x="26" y="545"/>
                      </a:lnTo>
                      <a:lnTo>
                        <a:pt x="20" y="525"/>
                      </a:lnTo>
                      <a:lnTo>
                        <a:pt x="16" y="504"/>
                      </a:lnTo>
                      <a:lnTo>
                        <a:pt x="13" y="482"/>
                      </a:lnTo>
                      <a:lnTo>
                        <a:pt x="12" y="460"/>
                      </a:lnTo>
                      <a:lnTo>
                        <a:pt x="12" y="460"/>
                      </a:lnTo>
                      <a:lnTo>
                        <a:pt x="12" y="440"/>
                      </a:lnTo>
                      <a:lnTo>
                        <a:pt x="13" y="419"/>
                      </a:lnTo>
                      <a:lnTo>
                        <a:pt x="16" y="400"/>
                      </a:lnTo>
                      <a:lnTo>
                        <a:pt x="19" y="381"/>
                      </a:lnTo>
                      <a:lnTo>
                        <a:pt x="24" y="363"/>
                      </a:lnTo>
                      <a:lnTo>
                        <a:pt x="30" y="345"/>
                      </a:lnTo>
                      <a:lnTo>
                        <a:pt x="37" y="328"/>
                      </a:lnTo>
                      <a:lnTo>
                        <a:pt x="45" y="312"/>
                      </a:lnTo>
                      <a:lnTo>
                        <a:pt x="45" y="312"/>
                      </a:lnTo>
                      <a:lnTo>
                        <a:pt x="36" y="289"/>
                      </a:lnTo>
                      <a:lnTo>
                        <a:pt x="27" y="266"/>
                      </a:lnTo>
                      <a:lnTo>
                        <a:pt x="20" y="241"/>
                      </a:lnTo>
                      <a:lnTo>
                        <a:pt x="14" y="214"/>
                      </a:lnTo>
                      <a:lnTo>
                        <a:pt x="14" y="214"/>
                      </a:lnTo>
                      <a:lnTo>
                        <a:pt x="7" y="179"/>
                      </a:lnTo>
                      <a:lnTo>
                        <a:pt x="2" y="144"/>
                      </a:lnTo>
                      <a:lnTo>
                        <a:pt x="0" y="113"/>
                      </a:lnTo>
                      <a:lnTo>
                        <a:pt x="0" y="98"/>
                      </a:lnTo>
                      <a:lnTo>
                        <a:pt x="1" y="83"/>
                      </a:lnTo>
                      <a:lnTo>
                        <a:pt x="1" y="83"/>
                      </a:lnTo>
                      <a:lnTo>
                        <a:pt x="3" y="64"/>
                      </a:lnTo>
                      <a:lnTo>
                        <a:pt x="7" y="49"/>
                      </a:lnTo>
                      <a:lnTo>
                        <a:pt x="11" y="36"/>
                      </a:lnTo>
                      <a:lnTo>
                        <a:pt x="16" y="27"/>
                      </a:lnTo>
                      <a:lnTo>
                        <a:pt x="22" y="18"/>
                      </a:lnTo>
                      <a:lnTo>
                        <a:pt x="28" y="13"/>
                      </a:lnTo>
                      <a:lnTo>
                        <a:pt x="34" y="10"/>
                      </a:lnTo>
                      <a:lnTo>
                        <a:pt x="40" y="8"/>
                      </a:lnTo>
                      <a:lnTo>
                        <a:pt x="40" y="8"/>
                      </a:lnTo>
                      <a:lnTo>
                        <a:pt x="46" y="7"/>
                      </a:lnTo>
                      <a:lnTo>
                        <a:pt x="46" y="7"/>
                      </a:lnTo>
                      <a:lnTo>
                        <a:pt x="55" y="8"/>
                      </a:lnTo>
                      <a:lnTo>
                        <a:pt x="64" y="11"/>
                      </a:lnTo>
                      <a:lnTo>
                        <a:pt x="72" y="15"/>
                      </a:lnTo>
                      <a:lnTo>
                        <a:pt x="80" y="21"/>
                      </a:lnTo>
                      <a:lnTo>
                        <a:pt x="88" y="30"/>
                      </a:lnTo>
                      <a:lnTo>
                        <a:pt x="95" y="39"/>
                      </a:lnTo>
                      <a:lnTo>
                        <a:pt x="102" y="50"/>
                      </a:lnTo>
                      <a:lnTo>
                        <a:pt x="109" y="62"/>
                      </a:lnTo>
                      <a:lnTo>
                        <a:pt x="116" y="74"/>
                      </a:lnTo>
                      <a:lnTo>
                        <a:pt x="122" y="88"/>
                      </a:lnTo>
                      <a:lnTo>
                        <a:pt x="135" y="118"/>
                      </a:lnTo>
                      <a:lnTo>
                        <a:pt x="145" y="150"/>
                      </a:lnTo>
                      <a:lnTo>
                        <a:pt x="153" y="183"/>
                      </a:lnTo>
                      <a:lnTo>
                        <a:pt x="153" y="183"/>
                      </a:lnTo>
                      <a:lnTo>
                        <a:pt x="158" y="205"/>
                      </a:lnTo>
                      <a:lnTo>
                        <a:pt x="162" y="228"/>
                      </a:lnTo>
                      <a:lnTo>
                        <a:pt x="162" y="228"/>
                      </a:lnTo>
                      <a:lnTo>
                        <a:pt x="165" y="228"/>
                      </a:lnTo>
                      <a:lnTo>
                        <a:pt x="165" y="228"/>
                      </a:lnTo>
                      <a:lnTo>
                        <a:pt x="176" y="228"/>
                      </a:lnTo>
                      <a:lnTo>
                        <a:pt x="176" y="228"/>
                      </a:lnTo>
                      <a:lnTo>
                        <a:pt x="178" y="206"/>
                      </a:lnTo>
                      <a:lnTo>
                        <a:pt x="181" y="184"/>
                      </a:lnTo>
                      <a:lnTo>
                        <a:pt x="181" y="184"/>
                      </a:lnTo>
                      <a:lnTo>
                        <a:pt x="187" y="149"/>
                      </a:lnTo>
                      <a:lnTo>
                        <a:pt x="196" y="117"/>
                      </a:lnTo>
                      <a:lnTo>
                        <a:pt x="205" y="86"/>
                      </a:lnTo>
                      <a:lnTo>
                        <a:pt x="210" y="72"/>
                      </a:lnTo>
                      <a:lnTo>
                        <a:pt x="216" y="59"/>
                      </a:lnTo>
                      <a:lnTo>
                        <a:pt x="222" y="46"/>
                      </a:lnTo>
                      <a:lnTo>
                        <a:pt x="229" y="35"/>
                      </a:lnTo>
                      <a:lnTo>
                        <a:pt x="235" y="26"/>
                      </a:lnTo>
                      <a:lnTo>
                        <a:pt x="242" y="16"/>
                      </a:lnTo>
                      <a:lnTo>
                        <a:pt x="250" y="10"/>
                      </a:lnTo>
                      <a:lnTo>
                        <a:pt x="259" y="5"/>
                      </a:lnTo>
                      <a:lnTo>
                        <a:pt x="267" y="1"/>
                      </a:lnTo>
                      <a:lnTo>
                        <a:pt x="275" y="0"/>
                      </a:lnTo>
                      <a:lnTo>
                        <a:pt x="275" y="0"/>
                      </a:lnTo>
                      <a:lnTo>
                        <a:pt x="281" y="0"/>
                      </a:lnTo>
                      <a:lnTo>
                        <a:pt x="281" y="0"/>
                      </a:lnTo>
                      <a:lnTo>
                        <a:pt x="290" y="3"/>
                      </a:lnTo>
                      <a:lnTo>
                        <a:pt x="297" y="7"/>
                      </a:lnTo>
                      <a:lnTo>
                        <a:pt x="304" y="14"/>
                      </a:lnTo>
                      <a:lnTo>
                        <a:pt x="310" y="22"/>
                      </a:lnTo>
                      <a:lnTo>
                        <a:pt x="315" y="33"/>
                      </a:lnTo>
                      <a:lnTo>
                        <a:pt x="319" y="44"/>
                      </a:lnTo>
                      <a:lnTo>
                        <a:pt x="322" y="56"/>
                      </a:lnTo>
                      <a:lnTo>
                        <a:pt x="326" y="70"/>
                      </a:lnTo>
                      <a:lnTo>
                        <a:pt x="328" y="85"/>
                      </a:lnTo>
                      <a:lnTo>
                        <a:pt x="329" y="101"/>
                      </a:lnTo>
                      <a:lnTo>
                        <a:pt x="330" y="118"/>
                      </a:lnTo>
                      <a:lnTo>
                        <a:pt x="330" y="134"/>
                      </a:lnTo>
                      <a:lnTo>
                        <a:pt x="328" y="170"/>
                      </a:lnTo>
                      <a:lnTo>
                        <a:pt x="323" y="204"/>
                      </a:lnTo>
                      <a:lnTo>
                        <a:pt x="323" y="204"/>
                      </a:lnTo>
                      <a:lnTo>
                        <a:pt x="318" y="234"/>
                      </a:lnTo>
                      <a:lnTo>
                        <a:pt x="311" y="262"/>
                      </a:lnTo>
                      <a:lnTo>
                        <a:pt x="304" y="289"/>
                      </a:lnTo>
                      <a:lnTo>
                        <a:pt x="295" y="314"/>
                      </a:lnTo>
                      <a:lnTo>
                        <a:pt x="295" y="314"/>
                      </a:lnTo>
                      <a:lnTo>
                        <a:pt x="303" y="328"/>
                      </a:lnTo>
                      <a:lnTo>
                        <a:pt x="310" y="344"/>
                      </a:lnTo>
                      <a:lnTo>
                        <a:pt x="316" y="361"/>
                      </a:lnTo>
                      <a:lnTo>
                        <a:pt x="321" y="378"/>
                      </a:lnTo>
                      <a:lnTo>
                        <a:pt x="326" y="395"/>
                      </a:lnTo>
                      <a:lnTo>
                        <a:pt x="329" y="413"/>
                      </a:lnTo>
                      <a:lnTo>
                        <a:pt x="331" y="432"/>
                      </a:lnTo>
                      <a:lnTo>
                        <a:pt x="332" y="451"/>
                      </a:lnTo>
                      <a:lnTo>
                        <a:pt x="332" y="451"/>
                      </a:lnTo>
                      <a:lnTo>
                        <a:pt x="332" y="473"/>
                      </a:lnTo>
                      <a:lnTo>
                        <a:pt x="331" y="494"/>
                      </a:lnTo>
                      <a:lnTo>
                        <a:pt x="328" y="516"/>
                      </a:lnTo>
                      <a:lnTo>
                        <a:pt x="322" y="536"/>
                      </a:lnTo>
                      <a:lnTo>
                        <a:pt x="317" y="556"/>
                      </a:lnTo>
                      <a:lnTo>
                        <a:pt x="310" y="576"/>
                      </a:lnTo>
                      <a:lnTo>
                        <a:pt x="301" y="594"/>
                      </a:lnTo>
                      <a:lnTo>
                        <a:pt x="292" y="610"/>
                      </a:lnTo>
                      <a:lnTo>
                        <a:pt x="292" y="610"/>
                      </a:lnTo>
                      <a:lnTo>
                        <a:pt x="281" y="626"/>
                      </a:lnTo>
                      <a:lnTo>
                        <a:pt x="268" y="641"/>
                      </a:lnTo>
                      <a:lnTo>
                        <a:pt x="254" y="653"/>
                      </a:lnTo>
                      <a:lnTo>
                        <a:pt x="240" y="663"/>
                      </a:lnTo>
                      <a:lnTo>
                        <a:pt x="226" y="671"/>
                      </a:lnTo>
                      <a:lnTo>
                        <a:pt x="211" y="677"/>
                      </a:lnTo>
                      <a:lnTo>
                        <a:pt x="195" y="681"/>
                      </a:lnTo>
                      <a:lnTo>
                        <a:pt x="178" y="683"/>
                      </a:lnTo>
                      <a:lnTo>
                        <a:pt x="178" y="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4" name="Freeform 22"/>
                <p:cNvSpPr/>
                <p:nvPr/>
              </p:nvSpPr>
              <p:spPr bwMode="auto">
                <a:xfrm>
                  <a:off x="3891321" y="2596257"/>
                  <a:ext cx="236537" cy="514350"/>
                </a:xfrm>
                <a:custGeom>
                  <a:avLst/>
                  <a:gdLst>
                    <a:gd name="T0" fmla="*/ 293 w 297"/>
                    <a:gd name="T1" fmla="*/ 150 h 649"/>
                    <a:gd name="T2" fmla="*/ 293 w 297"/>
                    <a:gd name="T3" fmla="*/ 71 h 649"/>
                    <a:gd name="T4" fmla="*/ 287 w 297"/>
                    <a:gd name="T5" fmla="*/ 35 h 649"/>
                    <a:gd name="T6" fmla="*/ 276 w 297"/>
                    <a:gd name="T7" fmla="*/ 11 h 649"/>
                    <a:gd name="T8" fmla="*/ 262 w 297"/>
                    <a:gd name="T9" fmla="*/ 0 h 649"/>
                    <a:gd name="T10" fmla="*/ 250 w 297"/>
                    <a:gd name="T11" fmla="*/ 2 h 649"/>
                    <a:gd name="T12" fmla="*/ 232 w 297"/>
                    <a:gd name="T13" fmla="*/ 19 h 649"/>
                    <a:gd name="T14" fmla="*/ 216 w 297"/>
                    <a:gd name="T15" fmla="*/ 47 h 649"/>
                    <a:gd name="T16" fmla="*/ 196 w 297"/>
                    <a:gd name="T17" fmla="*/ 101 h 649"/>
                    <a:gd name="T18" fmla="*/ 182 w 297"/>
                    <a:gd name="T19" fmla="*/ 169 h 649"/>
                    <a:gd name="T20" fmla="*/ 176 w 297"/>
                    <a:gd name="T21" fmla="*/ 231 h 649"/>
                    <a:gd name="T22" fmla="*/ 149 w 297"/>
                    <a:gd name="T23" fmla="*/ 228 h 649"/>
                    <a:gd name="T24" fmla="*/ 130 w 297"/>
                    <a:gd name="T25" fmla="*/ 230 h 649"/>
                    <a:gd name="T26" fmla="*/ 120 w 297"/>
                    <a:gd name="T27" fmla="*/ 170 h 649"/>
                    <a:gd name="T28" fmla="*/ 88 w 297"/>
                    <a:gd name="T29" fmla="*/ 75 h 649"/>
                    <a:gd name="T30" fmla="*/ 70 w 297"/>
                    <a:gd name="T31" fmla="*/ 40 h 649"/>
                    <a:gd name="T32" fmla="*/ 51 w 297"/>
                    <a:gd name="T33" fmla="*/ 17 h 649"/>
                    <a:gd name="T34" fmla="*/ 32 w 297"/>
                    <a:gd name="T35" fmla="*/ 8 h 649"/>
                    <a:gd name="T36" fmla="*/ 22 w 297"/>
                    <a:gd name="T37" fmla="*/ 11 h 649"/>
                    <a:gd name="T38" fmla="*/ 9 w 297"/>
                    <a:gd name="T39" fmla="*/ 27 h 649"/>
                    <a:gd name="T40" fmla="*/ 2 w 297"/>
                    <a:gd name="T41" fmla="*/ 55 h 649"/>
                    <a:gd name="T42" fmla="*/ 0 w 297"/>
                    <a:gd name="T43" fmla="*/ 95 h 649"/>
                    <a:gd name="T44" fmla="*/ 13 w 297"/>
                    <a:gd name="T45" fmla="*/ 194 h 649"/>
                    <a:gd name="T46" fmla="*/ 28 w 297"/>
                    <a:gd name="T47" fmla="*/ 249 h 649"/>
                    <a:gd name="T48" fmla="*/ 48 w 297"/>
                    <a:gd name="T49" fmla="*/ 296 h 649"/>
                    <a:gd name="T50" fmla="*/ 25 w 297"/>
                    <a:gd name="T51" fmla="*/ 345 h 649"/>
                    <a:gd name="T52" fmla="*/ 14 w 297"/>
                    <a:gd name="T53" fmla="*/ 401 h 649"/>
                    <a:gd name="T54" fmla="*/ 12 w 297"/>
                    <a:gd name="T55" fmla="*/ 442 h 649"/>
                    <a:gd name="T56" fmla="*/ 20 w 297"/>
                    <a:gd name="T57" fmla="*/ 505 h 649"/>
                    <a:gd name="T58" fmla="*/ 39 w 297"/>
                    <a:gd name="T59" fmla="*/ 560 h 649"/>
                    <a:gd name="T60" fmla="*/ 69 w 297"/>
                    <a:gd name="T61" fmla="*/ 603 h 649"/>
                    <a:gd name="T62" fmla="*/ 104 w 297"/>
                    <a:gd name="T63" fmla="*/ 634 h 649"/>
                    <a:gd name="T64" fmla="*/ 146 w 297"/>
                    <a:gd name="T65" fmla="*/ 648 h 649"/>
                    <a:gd name="T66" fmla="*/ 176 w 297"/>
                    <a:gd name="T67" fmla="*/ 647 h 649"/>
                    <a:gd name="T68" fmla="*/ 216 w 297"/>
                    <a:gd name="T69" fmla="*/ 631 h 649"/>
                    <a:gd name="T70" fmla="*/ 251 w 297"/>
                    <a:gd name="T71" fmla="*/ 598 h 649"/>
                    <a:gd name="T72" fmla="*/ 277 w 297"/>
                    <a:gd name="T73" fmla="*/ 553 h 649"/>
                    <a:gd name="T74" fmla="*/ 293 w 297"/>
                    <a:gd name="T75" fmla="*/ 497 h 649"/>
                    <a:gd name="T76" fmla="*/ 297 w 297"/>
                    <a:gd name="T77" fmla="*/ 434 h 649"/>
                    <a:gd name="T78" fmla="*/ 294 w 297"/>
                    <a:gd name="T79" fmla="*/ 395 h 649"/>
                    <a:gd name="T80" fmla="*/ 281 w 297"/>
                    <a:gd name="T81" fmla="*/ 344 h 649"/>
                    <a:gd name="T82" fmla="*/ 259 w 297"/>
                    <a:gd name="T83" fmla="*/ 298 h 649"/>
                    <a:gd name="T84" fmla="*/ 276 w 297"/>
                    <a:gd name="T85" fmla="*/ 247 h 649"/>
                    <a:gd name="T86" fmla="*/ 289 w 297"/>
                    <a:gd name="T87" fmla="*/ 185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7" h="649">
                      <a:moveTo>
                        <a:pt x="289" y="185"/>
                      </a:moveTo>
                      <a:lnTo>
                        <a:pt x="289" y="185"/>
                      </a:lnTo>
                      <a:lnTo>
                        <a:pt x="293" y="150"/>
                      </a:lnTo>
                      <a:lnTo>
                        <a:pt x="295" y="116"/>
                      </a:lnTo>
                      <a:lnTo>
                        <a:pt x="294" y="85"/>
                      </a:lnTo>
                      <a:lnTo>
                        <a:pt x="293" y="71"/>
                      </a:lnTo>
                      <a:lnTo>
                        <a:pt x="292" y="58"/>
                      </a:lnTo>
                      <a:lnTo>
                        <a:pt x="289" y="46"/>
                      </a:lnTo>
                      <a:lnTo>
                        <a:pt x="287" y="35"/>
                      </a:lnTo>
                      <a:lnTo>
                        <a:pt x="284" y="26"/>
                      </a:lnTo>
                      <a:lnTo>
                        <a:pt x="280" y="18"/>
                      </a:lnTo>
                      <a:lnTo>
                        <a:pt x="276" y="11"/>
                      </a:lnTo>
                      <a:lnTo>
                        <a:pt x="272" y="5"/>
                      </a:lnTo>
                      <a:lnTo>
                        <a:pt x="267" y="2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56" y="0"/>
                      </a:lnTo>
                      <a:lnTo>
                        <a:pt x="250" y="2"/>
                      </a:lnTo>
                      <a:lnTo>
                        <a:pt x="245" y="6"/>
                      </a:lnTo>
                      <a:lnTo>
                        <a:pt x="238" y="12"/>
                      </a:lnTo>
                      <a:lnTo>
                        <a:pt x="232" y="19"/>
                      </a:lnTo>
                      <a:lnTo>
                        <a:pt x="227" y="27"/>
                      </a:lnTo>
                      <a:lnTo>
                        <a:pt x="221" y="36"/>
                      </a:lnTo>
                      <a:lnTo>
                        <a:pt x="216" y="47"/>
                      </a:lnTo>
                      <a:lnTo>
                        <a:pt x="210" y="59"/>
                      </a:lnTo>
                      <a:lnTo>
                        <a:pt x="205" y="71"/>
                      </a:lnTo>
                      <a:lnTo>
                        <a:pt x="196" y="101"/>
                      </a:lnTo>
                      <a:lnTo>
                        <a:pt x="188" y="133"/>
                      </a:lnTo>
                      <a:lnTo>
                        <a:pt x="182" y="169"/>
                      </a:lnTo>
                      <a:lnTo>
                        <a:pt x="182" y="169"/>
                      </a:lnTo>
                      <a:lnTo>
                        <a:pt x="178" y="200"/>
                      </a:lnTo>
                      <a:lnTo>
                        <a:pt x="176" y="231"/>
                      </a:lnTo>
                      <a:lnTo>
                        <a:pt x="176" y="231"/>
                      </a:lnTo>
                      <a:lnTo>
                        <a:pt x="162" y="229"/>
                      </a:lnTo>
                      <a:lnTo>
                        <a:pt x="149" y="228"/>
                      </a:lnTo>
                      <a:lnTo>
                        <a:pt x="149" y="228"/>
                      </a:lnTo>
                      <a:lnTo>
                        <a:pt x="139" y="229"/>
                      </a:lnTo>
                      <a:lnTo>
                        <a:pt x="130" y="230"/>
                      </a:lnTo>
                      <a:lnTo>
                        <a:pt x="130" y="230"/>
                      </a:lnTo>
                      <a:lnTo>
                        <a:pt x="126" y="200"/>
                      </a:lnTo>
                      <a:lnTo>
                        <a:pt x="120" y="170"/>
                      </a:lnTo>
                      <a:lnTo>
                        <a:pt x="120" y="170"/>
                      </a:lnTo>
                      <a:lnTo>
                        <a:pt x="111" y="135"/>
                      </a:lnTo>
                      <a:lnTo>
                        <a:pt x="99" y="103"/>
                      </a:lnTo>
                      <a:lnTo>
                        <a:pt x="88" y="75"/>
                      </a:lnTo>
                      <a:lnTo>
                        <a:pt x="82" y="62"/>
                      </a:lnTo>
                      <a:lnTo>
                        <a:pt x="76" y="50"/>
                      </a:lnTo>
                      <a:lnTo>
                        <a:pt x="70" y="40"/>
                      </a:lnTo>
                      <a:lnTo>
                        <a:pt x="64" y="31"/>
                      </a:lnTo>
                      <a:lnTo>
                        <a:pt x="57" y="24"/>
                      </a:lnTo>
                      <a:lnTo>
                        <a:pt x="51" y="17"/>
                      </a:lnTo>
                      <a:lnTo>
                        <a:pt x="45" y="13"/>
                      </a:lnTo>
                      <a:lnTo>
                        <a:pt x="38" y="10"/>
                      </a:lnTo>
                      <a:lnTo>
                        <a:pt x="32" y="8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2" y="11"/>
                      </a:lnTo>
                      <a:lnTo>
                        <a:pt x="17" y="14"/>
                      </a:lnTo>
                      <a:lnTo>
                        <a:pt x="13" y="20"/>
                      </a:lnTo>
                      <a:lnTo>
                        <a:pt x="9" y="27"/>
                      </a:lnTo>
                      <a:lnTo>
                        <a:pt x="6" y="35"/>
                      </a:lnTo>
                      <a:lnTo>
                        <a:pt x="4" y="44"/>
                      </a:lnTo>
                      <a:lnTo>
                        <a:pt x="2" y="55"/>
                      </a:lnTo>
                      <a:lnTo>
                        <a:pt x="1" y="67"/>
                      </a:lnTo>
                      <a:lnTo>
                        <a:pt x="0" y="81"/>
                      </a:lnTo>
                      <a:lnTo>
                        <a:pt x="0" y="95"/>
                      </a:lnTo>
                      <a:lnTo>
                        <a:pt x="2" y="125"/>
                      </a:lnTo>
                      <a:lnTo>
                        <a:pt x="6" y="159"/>
                      </a:lnTo>
                      <a:lnTo>
                        <a:pt x="13" y="194"/>
                      </a:lnTo>
                      <a:lnTo>
                        <a:pt x="13" y="194"/>
                      </a:lnTo>
                      <a:lnTo>
                        <a:pt x="20" y="223"/>
                      </a:lnTo>
                      <a:lnTo>
                        <a:pt x="28" y="249"/>
                      </a:lnTo>
                      <a:lnTo>
                        <a:pt x="37" y="273"/>
                      </a:lnTo>
                      <a:lnTo>
                        <a:pt x="48" y="296"/>
                      </a:lnTo>
                      <a:lnTo>
                        <a:pt x="48" y="296"/>
                      </a:lnTo>
                      <a:lnTo>
                        <a:pt x="39" y="311"/>
                      </a:lnTo>
                      <a:lnTo>
                        <a:pt x="32" y="327"/>
                      </a:lnTo>
                      <a:lnTo>
                        <a:pt x="25" y="345"/>
                      </a:lnTo>
                      <a:lnTo>
                        <a:pt x="20" y="363"/>
                      </a:lnTo>
                      <a:lnTo>
                        <a:pt x="16" y="381"/>
                      </a:lnTo>
                      <a:lnTo>
                        <a:pt x="14" y="401"/>
                      </a:lnTo>
                      <a:lnTo>
                        <a:pt x="12" y="422"/>
                      </a:lnTo>
                      <a:lnTo>
                        <a:pt x="12" y="442"/>
                      </a:lnTo>
                      <a:lnTo>
                        <a:pt x="12" y="442"/>
                      </a:lnTo>
                      <a:lnTo>
                        <a:pt x="13" y="463"/>
                      </a:lnTo>
                      <a:lnTo>
                        <a:pt x="16" y="485"/>
                      </a:lnTo>
                      <a:lnTo>
                        <a:pt x="20" y="505"/>
                      </a:lnTo>
                      <a:lnTo>
                        <a:pt x="25" y="524"/>
                      </a:lnTo>
                      <a:lnTo>
                        <a:pt x="32" y="542"/>
                      </a:lnTo>
                      <a:lnTo>
                        <a:pt x="39" y="560"/>
                      </a:lnTo>
                      <a:lnTo>
                        <a:pt x="49" y="575"/>
                      </a:lnTo>
                      <a:lnTo>
                        <a:pt x="58" y="590"/>
                      </a:lnTo>
                      <a:lnTo>
                        <a:pt x="69" y="603"/>
                      </a:lnTo>
                      <a:lnTo>
                        <a:pt x="80" y="615"/>
                      </a:lnTo>
                      <a:lnTo>
                        <a:pt x="92" y="625"/>
                      </a:lnTo>
                      <a:lnTo>
                        <a:pt x="104" y="634"/>
                      </a:lnTo>
                      <a:lnTo>
                        <a:pt x="119" y="640"/>
                      </a:lnTo>
                      <a:lnTo>
                        <a:pt x="132" y="645"/>
                      </a:lnTo>
                      <a:lnTo>
                        <a:pt x="146" y="648"/>
                      </a:lnTo>
                      <a:lnTo>
                        <a:pt x="161" y="649"/>
                      </a:lnTo>
                      <a:lnTo>
                        <a:pt x="161" y="649"/>
                      </a:lnTo>
                      <a:lnTo>
                        <a:pt x="176" y="647"/>
                      </a:lnTo>
                      <a:lnTo>
                        <a:pt x="190" y="644"/>
                      </a:lnTo>
                      <a:lnTo>
                        <a:pt x="203" y="638"/>
                      </a:lnTo>
                      <a:lnTo>
                        <a:pt x="216" y="631"/>
                      </a:lnTo>
                      <a:lnTo>
                        <a:pt x="228" y="622"/>
                      </a:lnTo>
                      <a:lnTo>
                        <a:pt x="239" y="610"/>
                      </a:lnTo>
                      <a:lnTo>
                        <a:pt x="251" y="598"/>
                      </a:lnTo>
                      <a:lnTo>
                        <a:pt x="260" y="584"/>
                      </a:lnTo>
                      <a:lnTo>
                        <a:pt x="269" y="569"/>
                      </a:lnTo>
                      <a:lnTo>
                        <a:pt x="277" y="553"/>
                      </a:lnTo>
                      <a:lnTo>
                        <a:pt x="283" y="535"/>
                      </a:lnTo>
                      <a:lnTo>
                        <a:pt x="289" y="516"/>
                      </a:lnTo>
                      <a:lnTo>
                        <a:pt x="293" y="497"/>
                      </a:lnTo>
                      <a:lnTo>
                        <a:pt x="296" y="476"/>
                      </a:lnTo>
                      <a:lnTo>
                        <a:pt x="297" y="455"/>
                      </a:lnTo>
                      <a:lnTo>
                        <a:pt x="297" y="434"/>
                      </a:lnTo>
                      <a:lnTo>
                        <a:pt x="297" y="434"/>
                      </a:lnTo>
                      <a:lnTo>
                        <a:pt x="296" y="415"/>
                      </a:lnTo>
                      <a:lnTo>
                        <a:pt x="294" y="395"/>
                      </a:lnTo>
                      <a:lnTo>
                        <a:pt x="291" y="377"/>
                      </a:lnTo>
                      <a:lnTo>
                        <a:pt x="286" y="360"/>
                      </a:lnTo>
                      <a:lnTo>
                        <a:pt x="281" y="344"/>
                      </a:lnTo>
                      <a:lnTo>
                        <a:pt x="275" y="327"/>
                      </a:lnTo>
                      <a:lnTo>
                        <a:pt x="267" y="312"/>
                      </a:lnTo>
                      <a:lnTo>
                        <a:pt x="259" y="298"/>
                      </a:lnTo>
                      <a:lnTo>
                        <a:pt x="259" y="298"/>
                      </a:lnTo>
                      <a:lnTo>
                        <a:pt x="268" y="273"/>
                      </a:lnTo>
                      <a:lnTo>
                        <a:pt x="276" y="247"/>
                      </a:lnTo>
                      <a:lnTo>
                        <a:pt x="283" y="217"/>
                      </a:lnTo>
                      <a:lnTo>
                        <a:pt x="289" y="185"/>
                      </a:lnTo>
                      <a:lnTo>
                        <a:pt x="289" y="185"/>
                      </a:lnTo>
                      <a:close/>
                    </a:path>
                  </a:pathLst>
                </a:custGeom>
                <a:solidFill>
                  <a:srgbClr val="F7AD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5" name="Freeform 23"/>
                <p:cNvSpPr/>
                <p:nvPr/>
              </p:nvSpPr>
              <p:spPr bwMode="auto">
                <a:xfrm>
                  <a:off x="4042134" y="2874069"/>
                  <a:ext cx="26987" cy="26987"/>
                </a:xfrm>
                <a:custGeom>
                  <a:avLst/>
                  <a:gdLst>
                    <a:gd name="T0" fmla="*/ 33 w 33"/>
                    <a:gd name="T1" fmla="*/ 21 h 33"/>
                    <a:gd name="T2" fmla="*/ 33 w 33"/>
                    <a:gd name="T3" fmla="*/ 21 h 33"/>
                    <a:gd name="T4" fmla="*/ 32 w 33"/>
                    <a:gd name="T5" fmla="*/ 24 h 33"/>
                    <a:gd name="T6" fmla="*/ 30 w 33"/>
                    <a:gd name="T7" fmla="*/ 27 h 33"/>
                    <a:gd name="T8" fmla="*/ 28 w 33"/>
                    <a:gd name="T9" fmla="*/ 29 h 33"/>
                    <a:gd name="T10" fmla="*/ 25 w 33"/>
                    <a:gd name="T11" fmla="*/ 31 h 33"/>
                    <a:gd name="T12" fmla="*/ 22 w 33"/>
                    <a:gd name="T13" fmla="*/ 32 h 33"/>
                    <a:gd name="T14" fmla="*/ 19 w 33"/>
                    <a:gd name="T15" fmla="*/ 33 h 33"/>
                    <a:gd name="T16" fmla="*/ 16 w 33"/>
                    <a:gd name="T17" fmla="*/ 33 h 33"/>
                    <a:gd name="T18" fmla="*/ 13 w 33"/>
                    <a:gd name="T19" fmla="*/ 33 h 33"/>
                    <a:gd name="T20" fmla="*/ 13 w 33"/>
                    <a:gd name="T21" fmla="*/ 33 h 33"/>
                    <a:gd name="T22" fmla="*/ 9 w 33"/>
                    <a:gd name="T23" fmla="*/ 32 h 33"/>
                    <a:gd name="T24" fmla="*/ 7 w 33"/>
                    <a:gd name="T25" fmla="*/ 30 h 33"/>
                    <a:gd name="T26" fmla="*/ 4 w 33"/>
                    <a:gd name="T27" fmla="*/ 28 h 33"/>
                    <a:gd name="T28" fmla="*/ 3 w 33"/>
                    <a:gd name="T29" fmla="*/ 25 h 33"/>
                    <a:gd name="T30" fmla="*/ 1 w 33"/>
                    <a:gd name="T31" fmla="*/ 22 h 33"/>
                    <a:gd name="T32" fmla="*/ 0 w 33"/>
                    <a:gd name="T33" fmla="*/ 19 h 33"/>
                    <a:gd name="T34" fmla="*/ 0 w 33"/>
                    <a:gd name="T35" fmla="*/ 16 h 33"/>
                    <a:gd name="T36" fmla="*/ 1 w 33"/>
                    <a:gd name="T37" fmla="*/ 13 h 33"/>
                    <a:gd name="T38" fmla="*/ 1 w 33"/>
                    <a:gd name="T39" fmla="*/ 13 h 33"/>
                    <a:gd name="T40" fmla="*/ 2 w 33"/>
                    <a:gd name="T41" fmla="*/ 9 h 33"/>
                    <a:gd name="T42" fmla="*/ 4 w 33"/>
                    <a:gd name="T43" fmla="*/ 7 h 33"/>
                    <a:gd name="T44" fmla="*/ 6 w 33"/>
                    <a:gd name="T45" fmla="*/ 4 h 33"/>
                    <a:gd name="T46" fmla="*/ 9 w 33"/>
                    <a:gd name="T47" fmla="*/ 3 h 33"/>
                    <a:gd name="T48" fmla="*/ 11 w 33"/>
                    <a:gd name="T49" fmla="*/ 1 h 33"/>
                    <a:gd name="T50" fmla="*/ 15 w 33"/>
                    <a:gd name="T51" fmla="*/ 1 h 33"/>
                    <a:gd name="T52" fmla="*/ 18 w 33"/>
                    <a:gd name="T53" fmla="*/ 0 h 33"/>
                    <a:gd name="T54" fmla="*/ 21 w 33"/>
                    <a:gd name="T55" fmla="*/ 1 h 33"/>
                    <a:gd name="T56" fmla="*/ 21 w 33"/>
                    <a:gd name="T57" fmla="*/ 1 h 33"/>
                    <a:gd name="T58" fmla="*/ 24 w 33"/>
                    <a:gd name="T59" fmla="*/ 2 h 33"/>
                    <a:gd name="T60" fmla="*/ 27 w 33"/>
                    <a:gd name="T61" fmla="*/ 4 h 33"/>
                    <a:gd name="T62" fmla="*/ 29 w 33"/>
                    <a:gd name="T63" fmla="*/ 6 h 33"/>
                    <a:gd name="T64" fmla="*/ 31 w 33"/>
                    <a:gd name="T65" fmla="*/ 9 h 33"/>
                    <a:gd name="T66" fmla="*/ 32 w 33"/>
                    <a:gd name="T67" fmla="*/ 11 h 33"/>
                    <a:gd name="T68" fmla="*/ 33 w 33"/>
                    <a:gd name="T69" fmla="*/ 15 h 33"/>
                    <a:gd name="T70" fmla="*/ 33 w 33"/>
                    <a:gd name="T71" fmla="*/ 18 h 33"/>
                    <a:gd name="T72" fmla="*/ 33 w 33"/>
                    <a:gd name="T73" fmla="*/ 21 h 33"/>
                    <a:gd name="T74" fmla="*/ 33 w 33"/>
                    <a:gd name="T75" fmla="*/ 2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3" h="33">
                      <a:moveTo>
                        <a:pt x="33" y="21"/>
                      </a:moveTo>
                      <a:lnTo>
                        <a:pt x="33" y="21"/>
                      </a:lnTo>
                      <a:lnTo>
                        <a:pt x="32" y="24"/>
                      </a:lnTo>
                      <a:lnTo>
                        <a:pt x="30" y="27"/>
                      </a:lnTo>
                      <a:lnTo>
                        <a:pt x="28" y="29"/>
                      </a:lnTo>
                      <a:lnTo>
                        <a:pt x="25" y="31"/>
                      </a:lnTo>
                      <a:lnTo>
                        <a:pt x="22" y="32"/>
                      </a:lnTo>
                      <a:lnTo>
                        <a:pt x="19" y="33"/>
                      </a:lnTo>
                      <a:lnTo>
                        <a:pt x="16" y="33"/>
                      </a:lnTo>
                      <a:lnTo>
                        <a:pt x="13" y="33"/>
                      </a:lnTo>
                      <a:lnTo>
                        <a:pt x="13" y="33"/>
                      </a:lnTo>
                      <a:lnTo>
                        <a:pt x="9" y="32"/>
                      </a:lnTo>
                      <a:lnTo>
                        <a:pt x="7" y="30"/>
                      </a:lnTo>
                      <a:lnTo>
                        <a:pt x="4" y="28"/>
                      </a:lnTo>
                      <a:lnTo>
                        <a:pt x="3" y="25"/>
                      </a:lnTo>
                      <a:lnTo>
                        <a:pt x="1" y="22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2" y="9"/>
                      </a:lnTo>
                      <a:lnTo>
                        <a:pt x="4" y="7"/>
                      </a:lnTo>
                      <a:lnTo>
                        <a:pt x="6" y="4"/>
                      </a:lnTo>
                      <a:lnTo>
                        <a:pt x="9" y="3"/>
                      </a:lnTo>
                      <a:lnTo>
                        <a:pt x="11" y="1"/>
                      </a:lnTo>
                      <a:lnTo>
                        <a:pt x="15" y="1"/>
                      </a:lnTo>
                      <a:lnTo>
                        <a:pt x="18" y="0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4" y="2"/>
                      </a:lnTo>
                      <a:lnTo>
                        <a:pt x="27" y="4"/>
                      </a:lnTo>
                      <a:lnTo>
                        <a:pt x="29" y="6"/>
                      </a:lnTo>
                      <a:lnTo>
                        <a:pt x="31" y="9"/>
                      </a:lnTo>
                      <a:lnTo>
                        <a:pt x="32" y="11"/>
                      </a:lnTo>
                      <a:lnTo>
                        <a:pt x="33" y="15"/>
                      </a:lnTo>
                      <a:lnTo>
                        <a:pt x="33" y="18"/>
                      </a:lnTo>
                      <a:lnTo>
                        <a:pt x="33" y="21"/>
                      </a:lnTo>
                      <a:lnTo>
                        <a:pt x="33" y="2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6" name="Freeform 24"/>
                <p:cNvSpPr/>
                <p:nvPr/>
              </p:nvSpPr>
              <p:spPr bwMode="auto">
                <a:xfrm>
                  <a:off x="3964346" y="2866132"/>
                  <a:ext cx="28575" cy="28575"/>
                </a:xfrm>
                <a:custGeom>
                  <a:avLst/>
                  <a:gdLst>
                    <a:gd name="T0" fmla="*/ 35 w 36"/>
                    <a:gd name="T1" fmla="*/ 23 h 36"/>
                    <a:gd name="T2" fmla="*/ 35 w 36"/>
                    <a:gd name="T3" fmla="*/ 23 h 36"/>
                    <a:gd name="T4" fmla="*/ 34 w 36"/>
                    <a:gd name="T5" fmla="*/ 26 h 36"/>
                    <a:gd name="T6" fmla="*/ 32 w 36"/>
                    <a:gd name="T7" fmla="*/ 29 h 36"/>
                    <a:gd name="T8" fmla="*/ 30 w 36"/>
                    <a:gd name="T9" fmla="*/ 31 h 36"/>
                    <a:gd name="T10" fmla="*/ 27 w 36"/>
                    <a:gd name="T11" fmla="*/ 33 h 36"/>
                    <a:gd name="T12" fmla="*/ 24 w 36"/>
                    <a:gd name="T13" fmla="*/ 35 h 36"/>
                    <a:gd name="T14" fmla="*/ 21 w 36"/>
                    <a:gd name="T15" fmla="*/ 35 h 36"/>
                    <a:gd name="T16" fmla="*/ 18 w 36"/>
                    <a:gd name="T17" fmla="*/ 36 h 36"/>
                    <a:gd name="T18" fmla="*/ 13 w 36"/>
                    <a:gd name="T19" fmla="*/ 35 h 36"/>
                    <a:gd name="T20" fmla="*/ 13 w 36"/>
                    <a:gd name="T21" fmla="*/ 35 h 36"/>
                    <a:gd name="T22" fmla="*/ 10 w 36"/>
                    <a:gd name="T23" fmla="*/ 34 h 36"/>
                    <a:gd name="T24" fmla="*/ 7 w 36"/>
                    <a:gd name="T25" fmla="*/ 32 h 36"/>
                    <a:gd name="T26" fmla="*/ 4 w 36"/>
                    <a:gd name="T27" fmla="*/ 30 h 36"/>
                    <a:gd name="T28" fmla="*/ 2 w 36"/>
                    <a:gd name="T29" fmla="*/ 27 h 36"/>
                    <a:gd name="T30" fmla="*/ 1 w 36"/>
                    <a:gd name="T31" fmla="*/ 24 h 36"/>
                    <a:gd name="T32" fmla="*/ 0 w 36"/>
                    <a:gd name="T33" fmla="*/ 21 h 36"/>
                    <a:gd name="T34" fmla="*/ 0 w 36"/>
                    <a:gd name="T35" fmla="*/ 17 h 36"/>
                    <a:gd name="T36" fmla="*/ 1 w 36"/>
                    <a:gd name="T37" fmla="*/ 14 h 36"/>
                    <a:gd name="T38" fmla="*/ 1 w 36"/>
                    <a:gd name="T39" fmla="*/ 14 h 36"/>
                    <a:gd name="T40" fmla="*/ 2 w 36"/>
                    <a:gd name="T41" fmla="*/ 10 h 36"/>
                    <a:gd name="T42" fmla="*/ 4 w 36"/>
                    <a:gd name="T43" fmla="*/ 8 h 36"/>
                    <a:gd name="T44" fmla="*/ 6 w 36"/>
                    <a:gd name="T45" fmla="*/ 5 h 36"/>
                    <a:gd name="T46" fmla="*/ 9 w 36"/>
                    <a:gd name="T47" fmla="*/ 3 h 36"/>
                    <a:gd name="T48" fmla="*/ 12 w 36"/>
                    <a:gd name="T49" fmla="*/ 1 h 36"/>
                    <a:gd name="T50" fmla="*/ 15 w 36"/>
                    <a:gd name="T51" fmla="*/ 0 h 36"/>
                    <a:gd name="T52" fmla="*/ 20 w 36"/>
                    <a:gd name="T53" fmla="*/ 0 h 36"/>
                    <a:gd name="T54" fmla="*/ 23 w 36"/>
                    <a:gd name="T55" fmla="*/ 0 h 36"/>
                    <a:gd name="T56" fmla="*/ 23 w 36"/>
                    <a:gd name="T57" fmla="*/ 0 h 36"/>
                    <a:gd name="T58" fmla="*/ 26 w 36"/>
                    <a:gd name="T59" fmla="*/ 3 h 36"/>
                    <a:gd name="T60" fmla="*/ 29 w 36"/>
                    <a:gd name="T61" fmla="*/ 4 h 36"/>
                    <a:gd name="T62" fmla="*/ 32 w 36"/>
                    <a:gd name="T63" fmla="*/ 7 h 36"/>
                    <a:gd name="T64" fmla="*/ 34 w 36"/>
                    <a:gd name="T65" fmla="*/ 10 h 36"/>
                    <a:gd name="T66" fmla="*/ 35 w 36"/>
                    <a:gd name="T67" fmla="*/ 13 h 36"/>
                    <a:gd name="T68" fmla="*/ 36 w 36"/>
                    <a:gd name="T69" fmla="*/ 16 h 36"/>
                    <a:gd name="T70" fmla="*/ 36 w 36"/>
                    <a:gd name="T71" fmla="*/ 19 h 36"/>
                    <a:gd name="T72" fmla="*/ 35 w 36"/>
                    <a:gd name="T73" fmla="*/ 23 h 36"/>
                    <a:gd name="T74" fmla="*/ 35 w 36"/>
                    <a:gd name="T75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6" h="36">
                      <a:moveTo>
                        <a:pt x="35" y="23"/>
                      </a:moveTo>
                      <a:lnTo>
                        <a:pt x="35" y="23"/>
                      </a:lnTo>
                      <a:lnTo>
                        <a:pt x="34" y="26"/>
                      </a:lnTo>
                      <a:lnTo>
                        <a:pt x="32" y="29"/>
                      </a:lnTo>
                      <a:lnTo>
                        <a:pt x="30" y="31"/>
                      </a:lnTo>
                      <a:lnTo>
                        <a:pt x="27" y="33"/>
                      </a:lnTo>
                      <a:lnTo>
                        <a:pt x="24" y="35"/>
                      </a:lnTo>
                      <a:lnTo>
                        <a:pt x="21" y="35"/>
                      </a:lnTo>
                      <a:lnTo>
                        <a:pt x="18" y="36"/>
                      </a:lnTo>
                      <a:lnTo>
                        <a:pt x="13" y="35"/>
                      </a:lnTo>
                      <a:lnTo>
                        <a:pt x="13" y="35"/>
                      </a:lnTo>
                      <a:lnTo>
                        <a:pt x="10" y="34"/>
                      </a:lnTo>
                      <a:lnTo>
                        <a:pt x="7" y="32"/>
                      </a:lnTo>
                      <a:lnTo>
                        <a:pt x="4" y="30"/>
                      </a:lnTo>
                      <a:lnTo>
                        <a:pt x="2" y="27"/>
                      </a:lnTo>
                      <a:lnTo>
                        <a:pt x="1" y="24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8"/>
                      </a:lnTo>
                      <a:lnTo>
                        <a:pt x="6" y="5"/>
                      </a:lnTo>
                      <a:lnTo>
                        <a:pt x="9" y="3"/>
                      </a:lnTo>
                      <a:lnTo>
                        <a:pt x="12" y="1"/>
                      </a:lnTo>
                      <a:lnTo>
                        <a:pt x="15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26" y="3"/>
                      </a:lnTo>
                      <a:lnTo>
                        <a:pt x="29" y="4"/>
                      </a:lnTo>
                      <a:lnTo>
                        <a:pt x="32" y="7"/>
                      </a:lnTo>
                      <a:lnTo>
                        <a:pt x="34" y="10"/>
                      </a:lnTo>
                      <a:lnTo>
                        <a:pt x="35" y="13"/>
                      </a:lnTo>
                      <a:lnTo>
                        <a:pt x="36" y="16"/>
                      </a:lnTo>
                      <a:lnTo>
                        <a:pt x="36" y="19"/>
                      </a:lnTo>
                      <a:lnTo>
                        <a:pt x="35" y="23"/>
                      </a:lnTo>
                      <a:lnTo>
                        <a:pt x="35" y="23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7" name="Freeform 25"/>
                <p:cNvSpPr/>
                <p:nvPr/>
              </p:nvSpPr>
              <p:spPr bwMode="auto">
                <a:xfrm>
                  <a:off x="3984984" y="2924869"/>
                  <a:ext cx="50800" cy="52387"/>
                </a:xfrm>
                <a:custGeom>
                  <a:avLst/>
                  <a:gdLst>
                    <a:gd name="T0" fmla="*/ 64 w 64"/>
                    <a:gd name="T1" fmla="*/ 29 h 66"/>
                    <a:gd name="T2" fmla="*/ 64 w 64"/>
                    <a:gd name="T3" fmla="*/ 29 h 66"/>
                    <a:gd name="T4" fmla="*/ 63 w 64"/>
                    <a:gd name="T5" fmla="*/ 33 h 66"/>
                    <a:gd name="T6" fmla="*/ 62 w 64"/>
                    <a:gd name="T7" fmla="*/ 37 h 66"/>
                    <a:gd name="T8" fmla="*/ 57 w 64"/>
                    <a:gd name="T9" fmla="*/ 43 h 66"/>
                    <a:gd name="T10" fmla="*/ 50 w 64"/>
                    <a:gd name="T11" fmla="*/ 49 h 66"/>
                    <a:gd name="T12" fmla="*/ 44 w 64"/>
                    <a:gd name="T13" fmla="*/ 53 h 66"/>
                    <a:gd name="T14" fmla="*/ 30 w 64"/>
                    <a:gd name="T15" fmla="*/ 60 h 66"/>
                    <a:gd name="T16" fmla="*/ 25 w 64"/>
                    <a:gd name="T17" fmla="*/ 64 h 66"/>
                    <a:gd name="T18" fmla="*/ 21 w 64"/>
                    <a:gd name="T19" fmla="*/ 66 h 66"/>
                    <a:gd name="T20" fmla="*/ 21 w 64"/>
                    <a:gd name="T21" fmla="*/ 66 h 66"/>
                    <a:gd name="T22" fmla="*/ 19 w 64"/>
                    <a:gd name="T23" fmla="*/ 61 h 66"/>
                    <a:gd name="T24" fmla="*/ 16 w 64"/>
                    <a:gd name="T25" fmla="*/ 56 h 66"/>
                    <a:gd name="T26" fmla="*/ 7 w 64"/>
                    <a:gd name="T27" fmla="*/ 44 h 66"/>
                    <a:gd name="T28" fmla="*/ 3 w 64"/>
                    <a:gd name="T29" fmla="*/ 37 h 66"/>
                    <a:gd name="T30" fmla="*/ 1 w 64"/>
                    <a:gd name="T31" fmla="*/ 29 h 66"/>
                    <a:gd name="T32" fmla="*/ 0 w 64"/>
                    <a:gd name="T33" fmla="*/ 22 h 66"/>
                    <a:gd name="T34" fmla="*/ 1 w 64"/>
                    <a:gd name="T35" fmla="*/ 18 h 66"/>
                    <a:gd name="T36" fmla="*/ 2 w 64"/>
                    <a:gd name="T37" fmla="*/ 14 h 66"/>
                    <a:gd name="T38" fmla="*/ 2 w 64"/>
                    <a:gd name="T39" fmla="*/ 14 h 66"/>
                    <a:gd name="T40" fmla="*/ 4 w 64"/>
                    <a:gd name="T41" fmla="*/ 9 h 66"/>
                    <a:gd name="T42" fmla="*/ 8 w 64"/>
                    <a:gd name="T43" fmla="*/ 6 h 66"/>
                    <a:gd name="T44" fmla="*/ 12 w 64"/>
                    <a:gd name="T45" fmla="*/ 3 h 66"/>
                    <a:gd name="T46" fmla="*/ 17 w 64"/>
                    <a:gd name="T47" fmla="*/ 1 h 66"/>
                    <a:gd name="T48" fmla="*/ 23 w 64"/>
                    <a:gd name="T49" fmla="*/ 0 h 66"/>
                    <a:gd name="T50" fmla="*/ 28 w 64"/>
                    <a:gd name="T51" fmla="*/ 1 h 66"/>
                    <a:gd name="T52" fmla="*/ 32 w 64"/>
                    <a:gd name="T53" fmla="*/ 2 h 66"/>
                    <a:gd name="T54" fmla="*/ 36 w 64"/>
                    <a:gd name="T55" fmla="*/ 5 h 66"/>
                    <a:gd name="T56" fmla="*/ 36 w 64"/>
                    <a:gd name="T57" fmla="*/ 5 h 66"/>
                    <a:gd name="T58" fmla="*/ 41 w 64"/>
                    <a:gd name="T59" fmla="*/ 4 h 66"/>
                    <a:gd name="T60" fmla="*/ 46 w 64"/>
                    <a:gd name="T61" fmla="*/ 5 h 66"/>
                    <a:gd name="T62" fmla="*/ 51 w 64"/>
                    <a:gd name="T63" fmla="*/ 7 h 66"/>
                    <a:gd name="T64" fmla="*/ 55 w 64"/>
                    <a:gd name="T65" fmla="*/ 10 h 66"/>
                    <a:gd name="T66" fmla="*/ 59 w 64"/>
                    <a:gd name="T67" fmla="*/ 14 h 66"/>
                    <a:gd name="T68" fmla="*/ 62 w 64"/>
                    <a:gd name="T69" fmla="*/ 19 h 66"/>
                    <a:gd name="T70" fmla="*/ 64 w 64"/>
                    <a:gd name="T71" fmla="*/ 24 h 66"/>
                    <a:gd name="T72" fmla="*/ 64 w 64"/>
                    <a:gd name="T73" fmla="*/ 29 h 66"/>
                    <a:gd name="T74" fmla="*/ 64 w 64"/>
                    <a:gd name="T75" fmla="*/ 29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4" h="66">
                      <a:moveTo>
                        <a:pt x="64" y="29"/>
                      </a:moveTo>
                      <a:lnTo>
                        <a:pt x="64" y="29"/>
                      </a:lnTo>
                      <a:lnTo>
                        <a:pt x="63" y="33"/>
                      </a:lnTo>
                      <a:lnTo>
                        <a:pt x="62" y="37"/>
                      </a:lnTo>
                      <a:lnTo>
                        <a:pt x="57" y="43"/>
                      </a:lnTo>
                      <a:lnTo>
                        <a:pt x="50" y="49"/>
                      </a:lnTo>
                      <a:lnTo>
                        <a:pt x="44" y="53"/>
                      </a:lnTo>
                      <a:lnTo>
                        <a:pt x="30" y="60"/>
                      </a:lnTo>
                      <a:lnTo>
                        <a:pt x="25" y="64"/>
                      </a:lnTo>
                      <a:lnTo>
                        <a:pt x="21" y="66"/>
                      </a:lnTo>
                      <a:lnTo>
                        <a:pt x="21" y="66"/>
                      </a:lnTo>
                      <a:lnTo>
                        <a:pt x="19" y="61"/>
                      </a:lnTo>
                      <a:lnTo>
                        <a:pt x="16" y="56"/>
                      </a:lnTo>
                      <a:lnTo>
                        <a:pt x="7" y="44"/>
                      </a:lnTo>
                      <a:lnTo>
                        <a:pt x="3" y="37"/>
                      </a:lnTo>
                      <a:lnTo>
                        <a:pt x="1" y="29"/>
                      </a:lnTo>
                      <a:lnTo>
                        <a:pt x="0" y="22"/>
                      </a:lnTo>
                      <a:lnTo>
                        <a:pt x="1" y="18"/>
                      </a:lnTo>
                      <a:lnTo>
                        <a:pt x="2" y="14"/>
                      </a:lnTo>
                      <a:lnTo>
                        <a:pt x="2" y="14"/>
                      </a:lnTo>
                      <a:lnTo>
                        <a:pt x="4" y="9"/>
                      </a:lnTo>
                      <a:lnTo>
                        <a:pt x="8" y="6"/>
                      </a:lnTo>
                      <a:lnTo>
                        <a:pt x="12" y="3"/>
                      </a:lnTo>
                      <a:lnTo>
                        <a:pt x="17" y="1"/>
                      </a:lnTo>
                      <a:lnTo>
                        <a:pt x="23" y="0"/>
                      </a:lnTo>
                      <a:lnTo>
                        <a:pt x="28" y="1"/>
                      </a:lnTo>
                      <a:lnTo>
                        <a:pt x="32" y="2"/>
                      </a:lnTo>
                      <a:lnTo>
                        <a:pt x="36" y="5"/>
                      </a:lnTo>
                      <a:lnTo>
                        <a:pt x="36" y="5"/>
                      </a:lnTo>
                      <a:lnTo>
                        <a:pt x="41" y="4"/>
                      </a:lnTo>
                      <a:lnTo>
                        <a:pt x="46" y="5"/>
                      </a:lnTo>
                      <a:lnTo>
                        <a:pt x="51" y="7"/>
                      </a:lnTo>
                      <a:lnTo>
                        <a:pt x="55" y="10"/>
                      </a:lnTo>
                      <a:lnTo>
                        <a:pt x="59" y="14"/>
                      </a:lnTo>
                      <a:lnTo>
                        <a:pt x="62" y="19"/>
                      </a:lnTo>
                      <a:lnTo>
                        <a:pt x="64" y="24"/>
                      </a:lnTo>
                      <a:lnTo>
                        <a:pt x="64" y="29"/>
                      </a:lnTo>
                      <a:lnTo>
                        <a:pt x="64" y="2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8" name="Freeform 26"/>
                <p:cNvSpPr/>
                <p:nvPr/>
              </p:nvSpPr>
              <p:spPr bwMode="auto">
                <a:xfrm>
                  <a:off x="4054834" y="2878832"/>
                  <a:ext cx="14287" cy="14287"/>
                </a:xfrm>
                <a:custGeom>
                  <a:avLst/>
                  <a:gdLst>
                    <a:gd name="T0" fmla="*/ 16 w 17"/>
                    <a:gd name="T1" fmla="*/ 6 h 17"/>
                    <a:gd name="T2" fmla="*/ 16 w 17"/>
                    <a:gd name="T3" fmla="*/ 6 h 17"/>
                    <a:gd name="T4" fmla="*/ 17 w 17"/>
                    <a:gd name="T5" fmla="*/ 10 h 17"/>
                    <a:gd name="T6" fmla="*/ 15 w 17"/>
                    <a:gd name="T7" fmla="*/ 13 h 17"/>
                    <a:gd name="T8" fmla="*/ 13 w 17"/>
                    <a:gd name="T9" fmla="*/ 15 h 17"/>
                    <a:gd name="T10" fmla="*/ 10 w 17"/>
                    <a:gd name="T11" fmla="*/ 17 h 17"/>
                    <a:gd name="T12" fmla="*/ 10 w 17"/>
                    <a:gd name="T13" fmla="*/ 17 h 17"/>
                    <a:gd name="T14" fmla="*/ 7 w 17"/>
                    <a:gd name="T15" fmla="*/ 17 h 17"/>
                    <a:gd name="T16" fmla="*/ 4 w 17"/>
                    <a:gd name="T17" fmla="*/ 16 h 17"/>
                    <a:gd name="T18" fmla="*/ 1 w 17"/>
                    <a:gd name="T19" fmla="*/ 14 h 17"/>
                    <a:gd name="T20" fmla="*/ 0 w 17"/>
                    <a:gd name="T21" fmla="*/ 11 h 17"/>
                    <a:gd name="T22" fmla="*/ 0 w 17"/>
                    <a:gd name="T23" fmla="*/ 11 h 17"/>
                    <a:gd name="T24" fmla="*/ 0 w 17"/>
                    <a:gd name="T25" fmla="*/ 7 h 17"/>
                    <a:gd name="T26" fmla="*/ 1 w 17"/>
                    <a:gd name="T27" fmla="*/ 4 h 17"/>
                    <a:gd name="T28" fmla="*/ 3 w 17"/>
                    <a:gd name="T29" fmla="*/ 2 h 17"/>
                    <a:gd name="T30" fmla="*/ 6 w 17"/>
                    <a:gd name="T31" fmla="*/ 0 h 17"/>
                    <a:gd name="T32" fmla="*/ 6 w 17"/>
                    <a:gd name="T33" fmla="*/ 0 h 17"/>
                    <a:gd name="T34" fmla="*/ 9 w 17"/>
                    <a:gd name="T35" fmla="*/ 0 h 17"/>
                    <a:gd name="T36" fmla="*/ 12 w 17"/>
                    <a:gd name="T37" fmla="*/ 1 h 17"/>
                    <a:gd name="T38" fmla="*/ 15 w 17"/>
                    <a:gd name="T39" fmla="*/ 3 h 17"/>
                    <a:gd name="T40" fmla="*/ 16 w 17"/>
                    <a:gd name="T41" fmla="*/ 6 h 17"/>
                    <a:gd name="T42" fmla="*/ 16 w 17"/>
                    <a:gd name="T43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7" h="17">
                      <a:moveTo>
                        <a:pt x="16" y="6"/>
                      </a:moveTo>
                      <a:lnTo>
                        <a:pt x="16" y="6"/>
                      </a:lnTo>
                      <a:lnTo>
                        <a:pt x="17" y="10"/>
                      </a:lnTo>
                      <a:lnTo>
                        <a:pt x="15" y="13"/>
                      </a:lnTo>
                      <a:lnTo>
                        <a:pt x="13" y="15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7" y="17"/>
                      </a:lnTo>
                      <a:lnTo>
                        <a:pt x="4" y="16"/>
                      </a:lnTo>
                      <a:lnTo>
                        <a:pt x="1" y="14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5" y="3"/>
                      </a:lnTo>
                      <a:lnTo>
                        <a:pt x="16" y="6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89" name="Freeform 27"/>
                <p:cNvSpPr/>
                <p:nvPr/>
              </p:nvSpPr>
              <p:spPr bwMode="auto">
                <a:xfrm>
                  <a:off x="3967521" y="2867719"/>
                  <a:ext cx="12700" cy="12700"/>
                </a:xfrm>
                <a:custGeom>
                  <a:avLst/>
                  <a:gdLst>
                    <a:gd name="T0" fmla="*/ 17 w 18"/>
                    <a:gd name="T1" fmla="*/ 8 h 18"/>
                    <a:gd name="T2" fmla="*/ 17 w 18"/>
                    <a:gd name="T3" fmla="*/ 8 h 18"/>
                    <a:gd name="T4" fmla="*/ 18 w 18"/>
                    <a:gd name="T5" fmla="*/ 11 h 18"/>
                    <a:gd name="T6" fmla="*/ 17 w 18"/>
                    <a:gd name="T7" fmla="*/ 14 h 18"/>
                    <a:gd name="T8" fmla="*/ 14 w 18"/>
                    <a:gd name="T9" fmla="*/ 16 h 18"/>
                    <a:gd name="T10" fmla="*/ 10 w 18"/>
                    <a:gd name="T11" fmla="*/ 18 h 18"/>
                    <a:gd name="T12" fmla="*/ 10 w 18"/>
                    <a:gd name="T13" fmla="*/ 18 h 18"/>
                    <a:gd name="T14" fmla="*/ 7 w 18"/>
                    <a:gd name="T15" fmla="*/ 18 h 18"/>
                    <a:gd name="T16" fmla="*/ 4 w 18"/>
                    <a:gd name="T17" fmla="*/ 17 h 18"/>
                    <a:gd name="T18" fmla="*/ 1 w 18"/>
                    <a:gd name="T19" fmla="*/ 15 h 18"/>
                    <a:gd name="T20" fmla="*/ 0 w 18"/>
                    <a:gd name="T21" fmla="*/ 12 h 18"/>
                    <a:gd name="T22" fmla="*/ 0 w 18"/>
                    <a:gd name="T23" fmla="*/ 12 h 18"/>
                    <a:gd name="T24" fmla="*/ 0 w 18"/>
                    <a:gd name="T25" fmla="*/ 9 h 18"/>
                    <a:gd name="T26" fmla="*/ 1 w 18"/>
                    <a:gd name="T27" fmla="*/ 5 h 18"/>
                    <a:gd name="T28" fmla="*/ 3 w 18"/>
                    <a:gd name="T29" fmla="*/ 3 h 18"/>
                    <a:gd name="T30" fmla="*/ 6 w 18"/>
                    <a:gd name="T31" fmla="*/ 0 h 18"/>
                    <a:gd name="T32" fmla="*/ 6 w 18"/>
                    <a:gd name="T33" fmla="*/ 0 h 18"/>
                    <a:gd name="T34" fmla="*/ 9 w 18"/>
                    <a:gd name="T35" fmla="*/ 0 h 18"/>
                    <a:gd name="T36" fmla="*/ 12 w 18"/>
                    <a:gd name="T37" fmla="*/ 2 h 18"/>
                    <a:gd name="T38" fmla="*/ 16 w 18"/>
                    <a:gd name="T39" fmla="*/ 5 h 18"/>
                    <a:gd name="T40" fmla="*/ 17 w 18"/>
                    <a:gd name="T41" fmla="*/ 8 h 18"/>
                    <a:gd name="T42" fmla="*/ 17 w 18"/>
                    <a:gd name="T43" fmla="*/ 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8">
                      <a:moveTo>
                        <a:pt x="17" y="8"/>
                      </a:moveTo>
                      <a:lnTo>
                        <a:pt x="17" y="8"/>
                      </a:lnTo>
                      <a:lnTo>
                        <a:pt x="18" y="11"/>
                      </a:lnTo>
                      <a:lnTo>
                        <a:pt x="17" y="14"/>
                      </a:lnTo>
                      <a:lnTo>
                        <a:pt x="14" y="16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7" y="18"/>
                      </a:lnTo>
                      <a:lnTo>
                        <a:pt x="4" y="17"/>
                      </a:lnTo>
                      <a:lnTo>
                        <a:pt x="1" y="15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2"/>
                      </a:lnTo>
                      <a:lnTo>
                        <a:pt x="16" y="5"/>
                      </a:lnTo>
                      <a:lnTo>
                        <a:pt x="17" y="8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0" name="Freeform 28"/>
                <p:cNvSpPr/>
                <p:nvPr/>
              </p:nvSpPr>
              <p:spPr bwMode="auto">
                <a:xfrm>
                  <a:off x="4000859" y="2932807"/>
                  <a:ext cx="22225" cy="14287"/>
                </a:xfrm>
                <a:custGeom>
                  <a:avLst/>
                  <a:gdLst>
                    <a:gd name="T0" fmla="*/ 15 w 26"/>
                    <a:gd name="T1" fmla="*/ 1 h 18"/>
                    <a:gd name="T2" fmla="*/ 15 w 26"/>
                    <a:gd name="T3" fmla="*/ 1 h 18"/>
                    <a:gd name="T4" fmla="*/ 20 w 26"/>
                    <a:gd name="T5" fmla="*/ 3 h 18"/>
                    <a:gd name="T6" fmla="*/ 24 w 26"/>
                    <a:gd name="T7" fmla="*/ 6 h 18"/>
                    <a:gd name="T8" fmla="*/ 26 w 26"/>
                    <a:gd name="T9" fmla="*/ 10 h 18"/>
                    <a:gd name="T10" fmla="*/ 26 w 26"/>
                    <a:gd name="T11" fmla="*/ 13 h 18"/>
                    <a:gd name="T12" fmla="*/ 26 w 26"/>
                    <a:gd name="T13" fmla="*/ 13 h 18"/>
                    <a:gd name="T14" fmla="*/ 24 w 26"/>
                    <a:gd name="T15" fmla="*/ 16 h 18"/>
                    <a:gd name="T16" fmla="*/ 20 w 26"/>
                    <a:gd name="T17" fmla="*/ 17 h 18"/>
                    <a:gd name="T18" fmla="*/ 16 w 26"/>
                    <a:gd name="T19" fmla="*/ 18 h 18"/>
                    <a:gd name="T20" fmla="*/ 10 w 26"/>
                    <a:gd name="T21" fmla="*/ 17 h 18"/>
                    <a:gd name="T22" fmla="*/ 10 w 26"/>
                    <a:gd name="T23" fmla="*/ 17 h 18"/>
                    <a:gd name="T24" fmla="*/ 6 w 26"/>
                    <a:gd name="T25" fmla="*/ 14 h 18"/>
                    <a:gd name="T26" fmla="*/ 2 w 26"/>
                    <a:gd name="T27" fmla="*/ 11 h 18"/>
                    <a:gd name="T28" fmla="*/ 0 w 26"/>
                    <a:gd name="T29" fmla="*/ 8 h 18"/>
                    <a:gd name="T30" fmla="*/ 0 w 26"/>
                    <a:gd name="T31" fmla="*/ 5 h 18"/>
                    <a:gd name="T32" fmla="*/ 0 w 26"/>
                    <a:gd name="T33" fmla="*/ 5 h 18"/>
                    <a:gd name="T34" fmla="*/ 2 w 26"/>
                    <a:gd name="T35" fmla="*/ 2 h 18"/>
                    <a:gd name="T36" fmla="*/ 6 w 26"/>
                    <a:gd name="T37" fmla="*/ 0 h 18"/>
                    <a:gd name="T38" fmla="*/ 10 w 26"/>
                    <a:gd name="T39" fmla="*/ 0 h 18"/>
                    <a:gd name="T40" fmla="*/ 15 w 26"/>
                    <a:gd name="T41" fmla="*/ 1 h 18"/>
                    <a:gd name="T42" fmla="*/ 15 w 26"/>
                    <a:gd name="T43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18">
                      <a:moveTo>
                        <a:pt x="15" y="1"/>
                      </a:move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10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6"/>
                      </a:lnTo>
                      <a:lnTo>
                        <a:pt x="20" y="17"/>
                      </a:lnTo>
                      <a:lnTo>
                        <a:pt x="16" y="18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6" y="14"/>
                      </a:lnTo>
                      <a:lnTo>
                        <a:pt x="2" y="11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5" y="1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1" name="Freeform 29"/>
                <p:cNvSpPr/>
                <p:nvPr/>
              </p:nvSpPr>
              <p:spPr bwMode="auto">
                <a:xfrm>
                  <a:off x="4046896" y="2945507"/>
                  <a:ext cx="163512" cy="12700"/>
                </a:xfrm>
                <a:custGeom>
                  <a:avLst/>
                  <a:gdLst>
                    <a:gd name="T0" fmla="*/ 206 w 206"/>
                    <a:gd name="T1" fmla="*/ 12 h 15"/>
                    <a:gd name="T2" fmla="*/ 206 w 206"/>
                    <a:gd name="T3" fmla="*/ 12 h 15"/>
                    <a:gd name="T4" fmla="*/ 199 w 206"/>
                    <a:gd name="T5" fmla="*/ 9 h 15"/>
                    <a:gd name="T6" fmla="*/ 190 w 206"/>
                    <a:gd name="T7" fmla="*/ 7 h 15"/>
                    <a:gd name="T8" fmla="*/ 190 w 206"/>
                    <a:gd name="T9" fmla="*/ 7 h 15"/>
                    <a:gd name="T10" fmla="*/ 170 w 206"/>
                    <a:gd name="T11" fmla="*/ 4 h 15"/>
                    <a:gd name="T12" fmla="*/ 148 w 206"/>
                    <a:gd name="T13" fmla="*/ 2 h 15"/>
                    <a:gd name="T14" fmla="*/ 124 w 206"/>
                    <a:gd name="T15" fmla="*/ 1 h 15"/>
                    <a:gd name="T16" fmla="*/ 97 w 206"/>
                    <a:gd name="T17" fmla="*/ 0 h 15"/>
                    <a:gd name="T18" fmla="*/ 97 w 206"/>
                    <a:gd name="T19" fmla="*/ 0 h 15"/>
                    <a:gd name="T20" fmla="*/ 63 w 206"/>
                    <a:gd name="T21" fmla="*/ 1 h 15"/>
                    <a:gd name="T22" fmla="*/ 33 w 206"/>
                    <a:gd name="T23" fmla="*/ 2 h 15"/>
                    <a:gd name="T24" fmla="*/ 33 w 206"/>
                    <a:gd name="T25" fmla="*/ 2 h 15"/>
                    <a:gd name="T26" fmla="*/ 11 w 206"/>
                    <a:gd name="T27" fmla="*/ 5 h 15"/>
                    <a:gd name="T28" fmla="*/ 11 w 206"/>
                    <a:gd name="T29" fmla="*/ 5 h 15"/>
                    <a:gd name="T30" fmla="*/ 4 w 206"/>
                    <a:gd name="T31" fmla="*/ 7 h 15"/>
                    <a:gd name="T32" fmla="*/ 4 w 206"/>
                    <a:gd name="T33" fmla="*/ 7 h 15"/>
                    <a:gd name="T34" fmla="*/ 1 w 206"/>
                    <a:gd name="T35" fmla="*/ 7 h 15"/>
                    <a:gd name="T36" fmla="*/ 0 w 206"/>
                    <a:gd name="T37" fmla="*/ 9 h 15"/>
                    <a:gd name="T38" fmla="*/ 2 w 206"/>
                    <a:gd name="T39" fmla="*/ 11 h 15"/>
                    <a:gd name="T40" fmla="*/ 2 w 206"/>
                    <a:gd name="T41" fmla="*/ 11 h 15"/>
                    <a:gd name="T42" fmla="*/ 5 w 206"/>
                    <a:gd name="T43" fmla="*/ 9 h 15"/>
                    <a:gd name="T44" fmla="*/ 5 w 206"/>
                    <a:gd name="T45" fmla="*/ 9 h 15"/>
                    <a:gd name="T46" fmla="*/ 18 w 206"/>
                    <a:gd name="T47" fmla="*/ 7 h 15"/>
                    <a:gd name="T48" fmla="*/ 40 w 206"/>
                    <a:gd name="T49" fmla="*/ 5 h 15"/>
                    <a:gd name="T50" fmla="*/ 40 w 206"/>
                    <a:gd name="T51" fmla="*/ 5 h 15"/>
                    <a:gd name="T52" fmla="*/ 67 w 206"/>
                    <a:gd name="T53" fmla="*/ 4 h 15"/>
                    <a:gd name="T54" fmla="*/ 97 w 206"/>
                    <a:gd name="T55" fmla="*/ 3 h 15"/>
                    <a:gd name="T56" fmla="*/ 97 w 206"/>
                    <a:gd name="T57" fmla="*/ 3 h 15"/>
                    <a:gd name="T58" fmla="*/ 132 w 206"/>
                    <a:gd name="T59" fmla="*/ 4 h 15"/>
                    <a:gd name="T60" fmla="*/ 163 w 206"/>
                    <a:gd name="T61" fmla="*/ 6 h 15"/>
                    <a:gd name="T62" fmla="*/ 163 w 206"/>
                    <a:gd name="T63" fmla="*/ 6 h 15"/>
                    <a:gd name="T64" fmla="*/ 177 w 206"/>
                    <a:gd name="T65" fmla="*/ 8 h 15"/>
                    <a:gd name="T66" fmla="*/ 189 w 206"/>
                    <a:gd name="T67" fmla="*/ 10 h 15"/>
                    <a:gd name="T68" fmla="*/ 189 w 206"/>
                    <a:gd name="T69" fmla="*/ 10 h 15"/>
                    <a:gd name="T70" fmla="*/ 198 w 206"/>
                    <a:gd name="T71" fmla="*/ 12 h 15"/>
                    <a:gd name="T72" fmla="*/ 204 w 206"/>
                    <a:gd name="T73" fmla="*/ 15 h 15"/>
                    <a:gd name="T74" fmla="*/ 206 w 206"/>
                    <a:gd name="T75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6" h="15">
                      <a:moveTo>
                        <a:pt x="206" y="12"/>
                      </a:moveTo>
                      <a:lnTo>
                        <a:pt x="206" y="12"/>
                      </a:lnTo>
                      <a:lnTo>
                        <a:pt x="199" y="9"/>
                      </a:lnTo>
                      <a:lnTo>
                        <a:pt x="190" y="7"/>
                      </a:lnTo>
                      <a:lnTo>
                        <a:pt x="190" y="7"/>
                      </a:lnTo>
                      <a:lnTo>
                        <a:pt x="170" y="4"/>
                      </a:lnTo>
                      <a:lnTo>
                        <a:pt x="148" y="2"/>
                      </a:lnTo>
                      <a:lnTo>
                        <a:pt x="124" y="1"/>
                      </a:lnTo>
                      <a:lnTo>
                        <a:pt x="97" y="0"/>
                      </a:lnTo>
                      <a:lnTo>
                        <a:pt x="97" y="0"/>
                      </a:lnTo>
                      <a:lnTo>
                        <a:pt x="63" y="1"/>
                      </a:lnTo>
                      <a:lnTo>
                        <a:pt x="33" y="2"/>
                      </a:lnTo>
                      <a:lnTo>
                        <a:pt x="33" y="2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1" y="7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18" y="7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67" y="4"/>
                      </a:lnTo>
                      <a:lnTo>
                        <a:pt x="97" y="3"/>
                      </a:lnTo>
                      <a:lnTo>
                        <a:pt x="97" y="3"/>
                      </a:lnTo>
                      <a:lnTo>
                        <a:pt x="132" y="4"/>
                      </a:lnTo>
                      <a:lnTo>
                        <a:pt x="163" y="6"/>
                      </a:lnTo>
                      <a:lnTo>
                        <a:pt x="163" y="6"/>
                      </a:lnTo>
                      <a:lnTo>
                        <a:pt x="177" y="8"/>
                      </a:lnTo>
                      <a:lnTo>
                        <a:pt x="189" y="10"/>
                      </a:lnTo>
                      <a:lnTo>
                        <a:pt x="189" y="10"/>
                      </a:lnTo>
                      <a:lnTo>
                        <a:pt x="198" y="12"/>
                      </a:lnTo>
                      <a:lnTo>
                        <a:pt x="204" y="15"/>
                      </a:lnTo>
                      <a:lnTo>
                        <a:pt x="206" y="12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2" name="Freeform 30"/>
                <p:cNvSpPr/>
                <p:nvPr/>
              </p:nvSpPr>
              <p:spPr bwMode="auto">
                <a:xfrm>
                  <a:off x="4050071" y="2977257"/>
                  <a:ext cx="130175" cy="87312"/>
                </a:xfrm>
                <a:custGeom>
                  <a:avLst/>
                  <a:gdLst>
                    <a:gd name="T0" fmla="*/ 162 w 162"/>
                    <a:gd name="T1" fmla="*/ 108 h 109"/>
                    <a:gd name="T2" fmla="*/ 162 w 162"/>
                    <a:gd name="T3" fmla="*/ 108 h 109"/>
                    <a:gd name="T4" fmla="*/ 158 w 162"/>
                    <a:gd name="T5" fmla="*/ 101 h 109"/>
                    <a:gd name="T6" fmla="*/ 152 w 162"/>
                    <a:gd name="T7" fmla="*/ 94 h 109"/>
                    <a:gd name="T8" fmla="*/ 144 w 162"/>
                    <a:gd name="T9" fmla="*/ 86 h 109"/>
                    <a:gd name="T10" fmla="*/ 134 w 162"/>
                    <a:gd name="T11" fmla="*/ 78 h 109"/>
                    <a:gd name="T12" fmla="*/ 134 w 162"/>
                    <a:gd name="T13" fmla="*/ 78 h 109"/>
                    <a:gd name="T14" fmla="*/ 117 w 162"/>
                    <a:gd name="T15" fmla="*/ 64 h 109"/>
                    <a:gd name="T16" fmla="*/ 98 w 162"/>
                    <a:gd name="T17" fmla="*/ 50 h 109"/>
                    <a:gd name="T18" fmla="*/ 78 w 162"/>
                    <a:gd name="T19" fmla="*/ 37 h 109"/>
                    <a:gd name="T20" fmla="*/ 59 w 162"/>
                    <a:gd name="T21" fmla="*/ 25 h 109"/>
                    <a:gd name="T22" fmla="*/ 59 w 162"/>
                    <a:gd name="T23" fmla="*/ 25 h 109"/>
                    <a:gd name="T24" fmla="*/ 40 w 162"/>
                    <a:gd name="T25" fmla="*/ 15 h 109"/>
                    <a:gd name="T26" fmla="*/ 24 w 162"/>
                    <a:gd name="T27" fmla="*/ 7 h 109"/>
                    <a:gd name="T28" fmla="*/ 24 w 162"/>
                    <a:gd name="T29" fmla="*/ 7 h 109"/>
                    <a:gd name="T30" fmla="*/ 11 w 162"/>
                    <a:gd name="T31" fmla="*/ 2 h 109"/>
                    <a:gd name="T32" fmla="*/ 11 w 162"/>
                    <a:gd name="T33" fmla="*/ 2 h 109"/>
                    <a:gd name="T34" fmla="*/ 6 w 162"/>
                    <a:gd name="T35" fmla="*/ 0 h 109"/>
                    <a:gd name="T36" fmla="*/ 2 w 162"/>
                    <a:gd name="T37" fmla="*/ 0 h 109"/>
                    <a:gd name="T38" fmla="*/ 2 w 162"/>
                    <a:gd name="T39" fmla="*/ 0 h 109"/>
                    <a:gd name="T40" fmla="*/ 0 w 162"/>
                    <a:gd name="T41" fmla="*/ 0 h 109"/>
                    <a:gd name="T42" fmla="*/ 1 w 162"/>
                    <a:gd name="T43" fmla="*/ 3 h 109"/>
                    <a:gd name="T44" fmla="*/ 2 w 162"/>
                    <a:gd name="T45" fmla="*/ 3 h 109"/>
                    <a:gd name="T46" fmla="*/ 2 w 162"/>
                    <a:gd name="T47" fmla="*/ 3 h 109"/>
                    <a:gd name="T48" fmla="*/ 7 w 162"/>
                    <a:gd name="T49" fmla="*/ 4 h 109"/>
                    <a:gd name="T50" fmla="*/ 14 w 162"/>
                    <a:gd name="T51" fmla="*/ 6 h 109"/>
                    <a:gd name="T52" fmla="*/ 14 w 162"/>
                    <a:gd name="T53" fmla="*/ 6 h 109"/>
                    <a:gd name="T54" fmla="*/ 30 w 162"/>
                    <a:gd name="T55" fmla="*/ 13 h 109"/>
                    <a:gd name="T56" fmla="*/ 51 w 162"/>
                    <a:gd name="T57" fmla="*/ 24 h 109"/>
                    <a:gd name="T58" fmla="*/ 73 w 162"/>
                    <a:gd name="T59" fmla="*/ 38 h 109"/>
                    <a:gd name="T60" fmla="*/ 96 w 162"/>
                    <a:gd name="T61" fmla="*/ 53 h 109"/>
                    <a:gd name="T62" fmla="*/ 96 w 162"/>
                    <a:gd name="T63" fmla="*/ 53 h 109"/>
                    <a:gd name="T64" fmla="*/ 118 w 162"/>
                    <a:gd name="T65" fmla="*/ 69 h 109"/>
                    <a:gd name="T66" fmla="*/ 137 w 162"/>
                    <a:gd name="T67" fmla="*/ 84 h 109"/>
                    <a:gd name="T68" fmla="*/ 137 w 162"/>
                    <a:gd name="T69" fmla="*/ 84 h 109"/>
                    <a:gd name="T70" fmla="*/ 151 w 162"/>
                    <a:gd name="T71" fmla="*/ 98 h 109"/>
                    <a:gd name="T72" fmla="*/ 156 w 162"/>
                    <a:gd name="T73" fmla="*/ 104 h 109"/>
                    <a:gd name="T74" fmla="*/ 159 w 162"/>
                    <a:gd name="T75" fmla="*/ 109 h 109"/>
                    <a:gd name="T76" fmla="*/ 162 w 162"/>
                    <a:gd name="T77" fmla="*/ 10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2" h="109">
                      <a:moveTo>
                        <a:pt x="162" y="108"/>
                      </a:moveTo>
                      <a:lnTo>
                        <a:pt x="162" y="108"/>
                      </a:lnTo>
                      <a:lnTo>
                        <a:pt x="158" y="101"/>
                      </a:lnTo>
                      <a:lnTo>
                        <a:pt x="152" y="94"/>
                      </a:lnTo>
                      <a:lnTo>
                        <a:pt x="144" y="86"/>
                      </a:lnTo>
                      <a:lnTo>
                        <a:pt x="134" y="78"/>
                      </a:lnTo>
                      <a:lnTo>
                        <a:pt x="134" y="78"/>
                      </a:lnTo>
                      <a:lnTo>
                        <a:pt x="117" y="64"/>
                      </a:lnTo>
                      <a:lnTo>
                        <a:pt x="98" y="50"/>
                      </a:lnTo>
                      <a:lnTo>
                        <a:pt x="78" y="37"/>
                      </a:lnTo>
                      <a:lnTo>
                        <a:pt x="59" y="25"/>
                      </a:lnTo>
                      <a:lnTo>
                        <a:pt x="59" y="25"/>
                      </a:lnTo>
                      <a:lnTo>
                        <a:pt x="40" y="15"/>
                      </a:lnTo>
                      <a:lnTo>
                        <a:pt x="24" y="7"/>
                      </a:lnTo>
                      <a:lnTo>
                        <a:pt x="24" y="7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7" y="4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30" y="13"/>
                      </a:lnTo>
                      <a:lnTo>
                        <a:pt x="51" y="24"/>
                      </a:lnTo>
                      <a:lnTo>
                        <a:pt x="73" y="38"/>
                      </a:lnTo>
                      <a:lnTo>
                        <a:pt x="96" y="53"/>
                      </a:lnTo>
                      <a:lnTo>
                        <a:pt x="96" y="53"/>
                      </a:lnTo>
                      <a:lnTo>
                        <a:pt x="118" y="69"/>
                      </a:lnTo>
                      <a:lnTo>
                        <a:pt x="137" y="84"/>
                      </a:lnTo>
                      <a:lnTo>
                        <a:pt x="137" y="84"/>
                      </a:lnTo>
                      <a:lnTo>
                        <a:pt x="151" y="98"/>
                      </a:lnTo>
                      <a:lnTo>
                        <a:pt x="156" y="104"/>
                      </a:lnTo>
                      <a:lnTo>
                        <a:pt x="159" y="109"/>
                      </a:lnTo>
                      <a:lnTo>
                        <a:pt x="162" y="10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3" name="Freeform 31"/>
                <p:cNvSpPr/>
                <p:nvPr/>
              </p:nvSpPr>
              <p:spPr bwMode="auto">
                <a:xfrm>
                  <a:off x="4048484" y="2962969"/>
                  <a:ext cx="149225" cy="49212"/>
                </a:xfrm>
                <a:custGeom>
                  <a:avLst/>
                  <a:gdLst>
                    <a:gd name="T0" fmla="*/ 187 w 187"/>
                    <a:gd name="T1" fmla="*/ 59 h 61"/>
                    <a:gd name="T2" fmla="*/ 187 w 187"/>
                    <a:gd name="T3" fmla="*/ 59 h 61"/>
                    <a:gd name="T4" fmla="*/ 182 w 187"/>
                    <a:gd name="T5" fmla="*/ 55 h 61"/>
                    <a:gd name="T6" fmla="*/ 175 w 187"/>
                    <a:gd name="T7" fmla="*/ 51 h 61"/>
                    <a:gd name="T8" fmla="*/ 175 w 187"/>
                    <a:gd name="T9" fmla="*/ 51 h 61"/>
                    <a:gd name="T10" fmla="*/ 158 w 187"/>
                    <a:gd name="T11" fmla="*/ 44 h 61"/>
                    <a:gd name="T12" fmla="*/ 137 w 187"/>
                    <a:gd name="T13" fmla="*/ 35 h 61"/>
                    <a:gd name="T14" fmla="*/ 113 w 187"/>
                    <a:gd name="T15" fmla="*/ 27 h 61"/>
                    <a:gd name="T16" fmla="*/ 86 w 187"/>
                    <a:gd name="T17" fmla="*/ 19 h 61"/>
                    <a:gd name="T18" fmla="*/ 86 w 187"/>
                    <a:gd name="T19" fmla="*/ 19 h 61"/>
                    <a:gd name="T20" fmla="*/ 61 w 187"/>
                    <a:gd name="T21" fmla="*/ 11 h 61"/>
                    <a:gd name="T22" fmla="*/ 37 w 187"/>
                    <a:gd name="T23" fmla="*/ 5 h 61"/>
                    <a:gd name="T24" fmla="*/ 37 w 187"/>
                    <a:gd name="T25" fmla="*/ 5 h 61"/>
                    <a:gd name="T26" fmla="*/ 18 w 187"/>
                    <a:gd name="T27" fmla="*/ 2 h 61"/>
                    <a:gd name="T28" fmla="*/ 5 w 187"/>
                    <a:gd name="T29" fmla="*/ 0 h 61"/>
                    <a:gd name="T30" fmla="*/ 5 w 187"/>
                    <a:gd name="T31" fmla="*/ 0 h 61"/>
                    <a:gd name="T32" fmla="*/ 0 w 187"/>
                    <a:gd name="T33" fmla="*/ 1 h 61"/>
                    <a:gd name="T34" fmla="*/ 1 w 187"/>
                    <a:gd name="T35" fmla="*/ 4 h 61"/>
                    <a:gd name="T36" fmla="*/ 1 w 187"/>
                    <a:gd name="T37" fmla="*/ 4 h 61"/>
                    <a:gd name="T38" fmla="*/ 5 w 187"/>
                    <a:gd name="T39" fmla="*/ 3 h 61"/>
                    <a:gd name="T40" fmla="*/ 5 w 187"/>
                    <a:gd name="T41" fmla="*/ 3 h 61"/>
                    <a:gd name="T42" fmla="*/ 20 w 187"/>
                    <a:gd name="T43" fmla="*/ 5 h 61"/>
                    <a:gd name="T44" fmla="*/ 42 w 187"/>
                    <a:gd name="T45" fmla="*/ 10 h 61"/>
                    <a:gd name="T46" fmla="*/ 42 w 187"/>
                    <a:gd name="T47" fmla="*/ 10 h 61"/>
                    <a:gd name="T48" fmla="*/ 85 w 187"/>
                    <a:gd name="T49" fmla="*/ 22 h 61"/>
                    <a:gd name="T50" fmla="*/ 129 w 187"/>
                    <a:gd name="T51" fmla="*/ 36 h 61"/>
                    <a:gd name="T52" fmla="*/ 129 w 187"/>
                    <a:gd name="T53" fmla="*/ 36 h 61"/>
                    <a:gd name="T54" fmla="*/ 149 w 187"/>
                    <a:gd name="T55" fmla="*/ 43 h 61"/>
                    <a:gd name="T56" fmla="*/ 165 w 187"/>
                    <a:gd name="T57" fmla="*/ 50 h 61"/>
                    <a:gd name="T58" fmla="*/ 165 w 187"/>
                    <a:gd name="T59" fmla="*/ 50 h 61"/>
                    <a:gd name="T60" fmla="*/ 178 w 187"/>
                    <a:gd name="T61" fmla="*/ 56 h 61"/>
                    <a:gd name="T62" fmla="*/ 178 w 187"/>
                    <a:gd name="T63" fmla="*/ 56 h 61"/>
                    <a:gd name="T64" fmla="*/ 182 w 187"/>
                    <a:gd name="T65" fmla="*/ 59 h 61"/>
                    <a:gd name="T66" fmla="*/ 184 w 187"/>
                    <a:gd name="T67" fmla="*/ 61 h 61"/>
                    <a:gd name="T68" fmla="*/ 187 w 187"/>
                    <a:gd name="T69" fmla="*/ 5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7" h="61">
                      <a:moveTo>
                        <a:pt x="187" y="59"/>
                      </a:moveTo>
                      <a:lnTo>
                        <a:pt x="187" y="59"/>
                      </a:lnTo>
                      <a:lnTo>
                        <a:pt x="182" y="55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58" y="44"/>
                      </a:lnTo>
                      <a:lnTo>
                        <a:pt x="137" y="35"/>
                      </a:lnTo>
                      <a:lnTo>
                        <a:pt x="113" y="27"/>
                      </a:lnTo>
                      <a:lnTo>
                        <a:pt x="86" y="19"/>
                      </a:lnTo>
                      <a:lnTo>
                        <a:pt x="86" y="19"/>
                      </a:lnTo>
                      <a:lnTo>
                        <a:pt x="61" y="11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18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20" y="5"/>
                      </a:lnTo>
                      <a:lnTo>
                        <a:pt x="42" y="10"/>
                      </a:lnTo>
                      <a:lnTo>
                        <a:pt x="42" y="10"/>
                      </a:lnTo>
                      <a:lnTo>
                        <a:pt x="85" y="22"/>
                      </a:lnTo>
                      <a:lnTo>
                        <a:pt x="129" y="36"/>
                      </a:lnTo>
                      <a:lnTo>
                        <a:pt x="129" y="36"/>
                      </a:lnTo>
                      <a:lnTo>
                        <a:pt x="149" y="43"/>
                      </a:lnTo>
                      <a:lnTo>
                        <a:pt x="165" y="50"/>
                      </a:lnTo>
                      <a:lnTo>
                        <a:pt x="165" y="50"/>
                      </a:lnTo>
                      <a:lnTo>
                        <a:pt x="178" y="56"/>
                      </a:lnTo>
                      <a:lnTo>
                        <a:pt x="178" y="56"/>
                      </a:lnTo>
                      <a:lnTo>
                        <a:pt x="182" y="59"/>
                      </a:lnTo>
                      <a:lnTo>
                        <a:pt x="184" y="61"/>
                      </a:lnTo>
                      <a:lnTo>
                        <a:pt x="187" y="5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4" name="Freeform 32"/>
                <p:cNvSpPr/>
                <p:nvPr/>
              </p:nvSpPr>
              <p:spPr bwMode="auto">
                <a:xfrm>
                  <a:off x="3813534" y="2923282"/>
                  <a:ext cx="161925" cy="30162"/>
                </a:xfrm>
                <a:custGeom>
                  <a:avLst/>
                  <a:gdLst>
                    <a:gd name="T0" fmla="*/ 1 w 204"/>
                    <a:gd name="T1" fmla="*/ 5 h 37"/>
                    <a:gd name="T2" fmla="*/ 1 w 204"/>
                    <a:gd name="T3" fmla="*/ 5 h 37"/>
                    <a:gd name="T4" fmla="*/ 10 w 204"/>
                    <a:gd name="T5" fmla="*/ 3 h 37"/>
                    <a:gd name="T6" fmla="*/ 23 w 204"/>
                    <a:gd name="T7" fmla="*/ 3 h 37"/>
                    <a:gd name="T8" fmla="*/ 23 w 204"/>
                    <a:gd name="T9" fmla="*/ 3 h 37"/>
                    <a:gd name="T10" fmla="*/ 46 w 204"/>
                    <a:gd name="T11" fmla="*/ 4 h 37"/>
                    <a:gd name="T12" fmla="*/ 72 w 204"/>
                    <a:gd name="T13" fmla="*/ 7 h 37"/>
                    <a:gd name="T14" fmla="*/ 102 w 204"/>
                    <a:gd name="T15" fmla="*/ 11 h 37"/>
                    <a:gd name="T16" fmla="*/ 130 w 204"/>
                    <a:gd name="T17" fmla="*/ 17 h 37"/>
                    <a:gd name="T18" fmla="*/ 130 w 204"/>
                    <a:gd name="T19" fmla="*/ 17 h 37"/>
                    <a:gd name="T20" fmla="*/ 157 w 204"/>
                    <a:gd name="T21" fmla="*/ 22 h 37"/>
                    <a:gd name="T22" fmla="*/ 179 w 204"/>
                    <a:gd name="T23" fmla="*/ 28 h 37"/>
                    <a:gd name="T24" fmla="*/ 179 w 204"/>
                    <a:gd name="T25" fmla="*/ 28 h 37"/>
                    <a:gd name="T26" fmla="*/ 195 w 204"/>
                    <a:gd name="T27" fmla="*/ 33 h 37"/>
                    <a:gd name="T28" fmla="*/ 195 w 204"/>
                    <a:gd name="T29" fmla="*/ 33 h 37"/>
                    <a:gd name="T30" fmla="*/ 199 w 204"/>
                    <a:gd name="T31" fmla="*/ 35 h 37"/>
                    <a:gd name="T32" fmla="*/ 199 w 204"/>
                    <a:gd name="T33" fmla="*/ 35 h 37"/>
                    <a:gd name="T34" fmla="*/ 201 w 204"/>
                    <a:gd name="T35" fmla="*/ 37 h 37"/>
                    <a:gd name="T36" fmla="*/ 204 w 204"/>
                    <a:gd name="T37" fmla="*/ 35 h 37"/>
                    <a:gd name="T38" fmla="*/ 204 w 204"/>
                    <a:gd name="T39" fmla="*/ 35 h 37"/>
                    <a:gd name="T40" fmla="*/ 201 w 204"/>
                    <a:gd name="T41" fmla="*/ 33 h 37"/>
                    <a:gd name="T42" fmla="*/ 201 w 204"/>
                    <a:gd name="T43" fmla="*/ 33 h 37"/>
                    <a:gd name="T44" fmla="*/ 190 w 204"/>
                    <a:gd name="T45" fmla="*/ 28 h 37"/>
                    <a:gd name="T46" fmla="*/ 172 w 204"/>
                    <a:gd name="T47" fmla="*/ 23 h 37"/>
                    <a:gd name="T48" fmla="*/ 172 w 204"/>
                    <a:gd name="T49" fmla="*/ 23 h 37"/>
                    <a:gd name="T50" fmla="*/ 137 w 204"/>
                    <a:gd name="T51" fmla="*/ 15 h 37"/>
                    <a:gd name="T52" fmla="*/ 97 w 204"/>
                    <a:gd name="T53" fmla="*/ 7 h 37"/>
                    <a:gd name="T54" fmla="*/ 56 w 204"/>
                    <a:gd name="T55" fmla="*/ 2 h 37"/>
                    <a:gd name="T56" fmla="*/ 38 w 204"/>
                    <a:gd name="T57" fmla="*/ 0 h 37"/>
                    <a:gd name="T58" fmla="*/ 23 w 204"/>
                    <a:gd name="T59" fmla="*/ 0 h 37"/>
                    <a:gd name="T60" fmla="*/ 23 w 204"/>
                    <a:gd name="T61" fmla="*/ 0 h 37"/>
                    <a:gd name="T62" fmla="*/ 10 w 204"/>
                    <a:gd name="T63" fmla="*/ 0 h 37"/>
                    <a:gd name="T64" fmla="*/ 4 w 204"/>
                    <a:gd name="T65" fmla="*/ 1 h 37"/>
                    <a:gd name="T66" fmla="*/ 0 w 204"/>
                    <a:gd name="T67" fmla="*/ 3 h 37"/>
                    <a:gd name="T68" fmla="*/ 1 w 204"/>
                    <a:gd name="T6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04" h="37">
                      <a:moveTo>
                        <a:pt x="1" y="5"/>
                      </a:moveTo>
                      <a:lnTo>
                        <a:pt x="1" y="5"/>
                      </a:lnTo>
                      <a:lnTo>
                        <a:pt x="10" y="3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46" y="4"/>
                      </a:lnTo>
                      <a:lnTo>
                        <a:pt x="72" y="7"/>
                      </a:lnTo>
                      <a:lnTo>
                        <a:pt x="102" y="11"/>
                      </a:lnTo>
                      <a:lnTo>
                        <a:pt x="130" y="17"/>
                      </a:lnTo>
                      <a:lnTo>
                        <a:pt x="130" y="17"/>
                      </a:lnTo>
                      <a:lnTo>
                        <a:pt x="157" y="22"/>
                      </a:lnTo>
                      <a:lnTo>
                        <a:pt x="179" y="28"/>
                      </a:lnTo>
                      <a:lnTo>
                        <a:pt x="179" y="28"/>
                      </a:lnTo>
                      <a:lnTo>
                        <a:pt x="195" y="33"/>
                      </a:lnTo>
                      <a:lnTo>
                        <a:pt x="195" y="33"/>
                      </a:lnTo>
                      <a:lnTo>
                        <a:pt x="199" y="35"/>
                      </a:lnTo>
                      <a:lnTo>
                        <a:pt x="199" y="35"/>
                      </a:lnTo>
                      <a:lnTo>
                        <a:pt x="201" y="37"/>
                      </a:lnTo>
                      <a:lnTo>
                        <a:pt x="204" y="35"/>
                      </a:lnTo>
                      <a:lnTo>
                        <a:pt x="204" y="35"/>
                      </a:lnTo>
                      <a:lnTo>
                        <a:pt x="201" y="33"/>
                      </a:lnTo>
                      <a:lnTo>
                        <a:pt x="201" y="33"/>
                      </a:lnTo>
                      <a:lnTo>
                        <a:pt x="190" y="28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37" y="15"/>
                      </a:lnTo>
                      <a:lnTo>
                        <a:pt x="97" y="7"/>
                      </a:lnTo>
                      <a:lnTo>
                        <a:pt x="56" y="2"/>
                      </a:lnTo>
                      <a:lnTo>
                        <a:pt x="38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10" y="0"/>
                      </a:lnTo>
                      <a:lnTo>
                        <a:pt x="4" y="1"/>
                      </a:lnTo>
                      <a:lnTo>
                        <a:pt x="0" y="3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5" name="Freeform 33"/>
                <p:cNvSpPr/>
                <p:nvPr/>
              </p:nvSpPr>
              <p:spPr bwMode="auto">
                <a:xfrm>
                  <a:off x="3824646" y="2975669"/>
                  <a:ext cx="141287" cy="63500"/>
                </a:xfrm>
                <a:custGeom>
                  <a:avLst/>
                  <a:gdLst>
                    <a:gd name="T0" fmla="*/ 3 w 178"/>
                    <a:gd name="T1" fmla="*/ 81 h 81"/>
                    <a:gd name="T2" fmla="*/ 3 w 178"/>
                    <a:gd name="T3" fmla="*/ 81 h 81"/>
                    <a:gd name="T4" fmla="*/ 7 w 178"/>
                    <a:gd name="T5" fmla="*/ 75 h 81"/>
                    <a:gd name="T6" fmla="*/ 14 w 178"/>
                    <a:gd name="T7" fmla="*/ 70 h 81"/>
                    <a:gd name="T8" fmla="*/ 23 w 178"/>
                    <a:gd name="T9" fmla="*/ 63 h 81"/>
                    <a:gd name="T10" fmla="*/ 33 w 178"/>
                    <a:gd name="T11" fmla="*/ 56 h 81"/>
                    <a:gd name="T12" fmla="*/ 33 w 178"/>
                    <a:gd name="T13" fmla="*/ 56 h 81"/>
                    <a:gd name="T14" fmla="*/ 51 w 178"/>
                    <a:gd name="T15" fmla="*/ 47 h 81"/>
                    <a:gd name="T16" fmla="*/ 72 w 178"/>
                    <a:gd name="T17" fmla="*/ 37 h 81"/>
                    <a:gd name="T18" fmla="*/ 92 w 178"/>
                    <a:gd name="T19" fmla="*/ 28 h 81"/>
                    <a:gd name="T20" fmla="*/ 112 w 178"/>
                    <a:gd name="T21" fmla="*/ 20 h 81"/>
                    <a:gd name="T22" fmla="*/ 112 w 178"/>
                    <a:gd name="T23" fmla="*/ 20 h 81"/>
                    <a:gd name="T24" fmla="*/ 133 w 178"/>
                    <a:gd name="T25" fmla="*/ 13 h 81"/>
                    <a:gd name="T26" fmla="*/ 150 w 178"/>
                    <a:gd name="T27" fmla="*/ 8 h 81"/>
                    <a:gd name="T28" fmla="*/ 150 w 178"/>
                    <a:gd name="T29" fmla="*/ 8 h 81"/>
                    <a:gd name="T30" fmla="*/ 164 w 178"/>
                    <a:gd name="T31" fmla="*/ 4 h 81"/>
                    <a:gd name="T32" fmla="*/ 174 w 178"/>
                    <a:gd name="T33" fmla="*/ 3 h 81"/>
                    <a:gd name="T34" fmla="*/ 174 w 178"/>
                    <a:gd name="T35" fmla="*/ 3 h 81"/>
                    <a:gd name="T36" fmla="*/ 177 w 178"/>
                    <a:gd name="T37" fmla="*/ 3 h 81"/>
                    <a:gd name="T38" fmla="*/ 178 w 178"/>
                    <a:gd name="T39" fmla="*/ 1 h 81"/>
                    <a:gd name="T40" fmla="*/ 178 w 178"/>
                    <a:gd name="T41" fmla="*/ 1 h 81"/>
                    <a:gd name="T42" fmla="*/ 174 w 178"/>
                    <a:gd name="T43" fmla="*/ 0 h 81"/>
                    <a:gd name="T44" fmla="*/ 174 w 178"/>
                    <a:gd name="T45" fmla="*/ 0 h 81"/>
                    <a:gd name="T46" fmla="*/ 167 w 178"/>
                    <a:gd name="T47" fmla="*/ 1 h 81"/>
                    <a:gd name="T48" fmla="*/ 159 w 178"/>
                    <a:gd name="T49" fmla="*/ 2 h 81"/>
                    <a:gd name="T50" fmla="*/ 138 w 178"/>
                    <a:gd name="T51" fmla="*/ 8 h 81"/>
                    <a:gd name="T52" fmla="*/ 138 w 178"/>
                    <a:gd name="T53" fmla="*/ 8 h 81"/>
                    <a:gd name="T54" fmla="*/ 118 w 178"/>
                    <a:gd name="T55" fmla="*/ 15 h 81"/>
                    <a:gd name="T56" fmla="*/ 98 w 178"/>
                    <a:gd name="T57" fmla="*/ 23 h 81"/>
                    <a:gd name="T58" fmla="*/ 77 w 178"/>
                    <a:gd name="T59" fmla="*/ 32 h 81"/>
                    <a:gd name="T60" fmla="*/ 56 w 178"/>
                    <a:gd name="T61" fmla="*/ 41 h 81"/>
                    <a:gd name="T62" fmla="*/ 56 w 178"/>
                    <a:gd name="T63" fmla="*/ 41 h 81"/>
                    <a:gd name="T64" fmla="*/ 37 w 178"/>
                    <a:gd name="T65" fmla="*/ 51 h 81"/>
                    <a:gd name="T66" fmla="*/ 21 w 178"/>
                    <a:gd name="T67" fmla="*/ 60 h 81"/>
                    <a:gd name="T68" fmla="*/ 21 w 178"/>
                    <a:gd name="T69" fmla="*/ 60 h 81"/>
                    <a:gd name="T70" fmla="*/ 9 w 178"/>
                    <a:gd name="T71" fmla="*/ 70 h 81"/>
                    <a:gd name="T72" fmla="*/ 4 w 178"/>
                    <a:gd name="T73" fmla="*/ 75 h 81"/>
                    <a:gd name="T74" fmla="*/ 0 w 178"/>
                    <a:gd name="T75" fmla="*/ 79 h 81"/>
                    <a:gd name="T76" fmla="*/ 3 w 178"/>
                    <a:gd name="T77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8" h="81">
                      <a:moveTo>
                        <a:pt x="3" y="81"/>
                      </a:moveTo>
                      <a:lnTo>
                        <a:pt x="3" y="81"/>
                      </a:lnTo>
                      <a:lnTo>
                        <a:pt x="7" y="75"/>
                      </a:lnTo>
                      <a:lnTo>
                        <a:pt x="14" y="70"/>
                      </a:lnTo>
                      <a:lnTo>
                        <a:pt x="23" y="63"/>
                      </a:lnTo>
                      <a:lnTo>
                        <a:pt x="33" y="56"/>
                      </a:lnTo>
                      <a:lnTo>
                        <a:pt x="33" y="56"/>
                      </a:lnTo>
                      <a:lnTo>
                        <a:pt x="51" y="47"/>
                      </a:lnTo>
                      <a:lnTo>
                        <a:pt x="72" y="37"/>
                      </a:lnTo>
                      <a:lnTo>
                        <a:pt x="92" y="28"/>
                      </a:lnTo>
                      <a:lnTo>
                        <a:pt x="112" y="20"/>
                      </a:lnTo>
                      <a:lnTo>
                        <a:pt x="112" y="20"/>
                      </a:lnTo>
                      <a:lnTo>
                        <a:pt x="133" y="13"/>
                      </a:lnTo>
                      <a:lnTo>
                        <a:pt x="150" y="8"/>
                      </a:lnTo>
                      <a:lnTo>
                        <a:pt x="150" y="8"/>
                      </a:lnTo>
                      <a:lnTo>
                        <a:pt x="164" y="4"/>
                      </a:lnTo>
                      <a:lnTo>
                        <a:pt x="174" y="3"/>
                      </a:lnTo>
                      <a:lnTo>
                        <a:pt x="174" y="3"/>
                      </a:lnTo>
                      <a:lnTo>
                        <a:pt x="177" y="3"/>
                      </a:lnTo>
                      <a:lnTo>
                        <a:pt x="178" y="1"/>
                      </a:lnTo>
                      <a:lnTo>
                        <a:pt x="178" y="1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7" y="1"/>
                      </a:lnTo>
                      <a:lnTo>
                        <a:pt x="159" y="2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18" y="15"/>
                      </a:lnTo>
                      <a:lnTo>
                        <a:pt x="98" y="23"/>
                      </a:lnTo>
                      <a:lnTo>
                        <a:pt x="77" y="32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37" y="51"/>
                      </a:lnTo>
                      <a:lnTo>
                        <a:pt x="21" y="60"/>
                      </a:lnTo>
                      <a:lnTo>
                        <a:pt x="21" y="60"/>
                      </a:lnTo>
                      <a:lnTo>
                        <a:pt x="9" y="70"/>
                      </a:lnTo>
                      <a:lnTo>
                        <a:pt x="4" y="75"/>
                      </a:lnTo>
                      <a:lnTo>
                        <a:pt x="0" y="79"/>
                      </a:lnTo>
                      <a:lnTo>
                        <a:pt x="3" y="8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6" name="Freeform 34"/>
                <p:cNvSpPr/>
                <p:nvPr/>
              </p:nvSpPr>
              <p:spPr bwMode="auto">
                <a:xfrm>
                  <a:off x="3816709" y="2961382"/>
                  <a:ext cx="153987" cy="22225"/>
                </a:xfrm>
                <a:custGeom>
                  <a:avLst/>
                  <a:gdLst>
                    <a:gd name="T0" fmla="*/ 3 w 194"/>
                    <a:gd name="T1" fmla="*/ 30 h 30"/>
                    <a:gd name="T2" fmla="*/ 3 w 194"/>
                    <a:gd name="T3" fmla="*/ 30 h 30"/>
                    <a:gd name="T4" fmla="*/ 6 w 194"/>
                    <a:gd name="T5" fmla="*/ 27 h 30"/>
                    <a:gd name="T6" fmla="*/ 12 w 194"/>
                    <a:gd name="T7" fmla="*/ 25 h 30"/>
                    <a:gd name="T8" fmla="*/ 12 w 194"/>
                    <a:gd name="T9" fmla="*/ 25 h 30"/>
                    <a:gd name="T10" fmla="*/ 26 w 194"/>
                    <a:gd name="T11" fmla="*/ 21 h 30"/>
                    <a:gd name="T12" fmla="*/ 44 w 194"/>
                    <a:gd name="T13" fmla="*/ 16 h 30"/>
                    <a:gd name="T14" fmla="*/ 65 w 194"/>
                    <a:gd name="T15" fmla="*/ 13 h 30"/>
                    <a:gd name="T16" fmla="*/ 88 w 194"/>
                    <a:gd name="T17" fmla="*/ 9 h 30"/>
                    <a:gd name="T18" fmla="*/ 88 w 194"/>
                    <a:gd name="T19" fmla="*/ 9 h 30"/>
                    <a:gd name="T20" fmla="*/ 134 w 194"/>
                    <a:gd name="T21" fmla="*/ 5 h 30"/>
                    <a:gd name="T22" fmla="*/ 155 w 194"/>
                    <a:gd name="T23" fmla="*/ 3 h 30"/>
                    <a:gd name="T24" fmla="*/ 173 w 194"/>
                    <a:gd name="T25" fmla="*/ 3 h 30"/>
                    <a:gd name="T26" fmla="*/ 173 w 194"/>
                    <a:gd name="T27" fmla="*/ 3 h 30"/>
                    <a:gd name="T28" fmla="*/ 186 w 194"/>
                    <a:gd name="T29" fmla="*/ 3 h 30"/>
                    <a:gd name="T30" fmla="*/ 186 w 194"/>
                    <a:gd name="T31" fmla="*/ 3 h 30"/>
                    <a:gd name="T32" fmla="*/ 190 w 194"/>
                    <a:gd name="T33" fmla="*/ 4 h 30"/>
                    <a:gd name="T34" fmla="*/ 192 w 194"/>
                    <a:gd name="T35" fmla="*/ 5 h 30"/>
                    <a:gd name="T36" fmla="*/ 194 w 194"/>
                    <a:gd name="T37" fmla="*/ 2 h 30"/>
                    <a:gd name="T38" fmla="*/ 194 w 194"/>
                    <a:gd name="T39" fmla="*/ 2 h 30"/>
                    <a:gd name="T40" fmla="*/ 191 w 194"/>
                    <a:gd name="T41" fmla="*/ 1 h 30"/>
                    <a:gd name="T42" fmla="*/ 186 w 194"/>
                    <a:gd name="T43" fmla="*/ 0 h 30"/>
                    <a:gd name="T44" fmla="*/ 186 w 194"/>
                    <a:gd name="T45" fmla="*/ 0 h 30"/>
                    <a:gd name="T46" fmla="*/ 173 w 194"/>
                    <a:gd name="T47" fmla="*/ 0 h 30"/>
                    <a:gd name="T48" fmla="*/ 173 w 194"/>
                    <a:gd name="T49" fmla="*/ 0 h 30"/>
                    <a:gd name="T50" fmla="*/ 152 w 194"/>
                    <a:gd name="T51" fmla="*/ 1 h 30"/>
                    <a:gd name="T52" fmla="*/ 127 w 194"/>
                    <a:gd name="T53" fmla="*/ 2 h 30"/>
                    <a:gd name="T54" fmla="*/ 101 w 194"/>
                    <a:gd name="T55" fmla="*/ 5 h 30"/>
                    <a:gd name="T56" fmla="*/ 75 w 194"/>
                    <a:gd name="T57" fmla="*/ 8 h 30"/>
                    <a:gd name="T58" fmla="*/ 75 w 194"/>
                    <a:gd name="T59" fmla="*/ 8 h 30"/>
                    <a:gd name="T60" fmla="*/ 49 w 194"/>
                    <a:gd name="T61" fmla="*/ 12 h 30"/>
                    <a:gd name="T62" fmla="*/ 27 w 194"/>
                    <a:gd name="T63" fmla="*/ 17 h 30"/>
                    <a:gd name="T64" fmla="*/ 27 w 194"/>
                    <a:gd name="T65" fmla="*/ 17 h 30"/>
                    <a:gd name="T66" fmla="*/ 11 w 194"/>
                    <a:gd name="T67" fmla="*/ 22 h 30"/>
                    <a:gd name="T68" fmla="*/ 11 w 194"/>
                    <a:gd name="T69" fmla="*/ 22 h 30"/>
                    <a:gd name="T70" fmla="*/ 5 w 194"/>
                    <a:gd name="T71" fmla="*/ 25 h 30"/>
                    <a:gd name="T72" fmla="*/ 0 w 194"/>
                    <a:gd name="T73" fmla="*/ 27 h 30"/>
                    <a:gd name="T74" fmla="*/ 3 w 194"/>
                    <a:gd name="T7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4" h="30">
                      <a:moveTo>
                        <a:pt x="3" y="30"/>
                      </a:moveTo>
                      <a:lnTo>
                        <a:pt x="3" y="30"/>
                      </a:lnTo>
                      <a:lnTo>
                        <a:pt x="6" y="27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26" y="21"/>
                      </a:lnTo>
                      <a:lnTo>
                        <a:pt x="44" y="16"/>
                      </a:lnTo>
                      <a:lnTo>
                        <a:pt x="65" y="13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134" y="5"/>
                      </a:lnTo>
                      <a:lnTo>
                        <a:pt x="155" y="3"/>
                      </a:lnTo>
                      <a:lnTo>
                        <a:pt x="173" y="3"/>
                      </a:lnTo>
                      <a:lnTo>
                        <a:pt x="173" y="3"/>
                      </a:lnTo>
                      <a:lnTo>
                        <a:pt x="186" y="3"/>
                      </a:lnTo>
                      <a:lnTo>
                        <a:pt x="186" y="3"/>
                      </a:lnTo>
                      <a:lnTo>
                        <a:pt x="190" y="4"/>
                      </a:lnTo>
                      <a:lnTo>
                        <a:pt x="192" y="5"/>
                      </a:lnTo>
                      <a:lnTo>
                        <a:pt x="194" y="2"/>
                      </a:lnTo>
                      <a:lnTo>
                        <a:pt x="194" y="2"/>
                      </a:lnTo>
                      <a:lnTo>
                        <a:pt x="191" y="1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52" y="1"/>
                      </a:lnTo>
                      <a:lnTo>
                        <a:pt x="127" y="2"/>
                      </a:lnTo>
                      <a:lnTo>
                        <a:pt x="101" y="5"/>
                      </a:lnTo>
                      <a:lnTo>
                        <a:pt x="75" y="8"/>
                      </a:lnTo>
                      <a:lnTo>
                        <a:pt x="75" y="8"/>
                      </a:lnTo>
                      <a:lnTo>
                        <a:pt x="49" y="12"/>
                      </a:lnTo>
                      <a:lnTo>
                        <a:pt x="27" y="17"/>
                      </a:lnTo>
                      <a:lnTo>
                        <a:pt x="27" y="17"/>
                      </a:lnTo>
                      <a:lnTo>
                        <a:pt x="11" y="22"/>
                      </a:lnTo>
                      <a:lnTo>
                        <a:pt x="11" y="22"/>
                      </a:lnTo>
                      <a:lnTo>
                        <a:pt x="5" y="25"/>
                      </a:lnTo>
                      <a:lnTo>
                        <a:pt x="0" y="27"/>
                      </a:lnTo>
                      <a:lnTo>
                        <a:pt x="3" y="3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7" name="Freeform 35"/>
                <p:cNvSpPr/>
                <p:nvPr/>
              </p:nvSpPr>
              <p:spPr bwMode="auto">
                <a:xfrm>
                  <a:off x="5043846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  <a:close/>
                    </a:path>
                  </a:pathLst>
                </a:custGeom>
                <a:solidFill>
                  <a:srgbClr val="CF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8" name="Freeform 36"/>
                <p:cNvSpPr/>
                <p:nvPr/>
              </p:nvSpPr>
              <p:spPr bwMode="auto">
                <a:xfrm>
                  <a:off x="5043846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99" name="Freeform 37"/>
                <p:cNvSpPr/>
                <p:nvPr/>
              </p:nvSpPr>
              <p:spPr bwMode="auto">
                <a:xfrm>
                  <a:off x="5026384" y="2580382"/>
                  <a:ext cx="425450" cy="538162"/>
                </a:xfrm>
                <a:custGeom>
                  <a:avLst/>
                  <a:gdLst>
                    <a:gd name="T0" fmla="*/ 232 w 536"/>
                    <a:gd name="T1" fmla="*/ 675 h 679"/>
                    <a:gd name="T2" fmla="*/ 179 w 536"/>
                    <a:gd name="T3" fmla="*/ 642 h 679"/>
                    <a:gd name="T4" fmla="*/ 146 w 536"/>
                    <a:gd name="T5" fmla="*/ 597 h 679"/>
                    <a:gd name="T6" fmla="*/ 120 w 536"/>
                    <a:gd name="T7" fmla="*/ 524 h 679"/>
                    <a:gd name="T8" fmla="*/ 114 w 536"/>
                    <a:gd name="T9" fmla="*/ 461 h 679"/>
                    <a:gd name="T10" fmla="*/ 129 w 536"/>
                    <a:gd name="T11" fmla="*/ 360 h 679"/>
                    <a:gd name="T12" fmla="*/ 167 w 536"/>
                    <a:gd name="T13" fmla="*/ 291 h 679"/>
                    <a:gd name="T14" fmla="*/ 160 w 536"/>
                    <a:gd name="T15" fmla="*/ 252 h 679"/>
                    <a:gd name="T16" fmla="*/ 122 w 536"/>
                    <a:gd name="T17" fmla="*/ 193 h 679"/>
                    <a:gd name="T18" fmla="*/ 96 w 536"/>
                    <a:gd name="T19" fmla="*/ 174 h 679"/>
                    <a:gd name="T20" fmla="*/ 79 w 536"/>
                    <a:gd name="T21" fmla="*/ 183 h 679"/>
                    <a:gd name="T22" fmla="*/ 51 w 536"/>
                    <a:gd name="T23" fmla="*/ 191 h 679"/>
                    <a:gd name="T24" fmla="*/ 30 w 536"/>
                    <a:gd name="T25" fmla="*/ 188 h 679"/>
                    <a:gd name="T26" fmla="*/ 5 w 536"/>
                    <a:gd name="T27" fmla="*/ 165 h 679"/>
                    <a:gd name="T28" fmla="*/ 0 w 536"/>
                    <a:gd name="T29" fmla="*/ 139 h 679"/>
                    <a:gd name="T30" fmla="*/ 6 w 536"/>
                    <a:gd name="T31" fmla="*/ 113 h 679"/>
                    <a:gd name="T32" fmla="*/ 26 w 536"/>
                    <a:gd name="T33" fmla="*/ 89 h 679"/>
                    <a:gd name="T34" fmla="*/ 86 w 536"/>
                    <a:gd name="T35" fmla="*/ 58 h 679"/>
                    <a:gd name="T36" fmla="*/ 109 w 536"/>
                    <a:gd name="T37" fmla="*/ 50 h 679"/>
                    <a:gd name="T38" fmla="*/ 136 w 536"/>
                    <a:gd name="T39" fmla="*/ 48 h 679"/>
                    <a:gd name="T40" fmla="*/ 158 w 536"/>
                    <a:gd name="T41" fmla="*/ 56 h 679"/>
                    <a:gd name="T42" fmla="*/ 191 w 536"/>
                    <a:gd name="T43" fmla="*/ 90 h 679"/>
                    <a:gd name="T44" fmla="*/ 230 w 536"/>
                    <a:gd name="T45" fmla="*/ 162 h 679"/>
                    <a:gd name="T46" fmla="*/ 254 w 536"/>
                    <a:gd name="T47" fmla="*/ 242 h 679"/>
                    <a:gd name="T48" fmla="*/ 260 w 536"/>
                    <a:gd name="T49" fmla="*/ 241 h 679"/>
                    <a:gd name="T50" fmla="*/ 290 w 536"/>
                    <a:gd name="T51" fmla="*/ 124 h 679"/>
                    <a:gd name="T52" fmla="*/ 318 w 536"/>
                    <a:gd name="T53" fmla="*/ 61 h 679"/>
                    <a:gd name="T54" fmla="*/ 357 w 536"/>
                    <a:gd name="T55" fmla="*/ 17 h 679"/>
                    <a:gd name="T56" fmla="*/ 387 w 536"/>
                    <a:gd name="T57" fmla="*/ 3 h 679"/>
                    <a:gd name="T58" fmla="*/ 417 w 536"/>
                    <a:gd name="T59" fmla="*/ 0 h 679"/>
                    <a:gd name="T60" fmla="*/ 461 w 536"/>
                    <a:gd name="T61" fmla="*/ 11 h 679"/>
                    <a:gd name="T62" fmla="*/ 496 w 536"/>
                    <a:gd name="T63" fmla="*/ 30 h 679"/>
                    <a:gd name="T64" fmla="*/ 509 w 536"/>
                    <a:gd name="T65" fmla="*/ 41 h 679"/>
                    <a:gd name="T66" fmla="*/ 525 w 536"/>
                    <a:gd name="T67" fmla="*/ 61 h 679"/>
                    <a:gd name="T68" fmla="*/ 536 w 536"/>
                    <a:gd name="T69" fmla="*/ 95 h 679"/>
                    <a:gd name="T70" fmla="*/ 533 w 536"/>
                    <a:gd name="T71" fmla="*/ 112 h 679"/>
                    <a:gd name="T72" fmla="*/ 521 w 536"/>
                    <a:gd name="T73" fmla="*/ 129 h 679"/>
                    <a:gd name="T74" fmla="*/ 500 w 536"/>
                    <a:gd name="T75" fmla="*/ 143 h 679"/>
                    <a:gd name="T76" fmla="*/ 473 w 536"/>
                    <a:gd name="T77" fmla="*/ 148 h 679"/>
                    <a:gd name="T78" fmla="*/ 459 w 536"/>
                    <a:gd name="T79" fmla="*/ 147 h 679"/>
                    <a:gd name="T80" fmla="*/ 440 w 536"/>
                    <a:gd name="T81" fmla="*/ 139 h 679"/>
                    <a:gd name="T82" fmla="*/ 428 w 536"/>
                    <a:gd name="T83" fmla="*/ 135 h 679"/>
                    <a:gd name="T84" fmla="*/ 405 w 536"/>
                    <a:gd name="T85" fmla="*/ 144 h 679"/>
                    <a:gd name="T86" fmla="*/ 380 w 536"/>
                    <a:gd name="T87" fmla="*/ 178 h 679"/>
                    <a:gd name="T88" fmla="*/ 350 w 536"/>
                    <a:gd name="T89" fmla="*/ 259 h 679"/>
                    <a:gd name="T90" fmla="*/ 351 w 536"/>
                    <a:gd name="T91" fmla="*/ 288 h 679"/>
                    <a:gd name="T92" fmla="*/ 381 w 536"/>
                    <a:gd name="T93" fmla="*/ 335 h 679"/>
                    <a:gd name="T94" fmla="*/ 405 w 536"/>
                    <a:gd name="T95" fmla="*/ 433 h 679"/>
                    <a:gd name="T96" fmla="*/ 404 w 536"/>
                    <a:gd name="T97" fmla="*/ 502 h 679"/>
                    <a:gd name="T98" fmla="*/ 384 w 536"/>
                    <a:gd name="T99" fmla="*/ 579 h 679"/>
                    <a:gd name="T100" fmla="*/ 357 w 536"/>
                    <a:gd name="T101" fmla="*/ 626 h 679"/>
                    <a:gd name="T102" fmla="*/ 306 w 536"/>
                    <a:gd name="T103" fmla="*/ 669 h 679"/>
                    <a:gd name="T104" fmla="*/ 262 w 536"/>
                    <a:gd name="T105" fmla="*/ 679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36" h="679">
                      <a:moveTo>
                        <a:pt x="262" y="679"/>
                      </a:moveTo>
                      <a:lnTo>
                        <a:pt x="262" y="679"/>
                      </a:lnTo>
                      <a:lnTo>
                        <a:pt x="247" y="678"/>
                      </a:lnTo>
                      <a:lnTo>
                        <a:pt x="232" y="675"/>
                      </a:lnTo>
                      <a:lnTo>
                        <a:pt x="218" y="669"/>
                      </a:lnTo>
                      <a:lnTo>
                        <a:pt x="204" y="662"/>
                      </a:lnTo>
                      <a:lnTo>
                        <a:pt x="191" y="653"/>
                      </a:lnTo>
                      <a:lnTo>
                        <a:pt x="179" y="642"/>
                      </a:lnTo>
                      <a:lnTo>
                        <a:pt x="167" y="628"/>
                      </a:lnTo>
                      <a:lnTo>
                        <a:pt x="156" y="613"/>
                      </a:lnTo>
                      <a:lnTo>
                        <a:pt x="156" y="613"/>
                      </a:lnTo>
                      <a:lnTo>
                        <a:pt x="146" y="597"/>
                      </a:lnTo>
                      <a:lnTo>
                        <a:pt x="138" y="580"/>
                      </a:lnTo>
                      <a:lnTo>
                        <a:pt x="131" y="562"/>
                      </a:lnTo>
                      <a:lnTo>
                        <a:pt x="125" y="543"/>
                      </a:lnTo>
                      <a:lnTo>
                        <a:pt x="120" y="524"/>
                      </a:lnTo>
                      <a:lnTo>
                        <a:pt x="117" y="504"/>
                      </a:lnTo>
                      <a:lnTo>
                        <a:pt x="115" y="482"/>
                      </a:lnTo>
                      <a:lnTo>
                        <a:pt x="114" y="461"/>
                      </a:lnTo>
                      <a:lnTo>
                        <a:pt x="114" y="461"/>
                      </a:lnTo>
                      <a:lnTo>
                        <a:pt x="115" y="435"/>
                      </a:lnTo>
                      <a:lnTo>
                        <a:pt x="118" y="409"/>
                      </a:lnTo>
                      <a:lnTo>
                        <a:pt x="123" y="384"/>
                      </a:lnTo>
                      <a:lnTo>
                        <a:pt x="129" y="360"/>
                      </a:lnTo>
                      <a:lnTo>
                        <a:pt x="138" y="338"/>
                      </a:lnTo>
                      <a:lnTo>
                        <a:pt x="148" y="318"/>
                      </a:lnTo>
                      <a:lnTo>
                        <a:pt x="160" y="300"/>
                      </a:lnTo>
                      <a:lnTo>
                        <a:pt x="167" y="291"/>
                      </a:lnTo>
                      <a:lnTo>
                        <a:pt x="173" y="283"/>
                      </a:lnTo>
                      <a:lnTo>
                        <a:pt x="173" y="283"/>
                      </a:lnTo>
                      <a:lnTo>
                        <a:pt x="167" y="267"/>
                      </a:lnTo>
                      <a:lnTo>
                        <a:pt x="160" y="252"/>
                      </a:lnTo>
                      <a:lnTo>
                        <a:pt x="152" y="236"/>
                      </a:lnTo>
                      <a:lnTo>
                        <a:pt x="142" y="220"/>
                      </a:lnTo>
                      <a:lnTo>
                        <a:pt x="132" y="206"/>
                      </a:lnTo>
                      <a:lnTo>
                        <a:pt x="122" y="193"/>
                      </a:lnTo>
                      <a:lnTo>
                        <a:pt x="112" y="181"/>
                      </a:lnTo>
                      <a:lnTo>
                        <a:pt x="101" y="171"/>
                      </a:lnTo>
                      <a:lnTo>
                        <a:pt x="101" y="171"/>
                      </a:lnTo>
                      <a:lnTo>
                        <a:pt x="96" y="174"/>
                      </a:lnTo>
                      <a:lnTo>
                        <a:pt x="96" y="174"/>
                      </a:lnTo>
                      <a:lnTo>
                        <a:pt x="87" y="180"/>
                      </a:lnTo>
                      <a:lnTo>
                        <a:pt x="87" y="180"/>
                      </a:lnTo>
                      <a:lnTo>
                        <a:pt x="79" y="183"/>
                      </a:lnTo>
                      <a:lnTo>
                        <a:pt x="70" y="187"/>
                      </a:lnTo>
                      <a:lnTo>
                        <a:pt x="61" y="189"/>
                      </a:lnTo>
                      <a:lnTo>
                        <a:pt x="51" y="191"/>
                      </a:lnTo>
                      <a:lnTo>
                        <a:pt x="51" y="191"/>
                      </a:lnTo>
                      <a:lnTo>
                        <a:pt x="47" y="191"/>
                      </a:lnTo>
                      <a:lnTo>
                        <a:pt x="47" y="191"/>
                      </a:lnTo>
                      <a:lnTo>
                        <a:pt x="38" y="190"/>
                      </a:lnTo>
                      <a:lnTo>
                        <a:pt x="30" y="188"/>
                      </a:lnTo>
                      <a:lnTo>
                        <a:pt x="22" y="184"/>
                      </a:lnTo>
                      <a:lnTo>
                        <a:pt x="16" y="179"/>
                      </a:lnTo>
                      <a:lnTo>
                        <a:pt x="9" y="173"/>
                      </a:lnTo>
                      <a:lnTo>
                        <a:pt x="5" y="165"/>
                      </a:lnTo>
                      <a:lnTo>
                        <a:pt x="2" y="156"/>
                      </a:lnTo>
                      <a:lnTo>
                        <a:pt x="0" y="146"/>
                      </a:lnTo>
                      <a:lnTo>
                        <a:pt x="0" y="146"/>
                      </a:lnTo>
                      <a:lnTo>
                        <a:pt x="0" y="139"/>
                      </a:lnTo>
                      <a:lnTo>
                        <a:pt x="0" y="132"/>
                      </a:lnTo>
                      <a:lnTo>
                        <a:pt x="1" y="126"/>
                      </a:lnTo>
                      <a:lnTo>
                        <a:pt x="3" y="119"/>
                      </a:lnTo>
                      <a:lnTo>
                        <a:pt x="6" y="113"/>
                      </a:lnTo>
                      <a:lnTo>
                        <a:pt x="10" y="107"/>
                      </a:lnTo>
                      <a:lnTo>
                        <a:pt x="14" y="101"/>
                      </a:lnTo>
                      <a:lnTo>
                        <a:pt x="20" y="95"/>
                      </a:lnTo>
                      <a:lnTo>
                        <a:pt x="26" y="89"/>
                      </a:lnTo>
                      <a:lnTo>
                        <a:pt x="32" y="83"/>
                      </a:lnTo>
                      <a:lnTo>
                        <a:pt x="47" y="74"/>
                      </a:lnTo>
                      <a:lnTo>
                        <a:pt x="65" y="65"/>
                      </a:lnTo>
                      <a:lnTo>
                        <a:pt x="86" y="58"/>
                      </a:lnTo>
                      <a:lnTo>
                        <a:pt x="86" y="58"/>
                      </a:lnTo>
                      <a:lnTo>
                        <a:pt x="92" y="56"/>
                      </a:lnTo>
                      <a:lnTo>
                        <a:pt x="92" y="56"/>
                      </a:lnTo>
                      <a:lnTo>
                        <a:pt x="109" y="50"/>
                      </a:lnTo>
                      <a:lnTo>
                        <a:pt x="118" y="49"/>
                      </a:lnTo>
                      <a:lnTo>
                        <a:pt x="128" y="48"/>
                      </a:lnTo>
                      <a:lnTo>
                        <a:pt x="128" y="48"/>
                      </a:lnTo>
                      <a:lnTo>
                        <a:pt x="136" y="48"/>
                      </a:lnTo>
                      <a:lnTo>
                        <a:pt x="143" y="50"/>
                      </a:lnTo>
                      <a:lnTo>
                        <a:pt x="151" y="53"/>
                      </a:lnTo>
                      <a:lnTo>
                        <a:pt x="158" y="56"/>
                      </a:lnTo>
                      <a:lnTo>
                        <a:pt x="158" y="56"/>
                      </a:lnTo>
                      <a:lnTo>
                        <a:pt x="167" y="63"/>
                      </a:lnTo>
                      <a:lnTo>
                        <a:pt x="175" y="71"/>
                      </a:lnTo>
                      <a:lnTo>
                        <a:pt x="184" y="80"/>
                      </a:lnTo>
                      <a:lnTo>
                        <a:pt x="191" y="90"/>
                      </a:lnTo>
                      <a:lnTo>
                        <a:pt x="198" y="101"/>
                      </a:lnTo>
                      <a:lnTo>
                        <a:pt x="205" y="112"/>
                      </a:lnTo>
                      <a:lnTo>
                        <a:pt x="219" y="136"/>
                      </a:lnTo>
                      <a:lnTo>
                        <a:pt x="230" y="162"/>
                      </a:lnTo>
                      <a:lnTo>
                        <a:pt x="239" y="188"/>
                      </a:lnTo>
                      <a:lnTo>
                        <a:pt x="247" y="215"/>
                      </a:lnTo>
                      <a:lnTo>
                        <a:pt x="254" y="242"/>
                      </a:lnTo>
                      <a:lnTo>
                        <a:pt x="254" y="242"/>
                      </a:lnTo>
                      <a:lnTo>
                        <a:pt x="259" y="241"/>
                      </a:lnTo>
                      <a:lnTo>
                        <a:pt x="259" y="241"/>
                      </a:lnTo>
                      <a:lnTo>
                        <a:pt x="260" y="241"/>
                      </a:lnTo>
                      <a:lnTo>
                        <a:pt x="260" y="241"/>
                      </a:lnTo>
                      <a:lnTo>
                        <a:pt x="266" y="209"/>
                      </a:lnTo>
                      <a:lnTo>
                        <a:pt x="274" y="176"/>
                      </a:lnTo>
                      <a:lnTo>
                        <a:pt x="285" y="141"/>
                      </a:lnTo>
                      <a:lnTo>
                        <a:pt x="290" y="124"/>
                      </a:lnTo>
                      <a:lnTo>
                        <a:pt x="297" y="107"/>
                      </a:lnTo>
                      <a:lnTo>
                        <a:pt x="303" y="90"/>
                      </a:lnTo>
                      <a:lnTo>
                        <a:pt x="311" y="75"/>
                      </a:lnTo>
                      <a:lnTo>
                        <a:pt x="318" y="61"/>
                      </a:lnTo>
                      <a:lnTo>
                        <a:pt x="327" y="48"/>
                      </a:lnTo>
                      <a:lnTo>
                        <a:pt x="336" y="36"/>
                      </a:lnTo>
                      <a:lnTo>
                        <a:pt x="346" y="25"/>
                      </a:lnTo>
                      <a:lnTo>
                        <a:pt x="357" y="17"/>
                      </a:lnTo>
                      <a:lnTo>
                        <a:pt x="368" y="10"/>
                      </a:lnTo>
                      <a:lnTo>
                        <a:pt x="368" y="10"/>
                      </a:lnTo>
                      <a:lnTo>
                        <a:pt x="377" y="7"/>
                      </a:lnTo>
                      <a:lnTo>
                        <a:pt x="387" y="3"/>
                      </a:lnTo>
                      <a:lnTo>
                        <a:pt x="397" y="1"/>
                      </a:lnTo>
                      <a:lnTo>
                        <a:pt x="408" y="0"/>
                      </a:lnTo>
                      <a:lnTo>
                        <a:pt x="408" y="0"/>
                      </a:lnTo>
                      <a:lnTo>
                        <a:pt x="417" y="0"/>
                      </a:lnTo>
                      <a:lnTo>
                        <a:pt x="417" y="0"/>
                      </a:lnTo>
                      <a:lnTo>
                        <a:pt x="440" y="5"/>
                      </a:lnTo>
                      <a:lnTo>
                        <a:pt x="451" y="8"/>
                      </a:lnTo>
                      <a:lnTo>
                        <a:pt x="461" y="11"/>
                      </a:lnTo>
                      <a:lnTo>
                        <a:pt x="470" y="15"/>
                      </a:lnTo>
                      <a:lnTo>
                        <a:pt x="479" y="19"/>
                      </a:lnTo>
                      <a:lnTo>
                        <a:pt x="488" y="24"/>
                      </a:lnTo>
                      <a:lnTo>
                        <a:pt x="496" y="30"/>
                      </a:lnTo>
                      <a:lnTo>
                        <a:pt x="496" y="30"/>
                      </a:lnTo>
                      <a:lnTo>
                        <a:pt x="502" y="35"/>
                      </a:lnTo>
                      <a:lnTo>
                        <a:pt x="502" y="35"/>
                      </a:lnTo>
                      <a:lnTo>
                        <a:pt x="509" y="41"/>
                      </a:lnTo>
                      <a:lnTo>
                        <a:pt x="515" y="47"/>
                      </a:lnTo>
                      <a:lnTo>
                        <a:pt x="520" y="54"/>
                      </a:lnTo>
                      <a:lnTo>
                        <a:pt x="525" y="61"/>
                      </a:lnTo>
                      <a:lnTo>
                        <a:pt x="525" y="61"/>
                      </a:lnTo>
                      <a:lnTo>
                        <a:pt x="529" y="69"/>
                      </a:lnTo>
                      <a:lnTo>
                        <a:pt x="532" y="77"/>
                      </a:lnTo>
                      <a:lnTo>
                        <a:pt x="534" y="86"/>
                      </a:lnTo>
                      <a:lnTo>
                        <a:pt x="536" y="95"/>
                      </a:lnTo>
                      <a:lnTo>
                        <a:pt x="536" y="95"/>
                      </a:lnTo>
                      <a:lnTo>
                        <a:pt x="536" y="101"/>
                      </a:lnTo>
                      <a:lnTo>
                        <a:pt x="535" y="107"/>
                      </a:lnTo>
                      <a:lnTo>
                        <a:pt x="533" y="112"/>
                      </a:lnTo>
                      <a:lnTo>
                        <a:pt x="531" y="117"/>
                      </a:lnTo>
                      <a:lnTo>
                        <a:pt x="525" y="124"/>
                      </a:lnTo>
                      <a:lnTo>
                        <a:pt x="521" y="129"/>
                      </a:lnTo>
                      <a:lnTo>
                        <a:pt x="521" y="129"/>
                      </a:lnTo>
                      <a:lnTo>
                        <a:pt x="516" y="133"/>
                      </a:lnTo>
                      <a:lnTo>
                        <a:pt x="511" y="137"/>
                      </a:lnTo>
                      <a:lnTo>
                        <a:pt x="506" y="140"/>
                      </a:lnTo>
                      <a:lnTo>
                        <a:pt x="500" y="143"/>
                      </a:lnTo>
                      <a:lnTo>
                        <a:pt x="494" y="145"/>
                      </a:lnTo>
                      <a:lnTo>
                        <a:pt x="488" y="146"/>
                      </a:lnTo>
                      <a:lnTo>
                        <a:pt x="480" y="147"/>
                      </a:lnTo>
                      <a:lnTo>
                        <a:pt x="473" y="148"/>
                      </a:lnTo>
                      <a:lnTo>
                        <a:pt x="473" y="148"/>
                      </a:lnTo>
                      <a:lnTo>
                        <a:pt x="466" y="147"/>
                      </a:lnTo>
                      <a:lnTo>
                        <a:pt x="459" y="147"/>
                      </a:lnTo>
                      <a:lnTo>
                        <a:pt x="459" y="147"/>
                      </a:lnTo>
                      <a:lnTo>
                        <a:pt x="453" y="145"/>
                      </a:lnTo>
                      <a:lnTo>
                        <a:pt x="448" y="143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36" y="136"/>
                      </a:lnTo>
                      <a:lnTo>
                        <a:pt x="433" y="135"/>
                      </a:lnTo>
                      <a:lnTo>
                        <a:pt x="433" y="135"/>
                      </a:lnTo>
                      <a:lnTo>
                        <a:pt x="428" y="135"/>
                      </a:lnTo>
                      <a:lnTo>
                        <a:pt x="428" y="135"/>
                      </a:lnTo>
                      <a:lnTo>
                        <a:pt x="420" y="136"/>
                      </a:lnTo>
                      <a:lnTo>
                        <a:pt x="412" y="139"/>
                      </a:lnTo>
                      <a:lnTo>
                        <a:pt x="405" y="144"/>
                      </a:lnTo>
                      <a:lnTo>
                        <a:pt x="398" y="150"/>
                      </a:lnTo>
                      <a:lnTo>
                        <a:pt x="392" y="158"/>
                      </a:lnTo>
                      <a:lnTo>
                        <a:pt x="386" y="168"/>
                      </a:lnTo>
                      <a:lnTo>
                        <a:pt x="380" y="178"/>
                      </a:lnTo>
                      <a:lnTo>
                        <a:pt x="375" y="189"/>
                      </a:lnTo>
                      <a:lnTo>
                        <a:pt x="366" y="211"/>
                      </a:lnTo>
                      <a:lnTo>
                        <a:pt x="357" y="236"/>
                      </a:lnTo>
                      <a:lnTo>
                        <a:pt x="350" y="259"/>
                      </a:lnTo>
                      <a:lnTo>
                        <a:pt x="343" y="279"/>
                      </a:lnTo>
                      <a:lnTo>
                        <a:pt x="343" y="280"/>
                      </a:lnTo>
                      <a:lnTo>
                        <a:pt x="343" y="280"/>
                      </a:lnTo>
                      <a:lnTo>
                        <a:pt x="351" y="288"/>
                      </a:lnTo>
                      <a:lnTo>
                        <a:pt x="358" y="297"/>
                      </a:lnTo>
                      <a:lnTo>
                        <a:pt x="364" y="306"/>
                      </a:lnTo>
                      <a:lnTo>
                        <a:pt x="370" y="315"/>
                      </a:lnTo>
                      <a:lnTo>
                        <a:pt x="381" y="335"/>
                      </a:lnTo>
                      <a:lnTo>
                        <a:pt x="390" y="357"/>
                      </a:lnTo>
                      <a:lnTo>
                        <a:pt x="397" y="382"/>
                      </a:lnTo>
                      <a:lnTo>
                        <a:pt x="402" y="406"/>
                      </a:lnTo>
                      <a:lnTo>
                        <a:pt x="405" y="433"/>
                      </a:lnTo>
                      <a:lnTo>
                        <a:pt x="406" y="459"/>
                      </a:lnTo>
                      <a:lnTo>
                        <a:pt x="406" y="459"/>
                      </a:lnTo>
                      <a:lnTo>
                        <a:pt x="406" y="480"/>
                      </a:lnTo>
                      <a:lnTo>
                        <a:pt x="404" y="502"/>
                      </a:lnTo>
                      <a:lnTo>
                        <a:pt x="401" y="522"/>
                      </a:lnTo>
                      <a:lnTo>
                        <a:pt x="397" y="541"/>
                      </a:lnTo>
                      <a:lnTo>
                        <a:pt x="391" y="560"/>
                      </a:lnTo>
                      <a:lnTo>
                        <a:pt x="384" y="579"/>
                      </a:lnTo>
                      <a:lnTo>
                        <a:pt x="376" y="595"/>
                      </a:lnTo>
                      <a:lnTo>
                        <a:pt x="367" y="611"/>
                      </a:lnTo>
                      <a:lnTo>
                        <a:pt x="367" y="611"/>
                      </a:lnTo>
                      <a:lnTo>
                        <a:pt x="357" y="626"/>
                      </a:lnTo>
                      <a:lnTo>
                        <a:pt x="344" y="641"/>
                      </a:lnTo>
                      <a:lnTo>
                        <a:pt x="332" y="652"/>
                      </a:lnTo>
                      <a:lnTo>
                        <a:pt x="319" y="661"/>
                      </a:lnTo>
                      <a:lnTo>
                        <a:pt x="306" y="669"/>
                      </a:lnTo>
                      <a:lnTo>
                        <a:pt x="292" y="674"/>
                      </a:lnTo>
                      <a:lnTo>
                        <a:pt x="277" y="678"/>
                      </a:lnTo>
                      <a:lnTo>
                        <a:pt x="262" y="679"/>
                      </a:lnTo>
                      <a:lnTo>
                        <a:pt x="262" y="6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0" name="Freeform 38"/>
                <p:cNvSpPr/>
                <p:nvPr/>
              </p:nvSpPr>
              <p:spPr bwMode="auto">
                <a:xfrm>
                  <a:off x="5037496" y="2591494"/>
                  <a:ext cx="401637" cy="514350"/>
                </a:xfrm>
                <a:custGeom>
                  <a:avLst/>
                  <a:gdLst>
                    <a:gd name="T0" fmla="*/ 501 w 504"/>
                    <a:gd name="T1" fmla="*/ 67 h 648"/>
                    <a:gd name="T2" fmla="*/ 491 w 504"/>
                    <a:gd name="T3" fmla="*/ 48 h 648"/>
                    <a:gd name="T4" fmla="*/ 470 w 504"/>
                    <a:gd name="T5" fmla="*/ 28 h 648"/>
                    <a:gd name="T6" fmla="*/ 444 w 504"/>
                    <a:gd name="T7" fmla="*/ 14 h 648"/>
                    <a:gd name="T8" fmla="*/ 397 w 504"/>
                    <a:gd name="T9" fmla="*/ 1 h 648"/>
                    <a:gd name="T10" fmla="*/ 368 w 504"/>
                    <a:gd name="T11" fmla="*/ 6 h 648"/>
                    <a:gd name="T12" fmla="*/ 339 w 504"/>
                    <a:gd name="T13" fmla="*/ 25 h 648"/>
                    <a:gd name="T14" fmla="*/ 304 w 504"/>
                    <a:gd name="T15" fmla="*/ 75 h 648"/>
                    <a:gd name="T16" fmla="*/ 280 w 504"/>
                    <a:gd name="T17" fmla="*/ 143 h 648"/>
                    <a:gd name="T18" fmla="*/ 257 w 504"/>
                    <a:gd name="T19" fmla="*/ 243 h 648"/>
                    <a:gd name="T20" fmla="*/ 235 w 504"/>
                    <a:gd name="T21" fmla="*/ 243 h 648"/>
                    <a:gd name="T22" fmla="*/ 212 w 504"/>
                    <a:gd name="T23" fmla="*/ 191 h 648"/>
                    <a:gd name="T24" fmla="*/ 173 w 504"/>
                    <a:gd name="T25" fmla="*/ 100 h 648"/>
                    <a:gd name="T26" fmla="*/ 142 w 504"/>
                    <a:gd name="T27" fmla="*/ 61 h 648"/>
                    <a:gd name="T28" fmla="*/ 118 w 504"/>
                    <a:gd name="T29" fmla="*/ 49 h 648"/>
                    <a:gd name="T30" fmla="*/ 89 w 504"/>
                    <a:gd name="T31" fmla="*/ 53 h 648"/>
                    <a:gd name="T32" fmla="*/ 48 w 504"/>
                    <a:gd name="T33" fmla="*/ 68 h 648"/>
                    <a:gd name="T34" fmla="*/ 14 w 504"/>
                    <a:gd name="T35" fmla="*/ 93 h 648"/>
                    <a:gd name="T36" fmla="*/ 1 w 504"/>
                    <a:gd name="T37" fmla="*/ 116 h 648"/>
                    <a:gd name="T38" fmla="*/ 2 w 504"/>
                    <a:gd name="T39" fmla="*/ 136 h 648"/>
                    <a:gd name="T40" fmla="*/ 15 w 504"/>
                    <a:gd name="T41" fmla="*/ 156 h 648"/>
                    <a:gd name="T42" fmla="*/ 34 w 504"/>
                    <a:gd name="T43" fmla="*/ 160 h 648"/>
                    <a:gd name="T44" fmla="*/ 63 w 504"/>
                    <a:gd name="T45" fmla="*/ 151 h 648"/>
                    <a:gd name="T46" fmla="*/ 88 w 504"/>
                    <a:gd name="T47" fmla="*/ 137 h 648"/>
                    <a:gd name="T48" fmla="*/ 140 w 504"/>
                    <a:gd name="T49" fmla="*/ 197 h 648"/>
                    <a:gd name="T50" fmla="*/ 175 w 504"/>
                    <a:gd name="T51" fmla="*/ 272 h 648"/>
                    <a:gd name="T52" fmla="*/ 156 w 504"/>
                    <a:gd name="T53" fmla="*/ 296 h 648"/>
                    <a:gd name="T54" fmla="*/ 123 w 504"/>
                    <a:gd name="T55" fmla="*/ 368 h 648"/>
                    <a:gd name="T56" fmla="*/ 114 w 504"/>
                    <a:gd name="T57" fmla="*/ 446 h 648"/>
                    <a:gd name="T58" fmla="*/ 124 w 504"/>
                    <a:gd name="T59" fmla="*/ 525 h 648"/>
                    <a:gd name="T60" fmla="*/ 153 w 504"/>
                    <a:gd name="T61" fmla="*/ 589 h 648"/>
                    <a:gd name="T62" fmla="*/ 195 w 504"/>
                    <a:gd name="T63" fmla="*/ 633 h 648"/>
                    <a:gd name="T64" fmla="*/ 246 w 504"/>
                    <a:gd name="T65" fmla="*/ 648 h 648"/>
                    <a:gd name="T66" fmla="*/ 285 w 504"/>
                    <a:gd name="T67" fmla="*/ 639 h 648"/>
                    <a:gd name="T68" fmla="*/ 328 w 504"/>
                    <a:gd name="T69" fmla="*/ 601 h 648"/>
                    <a:gd name="T70" fmla="*/ 360 w 504"/>
                    <a:gd name="T71" fmla="*/ 541 h 648"/>
                    <a:gd name="T72" fmla="*/ 374 w 504"/>
                    <a:gd name="T73" fmla="*/ 465 h 648"/>
                    <a:gd name="T74" fmla="*/ 370 w 504"/>
                    <a:gd name="T75" fmla="*/ 390 h 648"/>
                    <a:gd name="T76" fmla="*/ 337 w 504"/>
                    <a:gd name="T77" fmla="*/ 302 h 648"/>
                    <a:gd name="T78" fmla="*/ 310 w 504"/>
                    <a:gd name="T79" fmla="*/ 270 h 648"/>
                    <a:gd name="T80" fmla="*/ 336 w 504"/>
                    <a:gd name="T81" fmla="*/ 188 h 648"/>
                    <a:gd name="T82" fmla="*/ 362 w 504"/>
                    <a:gd name="T83" fmla="*/ 136 h 648"/>
                    <a:gd name="T84" fmla="*/ 397 w 504"/>
                    <a:gd name="T85" fmla="*/ 106 h 648"/>
                    <a:gd name="T86" fmla="*/ 420 w 504"/>
                    <a:gd name="T87" fmla="*/ 105 h 648"/>
                    <a:gd name="T88" fmla="*/ 439 w 504"/>
                    <a:gd name="T89" fmla="*/ 114 h 648"/>
                    <a:gd name="T90" fmla="*/ 458 w 504"/>
                    <a:gd name="T91" fmla="*/ 117 h 648"/>
                    <a:gd name="T92" fmla="*/ 483 w 504"/>
                    <a:gd name="T93" fmla="*/ 111 h 648"/>
                    <a:gd name="T94" fmla="*/ 498 w 504"/>
                    <a:gd name="T95" fmla="*/ 99 h 648"/>
                    <a:gd name="T96" fmla="*/ 504 w 504"/>
                    <a:gd name="T97" fmla="*/ 81 h 6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4" h="648">
                      <a:moveTo>
                        <a:pt x="504" y="81"/>
                      </a:moveTo>
                      <a:lnTo>
                        <a:pt x="504" y="81"/>
                      </a:lnTo>
                      <a:lnTo>
                        <a:pt x="503" y="74"/>
                      </a:lnTo>
                      <a:lnTo>
                        <a:pt x="501" y="67"/>
                      </a:lnTo>
                      <a:lnTo>
                        <a:pt x="499" y="60"/>
                      </a:lnTo>
                      <a:lnTo>
                        <a:pt x="496" y="54"/>
                      </a:lnTo>
                      <a:lnTo>
                        <a:pt x="496" y="54"/>
                      </a:lnTo>
                      <a:lnTo>
                        <a:pt x="491" y="48"/>
                      </a:lnTo>
                      <a:lnTo>
                        <a:pt x="486" y="42"/>
                      </a:lnTo>
                      <a:lnTo>
                        <a:pt x="476" y="32"/>
                      </a:lnTo>
                      <a:lnTo>
                        <a:pt x="476" y="32"/>
                      </a:lnTo>
                      <a:lnTo>
                        <a:pt x="470" y="28"/>
                      </a:lnTo>
                      <a:lnTo>
                        <a:pt x="470" y="28"/>
                      </a:lnTo>
                      <a:lnTo>
                        <a:pt x="461" y="22"/>
                      </a:lnTo>
                      <a:lnTo>
                        <a:pt x="453" y="18"/>
                      </a:lnTo>
                      <a:lnTo>
                        <a:pt x="444" y="14"/>
                      </a:lnTo>
                      <a:lnTo>
                        <a:pt x="435" y="9"/>
                      </a:lnTo>
                      <a:lnTo>
                        <a:pt x="417" y="4"/>
                      </a:lnTo>
                      <a:lnTo>
                        <a:pt x="397" y="1"/>
                      </a:lnTo>
                      <a:lnTo>
                        <a:pt x="397" y="1"/>
                      </a:lnTo>
                      <a:lnTo>
                        <a:pt x="393" y="0"/>
                      </a:lnTo>
                      <a:lnTo>
                        <a:pt x="388" y="1"/>
                      </a:lnTo>
                      <a:lnTo>
                        <a:pt x="378" y="2"/>
                      </a:lnTo>
                      <a:lnTo>
                        <a:pt x="368" y="6"/>
                      </a:lnTo>
                      <a:lnTo>
                        <a:pt x="359" y="9"/>
                      </a:lnTo>
                      <a:lnTo>
                        <a:pt x="359" y="9"/>
                      </a:lnTo>
                      <a:lnTo>
                        <a:pt x="349" y="17"/>
                      </a:lnTo>
                      <a:lnTo>
                        <a:pt x="339" y="25"/>
                      </a:lnTo>
                      <a:lnTo>
                        <a:pt x="328" y="35"/>
                      </a:lnTo>
                      <a:lnTo>
                        <a:pt x="320" y="47"/>
                      </a:lnTo>
                      <a:lnTo>
                        <a:pt x="312" y="61"/>
                      </a:lnTo>
                      <a:lnTo>
                        <a:pt x="304" y="75"/>
                      </a:lnTo>
                      <a:lnTo>
                        <a:pt x="298" y="92"/>
                      </a:lnTo>
                      <a:lnTo>
                        <a:pt x="291" y="108"/>
                      </a:lnTo>
                      <a:lnTo>
                        <a:pt x="285" y="125"/>
                      </a:lnTo>
                      <a:lnTo>
                        <a:pt x="280" y="143"/>
                      </a:lnTo>
                      <a:lnTo>
                        <a:pt x="271" y="179"/>
                      </a:lnTo>
                      <a:lnTo>
                        <a:pt x="263" y="212"/>
                      </a:lnTo>
                      <a:lnTo>
                        <a:pt x="257" y="243"/>
                      </a:lnTo>
                      <a:lnTo>
                        <a:pt x="257" y="243"/>
                      </a:lnTo>
                      <a:lnTo>
                        <a:pt x="250" y="242"/>
                      </a:lnTo>
                      <a:lnTo>
                        <a:pt x="243" y="242"/>
                      </a:lnTo>
                      <a:lnTo>
                        <a:pt x="243" y="242"/>
                      </a:lnTo>
                      <a:lnTo>
                        <a:pt x="235" y="243"/>
                      </a:lnTo>
                      <a:lnTo>
                        <a:pt x="226" y="244"/>
                      </a:lnTo>
                      <a:lnTo>
                        <a:pt x="226" y="244"/>
                      </a:lnTo>
                      <a:lnTo>
                        <a:pt x="220" y="219"/>
                      </a:lnTo>
                      <a:lnTo>
                        <a:pt x="212" y="191"/>
                      </a:lnTo>
                      <a:lnTo>
                        <a:pt x="203" y="164"/>
                      </a:lnTo>
                      <a:lnTo>
                        <a:pt x="192" y="137"/>
                      </a:lnTo>
                      <a:lnTo>
                        <a:pt x="180" y="112"/>
                      </a:lnTo>
                      <a:lnTo>
                        <a:pt x="173" y="100"/>
                      </a:lnTo>
                      <a:lnTo>
                        <a:pt x="166" y="89"/>
                      </a:lnTo>
                      <a:lnTo>
                        <a:pt x="158" y="78"/>
                      </a:lnTo>
                      <a:lnTo>
                        <a:pt x="150" y="69"/>
                      </a:lnTo>
                      <a:lnTo>
                        <a:pt x="142" y="61"/>
                      </a:lnTo>
                      <a:lnTo>
                        <a:pt x="132" y="54"/>
                      </a:lnTo>
                      <a:lnTo>
                        <a:pt x="132" y="54"/>
                      </a:lnTo>
                      <a:lnTo>
                        <a:pt x="125" y="51"/>
                      </a:lnTo>
                      <a:lnTo>
                        <a:pt x="118" y="49"/>
                      </a:lnTo>
                      <a:lnTo>
                        <a:pt x="111" y="49"/>
                      </a:lnTo>
                      <a:lnTo>
                        <a:pt x="104" y="49"/>
                      </a:lnTo>
                      <a:lnTo>
                        <a:pt x="96" y="51"/>
                      </a:lnTo>
                      <a:lnTo>
                        <a:pt x="89" y="53"/>
                      </a:lnTo>
                      <a:lnTo>
                        <a:pt x="75" y="58"/>
                      </a:lnTo>
                      <a:lnTo>
                        <a:pt x="75" y="58"/>
                      </a:lnTo>
                      <a:lnTo>
                        <a:pt x="61" y="62"/>
                      </a:lnTo>
                      <a:lnTo>
                        <a:pt x="48" y="68"/>
                      </a:lnTo>
                      <a:lnTo>
                        <a:pt x="35" y="74"/>
                      </a:lnTo>
                      <a:lnTo>
                        <a:pt x="24" y="83"/>
                      </a:lnTo>
                      <a:lnTo>
                        <a:pt x="18" y="88"/>
                      </a:lnTo>
                      <a:lnTo>
                        <a:pt x="14" y="93"/>
                      </a:lnTo>
                      <a:lnTo>
                        <a:pt x="9" y="98"/>
                      </a:lnTo>
                      <a:lnTo>
                        <a:pt x="6" y="104"/>
                      </a:lnTo>
                      <a:lnTo>
                        <a:pt x="3" y="110"/>
                      </a:lnTo>
                      <a:lnTo>
                        <a:pt x="1" y="116"/>
                      </a:lnTo>
                      <a:lnTo>
                        <a:pt x="0" y="123"/>
                      </a:lnTo>
                      <a:lnTo>
                        <a:pt x="0" y="130"/>
                      </a:lnTo>
                      <a:lnTo>
                        <a:pt x="0" y="130"/>
                      </a:lnTo>
                      <a:lnTo>
                        <a:pt x="2" y="136"/>
                      </a:lnTo>
                      <a:lnTo>
                        <a:pt x="4" y="142"/>
                      </a:lnTo>
                      <a:lnTo>
                        <a:pt x="7" y="148"/>
                      </a:lnTo>
                      <a:lnTo>
                        <a:pt x="11" y="153"/>
                      </a:lnTo>
                      <a:lnTo>
                        <a:pt x="15" y="156"/>
                      </a:lnTo>
                      <a:lnTo>
                        <a:pt x="21" y="159"/>
                      </a:lnTo>
                      <a:lnTo>
                        <a:pt x="27" y="160"/>
                      </a:lnTo>
                      <a:lnTo>
                        <a:pt x="34" y="160"/>
                      </a:lnTo>
                      <a:lnTo>
                        <a:pt x="34" y="160"/>
                      </a:lnTo>
                      <a:lnTo>
                        <a:pt x="41" y="159"/>
                      </a:lnTo>
                      <a:lnTo>
                        <a:pt x="49" y="157"/>
                      </a:lnTo>
                      <a:lnTo>
                        <a:pt x="63" y="151"/>
                      </a:lnTo>
                      <a:lnTo>
                        <a:pt x="63" y="151"/>
                      </a:lnTo>
                      <a:lnTo>
                        <a:pt x="76" y="142"/>
                      </a:lnTo>
                      <a:lnTo>
                        <a:pt x="82" y="139"/>
                      </a:lnTo>
                      <a:lnTo>
                        <a:pt x="88" y="137"/>
                      </a:lnTo>
                      <a:lnTo>
                        <a:pt x="88" y="137"/>
                      </a:lnTo>
                      <a:lnTo>
                        <a:pt x="101" y="150"/>
                      </a:lnTo>
                      <a:lnTo>
                        <a:pt x="114" y="163"/>
                      </a:lnTo>
                      <a:lnTo>
                        <a:pt x="127" y="179"/>
                      </a:lnTo>
                      <a:lnTo>
                        <a:pt x="140" y="197"/>
                      </a:lnTo>
                      <a:lnTo>
                        <a:pt x="151" y="216"/>
                      </a:lnTo>
                      <a:lnTo>
                        <a:pt x="161" y="235"/>
                      </a:lnTo>
                      <a:lnTo>
                        <a:pt x="169" y="254"/>
                      </a:lnTo>
                      <a:lnTo>
                        <a:pt x="175" y="272"/>
                      </a:lnTo>
                      <a:lnTo>
                        <a:pt x="175" y="272"/>
                      </a:lnTo>
                      <a:lnTo>
                        <a:pt x="168" y="279"/>
                      </a:lnTo>
                      <a:lnTo>
                        <a:pt x="162" y="287"/>
                      </a:lnTo>
                      <a:lnTo>
                        <a:pt x="156" y="296"/>
                      </a:lnTo>
                      <a:lnTo>
                        <a:pt x="150" y="304"/>
                      </a:lnTo>
                      <a:lnTo>
                        <a:pt x="140" y="323"/>
                      </a:lnTo>
                      <a:lnTo>
                        <a:pt x="130" y="345"/>
                      </a:lnTo>
                      <a:lnTo>
                        <a:pt x="123" y="368"/>
                      </a:lnTo>
                      <a:lnTo>
                        <a:pt x="118" y="393"/>
                      </a:lnTo>
                      <a:lnTo>
                        <a:pt x="115" y="419"/>
                      </a:lnTo>
                      <a:lnTo>
                        <a:pt x="114" y="446"/>
                      </a:lnTo>
                      <a:lnTo>
                        <a:pt x="114" y="446"/>
                      </a:lnTo>
                      <a:lnTo>
                        <a:pt x="115" y="466"/>
                      </a:lnTo>
                      <a:lnTo>
                        <a:pt x="117" y="487"/>
                      </a:lnTo>
                      <a:lnTo>
                        <a:pt x="120" y="506"/>
                      </a:lnTo>
                      <a:lnTo>
                        <a:pt x="124" y="525"/>
                      </a:lnTo>
                      <a:lnTo>
                        <a:pt x="130" y="542"/>
                      </a:lnTo>
                      <a:lnTo>
                        <a:pt x="138" y="560"/>
                      </a:lnTo>
                      <a:lnTo>
                        <a:pt x="145" y="575"/>
                      </a:lnTo>
                      <a:lnTo>
                        <a:pt x="153" y="589"/>
                      </a:lnTo>
                      <a:lnTo>
                        <a:pt x="163" y="602"/>
                      </a:lnTo>
                      <a:lnTo>
                        <a:pt x="173" y="613"/>
                      </a:lnTo>
                      <a:lnTo>
                        <a:pt x="183" y="624"/>
                      </a:lnTo>
                      <a:lnTo>
                        <a:pt x="195" y="633"/>
                      </a:lnTo>
                      <a:lnTo>
                        <a:pt x="207" y="639"/>
                      </a:lnTo>
                      <a:lnTo>
                        <a:pt x="220" y="644"/>
                      </a:lnTo>
                      <a:lnTo>
                        <a:pt x="233" y="647"/>
                      </a:lnTo>
                      <a:lnTo>
                        <a:pt x="246" y="648"/>
                      </a:lnTo>
                      <a:lnTo>
                        <a:pt x="246" y="648"/>
                      </a:lnTo>
                      <a:lnTo>
                        <a:pt x="259" y="647"/>
                      </a:lnTo>
                      <a:lnTo>
                        <a:pt x="273" y="644"/>
                      </a:lnTo>
                      <a:lnTo>
                        <a:pt x="285" y="639"/>
                      </a:lnTo>
                      <a:lnTo>
                        <a:pt x="297" y="632"/>
                      </a:lnTo>
                      <a:lnTo>
                        <a:pt x="308" y="623"/>
                      </a:lnTo>
                      <a:lnTo>
                        <a:pt x="318" y="612"/>
                      </a:lnTo>
                      <a:lnTo>
                        <a:pt x="328" y="601"/>
                      </a:lnTo>
                      <a:lnTo>
                        <a:pt x="338" y="588"/>
                      </a:lnTo>
                      <a:lnTo>
                        <a:pt x="346" y="574"/>
                      </a:lnTo>
                      <a:lnTo>
                        <a:pt x="354" y="558"/>
                      </a:lnTo>
                      <a:lnTo>
                        <a:pt x="360" y="541"/>
                      </a:lnTo>
                      <a:lnTo>
                        <a:pt x="365" y="523"/>
                      </a:lnTo>
                      <a:lnTo>
                        <a:pt x="369" y="505"/>
                      </a:lnTo>
                      <a:lnTo>
                        <a:pt x="372" y="486"/>
                      </a:lnTo>
                      <a:lnTo>
                        <a:pt x="374" y="465"/>
                      </a:lnTo>
                      <a:lnTo>
                        <a:pt x="375" y="444"/>
                      </a:lnTo>
                      <a:lnTo>
                        <a:pt x="375" y="444"/>
                      </a:lnTo>
                      <a:lnTo>
                        <a:pt x="373" y="417"/>
                      </a:lnTo>
                      <a:lnTo>
                        <a:pt x="370" y="390"/>
                      </a:lnTo>
                      <a:lnTo>
                        <a:pt x="364" y="366"/>
                      </a:lnTo>
                      <a:lnTo>
                        <a:pt x="357" y="342"/>
                      </a:lnTo>
                      <a:lnTo>
                        <a:pt x="347" y="321"/>
                      </a:lnTo>
                      <a:lnTo>
                        <a:pt x="337" y="302"/>
                      </a:lnTo>
                      <a:lnTo>
                        <a:pt x="330" y="293"/>
                      </a:lnTo>
                      <a:lnTo>
                        <a:pt x="323" y="285"/>
                      </a:lnTo>
                      <a:lnTo>
                        <a:pt x="317" y="276"/>
                      </a:lnTo>
                      <a:lnTo>
                        <a:pt x="310" y="270"/>
                      </a:lnTo>
                      <a:lnTo>
                        <a:pt x="310" y="270"/>
                      </a:lnTo>
                      <a:lnTo>
                        <a:pt x="317" y="245"/>
                      </a:lnTo>
                      <a:lnTo>
                        <a:pt x="325" y="217"/>
                      </a:lnTo>
                      <a:lnTo>
                        <a:pt x="336" y="188"/>
                      </a:lnTo>
                      <a:lnTo>
                        <a:pt x="342" y="174"/>
                      </a:lnTo>
                      <a:lnTo>
                        <a:pt x="348" y="161"/>
                      </a:lnTo>
                      <a:lnTo>
                        <a:pt x="354" y="148"/>
                      </a:lnTo>
                      <a:lnTo>
                        <a:pt x="362" y="136"/>
                      </a:lnTo>
                      <a:lnTo>
                        <a:pt x="369" y="126"/>
                      </a:lnTo>
                      <a:lnTo>
                        <a:pt x="378" y="117"/>
                      </a:lnTo>
                      <a:lnTo>
                        <a:pt x="387" y="111"/>
                      </a:lnTo>
                      <a:lnTo>
                        <a:pt x="397" y="106"/>
                      </a:lnTo>
                      <a:lnTo>
                        <a:pt x="403" y="105"/>
                      </a:lnTo>
                      <a:lnTo>
                        <a:pt x="408" y="104"/>
                      </a:lnTo>
                      <a:lnTo>
                        <a:pt x="414" y="104"/>
                      </a:lnTo>
                      <a:lnTo>
                        <a:pt x="420" y="105"/>
                      </a:lnTo>
                      <a:lnTo>
                        <a:pt x="420" y="105"/>
                      </a:lnTo>
                      <a:lnTo>
                        <a:pt x="426" y="107"/>
                      </a:lnTo>
                      <a:lnTo>
                        <a:pt x="432" y="110"/>
                      </a:lnTo>
                      <a:lnTo>
                        <a:pt x="439" y="114"/>
                      </a:lnTo>
                      <a:lnTo>
                        <a:pt x="446" y="116"/>
                      </a:lnTo>
                      <a:lnTo>
                        <a:pt x="446" y="116"/>
                      </a:lnTo>
                      <a:lnTo>
                        <a:pt x="452" y="117"/>
                      </a:lnTo>
                      <a:lnTo>
                        <a:pt x="458" y="117"/>
                      </a:lnTo>
                      <a:lnTo>
                        <a:pt x="465" y="117"/>
                      </a:lnTo>
                      <a:lnTo>
                        <a:pt x="472" y="115"/>
                      </a:lnTo>
                      <a:lnTo>
                        <a:pt x="478" y="114"/>
                      </a:lnTo>
                      <a:lnTo>
                        <a:pt x="483" y="111"/>
                      </a:lnTo>
                      <a:lnTo>
                        <a:pt x="489" y="108"/>
                      </a:lnTo>
                      <a:lnTo>
                        <a:pt x="494" y="103"/>
                      </a:lnTo>
                      <a:lnTo>
                        <a:pt x="494" y="103"/>
                      </a:lnTo>
                      <a:lnTo>
                        <a:pt x="498" y="99"/>
                      </a:lnTo>
                      <a:lnTo>
                        <a:pt x="501" y="94"/>
                      </a:lnTo>
                      <a:lnTo>
                        <a:pt x="504" y="88"/>
                      </a:lnTo>
                      <a:lnTo>
                        <a:pt x="504" y="85"/>
                      </a:lnTo>
                      <a:lnTo>
                        <a:pt x="504" y="81"/>
                      </a:lnTo>
                      <a:lnTo>
                        <a:pt x="504" y="81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1" name="Freeform 39"/>
                <p:cNvSpPr/>
                <p:nvPr/>
              </p:nvSpPr>
              <p:spPr bwMode="auto">
                <a:xfrm>
                  <a:off x="5251809" y="2877244"/>
                  <a:ext cx="22225" cy="23812"/>
                </a:xfrm>
                <a:custGeom>
                  <a:avLst/>
                  <a:gdLst>
                    <a:gd name="T0" fmla="*/ 28 w 28"/>
                    <a:gd name="T1" fmla="*/ 16 h 28"/>
                    <a:gd name="T2" fmla="*/ 28 w 28"/>
                    <a:gd name="T3" fmla="*/ 16 h 28"/>
                    <a:gd name="T4" fmla="*/ 26 w 28"/>
                    <a:gd name="T5" fmla="*/ 21 h 28"/>
                    <a:gd name="T6" fmla="*/ 23 w 28"/>
                    <a:gd name="T7" fmla="*/ 25 h 28"/>
                    <a:gd name="T8" fmla="*/ 18 w 28"/>
                    <a:gd name="T9" fmla="*/ 28 h 28"/>
                    <a:gd name="T10" fmla="*/ 12 w 28"/>
                    <a:gd name="T11" fmla="*/ 28 h 28"/>
                    <a:gd name="T12" fmla="*/ 12 w 28"/>
                    <a:gd name="T13" fmla="*/ 28 h 28"/>
                    <a:gd name="T14" fmla="*/ 7 w 28"/>
                    <a:gd name="T15" fmla="*/ 26 h 28"/>
                    <a:gd name="T16" fmla="*/ 3 w 28"/>
                    <a:gd name="T17" fmla="*/ 23 h 28"/>
                    <a:gd name="T18" fmla="*/ 1 w 28"/>
                    <a:gd name="T19" fmla="*/ 18 h 28"/>
                    <a:gd name="T20" fmla="*/ 0 w 28"/>
                    <a:gd name="T21" fmla="*/ 12 h 28"/>
                    <a:gd name="T22" fmla="*/ 0 w 28"/>
                    <a:gd name="T23" fmla="*/ 12 h 28"/>
                    <a:gd name="T24" fmla="*/ 2 w 28"/>
                    <a:gd name="T25" fmla="*/ 7 h 28"/>
                    <a:gd name="T26" fmla="*/ 6 w 28"/>
                    <a:gd name="T27" fmla="*/ 3 h 28"/>
                    <a:gd name="T28" fmla="*/ 11 w 28"/>
                    <a:gd name="T29" fmla="*/ 0 h 28"/>
                    <a:gd name="T30" fmla="*/ 16 w 28"/>
                    <a:gd name="T31" fmla="*/ 0 h 28"/>
                    <a:gd name="T32" fmla="*/ 16 w 28"/>
                    <a:gd name="T33" fmla="*/ 0 h 28"/>
                    <a:gd name="T34" fmla="*/ 21 w 28"/>
                    <a:gd name="T35" fmla="*/ 2 h 28"/>
                    <a:gd name="T36" fmla="*/ 25 w 28"/>
                    <a:gd name="T37" fmla="*/ 6 h 28"/>
                    <a:gd name="T38" fmla="*/ 28 w 28"/>
                    <a:gd name="T39" fmla="*/ 10 h 28"/>
                    <a:gd name="T40" fmla="*/ 28 w 28"/>
                    <a:gd name="T41" fmla="*/ 16 h 28"/>
                    <a:gd name="T42" fmla="*/ 28 w 28"/>
                    <a:gd name="T43" fmla="*/ 1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28">
                      <a:moveTo>
                        <a:pt x="28" y="16"/>
                      </a:moveTo>
                      <a:lnTo>
                        <a:pt x="28" y="16"/>
                      </a:lnTo>
                      <a:lnTo>
                        <a:pt x="26" y="21"/>
                      </a:lnTo>
                      <a:lnTo>
                        <a:pt x="23" y="25"/>
                      </a:lnTo>
                      <a:lnTo>
                        <a:pt x="18" y="2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7" y="26"/>
                      </a:lnTo>
                      <a:lnTo>
                        <a:pt x="3" y="23"/>
                      </a:lnTo>
                      <a:lnTo>
                        <a:pt x="1" y="1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1" y="2"/>
                      </a:lnTo>
                      <a:lnTo>
                        <a:pt x="25" y="6"/>
                      </a:lnTo>
                      <a:lnTo>
                        <a:pt x="28" y="10"/>
                      </a:lnTo>
                      <a:lnTo>
                        <a:pt x="28" y="16"/>
                      </a:lnTo>
                      <a:lnTo>
                        <a:pt x="28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2" name="Freeform 40"/>
                <p:cNvSpPr/>
                <p:nvPr/>
              </p:nvSpPr>
              <p:spPr bwMode="auto">
                <a:xfrm>
                  <a:off x="5185134" y="2878832"/>
                  <a:ext cx="23812" cy="23812"/>
                </a:xfrm>
                <a:custGeom>
                  <a:avLst/>
                  <a:gdLst>
                    <a:gd name="T0" fmla="*/ 31 w 31"/>
                    <a:gd name="T1" fmla="*/ 16 h 29"/>
                    <a:gd name="T2" fmla="*/ 31 w 31"/>
                    <a:gd name="T3" fmla="*/ 16 h 29"/>
                    <a:gd name="T4" fmla="*/ 30 w 31"/>
                    <a:gd name="T5" fmla="*/ 19 h 29"/>
                    <a:gd name="T6" fmla="*/ 29 w 31"/>
                    <a:gd name="T7" fmla="*/ 22 h 29"/>
                    <a:gd name="T8" fmla="*/ 25 w 31"/>
                    <a:gd name="T9" fmla="*/ 26 h 29"/>
                    <a:gd name="T10" fmla="*/ 20 w 31"/>
                    <a:gd name="T11" fmla="*/ 29 h 29"/>
                    <a:gd name="T12" fmla="*/ 17 w 31"/>
                    <a:gd name="T13" fmla="*/ 29 h 29"/>
                    <a:gd name="T14" fmla="*/ 13 w 31"/>
                    <a:gd name="T15" fmla="*/ 29 h 29"/>
                    <a:gd name="T16" fmla="*/ 13 w 31"/>
                    <a:gd name="T17" fmla="*/ 29 h 29"/>
                    <a:gd name="T18" fmla="*/ 10 w 31"/>
                    <a:gd name="T19" fmla="*/ 29 h 29"/>
                    <a:gd name="T20" fmla="*/ 7 w 31"/>
                    <a:gd name="T21" fmla="*/ 27 h 29"/>
                    <a:gd name="T22" fmla="*/ 3 w 31"/>
                    <a:gd name="T23" fmla="*/ 24 h 29"/>
                    <a:gd name="T24" fmla="*/ 0 w 31"/>
                    <a:gd name="T25" fmla="*/ 18 h 29"/>
                    <a:gd name="T26" fmla="*/ 0 w 31"/>
                    <a:gd name="T27" fmla="*/ 16 h 29"/>
                    <a:gd name="T28" fmla="*/ 0 w 31"/>
                    <a:gd name="T29" fmla="*/ 13 h 29"/>
                    <a:gd name="T30" fmla="*/ 0 w 31"/>
                    <a:gd name="T31" fmla="*/ 13 h 29"/>
                    <a:gd name="T32" fmla="*/ 1 w 31"/>
                    <a:gd name="T33" fmla="*/ 10 h 29"/>
                    <a:gd name="T34" fmla="*/ 2 w 31"/>
                    <a:gd name="T35" fmla="*/ 7 h 29"/>
                    <a:gd name="T36" fmla="*/ 6 w 31"/>
                    <a:gd name="T37" fmla="*/ 3 h 29"/>
                    <a:gd name="T38" fmla="*/ 11 w 31"/>
                    <a:gd name="T39" fmla="*/ 0 h 29"/>
                    <a:gd name="T40" fmla="*/ 14 w 31"/>
                    <a:gd name="T41" fmla="*/ 0 h 29"/>
                    <a:gd name="T42" fmla="*/ 18 w 31"/>
                    <a:gd name="T43" fmla="*/ 0 h 29"/>
                    <a:gd name="T44" fmla="*/ 18 w 31"/>
                    <a:gd name="T45" fmla="*/ 0 h 29"/>
                    <a:gd name="T46" fmla="*/ 21 w 31"/>
                    <a:gd name="T47" fmla="*/ 0 h 29"/>
                    <a:gd name="T48" fmla="*/ 24 w 31"/>
                    <a:gd name="T49" fmla="*/ 2 h 29"/>
                    <a:gd name="T50" fmla="*/ 28 w 31"/>
                    <a:gd name="T51" fmla="*/ 5 h 29"/>
                    <a:gd name="T52" fmla="*/ 30 w 31"/>
                    <a:gd name="T53" fmla="*/ 11 h 29"/>
                    <a:gd name="T54" fmla="*/ 31 w 31"/>
                    <a:gd name="T55" fmla="*/ 13 h 29"/>
                    <a:gd name="T56" fmla="*/ 31 w 31"/>
                    <a:gd name="T57" fmla="*/ 16 h 29"/>
                    <a:gd name="T58" fmla="*/ 31 w 31"/>
                    <a:gd name="T59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" h="29">
                      <a:moveTo>
                        <a:pt x="31" y="16"/>
                      </a:moveTo>
                      <a:lnTo>
                        <a:pt x="31" y="16"/>
                      </a:lnTo>
                      <a:lnTo>
                        <a:pt x="30" y="19"/>
                      </a:lnTo>
                      <a:lnTo>
                        <a:pt x="29" y="22"/>
                      </a:lnTo>
                      <a:lnTo>
                        <a:pt x="25" y="26"/>
                      </a:lnTo>
                      <a:lnTo>
                        <a:pt x="20" y="29"/>
                      </a:lnTo>
                      <a:lnTo>
                        <a:pt x="17" y="29"/>
                      </a:lnTo>
                      <a:lnTo>
                        <a:pt x="13" y="29"/>
                      </a:lnTo>
                      <a:lnTo>
                        <a:pt x="13" y="29"/>
                      </a:lnTo>
                      <a:lnTo>
                        <a:pt x="10" y="29"/>
                      </a:lnTo>
                      <a:lnTo>
                        <a:pt x="7" y="27"/>
                      </a:lnTo>
                      <a:lnTo>
                        <a:pt x="3" y="24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" y="10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4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1" y="0"/>
                      </a:lnTo>
                      <a:lnTo>
                        <a:pt x="24" y="2"/>
                      </a:lnTo>
                      <a:lnTo>
                        <a:pt x="28" y="5"/>
                      </a:lnTo>
                      <a:lnTo>
                        <a:pt x="30" y="11"/>
                      </a:lnTo>
                      <a:lnTo>
                        <a:pt x="31" y="13"/>
                      </a:lnTo>
                      <a:lnTo>
                        <a:pt x="31" y="16"/>
                      </a:lnTo>
                      <a:lnTo>
                        <a:pt x="31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3" name="Freeform 41"/>
                <p:cNvSpPr/>
                <p:nvPr/>
              </p:nvSpPr>
              <p:spPr bwMode="auto">
                <a:xfrm>
                  <a:off x="5208946" y="2926457"/>
                  <a:ext cx="44450" cy="44450"/>
                </a:xfrm>
                <a:custGeom>
                  <a:avLst/>
                  <a:gdLst>
                    <a:gd name="T0" fmla="*/ 55 w 55"/>
                    <a:gd name="T1" fmla="*/ 20 h 56"/>
                    <a:gd name="T2" fmla="*/ 55 w 55"/>
                    <a:gd name="T3" fmla="*/ 20 h 56"/>
                    <a:gd name="T4" fmla="*/ 55 w 55"/>
                    <a:gd name="T5" fmla="*/ 24 h 56"/>
                    <a:gd name="T6" fmla="*/ 54 w 55"/>
                    <a:gd name="T7" fmla="*/ 27 h 56"/>
                    <a:gd name="T8" fmla="*/ 51 w 55"/>
                    <a:gd name="T9" fmla="*/ 33 h 56"/>
                    <a:gd name="T10" fmla="*/ 46 w 55"/>
                    <a:gd name="T11" fmla="*/ 38 h 56"/>
                    <a:gd name="T12" fmla="*/ 40 w 55"/>
                    <a:gd name="T13" fmla="*/ 43 h 56"/>
                    <a:gd name="T14" fmla="*/ 30 w 55"/>
                    <a:gd name="T15" fmla="*/ 50 h 56"/>
                    <a:gd name="T16" fmla="*/ 25 w 55"/>
                    <a:gd name="T17" fmla="*/ 53 h 56"/>
                    <a:gd name="T18" fmla="*/ 23 w 55"/>
                    <a:gd name="T19" fmla="*/ 56 h 56"/>
                    <a:gd name="T20" fmla="*/ 23 w 55"/>
                    <a:gd name="T21" fmla="*/ 56 h 56"/>
                    <a:gd name="T22" fmla="*/ 20 w 55"/>
                    <a:gd name="T23" fmla="*/ 53 h 56"/>
                    <a:gd name="T24" fmla="*/ 17 w 55"/>
                    <a:gd name="T25" fmla="*/ 49 h 56"/>
                    <a:gd name="T26" fmla="*/ 8 w 55"/>
                    <a:gd name="T27" fmla="*/ 39 h 56"/>
                    <a:gd name="T28" fmla="*/ 4 w 55"/>
                    <a:gd name="T29" fmla="*/ 33 h 56"/>
                    <a:gd name="T30" fmla="*/ 1 w 55"/>
                    <a:gd name="T31" fmla="*/ 27 h 56"/>
                    <a:gd name="T32" fmla="*/ 0 w 55"/>
                    <a:gd name="T33" fmla="*/ 21 h 56"/>
                    <a:gd name="T34" fmla="*/ 0 w 55"/>
                    <a:gd name="T35" fmla="*/ 17 h 56"/>
                    <a:gd name="T36" fmla="*/ 0 w 55"/>
                    <a:gd name="T37" fmla="*/ 14 h 56"/>
                    <a:gd name="T38" fmla="*/ 0 w 55"/>
                    <a:gd name="T39" fmla="*/ 14 h 56"/>
                    <a:gd name="T40" fmla="*/ 2 w 55"/>
                    <a:gd name="T41" fmla="*/ 10 h 56"/>
                    <a:gd name="T42" fmla="*/ 5 w 55"/>
                    <a:gd name="T43" fmla="*/ 6 h 56"/>
                    <a:gd name="T44" fmla="*/ 8 w 55"/>
                    <a:gd name="T45" fmla="*/ 3 h 56"/>
                    <a:gd name="T46" fmla="*/ 12 w 55"/>
                    <a:gd name="T47" fmla="*/ 1 h 56"/>
                    <a:gd name="T48" fmla="*/ 17 w 55"/>
                    <a:gd name="T49" fmla="*/ 0 h 56"/>
                    <a:gd name="T50" fmla="*/ 21 w 55"/>
                    <a:gd name="T51" fmla="*/ 0 h 56"/>
                    <a:gd name="T52" fmla="*/ 25 w 55"/>
                    <a:gd name="T53" fmla="*/ 1 h 56"/>
                    <a:gd name="T54" fmla="*/ 29 w 55"/>
                    <a:gd name="T55" fmla="*/ 3 h 56"/>
                    <a:gd name="T56" fmla="*/ 29 w 55"/>
                    <a:gd name="T57" fmla="*/ 3 h 56"/>
                    <a:gd name="T58" fmla="*/ 33 w 55"/>
                    <a:gd name="T59" fmla="*/ 2 h 56"/>
                    <a:gd name="T60" fmla="*/ 37 w 55"/>
                    <a:gd name="T61" fmla="*/ 2 h 56"/>
                    <a:gd name="T62" fmla="*/ 41 w 55"/>
                    <a:gd name="T63" fmla="*/ 3 h 56"/>
                    <a:gd name="T64" fmla="*/ 45 w 55"/>
                    <a:gd name="T65" fmla="*/ 5 h 56"/>
                    <a:gd name="T66" fmla="*/ 49 w 55"/>
                    <a:gd name="T67" fmla="*/ 8 h 56"/>
                    <a:gd name="T68" fmla="*/ 52 w 55"/>
                    <a:gd name="T69" fmla="*/ 12 h 56"/>
                    <a:gd name="T70" fmla="*/ 54 w 55"/>
                    <a:gd name="T71" fmla="*/ 16 h 56"/>
                    <a:gd name="T72" fmla="*/ 55 w 55"/>
                    <a:gd name="T73" fmla="*/ 20 h 56"/>
                    <a:gd name="T74" fmla="*/ 55 w 55"/>
                    <a:gd name="T75" fmla="*/ 2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5" h="56">
                      <a:moveTo>
                        <a:pt x="55" y="20"/>
                      </a:moveTo>
                      <a:lnTo>
                        <a:pt x="55" y="20"/>
                      </a:lnTo>
                      <a:lnTo>
                        <a:pt x="55" y="24"/>
                      </a:lnTo>
                      <a:lnTo>
                        <a:pt x="54" y="27"/>
                      </a:lnTo>
                      <a:lnTo>
                        <a:pt x="51" y="33"/>
                      </a:lnTo>
                      <a:lnTo>
                        <a:pt x="46" y="38"/>
                      </a:lnTo>
                      <a:lnTo>
                        <a:pt x="40" y="43"/>
                      </a:lnTo>
                      <a:lnTo>
                        <a:pt x="30" y="50"/>
                      </a:lnTo>
                      <a:lnTo>
                        <a:pt x="25" y="53"/>
                      </a:lnTo>
                      <a:lnTo>
                        <a:pt x="23" y="56"/>
                      </a:lnTo>
                      <a:lnTo>
                        <a:pt x="23" y="56"/>
                      </a:lnTo>
                      <a:lnTo>
                        <a:pt x="20" y="53"/>
                      </a:lnTo>
                      <a:lnTo>
                        <a:pt x="17" y="49"/>
                      </a:lnTo>
                      <a:lnTo>
                        <a:pt x="8" y="39"/>
                      </a:lnTo>
                      <a:lnTo>
                        <a:pt x="4" y="33"/>
                      </a:lnTo>
                      <a:lnTo>
                        <a:pt x="1" y="27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5" y="6"/>
                      </a:lnTo>
                      <a:lnTo>
                        <a:pt x="8" y="3"/>
                      </a:lnTo>
                      <a:lnTo>
                        <a:pt x="12" y="1"/>
                      </a:lnTo>
                      <a:lnTo>
                        <a:pt x="17" y="0"/>
                      </a:lnTo>
                      <a:lnTo>
                        <a:pt x="21" y="0"/>
                      </a:lnTo>
                      <a:lnTo>
                        <a:pt x="25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lnTo>
                        <a:pt x="33" y="2"/>
                      </a:lnTo>
                      <a:lnTo>
                        <a:pt x="37" y="2"/>
                      </a:lnTo>
                      <a:lnTo>
                        <a:pt x="41" y="3"/>
                      </a:lnTo>
                      <a:lnTo>
                        <a:pt x="45" y="5"/>
                      </a:lnTo>
                      <a:lnTo>
                        <a:pt x="49" y="8"/>
                      </a:lnTo>
                      <a:lnTo>
                        <a:pt x="52" y="12"/>
                      </a:lnTo>
                      <a:lnTo>
                        <a:pt x="54" y="16"/>
                      </a:lnTo>
                      <a:lnTo>
                        <a:pt x="55" y="20"/>
                      </a:lnTo>
                      <a:lnTo>
                        <a:pt x="55" y="2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4" name="Freeform 42"/>
                <p:cNvSpPr/>
                <p:nvPr/>
              </p:nvSpPr>
              <p:spPr bwMode="auto">
                <a:xfrm>
                  <a:off x="5261334" y="2880419"/>
                  <a:ext cx="11112" cy="11112"/>
                </a:xfrm>
                <a:custGeom>
                  <a:avLst/>
                  <a:gdLst>
                    <a:gd name="T0" fmla="*/ 13 w 14"/>
                    <a:gd name="T1" fmla="*/ 4 h 14"/>
                    <a:gd name="T2" fmla="*/ 13 w 14"/>
                    <a:gd name="T3" fmla="*/ 4 h 14"/>
                    <a:gd name="T4" fmla="*/ 14 w 14"/>
                    <a:gd name="T5" fmla="*/ 7 h 14"/>
                    <a:gd name="T6" fmla="*/ 13 w 14"/>
                    <a:gd name="T7" fmla="*/ 10 h 14"/>
                    <a:gd name="T8" fmla="*/ 12 w 14"/>
                    <a:gd name="T9" fmla="*/ 12 h 14"/>
                    <a:gd name="T10" fmla="*/ 10 w 14"/>
                    <a:gd name="T11" fmla="*/ 13 h 14"/>
                    <a:gd name="T12" fmla="*/ 10 w 14"/>
                    <a:gd name="T13" fmla="*/ 13 h 14"/>
                    <a:gd name="T14" fmla="*/ 7 w 14"/>
                    <a:gd name="T15" fmla="*/ 14 h 14"/>
                    <a:gd name="T16" fmla="*/ 5 w 14"/>
                    <a:gd name="T17" fmla="*/ 13 h 14"/>
                    <a:gd name="T18" fmla="*/ 2 w 14"/>
                    <a:gd name="T19" fmla="*/ 12 h 14"/>
                    <a:gd name="T20" fmla="*/ 1 w 14"/>
                    <a:gd name="T21" fmla="*/ 9 h 14"/>
                    <a:gd name="T22" fmla="*/ 1 w 14"/>
                    <a:gd name="T23" fmla="*/ 9 h 14"/>
                    <a:gd name="T24" fmla="*/ 0 w 14"/>
                    <a:gd name="T25" fmla="*/ 7 h 14"/>
                    <a:gd name="T26" fmla="*/ 1 w 14"/>
                    <a:gd name="T27" fmla="*/ 4 h 14"/>
                    <a:gd name="T28" fmla="*/ 2 w 14"/>
                    <a:gd name="T29" fmla="*/ 2 h 14"/>
                    <a:gd name="T30" fmla="*/ 5 w 14"/>
                    <a:gd name="T31" fmla="*/ 1 h 14"/>
                    <a:gd name="T32" fmla="*/ 5 w 14"/>
                    <a:gd name="T33" fmla="*/ 1 h 14"/>
                    <a:gd name="T34" fmla="*/ 7 w 14"/>
                    <a:gd name="T35" fmla="*/ 0 h 14"/>
                    <a:gd name="T36" fmla="*/ 10 w 14"/>
                    <a:gd name="T37" fmla="*/ 1 h 14"/>
                    <a:gd name="T38" fmla="*/ 12 w 14"/>
                    <a:gd name="T39" fmla="*/ 2 h 14"/>
                    <a:gd name="T40" fmla="*/ 13 w 14"/>
                    <a:gd name="T41" fmla="*/ 4 h 14"/>
                    <a:gd name="T42" fmla="*/ 13 w 14"/>
                    <a:gd name="T43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4" h="14">
                      <a:moveTo>
                        <a:pt x="13" y="4"/>
                      </a:moveTo>
                      <a:lnTo>
                        <a:pt x="13" y="4"/>
                      </a:lnTo>
                      <a:lnTo>
                        <a:pt x="14" y="7"/>
                      </a:lnTo>
                      <a:lnTo>
                        <a:pt x="13" y="10"/>
                      </a:lnTo>
                      <a:lnTo>
                        <a:pt x="12" y="12"/>
                      </a:lnTo>
                      <a:lnTo>
                        <a:pt x="10" y="13"/>
                      </a:lnTo>
                      <a:lnTo>
                        <a:pt x="10" y="13"/>
                      </a:lnTo>
                      <a:lnTo>
                        <a:pt x="7" y="14"/>
                      </a:lnTo>
                      <a:lnTo>
                        <a:pt x="5" y="13"/>
                      </a:lnTo>
                      <a:lnTo>
                        <a:pt x="2" y="12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10" y="1"/>
                      </a:lnTo>
                      <a:lnTo>
                        <a:pt x="12" y="2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5" name="Freeform 43"/>
                <p:cNvSpPr/>
                <p:nvPr/>
              </p:nvSpPr>
              <p:spPr bwMode="auto">
                <a:xfrm>
                  <a:off x="5185134" y="2880419"/>
                  <a:ext cx="12700" cy="11112"/>
                </a:xfrm>
                <a:custGeom>
                  <a:avLst/>
                  <a:gdLst>
                    <a:gd name="T0" fmla="*/ 15 w 16"/>
                    <a:gd name="T1" fmla="*/ 5 h 15"/>
                    <a:gd name="T2" fmla="*/ 15 w 16"/>
                    <a:gd name="T3" fmla="*/ 5 h 15"/>
                    <a:gd name="T4" fmla="*/ 16 w 16"/>
                    <a:gd name="T5" fmla="*/ 8 h 15"/>
                    <a:gd name="T6" fmla="*/ 15 w 16"/>
                    <a:gd name="T7" fmla="*/ 11 h 15"/>
                    <a:gd name="T8" fmla="*/ 13 w 16"/>
                    <a:gd name="T9" fmla="*/ 13 h 15"/>
                    <a:gd name="T10" fmla="*/ 10 w 16"/>
                    <a:gd name="T11" fmla="*/ 15 h 15"/>
                    <a:gd name="T12" fmla="*/ 10 w 16"/>
                    <a:gd name="T13" fmla="*/ 15 h 15"/>
                    <a:gd name="T14" fmla="*/ 8 w 16"/>
                    <a:gd name="T15" fmla="*/ 15 h 15"/>
                    <a:gd name="T16" fmla="*/ 5 w 16"/>
                    <a:gd name="T17" fmla="*/ 15 h 15"/>
                    <a:gd name="T18" fmla="*/ 2 w 16"/>
                    <a:gd name="T19" fmla="*/ 13 h 15"/>
                    <a:gd name="T20" fmla="*/ 1 w 16"/>
                    <a:gd name="T21" fmla="*/ 11 h 15"/>
                    <a:gd name="T22" fmla="*/ 1 w 16"/>
                    <a:gd name="T23" fmla="*/ 11 h 15"/>
                    <a:gd name="T24" fmla="*/ 0 w 16"/>
                    <a:gd name="T25" fmla="*/ 8 h 15"/>
                    <a:gd name="T26" fmla="*/ 1 w 16"/>
                    <a:gd name="T27" fmla="*/ 5 h 15"/>
                    <a:gd name="T28" fmla="*/ 2 w 16"/>
                    <a:gd name="T29" fmla="*/ 3 h 15"/>
                    <a:gd name="T30" fmla="*/ 5 w 16"/>
                    <a:gd name="T31" fmla="*/ 1 h 15"/>
                    <a:gd name="T32" fmla="*/ 5 w 16"/>
                    <a:gd name="T33" fmla="*/ 1 h 15"/>
                    <a:gd name="T34" fmla="*/ 8 w 16"/>
                    <a:gd name="T35" fmla="*/ 0 h 15"/>
                    <a:gd name="T36" fmla="*/ 10 w 16"/>
                    <a:gd name="T37" fmla="*/ 1 h 15"/>
                    <a:gd name="T38" fmla="*/ 13 w 16"/>
                    <a:gd name="T39" fmla="*/ 3 h 15"/>
                    <a:gd name="T40" fmla="*/ 15 w 16"/>
                    <a:gd name="T41" fmla="*/ 5 h 15"/>
                    <a:gd name="T42" fmla="*/ 15 w 16"/>
                    <a:gd name="T4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5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6" y="8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8" y="15"/>
                      </a:lnTo>
                      <a:lnTo>
                        <a:pt x="5" y="15"/>
                      </a:lnTo>
                      <a:lnTo>
                        <a:pt x="2" y="13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8" y="0"/>
                      </a:lnTo>
                      <a:lnTo>
                        <a:pt x="10" y="1"/>
                      </a:lnTo>
                      <a:lnTo>
                        <a:pt x="13" y="3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6" name="Freeform 44"/>
                <p:cNvSpPr/>
                <p:nvPr/>
              </p:nvSpPr>
              <p:spPr bwMode="auto">
                <a:xfrm>
                  <a:off x="5221646" y="2932807"/>
                  <a:ext cx="19050" cy="11112"/>
                </a:xfrm>
                <a:custGeom>
                  <a:avLst/>
                  <a:gdLst>
                    <a:gd name="T0" fmla="*/ 13 w 23"/>
                    <a:gd name="T1" fmla="*/ 0 h 14"/>
                    <a:gd name="T2" fmla="*/ 13 w 23"/>
                    <a:gd name="T3" fmla="*/ 0 h 14"/>
                    <a:gd name="T4" fmla="*/ 17 w 23"/>
                    <a:gd name="T5" fmla="*/ 1 h 14"/>
                    <a:gd name="T6" fmla="*/ 20 w 23"/>
                    <a:gd name="T7" fmla="*/ 3 h 14"/>
                    <a:gd name="T8" fmla="*/ 23 w 23"/>
                    <a:gd name="T9" fmla="*/ 6 h 14"/>
                    <a:gd name="T10" fmla="*/ 23 w 23"/>
                    <a:gd name="T11" fmla="*/ 9 h 14"/>
                    <a:gd name="T12" fmla="*/ 23 w 23"/>
                    <a:gd name="T13" fmla="*/ 9 h 14"/>
                    <a:gd name="T14" fmla="*/ 22 w 23"/>
                    <a:gd name="T15" fmla="*/ 11 h 14"/>
                    <a:gd name="T16" fmla="*/ 19 w 23"/>
                    <a:gd name="T17" fmla="*/ 13 h 14"/>
                    <a:gd name="T18" fmla="*/ 15 w 23"/>
                    <a:gd name="T19" fmla="*/ 14 h 14"/>
                    <a:gd name="T20" fmla="*/ 10 w 23"/>
                    <a:gd name="T21" fmla="*/ 14 h 14"/>
                    <a:gd name="T22" fmla="*/ 10 w 23"/>
                    <a:gd name="T23" fmla="*/ 14 h 14"/>
                    <a:gd name="T24" fmla="*/ 6 w 23"/>
                    <a:gd name="T25" fmla="*/ 12 h 14"/>
                    <a:gd name="T26" fmla="*/ 2 w 23"/>
                    <a:gd name="T27" fmla="*/ 10 h 14"/>
                    <a:gd name="T28" fmla="*/ 0 w 23"/>
                    <a:gd name="T29" fmla="*/ 7 h 14"/>
                    <a:gd name="T30" fmla="*/ 0 w 23"/>
                    <a:gd name="T31" fmla="*/ 5 h 14"/>
                    <a:gd name="T32" fmla="*/ 0 w 23"/>
                    <a:gd name="T33" fmla="*/ 5 h 14"/>
                    <a:gd name="T34" fmla="*/ 1 w 23"/>
                    <a:gd name="T35" fmla="*/ 2 h 14"/>
                    <a:gd name="T36" fmla="*/ 4 w 23"/>
                    <a:gd name="T37" fmla="*/ 0 h 14"/>
                    <a:gd name="T38" fmla="*/ 8 w 23"/>
                    <a:gd name="T39" fmla="*/ 0 h 14"/>
                    <a:gd name="T40" fmla="*/ 13 w 23"/>
                    <a:gd name="T41" fmla="*/ 0 h 14"/>
                    <a:gd name="T42" fmla="*/ 13 w 23"/>
                    <a:gd name="T4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3" h="14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0" y="3"/>
                      </a:lnTo>
                      <a:lnTo>
                        <a:pt x="23" y="6"/>
                      </a:lnTo>
                      <a:lnTo>
                        <a:pt x="23" y="9"/>
                      </a:lnTo>
                      <a:lnTo>
                        <a:pt x="23" y="9"/>
                      </a:lnTo>
                      <a:lnTo>
                        <a:pt x="22" y="11"/>
                      </a:lnTo>
                      <a:lnTo>
                        <a:pt x="19" y="13"/>
                      </a:lnTo>
                      <a:lnTo>
                        <a:pt x="15" y="14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6" y="12"/>
                      </a:lnTo>
                      <a:lnTo>
                        <a:pt x="2" y="10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7" name="Freeform 45"/>
                <p:cNvSpPr/>
                <p:nvPr/>
              </p:nvSpPr>
              <p:spPr bwMode="auto">
                <a:xfrm>
                  <a:off x="5261334" y="2926457"/>
                  <a:ext cx="141287" cy="19050"/>
                </a:xfrm>
                <a:custGeom>
                  <a:avLst/>
                  <a:gdLst>
                    <a:gd name="T0" fmla="*/ 177 w 177"/>
                    <a:gd name="T1" fmla="*/ 4 h 25"/>
                    <a:gd name="T2" fmla="*/ 177 w 177"/>
                    <a:gd name="T3" fmla="*/ 4 h 25"/>
                    <a:gd name="T4" fmla="*/ 172 w 177"/>
                    <a:gd name="T5" fmla="*/ 2 h 25"/>
                    <a:gd name="T6" fmla="*/ 165 w 177"/>
                    <a:gd name="T7" fmla="*/ 1 h 25"/>
                    <a:gd name="T8" fmla="*/ 149 w 177"/>
                    <a:gd name="T9" fmla="*/ 0 h 25"/>
                    <a:gd name="T10" fmla="*/ 149 w 177"/>
                    <a:gd name="T11" fmla="*/ 0 h 25"/>
                    <a:gd name="T12" fmla="*/ 129 w 177"/>
                    <a:gd name="T13" fmla="*/ 1 h 25"/>
                    <a:gd name="T14" fmla="*/ 105 w 177"/>
                    <a:gd name="T15" fmla="*/ 3 h 25"/>
                    <a:gd name="T16" fmla="*/ 81 w 177"/>
                    <a:gd name="T17" fmla="*/ 5 h 25"/>
                    <a:gd name="T18" fmla="*/ 58 w 177"/>
                    <a:gd name="T19" fmla="*/ 9 h 25"/>
                    <a:gd name="T20" fmla="*/ 58 w 177"/>
                    <a:gd name="T21" fmla="*/ 9 h 25"/>
                    <a:gd name="T22" fmla="*/ 37 w 177"/>
                    <a:gd name="T23" fmla="*/ 13 h 25"/>
                    <a:gd name="T24" fmla="*/ 19 w 177"/>
                    <a:gd name="T25" fmla="*/ 16 h 25"/>
                    <a:gd name="T26" fmla="*/ 19 w 177"/>
                    <a:gd name="T27" fmla="*/ 16 h 25"/>
                    <a:gd name="T28" fmla="*/ 7 w 177"/>
                    <a:gd name="T29" fmla="*/ 20 h 25"/>
                    <a:gd name="T30" fmla="*/ 7 w 177"/>
                    <a:gd name="T31" fmla="*/ 20 h 25"/>
                    <a:gd name="T32" fmla="*/ 3 w 177"/>
                    <a:gd name="T33" fmla="*/ 21 h 25"/>
                    <a:gd name="T34" fmla="*/ 3 w 177"/>
                    <a:gd name="T35" fmla="*/ 21 h 25"/>
                    <a:gd name="T36" fmla="*/ 0 w 177"/>
                    <a:gd name="T37" fmla="*/ 23 h 25"/>
                    <a:gd name="T38" fmla="*/ 3 w 177"/>
                    <a:gd name="T39" fmla="*/ 25 h 25"/>
                    <a:gd name="T40" fmla="*/ 3 w 177"/>
                    <a:gd name="T41" fmla="*/ 25 h 25"/>
                    <a:gd name="T42" fmla="*/ 4 w 177"/>
                    <a:gd name="T43" fmla="*/ 24 h 25"/>
                    <a:gd name="T44" fmla="*/ 4 w 177"/>
                    <a:gd name="T45" fmla="*/ 24 h 25"/>
                    <a:gd name="T46" fmla="*/ 12 w 177"/>
                    <a:gd name="T47" fmla="*/ 21 h 25"/>
                    <a:gd name="T48" fmla="*/ 26 w 177"/>
                    <a:gd name="T49" fmla="*/ 18 h 25"/>
                    <a:gd name="T50" fmla="*/ 26 w 177"/>
                    <a:gd name="T51" fmla="*/ 18 h 25"/>
                    <a:gd name="T52" fmla="*/ 54 w 177"/>
                    <a:gd name="T53" fmla="*/ 13 h 25"/>
                    <a:gd name="T54" fmla="*/ 86 w 177"/>
                    <a:gd name="T55" fmla="*/ 8 h 25"/>
                    <a:gd name="T56" fmla="*/ 120 w 177"/>
                    <a:gd name="T57" fmla="*/ 4 h 25"/>
                    <a:gd name="T58" fmla="*/ 149 w 177"/>
                    <a:gd name="T59" fmla="*/ 3 h 25"/>
                    <a:gd name="T60" fmla="*/ 149 w 177"/>
                    <a:gd name="T61" fmla="*/ 3 h 25"/>
                    <a:gd name="T62" fmla="*/ 165 w 177"/>
                    <a:gd name="T63" fmla="*/ 4 h 25"/>
                    <a:gd name="T64" fmla="*/ 171 w 177"/>
                    <a:gd name="T65" fmla="*/ 5 h 25"/>
                    <a:gd name="T66" fmla="*/ 175 w 177"/>
                    <a:gd name="T67" fmla="*/ 6 h 25"/>
                    <a:gd name="T68" fmla="*/ 177 w 177"/>
                    <a:gd name="T69" fmla="*/ 4 h 25"/>
                    <a:gd name="T70" fmla="*/ 177 w 177"/>
                    <a:gd name="T71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77" h="25">
                      <a:moveTo>
                        <a:pt x="177" y="4"/>
                      </a:moveTo>
                      <a:lnTo>
                        <a:pt x="177" y="4"/>
                      </a:lnTo>
                      <a:lnTo>
                        <a:pt x="172" y="2"/>
                      </a:lnTo>
                      <a:lnTo>
                        <a:pt x="165" y="1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29" y="1"/>
                      </a:lnTo>
                      <a:lnTo>
                        <a:pt x="105" y="3"/>
                      </a:lnTo>
                      <a:lnTo>
                        <a:pt x="81" y="5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37" y="13"/>
                      </a:lnTo>
                      <a:lnTo>
                        <a:pt x="19" y="16"/>
                      </a:lnTo>
                      <a:lnTo>
                        <a:pt x="19" y="16"/>
                      </a:lnTo>
                      <a:lnTo>
                        <a:pt x="7" y="20"/>
                      </a:lnTo>
                      <a:lnTo>
                        <a:pt x="7" y="20"/>
                      </a:lnTo>
                      <a:lnTo>
                        <a:pt x="3" y="21"/>
                      </a:lnTo>
                      <a:lnTo>
                        <a:pt x="3" y="21"/>
                      </a:lnTo>
                      <a:lnTo>
                        <a:pt x="0" y="23"/>
                      </a:lnTo>
                      <a:lnTo>
                        <a:pt x="3" y="25"/>
                      </a:lnTo>
                      <a:lnTo>
                        <a:pt x="3" y="25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12" y="21"/>
                      </a:lnTo>
                      <a:lnTo>
                        <a:pt x="26" y="18"/>
                      </a:lnTo>
                      <a:lnTo>
                        <a:pt x="26" y="18"/>
                      </a:lnTo>
                      <a:lnTo>
                        <a:pt x="54" y="13"/>
                      </a:lnTo>
                      <a:lnTo>
                        <a:pt x="86" y="8"/>
                      </a:lnTo>
                      <a:lnTo>
                        <a:pt x="120" y="4"/>
                      </a:lnTo>
                      <a:lnTo>
                        <a:pt x="149" y="3"/>
                      </a:lnTo>
                      <a:lnTo>
                        <a:pt x="149" y="3"/>
                      </a:lnTo>
                      <a:lnTo>
                        <a:pt x="165" y="4"/>
                      </a:lnTo>
                      <a:lnTo>
                        <a:pt x="171" y="5"/>
                      </a:lnTo>
                      <a:lnTo>
                        <a:pt x="175" y="6"/>
                      </a:lnTo>
                      <a:lnTo>
                        <a:pt x="177" y="4"/>
                      </a:lnTo>
                      <a:lnTo>
                        <a:pt x="177" y="4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8" name="Freeform 46"/>
                <p:cNvSpPr/>
                <p:nvPr/>
              </p:nvSpPr>
              <p:spPr bwMode="auto">
                <a:xfrm>
                  <a:off x="5269271" y="2966144"/>
                  <a:ext cx="119062" cy="60325"/>
                </a:xfrm>
                <a:custGeom>
                  <a:avLst/>
                  <a:gdLst>
                    <a:gd name="T0" fmla="*/ 150 w 150"/>
                    <a:gd name="T1" fmla="*/ 75 h 77"/>
                    <a:gd name="T2" fmla="*/ 150 w 150"/>
                    <a:gd name="T3" fmla="*/ 75 h 77"/>
                    <a:gd name="T4" fmla="*/ 146 w 150"/>
                    <a:gd name="T5" fmla="*/ 70 h 77"/>
                    <a:gd name="T6" fmla="*/ 140 w 150"/>
                    <a:gd name="T7" fmla="*/ 64 h 77"/>
                    <a:gd name="T8" fmla="*/ 124 w 150"/>
                    <a:gd name="T9" fmla="*/ 53 h 77"/>
                    <a:gd name="T10" fmla="*/ 124 w 150"/>
                    <a:gd name="T11" fmla="*/ 53 h 77"/>
                    <a:gd name="T12" fmla="*/ 108 w 150"/>
                    <a:gd name="T13" fmla="*/ 43 h 77"/>
                    <a:gd name="T14" fmla="*/ 91 w 150"/>
                    <a:gd name="T15" fmla="*/ 34 h 77"/>
                    <a:gd name="T16" fmla="*/ 73 w 150"/>
                    <a:gd name="T17" fmla="*/ 26 h 77"/>
                    <a:gd name="T18" fmla="*/ 56 w 150"/>
                    <a:gd name="T19" fmla="*/ 18 h 77"/>
                    <a:gd name="T20" fmla="*/ 56 w 150"/>
                    <a:gd name="T21" fmla="*/ 18 h 77"/>
                    <a:gd name="T22" fmla="*/ 38 w 150"/>
                    <a:gd name="T23" fmla="*/ 10 h 77"/>
                    <a:gd name="T24" fmla="*/ 24 w 150"/>
                    <a:gd name="T25" fmla="*/ 5 h 77"/>
                    <a:gd name="T26" fmla="*/ 24 w 150"/>
                    <a:gd name="T27" fmla="*/ 5 h 77"/>
                    <a:gd name="T28" fmla="*/ 12 w 150"/>
                    <a:gd name="T29" fmla="*/ 1 h 77"/>
                    <a:gd name="T30" fmla="*/ 3 w 150"/>
                    <a:gd name="T31" fmla="*/ 0 h 77"/>
                    <a:gd name="T32" fmla="*/ 3 w 150"/>
                    <a:gd name="T33" fmla="*/ 0 h 77"/>
                    <a:gd name="T34" fmla="*/ 0 w 150"/>
                    <a:gd name="T35" fmla="*/ 0 h 77"/>
                    <a:gd name="T36" fmla="*/ 1 w 150"/>
                    <a:gd name="T37" fmla="*/ 3 h 77"/>
                    <a:gd name="T38" fmla="*/ 1 w 150"/>
                    <a:gd name="T39" fmla="*/ 3 h 77"/>
                    <a:gd name="T40" fmla="*/ 3 w 150"/>
                    <a:gd name="T41" fmla="*/ 3 h 77"/>
                    <a:gd name="T42" fmla="*/ 3 w 150"/>
                    <a:gd name="T43" fmla="*/ 3 h 77"/>
                    <a:gd name="T44" fmla="*/ 8 w 150"/>
                    <a:gd name="T45" fmla="*/ 3 h 77"/>
                    <a:gd name="T46" fmla="*/ 15 w 150"/>
                    <a:gd name="T47" fmla="*/ 5 h 77"/>
                    <a:gd name="T48" fmla="*/ 32 w 150"/>
                    <a:gd name="T49" fmla="*/ 11 h 77"/>
                    <a:gd name="T50" fmla="*/ 32 w 150"/>
                    <a:gd name="T51" fmla="*/ 11 h 77"/>
                    <a:gd name="T52" fmla="*/ 49 w 150"/>
                    <a:gd name="T53" fmla="*/ 18 h 77"/>
                    <a:gd name="T54" fmla="*/ 66 w 150"/>
                    <a:gd name="T55" fmla="*/ 26 h 77"/>
                    <a:gd name="T56" fmla="*/ 84 w 150"/>
                    <a:gd name="T57" fmla="*/ 34 h 77"/>
                    <a:gd name="T58" fmla="*/ 101 w 150"/>
                    <a:gd name="T59" fmla="*/ 43 h 77"/>
                    <a:gd name="T60" fmla="*/ 101 w 150"/>
                    <a:gd name="T61" fmla="*/ 43 h 77"/>
                    <a:gd name="T62" fmla="*/ 117 w 150"/>
                    <a:gd name="T63" fmla="*/ 52 h 77"/>
                    <a:gd name="T64" fmla="*/ 131 w 150"/>
                    <a:gd name="T65" fmla="*/ 61 h 77"/>
                    <a:gd name="T66" fmla="*/ 131 w 150"/>
                    <a:gd name="T67" fmla="*/ 61 h 77"/>
                    <a:gd name="T68" fmla="*/ 141 w 150"/>
                    <a:gd name="T69" fmla="*/ 69 h 77"/>
                    <a:gd name="T70" fmla="*/ 148 w 150"/>
                    <a:gd name="T71" fmla="*/ 77 h 77"/>
                    <a:gd name="T72" fmla="*/ 150 w 150"/>
                    <a:gd name="T73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0" h="77">
                      <a:moveTo>
                        <a:pt x="150" y="75"/>
                      </a:moveTo>
                      <a:lnTo>
                        <a:pt x="150" y="75"/>
                      </a:lnTo>
                      <a:lnTo>
                        <a:pt x="146" y="70"/>
                      </a:lnTo>
                      <a:lnTo>
                        <a:pt x="140" y="64"/>
                      </a:lnTo>
                      <a:lnTo>
                        <a:pt x="124" y="53"/>
                      </a:lnTo>
                      <a:lnTo>
                        <a:pt x="124" y="53"/>
                      </a:lnTo>
                      <a:lnTo>
                        <a:pt x="108" y="43"/>
                      </a:lnTo>
                      <a:lnTo>
                        <a:pt x="91" y="34"/>
                      </a:lnTo>
                      <a:lnTo>
                        <a:pt x="73" y="26"/>
                      </a:lnTo>
                      <a:lnTo>
                        <a:pt x="56" y="18"/>
                      </a:lnTo>
                      <a:lnTo>
                        <a:pt x="56" y="18"/>
                      </a:lnTo>
                      <a:lnTo>
                        <a:pt x="38" y="10"/>
                      </a:lnTo>
                      <a:lnTo>
                        <a:pt x="24" y="5"/>
                      </a:lnTo>
                      <a:lnTo>
                        <a:pt x="24" y="5"/>
                      </a:lnTo>
                      <a:lnTo>
                        <a:pt x="12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8" y="3"/>
                      </a:lnTo>
                      <a:lnTo>
                        <a:pt x="15" y="5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49" y="18"/>
                      </a:lnTo>
                      <a:lnTo>
                        <a:pt x="66" y="26"/>
                      </a:lnTo>
                      <a:lnTo>
                        <a:pt x="84" y="34"/>
                      </a:lnTo>
                      <a:lnTo>
                        <a:pt x="101" y="43"/>
                      </a:lnTo>
                      <a:lnTo>
                        <a:pt x="101" y="43"/>
                      </a:lnTo>
                      <a:lnTo>
                        <a:pt x="117" y="52"/>
                      </a:lnTo>
                      <a:lnTo>
                        <a:pt x="131" y="61"/>
                      </a:lnTo>
                      <a:lnTo>
                        <a:pt x="131" y="61"/>
                      </a:lnTo>
                      <a:lnTo>
                        <a:pt x="141" y="69"/>
                      </a:lnTo>
                      <a:lnTo>
                        <a:pt x="148" y="77"/>
                      </a:lnTo>
                      <a:lnTo>
                        <a:pt x="150" y="7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09" name="Freeform 47"/>
                <p:cNvSpPr/>
                <p:nvPr/>
              </p:nvSpPr>
              <p:spPr bwMode="auto">
                <a:xfrm>
                  <a:off x="5266096" y="2953444"/>
                  <a:ext cx="131762" cy="25400"/>
                </a:xfrm>
                <a:custGeom>
                  <a:avLst/>
                  <a:gdLst>
                    <a:gd name="T0" fmla="*/ 165 w 165"/>
                    <a:gd name="T1" fmla="*/ 31 h 33"/>
                    <a:gd name="T2" fmla="*/ 165 w 165"/>
                    <a:gd name="T3" fmla="*/ 31 h 33"/>
                    <a:gd name="T4" fmla="*/ 162 w 165"/>
                    <a:gd name="T5" fmla="*/ 28 h 33"/>
                    <a:gd name="T6" fmla="*/ 156 w 165"/>
                    <a:gd name="T7" fmla="*/ 24 h 33"/>
                    <a:gd name="T8" fmla="*/ 156 w 165"/>
                    <a:gd name="T9" fmla="*/ 24 h 33"/>
                    <a:gd name="T10" fmla="*/ 143 w 165"/>
                    <a:gd name="T11" fmla="*/ 20 h 33"/>
                    <a:gd name="T12" fmla="*/ 126 w 165"/>
                    <a:gd name="T13" fmla="*/ 16 h 33"/>
                    <a:gd name="T14" fmla="*/ 105 w 165"/>
                    <a:gd name="T15" fmla="*/ 11 h 33"/>
                    <a:gd name="T16" fmla="*/ 84 w 165"/>
                    <a:gd name="T17" fmla="*/ 8 h 33"/>
                    <a:gd name="T18" fmla="*/ 84 w 165"/>
                    <a:gd name="T19" fmla="*/ 8 h 33"/>
                    <a:gd name="T20" fmla="*/ 42 w 165"/>
                    <a:gd name="T21" fmla="*/ 2 h 33"/>
                    <a:gd name="T22" fmla="*/ 25 w 165"/>
                    <a:gd name="T23" fmla="*/ 0 h 33"/>
                    <a:gd name="T24" fmla="*/ 11 w 165"/>
                    <a:gd name="T25" fmla="*/ 0 h 33"/>
                    <a:gd name="T26" fmla="*/ 11 w 165"/>
                    <a:gd name="T27" fmla="*/ 0 h 33"/>
                    <a:gd name="T28" fmla="*/ 4 w 165"/>
                    <a:gd name="T29" fmla="*/ 0 h 33"/>
                    <a:gd name="T30" fmla="*/ 4 w 165"/>
                    <a:gd name="T31" fmla="*/ 0 h 33"/>
                    <a:gd name="T32" fmla="*/ 0 w 165"/>
                    <a:gd name="T33" fmla="*/ 1 h 33"/>
                    <a:gd name="T34" fmla="*/ 1 w 165"/>
                    <a:gd name="T35" fmla="*/ 4 h 33"/>
                    <a:gd name="T36" fmla="*/ 1 w 165"/>
                    <a:gd name="T37" fmla="*/ 4 h 33"/>
                    <a:gd name="T38" fmla="*/ 5 w 165"/>
                    <a:gd name="T39" fmla="*/ 3 h 33"/>
                    <a:gd name="T40" fmla="*/ 5 w 165"/>
                    <a:gd name="T41" fmla="*/ 3 h 33"/>
                    <a:gd name="T42" fmla="*/ 11 w 165"/>
                    <a:gd name="T43" fmla="*/ 3 h 33"/>
                    <a:gd name="T44" fmla="*/ 11 w 165"/>
                    <a:gd name="T45" fmla="*/ 3 h 33"/>
                    <a:gd name="T46" fmla="*/ 27 w 165"/>
                    <a:gd name="T47" fmla="*/ 3 h 33"/>
                    <a:gd name="T48" fmla="*/ 48 w 165"/>
                    <a:gd name="T49" fmla="*/ 6 h 33"/>
                    <a:gd name="T50" fmla="*/ 72 w 165"/>
                    <a:gd name="T51" fmla="*/ 9 h 33"/>
                    <a:gd name="T52" fmla="*/ 96 w 165"/>
                    <a:gd name="T53" fmla="*/ 13 h 33"/>
                    <a:gd name="T54" fmla="*/ 96 w 165"/>
                    <a:gd name="T55" fmla="*/ 13 h 33"/>
                    <a:gd name="T56" fmla="*/ 120 w 165"/>
                    <a:gd name="T57" fmla="*/ 17 h 33"/>
                    <a:gd name="T58" fmla="*/ 140 w 165"/>
                    <a:gd name="T59" fmla="*/ 22 h 33"/>
                    <a:gd name="T60" fmla="*/ 140 w 165"/>
                    <a:gd name="T61" fmla="*/ 22 h 33"/>
                    <a:gd name="T62" fmla="*/ 155 w 165"/>
                    <a:gd name="T63" fmla="*/ 28 h 33"/>
                    <a:gd name="T64" fmla="*/ 155 w 165"/>
                    <a:gd name="T65" fmla="*/ 28 h 33"/>
                    <a:gd name="T66" fmla="*/ 160 w 165"/>
                    <a:gd name="T67" fmla="*/ 31 h 33"/>
                    <a:gd name="T68" fmla="*/ 163 w 165"/>
                    <a:gd name="T69" fmla="*/ 33 h 33"/>
                    <a:gd name="T70" fmla="*/ 165 w 165"/>
                    <a:gd name="T71" fmla="*/ 3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5" h="33">
                      <a:moveTo>
                        <a:pt x="165" y="31"/>
                      </a:moveTo>
                      <a:lnTo>
                        <a:pt x="165" y="31"/>
                      </a:lnTo>
                      <a:lnTo>
                        <a:pt x="162" y="28"/>
                      </a:lnTo>
                      <a:lnTo>
                        <a:pt x="156" y="24"/>
                      </a:lnTo>
                      <a:lnTo>
                        <a:pt x="156" y="24"/>
                      </a:lnTo>
                      <a:lnTo>
                        <a:pt x="143" y="20"/>
                      </a:lnTo>
                      <a:lnTo>
                        <a:pt x="126" y="16"/>
                      </a:lnTo>
                      <a:lnTo>
                        <a:pt x="105" y="11"/>
                      </a:lnTo>
                      <a:lnTo>
                        <a:pt x="84" y="8"/>
                      </a:lnTo>
                      <a:lnTo>
                        <a:pt x="84" y="8"/>
                      </a:lnTo>
                      <a:lnTo>
                        <a:pt x="42" y="2"/>
                      </a:lnTo>
                      <a:lnTo>
                        <a:pt x="2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11" y="3"/>
                      </a:lnTo>
                      <a:lnTo>
                        <a:pt x="11" y="3"/>
                      </a:lnTo>
                      <a:lnTo>
                        <a:pt x="27" y="3"/>
                      </a:lnTo>
                      <a:lnTo>
                        <a:pt x="48" y="6"/>
                      </a:lnTo>
                      <a:lnTo>
                        <a:pt x="72" y="9"/>
                      </a:lnTo>
                      <a:lnTo>
                        <a:pt x="96" y="13"/>
                      </a:lnTo>
                      <a:lnTo>
                        <a:pt x="96" y="13"/>
                      </a:lnTo>
                      <a:lnTo>
                        <a:pt x="120" y="17"/>
                      </a:lnTo>
                      <a:lnTo>
                        <a:pt x="140" y="22"/>
                      </a:lnTo>
                      <a:lnTo>
                        <a:pt x="140" y="22"/>
                      </a:lnTo>
                      <a:lnTo>
                        <a:pt x="155" y="28"/>
                      </a:lnTo>
                      <a:lnTo>
                        <a:pt x="155" y="28"/>
                      </a:lnTo>
                      <a:lnTo>
                        <a:pt x="160" y="31"/>
                      </a:lnTo>
                      <a:lnTo>
                        <a:pt x="163" y="33"/>
                      </a:lnTo>
                      <a:lnTo>
                        <a:pt x="165" y="3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0" name="Freeform 48"/>
                <p:cNvSpPr/>
                <p:nvPr/>
              </p:nvSpPr>
              <p:spPr bwMode="auto">
                <a:xfrm>
                  <a:off x="5059721" y="2942332"/>
                  <a:ext cx="142875" cy="11112"/>
                </a:xfrm>
                <a:custGeom>
                  <a:avLst/>
                  <a:gdLst>
                    <a:gd name="T0" fmla="*/ 2 w 179"/>
                    <a:gd name="T1" fmla="*/ 10 h 14"/>
                    <a:gd name="T2" fmla="*/ 2 w 179"/>
                    <a:gd name="T3" fmla="*/ 10 h 14"/>
                    <a:gd name="T4" fmla="*/ 5 w 179"/>
                    <a:gd name="T5" fmla="*/ 8 h 14"/>
                    <a:gd name="T6" fmla="*/ 10 w 179"/>
                    <a:gd name="T7" fmla="*/ 7 h 14"/>
                    <a:gd name="T8" fmla="*/ 23 w 179"/>
                    <a:gd name="T9" fmla="*/ 5 h 14"/>
                    <a:gd name="T10" fmla="*/ 23 w 179"/>
                    <a:gd name="T11" fmla="*/ 5 h 14"/>
                    <a:gd name="T12" fmla="*/ 41 w 179"/>
                    <a:gd name="T13" fmla="*/ 4 h 14"/>
                    <a:gd name="T14" fmla="*/ 60 w 179"/>
                    <a:gd name="T15" fmla="*/ 3 h 14"/>
                    <a:gd name="T16" fmla="*/ 60 w 179"/>
                    <a:gd name="T17" fmla="*/ 3 h 14"/>
                    <a:gd name="T18" fmla="*/ 98 w 179"/>
                    <a:gd name="T19" fmla="*/ 4 h 14"/>
                    <a:gd name="T20" fmla="*/ 135 w 179"/>
                    <a:gd name="T21" fmla="*/ 7 h 14"/>
                    <a:gd name="T22" fmla="*/ 135 w 179"/>
                    <a:gd name="T23" fmla="*/ 7 h 14"/>
                    <a:gd name="T24" fmla="*/ 163 w 179"/>
                    <a:gd name="T25" fmla="*/ 11 h 14"/>
                    <a:gd name="T26" fmla="*/ 163 w 179"/>
                    <a:gd name="T27" fmla="*/ 11 h 14"/>
                    <a:gd name="T28" fmla="*/ 173 w 179"/>
                    <a:gd name="T29" fmla="*/ 13 h 14"/>
                    <a:gd name="T30" fmla="*/ 173 w 179"/>
                    <a:gd name="T31" fmla="*/ 13 h 14"/>
                    <a:gd name="T32" fmla="*/ 175 w 179"/>
                    <a:gd name="T33" fmla="*/ 14 h 14"/>
                    <a:gd name="T34" fmla="*/ 175 w 179"/>
                    <a:gd name="T35" fmla="*/ 14 h 14"/>
                    <a:gd name="T36" fmla="*/ 176 w 179"/>
                    <a:gd name="T37" fmla="*/ 14 h 14"/>
                    <a:gd name="T38" fmla="*/ 179 w 179"/>
                    <a:gd name="T39" fmla="*/ 12 h 14"/>
                    <a:gd name="T40" fmla="*/ 179 w 179"/>
                    <a:gd name="T41" fmla="*/ 12 h 14"/>
                    <a:gd name="T42" fmla="*/ 177 w 179"/>
                    <a:gd name="T43" fmla="*/ 11 h 14"/>
                    <a:gd name="T44" fmla="*/ 177 w 179"/>
                    <a:gd name="T45" fmla="*/ 11 h 14"/>
                    <a:gd name="T46" fmla="*/ 169 w 179"/>
                    <a:gd name="T47" fmla="*/ 9 h 14"/>
                    <a:gd name="T48" fmla="*/ 159 w 179"/>
                    <a:gd name="T49" fmla="*/ 7 h 14"/>
                    <a:gd name="T50" fmla="*/ 159 w 179"/>
                    <a:gd name="T51" fmla="*/ 7 h 14"/>
                    <a:gd name="T52" fmla="*/ 139 w 179"/>
                    <a:gd name="T53" fmla="*/ 5 h 14"/>
                    <a:gd name="T54" fmla="*/ 115 w 179"/>
                    <a:gd name="T55" fmla="*/ 2 h 14"/>
                    <a:gd name="T56" fmla="*/ 87 w 179"/>
                    <a:gd name="T57" fmla="*/ 1 h 14"/>
                    <a:gd name="T58" fmla="*/ 60 w 179"/>
                    <a:gd name="T59" fmla="*/ 0 h 14"/>
                    <a:gd name="T60" fmla="*/ 60 w 179"/>
                    <a:gd name="T61" fmla="*/ 0 h 14"/>
                    <a:gd name="T62" fmla="*/ 41 w 179"/>
                    <a:gd name="T63" fmla="*/ 1 h 14"/>
                    <a:gd name="T64" fmla="*/ 23 w 179"/>
                    <a:gd name="T65" fmla="*/ 2 h 14"/>
                    <a:gd name="T66" fmla="*/ 23 w 179"/>
                    <a:gd name="T67" fmla="*/ 2 h 14"/>
                    <a:gd name="T68" fmla="*/ 10 w 179"/>
                    <a:gd name="T69" fmla="*/ 4 h 14"/>
                    <a:gd name="T70" fmla="*/ 4 w 179"/>
                    <a:gd name="T71" fmla="*/ 5 h 14"/>
                    <a:gd name="T72" fmla="*/ 0 w 179"/>
                    <a:gd name="T73" fmla="*/ 7 h 14"/>
                    <a:gd name="T74" fmla="*/ 2 w 179"/>
                    <a:gd name="T75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9" h="14">
                      <a:moveTo>
                        <a:pt x="2" y="10"/>
                      </a:moveTo>
                      <a:lnTo>
                        <a:pt x="2" y="10"/>
                      </a:lnTo>
                      <a:lnTo>
                        <a:pt x="5" y="8"/>
                      </a:lnTo>
                      <a:lnTo>
                        <a:pt x="10" y="7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41" y="4"/>
                      </a:lnTo>
                      <a:lnTo>
                        <a:pt x="60" y="3"/>
                      </a:lnTo>
                      <a:lnTo>
                        <a:pt x="60" y="3"/>
                      </a:lnTo>
                      <a:lnTo>
                        <a:pt x="98" y="4"/>
                      </a:lnTo>
                      <a:lnTo>
                        <a:pt x="135" y="7"/>
                      </a:lnTo>
                      <a:lnTo>
                        <a:pt x="135" y="7"/>
                      </a:lnTo>
                      <a:lnTo>
                        <a:pt x="163" y="11"/>
                      </a:lnTo>
                      <a:lnTo>
                        <a:pt x="163" y="11"/>
                      </a:lnTo>
                      <a:lnTo>
                        <a:pt x="173" y="13"/>
                      </a:lnTo>
                      <a:lnTo>
                        <a:pt x="173" y="13"/>
                      </a:lnTo>
                      <a:lnTo>
                        <a:pt x="175" y="14"/>
                      </a:lnTo>
                      <a:lnTo>
                        <a:pt x="175" y="14"/>
                      </a:lnTo>
                      <a:lnTo>
                        <a:pt x="176" y="14"/>
                      </a:lnTo>
                      <a:lnTo>
                        <a:pt x="179" y="12"/>
                      </a:lnTo>
                      <a:lnTo>
                        <a:pt x="179" y="12"/>
                      </a:lnTo>
                      <a:lnTo>
                        <a:pt x="177" y="11"/>
                      </a:lnTo>
                      <a:lnTo>
                        <a:pt x="177" y="11"/>
                      </a:lnTo>
                      <a:lnTo>
                        <a:pt x="169" y="9"/>
                      </a:lnTo>
                      <a:lnTo>
                        <a:pt x="159" y="7"/>
                      </a:lnTo>
                      <a:lnTo>
                        <a:pt x="159" y="7"/>
                      </a:lnTo>
                      <a:lnTo>
                        <a:pt x="139" y="5"/>
                      </a:lnTo>
                      <a:lnTo>
                        <a:pt x="115" y="2"/>
                      </a:lnTo>
                      <a:lnTo>
                        <a:pt x="87" y="1"/>
                      </a:lnTo>
                      <a:lnTo>
                        <a:pt x="60" y="0"/>
                      </a:lnTo>
                      <a:lnTo>
                        <a:pt x="60" y="0"/>
                      </a:lnTo>
                      <a:lnTo>
                        <a:pt x="41" y="1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0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1" name="Freeform 49"/>
                <p:cNvSpPr/>
                <p:nvPr/>
              </p:nvSpPr>
              <p:spPr bwMode="auto">
                <a:xfrm>
                  <a:off x="5081946" y="2974082"/>
                  <a:ext cx="114300" cy="69850"/>
                </a:xfrm>
                <a:custGeom>
                  <a:avLst/>
                  <a:gdLst>
                    <a:gd name="T0" fmla="*/ 3 w 145"/>
                    <a:gd name="T1" fmla="*/ 89 h 89"/>
                    <a:gd name="T2" fmla="*/ 3 w 145"/>
                    <a:gd name="T3" fmla="*/ 89 h 89"/>
                    <a:gd name="T4" fmla="*/ 7 w 145"/>
                    <a:gd name="T5" fmla="*/ 84 h 89"/>
                    <a:gd name="T6" fmla="*/ 13 w 145"/>
                    <a:gd name="T7" fmla="*/ 78 h 89"/>
                    <a:gd name="T8" fmla="*/ 28 w 145"/>
                    <a:gd name="T9" fmla="*/ 64 h 89"/>
                    <a:gd name="T10" fmla="*/ 28 w 145"/>
                    <a:gd name="T11" fmla="*/ 64 h 89"/>
                    <a:gd name="T12" fmla="*/ 43 w 145"/>
                    <a:gd name="T13" fmla="*/ 54 h 89"/>
                    <a:gd name="T14" fmla="*/ 59 w 145"/>
                    <a:gd name="T15" fmla="*/ 43 h 89"/>
                    <a:gd name="T16" fmla="*/ 76 w 145"/>
                    <a:gd name="T17" fmla="*/ 33 h 89"/>
                    <a:gd name="T18" fmla="*/ 94 w 145"/>
                    <a:gd name="T19" fmla="*/ 24 h 89"/>
                    <a:gd name="T20" fmla="*/ 94 w 145"/>
                    <a:gd name="T21" fmla="*/ 24 h 89"/>
                    <a:gd name="T22" fmla="*/ 110 w 145"/>
                    <a:gd name="T23" fmla="*/ 16 h 89"/>
                    <a:gd name="T24" fmla="*/ 124 w 145"/>
                    <a:gd name="T25" fmla="*/ 9 h 89"/>
                    <a:gd name="T26" fmla="*/ 124 w 145"/>
                    <a:gd name="T27" fmla="*/ 9 h 89"/>
                    <a:gd name="T28" fmla="*/ 135 w 145"/>
                    <a:gd name="T29" fmla="*/ 5 h 89"/>
                    <a:gd name="T30" fmla="*/ 142 w 145"/>
                    <a:gd name="T31" fmla="*/ 4 h 89"/>
                    <a:gd name="T32" fmla="*/ 142 w 145"/>
                    <a:gd name="T33" fmla="*/ 4 h 89"/>
                    <a:gd name="T34" fmla="*/ 145 w 145"/>
                    <a:gd name="T35" fmla="*/ 4 h 89"/>
                    <a:gd name="T36" fmla="*/ 145 w 145"/>
                    <a:gd name="T37" fmla="*/ 0 h 89"/>
                    <a:gd name="T38" fmla="*/ 145 w 145"/>
                    <a:gd name="T39" fmla="*/ 0 h 89"/>
                    <a:gd name="T40" fmla="*/ 142 w 145"/>
                    <a:gd name="T41" fmla="*/ 0 h 89"/>
                    <a:gd name="T42" fmla="*/ 142 w 145"/>
                    <a:gd name="T43" fmla="*/ 0 h 89"/>
                    <a:gd name="T44" fmla="*/ 137 w 145"/>
                    <a:gd name="T45" fmla="*/ 1 h 89"/>
                    <a:gd name="T46" fmla="*/ 131 w 145"/>
                    <a:gd name="T47" fmla="*/ 3 h 89"/>
                    <a:gd name="T48" fmla="*/ 131 w 145"/>
                    <a:gd name="T49" fmla="*/ 3 h 89"/>
                    <a:gd name="T50" fmla="*/ 116 w 145"/>
                    <a:gd name="T51" fmla="*/ 9 h 89"/>
                    <a:gd name="T52" fmla="*/ 98 w 145"/>
                    <a:gd name="T53" fmla="*/ 18 h 89"/>
                    <a:gd name="T54" fmla="*/ 79 w 145"/>
                    <a:gd name="T55" fmla="*/ 29 h 89"/>
                    <a:gd name="T56" fmla="*/ 58 w 145"/>
                    <a:gd name="T57" fmla="*/ 41 h 89"/>
                    <a:gd name="T58" fmla="*/ 58 w 145"/>
                    <a:gd name="T59" fmla="*/ 41 h 89"/>
                    <a:gd name="T60" fmla="*/ 39 w 145"/>
                    <a:gd name="T61" fmla="*/ 53 h 89"/>
                    <a:gd name="T62" fmla="*/ 22 w 145"/>
                    <a:gd name="T63" fmla="*/ 65 h 89"/>
                    <a:gd name="T64" fmla="*/ 22 w 145"/>
                    <a:gd name="T65" fmla="*/ 65 h 89"/>
                    <a:gd name="T66" fmla="*/ 8 w 145"/>
                    <a:gd name="T67" fmla="*/ 78 h 89"/>
                    <a:gd name="T68" fmla="*/ 4 w 145"/>
                    <a:gd name="T69" fmla="*/ 83 h 89"/>
                    <a:gd name="T70" fmla="*/ 0 w 145"/>
                    <a:gd name="T71" fmla="*/ 88 h 89"/>
                    <a:gd name="T72" fmla="*/ 3 w 145"/>
                    <a:gd name="T7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5" h="89">
                      <a:moveTo>
                        <a:pt x="3" y="89"/>
                      </a:moveTo>
                      <a:lnTo>
                        <a:pt x="3" y="89"/>
                      </a:lnTo>
                      <a:lnTo>
                        <a:pt x="7" y="84"/>
                      </a:lnTo>
                      <a:lnTo>
                        <a:pt x="13" y="78"/>
                      </a:lnTo>
                      <a:lnTo>
                        <a:pt x="28" y="64"/>
                      </a:lnTo>
                      <a:lnTo>
                        <a:pt x="28" y="64"/>
                      </a:lnTo>
                      <a:lnTo>
                        <a:pt x="43" y="54"/>
                      </a:lnTo>
                      <a:lnTo>
                        <a:pt x="59" y="43"/>
                      </a:lnTo>
                      <a:lnTo>
                        <a:pt x="76" y="33"/>
                      </a:lnTo>
                      <a:lnTo>
                        <a:pt x="94" y="24"/>
                      </a:lnTo>
                      <a:lnTo>
                        <a:pt x="94" y="24"/>
                      </a:lnTo>
                      <a:lnTo>
                        <a:pt x="110" y="16"/>
                      </a:lnTo>
                      <a:lnTo>
                        <a:pt x="124" y="9"/>
                      </a:lnTo>
                      <a:lnTo>
                        <a:pt x="124" y="9"/>
                      </a:lnTo>
                      <a:lnTo>
                        <a:pt x="135" y="5"/>
                      </a:lnTo>
                      <a:lnTo>
                        <a:pt x="142" y="4"/>
                      </a:lnTo>
                      <a:lnTo>
                        <a:pt x="142" y="4"/>
                      </a:lnTo>
                      <a:lnTo>
                        <a:pt x="145" y="4"/>
                      </a:lnTo>
                      <a:lnTo>
                        <a:pt x="145" y="0"/>
                      </a:lnTo>
                      <a:lnTo>
                        <a:pt x="145" y="0"/>
                      </a:lnTo>
                      <a:lnTo>
                        <a:pt x="142" y="0"/>
                      </a:lnTo>
                      <a:lnTo>
                        <a:pt x="142" y="0"/>
                      </a:lnTo>
                      <a:lnTo>
                        <a:pt x="137" y="1"/>
                      </a:lnTo>
                      <a:lnTo>
                        <a:pt x="131" y="3"/>
                      </a:lnTo>
                      <a:lnTo>
                        <a:pt x="131" y="3"/>
                      </a:lnTo>
                      <a:lnTo>
                        <a:pt x="116" y="9"/>
                      </a:lnTo>
                      <a:lnTo>
                        <a:pt x="98" y="18"/>
                      </a:lnTo>
                      <a:lnTo>
                        <a:pt x="79" y="29"/>
                      </a:lnTo>
                      <a:lnTo>
                        <a:pt x="58" y="41"/>
                      </a:lnTo>
                      <a:lnTo>
                        <a:pt x="58" y="41"/>
                      </a:lnTo>
                      <a:lnTo>
                        <a:pt x="39" y="53"/>
                      </a:lnTo>
                      <a:lnTo>
                        <a:pt x="22" y="65"/>
                      </a:lnTo>
                      <a:lnTo>
                        <a:pt x="22" y="65"/>
                      </a:lnTo>
                      <a:lnTo>
                        <a:pt x="8" y="78"/>
                      </a:lnTo>
                      <a:lnTo>
                        <a:pt x="4" y="83"/>
                      </a:lnTo>
                      <a:lnTo>
                        <a:pt x="0" y="88"/>
                      </a:lnTo>
                      <a:lnTo>
                        <a:pt x="3" y="8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2" name="Freeform 50"/>
                <p:cNvSpPr/>
                <p:nvPr/>
              </p:nvSpPr>
              <p:spPr bwMode="auto">
                <a:xfrm>
                  <a:off x="5070834" y="2961382"/>
                  <a:ext cx="128587" cy="34925"/>
                </a:xfrm>
                <a:custGeom>
                  <a:avLst/>
                  <a:gdLst>
                    <a:gd name="T0" fmla="*/ 2 w 163"/>
                    <a:gd name="T1" fmla="*/ 45 h 45"/>
                    <a:gd name="T2" fmla="*/ 2 w 163"/>
                    <a:gd name="T3" fmla="*/ 45 h 45"/>
                    <a:gd name="T4" fmla="*/ 5 w 163"/>
                    <a:gd name="T5" fmla="*/ 43 h 45"/>
                    <a:gd name="T6" fmla="*/ 10 w 163"/>
                    <a:gd name="T7" fmla="*/ 40 h 45"/>
                    <a:gd name="T8" fmla="*/ 10 w 163"/>
                    <a:gd name="T9" fmla="*/ 40 h 45"/>
                    <a:gd name="T10" fmla="*/ 24 w 163"/>
                    <a:gd name="T11" fmla="*/ 34 h 45"/>
                    <a:gd name="T12" fmla="*/ 43 w 163"/>
                    <a:gd name="T13" fmla="*/ 28 h 45"/>
                    <a:gd name="T14" fmla="*/ 64 w 163"/>
                    <a:gd name="T15" fmla="*/ 22 h 45"/>
                    <a:gd name="T16" fmla="*/ 86 w 163"/>
                    <a:gd name="T17" fmla="*/ 15 h 45"/>
                    <a:gd name="T18" fmla="*/ 86 w 163"/>
                    <a:gd name="T19" fmla="*/ 15 h 45"/>
                    <a:gd name="T20" fmla="*/ 108 w 163"/>
                    <a:gd name="T21" fmla="*/ 10 h 45"/>
                    <a:gd name="T22" fmla="*/ 128 w 163"/>
                    <a:gd name="T23" fmla="*/ 6 h 45"/>
                    <a:gd name="T24" fmla="*/ 145 w 163"/>
                    <a:gd name="T25" fmla="*/ 4 h 45"/>
                    <a:gd name="T26" fmla="*/ 156 w 163"/>
                    <a:gd name="T27" fmla="*/ 3 h 45"/>
                    <a:gd name="T28" fmla="*/ 156 w 163"/>
                    <a:gd name="T29" fmla="*/ 3 h 45"/>
                    <a:gd name="T30" fmla="*/ 162 w 163"/>
                    <a:gd name="T31" fmla="*/ 3 h 45"/>
                    <a:gd name="T32" fmla="*/ 163 w 163"/>
                    <a:gd name="T33" fmla="*/ 1 h 45"/>
                    <a:gd name="T34" fmla="*/ 163 w 163"/>
                    <a:gd name="T35" fmla="*/ 1 h 45"/>
                    <a:gd name="T36" fmla="*/ 161 w 163"/>
                    <a:gd name="T37" fmla="*/ 0 h 45"/>
                    <a:gd name="T38" fmla="*/ 156 w 163"/>
                    <a:gd name="T39" fmla="*/ 0 h 45"/>
                    <a:gd name="T40" fmla="*/ 156 w 163"/>
                    <a:gd name="T41" fmla="*/ 0 h 45"/>
                    <a:gd name="T42" fmla="*/ 142 w 163"/>
                    <a:gd name="T43" fmla="*/ 1 h 45"/>
                    <a:gd name="T44" fmla="*/ 122 w 163"/>
                    <a:gd name="T45" fmla="*/ 4 h 45"/>
                    <a:gd name="T46" fmla="*/ 122 w 163"/>
                    <a:gd name="T47" fmla="*/ 4 h 45"/>
                    <a:gd name="T48" fmla="*/ 85 w 163"/>
                    <a:gd name="T49" fmla="*/ 12 h 45"/>
                    <a:gd name="T50" fmla="*/ 48 w 163"/>
                    <a:gd name="T51" fmla="*/ 23 h 45"/>
                    <a:gd name="T52" fmla="*/ 48 w 163"/>
                    <a:gd name="T53" fmla="*/ 23 h 45"/>
                    <a:gd name="T54" fmla="*/ 31 w 163"/>
                    <a:gd name="T55" fmla="*/ 29 h 45"/>
                    <a:gd name="T56" fmla="*/ 17 w 163"/>
                    <a:gd name="T57" fmla="*/ 34 h 45"/>
                    <a:gd name="T58" fmla="*/ 17 w 163"/>
                    <a:gd name="T59" fmla="*/ 34 h 45"/>
                    <a:gd name="T60" fmla="*/ 6 w 163"/>
                    <a:gd name="T61" fmla="*/ 39 h 45"/>
                    <a:gd name="T62" fmla="*/ 6 w 163"/>
                    <a:gd name="T63" fmla="*/ 39 h 45"/>
                    <a:gd name="T64" fmla="*/ 2 w 163"/>
                    <a:gd name="T65" fmla="*/ 41 h 45"/>
                    <a:gd name="T66" fmla="*/ 0 w 163"/>
                    <a:gd name="T67" fmla="*/ 43 h 45"/>
                    <a:gd name="T68" fmla="*/ 2 w 163"/>
                    <a:gd name="T6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3" h="45">
                      <a:moveTo>
                        <a:pt x="2" y="45"/>
                      </a:moveTo>
                      <a:lnTo>
                        <a:pt x="2" y="45"/>
                      </a:lnTo>
                      <a:lnTo>
                        <a:pt x="5" y="43"/>
                      </a:lnTo>
                      <a:lnTo>
                        <a:pt x="10" y="40"/>
                      </a:lnTo>
                      <a:lnTo>
                        <a:pt x="10" y="40"/>
                      </a:lnTo>
                      <a:lnTo>
                        <a:pt x="24" y="34"/>
                      </a:lnTo>
                      <a:lnTo>
                        <a:pt x="43" y="28"/>
                      </a:lnTo>
                      <a:lnTo>
                        <a:pt x="64" y="22"/>
                      </a:lnTo>
                      <a:lnTo>
                        <a:pt x="86" y="15"/>
                      </a:lnTo>
                      <a:lnTo>
                        <a:pt x="86" y="15"/>
                      </a:lnTo>
                      <a:lnTo>
                        <a:pt x="108" y="10"/>
                      </a:lnTo>
                      <a:lnTo>
                        <a:pt x="128" y="6"/>
                      </a:lnTo>
                      <a:lnTo>
                        <a:pt x="145" y="4"/>
                      </a:lnTo>
                      <a:lnTo>
                        <a:pt x="156" y="3"/>
                      </a:lnTo>
                      <a:lnTo>
                        <a:pt x="156" y="3"/>
                      </a:lnTo>
                      <a:lnTo>
                        <a:pt x="162" y="3"/>
                      </a:lnTo>
                      <a:lnTo>
                        <a:pt x="163" y="1"/>
                      </a:lnTo>
                      <a:lnTo>
                        <a:pt x="163" y="1"/>
                      </a:lnTo>
                      <a:lnTo>
                        <a:pt x="161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lnTo>
                        <a:pt x="142" y="1"/>
                      </a:lnTo>
                      <a:lnTo>
                        <a:pt x="122" y="4"/>
                      </a:lnTo>
                      <a:lnTo>
                        <a:pt x="122" y="4"/>
                      </a:lnTo>
                      <a:lnTo>
                        <a:pt x="85" y="12"/>
                      </a:lnTo>
                      <a:lnTo>
                        <a:pt x="48" y="23"/>
                      </a:lnTo>
                      <a:lnTo>
                        <a:pt x="48" y="23"/>
                      </a:lnTo>
                      <a:lnTo>
                        <a:pt x="31" y="29"/>
                      </a:lnTo>
                      <a:lnTo>
                        <a:pt x="17" y="34"/>
                      </a:lnTo>
                      <a:lnTo>
                        <a:pt x="17" y="34"/>
                      </a:lnTo>
                      <a:lnTo>
                        <a:pt x="6" y="39"/>
                      </a:lnTo>
                      <a:lnTo>
                        <a:pt x="6" y="39"/>
                      </a:lnTo>
                      <a:lnTo>
                        <a:pt x="2" y="41"/>
                      </a:lnTo>
                      <a:lnTo>
                        <a:pt x="0" y="43"/>
                      </a:lnTo>
                      <a:lnTo>
                        <a:pt x="2" y="4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3" name="Freeform 134"/>
                <p:cNvSpPr/>
                <p:nvPr/>
              </p:nvSpPr>
              <p:spPr bwMode="auto">
                <a:xfrm>
                  <a:off x="6991709" y="2574032"/>
                  <a:ext cx="390525" cy="531812"/>
                </a:xfrm>
                <a:custGeom>
                  <a:avLst/>
                  <a:gdLst>
                    <a:gd name="T0" fmla="*/ 248 w 492"/>
                    <a:gd name="T1" fmla="*/ 0 h 671"/>
                    <a:gd name="T2" fmla="*/ 126 w 492"/>
                    <a:gd name="T3" fmla="*/ 337 h 671"/>
                    <a:gd name="T4" fmla="*/ 0 w 492"/>
                    <a:gd name="T5" fmla="*/ 671 h 671"/>
                    <a:gd name="T6" fmla="*/ 248 w 492"/>
                    <a:gd name="T7" fmla="*/ 671 h 671"/>
                    <a:gd name="T8" fmla="*/ 492 w 492"/>
                    <a:gd name="T9" fmla="*/ 671 h 671"/>
                    <a:gd name="T10" fmla="*/ 370 w 492"/>
                    <a:gd name="T11" fmla="*/ 337 h 671"/>
                    <a:gd name="T12" fmla="*/ 248 w 492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2" h="671">
                      <a:moveTo>
                        <a:pt x="248" y="0"/>
                      </a:moveTo>
                      <a:lnTo>
                        <a:pt x="126" y="337"/>
                      </a:lnTo>
                      <a:lnTo>
                        <a:pt x="0" y="671"/>
                      </a:lnTo>
                      <a:lnTo>
                        <a:pt x="248" y="671"/>
                      </a:lnTo>
                      <a:lnTo>
                        <a:pt x="492" y="671"/>
                      </a:lnTo>
                      <a:lnTo>
                        <a:pt x="370" y="337"/>
                      </a:lnTo>
                      <a:lnTo>
                        <a:pt x="248" y="0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4" name="Freeform 135"/>
                <p:cNvSpPr/>
                <p:nvPr/>
              </p:nvSpPr>
              <p:spPr bwMode="auto">
                <a:xfrm>
                  <a:off x="6602771" y="2574032"/>
                  <a:ext cx="388937" cy="531812"/>
                </a:xfrm>
                <a:custGeom>
                  <a:avLst/>
                  <a:gdLst>
                    <a:gd name="T0" fmla="*/ 244 w 490"/>
                    <a:gd name="T1" fmla="*/ 0 h 671"/>
                    <a:gd name="T2" fmla="*/ 122 w 490"/>
                    <a:gd name="T3" fmla="*/ 337 h 671"/>
                    <a:gd name="T4" fmla="*/ 0 w 490"/>
                    <a:gd name="T5" fmla="*/ 671 h 671"/>
                    <a:gd name="T6" fmla="*/ 244 w 490"/>
                    <a:gd name="T7" fmla="*/ 671 h 671"/>
                    <a:gd name="T8" fmla="*/ 490 w 490"/>
                    <a:gd name="T9" fmla="*/ 671 h 671"/>
                    <a:gd name="T10" fmla="*/ 369 w 490"/>
                    <a:gd name="T11" fmla="*/ 337 h 671"/>
                    <a:gd name="T12" fmla="*/ 244 w 490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0" h="671">
                      <a:moveTo>
                        <a:pt x="244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4" y="671"/>
                      </a:lnTo>
                      <a:lnTo>
                        <a:pt x="490" y="671"/>
                      </a:lnTo>
                      <a:lnTo>
                        <a:pt x="369" y="337"/>
                      </a:lnTo>
                      <a:lnTo>
                        <a:pt x="244" y="0"/>
                      </a:lnTo>
                      <a:close/>
                    </a:path>
                  </a:pathLst>
                </a:custGeom>
                <a:solidFill>
                  <a:srgbClr val="FDC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5" name="Freeform 136"/>
                <p:cNvSpPr/>
                <p:nvPr/>
              </p:nvSpPr>
              <p:spPr bwMode="auto">
                <a:xfrm>
                  <a:off x="5821721" y="2574032"/>
                  <a:ext cx="388937" cy="531812"/>
                </a:xfrm>
                <a:custGeom>
                  <a:avLst/>
                  <a:gdLst>
                    <a:gd name="T0" fmla="*/ 244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4 w 491"/>
                    <a:gd name="T7" fmla="*/ 671 h 671"/>
                    <a:gd name="T8" fmla="*/ 491 w 491"/>
                    <a:gd name="T9" fmla="*/ 671 h 671"/>
                    <a:gd name="T10" fmla="*/ 366 w 491"/>
                    <a:gd name="T11" fmla="*/ 337 h 671"/>
                    <a:gd name="T12" fmla="*/ 244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4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4" y="671"/>
                      </a:lnTo>
                      <a:lnTo>
                        <a:pt x="491" y="671"/>
                      </a:lnTo>
                      <a:lnTo>
                        <a:pt x="366" y="337"/>
                      </a:lnTo>
                      <a:lnTo>
                        <a:pt x="244" y="0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6" name="Freeform 137"/>
                <p:cNvSpPr/>
                <p:nvPr/>
              </p:nvSpPr>
              <p:spPr bwMode="auto">
                <a:xfrm>
                  <a:off x="5428021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69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69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69BD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7" name="Freeform 138"/>
                <p:cNvSpPr/>
                <p:nvPr/>
              </p:nvSpPr>
              <p:spPr bwMode="auto">
                <a:xfrm>
                  <a:off x="4646971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70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70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E94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18" name="Freeform 139"/>
                <p:cNvSpPr/>
                <p:nvPr/>
              </p:nvSpPr>
              <p:spPr bwMode="auto">
                <a:xfrm>
                  <a:off x="4258034" y="2574032"/>
                  <a:ext cx="387350" cy="531812"/>
                </a:xfrm>
                <a:custGeom>
                  <a:avLst/>
                  <a:gdLst>
                    <a:gd name="T0" fmla="*/ 243 w 487"/>
                    <a:gd name="T1" fmla="*/ 0 h 671"/>
                    <a:gd name="T2" fmla="*/ 122 w 487"/>
                    <a:gd name="T3" fmla="*/ 337 h 671"/>
                    <a:gd name="T4" fmla="*/ 0 w 487"/>
                    <a:gd name="T5" fmla="*/ 671 h 671"/>
                    <a:gd name="T6" fmla="*/ 243 w 487"/>
                    <a:gd name="T7" fmla="*/ 671 h 671"/>
                    <a:gd name="T8" fmla="*/ 487 w 487"/>
                    <a:gd name="T9" fmla="*/ 671 h 671"/>
                    <a:gd name="T10" fmla="*/ 365 w 487"/>
                    <a:gd name="T11" fmla="*/ 337 h 671"/>
                    <a:gd name="T12" fmla="*/ 243 w 487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671">
                      <a:moveTo>
                        <a:pt x="243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3" y="671"/>
                      </a:lnTo>
                      <a:lnTo>
                        <a:pt x="487" y="671"/>
                      </a:lnTo>
                      <a:lnTo>
                        <a:pt x="365" y="337"/>
                      </a:lnTo>
                      <a:lnTo>
                        <a:pt x="243" y="0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0" name="Freeform 141"/>
                <p:cNvSpPr/>
                <p:nvPr/>
              </p:nvSpPr>
              <p:spPr bwMode="auto">
                <a:xfrm>
                  <a:off x="5936021" y="2869307"/>
                  <a:ext cx="163512" cy="157162"/>
                </a:xfrm>
                <a:custGeom>
                  <a:avLst/>
                  <a:gdLst>
                    <a:gd name="T0" fmla="*/ 40 w 207"/>
                    <a:gd name="T1" fmla="*/ 167 h 197"/>
                    <a:gd name="T2" fmla="*/ 23 w 207"/>
                    <a:gd name="T3" fmla="*/ 107 h 197"/>
                    <a:gd name="T4" fmla="*/ 37 w 207"/>
                    <a:gd name="T5" fmla="*/ 57 h 197"/>
                    <a:gd name="T6" fmla="*/ 79 w 207"/>
                    <a:gd name="T7" fmla="*/ 26 h 197"/>
                    <a:gd name="T8" fmla="*/ 118 w 207"/>
                    <a:gd name="T9" fmla="*/ 21 h 197"/>
                    <a:gd name="T10" fmla="*/ 147 w 207"/>
                    <a:gd name="T11" fmla="*/ 29 h 197"/>
                    <a:gd name="T12" fmla="*/ 173 w 207"/>
                    <a:gd name="T13" fmla="*/ 54 h 197"/>
                    <a:gd name="T14" fmla="*/ 186 w 207"/>
                    <a:gd name="T15" fmla="*/ 85 h 197"/>
                    <a:gd name="T16" fmla="*/ 186 w 207"/>
                    <a:gd name="T17" fmla="*/ 110 h 197"/>
                    <a:gd name="T18" fmla="*/ 177 w 207"/>
                    <a:gd name="T19" fmla="*/ 140 h 197"/>
                    <a:gd name="T20" fmla="*/ 161 w 207"/>
                    <a:gd name="T21" fmla="*/ 157 h 197"/>
                    <a:gd name="T22" fmla="*/ 131 w 207"/>
                    <a:gd name="T23" fmla="*/ 163 h 197"/>
                    <a:gd name="T24" fmla="*/ 108 w 207"/>
                    <a:gd name="T25" fmla="*/ 158 h 197"/>
                    <a:gd name="T26" fmla="*/ 82 w 207"/>
                    <a:gd name="T27" fmla="*/ 139 h 197"/>
                    <a:gd name="T28" fmla="*/ 64 w 207"/>
                    <a:gd name="T29" fmla="*/ 105 h 197"/>
                    <a:gd name="T30" fmla="*/ 69 w 207"/>
                    <a:gd name="T31" fmla="*/ 81 h 197"/>
                    <a:gd name="T32" fmla="*/ 82 w 207"/>
                    <a:gd name="T33" fmla="*/ 70 h 197"/>
                    <a:gd name="T34" fmla="*/ 105 w 207"/>
                    <a:gd name="T35" fmla="*/ 67 h 197"/>
                    <a:gd name="T36" fmla="*/ 125 w 207"/>
                    <a:gd name="T37" fmla="*/ 72 h 197"/>
                    <a:gd name="T38" fmla="*/ 148 w 207"/>
                    <a:gd name="T39" fmla="*/ 93 h 197"/>
                    <a:gd name="T40" fmla="*/ 149 w 207"/>
                    <a:gd name="T41" fmla="*/ 110 h 197"/>
                    <a:gd name="T42" fmla="*/ 140 w 207"/>
                    <a:gd name="T43" fmla="*/ 122 h 197"/>
                    <a:gd name="T44" fmla="*/ 128 w 207"/>
                    <a:gd name="T45" fmla="*/ 120 h 197"/>
                    <a:gd name="T46" fmla="*/ 121 w 207"/>
                    <a:gd name="T47" fmla="*/ 106 h 197"/>
                    <a:gd name="T48" fmla="*/ 119 w 207"/>
                    <a:gd name="T49" fmla="*/ 99 h 197"/>
                    <a:gd name="T50" fmla="*/ 108 w 207"/>
                    <a:gd name="T51" fmla="*/ 107 h 197"/>
                    <a:gd name="T52" fmla="*/ 108 w 207"/>
                    <a:gd name="T53" fmla="*/ 123 h 197"/>
                    <a:gd name="T54" fmla="*/ 119 w 207"/>
                    <a:gd name="T55" fmla="*/ 134 h 197"/>
                    <a:gd name="T56" fmla="*/ 146 w 207"/>
                    <a:gd name="T57" fmla="*/ 137 h 197"/>
                    <a:gd name="T58" fmla="*/ 162 w 207"/>
                    <a:gd name="T59" fmla="*/ 119 h 197"/>
                    <a:gd name="T60" fmla="*/ 163 w 207"/>
                    <a:gd name="T61" fmla="*/ 93 h 197"/>
                    <a:gd name="T62" fmla="*/ 140 w 207"/>
                    <a:gd name="T63" fmla="*/ 64 h 197"/>
                    <a:gd name="T64" fmla="*/ 108 w 207"/>
                    <a:gd name="T65" fmla="*/ 53 h 197"/>
                    <a:gd name="T66" fmla="*/ 85 w 207"/>
                    <a:gd name="T67" fmla="*/ 52 h 197"/>
                    <a:gd name="T68" fmla="*/ 62 w 207"/>
                    <a:gd name="T69" fmla="*/ 64 h 197"/>
                    <a:gd name="T70" fmla="*/ 50 w 207"/>
                    <a:gd name="T71" fmla="*/ 87 h 197"/>
                    <a:gd name="T72" fmla="*/ 49 w 207"/>
                    <a:gd name="T73" fmla="*/ 114 h 197"/>
                    <a:gd name="T74" fmla="*/ 61 w 207"/>
                    <a:gd name="T75" fmla="*/ 143 h 197"/>
                    <a:gd name="T76" fmla="*/ 87 w 207"/>
                    <a:gd name="T77" fmla="*/ 167 h 197"/>
                    <a:gd name="T78" fmla="*/ 127 w 207"/>
                    <a:gd name="T79" fmla="*/ 178 h 197"/>
                    <a:gd name="T80" fmla="*/ 160 w 207"/>
                    <a:gd name="T81" fmla="*/ 171 h 197"/>
                    <a:gd name="T82" fmla="*/ 188 w 207"/>
                    <a:gd name="T83" fmla="*/ 153 h 197"/>
                    <a:gd name="T84" fmla="*/ 200 w 207"/>
                    <a:gd name="T85" fmla="*/ 129 h 197"/>
                    <a:gd name="T86" fmla="*/ 206 w 207"/>
                    <a:gd name="T87" fmla="*/ 105 h 197"/>
                    <a:gd name="T88" fmla="*/ 203 w 207"/>
                    <a:gd name="T89" fmla="*/ 71 h 197"/>
                    <a:gd name="T90" fmla="*/ 192 w 207"/>
                    <a:gd name="T91" fmla="*/ 46 h 197"/>
                    <a:gd name="T92" fmla="*/ 165 w 207"/>
                    <a:gd name="T93" fmla="*/ 19 h 197"/>
                    <a:gd name="T94" fmla="*/ 135 w 207"/>
                    <a:gd name="T95" fmla="*/ 4 h 197"/>
                    <a:gd name="T96" fmla="*/ 103 w 207"/>
                    <a:gd name="T97" fmla="*/ 0 h 197"/>
                    <a:gd name="T98" fmla="*/ 58 w 207"/>
                    <a:gd name="T99" fmla="*/ 9 h 197"/>
                    <a:gd name="T100" fmla="*/ 29 w 207"/>
                    <a:gd name="T101" fmla="*/ 26 h 197"/>
                    <a:gd name="T102" fmla="*/ 11 w 207"/>
                    <a:gd name="T103" fmla="*/ 50 h 197"/>
                    <a:gd name="T104" fmla="*/ 0 w 207"/>
                    <a:gd name="T105" fmla="*/ 86 h 197"/>
                    <a:gd name="T106" fmla="*/ 13 w 207"/>
                    <a:gd name="T107" fmla="*/ 147 h 197"/>
                    <a:gd name="T108" fmla="*/ 49 w 207"/>
                    <a:gd name="T109" fmla="*/ 191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07" h="197">
                      <a:moveTo>
                        <a:pt x="61" y="197"/>
                      </a:moveTo>
                      <a:lnTo>
                        <a:pt x="61" y="197"/>
                      </a:lnTo>
                      <a:lnTo>
                        <a:pt x="50" y="182"/>
                      </a:lnTo>
                      <a:lnTo>
                        <a:pt x="40" y="167"/>
                      </a:lnTo>
                      <a:lnTo>
                        <a:pt x="33" y="152"/>
                      </a:lnTo>
                      <a:lnTo>
                        <a:pt x="28" y="137"/>
                      </a:lnTo>
                      <a:lnTo>
                        <a:pt x="25" y="121"/>
                      </a:lnTo>
                      <a:lnTo>
                        <a:pt x="23" y="107"/>
                      </a:lnTo>
                      <a:lnTo>
                        <a:pt x="24" y="94"/>
                      </a:lnTo>
                      <a:lnTo>
                        <a:pt x="26" y="81"/>
                      </a:lnTo>
                      <a:lnTo>
                        <a:pt x="30" y="69"/>
                      </a:lnTo>
                      <a:lnTo>
                        <a:pt x="37" y="57"/>
                      </a:lnTo>
                      <a:lnTo>
                        <a:pt x="44" y="47"/>
                      </a:lnTo>
                      <a:lnTo>
                        <a:pt x="54" y="39"/>
                      </a:lnTo>
                      <a:lnTo>
                        <a:pt x="65" y="32"/>
                      </a:lnTo>
                      <a:lnTo>
                        <a:pt x="79" y="26"/>
                      </a:lnTo>
                      <a:lnTo>
                        <a:pt x="94" y="23"/>
                      </a:lnTo>
                      <a:lnTo>
                        <a:pt x="111" y="21"/>
                      </a:lnTo>
                      <a:lnTo>
                        <a:pt x="111" y="21"/>
                      </a:lnTo>
                      <a:lnTo>
                        <a:pt x="118" y="21"/>
                      </a:lnTo>
                      <a:lnTo>
                        <a:pt x="125" y="22"/>
                      </a:lnTo>
                      <a:lnTo>
                        <a:pt x="132" y="23"/>
                      </a:lnTo>
                      <a:lnTo>
                        <a:pt x="140" y="26"/>
                      </a:lnTo>
                      <a:lnTo>
                        <a:pt x="147" y="29"/>
                      </a:lnTo>
                      <a:lnTo>
                        <a:pt x="153" y="33"/>
                      </a:lnTo>
                      <a:lnTo>
                        <a:pt x="158" y="38"/>
                      </a:lnTo>
                      <a:lnTo>
                        <a:pt x="164" y="43"/>
                      </a:lnTo>
                      <a:lnTo>
                        <a:pt x="173" y="54"/>
                      </a:lnTo>
                      <a:lnTo>
                        <a:pt x="180" y="67"/>
                      </a:lnTo>
                      <a:lnTo>
                        <a:pt x="183" y="73"/>
                      </a:lnTo>
                      <a:lnTo>
                        <a:pt x="184" y="79"/>
                      </a:lnTo>
                      <a:lnTo>
                        <a:pt x="186" y="85"/>
                      </a:lnTo>
                      <a:lnTo>
                        <a:pt x="186" y="90"/>
                      </a:lnTo>
                      <a:lnTo>
                        <a:pt x="186" y="90"/>
                      </a:lnTo>
                      <a:lnTo>
                        <a:pt x="186" y="101"/>
                      </a:lnTo>
                      <a:lnTo>
                        <a:pt x="186" y="110"/>
                      </a:lnTo>
                      <a:lnTo>
                        <a:pt x="184" y="118"/>
                      </a:lnTo>
                      <a:lnTo>
                        <a:pt x="182" y="126"/>
                      </a:lnTo>
                      <a:lnTo>
                        <a:pt x="180" y="134"/>
                      </a:lnTo>
                      <a:lnTo>
                        <a:pt x="177" y="140"/>
                      </a:lnTo>
                      <a:lnTo>
                        <a:pt x="173" y="145"/>
                      </a:lnTo>
                      <a:lnTo>
                        <a:pt x="170" y="150"/>
                      </a:lnTo>
                      <a:lnTo>
                        <a:pt x="165" y="153"/>
                      </a:lnTo>
                      <a:lnTo>
                        <a:pt x="161" y="157"/>
                      </a:lnTo>
                      <a:lnTo>
                        <a:pt x="156" y="159"/>
                      </a:lnTo>
                      <a:lnTo>
                        <a:pt x="151" y="161"/>
                      </a:lnTo>
                      <a:lnTo>
                        <a:pt x="141" y="163"/>
                      </a:lnTo>
                      <a:lnTo>
                        <a:pt x="131" y="163"/>
                      </a:lnTo>
                      <a:lnTo>
                        <a:pt x="131" y="163"/>
                      </a:lnTo>
                      <a:lnTo>
                        <a:pt x="122" y="162"/>
                      </a:lnTo>
                      <a:lnTo>
                        <a:pt x="115" y="160"/>
                      </a:lnTo>
                      <a:lnTo>
                        <a:pt x="108" y="158"/>
                      </a:lnTo>
                      <a:lnTo>
                        <a:pt x="101" y="155"/>
                      </a:lnTo>
                      <a:lnTo>
                        <a:pt x="96" y="151"/>
                      </a:lnTo>
                      <a:lnTo>
                        <a:pt x="90" y="147"/>
                      </a:lnTo>
                      <a:lnTo>
                        <a:pt x="82" y="139"/>
                      </a:lnTo>
                      <a:lnTo>
                        <a:pt x="75" y="128"/>
                      </a:lnTo>
                      <a:lnTo>
                        <a:pt x="69" y="119"/>
                      </a:lnTo>
                      <a:lnTo>
                        <a:pt x="66" y="111"/>
                      </a:lnTo>
                      <a:lnTo>
                        <a:pt x="64" y="105"/>
                      </a:lnTo>
                      <a:lnTo>
                        <a:pt x="64" y="105"/>
                      </a:lnTo>
                      <a:lnTo>
                        <a:pt x="64" y="94"/>
                      </a:lnTo>
                      <a:lnTo>
                        <a:pt x="66" y="88"/>
                      </a:lnTo>
                      <a:lnTo>
                        <a:pt x="69" y="81"/>
                      </a:lnTo>
                      <a:lnTo>
                        <a:pt x="72" y="77"/>
                      </a:lnTo>
                      <a:lnTo>
                        <a:pt x="75" y="74"/>
                      </a:lnTo>
                      <a:lnTo>
                        <a:pt x="78" y="72"/>
                      </a:lnTo>
                      <a:lnTo>
                        <a:pt x="82" y="70"/>
                      </a:lnTo>
                      <a:lnTo>
                        <a:pt x="86" y="68"/>
                      </a:lnTo>
                      <a:lnTo>
                        <a:pt x="92" y="67"/>
                      </a:lnTo>
                      <a:lnTo>
                        <a:pt x="98" y="67"/>
                      </a:lnTo>
                      <a:lnTo>
                        <a:pt x="105" y="67"/>
                      </a:lnTo>
                      <a:lnTo>
                        <a:pt x="105" y="67"/>
                      </a:lnTo>
                      <a:lnTo>
                        <a:pt x="112" y="69"/>
                      </a:lnTo>
                      <a:lnTo>
                        <a:pt x="119" y="70"/>
                      </a:lnTo>
                      <a:lnTo>
                        <a:pt x="125" y="72"/>
                      </a:lnTo>
                      <a:lnTo>
                        <a:pt x="130" y="75"/>
                      </a:lnTo>
                      <a:lnTo>
                        <a:pt x="139" y="80"/>
                      </a:lnTo>
                      <a:lnTo>
                        <a:pt x="144" y="87"/>
                      </a:lnTo>
                      <a:lnTo>
                        <a:pt x="148" y="93"/>
                      </a:lnTo>
                      <a:lnTo>
                        <a:pt x="149" y="100"/>
                      </a:lnTo>
                      <a:lnTo>
                        <a:pt x="150" y="105"/>
                      </a:lnTo>
                      <a:lnTo>
                        <a:pt x="149" y="110"/>
                      </a:lnTo>
                      <a:lnTo>
                        <a:pt x="149" y="110"/>
                      </a:lnTo>
                      <a:lnTo>
                        <a:pt x="148" y="115"/>
                      </a:lnTo>
                      <a:lnTo>
                        <a:pt x="145" y="119"/>
                      </a:lnTo>
                      <a:lnTo>
                        <a:pt x="143" y="121"/>
                      </a:lnTo>
                      <a:lnTo>
                        <a:pt x="140" y="122"/>
                      </a:lnTo>
                      <a:lnTo>
                        <a:pt x="138" y="122"/>
                      </a:lnTo>
                      <a:lnTo>
                        <a:pt x="133" y="122"/>
                      </a:lnTo>
                      <a:lnTo>
                        <a:pt x="133" y="122"/>
                      </a:lnTo>
                      <a:lnTo>
                        <a:pt x="128" y="120"/>
                      </a:lnTo>
                      <a:lnTo>
                        <a:pt x="124" y="118"/>
                      </a:lnTo>
                      <a:lnTo>
                        <a:pt x="122" y="115"/>
                      </a:lnTo>
                      <a:lnTo>
                        <a:pt x="121" y="112"/>
                      </a:lnTo>
                      <a:lnTo>
                        <a:pt x="121" y="106"/>
                      </a:lnTo>
                      <a:lnTo>
                        <a:pt x="122" y="102"/>
                      </a:lnTo>
                      <a:lnTo>
                        <a:pt x="122" y="102"/>
                      </a:lnTo>
                      <a:lnTo>
                        <a:pt x="121" y="100"/>
                      </a:lnTo>
                      <a:lnTo>
                        <a:pt x="119" y="99"/>
                      </a:lnTo>
                      <a:lnTo>
                        <a:pt x="117" y="99"/>
                      </a:lnTo>
                      <a:lnTo>
                        <a:pt x="115" y="99"/>
                      </a:lnTo>
                      <a:lnTo>
                        <a:pt x="111" y="102"/>
                      </a:lnTo>
                      <a:lnTo>
                        <a:pt x="108" y="107"/>
                      </a:lnTo>
                      <a:lnTo>
                        <a:pt x="106" y="113"/>
                      </a:lnTo>
                      <a:lnTo>
                        <a:pt x="106" y="116"/>
                      </a:lnTo>
                      <a:lnTo>
                        <a:pt x="107" y="119"/>
                      </a:lnTo>
                      <a:lnTo>
                        <a:pt x="108" y="123"/>
                      </a:lnTo>
                      <a:lnTo>
                        <a:pt x="111" y="126"/>
                      </a:lnTo>
                      <a:lnTo>
                        <a:pt x="114" y="130"/>
                      </a:lnTo>
                      <a:lnTo>
                        <a:pt x="119" y="134"/>
                      </a:lnTo>
                      <a:lnTo>
                        <a:pt x="119" y="134"/>
                      </a:lnTo>
                      <a:lnTo>
                        <a:pt x="126" y="137"/>
                      </a:lnTo>
                      <a:lnTo>
                        <a:pt x="133" y="138"/>
                      </a:lnTo>
                      <a:lnTo>
                        <a:pt x="140" y="138"/>
                      </a:lnTo>
                      <a:lnTo>
                        <a:pt x="146" y="137"/>
                      </a:lnTo>
                      <a:lnTo>
                        <a:pt x="151" y="134"/>
                      </a:lnTo>
                      <a:lnTo>
                        <a:pt x="156" y="129"/>
                      </a:lnTo>
                      <a:lnTo>
                        <a:pt x="159" y="125"/>
                      </a:lnTo>
                      <a:lnTo>
                        <a:pt x="162" y="119"/>
                      </a:lnTo>
                      <a:lnTo>
                        <a:pt x="164" y="113"/>
                      </a:lnTo>
                      <a:lnTo>
                        <a:pt x="165" y="107"/>
                      </a:lnTo>
                      <a:lnTo>
                        <a:pt x="165" y="100"/>
                      </a:lnTo>
                      <a:lnTo>
                        <a:pt x="163" y="93"/>
                      </a:lnTo>
                      <a:lnTo>
                        <a:pt x="160" y="85"/>
                      </a:lnTo>
                      <a:lnTo>
                        <a:pt x="155" y="78"/>
                      </a:lnTo>
                      <a:lnTo>
                        <a:pt x="148" y="71"/>
                      </a:lnTo>
                      <a:lnTo>
                        <a:pt x="140" y="64"/>
                      </a:lnTo>
                      <a:lnTo>
                        <a:pt x="140" y="64"/>
                      </a:lnTo>
                      <a:lnTo>
                        <a:pt x="129" y="59"/>
                      </a:lnTo>
                      <a:lnTo>
                        <a:pt x="115" y="55"/>
                      </a:lnTo>
                      <a:lnTo>
                        <a:pt x="108" y="53"/>
                      </a:lnTo>
                      <a:lnTo>
                        <a:pt x="100" y="52"/>
                      </a:lnTo>
                      <a:lnTo>
                        <a:pt x="92" y="51"/>
                      </a:lnTo>
                      <a:lnTo>
                        <a:pt x="85" y="52"/>
                      </a:lnTo>
                      <a:lnTo>
                        <a:pt x="85" y="52"/>
                      </a:lnTo>
                      <a:lnTo>
                        <a:pt x="79" y="54"/>
                      </a:lnTo>
                      <a:lnTo>
                        <a:pt x="73" y="56"/>
                      </a:lnTo>
                      <a:lnTo>
                        <a:pt x="67" y="59"/>
                      </a:lnTo>
                      <a:lnTo>
                        <a:pt x="62" y="64"/>
                      </a:lnTo>
                      <a:lnTo>
                        <a:pt x="58" y="69"/>
                      </a:lnTo>
                      <a:lnTo>
                        <a:pt x="55" y="75"/>
                      </a:lnTo>
                      <a:lnTo>
                        <a:pt x="52" y="80"/>
                      </a:lnTo>
                      <a:lnTo>
                        <a:pt x="50" y="87"/>
                      </a:lnTo>
                      <a:lnTo>
                        <a:pt x="48" y="93"/>
                      </a:lnTo>
                      <a:lnTo>
                        <a:pt x="48" y="100"/>
                      </a:lnTo>
                      <a:lnTo>
                        <a:pt x="48" y="107"/>
                      </a:lnTo>
                      <a:lnTo>
                        <a:pt x="49" y="114"/>
                      </a:lnTo>
                      <a:lnTo>
                        <a:pt x="51" y="121"/>
                      </a:lnTo>
                      <a:lnTo>
                        <a:pt x="53" y="128"/>
                      </a:lnTo>
                      <a:lnTo>
                        <a:pt x="57" y="136"/>
                      </a:lnTo>
                      <a:lnTo>
                        <a:pt x="61" y="143"/>
                      </a:lnTo>
                      <a:lnTo>
                        <a:pt x="61" y="143"/>
                      </a:lnTo>
                      <a:lnTo>
                        <a:pt x="68" y="152"/>
                      </a:lnTo>
                      <a:lnTo>
                        <a:pt x="78" y="160"/>
                      </a:lnTo>
                      <a:lnTo>
                        <a:pt x="87" y="167"/>
                      </a:lnTo>
                      <a:lnTo>
                        <a:pt x="97" y="172"/>
                      </a:lnTo>
                      <a:lnTo>
                        <a:pt x="107" y="176"/>
                      </a:lnTo>
                      <a:lnTo>
                        <a:pt x="117" y="178"/>
                      </a:lnTo>
                      <a:lnTo>
                        <a:pt x="127" y="178"/>
                      </a:lnTo>
                      <a:lnTo>
                        <a:pt x="136" y="177"/>
                      </a:lnTo>
                      <a:lnTo>
                        <a:pt x="136" y="177"/>
                      </a:lnTo>
                      <a:lnTo>
                        <a:pt x="149" y="175"/>
                      </a:lnTo>
                      <a:lnTo>
                        <a:pt x="160" y="171"/>
                      </a:lnTo>
                      <a:lnTo>
                        <a:pt x="170" y="167"/>
                      </a:lnTo>
                      <a:lnTo>
                        <a:pt x="180" y="161"/>
                      </a:lnTo>
                      <a:lnTo>
                        <a:pt x="184" y="157"/>
                      </a:lnTo>
                      <a:lnTo>
                        <a:pt x="188" y="153"/>
                      </a:lnTo>
                      <a:lnTo>
                        <a:pt x="192" y="148"/>
                      </a:lnTo>
                      <a:lnTo>
                        <a:pt x="195" y="143"/>
                      </a:lnTo>
                      <a:lnTo>
                        <a:pt x="198" y="137"/>
                      </a:lnTo>
                      <a:lnTo>
                        <a:pt x="200" y="129"/>
                      </a:lnTo>
                      <a:lnTo>
                        <a:pt x="202" y="121"/>
                      </a:lnTo>
                      <a:lnTo>
                        <a:pt x="203" y="113"/>
                      </a:lnTo>
                      <a:lnTo>
                        <a:pt x="203" y="113"/>
                      </a:lnTo>
                      <a:lnTo>
                        <a:pt x="206" y="105"/>
                      </a:lnTo>
                      <a:lnTo>
                        <a:pt x="207" y="96"/>
                      </a:lnTo>
                      <a:lnTo>
                        <a:pt x="207" y="88"/>
                      </a:lnTo>
                      <a:lnTo>
                        <a:pt x="206" y="79"/>
                      </a:lnTo>
                      <a:lnTo>
                        <a:pt x="203" y="71"/>
                      </a:lnTo>
                      <a:lnTo>
                        <a:pt x="200" y="62"/>
                      </a:lnTo>
                      <a:lnTo>
                        <a:pt x="197" y="54"/>
                      </a:lnTo>
                      <a:lnTo>
                        <a:pt x="192" y="46"/>
                      </a:lnTo>
                      <a:lnTo>
                        <a:pt x="192" y="46"/>
                      </a:lnTo>
                      <a:lnTo>
                        <a:pt x="185" y="38"/>
                      </a:lnTo>
                      <a:lnTo>
                        <a:pt x="179" y="31"/>
                      </a:lnTo>
                      <a:lnTo>
                        <a:pt x="172" y="24"/>
                      </a:lnTo>
                      <a:lnTo>
                        <a:pt x="165" y="19"/>
                      </a:lnTo>
                      <a:lnTo>
                        <a:pt x="158" y="14"/>
                      </a:lnTo>
                      <a:lnTo>
                        <a:pt x="150" y="10"/>
                      </a:lnTo>
                      <a:lnTo>
                        <a:pt x="143" y="6"/>
                      </a:lnTo>
                      <a:lnTo>
                        <a:pt x="135" y="4"/>
                      </a:lnTo>
                      <a:lnTo>
                        <a:pt x="127" y="2"/>
                      </a:lnTo>
                      <a:lnTo>
                        <a:pt x="119" y="1"/>
                      </a:lnTo>
                      <a:lnTo>
                        <a:pt x="111" y="0"/>
                      </a:lnTo>
                      <a:lnTo>
                        <a:pt x="103" y="0"/>
                      </a:lnTo>
                      <a:lnTo>
                        <a:pt x="85" y="2"/>
                      </a:lnTo>
                      <a:lnTo>
                        <a:pt x="67" y="6"/>
                      </a:lnTo>
                      <a:lnTo>
                        <a:pt x="67" y="6"/>
                      </a:lnTo>
                      <a:lnTo>
                        <a:pt x="58" y="9"/>
                      </a:lnTo>
                      <a:lnTo>
                        <a:pt x="49" y="12"/>
                      </a:lnTo>
                      <a:lnTo>
                        <a:pt x="42" y="16"/>
                      </a:lnTo>
                      <a:lnTo>
                        <a:pt x="35" y="21"/>
                      </a:lnTo>
                      <a:lnTo>
                        <a:pt x="29" y="26"/>
                      </a:lnTo>
                      <a:lnTo>
                        <a:pt x="23" y="31"/>
                      </a:lnTo>
                      <a:lnTo>
                        <a:pt x="18" y="37"/>
                      </a:lnTo>
                      <a:lnTo>
                        <a:pt x="14" y="43"/>
                      </a:lnTo>
                      <a:lnTo>
                        <a:pt x="11" y="50"/>
                      </a:lnTo>
                      <a:lnTo>
                        <a:pt x="8" y="56"/>
                      </a:lnTo>
                      <a:lnTo>
                        <a:pt x="5" y="63"/>
                      </a:lnTo>
                      <a:lnTo>
                        <a:pt x="2" y="72"/>
                      </a:lnTo>
                      <a:lnTo>
                        <a:pt x="0" y="86"/>
                      </a:lnTo>
                      <a:lnTo>
                        <a:pt x="1" y="102"/>
                      </a:lnTo>
                      <a:lnTo>
                        <a:pt x="4" y="117"/>
                      </a:lnTo>
                      <a:lnTo>
                        <a:pt x="7" y="132"/>
                      </a:lnTo>
                      <a:lnTo>
                        <a:pt x="13" y="147"/>
                      </a:lnTo>
                      <a:lnTo>
                        <a:pt x="20" y="160"/>
                      </a:lnTo>
                      <a:lnTo>
                        <a:pt x="28" y="172"/>
                      </a:lnTo>
                      <a:lnTo>
                        <a:pt x="38" y="183"/>
                      </a:lnTo>
                      <a:lnTo>
                        <a:pt x="49" y="191"/>
                      </a:lnTo>
                      <a:lnTo>
                        <a:pt x="55" y="194"/>
                      </a:lnTo>
                      <a:lnTo>
                        <a:pt x="61" y="197"/>
                      </a:lnTo>
                      <a:lnTo>
                        <a:pt x="61" y="197"/>
                      </a:lnTo>
                      <a:close/>
                    </a:path>
                  </a:pathLst>
                </a:custGeom>
                <a:solidFill>
                  <a:srgbClr val="AADC8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1" name="Freeform 142"/>
                <p:cNvSpPr/>
                <p:nvPr/>
              </p:nvSpPr>
              <p:spPr bwMode="auto">
                <a:xfrm>
                  <a:off x="4708884" y="2994719"/>
                  <a:ext cx="85725" cy="88900"/>
                </a:xfrm>
                <a:custGeom>
                  <a:avLst/>
                  <a:gdLst>
                    <a:gd name="T0" fmla="*/ 85 w 110"/>
                    <a:gd name="T1" fmla="*/ 9 h 113"/>
                    <a:gd name="T2" fmla="*/ 57 w 110"/>
                    <a:gd name="T3" fmla="*/ 10 h 113"/>
                    <a:gd name="T4" fmla="*/ 36 w 110"/>
                    <a:gd name="T5" fmla="*/ 18 h 113"/>
                    <a:gd name="T6" fmla="*/ 22 w 110"/>
                    <a:gd name="T7" fmla="*/ 33 h 113"/>
                    <a:gd name="T8" fmla="*/ 17 w 110"/>
                    <a:gd name="T9" fmla="*/ 55 h 113"/>
                    <a:gd name="T10" fmla="*/ 22 w 110"/>
                    <a:gd name="T11" fmla="*/ 80 h 113"/>
                    <a:gd name="T12" fmla="*/ 32 w 110"/>
                    <a:gd name="T13" fmla="*/ 93 h 113"/>
                    <a:gd name="T14" fmla="*/ 54 w 110"/>
                    <a:gd name="T15" fmla="*/ 102 h 113"/>
                    <a:gd name="T16" fmla="*/ 74 w 110"/>
                    <a:gd name="T17" fmla="*/ 100 h 113"/>
                    <a:gd name="T18" fmla="*/ 91 w 110"/>
                    <a:gd name="T19" fmla="*/ 89 h 113"/>
                    <a:gd name="T20" fmla="*/ 101 w 110"/>
                    <a:gd name="T21" fmla="*/ 70 h 113"/>
                    <a:gd name="T22" fmla="*/ 98 w 110"/>
                    <a:gd name="T23" fmla="*/ 55 h 113"/>
                    <a:gd name="T24" fmla="*/ 86 w 110"/>
                    <a:gd name="T25" fmla="*/ 41 h 113"/>
                    <a:gd name="T26" fmla="*/ 66 w 110"/>
                    <a:gd name="T27" fmla="*/ 34 h 113"/>
                    <a:gd name="T28" fmla="*/ 51 w 110"/>
                    <a:gd name="T29" fmla="*/ 36 h 113"/>
                    <a:gd name="T30" fmla="*/ 43 w 110"/>
                    <a:gd name="T31" fmla="*/ 41 h 113"/>
                    <a:gd name="T32" fmla="*/ 38 w 110"/>
                    <a:gd name="T33" fmla="*/ 54 h 113"/>
                    <a:gd name="T34" fmla="*/ 42 w 110"/>
                    <a:gd name="T35" fmla="*/ 66 h 113"/>
                    <a:gd name="T36" fmla="*/ 58 w 110"/>
                    <a:gd name="T37" fmla="*/ 79 h 113"/>
                    <a:gd name="T38" fmla="*/ 70 w 110"/>
                    <a:gd name="T39" fmla="*/ 78 h 113"/>
                    <a:gd name="T40" fmla="*/ 74 w 110"/>
                    <a:gd name="T41" fmla="*/ 75 h 113"/>
                    <a:gd name="T42" fmla="*/ 78 w 110"/>
                    <a:gd name="T43" fmla="*/ 69 h 113"/>
                    <a:gd name="T44" fmla="*/ 75 w 110"/>
                    <a:gd name="T45" fmla="*/ 63 h 113"/>
                    <a:gd name="T46" fmla="*/ 69 w 110"/>
                    <a:gd name="T47" fmla="*/ 62 h 113"/>
                    <a:gd name="T48" fmla="*/ 65 w 110"/>
                    <a:gd name="T49" fmla="*/ 66 h 113"/>
                    <a:gd name="T50" fmla="*/ 62 w 110"/>
                    <a:gd name="T51" fmla="*/ 60 h 113"/>
                    <a:gd name="T52" fmla="*/ 70 w 110"/>
                    <a:gd name="T53" fmla="*/ 54 h 113"/>
                    <a:gd name="T54" fmla="*/ 80 w 110"/>
                    <a:gd name="T55" fmla="*/ 57 h 113"/>
                    <a:gd name="T56" fmla="*/ 87 w 110"/>
                    <a:gd name="T57" fmla="*/ 65 h 113"/>
                    <a:gd name="T58" fmla="*/ 87 w 110"/>
                    <a:gd name="T59" fmla="*/ 74 h 113"/>
                    <a:gd name="T60" fmla="*/ 80 w 110"/>
                    <a:gd name="T61" fmla="*/ 82 h 113"/>
                    <a:gd name="T62" fmla="*/ 70 w 110"/>
                    <a:gd name="T63" fmla="*/ 87 h 113"/>
                    <a:gd name="T64" fmla="*/ 56 w 110"/>
                    <a:gd name="T65" fmla="*/ 85 h 113"/>
                    <a:gd name="T66" fmla="*/ 46 w 110"/>
                    <a:gd name="T67" fmla="*/ 80 h 113"/>
                    <a:gd name="T68" fmla="*/ 32 w 110"/>
                    <a:gd name="T69" fmla="*/ 62 h 113"/>
                    <a:gd name="T70" fmla="*/ 30 w 110"/>
                    <a:gd name="T71" fmla="*/ 51 h 113"/>
                    <a:gd name="T72" fmla="*/ 39 w 110"/>
                    <a:gd name="T73" fmla="*/ 32 h 113"/>
                    <a:gd name="T74" fmla="*/ 60 w 110"/>
                    <a:gd name="T75" fmla="*/ 24 h 113"/>
                    <a:gd name="T76" fmla="*/ 75 w 110"/>
                    <a:gd name="T77" fmla="*/ 26 h 113"/>
                    <a:gd name="T78" fmla="*/ 92 w 110"/>
                    <a:gd name="T79" fmla="*/ 35 h 113"/>
                    <a:gd name="T80" fmla="*/ 104 w 110"/>
                    <a:gd name="T81" fmla="*/ 47 h 113"/>
                    <a:gd name="T82" fmla="*/ 108 w 110"/>
                    <a:gd name="T83" fmla="*/ 58 h 113"/>
                    <a:gd name="T84" fmla="*/ 109 w 110"/>
                    <a:gd name="T85" fmla="*/ 77 h 113"/>
                    <a:gd name="T86" fmla="*/ 99 w 110"/>
                    <a:gd name="T87" fmla="*/ 95 h 113"/>
                    <a:gd name="T88" fmla="*/ 83 w 110"/>
                    <a:gd name="T89" fmla="*/ 106 h 113"/>
                    <a:gd name="T90" fmla="*/ 64 w 110"/>
                    <a:gd name="T91" fmla="*/ 113 h 113"/>
                    <a:gd name="T92" fmla="*/ 54 w 110"/>
                    <a:gd name="T93" fmla="*/ 113 h 113"/>
                    <a:gd name="T94" fmla="*/ 26 w 110"/>
                    <a:gd name="T95" fmla="*/ 101 h 113"/>
                    <a:gd name="T96" fmla="*/ 9 w 110"/>
                    <a:gd name="T97" fmla="*/ 81 h 113"/>
                    <a:gd name="T98" fmla="*/ 1 w 110"/>
                    <a:gd name="T99" fmla="*/ 63 h 113"/>
                    <a:gd name="T100" fmla="*/ 3 w 110"/>
                    <a:gd name="T101" fmla="*/ 34 h 113"/>
                    <a:gd name="T102" fmla="*/ 19 w 110"/>
                    <a:gd name="T103" fmla="*/ 14 h 113"/>
                    <a:gd name="T104" fmla="*/ 41 w 110"/>
                    <a:gd name="T105" fmla="*/ 2 h 113"/>
                    <a:gd name="T106" fmla="*/ 66 w 110"/>
                    <a:gd name="T107" fmla="*/ 0 h 113"/>
                    <a:gd name="T108" fmla="*/ 89 w 110"/>
                    <a:gd name="T109" fmla="*/ 6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10" h="113">
                      <a:moveTo>
                        <a:pt x="95" y="11"/>
                      </a:moveTo>
                      <a:lnTo>
                        <a:pt x="95" y="11"/>
                      </a:lnTo>
                      <a:lnTo>
                        <a:pt x="85" y="9"/>
                      </a:lnTo>
                      <a:lnTo>
                        <a:pt x="74" y="8"/>
                      </a:lnTo>
                      <a:lnTo>
                        <a:pt x="65" y="8"/>
                      </a:lnTo>
                      <a:lnTo>
                        <a:pt x="57" y="10"/>
                      </a:lnTo>
                      <a:lnTo>
                        <a:pt x="49" y="12"/>
                      </a:lnTo>
                      <a:lnTo>
                        <a:pt x="42" y="14"/>
                      </a:lnTo>
                      <a:lnTo>
                        <a:pt x="36" y="18"/>
                      </a:lnTo>
                      <a:lnTo>
                        <a:pt x="30" y="22"/>
                      </a:lnTo>
                      <a:lnTo>
                        <a:pt x="26" y="27"/>
                      </a:lnTo>
                      <a:lnTo>
                        <a:pt x="22" y="33"/>
                      </a:lnTo>
                      <a:lnTo>
                        <a:pt x="19" y="39"/>
                      </a:lnTo>
                      <a:lnTo>
                        <a:pt x="18" y="47"/>
                      </a:lnTo>
                      <a:lnTo>
                        <a:pt x="17" y="55"/>
                      </a:lnTo>
                      <a:lnTo>
                        <a:pt x="18" y="63"/>
                      </a:lnTo>
                      <a:lnTo>
                        <a:pt x="19" y="71"/>
                      </a:lnTo>
                      <a:lnTo>
                        <a:pt x="22" y="80"/>
                      </a:lnTo>
                      <a:lnTo>
                        <a:pt x="22" y="80"/>
                      </a:lnTo>
                      <a:lnTo>
                        <a:pt x="27" y="87"/>
                      </a:lnTo>
                      <a:lnTo>
                        <a:pt x="32" y="93"/>
                      </a:lnTo>
                      <a:lnTo>
                        <a:pt x="39" y="97"/>
                      </a:lnTo>
                      <a:lnTo>
                        <a:pt x="46" y="100"/>
                      </a:lnTo>
                      <a:lnTo>
                        <a:pt x="54" y="102"/>
                      </a:lnTo>
                      <a:lnTo>
                        <a:pt x="61" y="102"/>
                      </a:lnTo>
                      <a:lnTo>
                        <a:pt x="68" y="102"/>
                      </a:lnTo>
                      <a:lnTo>
                        <a:pt x="74" y="100"/>
                      </a:lnTo>
                      <a:lnTo>
                        <a:pt x="74" y="100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6" y="83"/>
                      </a:lnTo>
                      <a:lnTo>
                        <a:pt x="99" y="76"/>
                      </a:lnTo>
                      <a:lnTo>
                        <a:pt x="101" y="70"/>
                      </a:lnTo>
                      <a:lnTo>
                        <a:pt x="101" y="64"/>
                      </a:lnTo>
                      <a:lnTo>
                        <a:pt x="100" y="59"/>
                      </a:lnTo>
                      <a:lnTo>
                        <a:pt x="98" y="55"/>
                      </a:lnTo>
                      <a:lnTo>
                        <a:pt x="98" y="55"/>
                      </a:lnTo>
                      <a:lnTo>
                        <a:pt x="92" y="47"/>
                      </a:lnTo>
                      <a:lnTo>
                        <a:pt x="86" y="41"/>
                      </a:lnTo>
                      <a:lnTo>
                        <a:pt x="78" y="37"/>
                      </a:lnTo>
                      <a:lnTo>
                        <a:pt x="72" y="35"/>
                      </a:lnTo>
                      <a:lnTo>
                        <a:pt x="66" y="34"/>
                      </a:lnTo>
                      <a:lnTo>
                        <a:pt x="60" y="35"/>
                      </a:lnTo>
                      <a:lnTo>
                        <a:pt x="51" y="36"/>
                      </a:lnTo>
                      <a:lnTo>
                        <a:pt x="51" y="36"/>
                      </a:lnTo>
                      <a:lnTo>
                        <a:pt x="49" y="37"/>
                      </a:lnTo>
                      <a:lnTo>
                        <a:pt x="46" y="38"/>
                      </a:lnTo>
                      <a:lnTo>
                        <a:pt x="43" y="41"/>
                      </a:lnTo>
                      <a:lnTo>
                        <a:pt x="40" y="45"/>
                      </a:lnTo>
                      <a:lnTo>
                        <a:pt x="39" y="49"/>
                      </a:lnTo>
                      <a:lnTo>
                        <a:pt x="38" y="54"/>
                      </a:lnTo>
                      <a:lnTo>
                        <a:pt x="39" y="60"/>
                      </a:lnTo>
                      <a:lnTo>
                        <a:pt x="42" y="66"/>
                      </a:lnTo>
                      <a:lnTo>
                        <a:pt x="42" y="66"/>
                      </a:lnTo>
                      <a:lnTo>
                        <a:pt x="48" y="72"/>
                      </a:lnTo>
                      <a:lnTo>
                        <a:pt x="53" y="77"/>
                      </a:lnTo>
                      <a:lnTo>
                        <a:pt x="58" y="79"/>
                      </a:lnTo>
                      <a:lnTo>
                        <a:pt x="62" y="80"/>
                      </a:lnTo>
                      <a:lnTo>
                        <a:pt x="66" y="80"/>
                      </a:lnTo>
                      <a:lnTo>
                        <a:pt x="70" y="78"/>
                      </a:lnTo>
                      <a:lnTo>
                        <a:pt x="72" y="77"/>
                      </a:lnTo>
                      <a:lnTo>
                        <a:pt x="74" y="75"/>
                      </a:lnTo>
                      <a:lnTo>
                        <a:pt x="74" y="75"/>
                      </a:lnTo>
                      <a:lnTo>
                        <a:pt x="76" y="74"/>
                      </a:lnTo>
                      <a:lnTo>
                        <a:pt x="78" y="71"/>
                      </a:lnTo>
                      <a:lnTo>
                        <a:pt x="78" y="69"/>
                      </a:lnTo>
                      <a:lnTo>
                        <a:pt x="77" y="66"/>
                      </a:lnTo>
                      <a:lnTo>
                        <a:pt x="77" y="66"/>
                      </a:lnTo>
                      <a:lnTo>
                        <a:pt x="75" y="63"/>
                      </a:lnTo>
                      <a:lnTo>
                        <a:pt x="73" y="62"/>
                      </a:lnTo>
                      <a:lnTo>
                        <a:pt x="71" y="61"/>
                      </a:lnTo>
                      <a:lnTo>
                        <a:pt x="69" y="62"/>
                      </a:lnTo>
                      <a:lnTo>
                        <a:pt x="66" y="64"/>
                      </a:lnTo>
                      <a:lnTo>
                        <a:pt x="65" y="66"/>
                      </a:lnTo>
                      <a:lnTo>
                        <a:pt x="65" y="66"/>
                      </a:lnTo>
                      <a:lnTo>
                        <a:pt x="63" y="65"/>
                      </a:lnTo>
                      <a:lnTo>
                        <a:pt x="62" y="63"/>
                      </a:lnTo>
                      <a:lnTo>
                        <a:pt x="62" y="60"/>
                      </a:lnTo>
                      <a:lnTo>
                        <a:pt x="64" y="57"/>
                      </a:lnTo>
                      <a:lnTo>
                        <a:pt x="67" y="55"/>
                      </a:lnTo>
                      <a:lnTo>
                        <a:pt x="70" y="54"/>
                      </a:lnTo>
                      <a:lnTo>
                        <a:pt x="75" y="54"/>
                      </a:lnTo>
                      <a:lnTo>
                        <a:pt x="80" y="57"/>
                      </a:lnTo>
                      <a:lnTo>
                        <a:pt x="80" y="57"/>
                      </a:lnTo>
                      <a:lnTo>
                        <a:pt x="83" y="60"/>
                      </a:lnTo>
                      <a:lnTo>
                        <a:pt x="86" y="62"/>
                      </a:lnTo>
                      <a:lnTo>
                        <a:pt x="87" y="65"/>
                      </a:lnTo>
                      <a:lnTo>
                        <a:pt x="87" y="68"/>
                      </a:lnTo>
                      <a:lnTo>
                        <a:pt x="87" y="71"/>
                      </a:lnTo>
                      <a:lnTo>
                        <a:pt x="87" y="74"/>
                      </a:lnTo>
                      <a:lnTo>
                        <a:pt x="85" y="77"/>
                      </a:lnTo>
                      <a:lnTo>
                        <a:pt x="84" y="80"/>
                      </a:lnTo>
                      <a:lnTo>
                        <a:pt x="80" y="82"/>
                      </a:lnTo>
                      <a:lnTo>
                        <a:pt x="77" y="84"/>
                      </a:lnTo>
                      <a:lnTo>
                        <a:pt x="74" y="86"/>
                      </a:lnTo>
                      <a:lnTo>
                        <a:pt x="70" y="87"/>
                      </a:lnTo>
                      <a:lnTo>
                        <a:pt x="66" y="87"/>
                      </a:lnTo>
                      <a:lnTo>
                        <a:pt x="61" y="87"/>
                      </a:lnTo>
                      <a:lnTo>
                        <a:pt x="56" y="85"/>
                      </a:lnTo>
                      <a:lnTo>
                        <a:pt x="51" y="83"/>
                      </a:lnTo>
                      <a:lnTo>
                        <a:pt x="51" y="83"/>
                      </a:lnTo>
                      <a:lnTo>
                        <a:pt x="46" y="80"/>
                      </a:lnTo>
                      <a:lnTo>
                        <a:pt x="40" y="73"/>
                      </a:lnTo>
                      <a:lnTo>
                        <a:pt x="35" y="66"/>
                      </a:lnTo>
                      <a:lnTo>
                        <a:pt x="32" y="62"/>
                      </a:lnTo>
                      <a:lnTo>
                        <a:pt x="31" y="57"/>
                      </a:lnTo>
                      <a:lnTo>
                        <a:pt x="31" y="57"/>
                      </a:lnTo>
                      <a:lnTo>
                        <a:pt x="30" y="51"/>
                      </a:lnTo>
                      <a:lnTo>
                        <a:pt x="31" y="44"/>
                      </a:lnTo>
                      <a:lnTo>
                        <a:pt x="34" y="37"/>
                      </a:lnTo>
                      <a:lnTo>
                        <a:pt x="39" y="32"/>
                      </a:lnTo>
                      <a:lnTo>
                        <a:pt x="45" y="28"/>
                      </a:lnTo>
                      <a:lnTo>
                        <a:pt x="52" y="25"/>
                      </a:lnTo>
                      <a:lnTo>
                        <a:pt x="60" y="24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5" y="26"/>
                      </a:lnTo>
                      <a:lnTo>
                        <a:pt x="80" y="29"/>
                      </a:lnTo>
                      <a:lnTo>
                        <a:pt x="87" y="31"/>
                      </a:lnTo>
                      <a:lnTo>
                        <a:pt x="92" y="35"/>
                      </a:lnTo>
                      <a:lnTo>
                        <a:pt x="97" y="38"/>
                      </a:lnTo>
                      <a:lnTo>
                        <a:pt x="101" y="43"/>
                      </a:lnTo>
                      <a:lnTo>
                        <a:pt x="104" y="47"/>
                      </a:lnTo>
                      <a:lnTo>
                        <a:pt x="106" y="52"/>
                      </a:lnTo>
                      <a:lnTo>
                        <a:pt x="106" y="52"/>
                      </a:lnTo>
                      <a:lnTo>
                        <a:pt x="108" y="58"/>
                      </a:lnTo>
                      <a:lnTo>
                        <a:pt x="109" y="64"/>
                      </a:lnTo>
                      <a:lnTo>
                        <a:pt x="110" y="71"/>
                      </a:lnTo>
                      <a:lnTo>
                        <a:pt x="109" y="77"/>
                      </a:lnTo>
                      <a:lnTo>
                        <a:pt x="107" y="83"/>
                      </a:lnTo>
                      <a:lnTo>
                        <a:pt x="104" y="89"/>
                      </a:lnTo>
                      <a:lnTo>
                        <a:pt x="99" y="95"/>
                      </a:lnTo>
                      <a:lnTo>
                        <a:pt x="92" y="100"/>
                      </a:lnTo>
                      <a:lnTo>
                        <a:pt x="92" y="100"/>
                      </a:lnTo>
                      <a:lnTo>
                        <a:pt x="83" y="106"/>
                      </a:lnTo>
                      <a:lnTo>
                        <a:pt x="74" y="111"/>
                      </a:lnTo>
                      <a:lnTo>
                        <a:pt x="69" y="113"/>
                      </a:lnTo>
                      <a:lnTo>
                        <a:pt x="64" y="113"/>
                      </a:lnTo>
                      <a:lnTo>
                        <a:pt x="59" y="113"/>
                      </a:lnTo>
                      <a:lnTo>
                        <a:pt x="54" y="113"/>
                      </a:lnTo>
                      <a:lnTo>
                        <a:pt x="54" y="113"/>
                      </a:lnTo>
                      <a:lnTo>
                        <a:pt x="43" y="109"/>
                      </a:lnTo>
                      <a:lnTo>
                        <a:pt x="34" y="105"/>
                      </a:lnTo>
                      <a:lnTo>
                        <a:pt x="26" y="101"/>
                      </a:lnTo>
                      <a:lnTo>
                        <a:pt x="20" y="95"/>
                      </a:lnTo>
                      <a:lnTo>
                        <a:pt x="13" y="88"/>
                      </a:lnTo>
                      <a:lnTo>
                        <a:pt x="9" y="81"/>
                      </a:lnTo>
                      <a:lnTo>
                        <a:pt x="5" y="72"/>
                      </a:lnTo>
                      <a:lnTo>
                        <a:pt x="1" y="63"/>
                      </a:lnTo>
                      <a:lnTo>
                        <a:pt x="1" y="63"/>
                      </a:lnTo>
                      <a:lnTo>
                        <a:pt x="0" y="53"/>
                      </a:lnTo>
                      <a:lnTo>
                        <a:pt x="1" y="43"/>
                      </a:lnTo>
                      <a:lnTo>
                        <a:pt x="3" y="34"/>
                      </a:lnTo>
                      <a:lnTo>
                        <a:pt x="7" y="26"/>
                      </a:lnTo>
                      <a:lnTo>
                        <a:pt x="12" y="20"/>
                      </a:lnTo>
                      <a:lnTo>
                        <a:pt x="19" y="14"/>
                      </a:lnTo>
                      <a:lnTo>
                        <a:pt x="26" y="9"/>
                      </a:lnTo>
                      <a:lnTo>
                        <a:pt x="33" y="5"/>
                      </a:lnTo>
                      <a:lnTo>
                        <a:pt x="41" y="2"/>
                      </a:lnTo>
                      <a:lnTo>
                        <a:pt x="49" y="0"/>
                      </a:lnTo>
                      <a:lnTo>
                        <a:pt x="58" y="0"/>
                      </a:lnTo>
                      <a:lnTo>
                        <a:pt x="66" y="0"/>
                      </a:lnTo>
                      <a:lnTo>
                        <a:pt x="74" y="1"/>
                      </a:lnTo>
                      <a:lnTo>
                        <a:pt x="82" y="3"/>
                      </a:lnTo>
                      <a:lnTo>
                        <a:pt x="89" y="6"/>
                      </a:lnTo>
                      <a:lnTo>
                        <a:pt x="95" y="11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2" name="Freeform 143"/>
                <p:cNvSpPr/>
                <p:nvPr/>
              </p:nvSpPr>
              <p:spPr bwMode="auto">
                <a:xfrm>
                  <a:off x="4927959" y="3024882"/>
                  <a:ext cx="61912" cy="71437"/>
                </a:xfrm>
                <a:custGeom>
                  <a:avLst/>
                  <a:gdLst>
                    <a:gd name="T0" fmla="*/ 72 w 78"/>
                    <a:gd name="T1" fmla="*/ 71 h 91"/>
                    <a:gd name="T2" fmla="*/ 69 w 78"/>
                    <a:gd name="T3" fmla="*/ 47 h 91"/>
                    <a:gd name="T4" fmla="*/ 63 w 78"/>
                    <a:gd name="T5" fmla="*/ 28 h 91"/>
                    <a:gd name="T6" fmla="*/ 52 w 78"/>
                    <a:gd name="T7" fmla="*/ 17 h 91"/>
                    <a:gd name="T8" fmla="*/ 38 w 78"/>
                    <a:gd name="T9" fmla="*/ 13 h 91"/>
                    <a:gd name="T10" fmla="*/ 21 w 78"/>
                    <a:gd name="T11" fmla="*/ 19 h 91"/>
                    <a:gd name="T12" fmla="*/ 14 w 78"/>
                    <a:gd name="T13" fmla="*/ 28 h 91"/>
                    <a:gd name="T14" fmla="*/ 9 w 78"/>
                    <a:gd name="T15" fmla="*/ 46 h 91"/>
                    <a:gd name="T16" fmla="*/ 10 w 78"/>
                    <a:gd name="T17" fmla="*/ 62 h 91"/>
                    <a:gd name="T18" fmla="*/ 17 w 78"/>
                    <a:gd name="T19" fmla="*/ 78 h 91"/>
                    <a:gd name="T20" fmla="*/ 30 w 78"/>
                    <a:gd name="T21" fmla="*/ 84 h 91"/>
                    <a:gd name="T22" fmla="*/ 41 w 78"/>
                    <a:gd name="T23" fmla="*/ 81 h 91"/>
                    <a:gd name="T24" fmla="*/ 49 w 78"/>
                    <a:gd name="T25" fmla="*/ 70 h 91"/>
                    <a:gd name="T26" fmla="*/ 53 w 78"/>
                    <a:gd name="T27" fmla="*/ 49 h 91"/>
                    <a:gd name="T28" fmla="*/ 50 w 78"/>
                    <a:gd name="T29" fmla="*/ 37 h 91"/>
                    <a:gd name="T30" fmla="*/ 43 w 78"/>
                    <a:gd name="T31" fmla="*/ 32 h 91"/>
                    <a:gd name="T32" fmla="*/ 33 w 78"/>
                    <a:gd name="T33" fmla="*/ 37 h 91"/>
                    <a:gd name="T34" fmla="*/ 25 w 78"/>
                    <a:gd name="T35" fmla="*/ 45 h 91"/>
                    <a:gd name="T36" fmla="*/ 24 w 78"/>
                    <a:gd name="T37" fmla="*/ 56 h 91"/>
                    <a:gd name="T38" fmla="*/ 27 w 78"/>
                    <a:gd name="T39" fmla="*/ 62 h 91"/>
                    <a:gd name="T40" fmla="*/ 31 w 78"/>
                    <a:gd name="T41" fmla="*/ 66 h 91"/>
                    <a:gd name="T42" fmla="*/ 34 w 78"/>
                    <a:gd name="T43" fmla="*/ 63 h 91"/>
                    <a:gd name="T44" fmla="*/ 34 w 78"/>
                    <a:gd name="T45" fmla="*/ 55 h 91"/>
                    <a:gd name="T46" fmla="*/ 33 w 78"/>
                    <a:gd name="T47" fmla="*/ 52 h 91"/>
                    <a:gd name="T48" fmla="*/ 38 w 78"/>
                    <a:gd name="T49" fmla="*/ 53 h 91"/>
                    <a:gd name="T50" fmla="*/ 40 w 78"/>
                    <a:gd name="T51" fmla="*/ 61 h 91"/>
                    <a:gd name="T52" fmla="*/ 35 w 78"/>
                    <a:gd name="T53" fmla="*/ 70 h 91"/>
                    <a:gd name="T54" fmla="*/ 29 w 78"/>
                    <a:gd name="T55" fmla="*/ 73 h 91"/>
                    <a:gd name="T56" fmla="*/ 21 w 78"/>
                    <a:gd name="T57" fmla="*/ 64 h 91"/>
                    <a:gd name="T58" fmla="*/ 21 w 78"/>
                    <a:gd name="T59" fmla="*/ 42 h 91"/>
                    <a:gd name="T60" fmla="*/ 27 w 78"/>
                    <a:gd name="T61" fmla="*/ 33 h 91"/>
                    <a:gd name="T62" fmla="*/ 36 w 78"/>
                    <a:gd name="T63" fmla="*/ 25 h 91"/>
                    <a:gd name="T64" fmla="*/ 49 w 78"/>
                    <a:gd name="T65" fmla="*/ 27 h 91"/>
                    <a:gd name="T66" fmla="*/ 58 w 78"/>
                    <a:gd name="T67" fmla="*/ 42 h 91"/>
                    <a:gd name="T68" fmla="*/ 58 w 78"/>
                    <a:gd name="T69" fmla="*/ 57 h 91"/>
                    <a:gd name="T70" fmla="*/ 55 w 78"/>
                    <a:gd name="T71" fmla="*/ 71 h 91"/>
                    <a:gd name="T72" fmla="*/ 41 w 78"/>
                    <a:gd name="T73" fmla="*/ 89 h 91"/>
                    <a:gd name="T74" fmla="*/ 29 w 78"/>
                    <a:gd name="T75" fmla="*/ 91 h 91"/>
                    <a:gd name="T76" fmla="*/ 17 w 78"/>
                    <a:gd name="T77" fmla="*/ 87 h 91"/>
                    <a:gd name="T78" fmla="*/ 10 w 78"/>
                    <a:gd name="T79" fmla="*/ 78 h 91"/>
                    <a:gd name="T80" fmla="*/ 0 w 78"/>
                    <a:gd name="T81" fmla="*/ 56 h 91"/>
                    <a:gd name="T82" fmla="*/ 0 w 78"/>
                    <a:gd name="T83" fmla="*/ 48 h 91"/>
                    <a:gd name="T84" fmla="*/ 8 w 78"/>
                    <a:gd name="T85" fmla="*/ 22 h 91"/>
                    <a:gd name="T86" fmla="*/ 21 w 78"/>
                    <a:gd name="T87" fmla="*/ 8 h 91"/>
                    <a:gd name="T88" fmla="*/ 33 w 78"/>
                    <a:gd name="T89" fmla="*/ 1 h 91"/>
                    <a:gd name="T90" fmla="*/ 51 w 78"/>
                    <a:gd name="T91" fmla="*/ 2 h 91"/>
                    <a:gd name="T92" fmla="*/ 65 w 78"/>
                    <a:gd name="T93" fmla="*/ 15 h 91"/>
                    <a:gd name="T94" fmla="*/ 75 w 78"/>
                    <a:gd name="T95" fmla="*/ 34 h 91"/>
                    <a:gd name="T96" fmla="*/ 78 w 78"/>
                    <a:gd name="T97" fmla="*/ 55 h 91"/>
                    <a:gd name="T98" fmla="*/ 74 w 78"/>
                    <a:gd name="T99" fmla="*/ 75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" h="91">
                      <a:moveTo>
                        <a:pt x="70" y="81"/>
                      </a:moveTo>
                      <a:lnTo>
                        <a:pt x="70" y="81"/>
                      </a:lnTo>
                      <a:lnTo>
                        <a:pt x="72" y="71"/>
                      </a:lnTo>
                      <a:lnTo>
                        <a:pt x="72" y="62"/>
                      </a:lnTo>
                      <a:lnTo>
                        <a:pt x="70" y="54"/>
                      </a:lnTo>
                      <a:lnTo>
                        <a:pt x="69" y="47"/>
                      </a:lnTo>
                      <a:lnTo>
                        <a:pt x="68" y="40"/>
                      </a:lnTo>
                      <a:lnTo>
                        <a:pt x="65" y="34"/>
                      </a:lnTo>
                      <a:lnTo>
                        <a:pt x="63" y="28"/>
                      </a:lnTo>
                      <a:lnTo>
                        <a:pt x="60" y="24"/>
                      </a:lnTo>
                      <a:lnTo>
                        <a:pt x="56" y="20"/>
                      </a:lnTo>
                      <a:lnTo>
                        <a:pt x="52" y="17"/>
                      </a:lnTo>
                      <a:lnTo>
                        <a:pt x="48" y="15"/>
                      </a:lnTo>
                      <a:lnTo>
                        <a:pt x="43" y="13"/>
                      </a:lnTo>
                      <a:lnTo>
                        <a:pt x="38" y="13"/>
                      </a:lnTo>
                      <a:lnTo>
                        <a:pt x="33" y="14"/>
                      </a:lnTo>
                      <a:lnTo>
                        <a:pt x="27" y="16"/>
                      </a:lnTo>
                      <a:lnTo>
                        <a:pt x="21" y="19"/>
                      </a:lnTo>
                      <a:lnTo>
                        <a:pt x="21" y="19"/>
                      </a:lnTo>
                      <a:lnTo>
                        <a:pt x="17" y="23"/>
                      </a:lnTo>
                      <a:lnTo>
                        <a:pt x="14" y="28"/>
                      </a:lnTo>
                      <a:lnTo>
                        <a:pt x="12" y="34"/>
                      </a:lnTo>
                      <a:lnTo>
                        <a:pt x="10" y="40"/>
                      </a:lnTo>
                      <a:lnTo>
                        <a:pt x="9" y="46"/>
                      </a:lnTo>
                      <a:lnTo>
                        <a:pt x="9" y="52"/>
                      </a:lnTo>
                      <a:lnTo>
                        <a:pt x="9" y="58"/>
                      </a:lnTo>
                      <a:lnTo>
                        <a:pt x="10" y="62"/>
                      </a:lnTo>
                      <a:lnTo>
                        <a:pt x="10" y="62"/>
                      </a:lnTo>
                      <a:lnTo>
                        <a:pt x="13" y="71"/>
                      </a:lnTo>
                      <a:lnTo>
                        <a:pt x="17" y="78"/>
                      </a:lnTo>
                      <a:lnTo>
                        <a:pt x="21" y="82"/>
                      </a:lnTo>
                      <a:lnTo>
                        <a:pt x="26" y="84"/>
                      </a:lnTo>
                      <a:lnTo>
                        <a:pt x="30" y="84"/>
                      </a:lnTo>
                      <a:lnTo>
                        <a:pt x="34" y="84"/>
                      </a:lnTo>
                      <a:lnTo>
                        <a:pt x="38" y="82"/>
                      </a:lnTo>
                      <a:lnTo>
                        <a:pt x="41" y="81"/>
                      </a:lnTo>
                      <a:lnTo>
                        <a:pt x="41" y="81"/>
                      </a:lnTo>
                      <a:lnTo>
                        <a:pt x="46" y="76"/>
                      </a:lnTo>
                      <a:lnTo>
                        <a:pt x="49" y="70"/>
                      </a:lnTo>
                      <a:lnTo>
                        <a:pt x="51" y="64"/>
                      </a:lnTo>
                      <a:lnTo>
                        <a:pt x="52" y="59"/>
                      </a:lnTo>
                      <a:lnTo>
                        <a:pt x="53" y="49"/>
                      </a:lnTo>
                      <a:lnTo>
                        <a:pt x="53" y="42"/>
                      </a:lnTo>
                      <a:lnTo>
                        <a:pt x="53" y="42"/>
                      </a:lnTo>
                      <a:lnTo>
                        <a:pt x="50" y="37"/>
                      </a:lnTo>
                      <a:lnTo>
                        <a:pt x="48" y="35"/>
                      </a:lnTo>
                      <a:lnTo>
                        <a:pt x="46" y="33"/>
                      </a:lnTo>
                      <a:lnTo>
                        <a:pt x="43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28" y="41"/>
                      </a:lnTo>
                      <a:lnTo>
                        <a:pt x="25" y="45"/>
                      </a:lnTo>
                      <a:lnTo>
                        <a:pt x="24" y="49"/>
                      </a:lnTo>
                      <a:lnTo>
                        <a:pt x="23" y="53"/>
                      </a:lnTo>
                      <a:lnTo>
                        <a:pt x="24" y="56"/>
                      </a:lnTo>
                      <a:lnTo>
                        <a:pt x="25" y="59"/>
                      </a:lnTo>
                      <a:lnTo>
                        <a:pt x="27" y="62"/>
                      </a:lnTo>
                      <a:lnTo>
                        <a:pt x="27" y="62"/>
                      </a:lnTo>
                      <a:lnTo>
                        <a:pt x="28" y="64"/>
                      </a:lnTo>
                      <a:lnTo>
                        <a:pt x="29" y="66"/>
                      </a:lnTo>
                      <a:lnTo>
                        <a:pt x="31" y="66"/>
                      </a:lnTo>
                      <a:lnTo>
                        <a:pt x="33" y="65"/>
                      </a:lnTo>
                      <a:lnTo>
                        <a:pt x="33" y="65"/>
                      </a:lnTo>
                      <a:lnTo>
                        <a:pt x="34" y="63"/>
                      </a:lnTo>
                      <a:lnTo>
                        <a:pt x="35" y="61"/>
                      </a:lnTo>
                      <a:lnTo>
                        <a:pt x="35" y="57"/>
                      </a:lnTo>
                      <a:lnTo>
                        <a:pt x="34" y="55"/>
                      </a:lnTo>
                      <a:lnTo>
                        <a:pt x="33" y="54"/>
                      </a:lnTo>
                      <a:lnTo>
                        <a:pt x="33" y="54"/>
                      </a:lnTo>
                      <a:lnTo>
                        <a:pt x="33" y="52"/>
                      </a:lnTo>
                      <a:lnTo>
                        <a:pt x="34" y="52"/>
                      </a:lnTo>
                      <a:lnTo>
                        <a:pt x="36" y="52"/>
                      </a:lnTo>
                      <a:lnTo>
                        <a:pt x="38" y="53"/>
                      </a:lnTo>
                      <a:lnTo>
                        <a:pt x="39" y="55"/>
                      </a:lnTo>
                      <a:lnTo>
                        <a:pt x="40" y="58"/>
                      </a:lnTo>
                      <a:lnTo>
                        <a:pt x="40" y="61"/>
                      </a:lnTo>
                      <a:lnTo>
                        <a:pt x="38" y="65"/>
                      </a:lnTo>
                      <a:lnTo>
                        <a:pt x="38" y="65"/>
                      </a:lnTo>
                      <a:lnTo>
                        <a:pt x="35" y="70"/>
                      </a:lnTo>
                      <a:lnTo>
                        <a:pt x="33" y="71"/>
                      </a:lnTo>
                      <a:lnTo>
                        <a:pt x="31" y="73"/>
                      </a:lnTo>
                      <a:lnTo>
                        <a:pt x="29" y="73"/>
                      </a:lnTo>
                      <a:lnTo>
                        <a:pt x="27" y="73"/>
                      </a:lnTo>
                      <a:lnTo>
                        <a:pt x="23" y="69"/>
                      </a:lnTo>
                      <a:lnTo>
                        <a:pt x="21" y="64"/>
                      </a:lnTo>
                      <a:lnTo>
                        <a:pt x="19" y="58"/>
                      </a:lnTo>
                      <a:lnTo>
                        <a:pt x="19" y="51"/>
                      </a:lnTo>
                      <a:lnTo>
                        <a:pt x="21" y="42"/>
                      </a:lnTo>
                      <a:lnTo>
                        <a:pt x="21" y="42"/>
                      </a:lnTo>
                      <a:lnTo>
                        <a:pt x="24" y="38"/>
                      </a:lnTo>
                      <a:lnTo>
                        <a:pt x="27" y="33"/>
                      </a:lnTo>
                      <a:lnTo>
                        <a:pt x="31" y="28"/>
                      </a:lnTo>
                      <a:lnTo>
                        <a:pt x="36" y="25"/>
                      </a:lnTo>
                      <a:lnTo>
                        <a:pt x="36" y="25"/>
                      </a:lnTo>
                      <a:lnTo>
                        <a:pt x="40" y="24"/>
                      </a:lnTo>
                      <a:lnTo>
                        <a:pt x="44" y="25"/>
                      </a:lnTo>
                      <a:lnTo>
                        <a:pt x="49" y="27"/>
                      </a:lnTo>
                      <a:lnTo>
                        <a:pt x="52" y="31"/>
                      </a:lnTo>
                      <a:lnTo>
                        <a:pt x="56" y="36"/>
                      </a:lnTo>
                      <a:lnTo>
                        <a:pt x="58" y="42"/>
                      </a:lnTo>
                      <a:lnTo>
                        <a:pt x="59" y="49"/>
                      </a:lnTo>
                      <a:lnTo>
                        <a:pt x="58" y="57"/>
                      </a:lnTo>
                      <a:lnTo>
                        <a:pt x="58" y="57"/>
                      </a:lnTo>
                      <a:lnTo>
                        <a:pt x="58" y="62"/>
                      </a:lnTo>
                      <a:lnTo>
                        <a:pt x="57" y="67"/>
                      </a:lnTo>
                      <a:lnTo>
                        <a:pt x="55" y="71"/>
                      </a:lnTo>
                      <a:lnTo>
                        <a:pt x="53" y="77"/>
                      </a:lnTo>
                      <a:lnTo>
                        <a:pt x="48" y="84"/>
                      </a:lnTo>
                      <a:lnTo>
                        <a:pt x="41" y="89"/>
                      </a:lnTo>
                      <a:lnTo>
                        <a:pt x="41" y="89"/>
                      </a:lnTo>
                      <a:lnTo>
                        <a:pt x="33" y="91"/>
                      </a:lnTo>
                      <a:lnTo>
                        <a:pt x="29" y="91"/>
                      </a:lnTo>
                      <a:lnTo>
                        <a:pt x="25" y="91"/>
                      </a:lnTo>
                      <a:lnTo>
                        <a:pt x="21" y="90"/>
                      </a:lnTo>
                      <a:lnTo>
                        <a:pt x="17" y="87"/>
                      </a:lnTo>
                      <a:lnTo>
                        <a:pt x="13" y="83"/>
                      </a:lnTo>
                      <a:lnTo>
                        <a:pt x="10" y="78"/>
                      </a:lnTo>
                      <a:lnTo>
                        <a:pt x="10" y="78"/>
                      </a:lnTo>
                      <a:lnTo>
                        <a:pt x="6" y="70"/>
                      </a:lnTo>
                      <a:lnTo>
                        <a:pt x="1" y="63"/>
                      </a:lnTo>
                      <a:lnTo>
                        <a:pt x="0" y="56"/>
                      </a:lnTo>
                      <a:lnTo>
                        <a:pt x="0" y="52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4" y="30"/>
                      </a:lnTo>
                      <a:lnTo>
                        <a:pt x="8" y="22"/>
                      </a:lnTo>
                      <a:lnTo>
                        <a:pt x="12" y="17"/>
                      </a:lnTo>
                      <a:lnTo>
                        <a:pt x="16" y="12"/>
                      </a:lnTo>
                      <a:lnTo>
                        <a:pt x="21" y="8"/>
                      </a:lnTo>
                      <a:lnTo>
                        <a:pt x="27" y="5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1" y="2"/>
                      </a:lnTo>
                      <a:lnTo>
                        <a:pt x="57" y="6"/>
                      </a:lnTo>
                      <a:lnTo>
                        <a:pt x="61" y="10"/>
                      </a:lnTo>
                      <a:lnTo>
                        <a:pt x="65" y="15"/>
                      </a:lnTo>
                      <a:lnTo>
                        <a:pt x="69" y="21"/>
                      </a:lnTo>
                      <a:lnTo>
                        <a:pt x="73" y="27"/>
                      </a:lnTo>
                      <a:lnTo>
                        <a:pt x="75" y="34"/>
                      </a:lnTo>
                      <a:lnTo>
                        <a:pt x="77" y="41"/>
                      </a:lnTo>
                      <a:lnTo>
                        <a:pt x="77" y="48"/>
                      </a:lnTo>
                      <a:lnTo>
                        <a:pt x="78" y="55"/>
                      </a:lnTo>
                      <a:lnTo>
                        <a:pt x="77" y="62"/>
                      </a:lnTo>
                      <a:lnTo>
                        <a:pt x="76" y="68"/>
                      </a:lnTo>
                      <a:lnTo>
                        <a:pt x="74" y="75"/>
                      </a:lnTo>
                      <a:lnTo>
                        <a:pt x="70" y="81"/>
                      </a:lnTo>
                      <a:lnTo>
                        <a:pt x="70" y="8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3" name="Freeform 144"/>
                <p:cNvSpPr/>
                <p:nvPr/>
              </p:nvSpPr>
              <p:spPr bwMode="auto">
                <a:xfrm>
                  <a:off x="4788259" y="2899469"/>
                  <a:ext cx="80962" cy="85725"/>
                </a:xfrm>
                <a:custGeom>
                  <a:avLst/>
                  <a:gdLst>
                    <a:gd name="T0" fmla="*/ 20 w 101"/>
                    <a:gd name="T1" fmla="*/ 99 h 110"/>
                    <a:gd name="T2" fmla="*/ 45 w 101"/>
                    <a:gd name="T3" fmla="*/ 100 h 110"/>
                    <a:gd name="T4" fmla="*/ 67 w 101"/>
                    <a:gd name="T5" fmla="*/ 92 h 110"/>
                    <a:gd name="T6" fmla="*/ 81 w 101"/>
                    <a:gd name="T7" fmla="*/ 78 h 110"/>
                    <a:gd name="T8" fmla="*/ 87 w 101"/>
                    <a:gd name="T9" fmla="*/ 59 h 110"/>
                    <a:gd name="T10" fmla="*/ 83 w 101"/>
                    <a:gd name="T11" fmla="*/ 36 h 110"/>
                    <a:gd name="T12" fmla="*/ 80 w 101"/>
                    <a:gd name="T13" fmla="*/ 27 h 110"/>
                    <a:gd name="T14" fmla="*/ 62 w 101"/>
                    <a:gd name="T15" fmla="*/ 13 h 110"/>
                    <a:gd name="T16" fmla="*/ 39 w 101"/>
                    <a:gd name="T17" fmla="*/ 11 h 110"/>
                    <a:gd name="T18" fmla="*/ 24 w 101"/>
                    <a:gd name="T19" fmla="*/ 17 h 110"/>
                    <a:gd name="T20" fmla="*/ 9 w 101"/>
                    <a:gd name="T21" fmla="*/ 34 h 110"/>
                    <a:gd name="T22" fmla="*/ 8 w 101"/>
                    <a:gd name="T23" fmla="*/ 51 h 110"/>
                    <a:gd name="T24" fmla="*/ 15 w 101"/>
                    <a:gd name="T25" fmla="*/ 63 h 110"/>
                    <a:gd name="T26" fmla="*/ 34 w 101"/>
                    <a:gd name="T27" fmla="*/ 73 h 110"/>
                    <a:gd name="T28" fmla="*/ 51 w 101"/>
                    <a:gd name="T29" fmla="*/ 74 h 110"/>
                    <a:gd name="T30" fmla="*/ 57 w 101"/>
                    <a:gd name="T31" fmla="*/ 73 h 110"/>
                    <a:gd name="T32" fmla="*/ 65 w 101"/>
                    <a:gd name="T33" fmla="*/ 67 h 110"/>
                    <a:gd name="T34" fmla="*/ 66 w 101"/>
                    <a:gd name="T35" fmla="*/ 54 h 110"/>
                    <a:gd name="T36" fmla="*/ 58 w 101"/>
                    <a:gd name="T37" fmla="*/ 41 h 110"/>
                    <a:gd name="T38" fmla="*/ 44 w 101"/>
                    <a:gd name="T39" fmla="*/ 32 h 110"/>
                    <a:gd name="T40" fmla="*/ 35 w 101"/>
                    <a:gd name="T41" fmla="*/ 34 h 110"/>
                    <a:gd name="T42" fmla="*/ 31 w 101"/>
                    <a:gd name="T43" fmla="*/ 37 h 110"/>
                    <a:gd name="T44" fmla="*/ 30 w 101"/>
                    <a:gd name="T45" fmla="*/ 45 h 110"/>
                    <a:gd name="T46" fmla="*/ 34 w 101"/>
                    <a:gd name="T47" fmla="*/ 49 h 110"/>
                    <a:gd name="T48" fmla="*/ 41 w 101"/>
                    <a:gd name="T49" fmla="*/ 48 h 110"/>
                    <a:gd name="T50" fmla="*/ 44 w 101"/>
                    <a:gd name="T51" fmla="*/ 48 h 110"/>
                    <a:gd name="T52" fmla="*/ 43 w 101"/>
                    <a:gd name="T53" fmla="*/ 55 h 110"/>
                    <a:gd name="T54" fmla="*/ 32 w 101"/>
                    <a:gd name="T55" fmla="*/ 56 h 110"/>
                    <a:gd name="T56" fmla="*/ 25 w 101"/>
                    <a:gd name="T57" fmla="*/ 50 h 110"/>
                    <a:gd name="T58" fmla="*/ 21 w 101"/>
                    <a:gd name="T59" fmla="*/ 41 h 110"/>
                    <a:gd name="T60" fmla="*/ 24 w 101"/>
                    <a:gd name="T61" fmla="*/ 32 h 110"/>
                    <a:gd name="T62" fmla="*/ 31 w 101"/>
                    <a:gd name="T63" fmla="*/ 25 h 110"/>
                    <a:gd name="T64" fmla="*/ 42 w 101"/>
                    <a:gd name="T65" fmla="*/ 24 h 110"/>
                    <a:gd name="T66" fmla="*/ 57 w 101"/>
                    <a:gd name="T67" fmla="*/ 30 h 110"/>
                    <a:gd name="T68" fmla="*/ 67 w 101"/>
                    <a:gd name="T69" fmla="*/ 40 h 110"/>
                    <a:gd name="T70" fmla="*/ 74 w 101"/>
                    <a:gd name="T71" fmla="*/ 53 h 110"/>
                    <a:gd name="T72" fmla="*/ 71 w 101"/>
                    <a:gd name="T73" fmla="*/ 72 h 110"/>
                    <a:gd name="T74" fmla="*/ 53 w 101"/>
                    <a:gd name="T75" fmla="*/ 85 h 110"/>
                    <a:gd name="T76" fmla="*/ 36 w 101"/>
                    <a:gd name="T77" fmla="*/ 85 h 110"/>
                    <a:gd name="T78" fmla="*/ 18 w 101"/>
                    <a:gd name="T79" fmla="*/ 77 h 110"/>
                    <a:gd name="T80" fmla="*/ 6 w 101"/>
                    <a:gd name="T81" fmla="*/ 65 h 110"/>
                    <a:gd name="T82" fmla="*/ 2 w 101"/>
                    <a:gd name="T83" fmla="*/ 56 h 110"/>
                    <a:gd name="T84" fmla="*/ 2 w 101"/>
                    <a:gd name="T85" fmla="*/ 31 h 110"/>
                    <a:gd name="T86" fmla="*/ 12 w 101"/>
                    <a:gd name="T87" fmla="*/ 14 h 110"/>
                    <a:gd name="T88" fmla="*/ 26 w 101"/>
                    <a:gd name="T89" fmla="*/ 5 h 110"/>
                    <a:gd name="T90" fmla="*/ 50 w 101"/>
                    <a:gd name="T91" fmla="*/ 0 h 110"/>
                    <a:gd name="T92" fmla="*/ 64 w 101"/>
                    <a:gd name="T93" fmla="*/ 3 h 110"/>
                    <a:gd name="T94" fmla="*/ 87 w 101"/>
                    <a:gd name="T95" fmla="*/ 18 h 110"/>
                    <a:gd name="T96" fmla="*/ 98 w 101"/>
                    <a:gd name="T97" fmla="*/ 43 h 110"/>
                    <a:gd name="T98" fmla="*/ 101 w 101"/>
                    <a:gd name="T99" fmla="*/ 63 h 110"/>
                    <a:gd name="T100" fmla="*/ 93 w 101"/>
                    <a:gd name="T101" fmla="*/ 87 h 110"/>
                    <a:gd name="T102" fmla="*/ 76 w 101"/>
                    <a:gd name="T103" fmla="*/ 103 h 110"/>
                    <a:gd name="T104" fmla="*/ 53 w 101"/>
                    <a:gd name="T105" fmla="*/ 109 h 110"/>
                    <a:gd name="T106" fmla="*/ 29 w 101"/>
                    <a:gd name="T107" fmla="*/ 107 h 110"/>
                    <a:gd name="T108" fmla="*/ 10 w 101"/>
                    <a:gd name="T109" fmla="*/ 97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01" h="110">
                      <a:moveTo>
                        <a:pt x="10" y="97"/>
                      </a:moveTo>
                      <a:lnTo>
                        <a:pt x="10" y="97"/>
                      </a:lnTo>
                      <a:lnTo>
                        <a:pt x="20" y="99"/>
                      </a:lnTo>
                      <a:lnTo>
                        <a:pt x="29" y="101"/>
                      </a:lnTo>
                      <a:lnTo>
                        <a:pt x="37" y="101"/>
                      </a:lnTo>
                      <a:lnTo>
                        <a:pt x="45" y="100"/>
                      </a:lnTo>
                      <a:lnTo>
                        <a:pt x="54" y="98"/>
                      </a:lnTo>
                      <a:lnTo>
                        <a:pt x="61" y="95"/>
                      </a:lnTo>
                      <a:lnTo>
                        <a:pt x="67" y="92"/>
                      </a:lnTo>
                      <a:lnTo>
                        <a:pt x="73" y="88"/>
                      </a:lnTo>
                      <a:lnTo>
                        <a:pt x="77" y="83"/>
                      </a:lnTo>
                      <a:lnTo>
                        <a:pt x="81" y="78"/>
                      </a:lnTo>
                      <a:lnTo>
                        <a:pt x="84" y="72"/>
                      </a:lnTo>
                      <a:lnTo>
                        <a:pt x="86" y="66"/>
                      </a:lnTo>
                      <a:lnTo>
                        <a:pt x="87" y="59"/>
                      </a:lnTo>
                      <a:lnTo>
                        <a:pt x="87" y="52"/>
                      </a:lnTo>
                      <a:lnTo>
                        <a:pt x="85" y="44"/>
                      </a:lnTo>
                      <a:lnTo>
                        <a:pt x="83" y="36"/>
                      </a:lnTo>
                      <a:lnTo>
                        <a:pt x="83" y="36"/>
                      </a:lnTo>
                      <a:lnTo>
                        <a:pt x="81" y="32"/>
                      </a:lnTo>
                      <a:lnTo>
                        <a:pt x="80" y="27"/>
                      </a:lnTo>
                      <a:lnTo>
                        <a:pt x="75" y="21"/>
                      </a:lnTo>
                      <a:lnTo>
                        <a:pt x="69" y="16"/>
                      </a:lnTo>
                      <a:lnTo>
                        <a:pt x="62" y="13"/>
                      </a:lnTo>
                      <a:lnTo>
                        <a:pt x="54" y="11"/>
                      </a:lnTo>
                      <a:lnTo>
                        <a:pt x="47" y="10"/>
                      </a:lnTo>
                      <a:lnTo>
                        <a:pt x="39" y="11"/>
                      </a:lnTo>
                      <a:lnTo>
                        <a:pt x="33" y="12"/>
                      </a:lnTo>
                      <a:lnTo>
                        <a:pt x="33" y="12"/>
                      </a:lnTo>
                      <a:lnTo>
                        <a:pt x="24" y="17"/>
                      </a:lnTo>
                      <a:lnTo>
                        <a:pt x="17" y="22"/>
                      </a:lnTo>
                      <a:lnTo>
                        <a:pt x="12" y="27"/>
                      </a:lnTo>
                      <a:lnTo>
                        <a:pt x="9" y="34"/>
                      </a:lnTo>
                      <a:lnTo>
                        <a:pt x="7" y="39"/>
                      </a:lnTo>
                      <a:lnTo>
                        <a:pt x="7" y="45"/>
                      </a:lnTo>
                      <a:lnTo>
                        <a:pt x="8" y="51"/>
                      </a:lnTo>
                      <a:lnTo>
                        <a:pt x="10" y="56"/>
                      </a:lnTo>
                      <a:lnTo>
                        <a:pt x="10" y="56"/>
                      </a:lnTo>
                      <a:lnTo>
                        <a:pt x="15" y="63"/>
                      </a:lnTo>
                      <a:lnTo>
                        <a:pt x="21" y="68"/>
                      </a:lnTo>
                      <a:lnTo>
                        <a:pt x="27" y="71"/>
                      </a:lnTo>
                      <a:lnTo>
                        <a:pt x="34" y="73"/>
                      </a:lnTo>
                      <a:lnTo>
                        <a:pt x="40" y="74"/>
                      </a:lnTo>
                      <a:lnTo>
                        <a:pt x="47" y="75"/>
                      </a:lnTo>
                      <a:lnTo>
                        <a:pt x="51" y="74"/>
                      </a:lnTo>
                      <a:lnTo>
                        <a:pt x="54" y="73"/>
                      </a:lnTo>
                      <a:lnTo>
                        <a:pt x="54" y="73"/>
                      </a:lnTo>
                      <a:lnTo>
                        <a:pt x="57" y="73"/>
                      </a:lnTo>
                      <a:lnTo>
                        <a:pt x="59" y="72"/>
                      </a:lnTo>
                      <a:lnTo>
                        <a:pt x="62" y="70"/>
                      </a:lnTo>
                      <a:lnTo>
                        <a:pt x="65" y="67"/>
                      </a:lnTo>
                      <a:lnTo>
                        <a:pt x="66" y="63"/>
                      </a:lnTo>
                      <a:lnTo>
                        <a:pt x="67" y="59"/>
                      </a:lnTo>
                      <a:lnTo>
                        <a:pt x="66" y="54"/>
                      </a:lnTo>
                      <a:lnTo>
                        <a:pt x="63" y="48"/>
                      </a:lnTo>
                      <a:lnTo>
                        <a:pt x="63" y="48"/>
                      </a:lnTo>
                      <a:lnTo>
                        <a:pt x="58" y="41"/>
                      </a:lnTo>
                      <a:lnTo>
                        <a:pt x="54" y="36"/>
                      </a:lnTo>
                      <a:lnTo>
                        <a:pt x="49" y="34"/>
                      </a:lnTo>
                      <a:lnTo>
                        <a:pt x="44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5" y="34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31" y="37"/>
                      </a:lnTo>
                      <a:lnTo>
                        <a:pt x="29" y="39"/>
                      </a:lnTo>
                      <a:lnTo>
                        <a:pt x="29" y="42"/>
                      </a:lnTo>
                      <a:lnTo>
                        <a:pt x="30" y="45"/>
                      </a:lnTo>
                      <a:lnTo>
                        <a:pt x="30" y="45"/>
                      </a:lnTo>
                      <a:lnTo>
                        <a:pt x="32" y="47"/>
                      </a:lnTo>
                      <a:lnTo>
                        <a:pt x="34" y="49"/>
                      </a:lnTo>
                      <a:lnTo>
                        <a:pt x="36" y="49"/>
                      </a:lnTo>
                      <a:lnTo>
                        <a:pt x="38" y="49"/>
                      </a:lnTo>
                      <a:lnTo>
                        <a:pt x="41" y="48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4" y="48"/>
                      </a:lnTo>
                      <a:lnTo>
                        <a:pt x="45" y="50"/>
                      </a:lnTo>
                      <a:lnTo>
                        <a:pt x="45" y="52"/>
                      </a:lnTo>
                      <a:lnTo>
                        <a:pt x="43" y="55"/>
                      </a:lnTo>
                      <a:lnTo>
                        <a:pt x="40" y="56"/>
                      </a:lnTo>
                      <a:lnTo>
                        <a:pt x="37" y="57"/>
                      </a:lnTo>
                      <a:lnTo>
                        <a:pt x="32" y="56"/>
                      </a:lnTo>
                      <a:lnTo>
                        <a:pt x="27" y="53"/>
                      </a:lnTo>
                      <a:lnTo>
                        <a:pt x="27" y="53"/>
                      </a:lnTo>
                      <a:lnTo>
                        <a:pt x="25" y="50"/>
                      </a:lnTo>
                      <a:lnTo>
                        <a:pt x="23" y="47"/>
                      </a:lnTo>
                      <a:lnTo>
                        <a:pt x="21" y="44"/>
                      </a:lnTo>
                      <a:lnTo>
                        <a:pt x="21" y="41"/>
                      </a:lnTo>
                      <a:lnTo>
                        <a:pt x="21" y="38"/>
                      </a:lnTo>
                      <a:lnTo>
                        <a:pt x="22" y="35"/>
                      </a:lnTo>
                      <a:lnTo>
                        <a:pt x="24" y="32"/>
                      </a:lnTo>
                      <a:lnTo>
                        <a:pt x="26" y="30"/>
                      </a:lnTo>
                      <a:lnTo>
                        <a:pt x="28" y="27"/>
                      </a:lnTo>
                      <a:lnTo>
                        <a:pt x="31" y="25"/>
                      </a:lnTo>
                      <a:lnTo>
                        <a:pt x="34" y="24"/>
                      </a:lnTo>
                      <a:lnTo>
                        <a:pt x="38" y="24"/>
                      </a:lnTo>
                      <a:lnTo>
                        <a:pt x="42" y="24"/>
                      </a:lnTo>
                      <a:lnTo>
                        <a:pt x="48" y="25"/>
                      </a:lnTo>
                      <a:lnTo>
                        <a:pt x="52" y="27"/>
                      </a:lnTo>
                      <a:lnTo>
                        <a:pt x="57" y="30"/>
                      </a:lnTo>
                      <a:lnTo>
                        <a:pt x="57" y="30"/>
                      </a:lnTo>
                      <a:lnTo>
                        <a:pt x="62" y="34"/>
                      </a:lnTo>
                      <a:lnTo>
                        <a:pt x="67" y="40"/>
                      </a:lnTo>
                      <a:lnTo>
                        <a:pt x="71" y="46"/>
                      </a:lnTo>
                      <a:lnTo>
                        <a:pt x="74" y="53"/>
                      </a:lnTo>
                      <a:lnTo>
                        <a:pt x="74" y="53"/>
                      </a:lnTo>
                      <a:lnTo>
                        <a:pt x="75" y="60"/>
                      </a:lnTo>
                      <a:lnTo>
                        <a:pt x="74" y="66"/>
                      </a:lnTo>
                      <a:lnTo>
                        <a:pt x="71" y="72"/>
                      </a:lnTo>
                      <a:lnTo>
                        <a:pt x="66" y="78"/>
                      </a:lnTo>
                      <a:lnTo>
                        <a:pt x="60" y="82"/>
                      </a:lnTo>
                      <a:lnTo>
                        <a:pt x="53" y="85"/>
                      </a:lnTo>
                      <a:lnTo>
                        <a:pt x="44" y="86"/>
                      </a:lnTo>
                      <a:lnTo>
                        <a:pt x="36" y="85"/>
                      </a:lnTo>
                      <a:lnTo>
                        <a:pt x="36" y="85"/>
                      </a:lnTo>
                      <a:lnTo>
                        <a:pt x="30" y="83"/>
                      </a:lnTo>
                      <a:lnTo>
                        <a:pt x="24" y="81"/>
                      </a:lnTo>
                      <a:lnTo>
                        <a:pt x="18" y="77"/>
                      </a:lnTo>
                      <a:lnTo>
                        <a:pt x="13" y="74"/>
                      </a:lnTo>
                      <a:lnTo>
                        <a:pt x="9" y="69"/>
                      </a:lnTo>
                      <a:lnTo>
                        <a:pt x="6" y="65"/>
                      </a:lnTo>
                      <a:lnTo>
                        <a:pt x="3" y="61"/>
                      </a:lnTo>
                      <a:lnTo>
                        <a:pt x="2" y="56"/>
                      </a:lnTo>
                      <a:lnTo>
                        <a:pt x="2" y="56"/>
                      </a:lnTo>
                      <a:lnTo>
                        <a:pt x="0" y="43"/>
                      </a:lnTo>
                      <a:lnTo>
                        <a:pt x="0" y="37"/>
                      </a:lnTo>
                      <a:lnTo>
                        <a:pt x="2" y="31"/>
                      </a:lnTo>
                      <a:lnTo>
                        <a:pt x="4" y="24"/>
                      </a:lnTo>
                      <a:lnTo>
                        <a:pt x="7" y="19"/>
                      </a:lnTo>
                      <a:lnTo>
                        <a:pt x="12" y="14"/>
                      </a:lnTo>
                      <a:lnTo>
                        <a:pt x="19" y="9"/>
                      </a:lnTo>
                      <a:lnTo>
                        <a:pt x="19" y="9"/>
                      </a:lnTo>
                      <a:lnTo>
                        <a:pt x="26" y="5"/>
                      </a:lnTo>
                      <a:lnTo>
                        <a:pt x="35" y="2"/>
                      </a:lnTo>
                      <a:lnTo>
                        <a:pt x="44" y="0"/>
                      </a:lnTo>
                      <a:lnTo>
                        <a:pt x="50" y="0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64" y="3"/>
                      </a:lnTo>
                      <a:lnTo>
                        <a:pt x="73" y="7"/>
                      </a:lnTo>
                      <a:lnTo>
                        <a:pt x="80" y="12"/>
                      </a:lnTo>
                      <a:lnTo>
                        <a:pt x="87" y="18"/>
                      </a:lnTo>
                      <a:lnTo>
                        <a:pt x="92" y="25"/>
                      </a:lnTo>
                      <a:lnTo>
                        <a:pt x="96" y="34"/>
                      </a:lnTo>
                      <a:lnTo>
                        <a:pt x="98" y="43"/>
                      </a:lnTo>
                      <a:lnTo>
                        <a:pt x="100" y="53"/>
                      </a:lnTo>
                      <a:lnTo>
                        <a:pt x="100" y="53"/>
                      </a:lnTo>
                      <a:lnTo>
                        <a:pt x="101" y="63"/>
                      </a:lnTo>
                      <a:lnTo>
                        <a:pt x="100" y="72"/>
                      </a:lnTo>
                      <a:lnTo>
                        <a:pt x="97" y="80"/>
                      </a:lnTo>
                      <a:lnTo>
                        <a:pt x="93" y="87"/>
                      </a:lnTo>
                      <a:lnTo>
                        <a:pt x="88" y="93"/>
                      </a:lnTo>
                      <a:lnTo>
                        <a:pt x="82" y="99"/>
                      </a:lnTo>
                      <a:lnTo>
                        <a:pt x="76" y="103"/>
                      </a:lnTo>
                      <a:lnTo>
                        <a:pt x="68" y="106"/>
                      </a:lnTo>
                      <a:lnTo>
                        <a:pt x="61" y="108"/>
                      </a:lnTo>
                      <a:lnTo>
                        <a:pt x="53" y="109"/>
                      </a:lnTo>
                      <a:lnTo>
                        <a:pt x="44" y="110"/>
                      </a:lnTo>
                      <a:lnTo>
                        <a:pt x="36" y="109"/>
                      </a:lnTo>
                      <a:lnTo>
                        <a:pt x="29" y="107"/>
                      </a:lnTo>
                      <a:lnTo>
                        <a:pt x="22" y="105"/>
                      </a:lnTo>
                      <a:lnTo>
                        <a:pt x="15" y="102"/>
                      </a:lnTo>
                      <a:lnTo>
                        <a:pt x="10" y="97"/>
                      </a:lnTo>
                      <a:lnTo>
                        <a:pt x="10" y="97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4" name="Freeform 145"/>
                <p:cNvSpPr/>
                <p:nvPr/>
              </p:nvSpPr>
              <p:spPr bwMode="auto">
                <a:xfrm>
                  <a:off x="4870809" y="2831207"/>
                  <a:ext cx="61912" cy="60325"/>
                </a:xfrm>
                <a:custGeom>
                  <a:avLst/>
                  <a:gdLst>
                    <a:gd name="T0" fmla="*/ 61 w 80"/>
                    <a:gd name="T1" fmla="*/ 70 h 76"/>
                    <a:gd name="T2" fmla="*/ 69 w 80"/>
                    <a:gd name="T3" fmla="*/ 53 h 76"/>
                    <a:gd name="T4" fmla="*/ 71 w 80"/>
                    <a:gd name="T5" fmla="*/ 35 h 76"/>
                    <a:gd name="T6" fmla="*/ 66 w 80"/>
                    <a:gd name="T7" fmla="*/ 21 h 76"/>
                    <a:gd name="T8" fmla="*/ 55 w 80"/>
                    <a:gd name="T9" fmla="*/ 11 h 76"/>
                    <a:gd name="T10" fmla="*/ 39 w 80"/>
                    <a:gd name="T11" fmla="*/ 6 h 76"/>
                    <a:gd name="T12" fmla="*/ 27 w 80"/>
                    <a:gd name="T13" fmla="*/ 9 h 76"/>
                    <a:gd name="T14" fmla="*/ 14 w 80"/>
                    <a:gd name="T15" fmla="*/ 21 h 76"/>
                    <a:gd name="T16" fmla="*/ 6 w 80"/>
                    <a:gd name="T17" fmla="*/ 35 h 76"/>
                    <a:gd name="T18" fmla="*/ 8 w 80"/>
                    <a:gd name="T19" fmla="*/ 49 h 76"/>
                    <a:gd name="T20" fmla="*/ 18 w 80"/>
                    <a:gd name="T21" fmla="*/ 60 h 76"/>
                    <a:gd name="T22" fmla="*/ 30 w 80"/>
                    <a:gd name="T23" fmla="*/ 62 h 76"/>
                    <a:gd name="T24" fmla="*/ 41 w 80"/>
                    <a:gd name="T25" fmla="*/ 59 h 76"/>
                    <a:gd name="T26" fmla="*/ 53 w 80"/>
                    <a:gd name="T27" fmla="*/ 46 h 76"/>
                    <a:gd name="T28" fmla="*/ 56 w 80"/>
                    <a:gd name="T29" fmla="*/ 36 h 76"/>
                    <a:gd name="T30" fmla="*/ 52 w 80"/>
                    <a:gd name="T31" fmla="*/ 28 h 76"/>
                    <a:gd name="T32" fmla="*/ 39 w 80"/>
                    <a:gd name="T33" fmla="*/ 24 h 76"/>
                    <a:gd name="T34" fmla="*/ 29 w 80"/>
                    <a:gd name="T35" fmla="*/ 27 h 76"/>
                    <a:gd name="T36" fmla="*/ 22 w 80"/>
                    <a:gd name="T37" fmla="*/ 37 h 76"/>
                    <a:gd name="T38" fmla="*/ 22 w 80"/>
                    <a:gd name="T39" fmla="*/ 43 h 76"/>
                    <a:gd name="T40" fmla="*/ 30 w 80"/>
                    <a:gd name="T41" fmla="*/ 48 h 76"/>
                    <a:gd name="T42" fmla="*/ 34 w 80"/>
                    <a:gd name="T43" fmla="*/ 42 h 76"/>
                    <a:gd name="T44" fmla="*/ 34 w 80"/>
                    <a:gd name="T45" fmla="*/ 37 h 76"/>
                    <a:gd name="T46" fmla="*/ 39 w 80"/>
                    <a:gd name="T47" fmla="*/ 40 h 76"/>
                    <a:gd name="T48" fmla="*/ 37 w 80"/>
                    <a:gd name="T49" fmla="*/ 48 h 76"/>
                    <a:gd name="T50" fmla="*/ 28 w 80"/>
                    <a:gd name="T51" fmla="*/ 52 h 76"/>
                    <a:gd name="T52" fmla="*/ 17 w 80"/>
                    <a:gd name="T53" fmla="*/ 46 h 76"/>
                    <a:gd name="T54" fmla="*/ 21 w 80"/>
                    <a:gd name="T55" fmla="*/ 29 h 76"/>
                    <a:gd name="T56" fmla="*/ 31 w 80"/>
                    <a:gd name="T57" fmla="*/ 22 h 76"/>
                    <a:gd name="T58" fmla="*/ 48 w 80"/>
                    <a:gd name="T59" fmla="*/ 21 h 76"/>
                    <a:gd name="T60" fmla="*/ 56 w 80"/>
                    <a:gd name="T61" fmla="*/ 24 h 76"/>
                    <a:gd name="T62" fmla="*/ 62 w 80"/>
                    <a:gd name="T63" fmla="*/ 38 h 76"/>
                    <a:gd name="T64" fmla="*/ 56 w 80"/>
                    <a:gd name="T65" fmla="*/ 56 h 76"/>
                    <a:gd name="T66" fmla="*/ 50 w 80"/>
                    <a:gd name="T67" fmla="*/ 62 h 76"/>
                    <a:gd name="T68" fmla="*/ 31 w 80"/>
                    <a:gd name="T69" fmla="*/ 68 h 76"/>
                    <a:gd name="T70" fmla="*/ 23 w 80"/>
                    <a:gd name="T71" fmla="*/ 67 h 76"/>
                    <a:gd name="T72" fmla="*/ 10 w 80"/>
                    <a:gd name="T73" fmla="*/ 63 h 76"/>
                    <a:gd name="T74" fmla="*/ 2 w 80"/>
                    <a:gd name="T75" fmla="*/ 51 h 76"/>
                    <a:gd name="T76" fmla="*/ 0 w 80"/>
                    <a:gd name="T77" fmla="*/ 37 h 76"/>
                    <a:gd name="T78" fmla="*/ 6 w 80"/>
                    <a:gd name="T79" fmla="*/ 18 h 76"/>
                    <a:gd name="T80" fmla="*/ 17 w 80"/>
                    <a:gd name="T81" fmla="*/ 8 h 76"/>
                    <a:gd name="T82" fmla="*/ 34 w 80"/>
                    <a:gd name="T83" fmla="*/ 0 h 76"/>
                    <a:gd name="T84" fmla="*/ 53 w 80"/>
                    <a:gd name="T85" fmla="*/ 1 h 76"/>
                    <a:gd name="T86" fmla="*/ 66 w 80"/>
                    <a:gd name="T87" fmla="*/ 7 h 76"/>
                    <a:gd name="T88" fmla="*/ 77 w 80"/>
                    <a:gd name="T89" fmla="*/ 21 h 76"/>
                    <a:gd name="T90" fmla="*/ 80 w 80"/>
                    <a:gd name="T91" fmla="*/ 38 h 76"/>
                    <a:gd name="T92" fmla="*/ 75 w 80"/>
                    <a:gd name="T93" fmla="*/ 56 h 76"/>
                    <a:gd name="T94" fmla="*/ 65 w 80"/>
                    <a:gd name="T95" fmla="*/ 70 h 76"/>
                    <a:gd name="T96" fmla="*/ 56 w 80"/>
                    <a:gd name="T97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" h="76">
                      <a:moveTo>
                        <a:pt x="56" y="76"/>
                      </a:moveTo>
                      <a:lnTo>
                        <a:pt x="56" y="76"/>
                      </a:lnTo>
                      <a:lnTo>
                        <a:pt x="61" y="70"/>
                      </a:lnTo>
                      <a:lnTo>
                        <a:pt x="64" y="64"/>
                      </a:lnTo>
                      <a:lnTo>
                        <a:pt x="67" y="58"/>
                      </a:lnTo>
                      <a:lnTo>
                        <a:pt x="69" y="53"/>
                      </a:lnTo>
                      <a:lnTo>
                        <a:pt x="70" y="47"/>
                      </a:lnTo>
                      <a:lnTo>
                        <a:pt x="71" y="40"/>
                      </a:lnTo>
                      <a:lnTo>
                        <a:pt x="71" y="35"/>
                      </a:lnTo>
                      <a:lnTo>
                        <a:pt x="70" y="30"/>
                      </a:lnTo>
                      <a:lnTo>
                        <a:pt x="68" y="25"/>
                      </a:lnTo>
                      <a:lnTo>
                        <a:pt x="66" y="21"/>
                      </a:lnTo>
                      <a:lnTo>
                        <a:pt x="63" y="17"/>
                      </a:lnTo>
                      <a:lnTo>
                        <a:pt x="60" y="14"/>
                      </a:lnTo>
                      <a:lnTo>
                        <a:pt x="55" y="11"/>
                      </a:lnTo>
                      <a:lnTo>
                        <a:pt x="51" y="9"/>
                      </a:lnTo>
                      <a:lnTo>
                        <a:pt x="45" y="7"/>
                      </a:lnTo>
                      <a:lnTo>
                        <a:pt x="39" y="6"/>
                      </a:lnTo>
                      <a:lnTo>
                        <a:pt x="39" y="6"/>
                      </a:lnTo>
                      <a:lnTo>
                        <a:pt x="33" y="7"/>
                      </a:lnTo>
                      <a:lnTo>
                        <a:pt x="27" y="9"/>
                      </a:lnTo>
                      <a:lnTo>
                        <a:pt x="22" y="12"/>
                      </a:lnTo>
                      <a:lnTo>
                        <a:pt x="18" y="16"/>
                      </a:lnTo>
                      <a:lnTo>
                        <a:pt x="14" y="21"/>
                      </a:lnTo>
                      <a:lnTo>
                        <a:pt x="10" y="26"/>
                      </a:lnTo>
                      <a:lnTo>
                        <a:pt x="8" y="31"/>
                      </a:lnTo>
                      <a:lnTo>
                        <a:pt x="6" y="35"/>
                      </a:lnTo>
                      <a:lnTo>
                        <a:pt x="6" y="35"/>
                      </a:lnTo>
                      <a:lnTo>
                        <a:pt x="7" y="42"/>
                      </a:lnTo>
                      <a:lnTo>
                        <a:pt x="8" y="49"/>
                      </a:lnTo>
                      <a:lnTo>
                        <a:pt x="12" y="54"/>
                      </a:lnTo>
                      <a:lnTo>
                        <a:pt x="15" y="58"/>
                      </a:lnTo>
                      <a:lnTo>
                        <a:pt x="18" y="60"/>
                      </a:lnTo>
                      <a:lnTo>
                        <a:pt x="22" y="62"/>
                      </a:lnTo>
                      <a:lnTo>
                        <a:pt x="26" y="62"/>
                      </a:lnTo>
                      <a:lnTo>
                        <a:pt x="30" y="62"/>
                      </a:lnTo>
                      <a:lnTo>
                        <a:pt x="30" y="62"/>
                      </a:lnTo>
                      <a:lnTo>
                        <a:pt x="36" y="61"/>
                      </a:lnTo>
                      <a:lnTo>
                        <a:pt x="41" y="59"/>
                      </a:lnTo>
                      <a:lnTo>
                        <a:pt x="45" y="56"/>
                      </a:lnTo>
                      <a:lnTo>
                        <a:pt x="49" y="53"/>
                      </a:lnTo>
                      <a:lnTo>
                        <a:pt x="53" y="46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56" y="36"/>
                      </a:lnTo>
                      <a:lnTo>
                        <a:pt x="55" y="33"/>
                      </a:lnTo>
                      <a:lnTo>
                        <a:pt x="54" y="30"/>
                      </a:lnTo>
                      <a:lnTo>
                        <a:pt x="52" y="28"/>
                      </a:lnTo>
                      <a:lnTo>
                        <a:pt x="49" y="25"/>
                      </a:lnTo>
                      <a:lnTo>
                        <a:pt x="45" y="24"/>
                      </a:lnTo>
                      <a:lnTo>
                        <a:pt x="39" y="24"/>
                      </a:lnTo>
                      <a:lnTo>
                        <a:pt x="39" y="24"/>
                      </a:lnTo>
                      <a:lnTo>
                        <a:pt x="33" y="25"/>
                      </a:lnTo>
                      <a:lnTo>
                        <a:pt x="29" y="27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2" y="37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22" y="43"/>
                      </a:lnTo>
                      <a:lnTo>
                        <a:pt x="24" y="46"/>
                      </a:lnTo>
                      <a:lnTo>
                        <a:pt x="27" y="47"/>
                      </a:lnTo>
                      <a:lnTo>
                        <a:pt x="30" y="48"/>
                      </a:lnTo>
                      <a:lnTo>
                        <a:pt x="30" y="48"/>
                      </a:lnTo>
                      <a:lnTo>
                        <a:pt x="33" y="44"/>
                      </a:lnTo>
                      <a:lnTo>
                        <a:pt x="34" y="42"/>
                      </a:lnTo>
                      <a:lnTo>
                        <a:pt x="33" y="38"/>
                      </a:lnTo>
                      <a:lnTo>
                        <a:pt x="33" y="38"/>
                      </a:lnTo>
                      <a:lnTo>
                        <a:pt x="34" y="37"/>
                      </a:lnTo>
                      <a:lnTo>
                        <a:pt x="36" y="38"/>
                      </a:lnTo>
                      <a:lnTo>
                        <a:pt x="37" y="39"/>
                      </a:lnTo>
                      <a:lnTo>
                        <a:pt x="39" y="40"/>
                      </a:lnTo>
                      <a:lnTo>
                        <a:pt x="39" y="42"/>
                      </a:lnTo>
                      <a:lnTo>
                        <a:pt x="38" y="46"/>
                      </a:lnTo>
                      <a:lnTo>
                        <a:pt x="37" y="48"/>
                      </a:lnTo>
                      <a:lnTo>
                        <a:pt x="33" y="50"/>
                      </a:lnTo>
                      <a:lnTo>
                        <a:pt x="33" y="50"/>
                      </a:lnTo>
                      <a:lnTo>
                        <a:pt x="28" y="52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7" y="46"/>
                      </a:lnTo>
                      <a:lnTo>
                        <a:pt x="17" y="40"/>
                      </a:lnTo>
                      <a:lnTo>
                        <a:pt x="18" y="35"/>
                      </a:lnTo>
                      <a:lnTo>
                        <a:pt x="21" y="29"/>
                      </a:lnTo>
                      <a:lnTo>
                        <a:pt x="27" y="24"/>
                      </a:lnTo>
                      <a:lnTo>
                        <a:pt x="27" y="24"/>
                      </a:lnTo>
                      <a:lnTo>
                        <a:pt x="31" y="22"/>
                      </a:lnTo>
                      <a:lnTo>
                        <a:pt x="35" y="20"/>
                      </a:lnTo>
                      <a:lnTo>
                        <a:pt x="41" y="20"/>
                      </a:lnTo>
                      <a:lnTo>
                        <a:pt x="48" y="21"/>
                      </a:lnTo>
                      <a:lnTo>
                        <a:pt x="48" y="21"/>
                      </a:lnTo>
                      <a:lnTo>
                        <a:pt x="52" y="22"/>
                      </a:lnTo>
                      <a:lnTo>
                        <a:pt x="56" y="24"/>
                      </a:lnTo>
                      <a:lnTo>
                        <a:pt x="60" y="28"/>
                      </a:lnTo>
                      <a:lnTo>
                        <a:pt x="61" y="33"/>
                      </a:lnTo>
                      <a:lnTo>
                        <a:pt x="62" y="38"/>
                      </a:lnTo>
                      <a:lnTo>
                        <a:pt x="62" y="44"/>
                      </a:lnTo>
                      <a:lnTo>
                        <a:pt x="60" y="51"/>
                      </a:lnTo>
                      <a:lnTo>
                        <a:pt x="56" y="56"/>
                      </a:lnTo>
                      <a:lnTo>
                        <a:pt x="56" y="56"/>
                      </a:lnTo>
                      <a:lnTo>
                        <a:pt x="54" y="59"/>
                      </a:lnTo>
                      <a:lnTo>
                        <a:pt x="50" y="62"/>
                      </a:lnTo>
                      <a:lnTo>
                        <a:pt x="43" y="66"/>
                      </a:lnTo>
                      <a:lnTo>
                        <a:pt x="35" y="68"/>
                      </a:lnTo>
                      <a:lnTo>
                        <a:pt x="31" y="68"/>
                      </a:lnTo>
                      <a:lnTo>
                        <a:pt x="27" y="68"/>
                      </a:lnTo>
                      <a:lnTo>
                        <a:pt x="27" y="68"/>
                      </a:lnTo>
                      <a:lnTo>
                        <a:pt x="23" y="67"/>
                      </a:lnTo>
                      <a:lnTo>
                        <a:pt x="19" y="66"/>
                      </a:lnTo>
                      <a:lnTo>
                        <a:pt x="15" y="65"/>
                      </a:lnTo>
                      <a:lnTo>
                        <a:pt x="10" y="63"/>
                      </a:lnTo>
                      <a:lnTo>
                        <a:pt x="7" y="59"/>
                      </a:lnTo>
                      <a:lnTo>
                        <a:pt x="4" y="55"/>
                      </a:lnTo>
                      <a:lnTo>
                        <a:pt x="2" y="51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0" y="37"/>
                      </a:lnTo>
                      <a:lnTo>
                        <a:pt x="0" y="30"/>
                      </a:lnTo>
                      <a:lnTo>
                        <a:pt x="3" y="23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2" y="12"/>
                      </a:lnTo>
                      <a:lnTo>
                        <a:pt x="17" y="8"/>
                      </a:lnTo>
                      <a:lnTo>
                        <a:pt x="22" y="4"/>
                      </a:lnTo>
                      <a:lnTo>
                        <a:pt x="28" y="2"/>
                      </a:ln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47" y="0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60" y="3"/>
                      </a:lnTo>
                      <a:lnTo>
                        <a:pt x="66" y="7"/>
                      </a:lnTo>
                      <a:lnTo>
                        <a:pt x="71" y="11"/>
                      </a:lnTo>
                      <a:lnTo>
                        <a:pt x="74" y="16"/>
                      </a:lnTo>
                      <a:lnTo>
                        <a:pt x="77" y="21"/>
                      </a:lnTo>
                      <a:lnTo>
                        <a:pt x="80" y="26"/>
                      </a:lnTo>
                      <a:lnTo>
                        <a:pt x="80" y="32"/>
                      </a:lnTo>
                      <a:lnTo>
                        <a:pt x="80" y="38"/>
                      </a:lnTo>
                      <a:lnTo>
                        <a:pt x="80" y="44"/>
                      </a:lnTo>
                      <a:lnTo>
                        <a:pt x="77" y="51"/>
                      </a:lnTo>
                      <a:lnTo>
                        <a:pt x="75" y="56"/>
                      </a:lnTo>
                      <a:lnTo>
                        <a:pt x="72" y="61"/>
                      </a:lnTo>
                      <a:lnTo>
                        <a:pt x="69" y="66"/>
                      </a:lnTo>
                      <a:lnTo>
                        <a:pt x="65" y="70"/>
                      </a:lnTo>
                      <a:lnTo>
                        <a:pt x="61" y="74"/>
                      </a:lnTo>
                      <a:lnTo>
                        <a:pt x="56" y="76"/>
                      </a:lnTo>
                      <a:lnTo>
                        <a:pt x="56" y="76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5" name="Freeform 146"/>
                <p:cNvSpPr/>
                <p:nvPr/>
              </p:nvSpPr>
              <p:spPr bwMode="auto">
                <a:xfrm>
                  <a:off x="4775559" y="2781994"/>
                  <a:ext cx="47625" cy="42862"/>
                </a:xfrm>
                <a:custGeom>
                  <a:avLst/>
                  <a:gdLst>
                    <a:gd name="T0" fmla="*/ 12 w 58"/>
                    <a:gd name="T1" fmla="*/ 7 h 54"/>
                    <a:gd name="T2" fmla="*/ 9 w 58"/>
                    <a:gd name="T3" fmla="*/ 30 h 54"/>
                    <a:gd name="T4" fmla="*/ 20 w 58"/>
                    <a:gd name="T5" fmla="*/ 46 h 54"/>
                    <a:gd name="T6" fmla="*/ 32 w 58"/>
                    <a:gd name="T7" fmla="*/ 49 h 54"/>
                    <a:gd name="T8" fmla="*/ 40 w 58"/>
                    <a:gd name="T9" fmla="*/ 47 h 54"/>
                    <a:gd name="T10" fmla="*/ 49 w 58"/>
                    <a:gd name="T11" fmla="*/ 38 h 54"/>
                    <a:gd name="T12" fmla="*/ 52 w 58"/>
                    <a:gd name="T13" fmla="*/ 28 h 54"/>
                    <a:gd name="T14" fmla="*/ 50 w 58"/>
                    <a:gd name="T15" fmla="*/ 18 h 54"/>
                    <a:gd name="T16" fmla="*/ 45 w 58"/>
                    <a:gd name="T17" fmla="*/ 10 h 54"/>
                    <a:gd name="T18" fmla="*/ 38 w 58"/>
                    <a:gd name="T19" fmla="*/ 8 h 54"/>
                    <a:gd name="T20" fmla="*/ 25 w 58"/>
                    <a:gd name="T21" fmla="*/ 12 h 54"/>
                    <a:gd name="T22" fmla="*/ 19 w 58"/>
                    <a:gd name="T23" fmla="*/ 20 h 54"/>
                    <a:gd name="T24" fmla="*/ 18 w 58"/>
                    <a:gd name="T25" fmla="*/ 28 h 54"/>
                    <a:gd name="T26" fmla="*/ 22 w 58"/>
                    <a:gd name="T27" fmla="*/ 34 h 54"/>
                    <a:gd name="T28" fmla="*/ 29 w 58"/>
                    <a:gd name="T29" fmla="*/ 34 h 54"/>
                    <a:gd name="T30" fmla="*/ 38 w 58"/>
                    <a:gd name="T31" fmla="*/ 31 h 54"/>
                    <a:gd name="T32" fmla="*/ 41 w 58"/>
                    <a:gd name="T33" fmla="*/ 26 h 54"/>
                    <a:gd name="T34" fmla="*/ 40 w 58"/>
                    <a:gd name="T35" fmla="*/ 23 h 54"/>
                    <a:gd name="T36" fmla="*/ 38 w 58"/>
                    <a:gd name="T37" fmla="*/ 20 h 54"/>
                    <a:gd name="T38" fmla="*/ 34 w 58"/>
                    <a:gd name="T39" fmla="*/ 23 h 54"/>
                    <a:gd name="T40" fmla="*/ 34 w 58"/>
                    <a:gd name="T41" fmla="*/ 26 h 54"/>
                    <a:gd name="T42" fmla="*/ 30 w 58"/>
                    <a:gd name="T43" fmla="*/ 22 h 54"/>
                    <a:gd name="T44" fmla="*/ 35 w 58"/>
                    <a:gd name="T45" fmla="*/ 17 h 54"/>
                    <a:gd name="T46" fmla="*/ 41 w 58"/>
                    <a:gd name="T47" fmla="*/ 16 h 54"/>
                    <a:gd name="T48" fmla="*/ 45 w 58"/>
                    <a:gd name="T49" fmla="*/ 23 h 54"/>
                    <a:gd name="T50" fmla="*/ 38 w 58"/>
                    <a:gd name="T51" fmla="*/ 34 h 54"/>
                    <a:gd name="T52" fmla="*/ 32 w 58"/>
                    <a:gd name="T53" fmla="*/ 38 h 54"/>
                    <a:gd name="T54" fmla="*/ 23 w 58"/>
                    <a:gd name="T55" fmla="*/ 40 h 54"/>
                    <a:gd name="T56" fmla="*/ 15 w 58"/>
                    <a:gd name="T57" fmla="*/ 33 h 54"/>
                    <a:gd name="T58" fmla="*/ 14 w 58"/>
                    <a:gd name="T59" fmla="*/ 21 h 54"/>
                    <a:gd name="T60" fmla="*/ 18 w 58"/>
                    <a:gd name="T61" fmla="*/ 14 h 54"/>
                    <a:gd name="T62" fmla="*/ 33 w 58"/>
                    <a:gd name="T63" fmla="*/ 5 h 54"/>
                    <a:gd name="T64" fmla="*/ 38 w 58"/>
                    <a:gd name="T65" fmla="*/ 5 h 54"/>
                    <a:gd name="T66" fmla="*/ 50 w 58"/>
                    <a:gd name="T67" fmla="*/ 9 h 54"/>
                    <a:gd name="T68" fmla="*/ 56 w 58"/>
                    <a:gd name="T69" fmla="*/ 18 h 54"/>
                    <a:gd name="T70" fmla="*/ 58 w 58"/>
                    <a:gd name="T71" fmla="*/ 27 h 54"/>
                    <a:gd name="T72" fmla="*/ 52 w 58"/>
                    <a:gd name="T73" fmla="*/ 40 h 54"/>
                    <a:gd name="T74" fmla="*/ 45 w 58"/>
                    <a:gd name="T75" fmla="*/ 49 h 54"/>
                    <a:gd name="T76" fmla="*/ 32 w 58"/>
                    <a:gd name="T77" fmla="*/ 54 h 54"/>
                    <a:gd name="T78" fmla="*/ 18 w 58"/>
                    <a:gd name="T79" fmla="*/ 52 h 54"/>
                    <a:gd name="T80" fmla="*/ 6 w 58"/>
                    <a:gd name="T81" fmla="*/ 46 h 54"/>
                    <a:gd name="T82" fmla="*/ 1 w 58"/>
                    <a:gd name="T83" fmla="*/ 34 h 54"/>
                    <a:gd name="T84" fmla="*/ 5 w 58"/>
                    <a:gd name="T85" fmla="*/ 9 h 54"/>
                    <a:gd name="T86" fmla="*/ 14 w 58"/>
                    <a:gd name="T87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8" h="54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7"/>
                      </a:lnTo>
                      <a:lnTo>
                        <a:pt x="9" y="15"/>
                      </a:lnTo>
                      <a:lnTo>
                        <a:pt x="8" y="23"/>
                      </a:lnTo>
                      <a:lnTo>
                        <a:pt x="9" y="30"/>
                      </a:lnTo>
                      <a:lnTo>
                        <a:pt x="11" y="37"/>
                      </a:lnTo>
                      <a:lnTo>
                        <a:pt x="16" y="43"/>
                      </a:lnTo>
                      <a:lnTo>
                        <a:pt x="20" y="46"/>
                      </a:lnTo>
                      <a:lnTo>
                        <a:pt x="23" y="47"/>
                      </a:lnTo>
                      <a:lnTo>
                        <a:pt x="27" y="49"/>
                      </a:lnTo>
                      <a:lnTo>
                        <a:pt x="32" y="49"/>
                      </a:lnTo>
                      <a:lnTo>
                        <a:pt x="32" y="49"/>
                      </a:lnTo>
                      <a:lnTo>
                        <a:pt x="36" y="49"/>
                      </a:lnTo>
                      <a:lnTo>
                        <a:pt x="40" y="47"/>
                      </a:lnTo>
                      <a:lnTo>
                        <a:pt x="43" y="45"/>
                      </a:lnTo>
                      <a:lnTo>
                        <a:pt x="46" y="43"/>
                      </a:lnTo>
                      <a:lnTo>
                        <a:pt x="49" y="38"/>
                      </a:lnTo>
                      <a:lnTo>
                        <a:pt x="50" y="35"/>
                      </a:lnTo>
                      <a:lnTo>
                        <a:pt x="52" y="32"/>
                      </a:lnTo>
                      <a:lnTo>
                        <a:pt x="52" y="28"/>
                      </a:lnTo>
                      <a:lnTo>
                        <a:pt x="52" y="28"/>
                      </a:lnTo>
                      <a:lnTo>
                        <a:pt x="52" y="23"/>
                      </a:lnTo>
                      <a:lnTo>
                        <a:pt x="50" y="18"/>
                      </a:lnTo>
                      <a:lnTo>
                        <a:pt x="49" y="14"/>
                      </a:lnTo>
                      <a:lnTo>
                        <a:pt x="47" y="12"/>
                      </a:lnTo>
                      <a:lnTo>
                        <a:pt x="45" y="10"/>
                      </a:lnTo>
                      <a:lnTo>
                        <a:pt x="42" y="9"/>
                      </a:lnTo>
                      <a:lnTo>
                        <a:pt x="38" y="8"/>
                      </a:lnTo>
                      <a:lnTo>
                        <a:pt x="38" y="8"/>
                      </a:lnTo>
                      <a:lnTo>
                        <a:pt x="33" y="9"/>
                      </a:lnTo>
                      <a:lnTo>
                        <a:pt x="28" y="10"/>
                      </a:lnTo>
                      <a:lnTo>
                        <a:pt x="25" y="12"/>
                      </a:lnTo>
                      <a:lnTo>
                        <a:pt x="22" y="15"/>
                      </a:lnTo>
                      <a:lnTo>
                        <a:pt x="20" y="18"/>
                      </a:lnTo>
                      <a:lnTo>
                        <a:pt x="19" y="20"/>
                      </a:lnTo>
                      <a:lnTo>
                        <a:pt x="18" y="25"/>
                      </a:lnTo>
                      <a:lnTo>
                        <a:pt x="18" y="25"/>
                      </a:lnTo>
                      <a:lnTo>
                        <a:pt x="18" y="28"/>
                      </a:lnTo>
                      <a:lnTo>
                        <a:pt x="19" y="32"/>
                      </a:lnTo>
                      <a:lnTo>
                        <a:pt x="20" y="33"/>
                      </a:lnTo>
                      <a:lnTo>
                        <a:pt x="22" y="34"/>
                      </a:lnTo>
                      <a:lnTo>
                        <a:pt x="25" y="35"/>
                      </a:lnTo>
                      <a:lnTo>
                        <a:pt x="29" y="34"/>
                      </a:lnTo>
                      <a:lnTo>
                        <a:pt x="29" y="34"/>
                      </a:lnTo>
                      <a:lnTo>
                        <a:pt x="33" y="34"/>
                      </a:lnTo>
                      <a:lnTo>
                        <a:pt x="36" y="33"/>
                      </a:lnTo>
                      <a:lnTo>
                        <a:pt x="38" y="31"/>
                      </a:lnTo>
                      <a:lnTo>
                        <a:pt x="40" y="29"/>
                      </a:lnTo>
                      <a:lnTo>
                        <a:pt x="41" y="27"/>
                      </a:lnTo>
                      <a:lnTo>
                        <a:pt x="41" y="26"/>
                      </a:lnTo>
                      <a:lnTo>
                        <a:pt x="41" y="24"/>
                      </a:lnTo>
                      <a:lnTo>
                        <a:pt x="40" y="23"/>
                      </a:lnTo>
                      <a:lnTo>
                        <a:pt x="40" y="23"/>
                      </a:lnTo>
                      <a:lnTo>
                        <a:pt x="40" y="20"/>
                      </a:lnTo>
                      <a:lnTo>
                        <a:pt x="38" y="20"/>
                      </a:lnTo>
                      <a:lnTo>
                        <a:pt x="38" y="20"/>
                      </a:lnTo>
                      <a:lnTo>
                        <a:pt x="36" y="20"/>
                      </a:lnTo>
                      <a:lnTo>
                        <a:pt x="35" y="21"/>
                      </a:lnTo>
                      <a:lnTo>
                        <a:pt x="34" y="23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4" y="26"/>
                      </a:lnTo>
                      <a:lnTo>
                        <a:pt x="32" y="26"/>
                      </a:lnTo>
                      <a:lnTo>
                        <a:pt x="30" y="23"/>
                      </a:lnTo>
                      <a:lnTo>
                        <a:pt x="30" y="22"/>
                      </a:lnTo>
                      <a:lnTo>
                        <a:pt x="31" y="20"/>
                      </a:lnTo>
                      <a:lnTo>
                        <a:pt x="32" y="18"/>
                      </a:lnTo>
                      <a:lnTo>
                        <a:pt x="35" y="17"/>
                      </a:lnTo>
                      <a:lnTo>
                        <a:pt x="35" y="17"/>
                      </a:lnTo>
                      <a:lnTo>
                        <a:pt x="38" y="16"/>
                      </a:lnTo>
                      <a:lnTo>
                        <a:pt x="41" y="16"/>
                      </a:lnTo>
                      <a:lnTo>
                        <a:pt x="43" y="18"/>
                      </a:lnTo>
                      <a:lnTo>
                        <a:pt x="45" y="20"/>
                      </a:lnTo>
                      <a:lnTo>
                        <a:pt x="45" y="23"/>
                      </a:lnTo>
                      <a:lnTo>
                        <a:pt x="44" y="27"/>
                      </a:lnTo>
                      <a:lnTo>
                        <a:pt x="42" y="31"/>
                      </a:lnTo>
                      <a:lnTo>
                        <a:pt x="38" y="34"/>
                      </a:lnTo>
                      <a:lnTo>
                        <a:pt x="38" y="34"/>
                      </a:lnTo>
                      <a:lnTo>
                        <a:pt x="35" y="36"/>
                      </a:lnTo>
                      <a:lnTo>
                        <a:pt x="32" y="38"/>
                      </a:lnTo>
                      <a:lnTo>
                        <a:pt x="28" y="39"/>
                      </a:lnTo>
                      <a:lnTo>
                        <a:pt x="23" y="40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8" y="36"/>
                      </a:lnTo>
                      <a:lnTo>
                        <a:pt x="15" y="33"/>
                      </a:lnTo>
                      <a:lnTo>
                        <a:pt x="14" y="29"/>
                      </a:lnTo>
                      <a:lnTo>
                        <a:pt x="13" y="25"/>
                      </a:lnTo>
                      <a:lnTo>
                        <a:pt x="14" y="21"/>
                      </a:lnTo>
                      <a:lnTo>
                        <a:pt x="15" y="17"/>
                      </a:lnTo>
                      <a:lnTo>
                        <a:pt x="18" y="14"/>
                      </a:lnTo>
                      <a:lnTo>
                        <a:pt x="18" y="14"/>
                      </a:lnTo>
                      <a:lnTo>
                        <a:pt x="22" y="10"/>
                      </a:lnTo>
                      <a:lnTo>
                        <a:pt x="28" y="7"/>
                      </a:lnTo>
                      <a:lnTo>
                        <a:pt x="33" y="5"/>
                      </a:lnTo>
                      <a:lnTo>
                        <a:pt x="35" y="5"/>
                      </a:lnTo>
                      <a:lnTo>
                        <a:pt x="38" y="5"/>
                      </a:lnTo>
                      <a:lnTo>
                        <a:pt x="38" y="5"/>
                      </a:lnTo>
                      <a:lnTo>
                        <a:pt x="44" y="6"/>
                      </a:lnTo>
                      <a:lnTo>
                        <a:pt x="47" y="7"/>
                      </a:lnTo>
                      <a:lnTo>
                        <a:pt x="50" y="9"/>
                      </a:lnTo>
                      <a:lnTo>
                        <a:pt x="52" y="11"/>
                      </a:lnTo>
                      <a:lnTo>
                        <a:pt x="54" y="14"/>
                      </a:lnTo>
                      <a:lnTo>
                        <a:pt x="56" y="18"/>
                      </a:lnTo>
                      <a:lnTo>
                        <a:pt x="58" y="23"/>
                      </a:lnTo>
                      <a:lnTo>
                        <a:pt x="58" y="23"/>
                      </a:lnTo>
                      <a:lnTo>
                        <a:pt x="58" y="27"/>
                      </a:lnTo>
                      <a:lnTo>
                        <a:pt x="57" y="31"/>
                      </a:lnTo>
                      <a:lnTo>
                        <a:pt x="55" y="36"/>
                      </a:lnTo>
                      <a:lnTo>
                        <a:pt x="52" y="40"/>
                      </a:lnTo>
                      <a:lnTo>
                        <a:pt x="52" y="40"/>
                      </a:lnTo>
                      <a:lnTo>
                        <a:pt x="49" y="46"/>
                      </a:lnTo>
                      <a:lnTo>
                        <a:pt x="45" y="49"/>
                      </a:lnTo>
                      <a:lnTo>
                        <a:pt x="41" y="51"/>
                      </a:lnTo>
                      <a:lnTo>
                        <a:pt x="37" y="53"/>
                      </a:lnTo>
                      <a:lnTo>
                        <a:pt x="32" y="54"/>
                      </a:lnTo>
                      <a:lnTo>
                        <a:pt x="28" y="54"/>
                      </a:lnTo>
                      <a:lnTo>
                        <a:pt x="18" y="52"/>
                      </a:lnTo>
                      <a:lnTo>
                        <a:pt x="18" y="52"/>
                      </a:lnTo>
                      <a:lnTo>
                        <a:pt x="13" y="51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4" y="43"/>
                      </a:lnTo>
                      <a:lnTo>
                        <a:pt x="2" y="38"/>
                      </a:lnTo>
                      <a:lnTo>
                        <a:pt x="1" y="34"/>
                      </a:lnTo>
                      <a:lnTo>
                        <a:pt x="0" y="25"/>
                      </a:lnTo>
                      <a:lnTo>
                        <a:pt x="2" y="17"/>
                      </a:lnTo>
                      <a:lnTo>
                        <a:pt x="5" y="9"/>
                      </a:lnTo>
                      <a:lnTo>
                        <a:pt x="8" y="6"/>
                      </a:lnTo>
                      <a:lnTo>
                        <a:pt x="11" y="3"/>
                      </a:lnTo>
                      <a:lnTo>
                        <a:pt x="14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6" name="Freeform 147"/>
                <p:cNvSpPr/>
                <p:nvPr/>
              </p:nvSpPr>
              <p:spPr bwMode="auto">
                <a:xfrm>
                  <a:off x="4835884" y="3042344"/>
                  <a:ext cx="17462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7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4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7 h 26"/>
                    <a:gd name="T36" fmla="*/ 17 w 20"/>
                    <a:gd name="T37" fmla="*/ 4 h 26"/>
                    <a:gd name="T38" fmla="*/ 14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4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7" y="4"/>
                      </a:lnTo>
                      <a:lnTo>
                        <a:pt x="14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7" name="Freeform 148"/>
                <p:cNvSpPr/>
                <p:nvPr/>
              </p:nvSpPr>
              <p:spPr bwMode="auto">
                <a:xfrm>
                  <a:off x="4921609" y="2955032"/>
                  <a:ext cx="15875" cy="15875"/>
                </a:xfrm>
                <a:custGeom>
                  <a:avLst/>
                  <a:gdLst>
                    <a:gd name="T0" fmla="*/ 8 w 21"/>
                    <a:gd name="T1" fmla="*/ 0 h 20"/>
                    <a:gd name="T2" fmla="*/ 8 w 21"/>
                    <a:gd name="T3" fmla="*/ 0 h 20"/>
                    <a:gd name="T4" fmla="*/ 6 w 21"/>
                    <a:gd name="T5" fmla="*/ 1 h 20"/>
                    <a:gd name="T6" fmla="*/ 3 w 21"/>
                    <a:gd name="T7" fmla="*/ 4 h 20"/>
                    <a:gd name="T8" fmla="*/ 1 w 21"/>
                    <a:gd name="T9" fmla="*/ 8 h 20"/>
                    <a:gd name="T10" fmla="*/ 0 w 21"/>
                    <a:gd name="T11" fmla="*/ 12 h 20"/>
                    <a:gd name="T12" fmla="*/ 0 w 21"/>
                    <a:gd name="T13" fmla="*/ 12 h 20"/>
                    <a:gd name="T14" fmla="*/ 1 w 21"/>
                    <a:gd name="T15" fmla="*/ 16 h 20"/>
                    <a:gd name="T16" fmla="*/ 3 w 21"/>
                    <a:gd name="T17" fmla="*/ 18 h 20"/>
                    <a:gd name="T18" fmla="*/ 6 w 21"/>
                    <a:gd name="T19" fmla="*/ 20 h 20"/>
                    <a:gd name="T20" fmla="*/ 8 w 21"/>
                    <a:gd name="T21" fmla="*/ 20 h 20"/>
                    <a:gd name="T22" fmla="*/ 8 w 21"/>
                    <a:gd name="T23" fmla="*/ 20 h 20"/>
                    <a:gd name="T24" fmla="*/ 12 w 21"/>
                    <a:gd name="T25" fmla="*/ 20 h 20"/>
                    <a:gd name="T26" fmla="*/ 17 w 21"/>
                    <a:gd name="T27" fmla="*/ 18 h 20"/>
                    <a:gd name="T28" fmla="*/ 20 w 21"/>
                    <a:gd name="T29" fmla="*/ 16 h 20"/>
                    <a:gd name="T30" fmla="*/ 21 w 21"/>
                    <a:gd name="T31" fmla="*/ 12 h 20"/>
                    <a:gd name="T32" fmla="*/ 21 w 21"/>
                    <a:gd name="T33" fmla="*/ 12 h 20"/>
                    <a:gd name="T34" fmla="*/ 20 w 21"/>
                    <a:gd name="T35" fmla="*/ 8 h 20"/>
                    <a:gd name="T36" fmla="*/ 17 w 21"/>
                    <a:gd name="T37" fmla="*/ 4 h 20"/>
                    <a:gd name="T38" fmla="*/ 12 w 21"/>
                    <a:gd name="T39" fmla="*/ 1 h 20"/>
                    <a:gd name="T40" fmla="*/ 8 w 21"/>
                    <a:gd name="T41" fmla="*/ 0 h 20"/>
                    <a:gd name="T42" fmla="*/ 8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2" y="20"/>
                      </a:lnTo>
                      <a:lnTo>
                        <a:pt x="17" y="18"/>
                      </a:lnTo>
                      <a:lnTo>
                        <a:pt x="20" y="16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0" y="8"/>
                      </a:lnTo>
                      <a:lnTo>
                        <a:pt x="17" y="4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8" name="Freeform 149"/>
                <p:cNvSpPr/>
                <p:nvPr/>
              </p:nvSpPr>
              <p:spPr bwMode="auto">
                <a:xfrm>
                  <a:off x="4758096" y="2853432"/>
                  <a:ext cx="15875" cy="15875"/>
                </a:xfrm>
                <a:custGeom>
                  <a:avLst/>
                  <a:gdLst>
                    <a:gd name="T0" fmla="*/ 9 w 22"/>
                    <a:gd name="T1" fmla="*/ 0 h 22"/>
                    <a:gd name="T2" fmla="*/ 9 w 22"/>
                    <a:gd name="T3" fmla="*/ 0 h 22"/>
                    <a:gd name="T4" fmla="*/ 5 w 22"/>
                    <a:gd name="T5" fmla="*/ 1 h 22"/>
                    <a:gd name="T6" fmla="*/ 3 w 22"/>
                    <a:gd name="T7" fmla="*/ 4 h 22"/>
                    <a:gd name="T8" fmla="*/ 1 w 22"/>
                    <a:gd name="T9" fmla="*/ 8 h 22"/>
                    <a:gd name="T10" fmla="*/ 0 w 22"/>
                    <a:gd name="T11" fmla="*/ 12 h 22"/>
                    <a:gd name="T12" fmla="*/ 0 w 22"/>
                    <a:gd name="T13" fmla="*/ 12 h 22"/>
                    <a:gd name="T14" fmla="*/ 1 w 22"/>
                    <a:gd name="T15" fmla="*/ 16 h 22"/>
                    <a:gd name="T16" fmla="*/ 3 w 22"/>
                    <a:gd name="T17" fmla="*/ 18 h 22"/>
                    <a:gd name="T18" fmla="*/ 5 w 22"/>
                    <a:gd name="T19" fmla="*/ 21 h 22"/>
                    <a:gd name="T20" fmla="*/ 9 w 22"/>
                    <a:gd name="T21" fmla="*/ 22 h 22"/>
                    <a:gd name="T22" fmla="*/ 9 w 22"/>
                    <a:gd name="T23" fmla="*/ 22 h 22"/>
                    <a:gd name="T24" fmla="*/ 13 w 22"/>
                    <a:gd name="T25" fmla="*/ 21 h 22"/>
                    <a:gd name="T26" fmla="*/ 17 w 22"/>
                    <a:gd name="T27" fmla="*/ 18 h 22"/>
                    <a:gd name="T28" fmla="*/ 21 w 22"/>
                    <a:gd name="T29" fmla="*/ 16 h 22"/>
                    <a:gd name="T30" fmla="*/ 22 w 22"/>
                    <a:gd name="T31" fmla="*/ 12 h 22"/>
                    <a:gd name="T32" fmla="*/ 22 w 22"/>
                    <a:gd name="T33" fmla="*/ 12 h 22"/>
                    <a:gd name="T34" fmla="*/ 21 w 22"/>
                    <a:gd name="T35" fmla="*/ 8 h 22"/>
                    <a:gd name="T36" fmla="*/ 17 w 22"/>
                    <a:gd name="T37" fmla="*/ 4 h 22"/>
                    <a:gd name="T38" fmla="*/ 13 w 22"/>
                    <a:gd name="T39" fmla="*/ 1 h 22"/>
                    <a:gd name="T40" fmla="*/ 9 w 22"/>
                    <a:gd name="T41" fmla="*/ 0 h 22"/>
                    <a:gd name="T42" fmla="*/ 9 w 22"/>
                    <a:gd name="T4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" h="22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5" y="21"/>
                      </a:lnTo>
                      <a:lnTo>
                        <a:pt x="9" y="22"/>
                      </a:lnTo>
                      <a:lnTo>
                        <a:pt x="9" y="22"/>
                      </a:lnTo>
                      <a:lnTo>
                        <a:pt x="13" y="21"/>
                      </a:lnTo>
                      <a:lnTo>
                        <a:pt x="17" y="18"/>
                      </a:lnTo>
                      <a:lnTo>
                        <a:pt x="21" y="16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1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29" name="Freeform 150"/>
                <p:cNvSpPr/>
                <p:nvPr/>
              </p:nvSpPr>
              <p:spPr bwMode="auto">
                <a:xfrm>
                  <a:off x="4737459" y="2945507"/>
                  <a:ext cx="15875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1 h 20"/>
                    <a:gd name="T6" fmla="*/ 3 w 20"/>
                    <a:gd name="T7" fmla="*/ 4 h 20"/>
                    <a:gd name="T8" fmla="*/ 1 w 20"/>
                    <a:gd name="T9" fmla="*/ 7 h 20"/>
                    <a:gd name="T10" fmla="*/ 0 w 20"/>
                    <a:gd name="T11" fmla="*/ 11 h 20"/>
                    <a:gd name="T12" fmla="*/ 0 w 20"/>
                    <a:gd name="T13" fmla="*/ 11 h 20"/>
                    <a:gd name="T14" fmla="*/ 1 w 20"/>
                    <a:gd name="T15" fmla="*/ 15 h 20"/>
                    <a:gd name="T16" fmla="*/ 3 w 20"/>
                    <a:gd name="T17" fmla="*/ 18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1 h 20"/>
                    <a:gd name="T32" fmla="*/ 20 w 20"/>
                    <a:gd name="T33" fmla="*/ 11 h 20"/>
                    <a:gd name="T34" fmla="*/ 19 w 20"/>
                    <a:gd name="T35" fmla="*/ 7 h 20"/>
                    <a:gd name="T36" fmla="*/ 18 w 20"/>
                    <a:gd name="T37" fmla="*/ 4 h 20"/>
                    <a:gd name="T38" fmla="*/ 15 w 20"/>
                    <a:gd name="T39" fmla="*/ 1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5"/>
                      </a:lnTo>
                      <a:lnTo>
                        <a:pt x="3" y="18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8"/>
                      </a:lnTo>
                      <a:lnTo>
                        <a:pt x="19" y="15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0" name="Freeform 151"/>
                <p:cNvSpPr/>
                <p:nvPr/>
              </p:nvSpPr>
              <p:spPr bwMode="auto">
                <a:xfrm>
                  <a:off x="4993046" y="3099494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7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1" name="Freeform 152"/>
                <p:cNvSpPr/>
                <p:nvPr/>
              </p:nvSpPr>
              <p:spPr bwMode="auto">
                <a:xfrm>
                  <a:off x="4673959" y="3099494"/>
                  <a:ext cx="17462" cy="22225"/>
                </a:xfrm>
                <a:custGeom>
                  <a:avLst/>
                  <a:gdLst>
                    <a:gd name="T0" fmla="*/ 9 w 21"/>
                    <a:gd name="T1" fmla="*/ 0 h 26"/>
                    <a:gd name="T2" fmla="*/ 9 w 21"/>
                    <a:gd name="T3" fmla="*/ 0 h 26"/>
                    <a:gd name="T4" fmla="*/ 5 w 21"/>
                    <a:gd name="T5" fmla="*/ 1 h 26"/>
                    <a:gd name="T6" fmla="*/ 3 w 21"/>
                    <a:gd name="T7" fmla="*/ 3 h 26"/>
                    <a:gd name="T8" fmla="*/ 1 w 21"/>
                    <a:gd name="T9" fmla="*/ 7 h 26"/>
                    <a:gd name="T10" fmla="*/ 0 w 21"/>
                    <a:gd name="T11" fmla="*/ 11 h 26"/>
                    <a:gd name="T12" fmla="*/ 0 w 21"/>
                    <a:gd name="T13" fmla="*/ 11 h 26"/>
                    <a:gd name="T14" fmla="*/ 1 w 21"/>
                    <a:gd name="T15" fmla="*/ 17 h 26"/>
                    <a:gd name="T16" fmla="*/ 3 w 21"/>
                    <a:gd name="T17" fmla="*/ 22 h 26"/>
                    <a:gd name="T18" fmla="*/ 5 w 21"/>
                    <a:gd name="T19" fmla="*/ 25 h 26"/>
                    <a:gd name="T20" fmla="*/ 9 w 21"/>
                    <a:gd name="T21" fmla="*/ 26 h 26"/>
                    <a:gd name="T22" fmla="*/ 9 w 21"/>
                    <a:gd name="T23" fmla="*/ 26 h 26"/>
                    <a:gd name="T24" fmla="*/ 13 w 21"/>
                    <a:gd name="T25" fmla="*/ 25 h 26"/>
                    <a:gd name="T26" fmla="*/ 17 w 21"/>
                    <a:gd name="T27" fmla="*/ 22 h 26"/>
                    <a:gd name="T28" fmla="*/ 20 w 21"/>
                    <a:gd name="T29" fmla="*/ 17 h 26"/>
                    <a:gd name="T30" fmla="*/ 21 w 21"/>
                    <a:gd name="T31" fmla="*/ 11 h 26"/>
                    <a:gd name="T32" fmla="*/ 21 w 21"/>
                    <a:gd name="T33" fmla="*/ 11 h 26"/>
                    <a:gd name="T34" fmla="*/ 20 w 21"/>
                    <a:gd name="T35" fmla="*/ 7 h 26"/>
                    <a:gd name="T36" fmla="*/ 17 w 21"/>
                    <a:gd name="T37" fmla="*/ 3 h 26"/>
                    <a:gd name="T38" fmla="*/ 13 w 21"/>
                    <a:gd name="T39" fmla="*/ 1 h 26"/>
                    <a:gd name="T40" fmla="*/ 9 w 21"/>
                    <a:gd name="T41" fmla="*/ 0 h 26"/>
                    <a:gd name="T42" fmla="*/ 9 w 21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20" y="17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2" name="Freeform 153"/>
                <p:cNvSpPr/>
                <p:nvPr/>
              </p:nvSpPr>
              <p:spPr bwMode="auto">
                <a:xfrm>
                  <a:off x="4873984" y="2777232"/>
                  <a:ext cx="15875" cy="15875"/>
                </a:xfrm>
                <a:custGeom>
                  <a:avLst/>
                  <a:gdLst>
                    <a:gd name="T0" fmla="*/ 9 w 21"/>
                    <a:gd name="T1" fmla="*/ 0 h 20"/>
                    <a:gd name="T2" fmla="*/ 9 w 21"/>
                    <a:gd name="T3" fmla="*/ 0 h 20"/>
                    <a:gd name="T4" fmla="*/ 4 w 21"/>
                    <a:gd name="T5" fmla="*/ 1 h 20"/>
                    <a:gd name="T6" fmla="*/ 2 w 21"/>
                    <a:gd name="T7" fmla="*/ 4 h 20"/>
                    <a:gd name="T8" fmla="*/ 0 w 21"/>
                    <a:gd name="T9" fmla="*/ 7 h 20"/>
                    <a:gd name="T10" fmla="*/ 0 w 21"/>
                    <a:gd name="T11" fmla="*/ 11 h 20"/>
                    <a:gd name="T12" fmla="*/ 0 w 21"/>
                    <a:gd name="T13" fmla="*/ 11 h 20"/>
                    <a:gd name="T14" fmla="*/ 0 w 21"/>
                    <a:gd name="T15" fmla="*/ 15 h 20"/>
                    <a:gd name="T16" fmla="*/ 2 w 21"/>
                    <a:gd name="T17" fmla="*/ 18 h 20"/>
                    <a:gd name="T18" fmla="*/ 4 w 21"/>
                    <a:gd name="T19" fmla="*/ 19 h 20"/>
                    <a:gd name="T20" fmla="*/ 9 w 21"/>
                    <a:gd name="T21" fmla="*/ 20 h 20"/>
                    <a:gd name="T22" fmla="*/ 9 w 21"/>
                    <a:gd name="T23" fmla="*/ 20 h 20"/>
                    <a:gd name="T24" fmla="*/ 13 w 21"/>
                    <a:gd name="T25" fmla="*/ 19 h 20"/>
                    <a:gd name="T26" fmla="*/ 17 w 21"/>
                    <a:gd name="T27" fmla="*/ 18 h 20"/>
                    <a:gd name="T28" fmla="*/ 20 w 21"/>
                    <a:gd name="T29" fmla="*/ 15 h 20"/>
                    <a:gd name="T30" fmla="*/ 21 w 21"/>
                    <a:gd name="T31" fmla="*/ 11 h 20"/>
                    <a:gd name="T32" fmla="*/ 21 w 21"/>
                    <a:gd name="T33" fmla="*/ 11 h 20"/>
                    <a:gd name="T34" fmla="*/ 20 w 21"/>
                    <a:gd name="T35" fmla="*/ 7 h 20"/>
                    <a:gd name="T36" fmla="*/ 17 w 21"/>
                    <a:gd name="T37" fmla="*/ 4 h 20"/>
                    <a:gd name="T38" fmla="*/ 13 w 21"/>
                    <a:gd name="T39" fmla="*/ 1 h 20"/>
                    <a:gd name="T40" fmla="*/ 9 w 21"/>
                    <a:gd name="T41" fmla="*/ 0 h 20"/>
                    <a:gd name="T42" fmla="*/ 9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4" y="1"/>
                      </a:lnTo>
                      <a:lnTo>
                        <a:pt x="2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2" y="18"/>
                      </a:lnTo>
                      <a:lnTo>
                        <a:pt x="4" y="19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13" y="19"/>
                      </a:lnTo>
                      <a:lnTo>
                        <a:pt x="17" y="18"/>
                      </a:lnTo>
                      <a:lnTo>
                        <a:pt x="20" y="15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3" name="Freeform 154"/>
                <p:cNvSpPr/>
                <p:nvPr/>
              </p:nvSpPr>
              <p:spPr bwMode="auto">
                <a:xfrm>
                  <a:off x="4831121" y="2735957"/>
                  <a:ext cx="15875" cy="15875"/>
                </a:xfrm>
                <a:custGeom>
                  <a:avLst/>
                  <a:gdLst>
                    <a:gd name="T0" fmla="*/ 12 w 20"/>
                    <a:gd name="T1" fmla="*/ 0 h 20"/>
                    <a:gd name="T2" fmla="*/ 12 w 20"/>
                    <a:gd name="T3" fmla="*/ 0 h 20"/>
                    <a:gd name="T4" fmla="*/ 7 w 20"/>
                    <a:gd name="T5" fmla="*/ 1 h 20"/>
                    <a:gd name="T6" fmla="*/ 4 w 20"/>
                    <a:gd name="T7" fmla="*/ 3 h 20"/>
                    <a:gd name="T8" fmla="*/ 1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1 w 20"/>
                    <a:gd name="T15" fmla="*/ 13 h 20"/>
                    <a:gd name="T16" fmla="*/ 4 w 20"/>
                    <a:gd name="T17" fmla="*/ 17 h 20"/>
                    <a:gd name="T18" fmla="*/ 7 w 20"/>
                    <a:gd name="T19" fmla="*/ 20 h 20"/>
                    <a:gd name="T20" fmla="*/ 12 w 20"/>
                    <a:gd name="T21" fmla="*/ 20 h 20"/>
                    <a:gd name="T22" fmla="*/ 12 w 20"/>
                    <a:gd name="T23" fmla="*/ 20 h 20"/>
                    <a:gd name="T24" fmla="*/ 14 w 20"/>
                    <a:gd name="T25" fmla="*/ 20 h 20"/>
                    <a:gd name="T26" fmla="*/ 17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7 w 20"/>
                    <a:gd name="T37" fmla="*/ 3 h 20"/>
                    <a:gd name="T38" fmla="*/ 14 w 20"/>
                    <a:gd name="T39" fmla="*/ 1 h 20"/>
                    <a:gd name="T40" fmla="*/ 12 w 20"/>
                    <a:gd name="T41" fmla="*/ 0 h 20"/>
                    <a:gd name="T42" fmla="*/ 12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3"/>
                      </a:lnTo>
                      <a:lnTo>
                        <a:pt x="4" y="17"/>
                      </a:lnTo>
                      <a:lnTo>
                        <a:pt x="7" y="20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4" y="20"/>
                      </a:lnTo>
                      <a:lnTo>
                        <a:pt x="17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7" y="3"/>
                      </a:lnTo>
                      <a:lnTo>
                        <a:pt x="14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4" name="Freeform 155"/>
                <p:cNvSpPr/>
                <p:nvPr/>
              </p:nvSpPr>
              <p:spPr bwMode="auto">
                <a:xfrm>
                  <a:off x="4831121" y="2702619"/>
                  <a:ext cx="42862" cy="46037"/>
                </a:xfrm>
                <a:custGeom>
                  <a:avLst/>
                  <a:gdLst>
                    <a:gd name="T0" fmla="*/ 53 w 53"/>
                    <a:gd name="T1" fmla="*/ 10 h 57"/>
                    <a:gd name="T2" fmla="*/ 34 w 53"/>
                    <a:gd name="T3" fmla="*/ 4 h 57"/>
                    <a:gd name="T4" fmla="*/ 19 w 53"/>
                    <a:gd name="T5" fmla="*/ 9 h 57"/>
                    <a:gd name="T6" fmla="*/ 9 w 53"/>
                    <a:gd name="T7" fmla="*/ 18 h 57"/>
                    <a:gd name="T8" fmla="*/ 7 w 53"/>
                    <a:gd name="T9" fmla="*/ 33 h 57"/>
                    <a:gd name="T10" fmla="*/ 8 w 53"/>
                    <a:gd name="T11" fmla="*/ 37 h 57"/>
                    <a:gd name="T12" fmla="*/ 13 w 53"/>
                    <a:gd name="T13" fmla="*/ 44 h 57"/>
                    <a:gd name="T14" fmla="*/ 19 w 53"/>
                    <a:gd name="T15" fmla="*/ 49 h 57"/>
                    <a:gd name="T16" fmla="*/ 26 w 53"/>
                    <a:gd name="T17" fmla="*/ 51 h 57"/>
                    <a:gd name="T18" fmla="*/ 30 w 53"/>
                    <a:gd name="T19" fmla="*/ 50 h 57"/>
                    <a:gd name="T20" fmla="*/ 38 w 53"/>
                    <a:gd name="T21" fmla="*/ 48 h 57"/>
                    <a:gd name="T22" fmla="*/ 44 w 53"/>
                    <a:gd name="T23" fmla="*/ 44 h 57"/>
                    <a:gd name="T24" fmla="*/ 46 w 53"/>
                    <a:gd name="T25" fmla="*/ 38 h 57"/>
                    <a:gd name="T26" fmla="*/ 47 w 53"/>
                    <a:gd name="T27" fmla="*/ 33 h 57"/>
                    <a:gd name="T28" fmla="*/ 43 w 53"/>
                    <a:gd name="T29" fmla="*/ 25 h 57"/>
                    <a:gd name="T30" fmla="*/ 37 w 53"/>
                    <a:gd name="T31" fmla="*/ 20 h 57"/>
                    <a:gd name="T32" fmla="*/ 27 w 53"/>
                    <a:gd name="T33" fmla="*/ 19 h 57"/>
                    <a:gd name="T34" fmla="*/ 24 w 53"/>
                    <a:gd name="T35" fmla="*/ 19 h 57"/>
                    <a:gd name="T36" fmla="*/ 19 w 53"/>
                    <a:gd name="T37" fmla="*/ 23 h 57"/>
                    <a:gd name="T38" fmla="*/ 18 w 53"/>
                    <a:gd name="T39" fmla="*/ 27 h 57"/>
                    <a:gd name="T40" fmla="*/ 18 w 53"/>
                    <a:gd name="T41" fmla="*/ 30 h 57"/>
                    <a:gd name="T42" fmla="*/ 26 w 53"/>
                    <a:gd name="T43" fmla="*/ 40 h 57"/>
                    <a:gd name="T44" fmla="*/ 33 w 53"/>
                    <a:gd name="T45" fmla="*/ 39 h 57"/>
                    <a:gd name="T46" fmla="*/ 34 w 53"/>
                    <a:gd name="T47" fmla="*/ 38 h 57"/>
                    <a:gd name="T48" fmla="*/ 35 w 53"/>
                    <a:gd name="T49" fmla="*/ 36 h 57"/>
                    <a:gd name="T50" fmla="*/ 33 w 53"/>
                    <a:gd name="T51" fmla="*/ 33 h 57"/>
                    <a:gd name="T52" fmla="*/ 30 w 53"/>
                    <a:gd name="T53" fmla="*/ 33 h 57"/>
                    <a:gd name="T54" fmla="*/ 29 w 53"/>
                    <a:gd name="T55" fmla="*/ 33 h 57"/>
                    <a:gd name="T56" fmla="*/ 31 w 53"/>
                    <a:gd name="T57" fmla="*/ 29 h 57"/>
                    <a:gd name="T58" fmla="*/ 34 w 53"/>
                    <a:gd name="T59" fmla="*/ 28 h 57"/>
                    <a:gd name="T60" fmla="*/ 38 w 53"/>
                    <a:gd name="T61" fmla="*/ 30 h 57"/>
                    <a:gd name="T62" fmla="*/ 40 w 53"/>
                    <a:gd name="T63" fmla="*/ 33 h 57"/>
                    <a:gd name="T64" fmla="*/ 38 w 53"/>
                    <a:gd name="T65" fmla="*/ 40 h 57"/>
                    <a:gd name="T66" fmla="*/ 33 w 53"/>
                    <a:gd name="T67" fmla="*/ 43 h 57"/>
                    <a:gd name="T68" fmla="*/ 25 w 53"/>
                    <a:gd name="T69" fmla="*/ 42 h 57"/>
                    <a:gd name="T70" fmla="*/ 21 w 53"/>
                    <a:gd name="T71" fmla="*/ 39 h 57"/>
                    <a:gd name="T72" fmla="*/ 17 w 53"/>
                    <a:gd name="T73" fmla="*/ 34 h 57"/>
                    <a:gd name="T74" fmla="*/ 13 w 53"/>
                    <a:gd name="T75" fmla="*/ 24 h 57"/>
                    <a:gd name="T76" fmla="*/ 15 w 53"/>
                    <a:gd name="T77" fmla="*/ 19 h 57"/>
                    <a:gd name="T78" fmla="*/ 21 w 53"/>
                    <a:gd name="T79" fmla="*/ 15 h 57"/>
                    <a:gd name="T80" fmla="*/ 28 w 53"/>
                    <a:gd name="T81" fmla="*/ 13 h 57"/>
                    <a:gd name="T82" fmla="*/ 35 w 53"/>
                    <a:gd name="T83" fmla="*/ 16 h 57"/>
                    <a:gd name="T84" fmla="*/ 41 w 53"/>
                    <a:gd name="T85" fmla="*/ 19 h 57"/>
                    <a:gd name="T86" fmla="*/ 49 w 53"/>
                    <a:gd name="T87" fmla="*/ 28 h 57"/>
                    <a:gd name="T88" fmla="*/ 50 w 53"/>
                    <a:gd name="T89" fmla="*/ 33 h 57"/>
                    <a:gd name="T90" fmla="*/ 48 w 53"/>
                    <a:gd name="T91" fmla="*/ 45 h 57"/>
                    <a:gd name="T92" fmla="*/ 45 w 53"/>
                    <a:gd name="T93" fmla="*/ 50 h 57"/>
                    <a:gd name="T94" fmla="*/ 38 w 53"/>
                    <a:gd name="T95" fmla="*/ 53 h 57"/>
                    <a:gd name="T96" fmla="*/ 27 w 53"/>
                    <a:gd name="T97" fmla="*/ 56 h 57"/>
                    <a:gd name="T98" fmla="*/ 18 w 53"/>
                    <a:gd name="T99" fmla="*/ 56 h 57"/>
                    <a:gd name="T100" fmla="*/ 9 w 53"/>
                    <a:gd name="T101" fmla="*/ 49 h 57"/>
                    <a:gd name="T102" fmla="*/ 3 w 53"/>
                    <a:gd name="T103" fmla="*/ 42 h 57"/>
                    <a:gd name="T104" fmla="*/ 1 w 53"/>
                    <a:gd name="T105" fmla="*/ 34 h 57"/>
                    <a:gd name="T106" fmla="*/ 1 w 53"/>
                    <a:gd name="T107" fmla="*/ 24 h 57"/>
                    <a:gd name="T108" fmla="*/ 2 w 53"/>
                    <a:gd name="T109" fmla="*/ 19 h 57"/>
                    <a:gd name="T110" fmla="*/ 5 w 53"/>
                    <a:gd name="T111" fmla="*/ 11 h 57"/>
                    <a:gd name="T112" fmla="*/ 11 w 53"/>
                    <a:gd name="T113" fmla="*/ 4 h 57"/>
                    <a:gd name="T114" fmla="*/ 23 w 53"/>
                    <a:gd name="T115" fmla="*/ 0 h 57"/>
                    <a:gd name="T116" fmla="*/ 40 w 53"/>
                    <a:gd name="T117" fmla="*/ 1 h 57"/>
                    <a:gd name="T118" fmla="*/ 50 w 53"/>
                    <a:gd name="T119" fmla="*/ 7 h 57"/>
                    <a:gd name="T120" fmla="*/ 53 w 53"/>
                    <a:gd name="T121" fmla="*/ 1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3" h="57">
                      <a:moveTo>
                        <a:pt x="53" y="10"/>
                      </a:moveTo>
                      <a:lnTo>
                        <a:pt x="53" y="10"/>
                      </a:lnTo>
                      <a:lnTo>
                        <a:pt x="43" y="7"/>
                      </a:lnTo>
                      <a:lnTo>
                        <a:pt x="34" y="4"/>
                      </a:lnTo>
                      <a:lnTo>
                        <a:pt x="26" y="5"/>
                      </a:lnTo>
                      <a:lnTo>
                        <a:pt x="19" y="9"/>
                      </a:lnTo>
                      <a:lnTo>
                        <a:pt x="13" y="13"/>
                      </a:lnTo>
                      <a:lnTo>
                        <a:pt x="9" y="18"/>
                      </a:lnTo>
                      <a:lnTo>
                        <a:pt x="7" y="25"/>
                      </a:lnTo>
                      <a:lnTo>
                        <a:pt x="7" y="33"/>
                      </a:lnTo>
                      <a:lnTo>
                        <a:pt x="7" y="33"/>
                      </a:lnTo>
                      <a:lnTo>
                        <a:pt x="8" y="37"/>
                      </a:lnTo>
                      <a:lnTo>
                        <a:pt x="10" y="41"/>
                      </a:lnTo>
                      <a:lnTo>
                        <a:pt x="13" y="44"/>
                      </a:lnTo>
                      <a:lnTo>
                        <a:pt x="16" y="47"/>
                      </a:lnTo>
                      <a:lnTo>
                        <a:pt x="19" y="49"/>
                      </a:lnTo>
                      <a:lnTo>
                        <a:pt x="23" y="50"/>
                      </a:lnTo>
                      <a:lnTo>
                        <a:pt x="26" y="51"/>
                      </a:lnTo>
                      <a:lnTo>
                        <a:pt x="30" y="50"/>
                      </a:lnTo>
                      <a:lnTo>
                        <a:pt x="30" y="50"/>
                      </a:lnTo>
                      <a:lnTo>
                        <a:pt x="35" y="50"/>
                      </a:lnTo>
                      <a:lnTo>
                        <a:pt x="38" y="48"/>
                      </a:lnTo>
                      <a:lnTo>
                        <a:pt x="41" y="46"/>
                      </a:lnTo>
                      <a:lnTo>
                        <a:pt x="44" y="44"/>
                      </a:lnTo>
                      <a:lnTo>
                        <a:pt x="45" y="41"/>
                      </a:lnTo>
                      <a:lnTo>
                        <a:pt x="46" y="38"/>
                      </a:lnTo>
                      <a:lnTo>
                        <a:pt x="47" y="33"/>
                      </a:lnTo>
                      <a:lnTo>
                        <a:pt x="47" y="33"/>
                      </a:lnTo>
                      <a:lnTo>
                        <a:pt x="45" y="28"/>
                      </a:lnTo>
                      <a:lnTo>
                        <a:pt x="43" y="25"/>
                      </a:lnTo>
                      <a:lnTo>
                        <a:pt x="40" y="22"/>
                      </a:lnTo>
                      <a:lnTo>
                        <a:pt x="37" y="20"/>
                      </a:lnTo>
                      <a:lnTo>
                        <a:pt x="31" y="19"/>
                      </a:lnTo>
                      <a:lnTo>
                        <a:pt x="27" y="19"/>
                      </a:lnTo>
                      <a:lnTo>
                        <a:pt x="27" y="19"/>
                      </a:lnTo>
                      <a:lnTo>
                        <a:pt x="24" y="19"/>
                      </a:lnTo>
                      <a:lnTo>
                        <a:pt x="20" y="21"/>
                      </a:lnTo>
                      <a:lnTo>
                        <a:pt x="19" y="23"/>
                      </a:lnTo>
                      <a:lnTo>
                        <a:pt x="18" y="25"/>
                      </a:lnTo>
                      <a:lnTo>
                        <a:pt x="18" y="27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22" y="37"/>
                      </a:lnTo>
                      <a:lnTo>
                        <a:pt x="26" y="40"/>
                      </a:lnTo>
                      <a:lnTo>
                        <a:pt x="30" y="40"/>
                      </a:lnTo>
                      <a:lnTo>
                        <a:pt x="33" y="39"/>
                      </a:lnTo>
                      <a:lnTo>
                        <a:pt x="33" y="39"/>
                      </a:lnTo>
                      <a:lnTo>
                        <a:pt x="34" y="38"/>
                      </a:lnTo>
                      <a:lnTo>
                        <a:pt x="35" y="37"/>
                      </a:lnTo>
                      <a:lnTo>
                        <a:pt x="35" y="36"/>
                      </a:lnTo>
                      <a:lnTo>
                        <a:pt x="35" y="36"/>
                      </a:lnTo>
                      <a:lnTo>
                        <a:pt x="33" y="33"/>
                      </a:lnTo>
                      <a:lnTo>
                        <a:pt x="31" y="32"/>
                      </a:lnTo>
                      <a:lnTo>
                        <a:pt x="30" y="33"/>
                      </a:lnTo>
                      <a:lnTo>
                        <a:pt x="30" y="33"/>
                      </a:lnTo>
                      <a:lnTo>
                        <a:pt x="29" y="33"/>
                      </a:lnTo>
                      <a:lnTo>
                        <a:pt x="29" y="32"/>
                      </a:lnTo>
                      <a:lnTo>
                        <a:pt x="31" y="29"/>
                      </a:lnTo>
                      <a:lnTo>
                        <a:pt x="32" y="28"/>
                      </a:lnTo>
                      <a:lnTo>
                        <a:pt x="34" y="28"/>
                      </a:lnTo>
                      <a:lnTo>
                        <a:pt x="36" y="28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3"/>
                      </a:lnTo>
                      <a:lnTo>
                        <a:pt x="40" y="37"/>
                      </a:lnTo>
                      <a:lnTo>
                        <a:pt x="38" y="40"/>
                      </a:lnTo>
                      <a:lnTo>
                        <a:pt x="36" y="42"/>
                      </a:lnTo>
                      <a:lnTo>
                        <a:pt x="33" y="43"/>
                      </a:lnTo>
                      <a:lnTo>
                        <a:pt x="29" y="43"/>
                      </a:lnTo>
                      <a:lnTo>
                        <a:pt x="25" y="42"/>
                      </a:lnTo>
                      <a:lnTo>
                        <a:pt x="21" y="39"/>
                      </a:lnTo>
                      <a:lnTo>
                        <a:pt x="21" y="39"/>
                      </a:lnTo>
                      <a:lnTo>
                        <a:pt x="19" y="37"/>
                      </a:lnTo>
                      <a:lnTo>
                        <a:pt x="17" y="3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3" y="21"/>
                      </a:lnTo>
                      <a:lnTo>
                        <a:pt x="15" y="19"/>
                      </a:lnTo>
                      <a:lnTo>
                        <a:pt x="17" y="16"/>
                      </a:lnTo>
                      <a:lnTo>
                        <a:pt x="21" y="15"/>
                      </a:lnTo>
                      <a:lnTo>
                        <a:pt x="24" y="14"/>
                      </a:lnTo>
                      <a:lnTo>
                        <a:pt x="28" y="13"/>
                      </a:lnTo>
                      <a:lnTo>
                        <a:pt x="32" y="14"/>
                      </a:lnTo>
                      <a:lnTo>
                        <a:pt x="35" y="16"/>
                      </a:lnTo>
                      <a:lnTo>
                        <a:pt x="35" y="16"/>
                      </a:lnTo>
                      <a:lnTo>
                        <a:pt x="41" y="19"/>
                      </a:lnTo>
                      <a:lnTo>
                        <a:pt x="46" y="23"/>
                      </a:lnTo>
                      <a:lnTo>
                        <a:pt x="49" y="28"/>
                      </a:lnTo>
                      <a:lnTo>
                        <a:pt x="50" y="33"/>
                      </a:lnTo>
                      <a:lnTo>
                        <a:pt x="50" y="33"/>
                      </a:lnTo>
                      <a:lnTo>
                        <a:pt x="50" y="39"/>
                      </a:lnTo>
                      <a:lnTo>
                        <a:pt x="48" y="45"/>
                      </a:lnTo>
                      <a:lnTo>
                        <a:pt x="47" y="48"/>
                      </a:lnTo>
                      <a:lnTo>
                        <a:pt x="45" y="50"/>
                      </a:lnTo>
                      <a:lnTo>
                        <a:pt x="42" y="52"/>
                      </a:lnTo>
                      <a:lnTo>
                        <a:pt x="38" y="53"/>
                      </a:lnTo>
                      <a:lnTo>
                        <a:pt x="38" y="53"/>
                      </a:lnTo>
                      <a:lnTo>
                        <a:pt x="27" y="56"/>
                      </a:lnTo>
                      <a:lnTo>
                        <a:pt x="23" y="57"/>
                      </a:lnTo>
                      <a:lnTo>
                        <a:pt x="18" y="56"/>
                      </a:lnTo>
                      <a:lnTo>
                        <a:pt x="18" y="56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3" y="42"/>
                      </a:lnTo>
                      <a:lnTo>
                        <a:pt x="1" y="38"/>
                      </a:lnTo>
                      <a:lnTo>
                        <a:pt x="1" y="34"/>
                      </a:lnTo>
                      <a:lnTo>
                        <a:pt x="0" y="29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3" y="15"/>
                      </a:lnTo>
                      <a:lnTo>
                        <a:pt x="5" y="11"/>
                      </a:lnTo>
                      <a:lnTo>
                        <a:pt x="8" y="8"/>
                      </a:lnTo>
                      <a:lnTo>
                        <a:pt x="11" y="4"/>
                      </a:lnTo>
                      <a:lnTo>
                        <a:pt x="14" y="2"/>
                      </a:lnTo>
                      <a:lnTo>
                        <a:pt x="23" y="0"/>
                      </a:lnTo>
                      <a:lnTo>
                        <a:pt x="31" y="0"/>
                      </a:lnTo>
                      <a:lnTo>
                        <a:pt x="40" y="1"/>
                      </a:lnTo>
                      <a:lnTo>
                        <a:pt x="47" y="4"/>
                      </a:lnTo>
                      <a:lnTo>
                        <a:pt x="50" y="7"/>
                      </a:lnTo>
                      <a:lnTo>
                        <a:pt x="53" y="10"/>
                      </a:lnTo>
                      <a:lnTo>
                        <a:pt x="53" y="1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5" name="Freeform 156"/>
                <p:cNvSpPr>
                  <a:spLocks noEditPoints="1"/>
                </p:cNvSpPr>
                <p:nvPr/>
              </p:nvSpPr>
              <p:spPr bwMode="auto">
                <a:xfrm>
                  <a:off x="4340584" y="2843907"/>
                  <a:ext cx="207962" cy="200025"/>
                </a:xfrm>
                <a:custGeom>
                  <a:avLst/>
                  <a:gdLst>
                    <a:gd name="T0" fmla="*/ 227 w 262"/>
                    <a:gd name="T1" fmla="*/ 130 h 253"/>
                    <a:gd name="T2" fmla="*/ 258 w 262"/>
                    <a:gd name="T3" fmla="*/ 157 h 253"/>
                    <a:gd name="T4" fmla="*/ 259 w 262"/>
                    <a:gd name="T5" fmla="*/ 191 h 253"/>
                    <a:gd name="T6" fmla="*/ 217 w 262"/>
                    <a:gd name="T7" fmla="*/ 206 h 253"/>
                    <a:gd name="T8" fmla="*/ 160 w 262"/>
                    <a:gd name="T9" fmla="*/ 184 h 253"/>
                    <a:gd name="T10" fmla="*/ 148 w 262"/>
                    <a:gd name="T11" fmla="*/ 224 h 253"/>
                    <a:gd name="T12" fmla="*/ 118 w 262"/>
                    <a:gd name="T13" fmla="*/ 252 h 253"/>
                    <a:gd name="T14" fmla="*/ 89 w 262"/>
                    <a:gd name="T15" fmla="*/ 245 h 253"/>
                    <a:gd name="T16" fmla="*/ 78 w 262"/>
                    <a:gd name="T17" fmla="*/ 215 h 253"/>
                    <a:gd name="T18" fmla="*/ 93 w 262"/>
                    <a:gd name="T19" fmla="*/ 168 h 253"/>
                    <a:gd name="T20" fmla="*/ 54 w 262"/>
                    <a:gd name="T21" fmla="*/ 185 h 253"/>
                    <a:gd name="T22" fmla="*/ 12 w 262"/>
                    <a:gd name="T23" fmla="*/ 174 h 253"/>
                    <a:gd name="T24" fmla="*/ 4 w 262"/>
                    <a:gd name="T25" fmla="*/ 126 h 253"/>
                    <a:gd name="T26" fmla="*/ 64 w 262"/>
                    <a:gd name="T27" fmla="*/ 104 h 253"/>
                    <a:gd name="T28" fmla="*/ 54 w 262"/>
                    <a:gd name="T29" fmla="*/ 80 h 253"/>
                    <a:gd name="T30" fmla="*/ 43 w 262"/>
                    <a:gd name="T31" fmla="*/ 40 h 253"/>
                    <a:gd name="T32" fmla="*/ 72 w 262"/>
                    <a:gd name="T33" fmla="*/ 14 h 253"/>
                    <a:gd name="T34" fmla="*/ 101 w 262"/>
                    <a:gd name="T35" fmla="*/ 19 h 253"/>
                    <a:gd name="T36" fmla="*/ 133 w 262"/>
                    <a:gd name="T37" fmla="*/ 67 h 253"/>
                    <a:gd name="T38" fmla="*/ 153 w 262"/>
                    <a:gd name="T39" fmla="*/ 28 h 253"/>
                    <a:gd name="T40" fmla="*/ 217 w 262"/>
                    <a:gd name="T41" fmla="*/ 0 h 253"/>
                    <a:gd name="T42" fmla="*/ 250 w 262"/>
                    <a:gd name="T43" fmla="*/ 20 h 253"/>
                    <a:gd name="T44" fmla="*/ 252 w 262"/>
                    <a:gd name="T45" fmla="*/ 58 h 253"/>
                    <a:gd name="T46" fmla="*/ 231 w 262"/>
                    <a:gd name="T47" fmla="*/ 94 h 253"/>
                    <a:gd name="T48" fmla="*/ 171 w 262"/>
                    <a:gd name="T49" fmla="*/ 111 h 253"/>
                    <a:gd name="T50" fmla="*/ 182 w 262"/>
                    <a:gd name="T51" fmla="*/ 112 h 253"/>
                    <a:gd name="T52" fmla="*/ 230 w 262"/>
                    <a:gd name="T53" fmla="*/ 81 h 253"/>
                    <a:gd name="T54" fmla="*/ 243 w 262"/>
                    <a:gd name="T55" fmla="*/ 45 h 253"/>
                    <a:gd name="T56" fmla="*/ 226 w 262"/>
                    <a:gd name="T57" fmla="*/ 17 h 253"/>
                    <a:gd name="T58" fmla="*/ 194 w 262"/>
                    <a:gd name="T59" fmla="*/ 13 h 253"/>
                    <a:gd name="T60" fmla="*/ 159 w 262"/>
                    <a:gd name="T61" fmla="*/ 38 h 253"/>
                    <a:gd name="T62" fmla="*/ 141 w 262"/>
                    <a:gd name="T63" fmla="*/ 81 h 253"/>
                    <a:gd name="T64" fmla="*/ 157 w 262"/>
                    <a:gd name="T65" fmla="*/ 99 h 253"/>
                    <a:gd name="T66" fmla="*/ 171 w 262"/>
                    <a:gd name="T67" fmla="*/ 111 h 253"/>
                    <a:gd name="T68" fmla="*/ 156 w 262"/>
                    <a:gd name="T69" fmla="*/ 141 h 253"/>
                    <a:gd name="T70" fmla="*/ 184 w 262"/>
                    <a:gd name="T71" fmla="*/ 189 h 253"/>
                    <a:gd name="T72" fmla="*/ 224 w 262"/>
                    <a:gd name="T73" fmla="*/ 200 h 253"/>
                    <a:gd name="T74" fmla="*/ 250 w 262"/>
                    <a:gd name="T75" fmla="*/ 189 h 253"/>
                    <a:gd name="T76" fmla="*/ 238 w 262"/>
                    <a:gd name="T77" fmla="*/ 148 h 253"/>
                    <a:gd name="T78" fmla="*/ 185 w 262"/>
                    <a:gd name="T79" fmla="*/ 127 h 253"/>
                    <a:gd name="T80" fmla="*/ 142 w 262"/>
                    <a:gd name="T81" fmla="*/ 145 h 253"/>
                    <a:gd name="T82" fmla="*/ 112 w 262"/>
                    <a:gd name="T83" fmla="*/ 159 h 253"/>
                    <a:gd name="T84" fmla="*/ 87 w 262"/>
                    <a:gd name="T85" fmla="*/ 212 h 253"/>
                    <a:gd name="T86" fmla="*/ 96 w 262"/>
                    <a:gd name="T87" fmla="*/ 236 h 253"/>
                    <a:gd name="T88" fmla="*/ 120 w 262"/>
                    <a:gd name="T89" fmla="*/ 240 h 253"/>
                    <a:gd name="T90" fmla="*/ 142 w 262"/>
                    <a:gd name="T91" fmla="*/ 212 h 253"/>
                    <a:gd name="T92" fmla="*/ 144 w 262"/>
                    <a:gd name="T93" fmla="*/ 152 h 253"/>
                    <a:gd name="T94" fmla="*/ 113 w 262"/>
                    <a:gd name="T95" fmla="*/ 142 h 253"/>
                    <a:gd name="T96" fmla="*/ 104 w 262"/>
                    <a:gd name="T97" fmla="*/ 125 h 253"/>
                    <a:gd name="T98" fmla="*/ 62 w 262"/>
                    <a:gd name="T99" fmla="*/ 113 h 253"/>
                    <a:gd name="T100" fmla="*/ 18 w 262"/>
                    <a:gd name="T101" fmla="*/ 124 h 253"/>
                    <a:gd name="T102" fmla="*/ 9 w 262"/>
                    <a:gd name="T103" fmla="*/ 154 h 253"/>
                    <a:gd name="T104" fmla="*/ 35 w 262"/>
                    <a:gd name="T105" fmla="*/ 175 h 253"/>
                    <a:gd name="T106" fmla="*/ 75 w 262"/>
                    <a:gd name="T107" fmla="*/ 163 h 253"/>
                    <a:gd name="T108" fmla="*/ 113 w 262"/>
                    <a:gd name="T109" fmla="*/ 142 h 253"/>
                    <a:gd name="T110" fmla="*/ 130 w 262"/>
                    <a:gd name="T111" fmla="*/ 99 h 253"/>
                    <a:gd name="T112" fmla="*/ 121 w 262"/>
                    <a:gd name="T113" fmla="*/ 65 h 253"/>
                    <a:gd name="T114" fmla="*/ 87 w 262"/>
                    <a:gd name="T115" fmla="*/ 26 h 253"/>
                    <a:gd name="T116" fmla="*/ 66 w 262"/>
                    <a:gd name="T117" fmla="*/ 28 h 253"/>
                    <a:gd name="T118" fmla="*/ 52 w 262"/>
                    <a:gd name="T119" fmla="*/ 56 h 253"/>
                    <a:gd name="T120" fmla="*/ 81 w 262"/>
                    <a:gd name="T121" fmla="*/ 99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253">
                      <a:moveTo>
                        <a:pt x="189" y="117"/>
                      </a:moveTo>
                      <a:lnTo>
                        <a:pt x="189" y="117"/>
                      </a:lnTo>
                      <a:lnTo>
                        <a:pt x="196" y="118"/>
                      </a:lnTo>
                      <a:lnTo>
                        <a:pt x="205" y="121"/>
                      </a:lnTo>
                      <a:lnTo>
                        <a:pt x="217" y="125"/>
                      </a:lnTo>
                      <a:lnTo>
                        <a:pt x="227" y="130"/>
                      </a:lnTo>
                      <a:lnTo>
                        <a:pt x="237" y="136"/>
                      </a:lnTo>
                      <a:lnTo>
                        <a:pt x="246" y="142"/>
                      </a:lnTo>
                      <a:lnTo>
                        <a:pt x="254" y="149"/>
                      </a:lnTo>
                      <a:lnTo>
                        <a:pt x="256" y="153"/>
                      </a:lnTo>
                      <a:lnTo>
                        <a:pt x="258" y="157"/>
                      </a:lnTo>
                      <a:lnTo>
                        <a:pt x="258" y="157"/>
                      </a:lnTo>
                      <a:lnTo>
                        <a:pt x="262" y="169"/>
                      </a:lnTo>
                      <a:lnTo>
                        <a:pt x="262" y="174"/>
                      </a:lnTo>
                      <a:lnTo>
                        <a:pt x="262" y="179"/>
                      </a:lnTo>
                      <a:lnTo>
                        <a:pt x="262" y="183"/>
                      </a:lnTo>
                      <a:lnTo>
                        <a:pt x="261" y="187"/>
                      </a:lnTo>
                      <a:lnTo>
                        <a:pt x="259" y="191"/>
                      </a:lnTo>
                      <a:lnTo>
                        <a:pt x="257" y="194"/>
                      </a:lnTo>
                      <a:lnTo>
                        <a:pt x="251" y="199"/>
                      </a:lnTo>
                      <a:lnTo>
                        <a:pt x="244" y="203"/>
                      </a:lnTo>
                      <a:lnTo>
                        <a:pt x="236" y="205"/>
                      </a:lnTo>
                      <a:lnTo>
                        <a:pt x="227" y="206"/>
                      </a:lnTo>
                      <a:lnTo>
                        <a:pt x="217" y="206"/>
                      </a:lnTo>
                      <a:lnTo>
                        <a:pt x="206" y="205"/>
                      </a:lnTo>
                      <a:lnTo>
                        <a:pt x="196" y="203"/>
                      </a:lnTo>
                      <a:lnTo>
                        <a:pt x="186" y="199"/>
                      </a:lnTo>
                      <a:lnTo>
                        <a:pt x="177" y="195"/>
                      </a:lnTo>
                      <a:lnTo>
                        <a:pt x="168" y="190"/>
                      </a:lnTo>
                      <a:lnTo>
                        <a:pt x="160" y="184"/>
                      </a:lnTo>
                      <a:lnTo>
                        <a:pt x="154" y="178"/>
                      </a:lnTo>
                      <a:lnTo>
                        <a:pt x="154" y="178"/>
                      </a:lnTo>
                      <a:lnTo>
                        <a:pt x="154" y="192"/>
                      </a:lnTo>
                      <a:lnTo>
                        <a:pt x="153" y="204"/>
                      </a:lnTo>
                      <a:lnTo>
                        <a:pt x="150" y="217"/>
                      </a:lnTo>
                      <a:lnTo>
                        <a:pt x="148" y="224"/>
                      </a:lnTo>
                      <a:lnTo>
                        <a:pt x="145" y="230"/>
                      </a:lnTo>
                      <a:lnTo>
                        <a:pt x="141" y="237"/>
                      </a:lnTo>
                      <a:lnTo>
                        <a:pt x="136" y="242"/>
                      </a:lnTo>
                      <a:lnTo>
                        <a:pt x="131" y="247"/>
                      </a:lnTo>
                      <a:lnTo>
                        <a:pt x="125" y="250"/>
                      </a:lnTo>
                      <a:lnTo>
                        <a:pt x="118" y="252"/>
                      </a:lnTo>
                      <a:lnTo>
                        <a:pt x="110" y="253"/>
                      </a:lnTo>
                      <a:lnTo>
                        <a:pt x="110" y="253"/>
                      </a:lnTo>
                      <a:lnTo>
                        <a:pt x="104" y="253"/>
                      </a:lnTo>
                      <a:lnTo>
                        <a:pt x="99" y="251"/>
                      </a:lnTo>
                      <a:lnTo>
                        <a:pt x="94" y="249"/>
                      </a:lnTo>
                      <a:lnTo>
                        <a:pt x="89" y="245"/>
                      </a:lnTo>
                      <a:lnTo>
                        <a:pt x="85" y="241"/>
                      </a:lnTo>
                      <a:lnTo>
                        <a:pt x="83" y="236"/>
                      </a:lnTo>
                      <a:lnTo>
                        <a:pt x="80" y="230"/>
                      </a:lnTo>
                      <a:lnTo>
                        <a:pt x="79" y="223"/>
                      </a:lnTo>
                      <a:lnTo>
                        <a:pt x="79" y="223"/>
                      </a:lnTo>
                      <a:lnTo>
                        <a:pt x="78" y="215"/>
                      </a:lnTo>
                      <a:lnTo>
                        <a:pt x="79" y="207"/>
                      </a:lnTo>
                      <a:lnTo>
                        <a:pt x="81" y="198"/>
                      </a:lnTo>
                      <a:lnTo>
                        <a:pt x="83" y="189"/>
                      </a:lnTo>
                      <a:lnTo>
                        <a:pt x="86" y="181"/>
                      </a:lnTo>
                      <a:lnTo>
                        <a:pt x="89" y="174"/>
                      </a:lnTo>
                      <a:lnTo>
                        <a:pt x="93" y="168"/>
                      </a:lnTo>
                      <a:lnTo>
                        <a:pt x="96" y="162"/>
                      </a:lnTo>
                      <a:lnTo>
                        <a:pt x="96" y="162"/>
                      </a:lnTo>
                      <a:lnTo>
                        <a:pt x="85" y="170"/>
                      </a:lnTo>
                      <a:lnTo>
                        <a:pt x="70" y="178"/>
                      </a:lnTo>
                      <a:lnTo>
                        <a:pt x="62" y="182"/>
                      </a:lnTo>
                      <a:lnTo>
                        <a:pt x="54" y="185"/>
                      </a:lnTo>
                      <a:lnTo>
                        <a:pt x="44" y="186"/>
                      </a:lnTo>
                      <a:lnTo>
                        <a:pt x="35" y="186"/>
                      </a:lnTo>
                      <a:lnTo>
                        <a:pt x="35" y="186"/>
                      </a:lnTo>
                      <a:lnTo>
                        <a:pt x="26" y="184"/>
                      </a:lnTo>
                      <a:lnTo>
                        <a:pt x="18" y="179"/>
                      </a:lnTo>
                      <a:lnTo>
                        <a:pt x="12" y="174"/>
                      </a:lnTo>
                      <a:lnTo>
                        <a:pt x="6" y="167"/>
                      </a:lnTo>
                      <a:lnTo>
                        <a:pt x="2" y="158"/>
                      </a:lnTo>
                      <a:lnTo>
                        <a:pt x="0" y="150"/>
                      </a:lnTo>
                      <a:lnTo>
                        <a:pt x="0" y="142"/>
                      </a:lnTo>
                      <a:lnTo>
                        <a:pt x="1" y="134"/>
                      </a:lnTo>
                      <a:lnTo>
                        <a:pt x="4" y="126"/>
                      </a:lnTo>
                      <a:lnTo>
                        <a:pt x="9" y="119"/>
                      </a:lnTo>
                      <a:lnTo>
                        <a:pt x="17" y="113"/>
                      </a:lnTo>
                      <a:lnTo>
                        <a:pt x="25" y="108"/>
                      </a:lnTo>
                      <a:lnTo>
                        <a:pt x="36" y="105"/>
                      </a:lnTo>
                      <a:lnTo>
                        <a:pt x="49" y="104"/>
                      </a:lnTo>
                      <a:lnTo>
                        <a:pt x="64" y="104"/>
                      </a:lnTo>
                      <a:lnTo>
                        <a:pt x="82" y="108"/>
                      </a:lnTo>
                      <a:lnTo>
                        <a:pt x="82" y="108"/>
                      </a:lnTo>
                      <a:lnTo>
                        <a:pt x="73" y="101"/>
                      </a:lnTo>
                      <a:lnTo>
                        <a:pt x="65" y="94"/>
                      </a:lnTo>
                      <a:lnTo>
                        <a:pt x="59" y="87"/>
                      </a:lnTo>
                      <a:lnTo>
                        <a:pt x="54" y="80"/>
                      </a:lnTo>
                      <a:lnTo>
                        <a:pt x="49" y="73"/>
                      </a:lnTo>
                      <a:lnTo>
                        <a:pt x="46" y="66"/>
                      </a:lnTo>
                      <a:lnTo>
                        <a:pt x="43" y="59"/>
                      </a:lnTo>
                      <a:lnTo>
                        <a:pt x="42" y="53"/>
                      </a:lnTo>
                      <a:lnTo>
                        <a:pt x="42" y="46"/>
                      </a:lnTo>
                      <a:lnTo>
                        <a:pt x="43" y="40"/>
                      </a:lnTo>
                      <a:lnTo>
                        <a:pt x="45" y="35"/>
                      </a:lnTo>
                      <a:lnTo>
                        <a:pt x="48" y="29"/>
                      </a:lnTo>
                      <a:lnTo>
                        <a:pt x="52" y="24"/>
                      </a:lnTo>
                      <a:lnTo>
                        <a:pt x="57" y="20"/>
                      </a:lnTo>
                      <a:lnTo>
                        <a:pt x="64" y="17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6" y="13"/>
                      </a:lnTo>
                      <a:lnTo>
                        <a:pt x="82" y="13"/>
                      </a:lnTo>
                      <a:lnTo>
                        <a:pt x="87" y="13"/>
                      </a:lnTo>
                      <a:lnTo>
                        <a:pt x="92" y="15"/>
                      </a:lnTo>
                      <a:lnTo>
                        <a:pt x="101" y="19"/>
                      </a:lnTo>
                      <a:lnTo>
                        <a:pt x="111" y="26"/>
                      </a:lnTo>
                      <a:lnTo>
                        <a:pt x="119" y="36"/>
                      </a:lnTo>
                      <a:lnTo>
                        <a:pt x="126" y="46"/>
                      </a:lnTo>
                      <a:lnTo>
                        <a:pt x="131" y="56"/>
                      </a:lnTo>
                      <a:lnTo>
                        <a:pt x="132" y="61"/>
                      </a:lnTo>
                      <a:lnTo>
                        <a:pt x="133" y="67"/>
                      </a:lnTo>
                      <a:lnTo>
                        <a:pt x="133" y="67"/>
                      </a:lnTo>
                      <a:lnTo>
                        <a:pt x="135" y="60"/>
                      </a:lnTo>
                      <a:lnTo>
                        <a:pt x="137" y="53"/>
                      </a:lnTo>
                      <a:lnTo>
                        <a:pt x="140" y="46"/>
                      </a:lnTo>
                      <a:lnTo>
                        <a:pt x="145" y="40"/>
                      </a:lnTo>
                      <a:lnTo>
                        <a:pt x="153" y="28"/>
                      </a:lnTo>
                      <a:lnTo>
                        <a:pt x="162" y="19"/>
                      </a:lnTo>
                      <a:lnTo>
                        <a:pt x="172" y="12"/>
                      </a:lnTo>
                      <a:lnTo>
                        <a:pt x="183" y="6"/>
                      </a:lnTo>
                      <a:lnTo>
                        <a:pt x="195" y="2"/>
                      </a:lnTo>
                      <a:lnTo>
                        <a:pt x="206" y="0"/>
                      </a:lnTo>
                      <a:lnTo>
                        <a:pt x="217" y="0"/>
                      </a:lnTo>
                      <a:lnTo>
                        <a:pt x="227" y="2"/>
                      </a:lnTo>
                      <a:lnTo>
                        <a:pt x="236" y="6"/>
                      </a:lnTo>
                      <a:lnTo>
                        <a:pt x="240" y="9"/>
                      </a:lnTo>
                      <a:lnTo>
                        <a:pt x="244" y="12"/>
                      </a:lnTo>
                      <a:lnTo>
                        <a:pt x="247" y="16"/>
                      </a:lnTo>
                      <a:lnTo>
                        <a:pt x="250" y="20"/>
                      </a:lnTo>
                      <a:lnTo>
                        <a:pt x="252" y="25"/>
                      </a:lnTo>
                      <a:lnTo>
                        <a:pt x="253" y="32"/>
                      </a:lnTo>
                      <a:lnTo>
                        <a:pt x="254" y="37"/>
                      </a:lnTo>
                      <a:lnTo>
                        <a:pt x="254" y="44"/>
                      </a:lnTo>
                      <a:lnTo>
                        <a:pt x="254" y="51"/>
                      </a:lnTo>
                      <a:lnTo>
                        <a:pt x="252" y="58"/>
                      </a:lnTo>
                      <a:lnTo>
                        <a:pt x="252" y="58"/>
                      </a:lnTo>
                      <a:lnTo>
                        <a:pt x="252" y="64"/>
                      </a:lnTo>
                      <a:lnTo>
                        <a:pt x="250" y="69"/>
                      </a:lnTo>
                      <a:lnTo>
                        <a:pt x="245" y="78"/>
                      </a:lnTo>
                      <a:lnTo>
                        <a:pt x="239" y="87"/>
                      </a:lnTo>
                      <a:lnTo>
                        <a:pt x="231" y="94"/>
                      </a:lnTo>
                      <a:lnTo>
                        <a:pt x="221" y="102"/>
                      </a:lnTo>
                      <a:lnTo>
                        <a:pt x="211" y="108"/>
                      </a:lnTo>
                      <a:lnTo>
                        <a:pt x="199" y="113"/>
                      </a:lnTo>
                      <a:lnTo>
                        <a:pt x="189" y="117"/>
                      </a:lnTo>
                      <a:lnTo>
                        <a:pt x="189" y="117"/>
                      </a:lnTo>
                      <a:close/>
                      <a:moveTo>
                        <a:pt x="171" y="111"/>
                      </a:moveTo>
                      <a:lnTo>
                        <a:pt x="171" y="111"/>
                      </a:lnTo>
                      <a:lnTo>
                        <a:pt x="171" y="111"/>
                      </a:lnTo>
                      <a:lnTo>
                        <a:pt x="174" y="114"/>
                      </a:lnTo>
                      <a:lnTo>
                        <a:pt x="174" y="117"/>
                      </a:lnTo>
                      <a:lnTo>
                        <a:pt x="174" y="117"/>
                      </a:lnTo>
                      <a:lnTo>
                        <a:pt x="182" y="112"/>
                      </a:lnTo>
                      <a:lnTo>
                        <a:pt x="192" y="107"/>
                      </a:lnTo>
                      <a:lnTo>
                        <a:pt x="204" y="101"/>
                      </a:lnTo>
                      <a:lnTo>
                        <a:pt x="218" y="93"/>
                      </a:lnTo>
                      <a:lnTo>
                        <a:pt x="218" y="93"/>
                      </a:lnTo>
                      <a:lnTo>
                        <a:pt x="224" y="88"/>
                      </a:lnTo>
                      <a:lnTo>
                        <a:pt x="230" y="81"/>
                      </a:lnTo>
                      <a:lnTo>
                        <a:pt x="236" y="74"/>
                      </a:lnTo>
                      <a:lnTo>
                        <a:pt x="241" y="65"/>
                      </a:lnTo>
                      <a:lnTo>
                        <a:pt x="243" y="61"/>
                      </a:lnTo>
                      <a:lnTo>
                        <a:pt x="244" y="56"/>
                      </a:lnTo>
                      <a:lnTo>
                        <a:pt x="244" y="51"/>
                      </a:lnTo>
                      <a:lnTo>
                        <a:pt x="243" y="45"/>
                      </a:lnTo>
                      <a:lnTo>
                        <a:pt x="241" y="39"/>
                      </a:lnTo>
                      <a:lnTo>
                        <a:pt x="239" y="34"/>
                      </a:lnTo>
                      <a:lnTo>
                        <a:pt x="235" y="26"/>
                      </a:lnTo>
                      <a:lnTo>
                        <a:pt x="230" y="20"/>
                      </a:lnTo>
                      <a:lnTo>
                        <a:pt x="230" y="20"/>
                      </a:lnTo>
                      <a:lnTo>
                        <a:pt x="226" y="17"/>
                      </a:lnTo>
                      <a:lnTo>
                        <a:pt x="222" y="15"/>
                      </a:lnTo>
                      <a:lnTo>
                        <a:pt x="217" y="13"/>
                      </a:lnTo>
                      <a:lnTo>
                        <a:pt x="212" y="12"/>
                      </a:lnTo>
                      <a:lnTo>
                        <a:pt x="206" y="11"/>
                      </a:lnTo>
                      <a:lnTo>
                        <a:pt x="200" y="12"/>
                      </a:lnTo>
                      <a:lnTo>
                        <a:pt x="194" y="13"/>
                      </a:lnTo>
                      <a:lnTo>
                        <a:pt x="188" y="15"/>
                      </a:lnTo>
                      <a:lnTo>
                        <a:pt x="182" y="17"/>
                      </a:lnTo>
                      <a:lnTo>
                        <a:pt x="176" y="21"/>
                      </a:lnTo>
                      <a:lnTo>
                        <a:pt x="170" y="25"/>
                      </a:lnTo>
                      <a:lnTo>
                        <a:pt x="165" y="32"/>
                      </a:lnTo>
                      <a:lnTo>
                        <a:pt x="159" y="38"/>
                      </a:lnTo>
                      <a:lnTo>
                        <a:pt x="154" y="46"/>
                      </a:lnTo>
                      <a:lnTo>
                        <a:pt x="150" y="54"/>
                      </a:lnTo>
                      <a:lnTo>
                        <a:pt x="146" y="64"/>
                      </a:lnTo>
                      <a:lnTo>
                        <a:pt x="146" y="64"/>
                      </a:lnTo>
                      <a:lnTo>
                        <a:pt x="144" y="73"/>
                      </a:lnTo>
                      <a:lnTo>
                        <a:pt x="141" y="81"/>
                      </a:lnTo>
                      <a:lnTo>
                        <a:pt x="141" y="90"/>
                      </a:lnTo>
                      <a:lnTo>
                        <a:pt x="142" y="99"/>
                      </a:lnTo>
                      <a:lnTo>
                        <a:pt x="142" y="99"/>
                      </a:lnTo>
                      <a:lnTo>
                        <a:pt x="148" y="99"/>
                      </a:lnTo>
                      <a:lnTo>
                        <a:pt x="153" y="99"/>
                      </a:lnTo>
                      <a:lnTo>
                        <a:pt x="157" y="99"/>
                      </a:lnTo>
                      <a:lnTo>
                        <a:pt x="161" y="101"/>
                      </a:lnTo>
                      <a:lnTo>
                        <a:pt x="165" y="103"/>
                      </a:lnTo>
                      <a:lnTo>
                        <a:pt x="168" y="105"/>
                      </a:lnTo>
                      <a:lnTo>
                        <a:pt x="170" y="108"/>
                      </a:lnTo>
                      <a:lnTo>
                        <a:pt x="171" y="111"/>
                      </a:lnTo>
                      <a:lnTo>
                        <a:pt x="171" y="111"/>
                      </a:lnTo>
                      <a:close/>
                      <a:moveTo>
                        <a:pt x="171" y="125"/>
                      </a:moveTo>
                      <a:lnTo>
                        <a:pt x="171" y="125"/>
                      </a:lnTo>
                      <a:lnTo>
                        <a:pt x="171" y="125"/>
                      </a:lnTo>
                      <a:lnTo>
                        <a:pt x="168" y="131"/>
                      </a:lnTo>
                      <a:lnTo>
                        <a:pt x="163" y="136"/>
                      </a:lnTo>
                      <a:lnTo>
                        <a:pt x="156" y="141"/>
                      </a:lnTo>
                      <a:lnTo>
                        <a:pt x="148" y="145"/>
                      </a:lnTo>
                      <a:lnTo>
                        <a:pt x="148" y="145"/>
                      </a:lnTo>
                      <a:lnTo>
                        <a:pt x="155" y="158"/>
                      </a:lnTo>
                      <a:lnTo>
                        <a:pt x="163" y="170"/>
                      </a:lnTo>
                      <a:lnTo>
                        <a:pt x="173" y="181"/>
                      </a:lnTo>
                      <a:lnTo>
                        <a:pt x="184" y="189"/>
                      </a:lnTo>
                      <a:lnTo>
                        <a:pt x="190" y="193"/>
                      </a:lnTo>
                      <a:lnTo>
                        <a:pt x="197" y="195"/>
                      </a:lnTo>
                      <a:lnTo>
                        <a:pt x="203" y="198"/>
                      </a:lnTo>
                      <a:lnTo>
                        <a:pt x="211" y="199"/>
                      </a:lnTo>
                      <a:lnTo>
                        <a:pt x="217" y="200"/>
                      </a:lnTo>
                      <a:lnTo>
                        <a:pt x="224" y="200"/>
                      </a:lnTo>
                      <a:lnTo>
                        <a:pt x="231" y="199"/>
                      </a:lnTo>
                      <a:lnTo>
                        <a:pt x="238" y="198"/>
                      </a:lnTo>
                      <a:lnTo>
                        <a:pt x="238" y="198"/>
                      </a:lnTo>
                      <a:lnTo>
                        <a:pt x="245" y="194"/>
                      </a:lnTo>
                      <a:lnTo>
                        <a:pt x="248" y="192"/>
                      </a:lnTo>
                      <a:lnTo>
                        <a:pt x="250" y="189"/>
                      </a:lnTo>
                      <a:lnTo>
                        <a:pt x="253" y="183"/>
                      </a:lnTo>
                      <a:lnTo>
                        <a:pt x="253" y="177"/>
                      </a:lnTo>
                      <a:lnTo>
                        <a:pt x="252" y="170"/>
                      </a:lnTo>
                      <a:lnTo>
                        <a:pt x="249" y="162"/>
                      </a:lnTo>
                      <a:lnTo>
                        <a:pt x="244" y="155"/>
                      </a:lnTo>
                      <a:lnTo>
                        <a:pt x="238" y="148"/>
                      </a:lnTo>
                      <a:lnTo>
                        <a:pt x="238" y="148"/>
                      </a:lnTo>
                      <a:lnTo>
                        <a:pt x="230" y="143"/>
                      </a:lnTo>
                      <a:lnTo>
                        <a:pt x="221" y="138"/>
                      </a:lnTo>
                      <a:lnTo>
                        <a:pt x="212" y="134"/>
                      </a:lnTo>
                      <a:lnTo>
                        <a:pt x="202" y="131"/>
                      </a:lnTo>
                      <a:lnTo>
                        <a:pt x="185" y="127"/>
                      </a:lnTo>
                      <a:lnTo>
                        <a:pt x="177" y="126"/>
                      </a:lnTo>
                      <a:lnTo>
                        <a:pt x="171" y="125"/>
                      </a:lnTo>
                      <a:lnTo>
                        <a:pt x="171" y="125"/>
                      </a:lnTo>
                      <a:close/>
                      <a:moveTo>
                        <a:pt x="142" y="145"/>
                      </a:moveTo>
                      <a:lnTo>
                        <a:pt x="142" y="145"/>
                      </a:lnTo>
                      <a:lnTo>
                        <a:pt x="142" y="145"/>
                      </a:lnTo>
                      <a:lnTo>
                        <a:pt x="137" y="147"/>
                      </a:lnTo>
                      <a:lnTo>
                        <a:pt x="133" y="148"/>
                      </a:lnTo>
                      <a:lnTo>
                        <a:pt x="125" y="148"/>
                      </a:lnTo>
                      <a:lnTo>
                        <a:pt x="125" y="148"/>
                      </a:lnTo>
                      <a:lnTo>
                        <a:pt x="118" y="153"/>
                      </a:lnTo>
                      <a:lnTo>
                        <a:pt x="112" y="159"/>
                      </a:lnTo>
                      <a:lnTo>
                        <a:pt x="107" y="166"/>
                      </a:lnTo>
                      <a:lnTo>
                        <a:pt x="102" y="174"/>
                      </a:lnTo>
                      <a:lnTo>
                        <a:pt x="97" y="183"/>
                      </a:lnTo>
                      <a:lnTo>
                        <a:pt x="93" y="192"/>
                      </a:lnTo>
                      <a:lnTo>
                        <a:pt x="90" y="202"/>
                      </a:lnTo>
                      <a:lnTo>
                        <a:pt x="87" y="212"/>
                      </a:lnTo>
                      <a:lnTo>
                        <a:pt x="87" y="212"/>
                      </a:lnTo>
                      <a:lnTo>
                        <a:pt x="87" y="218"/>
                      </a:lnTo>
                      <a:lnTo>
                        <a:pt x="88" y="223"/>
                      </a:lnTo>
                      <a:lnTo>
                        <a:pt x="90" y="228"/>
                      </a:lnTo>
                      <a:lnTo>
                        <a:pt x="93" y="233"/>
                      </a:lnTo>
                      <a:lnTo>
                        <a:pt x="96" y="236"/>
                      </a:lnTo>
                      <a:lnTo>
                        <a:pt x="99" y="238"/>
                      </a:lnTo>
                      <a:lnTo>
                        <a:pt x="105" y="242"/>
                      </a:lnTo>
                      <a:lnTo>
                        <a:pt x="105" y="242"/>
                      </a:lnTo>
                      <a:lnTo>
                        <a:pt x="110" y="243"/>
                      </a:lnTo>
                      <a:lnTo>
                        <a:pt x="115" y="242"/>
                      </a:lnTo>
                      <a:lnTo>
                        <a:pt x="120" y="240"/>
                      </a:lnTo>
                      <a:lnTo>
                        <a:pt x="125" y="237"/>
                      </a:lnTo>
                      <a:lnTo>
                        <a:pt x="130" y="231"/>
                      </a:lnTo>
                      <a:lnTo>
                        <a:pt x="134" y="226"/>
                      </a:lnTo>
                      <a:lnTo>
                        <a:pt x="138" y="219"/>
                      </a:lnTo>
                      <a:lnTo>
                        <a:pt x="142" y="212"/>
                      </a:lnTo>
                      <a:lnTo>
                        <a:pt x="142" y="212"/>
                      </a:lnTo>
                      <a:lnTo>
                        <a:pt x="146" y="199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46" y="154"/>
                      </a:lnTo>
                      <a:lnTo>
                        <a:pt x="146" y="154"/>
                      </a:lnTo>
                      <a:lnTo>
                        <a:pt x="144" y="152"/>
                      </a:lnTo>
                      <a:lnTo>
                        <a:pt x="142" y="149"/>
                      </a:lnTo>
                      <a:lnTo>
                        <a:pt x="142" y="145"/>
                      </a:lnTo>
                      <a:lnTo>
                        <a:pt x="142" y="145"/>
                      </a:lnTo>
                      <a:close/>
                      <a:moveTo>
                        <a:pt x="113" y="142"/>
                      </a:moveTo>
                      <a:lnTo>
                        <a:pt x="113" y="142"/>
                      </a:lnTo>
                      <a:lnTo>
                        <a:pt x="113" y="142"/>
                      </a:lnTo>
                      <a:lnTo>
                        <a:pt x="111" y="141"/>
                      </a:lnTo>
                      <a:lnTo>
                        <a:pt x="109" y="139"/>
                      </a:lnTo>
                      <a:lnTo>
                        <a:pt x="105" y="134"/>
                      </a:lnTo>
                      <a:lnTo>
                        <a:pt x="105" y="134"/>
                      </a:lnTo>
                      <a:lnTo>
                        <a:pt x="103" y="129"/>
                      </a:lnTo>
                      <a:lnTo>
                        <a:pt x="104" y="125"/>
                      </a:lnTo>
                      <a:lnTo>
                        <a:pt x="105" y="121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94" y="114"/>
                      </a:lnTo>
                      <a:lnTo>
                        <a:pt x="79" y="113"/>
                      </a:lnTo>
                      <a:lnTo>
                        <a:pt x="62" y="113"/>
                      </a:lnTo>
                      <a:lnTo>
                        <a:pt x="43" y="114"/>
                      </a:lnTo>
                      <a:lnTo>
                        <a:pt x="43" y="114"/>
                      </a:lnTo>
                      <a:lnTo>
                        <a:pt x="35" y="115"/>
                      </a:lnTo>
                      <a:lnTo>
                        <a:pt x="29" y="117"/>
                      </a:lnTo>
                      <a:lnTo>
                        <a:pt x="23" y="120"/>
                      </a:lnTo>
                      <a:lnTo>
                        <a:pt x="18" y="124"/>
                      </a:lnTo>
                      <a:lnTo>
                        <a:pt x="14" y="128"/>
                      </a:lnTo>
                      <a:lnTo>
                        <a:pt x="12" y="133"/>
                      </a:lnTo>
                      <a:lnTo>
                        <a:pt x="9" y="138"/>
                      </a:lnTo>
                      <a:lnTo>
                        <a:pt x="8" y="144"/>
                      </a:lnTo>
                      <a:lnTo>
                        <a:pt x="8" y="149"/>
                      </a:lnTo>
                      <a:lnTo>
                        <a:pt x="9" y="154"/>
                      </a:lnTo>
                      <a:lnTo>
                        <a:pt x="12" y="159"/>
                      </a:lnTo>
                      <a:lnTo>
                        <a:pt x="15" y="164"/>
                      </a:lnTo>
                      <a:lnTo>
                        <a:pt x="19" y="168"/>
                      </a:lnTo>
                      <a:lnTo>
                        <a:pt x="23" y="172"/>
                      </a:lnTo>
                      <a:lnTo>
                        <a:pt x="29" y="174"/>
                      </a:lnTo>
                      <a:lnTo>
                        <a:pt x="35" y="175"/>
                      </a:lnTo>
                      <a:lnTo>
                        <a:pt x="35" y="175"/>
                      </a:lnTo>
                      <a:lnTo>
                        <a:pt x="42" y="175"/>
                      </a:lnTo>
                      <a:lnTo>
                        <a:pt x="49" y="175"/>
                      </a:lnTo>
                      <a:lnTo>
                        <a:pt x="56" y="173"/>
                      </a:lnTo>
                      <a:lnTo>
                        <a:pt x="63" y="171"/>
                      </a:lnTo>
                      <a:lnTo>
                        <a:pt x="75" y="163"/>
                      </a:lnTo>
                      <a:lnTo>
                        <a:pt x="87" y="157"/>
                      </a:lnTo>
                      <a:lnTo>
                        <a:pt x="87" y="157"/>
                      </a:lnTo>
                      <a:lnTo>
                        <a:pt x="102" y="149"/>
                      </a:lnTo>
                      <a:lnTo>
                        <a:pt x="108" y="146"/>
                      </a:lnTo>
                      <a:lnTo>
                        <a:pt x="113" y="142"/>
                      </a:lnTo>
                      <a:lnTo>
                        <a:pt x="113" y="142"/>
                      </a:lnTo>
                      <a:close/>
                      <a:moveTo>
                        <a:pt x="107" y="117"/>
                      </a:move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118" y="108"/>
                      </a:lnTo>
                      <a:lnTo>
                        <a:pt x="130" y="99"/>
                      </a:lnTo>
                      <a:lnTo>
                        <a:pt x="130" y="99"/>
                      </a:lnTo>
                      <a:lnTo>
                        <a:pt x="133" y="99"/>
                      </a:lnTo>
                      <a:lnTo>
                        <a:pt x="133" y="99"/>
                      </a:lnTo>
                      <a:lnTo>
                        <a:pt x="129" y="92"/>
                      </a:lnTo>
                      <a:lnTo>
                        <a:pt x="125" y="81"/>
                      </a:lnTo>
                      <a:lnTo>
                        <a:pt x="125" y="81"/>
                      </a:lnTo>
                      <a:lnTo>
                        <a:pt x="121" y="65"/>
                      </a:lnTo>
                      <a:lnTo>
                        <a:pt x="119" y="58"/>
                      </a:lnTo>
                      <a:lnTo>
                        <a:pt x="116" y="51"/>
                      </a:lnTo>
                      <a:lnTo>
                        <a:pt x="111" y="44"/>
                      </a:lnTo>
                      <a:lnTo>
                        <a:pt x="106" y="38"/>
                      </a:lnTo>
                      <a:lnTo>
                        <a:pt x="98" y="32"/>
                      </a:lnTo>
                      <a:lnTo>
                        <a:pt x="87" y="26"/>
                      </a:lnTo>
                      <a:lnTo>
                        <a:pt x="87" y="26"/>
                      </a:lnTo>
                      <a:lnTo>
                        <a:pt x="84" y="25"/>
                      </a:lnTo>
                      <a:lnTo>
                        <a:pt x="81" y="24"/>
                      </a:lnTo>
                      <a:lnTo>
                        <a:pt x="78" y="24"/>
                      </a:lnTo>
                      <a:lnTo>
                        <a:pt x="73" y="25"/>
                      </a:lnTo>
                      <a:lnTo>
                        <a:pt x="66" y="28"/>
                      </a:lnTo>
                      <a:lnTo>
                        <a:pt x="59" y="35"/>
                      </a:lnTo>
                      <a:lnTo>
                        <a:pt x="56" y="38"/>
                      </a:lnTo>
                      <a:lnTo>
                        <a:pt x="54" y="42"/>
                      </a:lnTo>
                      <a:lnTo>
                        <a:pt x="53" y="46"/>
                      </a:lnTo>
                      <a:lnTo>
                        <a:pt x="52" y="51"/>
                      </a:lnTo>
                      <a:lnTo>
                        <a:pt x="52" y="56"/>
                      </a:lnTo>
                      <a:lnTo>
                        <a:pt x="53" y="61"/>
                      </a:lnTo>
                      <a:lnTo>
                        <a:pt x="55" y="67"/>
                      </a:lnTo>
                      <a:lnTo>
                        <a:pt x="58" y="73"/>
                      </a:lnTo>
                      <a:lnTo>
                        <a:pt x="58" y="73"/>
                      </a:lnTo>
                      <a:lnTo>
                        <a:pt x="69" y="87"/>
                      </a:lnTo>
                      <a:lnTo>
                        <a:pt x="81" y="99"/>
                      </a:lnTo>
                      <a:lnTo>
                        <a:pt x="93" y="108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6" name="Freeform 157"/>
                <p:cNvSpPr/>
                <p:nvPr/>
              </p:nvSpPr>
              <p:spPr bwMode="auto">
                <a:xfrm>
                  <a:off x="5710596" y="3039169"/>
                  <a:ext cx="53975" cy="65087"/>
                </a:xfrm>
                <a:custGeom>
                  <a:avLst/>
                  <a:gdLst>
                    <a:gd name="T0" fmla="*/ 15 w 68"/>
                    <a:gd name="T1" fmla="*/ 7 h 83"/>
                    <a:gd name="T2" fmla="*/ 15 w 68"/>
                    <a:gd name="T3" fmla="*/ 1 h 83"/>
                    <a:gd name="T4" fmla="*/ 18 w 68"/>
                    <a:gd name="T5" fmla="*/ 0 h 83"/>
                    <a:gd name="T6" fmla="*/ 24 w 68"/>
                    <a:gd name="T7" fmla="*/ 3 h 83"/>
                    <a:gd name="T8" fmla="*/ 24 w 68"/>
                    <a:gd name="T9" fmla="*/ 4 h 83"/>
                    <a:gd name="T10" fmla="*/ 31 w 68"/>
                    <a:gd name="T11" fmla="*/ 9 h 83"/>
                    <a:gd name="T12" fmla="*/ 38 w 68"/>
                    <a:gd name="T13" fmla="*/ 20 h 83"/>
                    <a:gd name="T14" fmla="*/ 41 w 68"/>
                    <a:gd name="T15" fmla="*/ 21 h 83"/>
                    <a:gd name="T16" fmla="*/ 43 w 68"/>
                    <a:gd name="T17" fmla="*/ 21 h 83"/>
                    <a:gd name="T18" fmla="*/ 44 w 68"/>
                    <a:gd name="T19" fmla="*/ 19 h 83"/>
                    <a:gd name="T20" fmla="*/ 52 w 68"/>
                    <a:gd name="T21" fmla="*/ 11 h 83"/>
                    <a:gd name="T22" fmla="*/ 61 w 68"/>
                    <a:gd name="T23" fmla="*/ 4 h 83"/>
                    <a:gd name="T24" fmla="*/ 65 w 68"/>
                    <a:gd name="T25" fmla="*/ 3 h 83"/>
                    <a:gd name="T26" fmla="*/ 67 w 68"/>
                    <a:gd name="T27" fmla="*/ 4 h 83"/>
                    <a:gd name="T28" fmla="*/ 66 w 68"/>
                    <a:gd name="T29" fmla="*/ 10 h 83"/>
                    <a:gd name="T30" fmla="*/ 59 w 68"/>
                    <a:gd name="T31" fmla="*/ 28 h 83"/>
                    <a:gd name="T32" fmla="*/ 56 w 68"/>
                    <a:gd name="T33" fmla="*/ 39 h 83"/>
                    <a:gd name="T34" fmla="*/ 61 w 68"/>
                    <a:gd name="T35" fmla="*/ 53 h 83"/>
                    <a:gd name="T36" fmla="*/ 64 w 68"/>
                    <a:gd name="T37" fmla="*/ 57 h 83"/>
                    <a:gd name="T38" fmla="*/ 68 w 68"/>
                    <a:gd name="T39" fmla="*/ 64 h 83"/>
                    <a:gd name="T40" fmla="*/ 67 w 68"/>
                    <a:gd name="T41" fmla="*/ 68 h 83"/>
                    <a:gd name="T42" fmla="*/ 64 w 68"/>
                    <a:gd name="T43" fmla="*/ 68 h 83"/>
                    <a:gd name="T44" fmla="*/ 51 w 68"/>
                    <a:gd name="T45" fmla="*/ 64 h 83"/>
                    <a:gd name="T46" fmla="*/ 44 w 68"/>
                    <a:gd name="T47" fmla="*/ 60 h 83"/>
                    <a:gd name="T48" fmla="*/ 42 w 68"/>
                    <a:gd name="T49" fmla="*/ 60 h 83"/>
                    <a:gd name="T50" fmla="*/ 35 w 68"/>
                    <a:gd name="T51" fmla="*/ 70 h 83"/>
                    <a:gd name="T52" fmla="*/ 28 w 68"/>
                    <a:gd name="T53" fmla="*/ 81 h 83"/>
                    <a:gd name="T54" fmla="*/ 27 w 68"/>
                    <a:gd name="T55" fmla="*/ 83 h 83"/>
                    <a:gd name="T56" fmla="*/ 24 w 68"/>
                    <a:gd name="T57" fmla="*/ 81 h 83"/>
                    <a:gd name="T58" fmla="*/ 24 w 68"/>
                    <a:gd name="T59" fmla="*/ 57 h 83"/>
                    <a:gd name="T60" fmla="*/ 24 w 68"/>
                    <a:gd name="T61" fmla="*/ 53 h 83"/>
                    <a:gd name="T62" fmla="*/ 19 w 68"/>
                    <a:gd name="T63" fmla="*/ 49 h 83"/>
                    <a:gd name="T64" fmla="*/ 7 w 68"/>
                    <a:gd name="T65" fmla="*/ 45 h 83"/>
                    <a:gd name="T66" fmla="*/ 0 w 68"/>
                    <a:gd name="T67" fmla="*/ 41 h 83"/>
                    <a:gd name="T68" fmla="*/ 0 w 68"/>
                    <a:gd name="T69" fmla="*/ 40 h 83"/>
                    <a:gd name="T70" fmla="*/ 3 w 68"/>
                    <a:gd name="T71" fmla="*/ 37 h 83"/>
                    <a:gd name="T72" fmla="*/ 9 w 68"/>
                    <a:gd name="T73" fmla="*/ 33 h 83"/>
                    <a:gd name="T74" fmla="*/ 19 w 68"/>
                    <a:gd name="T75" fmla="*/ 27 h 83"/>
                    <a:gd name="T76" fmla="*/ 19 w 68"/>
                    <a:gd name="T77" fmla="*/ 23 h 83"/>
                    <a:gd name="T78" fmla="*/ 15 w 68"/>
                    <a:gd name="T79" fmla="*/ 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8" h="83">
                      <a:moveTo>
                        <a:pt x="15" y="7"/>
                      </a:moveTo>
                      <a:lnTo>
                        <a:pt x="15" y="7"/>
                      </a:lnTo>
                      <a:lnTo>
                        <a:pt x="14" y="4"/>
                      </a:lnTo>
                      <a:lnTo>
                        <a:pt x="15" y="1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4" y="3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7"/>
                      </a:lnTo>
                      <a:lnTo>
                        <a:pt x="31" y="9"/>
                      </a:lnTo>
                      <a:lnTo>
                        <a:pt x="35" y="15"/>
                      </a:lnTo>
                      <a:lnTo>
                        <a:pt x="38" y="20"/>
                      </a:lnTo>
                      <a:lnTo>
                        <a:pt x="40" y="21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3" y="21"/>
                      </a:lnTo>
                      <a:lnTo>
                        <a:pt x="44" y="20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52" y="11"/>
                      </a:lnTo>
                      <a:lnTo>
                        <a:pt x="57" y="7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5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10"/>
                      </a:lnTo>
                      <a:lnTo>
                        <a:pt x="64" y="16"/>
                      </a:lnTo>
                      <a:lnTo>
                        <a:pt x="59" y="28"/>
                      </a:lnTo>
                      <a:lnTo>
                        <a:pt x="57" y="33"/>
                      </a:lnTo>
                      <a:lnTo>
                        <a:pt x="56" y="39"/>
                      </a:lnTo>
                      <a:lnTo>
                        <a:pt x="58" y="46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7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8"/>
                      </a:lnTo>
                      <a:lnTo>
                        <a:pt x="64" y="68"/>
                      </a:lnTo>
                      <a:lnTo>
                        <a:pt x="64" y="68"/>
                      </a:lnTo>
                      <a:lnTo>
                        <a:pt x="54" y="66"/>
                      </a:lnTo>
                      <a:lnTo>
                        <a:pt x="51" y="64"/>
                      </a:lnTo>
                      <a:lnTo>
                        <a:pt x="44" y="60"/>
                      </a:lnTo>
                      <a:lnTo>
                        <a:pt x="44" y="60"/>
                      </a:lnTo>
                      <a:lnTo>
                        <a:pt x="43" y="59"/>
                      </a:lnTo>
                      <a:lnTo>
                        <a:pt x="42" y="60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30" y="79"/>
                      </a:lnTo>
                      <a:lnTo>
                        <a:pt x="28" y="81"/>
                      </a:lnTo>
                      <a:lnTo>
                        <a:pt x="27" y="83"/>
                      </a:lnTo>
                      <a:lnTo>
                        <a:pt x="27" y="83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5"/>
                      </a:lnTo>
                      <a:lnTo>
                        <a:pt x="24" y="57"/>
                      </a:lnTo>
                      <a:lnTo>
                        <a:pt x="24" y="57"/>
                      </a:lnTo>
                      <a:lnTo>
                        <a:pt x="24" y="53"/>
                      </a:lnTo>
                      <a:lnTo>
                        <a:pt x="23" y="51"/>
                      </a:lnTo>
                      <a:lnTo>
                        <a:pt x="19" y="49"/>
                      </a:lnTo>
                      <a:lnTo>
                        <a:pt x="15" y="48"/>
                      </a:lnTo>
                      <a:lnTo>
                        <a:pt x="7" y="45"/>
                      </a:lnTo>
                      <a:lnTo>
                        <a:pt x="3" y="43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0" y="40"/>
                      </a:lnTo>
                      <a:lnTo>
                        <a:pt x="0" y="39"/>
                      </a:lnTo>
                      <a:lnTo>
                        <a:pt x="3" y="37"/>
                      </a:lnTo>
                      <a:lnTo>
                        <a:pt x="9" y="33"/>
                      </a:lnTo>
                      <a:lnTo>
                        <a:pt x="9" y="33"/>
                      </a:lnTo>
                      <a:lnTo>
                        <a:pt x="17" y="29"/>
                      </a:lnTo>
                      <a:lnTo>
                        <a:pt x="19" y="27"/>
                      </a:lnTo>
                      <a:lnTo>
                        <a:pt x="19" y="25"/>
                      </a:lnTo>
                      <a:lnTo>
                        <a:pt x="19" y="23"/>
                      </a:lnTo>
                      <a:lnTo>
                        <a:pt x="18" y="19"/>
                      </a:lnTo>
                      <a:lnTo>
                        <a:pt x="15" y="7"/>
                      </a:ln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7" name="Freeform 158"/>
                <p:cNvSpPr/>
                <p:nvPr/>
              </p:nvSpPr>
              <p:spPr bwMode="auto">
                <a:xfrm>
                  <a:off x="5620109" y="2975669"/>
                  <a:ext cx="52387" cy="52387"/>
                </a:xfrm>
                <a:custGeom>
                  <a:avLst/>
                  <a:gdLst>
                    <a:gd name="T0" fmla="*/ 16 w 66"/>
                    <a:gd name="T1" fmla="*/ 5 h 66"/>
                    <a:gd name="T2" fmla="*/ 16 w 66"/>
                    <a:gd name="T3" fmla="*/ 1 h 66"/>
                    <a:gd name="T4" fmla="*/ 18 w 66"/>
                    <a:gd name="T5" fmla="*/ 0 h 66"/>
                    <a:gd name="T6" fmla="*/ 25 w 66"/>
                    <a:gd name="T7" fmla="*/ 2 h 66"/>
                    <a:gd name="T8" fmla="*/ 31 w 66"/>
                    <a:gd name="T9" fmla="*/ 7 h 66"/>
                    <a:gd name="T10" fmla="*/ 37 w 66"/>
                    <a:gd name="T11" fmla="*/ 15 h 66"/>
                    <a:gd name="T12" fmla="*/ 39 w 66"/>
                    <a:gd name="T13" fmla="*/ 16 h 66"/>
                    <a:gd name="T14" fmla="*/ 43 w 66"/>
                    <a:gd name="T15" fmla="*/ 16 h 66"/>
                    <a:gd name="T16" fmla="*/ 45 w 66"/>
                    <a:gd name="T17" fmla="*/ 14 h 66"/>
                    <a:gd name="T18" fmla="*/ 48 w 66"/>
                    <a:gd name="T19" fmla="*/ 11 h 66"/>
                    <a:gd name="T20" fmla="*/ 57 w 66"/>
                    <a:gd name="T21" fmla="*/ 6 h 66"/>
                    <a:gd name="T22" fmla="*/ 62 w 66"/>
                    <a:gd name="T23" fmla="*/ 5 h 66"/>
                    <a:gd name="T24" fmla="*/ 65 w 66"/>
                    <a:gd name="T25" fmla="*/ 2 h 66"/>
                    <a:gd name="T26" fmla="*/ 63 w 66"/>
                    <a:gd name="T27" fmla="*/ 12 h 66"/>
                    <a:gd name="T28" fmla="*/ 57 w 66"/>
                    <a:gd name="T29" fmla="*/ 26 h 66"/>
                    <a:gd name="T30" fmla="*/ 58 w 66"/>
                    <a:gd name="T31" fmla="*/ 36 h 66"/>
                    <a:gd name="T32" fmla="*/ 62 w 66"/>
                    <a:gd name="T33" fmla="*/ 42 h 66"/>
                    <a:gd name="T34" fmla="*/ 66 w 66"/>
                    <a:gd name="T35" fmla="*/ 49 h 66"/>
                    <a:gd name="T36" fmla="*/ 66 w 66"/>
                    <a:gd name="T37" fmla="*/ 52 h 66"/>
                    <a:gd name="T38" fmla="*/ 62 w 66"/>
                    <a:gd name="T39" fmla="*/ 54 h 66"/>
                    <a:gd name="T40" fmla="*/ 54 w 66"/>
                    <a:gd name="T41" fmla="*/ 51 h 66"/>
                    <a:gd name="T42" fmla="*/ 42 w 66"/>
                    <a:gd name="T43" fmla="*/ 48 h 66"/>
                    <a:gd name="T44" fmla="*/ 39 w 66"/>
                    <a:gd name="T45" fmla="*/ 49 h 66"/>
                    <a:gd name="T46" fmla="*/ 31 w 66"/>
                    <a:gd name="T47" fmla="*/ 62 h 66"/>
                    <a:gd name="T48" fmla="*/ 28 w 66"/>
                    <a:gd name="T49" fmla="*/ 66 h 66"/>
                    <a:gd name="T50" fmla="*/ 26 w 66"/>
                    <a:gd name="T51" fmla="*/ 66 h 66"/>
                    <a:gd name="T52" fmla="*/ 24 w 66"/>
                    <a:gd name="T53" fmla="*/ 58 h 66"/>
                    <a:gd name="T54" fmla="*/ 25 w 66"/>
                    <a:gd name="T55" fmla="*/ 45 h 66"/>
                    <a:gd name="T56" fmla="*/ 22 w 66"/>
                    <a:gd name="T57" fmla="*/ 40 h 66"/>
                    <a:gd name="T58" fmla="*/ 15 w 66"/>
                    <a:gd name="T59" fmla="*/ 38 h 66"/>
                    <a:gd name="T60" fmla="*/ 4 w 66"/>
                    <a:gd name="T61" fmla="*/ 35 h 66"/>
                    <a:gd name="T62" fmla="*/ 1 w 66"/>
                    <a:gd name="T63" fmla="*/ 34 h 66"/>
                    <a:gd name="T64" fmla="*/ 0 w 66"/>
                    <a:gd name="T65" fmla="*/ 31 h 66"/>
                    <a:gd name="T66" fmla="*/ 10 w 66"/>
                    <a:gd name="T67" fmla="*/ 25 h 66"/>
                    <a:gd name="T68" fmla="*/ 18 w 66"/>
                    <a:gd name="T69" fmla="*/ 23 h 66"/>
                    <a:gd name="T70" fmla="*/ 21 w 66"/>
                    <a:gd name="T71" fmla="*/ 20 h 66"/>
                    <a:gd name="T72" fmla="*/ 20 w 66"/>
                    <a:gd name="T73" fmla="*/ 15 h 66"/>
                    <a:gd name="T74" fmla="*/ 16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6" y="5"/>
                      </a:moveTo>
                      <a:lnTo>
                        <a:pt x="16" y="5"/>
                      </a:lnTo>
                      <a:lnTo>
                        <a:pt x="16" y="2"/>
                      </a:lnTo>
                      <a:lnTo>
                        <a:pt x="16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5" y="2"/>
                      </a:lnTo>
                      <a:lnTo>
                        <a:pt x="25" y="2"/>
                      </a:lnTo>
                      <a:lnTo>
                        <a:pt x="28" y="4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6"/>
                      </a:lnTo>
                      <a:lnTo>
                        <a:pt x="39" y="16"/>
                      </a:lnTo>
                      <a:lnTo>
                        <a:pt x="39" y="16"/>
                      </a:lnTo>
                      <a:lnTo>
                        <a:pt x="43" y="16"/>
                      </a:lnTo>
                      <a:lnTo>
                        <a:pt x="44" y="15"/>
                      </a:lnTo>
                      <a:lnTo>
                        <a:pt x="45" y="14"/>
                      </a:lnTo>
                      <a:lnTo>
                        <a:pt x="45" y="14"/>
                      </a:lnTo>
                      <a:lnTo>
                        <a:pt x="48" y="11"/>
                      </a:lnTo>
                      <a:lnTo>
                        <a:pt x="52" y="8"/>
                      </a:lnTo>
                      <a:lnTo>
                        <a:pt x="57" y="6"/>
                      </a:lnTo>
                      <a:lnTo>
                        <a:pt x="62" y="5"/>
                      </a:lnTo>
                      <a:lnTo>
                        <a:pt x="62" y="5"/>
                      </a:lnTo>
                      <a:lnTo>
                        <a:pt x="65" y="2"/>
                      </a:lnTo>
                      <a:lnTo>
                        <a:pt x="65" y="2"/>
                      </a:lnTo>
                      <a:lnTo>
                        <a:pt x="65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6"/>
                      </a:lnTo>
                      <a:lnTo>
                        <a:pt x="57" y="31"/>
                      </a:lnTo>
                      <a:lnTo>
                        <a:pt x="58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6" y="52"/>
                      </a:lnTo>
                      <a:lnTo>
                        <a:pt x="64" y="53"/>
                      </a:lnTo>
                      <a:lnTo>
                        <a:pt x="62" y="54"/>
                      </a:lnTo>
                      <a:lnTo>
                        <a:pt x="62" y="54"/>
                      </a:lnTo>
                      <a:lnTo>
                        <a:pt x="54" y="51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1" y="48"/>
                      </a:lnTo>
                      <a:lnTo>
                        <a:pt x="39" y="49"/>
                      </a:lnTo>
                      <a:lnTo>
                        <a:pt x="35" y="55"/>
                      </a:lnTo>
                      <a:lnTo>
                        <a:pt x="31" y="62"/>
                      </a:lnTo>
                      <a:lnTo>
                        <a:pt x="29" y="64"/>
                      </a:lnTo>
                      <a:lnTo>
                        <a:pt x="28" y="66"/>
                      </a:lnTo>
                      <a:lnTo>
                        <a:pt x="28" y="66"/>
                      </a:lnTo>
                      <a:lnTo>
                        <a:pt x="26" y="66"/>
                      </a:lnTo>
                      <a:lnTo>
                        <a:pt x="25" y="63"/>
                      </a:lnTo>
                      <a:lnTo>
                        <a:pt x="24" y="58"/>
                      </a:lnTo>
                      <a:lnTo>
                        <a:pt x="25" y="45"/>
                      </a:lnTo>
                      <a:lnTo>
                        <a:pt x="25" y="45"/>
                      </a:lnTo>
                      <a:lnTo>
                        <a:pt x="24" y="42"/>
                      </a:lnTo>
                      <a:lnTo>
                        <a:pt x="22" y="40"/>
                      </a:lnTo>
                      <a:lnTo>
                        <a:pt x="19" y="39"/>
                      </a:lnTo>
                      <a:lnTo>
                        <a:pt x="15" y="38"/>
                      </a:lnTo>
                      <a:lnTo>
                        <a:pt x="8" y="37"/>
                      </a:lnTo>
                      <a:lnTo>
                        <a:pt x="4" y="35"/>
                      </a:lnTo>
                      <a:lnTo>
                        <a:pt x="1" y="34"/>
                      </a:lnTo>
                      <a:lnTo>
                        <a:pt x="1" y="34"/>
                      </a:lnTo>
                      <a:lnTo>
                        <a:pt x="0" y="33"/>
                      </a:lnTo>
                      <a:lnTo>
                        <a:pt x="0" y="31"/>
                      </a:lnTo>
                      <a:lnTo>
                        <a:pt x="4" y="29"/>
                      </a:lnTo>
                      <a:lnTo>
                        <a:pt x="10" y="25"/>
                      </a:lnTo>
                      <a:lnTo>
                        <a:pt x="10" y="25"/>
                      </a:lnTo>
                      <a:lnTo>
                        <a:pt x="18" y="23"/>
                      </a:lnTo>
                      <a:lnTo>
                        <a:pt x="20" y="22"/>
                      </a:lnTo>
                      <a:lnTo>
                        <a:pt x="21" y="20"/>
                      </a:lnTo>
                      <a:lnTo>
                        <a:pt x="21" y="18"/>
                      </a:lnTo>
                      <a:lnTo>
                        <a:pt x="20" y="15"/>
                      </a:lnTo>
                      <a:lnTo>
                        <a:pt x="16" y="5"/>
                      </a:lnTo>
                      <a:lnTo>
                        <a:pt x="16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8" name="Freeform 159"/>
                <p:cNvSpPr/>
                <p:nvPr/>
              </p:nvSpPr>
              <p:spPr bwMode="auto">
                <a:xfrm>
                  <a:off x="5543909" y="3047107"/>
                  <a:ext cx="53975" cy="66675"/>
                </a:xfrm>
                <a:custGeom>
                  <a:avLst/>
                  <a:gdLst>
                    <a:gd name="T0" fmla="*/ 15 w 68"/>
                    <a:gd name="T1" fmla="*/ 6 h 84"/>
                    <a:gd name="T2" fmla="*/ 15 w 68"/>
                    <a:gd name="T3" fmla="*/ 0 h 84"/>
                    <a:gd name="T4" fmla="*/ 18 w 68"/>
                    <a:gd name="T5" fmla="*/ 0 h 84"/>
                    <a:gd name="T6" fmla="*/ 26 w 68"/>
                    <a:gd name="T7" fmla="*/ 3 h 84"/>
                    <a:gd name="T8" fmla="*/ 29 w 68"/>
                    <a:gd name="T9" fmla="*/ 5 h 84"/>
                    <a:gd name="T10" fmla="*/ 35 w 68"/>
                    <a:gd name="T11" fmla="*/ 14 h 84"/>
                    <a:gd name="T12" fmla="*/ 39 w 68"/>
                    <a:gd name="T13" fmla="*/ 20 h 84"/>
                    <a:gd name="T14" fmla="*/ 41 w 68"/>
                    <a:gd name="T15" fmla="*/ 20 h 84"/>
                    <a:gd name="T16" fmla="*/ 44 w 68"/>
                    <a:gd name="T17" fmla="*/ 21 h 84"/>
                    <a:gd name="T18" fmla="*/ 47 w 68"/>
                    <a:gd name="T19" fmla="*/ 17 h 84"/>
                    <a:gd name="T20" fmla="*/ 60 w 68"/>
                    <a:gd name="T21" fmla="*/ 7 h 84"/>
                    <a:gd name="T22" fmla="*/ 64 w 68"/>
                    <a:gd name="T23" fmla="*/ 6 h 84"/>
                    <a:gd name="T24" fmla="*/ 65 w 68"/>
                    <a:gd name="T25" fmla="*/ 4 h 84"/>
                    <a:gd name="T26" fmla="*/ 67 w 68"/>
                    <a:gd name="T27" fmla="*/ 3 h 84"/>
                    <a:gd name="T28" fmla="*/ 66 w 68"/>
                    <a:gd name="T29" fmla="*/ 9 h 84"/>
                    <a:gd name="T30" fmla="*/ 59 w 68"/>
                    <a:gd name="T31" fmla="*/ 26 h 84"/>
                    <a:gd name="T32" fmla="*/ 56 w 68"/>
                    <a:gd name="T33" fmla="*/ 38 h 84"/>
                    <a:gd name="T34" fmla="*/ 61 w 68"/>
                    <a:gd name="T35" fmla="*/ 53 h 84"/>
                    <a:gd name="T36" fmla="*/ 64 w 68"/>
                    <a:gd name="T37" fmla="*/ 56 h 84"/>
                    <a:gd name="T38" fmla="*/ 68 w 68"/>
                    <a:gd name="T39" fmla="*/ 64 h 84"/>
                    <a:gd name="T40" fmla="*/ 67 w 68"/>
                    <a:gd name="T41" fmla="*/ 67 h 84"/>
                    <a:gd name="T42" fmla="*/ 64 w 68"/>
                    <a:gd name="T43" fmla="*/ 67 h 84"/>
                    <a:gd name="T44" fmla="*/ 51 w 68"/>
                    <a:gd name="T45" fmla="*/ 63 h 84"/>
                    <a:gd name="T46" fmla="*/ 44 w 68"/>
                    <a:gd name="T47" fmla="*/ 58 h 84"/>
                    <a:gd name="T48" fmla="*/ 40 w 68"/>
                    <a:gd name="T49" fmla="*/ 62 h 84"/>
                    <a:gd name="T50" fmla="*/ 29 w 68"/>
                    <a:gd name="T51" fmla="*/ 79 h 84"/>
                    <a:gd name="T52" fmla="*/ 26 w 68"/>
                    <a:gd name="T53" fmla="*/ 84 h 84"/>
                    <a:gd name="T54" fmla="*/ 24 w 68"/>
                    <a:gd name="T55" fmla="*/ 81 h 84"/>
                    <a:gd name="T56" fmla="*/ 24 w 68"/>
                    <a:gd name="T57" fmla="*/ 66 h 84"/>
                    <a:gd name="T58" fmla="*/ 26 w 68"/>
                    <a:gd name="T59" fmla="*/ 58 h 84"/>
                    <a:gd name="T60" fmla="*/ 23 w 68"/>
                    <a:gd name="T61" fmla="*/ 52 h 84"/>
                    <a:gd name="T62" fmla="*/ 16 w 68"/>
                    <a:gd name="T63" fmla="*/ 49 h 84"/>
                    <a:gd name="T64" fmla="*/ 4 w 68"/>
                    <a:gd name="T65" fmla="*/ 43 h 84"/>
                    <a:gd name="T66" fmla="*/ 0 w 68"/>
                    <a:gd name="T67" fmla="*/ 40 h 84"/>
                    <a:gd name="T68" fmla="*/ 12 w 68"/>
                    <a:gd name="T69" fmla="*/ 31 h 84"/>
                    <a:gd name="T70" fmla="*/ 15 w 68"/>
                    <a:gd name="T71" fmla="*/ 30 h 84"/>
                    <a:gd name="T72" fmla="*/ 19 w 68"/>
                    <a:gd name="T73" fmla="*/ 27 h 84"/>
                    <a:gd name="T74" fmla="*/ 18 w 68"/>
                    <a:gd name="T75" fmla="*/ 18 h 84"/>
                    <a:gd name="T76" fmla="*/ 15 w 68"/>
                    <a:gd name="T77" fmla="*/ 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8" h="84">
                      <a:moveTo>
                        <a:pt x="15" y="6"/>
                      </a:moveTo>
                      <a:lnTo>
                        <a:pt x="15" y="6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3"/>
                      </a:lnTo>
                      <a:lnTo>
                        <a:pt x="26" y="3"/>
                      </a:lnTo>
                      <a:lnTo>
                        <a:pt x="29" y="5"/>
                      </a:lnTo>
                      <a:lnTo>
                        <a:pt x="32" y="8"/>
                      </a:lnTo>
                      <a:lnTo>
                        <a:pt x="35" y="14"/>
                      </a:lnTo>
                      <a:lnTo>
                        <a:pt x="38" y="18"/>
                      </a:lnTo>
                      <a:lnTo>
                        <a:pt x="39" y="20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21"/>
                      </a:lnTo>
                      <a:lnTo>
                        <a:pt x="44" y="21"/>
                      </a:lnTo>
                      <a:lnTo>
                        <a:pt x="47" y="17"/>
                      </a:lnTo>
                      <a:lnTo>
                        <a:pt x="47" y="17"/>
                      </a:lnTo>
                      <a:lnTo>
                        <a:pt x="55" y="10"/>
                      </a:lnTo>
                      <a:lnTo>
                        <a:pt x="60" y="7"/>
                      </a:lnTo>
                      <a:lnTo>
                        <a:pt x="62" y="6"/>
                      </a:lnTo>
                      <a:lnTo>
                        <a:pt x="64" y="6"/>
                      </a:lnTo>
                      <a:lnTo>
                        <a:pt x="64" y="6"/>
                      </a:lnTo>
                      <a:lnTo>
                        <a:pt x="65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3"/>
                      </a:lnTo>
                      <a:lnTo>
                        <a:pt x="66" y="9"/>
                      </a:lnTo>
                      <a:lnTo>
                        <a:pt x="64" y="15"/>
                      </a:lnTo>
                      <a:lnTo>
                        <a:pt x="59" y="26"/>
                      </a:lnTo>
                      <a:lnTo>
                        <a:pt x="57" y="32"/>
                      </a:lnTo>
                      <a:lnTo>
                        <a:pt x="56" y="38"/>
                      </a:lnTo>
                      <a:lnTo>
                        <a:pt x="58" y="45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6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7"/>
                      </a:lnTo>
                      <a:lnTo>
                        <a:pt x="64" y="67"/>
                      </a:lnTo>
                      <a:lnTo>
                        <a:pt x="64" y="67"/>
                      </a:lnTo>
                      <a:lnTo>
                        <a:pt x="54" y="65"/>
                      </a:lnTo>
                      <a:lnTo>
                        <a:pt x="51" y="63"/>
                      </a:lnTo>
                      <a:lnTo>
                        <a:pt x="44" y="58"/>
                      </a:lnTo>
                      <a:lnTo>
                        <a:pt x="44" y="58"/>
                      </a:lnTo>
                      <a:lnTo>
                        <a:pt x="42" y="59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29" y="79"/>
                      </a:lnTo>
                      <a:lnTo>
                        <a:pt x="26" y="84"/>
                      </a:lnTo>
                      <a:lnTo>
                        <a:pt x="26" y="84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4"/>
                      </a:lnTo>
                      <a:lnTo>
                        <a:pt x="24" y="66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5" y="55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6" y="49"/>
                      </a:lnTo>
                      <a:lnTo>
                        <a:pt x="8" y="46"/>
                      </a:lnTo>
                      <a:lnTo>
                        <a:pt x="4" y="43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5" y="37"/>
                      </a:lnTo>
                      <a:lnTo>
                        <a:pt x="12" y="31"/>
                      </a:lnTo>
                      <a:lnTo>
                        <a:pt x="12" y="31"/>
                      </a:lnTo>
                      <a:lnTo>
                        <a:pt x="15" y="30"/>
                      </a:lnTo>
                      <a:lnTo>
                        <a:pt x="18" y="29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8" y="18"/>
                      </a:lnTo>
                      <a:lnTo>
                        <a:pt x="15" y="6"/>
                      </a:lnTo>
                      <a:lnTo>
                        <a:pt x="15" y="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39" name="Freeform 160"/>
                <p:cNvSpPr/>
                <p:nvPr/>
              </p:nvSpPr>
              <p:spPr bwMode="auto">
                <a:xfrm>
                  <a:off x="5512159" y="2923282"/>
                  <a:ext cx="52387" cy="52387"/>
                </a:xfrm>
                <a:custGeom>
                  <a:avLst/>
                  <a:gdLst>
                    <a:gd name="T0" fmla="*/ 16 w 66"/>
                    <a:gd name="T1" fmla="*/ 4 h 65"/>
                    <a:gd name="T2" fmla="*/ 14 w 66"/>
                    <a:gd name="T3" fmla="*/ 0 h 65"/>
                    <a:gd name="T4" fmla="*/ 17 w 66"/>
                    <a:gd name="T5" fmla="*/ 0 h 65"/>
                    <a:gd name="T6" fmla="*/ 24 w 66"/>
                    <a:gd name="T7" fmla="*/ 4 h 65"/>
                    <a:gd name="T8" fmla="*/ 28 w 66"/>
                    <a:gd name="T9" fmla="*/ 5 h 65"/>
                    <a:gd name="T10" fmla="*/ 35 w 66"/>
                    <a:gd name="T11" fmla="*/ 11 h 65"/>
                    <a:gd name="T12" fmla="*/ 38 w 66"/>
                    <a:gd name="T13" fmla="*/ 18 h 65"/>
                    <a:gd name="T14" fmla="*/ 41 w 66"/>
                    <a:gd name="T15" fmla="*/ 18 h 65"/>
                    <a:gd name="T16" fmla="*/ 44 w 66"/>
                    <a:gd name="T17" fmla="*/ 16 h 65"/>
                    <a:gd name="T18" fmla="*/ 52 w 66"/>
                    <a:gd name="T19" fmla="*/ 9 h 65"/>
                    <a:gd name="T20" fmla="*/ 59 w 66"/>
                    <a:gd name="T21" fmla="*/ 4 h 65"/>
                    <a:gd name="T22" fmla="*/ 61 w 66"/>
                    <a:gd name="T23" fmla="*/ 4 h 65"/>
                    <a:gd name="T24" fmla="*/ 64 w 66"/>
                    <a:gd name="T25" fmla="*/ 3 h 65"/>
                    <a:gd name="T26" fmla="*/ 64 w 66"/>
                    <a:gd name="T27" fmla="*/ 4 h 65"/>
                    <a:gd name="T28" fmla="*/ 64 w 66"/>
                    <a:gd name="T29" fmla="*/ 8 h 65"/>
                    <a:gd name="T30" fmla="*/ 59 w 66"/>
                    <a:gd name="T31" fmla="*/ 22 h 65"/>
                    <a:gd name="T32" fmla="*/ 56 w 66"/>
                    <a:gd name="T33" fmla="*/ 31 h 65"/>
                    <a:gd name="T34" fmla="*/ 61 w 66"/>
                    <a:gd name="T35" fmla="*/ 41 h 65"/>
                    <a:gd name="T36" fmla="*/ 64 w 66"/>
                    <a:gd name="T37" fmla="*/ 44 h 65"/>
                    <a:gd name="T38" fmla="*/ 66 w 66"/>
                    <a:gd name="T39" fmla="*/ 50 h 65"/>
                    <a:gd name="T40" fmla="*/ 64 w 66"/>
                    <a:gd name="T41" fmla="*/ 52 h 65"/>
                    <a:gd name="T42" fmla="*/ 61 w 66"/>
                    <a:gd name="T43" fmla="*/ 53 h 65"/>
                    <a:gd name="T44" fmla="*/ 52 w 66"/>
                    <a:gd name="T45" fmla="*/ 51 h 65"/>
                    <a:gd name="T46" fmla="*/ 41 w 66"/>
                    <a:gd name="T47" fmla="*/ 47 h 65"/>
                    <a:gd name="T48" fmla="*/ 40 w 66"/>
                    <a:gd name="T49" fmla="*/ 47 h 65"/>
                    <a:gd name="T50" fmla="*/ 34 w 66"/>
                    <a:gd name="T51" fmla="*/ 55 h 65"/>
                    <a:gd name="T52" fmla="*/ 26 w 66"/>
                    <a:gd name="T53" fmla="*/ 63 h 65"/>
                    <a:gd name="T54" fmla="*/ 24 w 66"/>
                    <a:gd name="T55" fmla="*/ 65 h 65"/>
                    <a:gd name="T56" fmla="*/ 23 w 66"/>
                    <a:gd name="T57" fmla="*/ 62 h 65"/>
                    <a:gd name="T58" fmla="*/ 24 w 66"/>
                    <a:gd name="T59" fmla="*/ 44 h 65"/>
                    <a:gd name="T60" fmla="*/ 23 w 66"/>
                    <a:gd name="T61" fmla="*/ 41 h 65"/>
                    <a:gd name="T62" fmla="*/ 18 w 66"/>
                    <a:gd name="T63" fmla="*/ 38 h 65"/>
                    <a:gd name="T64" fmla="*/ 7 w 66"/>
                    <a:gd name="T65" fmla="*/ 36 h 65"/>
                    <a:gd name="T66" fmla="*/ 0 w 66"/>
                    <a:gd name="T67" fmla="*/ 33 h 65"/>
                    <a:gd name="T68" fmla="*/ 0 w 66"/>
                    <a:gd name="T69" fmla="*/ 32 h 65"/>
                    <a:gd name="T70" fmla="*/ 2 w 66"/>
                    <a:gd name="T71" fmla="*/ 29 h 65"/>
                    <a:gd name="T72" fmla="*/ 10 w 66"/>
                    <a:gd name="T73" fmla="*/ 27 h 65"/>
                    <a:gd name="T74" fmla="*/ 18 w 66"/>
                    <a:gd name="T75" fmla="*/ 23 h 65"/>
                    <a:gd name="T76" fmla="*/ 20 w 66"/>
                    <a:gd name="T77" fmla="*/ 20 h 65"/>
                    <a:gd name="T78" fmla="*/ 19 w 66"/>
                    <a:gd name="T79" fmla="*/ 14 h 65"/>
                    <a:gd name="T80" fmla="*/ 16 w 66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5">
                      <a:moveTo>
                        <a:pt x="16" y="4"/>
                      </a:move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1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5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8"/>
                      </a:lnTo>
                      <a:lnTo>
                        <a:pt x="38" y="18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4" y="16"/>
                      </a:lnTo>
                      <a:lnTo>
                        <a:pt x="44" y="16"/>
                      </a:lnTo>
                      <a:lnTo>
                        <a:pt x="52" y="9"/>
                      </a:lnTo>
                      <a:lnTo>
                        <a:pt x="57" y="5"/>
                      </a:lnTo>
                      <a:lnTo>
                        <a:pt x="59" y="4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3" y="4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4" y="8"/>
                      </a:lnTo>
                      <a:lnTo>
                        <a:pt x="63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6" y="48"/>
                      </a:lnTo>
                      <a:lnTo>
                        <a:pt x="66" y="50"/>
                      </a:lnTo>
                      <a:lnTo>
                        <a:pt x="65" y="51"/>
                      </a:lnTo>
                      <a:lnTo>
                        <a:pt x="64" y="52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9"/>
                      </a:lnTo>
                      <a:lnTo>
                        <a:pt x="34" y="55"/>
                      </a:lnTo>
                      <a:lnTo>
                        <a:pt x="29" y="61"/>
                      </a:lnTo>
                      <a:lnTo>
                        <a:pt x="26" y="63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5"/>
                      </a:lnTo>
                      <a:lnTo>
                        <a:pt x="23" y="62"/>
                      </a:lnTo>
                      <a:lnTo>
                        <a:pt x="23" y="57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1"/>
                      </a:lnTo>
                      <a:lnTo>
                        <a:pt x="21" y="40"/>
                      </a:lnTo>
                      <a:lnTo>
                        <a:pt x="18" y="38"/>
                      </a:lnTo>
                      <a:lnTo>
                        <a:pt x="15" y="37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7" y="27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8" y="23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20" y="17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0" name="Freeform 161"/>
                <p:cNvSpPr/>
                <p:nvPr/>
              </p:nvSpPr>
              <p:spPr bwMode="auto">
                <a:xfrm>
                  <a:off x="5655034" y="2867719"/>
                  <a:ext cx="52387" cy="52387"/>
                </a:xfrm>
                <a:custGeom>
                  <a:avLst/>
                  <a:gdLst>
                    <a:gd name="T0" fmla="*/ 12 w 66"/>
                    <a:gd name="T1" fmla="*/ 4 h 65"/>
                    <a:gd name="T2" fmla="*/ 12 w 66"/>
                    <a:gd name="T3" fmla="*/ 0 h 65"/>
                    <a:gd name="T4" fmla="*/ 16 w 66"/>
                    <a:gd name="T5" fmla="*/ 0 h 65"/>
                    <a:gd name="T6" fmla="*/ 24 w 66"/>
                    <a:gd name="T7" fmla="*/ 4 h 65"/>
                    <a:gd name="T8" fmla="*/ 28 w 66"/>
                    <a:gd name="T9" fmla="*/ 6 h 65"/>
                    <a:gd name="T10" fmla="*/ 34 w 66"/>
                    <a:gd name="T11" fmla="*/ 12 h 65"/>
                    <a:gd name="T12" fmla="*/ 39 w 66"/>
                    <a:gd name="T13" fmla="*/ 19 h 65"/>
                    <a:gd name="T14" fmla="*/ 42 w 66"/>
                    <a:gd name="T15" fmla="*/ 17 h 65"/>
                    <a:gd name="T16" fmla="*/ 45 w 66"/>
                    <a:gd name="T17" fmla="*/ 16 h 65"/>
                    <a:gd name="T18" fmla="*/ 52 w 66"/>
                    <a:gd name="T19" fmla="*/ 9 h 65"/>
                    <a:gd name="T20" fmla="*/ 60 w 66"/>
                    <a:gd name="T21" fmla="*/ 5 h 65"/>
                    <a:gd name="T22" fmla="*/ 62 w 66"/>
                    <a:gd name="T23" fmla="*/ 4 h 65"/>
                    <a:gd name="T24" fmla="*/ 64 w 66"/>
                    <a:gd name="T25" fmla="*/ 3 h 65"/>
                    <a:gd name="T26" fmla="*/ 65 w 66"/>
                    <a:gd name="T27" fmla="*/ 4 h 65"/>
                    <a:gd name="T28" fmla="*/ 62 w 66"/>
                    <a:gd name="T29" fmla="*/ 13 h 65"/>
                    <a:gd name="T30" fmla="*/ 55 w 66"/>
                    <a:gd name="T31" fmla="*/ 27 h 65"/>
                    <a:gd name="T32" fmla="*/ 57 w 66"/>
                    <a:gd name="T33" fmla="*/ 36 h 65"/>
                    <a:gd name="T34" fmla="*/ 62 w 66"/>
                    <a:gd name="T35" fmla="*/ 42 h 65"/>
                    <a:gd name="T36" fmla="*/ 65 w 66"/>
                    <a:gd name="T37" fmla="*/ 48 h 65"/>
                    <a:gd name="T38" fmla="*/ 65 w 66"/>
                    <a:gd name="T39" fmla="*/ 52 h 65"/>
                    <a:gd name="T40" fmla="*/ 62 w 66"/>
                    <a:gd name="T41" fmla="*/ 53 h 65"/>
                    <a:gd name="T42" fmla="*/ 55 w 66"/>
                    <a:gd name="T43" fmla="*/ 52 h 65"/>
                    <a:gd name="T44" fmla="*/ 48 w 66"/>
                    <a:gd name="T45" fmla="*/ 50 h 65"/>
                    <a:gd name="T46" fmla="*/ 42 w 66"/>
                    <a:gd name="T47" fmla="*/ 47 h 65"/>
                    <a:gd name="T48" fmla="*/ 37 w 66"/>
                    <a:gd name="T49" fmla="*/ 49 h 65"/>
                    <a:gd name="T50" fmla="*/ 28 w 66"/>
                    <a:gd name="T51" fmla="*/ 61 h 65"/>
                    <a:gd name="T52" fmla="*/ 24 w 66"/>
                    <a:gd name="T53" fmla="*/ 65 h 65"/>
                    <a:gd name="T54" fmla="*/ 23 w 66"/>
                    <a:gd name="T55" fmla="*/ 64 h 65"/>
                    <a:gd name="T56" fmla="*/ 21 w 66"/>
                    <a:gd name="T57" fmla="*/ 58 h 65"/>
                    <a:gd name="T58" fmla="*/ 24 w 66"/>
                    <a:gd name="T59" fmla="*/ 44 h 65"/>
                    <a:gd name="T60" fmla="*/ 23 w 66"/>
                    <a:gd name="T61" fmla="*/ 42 h 65"/>
                    <a:gd name="T62" fmla="*/ 18 w 66"/>
                    <a:gd name="T63" fmla="*/ 39 h 65"/>
                    <a:gd name="T64" fmla="*/ 7 w 66"/>
                    <a:gd name="T65" fmla="*/ 36 h 65"/>
                    <a:gd name="T66" fmla="*/ 1 w 66"/>
                    <a:gd name="T67" fmla="*/ 33 h 65"/>
                    <a:gd name="T68" fmla="*/ 0 w 66"/>
                    <a:gd name="T69" fmla="*/ 32 h 65"/>
                    <a:gd name="T70" fmla="*/ 3 w 66"/>
                    <a:gd name="T71" fmla="*/ 29 h 65"/>
                    <a:gd name="T72" fmla="*/ 9 w 66"/>
                    <a:gd name="T73" fmla="*/ 27 h 65"/>
                    <a:gd name="T74" fmla="*/ 15 w 66"/>
                    <a:gd name="T75" fmla="*/ 24 h 65"/>
                    <a:gd name="T76" fmla="*/ 17 w 66"/>
                    <a:gd name="T77" fmla="*/ 20 h 65"/>
                    <a:gd name="T78" fmla="*/ 12 w 66"/>
                    <a:gd name="T79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6" h="65">
                      <a:moveTo>
                        <a:pt x="12" y="4"/>
                      </a:move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0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6"/>
                      </a:lnTo>
                      <a:lnTo>
                        <a:pt x="30" y="7"/>
                      </a:lnTo>
                      <a:lnTo>
                        <a:pt x="34" y="12"/>
                      </a:lnTo>
                      <a:lnTo>
                        <a:pt x="39" y="19"/>
                      </a:lnTo>
                      <a:lnTo>
                        <a:pt x="39" y="19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3" y="16"/>
                      </a:lnTo>
                      <a:lnTo>
                        <a:pt x="45" y="16"/>
                      </a:lnTo>
                      <a:lnTo>
                        <a:pt x="45" y="16"/>
                      </a:lnTo>
                      <a:lnTo>
                        <a:pt x="52" y="9"/>
                      </a:lnTo>
                      <a:lnTo>
                        <a:pt x="57" y="6"/>
                      </a:lnTo>
                      <a:lnTo>
                        <a:pt x="60" y="5"/>
                      </a:lnTo>
                      <a:lnTo>
                        <a:pt x="62" y="4"/>
                      </a:lnTo>
                      <a:lnTo>
                        <a:pt x="62" y="4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4" y="9"/>
                      </a:lnTo>
                      <a:lnTo>
                        <a:pt x="62" y="13"/>
                      </a:lnTo>
                      <a:lnTo>
                        <a:pt x="57" y="22"/>
                      </a:lnTo>
                      <a:lnTo>
                        <a:pt x="55" y="27"/>
                      </a:lnTo>
                      <a:lnTo>
                        <a:pt x="55" y="31"/>
                      </a:lnTo>
                      <a:lnTo>
                        <a:pt x="57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3" y="45"/>
                      </a:lnTo>
                      <a:lnTo>
                        <a:pt x="65" y="48"/>
                      </a:lnTo>
                      <a:lnTo>
                        <a:pt x="66" y="50"/>
                      </a:lnTo>
                      <a:lnTo>
                        <a:pt x="65" y="52"/>
                      </a:lnTo>
                      <a:lnTo>
                        <a:pt x="64" y="53"/>
                      </a:lnTo>
                      <a:lnTo>
                        <a:pt x="62" y="53"/>
                      </a:lnTo>
                      <a:lnTo>
                        <a:pt x="62" y="53"/>
                      </a:lnTo>
                      <a:lnTo>
                        <a:pt x="55" y="52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2" y="47"/>
                      </a:lnTo>
                      <a:lnTo>
                        <a:pt x="42" y="47"/>
                      </a:lnTo>
                      <a:lnTo>
                        <a:pt x="39" y="47"/>
                      </a:lnTo>
                      <a:lnTo>
                        <a:pt x="37" y="49"/>
                      </a:lnTo>
                      <a:lnTo>
                        <a:pt x="32" y="55"/>
                      </a:lnTo>
                      <a:lnTo>
                        <a:pt x="28" y="61"/>
                      </a:lnTo>
                      <a:lnTo>
                        <a:pt x="26" y="64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4"/>
                      </a:lnTo>
                      <a:lnTo>
                        <a:pt x="22" y="63"/>
                      </a:lnTo>
                      <a:lnTo>
                        <a:pt x="21" y="58"/>
                      </a:lnTo>
                      <a:lnTo>
                        <a:pt x="22" y="51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2"/>
                      </a:lnTo>
                      <a:lnTo>
                        <a:pt x="21" y="40"/>
                      </a:lnTo>
                      <a:lnTo>
                        <a:pt x="18" y="39"/>
                      </a:lnTo>
                      <a:lnTo>
                        <a:pt x="14" y="38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1" y="33"/>
                      </a:lnTo>
                      <a:lnTo>
                        <a:pt x="1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6" y="28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5" y="24"/>
                      </a:lnTo>
                      <a:lnTo>
                        <a:pt x="17" y="22"/>
                      </a:lnTo>
                      <a:lnTo>
                        <a:pt x="17" y="20"/>
                      </a:lnTo>
                      <a:lnTo>
                        <a:pt x="16" y="14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1" name="Freeform 162"/>
                <p:cNvSpPr/>
                <p:nvPr/>
              </p:nvSpPr>
              <p:spPr bwMode="auto">
                <a:xfrm>
                  <a:off x="5547084" y="2820094"/>
                  <a:ext cx="53975" cy="50800"/>
                </a:xfrm>
                <a:custGeom>
                  <a:avLst/>
                  <a:gdLst>
                    <a:gd name="T0" fmla="*/ 15 w 68"/>
                    <a:gd name="T1" fmla="*/ 4 h 65"/>
                    <a:gd name="T2" fmla="*/ 15 w 68"/>
                    <a:gd name="T3" fmla="*/ 0 h 65"/>
                    <a:gd name="T4" fmla="*/ 18 w 68"/>
                    <a:gd name="T5" fmla="*/ 0 h 65"/>
                    <a:gd name="T6" fmla="*/ 26 w 68"/>
                    <a:gd name="T7" fmla="*/ 4 h 65"/>
                    <a:gd name="T8" fmla="*/ 30 w 68"/>
                    <a:gd name="T9" fmla="*/ 6 h 65"/>
                    <a:gd name="T10" fmla="*/ 35 w 68"/>
                    <a:gd name="T11" fmla="*/ 11 h 65"/>
                    <a:gd name="T12" fmla="*/ 39 w 68"/>
                    <a:gd name="T13" fmla="*/ 17 h 65"/>
                    <a:gd name="T14" fmla="*/ 41 w 68"/>
                    <a:gd name="T15" fmla="*/ 19 h 65"/>
                    <a:gd name="T16" fmla="*/ 44 w 68"/>
                    <a:gd name="T17" fmla="*/ 17 h 65"/>
                    <a:gd name="T18" fmla="*/ 47 w 68"/>
                    <a:gd name="T19" fmla="*/ 16 h 65"/>
                    <a:gd name="T20" fmla="*/ 54 w 68"/>
                    <a:gd name="T21" fmla="*/ 9 h 65"/>
                    <a:gd name="T22" fmla="*/ 62 w 68"/>
                    <a:gd name="T23" fmla="*/ 5 h 65"/>
                    <a:gd name="T24" fmla="*/ 64 w 68"/>
                    <a:gd name="T25" fmla="*/ 4 h 65"/>
                    <a:gd name="T26" fmla="*/ 67 w 68"/>
                    <a:gd name="T27" fmla="*/ 3 h 65"/>
                    <a:gd name="T28" fmla="*/ 67 w 68"/>
                    <a:gd name="T29" fmla="*/ 4 h 65"/>
                    <a:gd name="T30" fmla="*/ 64 w 68"/>
                    <a:gd name="T31" fmla="*/ 13 h 65"/>
                    <a:gd name="T32" fmla="*/ 57 w 68"/>
                    <a:gd name="T33" fmla="*/ 26 h 65"/>
                    <a:gd name="T34" fmla="*/ 57 w 68"/>
                    <a:gd name="T35" fmla="*/ 36 h 65"/>
                    <a:gd name="T36" fmla="*/ 61 w 68"/>
                    <a:gd name="T37" fmla="*/ 41 h 65"/>
                    <a:gd name="T38" fmla="*/ 67 w 68"/>
                    <a:gd name="T39" fmla="*/ 48 h 65"/>
                    <a:gd name="T40" fmla="*/ 68 w 68"/>
                    <a:gd name="T41" fmla="*/ 52 h 65"/>
                    <a:gd name="T42" fmla="*/ 64 w 68"/>
                    <a:gd name="T43" fmla="*/ 53 h 65"/>
                    <a:gd name="T44" fmla="*/ 58 w 68"/>
                    <a:gd name="T45" fmla="*/ 52 h 65"/>
                    <a:gd name="T46" fmla="*/ 50 w 68"/>
                    <a:gd name="T47" fmla="*/ 50 h 65"/>
                    <a:gd name="T48" fmla="*/ 44 w 68"/>
                    <a:gd name="T49" fmla="*/ 47 h 65"/>
                    <a:gd name="T50" fmla="*/ 39 w 68"/>
                    <a:gd name="T51" fmla="*/ 49 h 65"/>
                    <a:gd name="T52" fmla="*/ 30 w 68"/>
                    <a:gd name="T53" fmla="*/ 62 h 65"/>
                    <a:gd name="T54" fmla="*/ 26 w 68"/>
                    <a:gd name="T55" fmla="*/ 65 h 65"/>
                    <a:gd name="T56" fmla="*/ 25 w 68"/>
                    <a:gd name="T57" fmla="*/ 65 h 65"/>
                    <a:gd name="T58" fmla="*/ 24 w 68"/>
                    <a:gd name="T59" fmla="*/ 58 h 65"/>
                    <a:gd name="T60" fmla="*/ 26 w 68"/>
                    <a:gd name="T61" fmla="*/ 44 h 65"/>
                    <a:gd name="T62" fmla="*/ 25 w 68"/>
                    <a:gd name="T63" fmla="*/ 42 h 65"/>
                    <a:gd name="T64" fmla="*/ 20 w 68"/>
                    <a:gd name="T65" fmla="*/ 38 h 65"/>
                    <a:gd name="T66" fmla="*/ 8 w 68"/>
                    <a:gd name="T67" fmla="*/ 36 h 65"/>
                    <a:gd name="T68" fmla="*/ 0 w 68"/>
                    <a:gd name="T69" fmla="*/ 33 h 65"/>
                    <a:gd name="T70" fmla="*/ 2 w 68"/>
                    <a:gd name="T71" fmla="*/ 31 h 65"/>
                    <a:gd name="T72" fmla="*/ 9 w 68"/>
                    <a:gd name="T73" fmla="*/ 28 h 65"/>
                    <a:gd name="T74" fmla="*/ 12 w 68"/>
                    <a:gd name="T75" fmla="*/ 27 h 65"/>
                    <a:gd name="T76" fmla="*/ 19 w 68"/>
                    <a:gd name="T77" fmla="*/ 22 h 65"/>
                    <a:gd name="T78" fmla="*/ 18 w 68"/>
                    <a:gd name="T79" fmla="*/ 14 h 65"/>
                    <a:gd name="T80" fmla="*/ 15 w 68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8" h="65">
                      <a:moveTo>
                        <a:pt x="15" y="4"/>
                      </a:move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4"/>
                      </a:lnTo>
                      <a:lnTo>
                        <a:pt x="26" y="4"/>
                      </a:lnTo>
                      <a:lnTo>
                        <a:pt x="30" y="6"/>
                      </a:lnTo>
                      <a:lnTo>
                        <a:pt x="32" y="7"/>
                      </a:lnTo>
                      <a:lnTo>
                        <a:pt x="35" y="11"/>
                      </a:lnTo>
                      <a:lnTo>
                        <a:pt x="38" y="16"/>
                      </a:lnTo>
                      <a:lnTo>
                        <a:pt x="39" y="17"/>
                      </a:lnTo>
                      <a:lnTo>
                        <a:pt x="41" y="19"/>
                      </a:lnTo>
                      <a:lnTo>
                        <a:pt x="41" y="19"/>
                      </a:lnTo>
                      <a:lnTo>
                        <a:pt x="43" y="18"/>
                      </a:lnTo>
                      <a:lnTo>
                        <a:pt x="44" y="17"/>
                      </a:lnTo>
                      <a:lnTo>
                        <a:pt x="45" y="16"/>
                      </a:lnTo>
                      <a:lnTo>
                        <a:pt x="47" y="16"/>
                      </a:lnTo>
                      <a:lnTo>
                        <a:pt x="47" y="16"/>
                      </a:lnTo>
                      <a:lnTo>
                        <a:pt x="54" y="9"/>
                      </a:lnTo>
                      <a:lnTo>
                        <a:pt x="59" y="6"/>
                      </a:lnTo>
                      <a:lnTo>
                        <a:pt x="62" y="5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9"/>
                      </a:lnTo>
                      <a:lnTo>
                        <a:pt x="64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7" y="48"/>
                      </a:lnTo>
                      <a:lnTo>
                        <a:pt x="68" y="50"/>
                      </a:lnTo>
                      <a:lnTo>
                        <a:pt x="68" y="52"/>
                      </a:lnTo>
                      <a:lnTo>
                        <a:pt x="67" y="53"/>
                      </a:lnTo>
                      <a:lnTo>
                        <a:pt x="64" y="53"/>
                      </a:lnTo>
                      <a:lnTo>
                        <a:pt x="64" y="53"/>
                      </a:lnTo>
                      <a:lnTo>
                        <a:pt x="58" y="52"/>
                      </a:lnTo>
                      <a:lnTo>
                        <a:pt x="54" y="51"/>
                      </a:lnTo>
                      <a:lnTo>
                        <a:pt x="50" y="50"/>
                      </a:lnTo>
                      <a:lnTo>
                        <a:pt x="44" y="47"/>
                      </a:lnTo>
                      <a:lnTo>
                        <a:pt x="44" y="47"/>
                      </a:lnTo>
                      <a:lnTo>
                        <a:pt x="42" y="47"/>
                      </a:lnTo>
                      <a:lnTo>
                        <a:pt x="39" y="49"/>
                      </a:lnTo>
                      <a:lnTo>
                        <a:pt x="34" y="55"/>
                      </a:lnTo>
                      <a:lnTo>
                        <a:pt x="30" y="62"/>
                      </a:lnTo>
                      <a:lnTo>
                        <a:pt x="28" y="65"/>
                      </a:lnTo>
                      <a:lnTo>
                        <a:pt x="26" y="65"/>
                      </a:lnTo>
                      <a:lnTo>
                        <a:pt x="26" y="65"/>
                      </a:lnTo>
                      <a:lnTo>
                        <a:pt x="25" y="65"/>
                      </a:lnTo>
                      <a:lnTo>
                        <a:pt x="24" y="63"/>
                      </a:lnTo>
                      <a:lnTo>
                        <a:pt x="24" y="58"/>
                      </a:lnTo>
                      <a:lnTo>
                        <a:pt x="24" y="51"/>
                      </a:lnTo>
                      <a:lnTo>
                        <a:pt x="26" y="44"/>
                      </a:lnTo>
                      <a:lnTo>
                        <a:pt x="26" y="44"/>
                      </a:lnTo>
                      <a:lnTo>
                        <a:pt x="25" y="42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6" y="38"/>
                      </a:lnTo>
                      <a:lnTo>
                        <a:pt x="8" y="36"/>
                      </a:lnTo>
                      <a:lnTo>
                        <a:pt x="4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2" y="31"/>
                      </a:lnTo>
                      <a:lnTo>
                        <a:pt x="5" y="29"/>
                      </a:lnTo>
                      <a:lnTo>
                        <a:pt x="9" y="28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18" y="24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18" y="14"/>
                      </a:lnTo>
                      <a:lnTo>
                        <a:pt x="15" y="4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2" name="Freeform 163"/>
                <p:cNvSpPr/>
                <p:nvPr/>
              </p:nvSpPr>
              <p:spPr bwMode="auto">
                <a:xfrm>
                  <a:off x="5624871" y="2756594"/>
                  <a:ext cx="52387" cy="52387"/>
                </a:xfrm>
                <a:custGeom>
                  <a:avLst/>
                  <a:gdLst>
                    <a:gd name="T0" fmla="*/ 15 w 66"/>
                    <a:gd name="T1" fmla="*/ 5 h 66"/>
                    <a:gd name="T2" fmla="*/ 13 w 66"/>
                    <a:gd name="T3" fmla="*/ 1 h 66"/>
                    <a:gd name="T4" fmla="*/ 16 w 66"/>
                    <a:gd name="T5" fmla="*/ 0 h 66"/>
                    <a:gd name="T6" fmla="*/ 23 w 66"/>
                    <a:gd name="T7" fmla="*/ 2 h 66"/>
                    <a:gd name="T8" fmla="*/ 33 w 66"/>
                    <a:gd name="T9" fmla="*/ 12 h 66"/>
                    <a:gd name="T10" fmla="*/ 38 w 66"/>
                    <a:gd name="T11" fmla="*/ 17 h 66"/>
                    <a:gd name="T12" fmla="*/ 40 w 66"/>
                    <a:gd name="T13" fmla="*/ 19 h 66"/>
                    <a:gd name="T14" fmla="*/ 43 w 66"/>
                    <a:gd name="T15" fmla="*/ 17 h 66"/>
                    <a:gd name="T16" fmla="*/ 43 w 66"/>
                    <a:gd name="T17" fmla="*/ 15 h 66"/>
                    <a:gd name="T18" fmla="*/ 51 w 66"/>
                    <a:gd name="T19" fmla="*/ 9 h 66"/>
                    <a:gd name="T20" fmla="*/ 61 w 66"/>
                    <a:gd name="T21" fmla="*/ 5 h 66"/>
                    <a:gd name="T22" fmla="*/ 63 w 66"/>
                    <a:gd name="T23" fmla="*/ 4 h 66"/>
                    <a:gd name="T24" fmla="*/ 64 w 66"/>
                    <a:gd name="T25" fmla="*/ 2 h 66"/>
                    <a:gd name="T26" fmla="*/ 65 w 66"/>
                    <a:gd name="T27" fmla="*/ 8 h 66"/>
                    <a:gd name="T28" fmla="*/ 58 w 66"/>
                    <a:gd name="T29" fmla="*/ 23 h 66"/>
                    <a:gd name="T30" fmla="*/ 55 w 66"/>
                    <a:gd name="T31" fmla="*/ 33 h 66"/>
                    <a:gd name="T32" fmla="*/ 61 w 66"/>
                    <a:gd name="T33" fmla="*/ 43 h 66"/>
                    <a:gd name="T34" fmla="*/ 64 w 66"/>
                    <a:gd name="T35" fmla="*/ 46 h 66"/>
                    <a:gd name="T36" fmla="*/ 66 w 66"/>
                    <a:gd name="T37" fmla="*/ 52 h 66"/>
                    <a:gd name="T38" fmla="*/ 64 w 66"/>
                    <a:gd name="T39" fmla="*/ 54 h 66"/>
                    <a:gd name="T40" fmla="*/ 61 w 66"/>
                    <a:gd name="T41" fmla="*/ 55 h 66"/>
                    <a:gd name="T42" fmla="*/ 41 w 66"/>
                    <a:gd name="T43" fmla="*/ 49 h 66"/>
                    <a:gd name="T44" fmla="*/ 37 w 66"/>
                    <a:gd name="T45" fmla="*/ 50 h 66"/>
                    <a:gd name="T46" fmla="*/ 28 w 66"/>
                    <a:gd name="T47" fmla="*/ 63 h 66"/>
                    <a:gd name="T48" fmla="*/ 23 w 66"/>
                    <a:gd name="T49" fmla="*/ 66 h 66"/>
                    <a:gd name="T50" fmla="*/ 23 w 66"/>
                    <a:gd name="T51" fmla="*/ 66 h 66"/>
                    <a:gd name="T52" fmla="*/ 22 w 66"/>
                    <a:gd name="T53" fmla="*/ 59 h 66"/>
                    <a:gd name="T54" fmla="*/ 23 w 66"/>
                    <a:gd name="T55" fmla="*/ 46 h 66"/>
                    <a:gd name="T56" fmla="*/ 21 w 66"/>
                    <a:gd name="T57" fmla="*/ 41 h 66"/>
                    <a:gd name="T58" fmla="*/ 14 w 66"/>
                    <a:gd name="T59" fmla="*/ 39 h 66"/>
                    <a:gd name="T60" fmla="*/ 3 w 66"/>
                    <a:gd name="T61" fmla="*/ 36 h 66"/>
                    <a:gd name="T62" fmla="*/ 0 w 66"/>
                    <a:gd name="T63" fmla="*/ 35 h 66"/>
                    <a:gd name="T64" fmla="*/ 0 w 66"/>
                    <a:gd name="T65" fmla="*/ 32 h 66"/>
                    <a:gd name="T66" fmla="*/ 6 w 66"/>
                    <a:gd name="T67" fmla="*/ 29 h 66"/>
                    <a:gd name="T68" fmla="*/ 9 w 66"/>
                    <a:gd name="T69" fmla="*/ 29 h 66"/>
                    <a:gd name="T70" fmla="*/ 19 w 66"/>
                    <a:gd name="T71" fmla="*/ 24 h 66"/>
                    <a:gd name="T72" fmla="*/ 19 w 66"/>
                    <a:gd name="T73" fmla="*/ 19 h 66"/>
                    <a:gd name="T74" fmla="*/ 15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3" y="2"/>
                      </a:lnTo>
                      <a:lnTo>
                        <a:pt x="13" y="1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9" y="8"/>
                      </a:lnTo>
                      <a:lnTo>
                        <a:pt x="33" y="12"/>
                      </a:lnTo>
                      <a:lnTo>
                        <a:pt x="35" y="16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0" y="19"/>
                      </a:lnTo>
                      <a:lnTo>
                        <a:pt x="42" y="18"/>
                      </a:lnTo>
                      <a:lnTo>
                        <a:pt x="43" y="17"/>
                      </a:lnTo>
                      <a:lnTo>
                        <a:pt x="43" y="15"/>
                      </a:lnTo>
                      <a:lnTo>
                        <a:pt x="43" y="15"/>
                      </a:lnTo>
                      <a:lnTo>
                        <a:pt x="47" y="12"/>
                      </a:lnTo>
                      <a:lnTo>
                        <a:pt x="51" y="9"/>
                      </a:lnTo>
                      <a:lnTo>
                        <a:pt x="56" y="7"/>
                      </a:lnTo>
                      <a:lnTo>
                        <a:pt x="61" y="5"/>
                      </a:lnTo>
                      <a:lnTo>
                        <a:pt x="61" y="5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5" y="8"/>
                      </a:lnTo>
                      <a:lnTo>
                        <a:pt x="63" y="13"/>
                      </a:lnTo>
                      <a:lnTo>
                        <a:pt x="58" y="23"/>
                      </a:lnTo>
                      <a:lnTo>
                        <a:pt x="56" y="28"/>
                      </a:lnTo>
                      <a:lnTo>
                        <a:pt x="55" y="33"/>
                      </a:lnTo>
                      <a:lnTo>
                        <a:pt x="57" y="38"/>
                      </a:lnTo>
                      <a:lnTo>
                        <a:pt x="61" y="43"/>
                      </a:lnTo>
                      <a:lnTo>
                        <a:pt x="61" y="43"/>
                      </a:lnTo>
                      <a:lnTo>
                        <a:pt x="64" y="46"/>
                      </a:lnTo>
                      <a:lnTo>
                        <a:pt x="66" y="50"/>
                      </a:lnTo>
                      <a:lnTo>
                        <a:pt x="66" y="52"/>
                      </a:lnTo>
                      <a:lnTo>
                        <a:pt x="66" y="53"/>
                      </a:lnTo>
                      <a:lnTo>
                        <a:pt x="64" y="54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41" y="49"/>
                      </a:lnTo>
                      <a:lnTo>
                        <a:pt x="41" y="49"/>
                      </a:lnTo>
                      <a:lnTo>
                        <a:pt x="39" y="49"/>
                      </a:lnTo>
                      <a:lnTo>
                        <a:pt x="37" y="50"/>
                      </a:lnTo>
                      <a:lnTo>
                        <a:pt x="33" y="56"/>
                      </a:lnTo>
                      <a:lnTo>
                        <a:pt x="28" y="63"/>
                      </a:lnTo>
                      <a:lnTo>
                        <a:pt x="26" y="65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2" y="64"/>
                      </a:lnTo>
                      <a:lnTo>
                        <a:pt x="22" y="59"/>
                      </a:lnTo>
                      <a:lnTo>
                        <a:pt x="23" y="46"/>
                      </a:lnTo>
                      <a:lnTo>
                        <a:pt x="23" y="46"/>
                      </a:lnTo>
                      <a:lnTo>
                        <a:pt x="23" y="43"/>
                      </a:lnTo>
                      <a:lnTo>
                        <a:pt x="21" y="41"/>
                      </a:lnTo>
                      <a:lnTo>
                        <a:pt x="18" y="40"/>
                      </a:lnTo>
                      <a:lnTo>
                        <a:pt x="14" y="39"/>
                      </a:lnTo>
                      <a:lnTo>
                        <a:pt x="6" y="38"/>
                      </a:lnTo>
                      <a:lnTo>
                        <a:pt x="3" y="36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4"/>
                      </a:lnTo>
                      <a:lnTo>
                        <a:pt x="0" y="32"/>
                      </a:lnTo>
                      <a:lnTo>
                        <a:pt x="3" y="31"/>
                      </a:lnTo>
                      <a:lnTo>
                        <a:pt x="6" y="29"/>
                      </a:lnTo>
                      <a:lnTo>
                        <a:pt x="9" y="29"/>
                      </a:lnTo>
                      <a:lnTo>
                        <a:pt x="9" y="29"/>
                      </a:lnTo>
                      <a:lnTo>
                        <a:pt x="17" y="25"/>
                      </a:lnTo>
                      <a:lnTo>
                        <a:pt x="19" y="24"/>
                      </a:lnTo>
                      <a:lnTo>
                        <a:pt x="19" y="22"/>
                      </a:lnTo>
                      <a:lnTo>
                        <a:pt x="19" y="19"/>
                      </a:lnTo>
                      <a:lnTo>
                        <a:pt x="18" y="16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3" name="Freeform 164"/>
                <p:cNvSpPr/>
                <p:nvPr/>
              </p:nvSpPr>
              <p:spPr bwMode="auto">
                <a:xfrm>
                  <a:off x="5594709" y="2672457"/>
                  <a:ext cx="52387" cy="50800"/>
                </a:xfrm>
                <a:custGeom>
                  <a:avLst/>
                  <a:gdLst>
                    <a:gd name="T0" fmla="*/ 15 w 66"/>
                    <a:gd name="T1" fmla="*/ 3 h 64"/>
                    <a:gd name="T2" fmla="*/ 14 w 66"/>
                    <a:gd name="T3" fmla="*/ 0 h 64"/>
                    <a:gd name="T4" fmla="*/ 17 w 66"/>
                    <a:gd name="T5" fmla="*/ 0 h 64"/>
                    <a:gd name="T6" fmla="*/ 23 w 66"/>
                    <a:gd name="T7" fmla="*/ 3 h 64"/>
                    <a:gd name="T8" fmla="*/ 27 w 66"/>
                    <a:gd name="T9" fmla="*/ 4 h 64"/>
                    <a:gd name="T10" fmla="*/ 35 w 66"/>
                    <a:gd name="T11" fmla="*/ 10 h 64"/>
                    <a:gd name="T12" fmla="*/ 38 w 66"/>
                    <a:gd name="T13" fmla="*/ 17 h 64"/>
                    <a:gd name="T14" fmla="*/ 41 w 66"/>
                    <a:gd name="T15" fmla="*/ 17 h 64"/>
                    <a:gd name="T16" fmla="*/ 44 w 66"/>
                    <a:gd name="T17" fmla="*/ 14 h 64"/>
                    <a:gd name="T18" fmla="*/ 52 w 66"/>
                    <a:gd name="T19" fmla="*/ 8 h 64"/>
                    <a:gd name="T20" fmla="*/ 59 w 66"/>
                    <a:gd name="T21" fmla="*/ 3 h 64"/>
                    <a:gd name="T22" fmla="*/ 61 w 66"/>
                    <a:gd name="T23" fmla="*/ 3 h 64"/>
                    <a:gd name="T24" fmla="*/ 64 w 66"/>
                    <a:gd name="T25" fmla="*/ 2 h 64"/>
                    <a:gd name="T26" fmla="*/ 64 w 66"/>
                    <a:gd name="T27" fmla="*/ 3 h 64"/>
                    <a:gd name="T28" fmla="*/ 64 w 66"/>
                    <a:gd name="T29" fmla="*/ 7 h 64"/>
                    <a:gd name="T30" fmla="*/ 59 w 66"/>
                    <a:gd name="T31" fmla="*/ 21 h 64"/>
                    <a:gd name="T32" fmla="*/ 56 w 66"/>
                    <a:gd name="T33" fmla="*/ 30 h 64"/>
                    <a:gd name="T34" fmla="*/ 61 w 66"/>
                    <a:gd name="T35" fmla="*/ 40 h 64"/>
                    <a:gd name="T36" fmla="*/ 64 w 66"/>
                    <a:gd name="T37" fmla="*/ 45 h 64"/>
                    <a:gd name="T38" fmla="*/ 66 w 66"/>
                    <a:gd name="T39" fmla="*/ 51 h 64"/>
                    <a:gd name="T40" fmla="*/ 64 w 66"/>
                    <a:gd name="T41" fmla="*/ 53 h 64"/>
                    <a:gd name="T42" fmla="*/ 61 w 66"/>
                    <a:gd name="T43" fmla="*/ 53 h 64"/>
                    <a:gd name="T44" fmla="*/ 52 w 66"/>
                    <a:gd name="T45" fmla="*/ 51 h 64"/>
                    <a:gd name="T46" fmla="*/ 41 w 66"/>
                    <a:gd name="T47" fmla="*/ 47 h 64"/>
                    <a:gd name="T48" fmla="*/ 40 w 66"/>
                    <a:gd name="T49" fmla="*/ 47 h 64"/>
                    <a:gd name="T50" fmla="*/ 34 w 66"/>
                    <a:gd name="T51" fmla="*/ 54 h 64"/>
                    <a:gd name="T52" fmla="*/ 27 w 66"/>
                    <a:gd name="T53" fmla="*/ 63 h 64"/>
                    <a:gd name="T54" fmla="*/ 26 w 66"/>
                    <a:gd name="T55" fmla="*/ 64 h 64"/>
                    <a:gd name="T56" fmla="*/ 23 w 66"/>
                    <a:gd name="T57" fmla="*/ 63 h 64"/>
                    <a:gd name="T58" fmla="*/ 23 w 66"/>
                    <a:gd name="T59" fmla="*/ 44 h 64"/>
                    <a:gd name="T60" fmla="*/ 22 w 66"/>
                    <a:gd name="T61" fmla="*/ 40 h 64"/>
                    <a:gd name="T62" fmla="*/ 17 w 66"/>
                    <a:gd name="T63" fmla="*/ 37 h 64"/>
                    <a:gd name="T64" fmla="*/ 6 w 66"/>
                    <a:gd name="T65" fmla="*/ 35 h 64"/>
                    <a:gd name="T66" fmla="*/ 0 w 66"/>
                    <a:gd name="T67" fmla="*/ 32 h 64"/>
                    <a:gd name="T68" fmla="*/ 0 w 66"/>
                    <a:gd name="T69" fmla="*/ 31 h 64"/>
                    <a:gd name="T70" fmla="*/ 2 w 66"/>
                    <a:gd name="T71" fmla="*/ 29 h 64"/>
                    <a:gd name="T72" fmla="*/ 9 w 66"/>
                    <a:gd name="T73" fmla="*/ 26 h 64"/>
                    <a:gd name="T74" fmla="*/ 17 w 66"/>
                    <a:gd name="T75" fmla="*/ 22 h 64"/>
                    <a:gd name="T76" fmla="*/ 19 w 66"/>
                    <a:gd name="T77" fmla="*/ 19 h 64"/>
                    <a:gd name="T78" fmla="*/ 18 w 66"/>
                    <a:gd name="T79" fmla="*/ 13 h 64"/>
                    <a:gd name="T80" fmla="*/ 15 w 66"/>
                    <a:gd name="T81" fmla="*/ 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4">
                      <a:moveTo>
                        <a:pt x="15" y="3"/>
                      </a:moveTo>
                      <a:lnTo>
                        <a:pt x="15" y="3"/>
                      </a:ln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0" y="1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27" y="4"/>
                      </a:lnTo>
                      <a:lnTo>
                        <a:pt x="30" y="6"/>
                      </a:lnTo>
                      <a:lnTo>
                        <a:pt x="35" y="10"/>
                      </a:lnTo>
                      <a:lnTo>
                        <a:pt x="37" y="14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1" y="17"/>
                      </a:lnTo>
                      <a:lnTo>
                        <a:pt x="42" y="16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2" y="8"/>
                      </a:lnTo>
                      <a:lnTo>
                        <a:pt x="57" y="4"/>
                      </a:lnTo>
                      <a:lnTo>
                        <a:pt x="59" y="3"/>
                      </a:lnTo>
                      <a:lnTo>
                        <a:pt x="61" y="3"/>
                      </a:lnTo>
                      <a:lnTo>
                        <a:pt x="61" y="3"/>
                      </a:lnTo>
                      <a:lnTo>
                        <a:pt x="63" y="3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5"/>
                      </a:lnTo>
                      <a:lnTo>
                        <a:pt x="56" y="30"/>
                      </a:lnTo>
                      <a:lnTo>
                        <a:pt x="58" y="35"/>
                      </a:lnTo>
                      <a:lnTo>
                        <a:pt x="61" y="40"/>
                      </a:lnTo>
                      <a:lnTo>
                        <a:pt x="61" y="40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5" y="53"/>
                      </a:lnTo>
                      <a:lnTo>
                        <a:pt x="64" y="53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8"/>
                      </a:lnTo>
                      <a:lnTo>
                        <a:pt x="34" y="54"/>
                      </a:lnTo>
                      <a:lnTo>
                        <a:pt x="29" y="61"/>
                      </a:lnTo>
                      <a:lnTo>
                        <a:pt x="27" y="63"/>
                      </a:lnTo>
                      <a:lnTo>
                        <a:pt x="26" y="64"/>
                      </a:lnTo>
                      <a:lnTo>
                        <a:pt x="26" y="64"/>
                      </a:lnTo>
                      <a:lnTo>
                        <a:pt x="24" y="64"/>
                      </a:lnTo>
                      <a:lnTo>
                        <a:pt x="23" y="63"/>
                      </a:lnTo>
                      <a:lnTo>
                        <a:pt x="22" y="58"/>
                      </a:lnTo>
                      <a:lnTo>
                        <a:pt x="23" y="44"/>
                      </a:lnTo>
                      <a:lnTo>
                        <a:pt x="23" y="44"/>
                      </a:lnTo>
                      <a:lnTo>
                        <a:pt x="22" y="40"/>
                      </a:lnTo>
                      <a:lnTo>
                        <a:pt x="20" y="38"/>
                      </a:lnTo>
                      <a:lnTo>
                        <a:pt x="17" y="37"/>
                      </a:lnTo>
                      <a:lnTo>
                        <a:pt x="14" y="36"/>
                      </a:lnTo>
                      <a:lnTo>
                        <a:pt x="6" y="35"/>
                      </a:lnTo>
                      <a:lnTo>
                        <a:pt x="3" y="33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6" y="27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7" y="22"/>
                      </a:lnTo>
                      <a:lnTo>
                        <a:pt x="18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18" y="13"/>
                      </a:lnTo>
                      <a:lnTo>
                        <a:pt x="15" y="3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4" name="Freeform 165"/>
                <p:cNvSpPr/>
                <p:nvPr/>
              </p:nvSpPr>
              <p:spPr bwMode="auto">
                <a:xfrm>
                  <a:off x="5585184" y="2899469"/>
                  <a:ext cx="17462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0 h 20"/>
                    <a:gd name="T6" fmla="*/ 3 w 20"/>
                    <a:gd name="T7" fmla="*/ 2 h 20"/>
                    <a:gd name="T8" fmla="*/ 1 w 20"/>
                    <a:gd name="T9" fmla="*/ 5 h 20"/>
                    <a:gd name="T10" fmla="*/ 0 w 20"/>
                    <a:gd name="T11" fmla="*/ 8 h 20"/>
                    <a:gd name="T12" fmla="*/ 0 w 20"/>
                    <a:gd name="T13" fmla="*/ 8 h 20"/>
                    <a:gd name="T14" fmla="*/ 1 w 20"/>
                    <a:gd name="T15" fmla="*/ 13 h 20"/>
                    <a:gd name="T16" fmla="*/ 3 w 20"/>
                    <a:gd name="T17" fmla="*/ 16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6 h 20"/>
                    <a:gd name="T28" fmla="*/ 19 w 20"/>
                    <a:gd name="T29" fmla="*/ 13 h 20"/>
                    <a:gd name="T30" fmla="*/ 20 w 20"/>
                    <a:gd name="T31" fmla="*/ 8 h 20"/>
                    <a:gd name="T32" fmla="*/ 20 w 20"/>
                    <a:gd name="T33" fmla="*/ 8 h 20"/>
                    <a:gd name="T34" fmla="*/ 19 w 20"/>
                    <a:gd name="T35" fmla="*/ 5 h 20"/>
                    <a:gd name="T36" fmla="*/ 18 w 20"/>
                    <a:gd name="T37" fmla="*/ 2 h 20"/>
                    <a:gd name="T38" fmla="*/ 15 w 20"/>
                    <a:gd name="T39" fmla="*/ 0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3" y="2"/>
                      </a:lnTo>
                      <a:lnTo>
                        <a:pt x="1" y="5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" y="13"/>
                      </a:lnTo>
                      <a:lnTo>
                        <a:pt x="3" y="16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6"/>
                      </a:lnTo>
                      <a:lnTo>
                        <a:pt x="19" y="13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19" y="5"/>
                      </a:lnTo>
                      <a:lnTo>
                        <a:pt x="18" y="2"/>
                      </a:lnTo>
                      <a:lnTo>
                        <a:pt x="1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5" name="Freeform 166"/>
                <p:cNvSpPr/>
                <p:nvPr/>
              </p:nvSpPr>
              <p:spPr bwMode="auto">
                <a:xfrm>
                  <a:off x="5709009" y="2964557"/>
                  <a:ext cx="15875" cy="17462"/>
                </a:xfrm>
                <a:custGeom>
                  <a:avLst/>
                  <a:gdLst>
                    <a:gd name="T0" fmla="*/ 8 w 20"/>
                    <a:gd name="T1" fmla="*/ 0 h 24"/>
                    <a:gd name="T2" fmla="*/ 8 w 20"/>
                    <a:gd name="T3" fmla="*/ 0 h 24"/>
                    <a:gd name="T4" fmla="*/ 6 w 20"/>
                    <a:gd name="T5" fmla="*/ 1 h 24"/>
                    <a:gd name="T6" fmla="*/ 3 w 20"/>
                    <a:gd name="T7" fmla="*/ 3 h 24"/>
                    <a:gd name="T8" fmla="*/ 0 w 20"/>
                    <a:gd name="T9" fmla="*/ 7 h 24"/>
                    <a:gd name="T10" fmla="*/ 0 w 20"/>
                    <a:gd name="T11" fmla="*/ 11 h 24"/>
                    <a:gd name="T12" fmla="*/ 0 w 20"/>
                    <a:gd name="T13" fmla="*/ 11 h 24"/>
                    <a:gd name="T14" fmla="*/ 0 w 20"/>
                    <a:gd name="T15" fmla="*/ 17 h 24"/>
                    <a:gd name="T16" fmla="*/ 3 w 20"/>
                    <a:gd name="T17" fmla="*/ 20 h 24"/>
                    <a:gd name="T18" fmla="*/ 6 w 20"/>
                    <a:gd name="T19" fmla="*/ 23 h 24"/>
                    <a:gd name="T20" fmla="*/ 8 w 20"/>
                    <a:gd name="T21" fmla="*/ 24 h 24"/>
                    <a:gd name="T22" fmla="*/ 8 w 20"/>
                    <a:gd name="T23" fmla="*/ 24 h 24"/>
                    <a:gd name="T24" fmla="*/ 12 w 20"/>
                    <a:gd name="T25" fmla="*/ 23 h 24"/>
                    <a:gd name="T26" fmla="*/ 16 w 20"/>
                    <a:gd name="T27" fmla="*/ 20 h 24"/>
                    <a:gd name="T28" fmla="*/ 19 w 20"/>
                    <a:gd name="T29" fmla="*/ 17 h 24"/>
                    <a:gd name="T30" fmla="*/ 20 w 20"/>
                    <a:gd name="T31" fmla="*/ 11 h 24"/>
                    <a:gd name="T32" fmla="*/ 20 w 20"/>
                    <a:gd name="T33" fmla="*/ 11 h 24"/>
                    <a:gd name="T34" fmla="*/ 19 w 20"/>
                    <a:gd name="T35" fmla="*/ 7 h 24"/>
                    <a:gd name="T36" fmla="*/ 16 w 20"/>
                    <a:gd name="T37" fmla="*/ 3 h 24"/>
                    <a:gd name="T38" fmla="*/ 12 w 20"/>
                    <a:gd name="T39" fmla="*/ 1 h 24"/>
                    <a:gd name="T40" fmla="*/ 8 w 20"/>
                    <a:gd name="T41" fmla="*/ 0 h 24"/>
                    <a:gd name="T42" fmla="*/ 8 w 20"/>
                    <a:gd name="T4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3" y="20"/>
                      </a:lnTo>
                      <a:lnTo>
                        <a:pt x="6" y="23"/>
                      </a:lnTo>
                      <a:lnTo>
                        <a:pt x="8" y="24"/>
                      </a:lnTo>
                      <a:lnTo>
                        <a:pt x="8" y="24"/>
                      </a:lnTo>
                      <a:lnTo>
                        <a:pt x="12" y="23"/>
                      </a:lnTo>
                      <a:lnTo>
                        <a:pt x="16" y="20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6" y="3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6" name="Freeform 167"/>
                <p:cNvSpPr/>
                <p:nvPr/>
              </p:nvSpPr>
              <p:spPr bwMode="auto">
                <a:xfrm>
                  <a:off x="5642334" y="3083619"/>
                  <a:ext cx="17462" cy="20637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3 h 26"/>
                    <a:gd name="T8" fmla="*/ 1 w 20"/>
                    <a:gd name="T9" fmla="*/ 7 h 26"/>
                    <a:gd name="T10" fmla="*/ 0 w 20"/>
                    <a:gd name="T11" fmla="*/ 11 h 26"/>
                    <a:gd name="T12" fmla="*/ 0 w 20"/>
                    <a:gd name="T13" fmla="*/ 11 h 26"/>
                    <a:gd name="T14" fmla="*/ 1 w 20"/>
                    <a:gd name="T15" fmla="*/ 17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7 h 26"/>
                    <a:gd name="T30" fmla="*/ 20 w 20"/>
                    <a:gd name="T31" fmla="*/ 11 h 26"/>
                    <a:gd name="T32" fmla="*/ 20 w 20"/>
                    <a:gd name="T33" fmla="*/ 11 h 26"/>
                    <a:gd name="T34" fmla="*/ 19 w 20"/>
                    <a:gd name="T35" fmla="*/ 7 h 26"/>
                    <a:gd name="T36" fmla="*/ 17 w 20"/>
                    <a:gd name="T37" fmla="*/ 3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7" name="Freeform 168"/>
                <p:cNvSpPr/>
                <p:nvPr/>
              </p:nvSpPr>
              <p:spPr bwMode="auto">
                <a:xfrm>
                  <a:off x="5516921" y="3016944"/>
                  <a:ext cx="15875" cy="20637"/>
                </a:xfrm>
                <a:custGeom>
                  <a:avLst/>
                  <a:gdLst>
                    <a:gd name="T0" fmla="*/ 11 w 20"/>
                    <a:gd name="T1" fmla="*/ 0 h 27"/>
                    <a:gd name="T2" fmla="*/ 11 w 20"/>
                    <a:gd name="T3" fmla="*/ 0 h 27"/>
                    <a:gd name="T4" fmla="*/ 7 w 20"/>
                    <a:gd name="T5" fmla="*/ 1 h 27"/>
                    <a:gd name="T6" fmla="*/ 4 w 20"/>
                    <a:gd name="T7" fmla="*/ 3 h 27"/>
                    <a:gd name="T8" fmla="*/ 1 w 20"/>
                    <a:gd name="T9" fmla="*/ 7 h 27"/>
                    <a:gd name="T10" fmla="*/ 0 w 20"/>
                    <a:gd name="T11" fmla="*/ 11 h 27"/>
                    <a:gd name="T12" fmla="*/ 0 w 20"/>
                    <a:gd name="T13" fmla="*/ 11 h 27"/>
                    <a:gd name="T14" fmla="*/ 1 w 20"/>
                    <a:gd name="T15" fmla="*/ 18 h 27"/>
                    <a:gd name="T16" fmla="*/ 4 w 20"/>
                    <a:gd name="T17" fmla="*/ 23 h 27"/>
                    <a:gd name="T18" fmla="*/ 7 w 20"/>
                    <a:gd name="T19" fmla="*/ 25 h 27"/>
                    <a:gd name="T20" fmla="*/ 11 w 20"/>
                    <a:gd name="T21" fmla="*/ 27 h 27"/>
                    <a:gd name="T22" fmla="*/ 11 w 20"/>
                    <a:gd name="T23" fmla="*/ 27 h 27"/>
                    <a:gd name="T24" fmla="*/ 15 w 20"/>
                    <a:gd name="T25" fmla="*/ 25 h 27"/>
                    <a:gd name="T26" fmla="*/ 18 w 20"/>
                    <a:gd name="T27" fmla="*/ 23 h 27"/>
                    <a:gd name="T28" fmla="*/ 19 w 20"/>
                    <a:gd name="T29" fmla="*/ 18 h 27"/>
                    <a:gd name="T30" fmla="*/ 20 w 20"/>
                    <a:gd name="T31" fmla="*/ 11 h 27"/>
                    <a:gd name="T32" fmla="*/ 20 w 20"/>
                    <a:gd name="T33" fmla="*/ 11 h 27"/>
                    <a:gd name="T34" fmla="*/ 19 w 20"/>
                    <a:gd name="T35" fmla="*/ 7 h 27"/>
                    <a:gd name="T36" fmla="*/ 18 w 20"/>
                    <a:gd name="T37" fmla="*/ 3 h 27"/>
                    <a:gd name="T38" fmla="*/ 15 w 20"/>
                    <a:gd name="T39" fmla="*/ 1 h 27"/>
                    <a:gd name="T40" fmla="*/ 11 w 20"/>
                    <a:gd name="T41" fmla="*/ 0 h 27"/>
                    <a:gd name="T42" fmla="*/ 11 w 20"/>
                    <a:gd name="T4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7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8"/>
                      </a:lnTo>
                      <a:lnTo>
                        <a:pt x="4" y="23"/>
                      </a:lnTo>
                      <a:lnTo>
                        <a:pt x="7" y="25"/>
                      </a:lnTo>
                      <a:lnTo>
                        <a:pt x="11" y="27"/>
                      </a:lnTo>
                      <a:lnTo>
                        <a:pt x="11" y="27"/>
                      </a:lnTo>
                      <a:lnTo>
                        <a:pt x="15" y="25"/>
                      </a:lnTo>
                      <a:lnTo>
                        <a:pt x="18" y="23"/>
                      </a:lnTo>
                      <a:lnTo>
                        <a:pt x="19" y="18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3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8" name="Freeform 169"/>
                <p:cNvSpPr/>
                <p:nvPr/>
              </p:nvSpPr>
              <p:spPr bwMode="auto">
                <a:xfrm>
                  <a:off x="5572484" y="2758182"/>
                  <a:ext cx="15875" cy="15875"/>
                </a:xfrm>
                <a:custGeom>
                  <a:avLst/>
                  <a:gdLst>
                    <a:gd name="T0" fmla="*/ 8 w 20"/>
                    <a:gd name="T1" fmla="*/ 0 h 21"/>
                    <a:gd name="T2" fmla="*/ 8 w 20"/>
                    <a:gd name="T3" fmla="*/ 0 h 21"/>
                    <a:gd name="T4" fmla="*/ 6 w 20"/>
                    <a:gd name="T5" fmla="*/ 1 h 21"/>
                    <a:gd name="T6" fmla="*/ 3 w 20"/>
                    <a:gd name="T7" fmla="*/ 2 h 21"/>
                    <a:gd name="T8" fmla="*/ 1 w 20"/>
                    <a:gd name="T9" fmla="*/ 6 h 21"/>
                    <a:gd name="T10" fmla="*/ 0 w 20"/>
                    <a:gd name="T11" fmla="*/ 10 h 21"/>
                    <a:gd name="T12" fmla="*/ 0 w 20"/>
                    <a:gd name="T13" fmla="*/ 10 h 21"/>
                    <a:gd name="T14" fmla="*/ 1 w 20"/>
                    <a:gd name="T15" fmla="*/ 14 h 21"/>
                    <a:gd name="T16" fmla="*/ 3 w 20"/>
                    <a:gd name="T17" fmla="*/ 18 h 21"/>
                    <a:gd name="T18" fmla="*/ 6 w 20"/>
                    <a:gd name="T19" fmla="*/ 20 h 21"/>
                    <a:gd name="T20" fmla="*/ 8 w 20"/>
                    <a:gd name="T21" fmla="*/ 21 h 21"/>
                    <a:gd name="T22" fmla="*/ 8 w 20"/>
                    <a:gd name="T23" fmla="*/ 21 h 21"/>
                    <a:gd name="T24" fmla="*/ 12 w 20"/>
                    <a:gd name="T25" fmla="*/ 20 h 21"/>
                    <a:gd name="T26" fmla="*/ 16 w 20"/>
                    <a:gd name="T27" fmla="*/ 18 h 21"/>
                    <a:gd name="T28" fmla="*/ 19 w 20"/>
                    <a:gd name="T29" fmla="*/ 14 h 21"/>
                    <a:gd name="T30" fmla="*/ 20 w 20"/>
                    <a:gd name="T31" fmla="*/ 10 h 21"/>
                    <a:gd name="T32" fmla="*/ 20 w 20"/>
                    <a:gd name="T33" fmla="*/ 10 h 21"/>
                    <a:gd name="T34" fmla="*/ 19 w 20"/>
                    <a:gd name="T35" fmla="*/ 6 h 21"/>
                    <a:gd name="T36" fmla="*/ 16 w 20"/>
                    <a:gd name="T37" fmla="*/ 2 h 21"/>
                    <a:gd name="T38" fmla="*/ 12 w 20"/>
                    <a:gd name="T39" fmla="*/ 1 h 21"/>
                    <a:gd name="T40" fmla="*/ 8 w 20"/>
                    <a:gd name="T41" fmla="*/ 0 h 21"/>
                    <a:gd name="T42" fmla="*/ 8 w 20"/>
                    <a:gd name="T4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1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2"/>
                      </a:lnTo>
                      <a:lnTo>
                        <a:pt x="1" y="6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4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1"/>
                      </a:lnTo>
                      <a:lnTo>
                        <a:pt x="8" y="21"/>
                      </a:lnTo>
                      <a:lnTo>
                        <a:pt x="12" y="20"/>
                      </a:lnTo>
                      <a:lnTo>
                        <a:pt x="16" y="18"/>
                      </a:lnTo>
                      <a:lnTo>
                        <a:pt x="19" y="14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19" y="6"/>
                      </a:lnTo>
                      <a:lnTo>
                        <a:pt x="16" y="2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49" name="Freeform 170"/>
                <p:cNvSpPr/>
                <p:nvPr/>
              </p:nvSpPr>
              <p:spPr bwMode="auto">
                <a:xfrm>
                  <a:off x="5686784" y="2823269"/>
                  <a:ext cx="17462" cy="15875"/>
                </a:xfrm>
                <a:custGeom>
                  <a:avLst/>
                  <a:gdLst>
                    <a:gd name="T0" fmla="*/ 8 w 20"/>
                    <a:gd name="T1" fmla="*/ 0 h 20"/>
                    <a:gd name="T2" fmla="*/ 8 w 20"/>
                    <a:gd name="T3" fmla="*/ 0 h 20"/>
                    <a:gd name="T4" fmla="*/ 5 w 20"/>
                    <a:gd name="T5" fmla="*/ 1 h 20"/>
                    <a:gd name="T6" fmla="*/ 2 w 20"/>
                    <a:gd name="T7" fmla="*/ 2 h 20"/>
                    <a:gd name="T8" fmla="*/ 0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0 w 20"/>
                    <a:gd name="T15" fmla="*/ 13 h 20"/>
                    <a:gd name="T16" fmla="*/ 2 w 20"/>
                    <a:gd name="T17" fmla="*/ 17 h 20"/>
                    <a:gd name="T18" fmla="*/ 5 w 20"/>
                    <a:gd name="T19" fmla="*/ 19 h 20"/>
                    <a:gd name="T20" fmla="*/ 8 w 20"/>
                    <a:gd name="T21" fmla="*/ 20 h 20"/>
                    <a:gd name="T22" fmla="*/ 8 w 20"/>
                    <a:gd name="T23" fmla="*/ 20 h 20"/>
                    <a:gd name="T24" fmla="*/ 13 w 20"/>
                    <a:gd name="T25" fmla="*/ 19 h 20"/>
                    <a:gd name="T26" fmla="*/ 16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6 w 20"/>
                    <a:gd name="T37" fmla="*/ 2 h 20"/>
                    <a:gd name="T38" fmla="*/ 13 w 20"/>
                    <a:gd name="T39" fmla="*/ 1 h 20"/>
                    <a:gd name="T40" fmla="*/ 8 w 20"/>
                    <a:gd name="T41" fmla="*/ 0 h 20"/>
                    <a:gd name="T42" fmla="*/ 8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5" y="1"/>
                      </a:lnTo>
                      <a:lnTo>
                        <a:pt x="2" y="2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3"/>
                      </a:lnTo>
                      <a:lnTo>
                        <a:pt x="2" y="17"/>
                      </a:lnTo>
                      <a:lnTo>
                        <a:pt x="5" y="19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3" y="19"/>
                      </a:lnTo>
                      <a:lnTo>
                        <a:pt x="16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6" y="2"/>
                      </a:lnTo>
                      <a:lnTo>
                        <a:pt x="13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0" name="Freeform 171"/>
                <p:cNvSpPr/>
                <p:nvPr/>
              </p:nvSpPr>
              <p:spPr bwMode="auto">
                <a:xfrm>
                  <a:off x="5620109" y="2635944"/>
                  <a:ext cx="15875" cy="15875"/>
                </a:xfrm>
                <a:custGeom>
                  <a:avLst/>
                  <a:gdLst>
                    <a:gd name="T0" fmla="*/ 12 w 21"/>
                    <a:gd name="T1" fmla="*/ 0 h 20"/>
                    <a:gd name="T2" fmla="*/ 12 w 21"/>
                    <a:gd name="T3" fmla="*/ 0 h 20"/>
                    <a:gd name="T4" fmla="*/ 8 w 21"/>
                    <a:gd name="T5" fmla="*/ 1 h 20"/>
                    <a:gd name="T6" fmla="*/ 4 w 21"/>
                    <a:gd name="T7" fmla="*/ 2 h 20"/>
                    <a:gd name="T8" fmla="*/ 2 w 21"/>
                    <a:gd name="T9" fmla="*/ 5 h 20"/>
                    <a:gd name="T10" fmla="*/ 0 w 21"/>
                    <a:gd name="T11" fmla="*/ 9 h 20"/>
                    <a:gd name="T12" fmla="*/ 0 w 21"/>
                    <a:gd name="T13" fmla="*/ 9 h 20"/>
                    <a:gd name="T14" fmla="*/ 2 w 21"/>
                    <a:gd name="T15" fmla="*/ 13 h 20"/>
                    <a:gd name="T16" fmla="*/ 4 w 21"/>
                    <a:gd name="T17" fmla="*/ 17 h 20"/>
                    <a:gd name="T18" fmla="*/ 8 w 21"/>
                    <a:gd name="T19" fmla="*/ 19 h 20"/>
                    <a:gd name="T20" fmla="*/ 12 w 21"/>
                    <a:gd name="T21" fmla="*/ 20 h 20"/>
                    <a:gd name="T22" fmla="*/ 12 w 21"/>
                    <a:gd name="T23" fmla="*/ 20 h 20"/>
                    <a:gd name="T24" fmla="*/ 15 w 21"/>
                    <a:gd name="T25" fmla="*/ 19 h 20"/>
                    <a:gd name="T26" fmla="*/ 18 w 21"/>
                    <a:gd name="T27" fmla="*/ 17 h 20"/>
                    <a:gd name="T28" fmla="*/ 20 w 21"/>
                    <a:gd name="T29" fmla="*/ 13 h 20"/>
                    <a:gd name="T30" fmla="*/ 21 w 21"/>
                    <a:gd name="T31" fmla="*/ 9 h 20"/>
                    <a:gd name="T32" fmla="*/ 21 w 21"/>
                    <a:gd name="T33" fmla="*/ 9 h 20"/>
                    <a:gd name="T34" fmla="*/ 20 w 21"/>
                    <a:gd name="T35" fmla="*/ 5 h 20"/>
                    <a:gd name="T36" fmla="*/ 18 w 21"/>
                    <a:gd name="T37" fmla="*/ 2 h 20"/>
                    <a:gd name="T38" fmla="*/ 15 w 21"/>
                    <a:gd name="T39" fmla="*/ 1 h 20"/>
                    <a:gd name="T40" fmla="*/ 12 w 21"/>
                    <a:gd name="T41" fmla="*/ 0 h 20"/>
                    <a:gd name="T42" fmla="*/ 12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8" y="1"/>
                      </a:lnTo>
                      <a:lnTo>
                        <a:pt x="4" y="2"/>
                      </a:lnTo>
                      <a:lnTo>
                        <a:pt x="2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2" y="13"/>
                      </a:lnTo>
                      <a:lnTo>
                        <a:pt x="4" y="17"/>
                      </a:lnTo>
                      <a:lnTo>
                        <a:pt x="8" y="19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5" y="19"/>
                      </a:lnTo>
                      <a:lnTo>
                        <a:pt x="18" y="17"/>
                      </a:lnTo>
                      <a:lnTo>
                        <a:pt x="20" y="13"/>
                      </a:lnTo>
                      <a:lnTo>
                        <a:pt x="21" y="9"/>
                      </a:lnTo>
                      <a:lnTo>
                        <a:pt x="21" y="9"/>
                      </a:lnTo>
                      <a:lnTo>
                        <a:pt x="20" y="5"/>
                      </a:lnTo>
                      <a:lnTo>
                        <a:pt x="18" y="2"/>
                      </a:lnTo>
                      <a:lnTo>
                        <a:pt x="15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1" name="Freeform 172"/>
                <p:cNvSpPr/>
                <p:nvPr/>
              </p:nvSpPr>
              <p:spPr bwMode="auto">
                <a:xfrm>
                  <a:off x="6556734" y="3089969"/>
                  <a:ext cx="15875" cy="22225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2" name="Freeform 173"/>
                <p:cNvSpPr/>
                <p:nvPr/>
              </p:nvSpPr>
              <p:spPr bwMode="auto">
                <a:xfrm>
                  <a:off x="6263046" y="3102669"/>
                  <a:ext cx="15875" cy="20637"/>
                </a:xfrm>
                <a:custGeom>
                  <a:avLst/>
                  <a:gdLst>
                    <a:gd name="T0" fmla="*/ 9 w 20"/>
                    <a:gd name="T1" fmla="*/ 0 h 25"/>
                    <a:gd name="T2" fmla="*/ 9 w 20"/>
                    <a:gd name="T3" fmla="*/ 0 h 25"/>
                    <a:gd name="T4" fmla="*/ 5 w 20"/>
                    <a:gd name="T5" fmla="*/ 1 h 25"/>
                    <a:gd name="T6" fmla="*/ 2 w 20"/>
                    <a:gd name="T7" fmla="*/ 3 h 25"/>
                    <a:gd name="T8" fmla="*/ 1 w 20"/>
                    <a:gd name="T9" fmla="*/ 7 h 25"/>
                    <a:gd name="T10" fmla="*/ 0 w 20"/>
                    <a:gd name="T11" fmla="*/ 11 h 25"/>
                    <a:gd name="T12" fmla="*/ 0 w 20"/>
                    <a:gd name="T13" fmla="*/ 11 h 25"/>
                    <a:gd name="T14" fmla="*/ 1 w 20"/>
                    <a:gd name="T15" fmla="*/ 17 h 25"/>
                    <a:gd name="T16" fmla="*/ 2 w 20"/>
                    <a:gd name="T17" fmla="*/ 22 h 25"/>
                    <a:gd name="T18" fmla="*/ 5 w 20"/>
                    <a:gd name="T19" fmla="*/ 24 h 25"/>
                    <a:gd name="T20" fmla="*/ 9 w 20"/>
                    <a:gd name="T21" fmla="*/ 25 h 25"/>
                    <a:gd name="T22" fmla="*/ 9 w 20"/>
                    <a:gd name="T23" fmla="*/ 25 h 25"/>
                    <a:gd name="T24" fmla="*/ 13 w 20"/>
                    <a:gd name="T25" fmla="*/ 24 h 25"/>
                    <a:gd name="T26" fmla="*/ 17 w 20"/>
                    <a:gd name="T27" fmla="*/ 22 h 25"/>
                    <a:gd name="T28" fmla="*/ 19 w 20"/>
                    <a:gd name="T29" fmla="*/ 17 h 25"/>
                    <a:gd name="T30" fmla="*/ 20 w 20"/>
                    <a:gd name="T31" fmla="*/ 11 h 25"/>
                    <a:gd name="T32" fmla="*/ 20 w 20"/>
                    <a:gd name="T33" fmla="*/ 11 h 25"/>
                    <a:gd name="T34" fmla="*/ 19 w 20"/>
                    <a:gd name="T35" fmla="*/ 7 h 25"/>
                    <a:gd name="T36" fmla="*/ 17 w 20"/>
                    <a:gd name="T37" fmla="*/ 3 h 25"/>
                    <a:gd name="T38" fmla="*/ 13 w 20"/>
                    <a:gd name="T39" fmla="*/ 1 h 25"/>
                    <a:gd name="T40" fmla="*/ 9 w 20"/>
                    <a:gd name="T41" fmla="*/ 0 h 25"/>
                    <a:gd name="T42" fmla="*/ 9 w 20"/>
                    <a:gd name="T43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5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2" y="22"/>
                      </a:lnTo>
                      <a:lnTo>
                        <a:pt x="5" y="24"/>
                      </a:lnTo>
                      <a:lnTo>
                        <a:pt x="9" y="25"/>
                      </a:lnTo>
                      <a:lnTo>
                        <a:pt x="9" y="25"/>
                      </a:lnTo>
                      <a:lnTo>
                        <a:pt x="13" y="24"/>
                      </a:lnTo>
                      <a:lnTo>
                        <a:pt x="17" y="22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3" name="Freeform 174"/>
                <p:cNvSpPr/>
                <p:nvPr/>
              </p:nvSpPr>
              <p:spPr bwMode="auto">
                <a:xfrm>
                  <a:off x="6450371" y="3094732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2 w 20"/>
                    <a:gd name="T7" fmla="*/ 4 h 26"/>
                    <a:gd name="T8" fmla="*/ 1 w 20"/>
                    <a:gd name="T9" fmla="*/ 9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9 h 26"/>
                    <a:gd name="T16" fmla="*/ 2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6 w 20"/>
                    <a:gd name="T27" fmla="*/ 22 h 26"/>
                    <a:gd name="T28" fmla="*/ 19 w 20"/>
                    <a:gd name="T29" fmla="*/ 19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9 h 26"/>
                    <a:gd name="T36" fmla="*/ 16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1" y="9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9"/>
                      </a:lnTo>
                      <a:lnTo>
                        <a:pt x="2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6" y="22"/>
                      </a:lnTo>
                      <a:lnTo>
                        <a:pt x="19" y="19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9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4" name="Freeform 175"/>
                <p:cNvSpPr>
                  <a:spLocks noEditPoints="1"/>
                </p:cNvSpPr>
                <p:nvPr/>
              </p:nvSpPr>
              <p:spPr bwMode="auto">
                <a:xfrm>
                  <a:off x="6693259" y="2859782"/>
                  <a:ext cx="207962" cy="198437"/>
                </a:xfrm>
                <a:custGeom>
                  <a:avLst/>
                  <a:gdLst>
                    <a:gd name="T0" fmla="*/ 236 w 262"/>
                    <a:gd name="T1" fmla="*/ 136 h 251"/>
                    <a:gd name="T2" fmla="*/ 262 w 262"/>
                    <a:gd name="T3" fmla="*/ 170 h 251"/>
                    <a:gd name="T4" fmla="*/ 257 w 262"/>
                    <a:gd name="T5" fmla="*/ 194 h 251"/>
                    <a:gd name="T6" fmla="*/ 206 w 262"/>
                    <a:gd name="T7" fmla="*/ 204 h 251"/>
                    <a:gd name="T8" fmla="*/ 153 w 262"/>
                    <a:gd name="T9" fmla="*/ 176 h 251"/>
                    <a:gd name="T10" fmla="*/ 144 w 262"/>
                    <a:gd name="T11" fmla="*/ 231 h 251"/>
                    <a:gd name="T12" fmla="*/ 109 w 262"/>
                    <a:gd name="T13" fmla="*/ 251 h 251"/>
                    <a:gd name="T14" fmla="*/ 84 w 262"/>
                    <a:gd name="T15" fmla="*/ 239 h 251"/>
                    <a:gd name="T16" fmla="*/ 78 w 262"/>
                    <a:gd name="T17" fmla="*/ 205 h 251"/>
                    <a:gd name="T18" fmla="*/ 95 w 262"/>
                    <a:gd name="T19" fmla="*/ 164 h 251"/>
                    <a:gd name="T20" fmla="*/ 53 w 262"/>
                    <a:gd name="T21" fmla="*/ 184 h 251"/>
                    <a:gd name="T22" fmla="*/ 17 w 262"/>
                    <a:gd name="T23" fmla="*/ 179 h 251"/>
                    <a:gd name="T24" fmla="*/ 1 w 262"/>
                    <a:gd name="T25" fmla="*/ 134 h 251"/>
                    <a:gd name="T26" fmla="*/ 48 w 262"/>
                    <a:gd name="T27" fmla="*/ 103 h 251"/>
                    <a:gd name="T28" fmla="*/ 59 w 262"/>
                    <a:gd name="T29" fmla="*/ 86 h 251"/>
                    <a:gd name="T30" fmla="*/ 41 w 262"/>
                    <a:gd name="T31" fmla="*/ 44 h 251"/>
                    <a:gd name="T32" fmla="*/ 64 w 262"/>
                    <a:gd name="T33" fmla="*/ 16 h 251"/>
                    <a:gd name="T34" fmla="*/ 91 w 262"/>
                    <a:gd name="T35" fmla="*/ 15 h 251"/>
                    <a:gd name="T36" fmla="*/ 132 w 262"/>
                    <a:gd name="T37" fmla="*/ 62 h 251"/>
                    <a:gd name="T38" fmla="*/ 144 w 262"/>
                    <a:gd name="T39" fmla="*/ 41 h 251"/>
                    <a:gd name="T40" fmla="*/ 206 w 262"/>
                    <a:gd name="T41" fmla="*/ 0 h 251"/>
                    <a:gd name="T42" fmla="*/ 243 w 262"/>
                    <a:gd name="T43" fmla="*/ 13 h 251"/>
                    <a:gd name="T44" fmla="*/ 254 w 262"/>
                    <a:gd name="T45" fmla="*/ 44 h 251"/>
                    <a:gd name="T46" fmla="*/ 244 w 262"/>
                    <a:gd name="T47" fmla="*/ 78 h 251"/>
                    <a:gd name="T48" fmla="*/ 188 w 262"/>
                    <a:gd name="T49" fmla="*/ 115 h 251"/>
                    <a:gd name="T50" fmla="*/ 173 w 262"/>
                    <a:gd name="T51" fmla="*/ 114 h 251"/>
                    <a:gd name="T52" fmla="*/ 217 w 262"/>
                    <a:gd name="T53" fmla="*/ 95 h 251"/>
                    <a:gd name="T54" fmla="*/ 242 w 262"/>
                    <a:gd name="T55" fmla="*/ 62 h 251"/>
                    <a:gd name="T56" fmla="*/ 234 w 262"/>
                    <a:gd name="T57" fmla="*/ 28 h 251"/>
                    <a:gd name="T58" fmla="*/ 211 w 262"/>
                    <a:gd name="T59" fmla="*/ 12 h 251"/>
                    <a:gd name="T60" fmla="*/ 175 w 262"/>
                    <a:gd name="T61" fmla="*/ 20 h 251"/>
                    <a:gd name="T62" fmla="*/ 145 w 262"/>
                    <a:gd name="T63" fmla="*/ 62 h 251"/>
                    <a:gd name="T64" fmla="*/ 142 w 262"/>
                    <a:gd name="T65" fmla="*/ 98 h 251"/>
                    <a:gd name="T66" fmla="*/ 170 w 262"/>
                    <a:gd name="T67" fmla="*/ 112 h 251"/>
                    <a:gd name="T68" fmla="*/ 162 w 262"/>
                    <a:gd name="T69" fmla="*/ 135 h 251"/>
                    <a:gd name="T70" fmla="*/ 172 w 262"/>
                    <a:gd name="T71" fmla="*/ 180 h 251"/>
                    <a:gd name="T72" fmla="*/ 210 w 262"/>
                    <a:gd name="T73" fmla="*/ 198 h 251"/>
                    <a:gd name="T74" fmla="*/ 244 w 262"/>
                    <a:gd name="T75" fmla="*/ 192 h 251"/>
                    <a:gd name="T76" fmla="*/ 248 w 262"/>
                    <a:gd name="T77" fmla="*/ 162 h 251"/>
                    <a:gd name="T78" fmla="*/ 202 w 262"/>
                    <a:gd name="T79" fmla="*/ 132 h 251"/>
                    <a:gd name="T80" fmla="*/ 142 w 262"/>
                    <a:gd name="T81" fmla="*/ 147 h 251"/>
                    <a:gd name="T82" fmla="*/ 101 w 262"/>
                    <a:gd name="T83" fmla="*/ 174 h 251"/>
                    <a:gd name="T84" fmla="*/ 86 w 262"/>
                    <a:gd name="T85" fmla="*/ 220 h 251"/>
                    <a:gd name="T86" fmla="*/ 103 w 262"/>
                    <a:gd name="T87" fmla="*/ 243 h 251"/>
                    <a:gd name="T88" fmla="*/ 130 w 262"/>
                    <a:gd name="T89" fmla="*/ 231 h 251"/>
                    <a:gd name="T90" fmla="*/ 146 w 262"/>
                    <a:gd name="T91" fmla="*/ 184 h 251"/>
                    <a:gd name="T92" fmla="*/ 142 w 262"/>
                    <a:gd name="T93" fmla="*/ 147 h 251"/>
                    <a:gd name="T94" fmla="*/ 103 w 262"/>
                    <a:gd name="T95" fmla="*/ 135 h 251"/>
                    <a:gd name="T96" fmla="*/ 93 w 262"/>
                    <a:gd name="T97" fmla="*/ 115 h 251"/>
                    <a:gd name="T98" fmla="*/ 34 w 262"/>
                    <a:gd name="T99" fmla="*/ 113 h 251"/>
                    <a:gd name="T100" fmla="*/ 9 w 262"/>
                    <a:gd name="T101" fmla="*/ 139 h 251"/>
                    <a:gd name="T102" fmla="*/ 18 w 262"/>
                    <a:gd name="T103" fmla="*/ 169 h 251"/>
                    <a:gd name="T104" fmla="*/ 48 w 262"/>
                    <a:gd name="T105" fmla="*/ 174 h 251"/>
                    <a:gd name="T106" fmla="*/ 112 w 262"/>
                    <a:gd name="T107" fmla="*/ 143 h 251"/>
                    <a:gd name="T108" fmla="*/ 117 w 262"/>
                    <a:gd name="T109" fmla="*/ 107 h 251"/>
                    <a:gd name="T110" fmla="*/ 125 w 262"/>
                    <a:gd name="T111" fmla="*/ 83 h 251"/>
                    <a:gd name="T112" fmla="*/ 105 w 262"/>
                    <a:gd name="T113" fmla="*/ 38 h 251"/>
                    <a:gd name="T114" fmla="*/ 73 w 262"/>
                    <a:gd name="T115" fmla="*/ 26 h 251"/>
                    <a:gd name="T116" fmla="*/ 52 w 262"/>
                    <a:gd name="T117" fmla="*/ 52 h 251"/>
                    <a:gd name="T118" fmla="*/ 69 w 262"/>
                    <a:gd name="T119" fmla="*/ 88 h 251"/>
                    <a:gd name="T120" fmla="*/ 106 w 262"/>
                    <a:gd name="T121" fmla="*/ 118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251">
                      <a:moveTo>
                        <a:pt x="188" y="115"/>
                      </a:moveTo>
                      <a:lnTo>
                        <a:pt x="188" y="115"/>
                      </a:lnTo>
                      <a:lnTo>
                        <a:pt x="205" y="121"/>
                      </a:lnTo>
                      <a:lnTo>
                        <a:pt x="215" y="125"/>
                      </a:lnTo>
                      <a:lnTo>
                        <a:pt x="226" y="130"/>
                      </a:lnTo>
                      <a:lnTo>
                        <a:pt x="236" y="136"/>
                      </a:lnTo>
                      <a:lnTo>
                        <a:pt x="245" y="142"/>
                      </a:lnTo>
                      <a:lnTo>
                        <a:pt x="253" y="150"/>
                      </a:lnTo>
                      <a:lnTo>
                        <a:pt x="256" y="154"/>
                      </a:lnTo>
                      <a:lnTo>
                        <a:pt x="258" y="159"/>
                      </a:lnTo>
                      <a:lnTo>
                        <a:pt x="258" y="159"/>
                      </a:lnTo>
                      <a:lnTo>
                        <a:pt x="262" y="170"/>
                      </a:lnTo>
                      <a:lnTo>
                        <a:pt x="262" y="175"/>
                      </a:lnTo>
                      <a:lnTo>
                        <a:pt x="262" y="180"/>
                      </a:lnTo>
                      <a:lnTo>
                        <a:pt x="262" y="184"/>
                      </a:lnTo>
                      <a:lnTo>
                        <a:pt x="261" y="188"/>
                      </a:lnTo>
                      <a:lnTo>
                        <a:pt x="259" y="191"/>
                      </a:lnTo>
                      <a:lnTo>
                        <a:pt x="257" y="194"/>
                      </a:lnTo>
                      <a:lnTo>
                        <a:pt x="250" y="199"/>
                      </a:lnTo>
                      <a:lnTo>
                        <a:pt x="243" y="203"/>
                      </a:lnTo>
                      <a:lnTo>
                        <a:pt x="235" y="205"/>
                      </a:lnTo>
                      <a:lnTo>
                        <a:pt x="226" y="206"/>
                      </a:lnTo>
                      <a:lnTo>
                        <a:pt x="216" y="206"/>
                      </a:lnTo>
                      <a:lnTo>
                        <a:pt x="206" y="204"/>
                      </a:lnTo>
                      <a:lnTo>
                        <a:pt x="196" y="202"/>
                      </a:lnTo>
                      <a:lnTo>
                        <a:pt x="186" y="198"/>
                      </a:lnTo>
                      <a:lnTo>
                        <a:pt x="175" y="194"/>
                      </a:lnTo>
                      <a:lnTo>
                        <a:pt x="167" y="188"/>
                      </a:lnTo>
                      <a:lnTo>
                        <a:pt x="159" y="183"/>
                      </a:lnTo>
                      <a:lnTo>
                        <a:pt x="153" y="176"/>
                      </a:lnTo>
                      <a:lnTo>
                        <a:pt x="153" y="176"/>
                      </a:lnTo>
                      <a:lnTo>
                        <a:pt x="153" y="192"/>
                      </a:lnTo>
                      <a:lnTo>
                        <a:pt x="152" y="204"/>
                      </a:lnTo>
                      <a:lnTo>
                        <a:pt x="149" y="218"/>
                      </a:lnTo>
                      <a:lnTo>
                        <a:pt x="147" y="225"/>
                      </a:lnTo>
                      <a:lnTo>
                        <a:pt x="144" y="231"/>
                      </a:lnTo>
                      <a:lnTo>
                        <a:pt x="140" y="237"/>
                      </a:lnTo>
                      <a:lnTo>
                        <a:pt x="136" y="242"/>
                      </a:lnTo>
                      <a:lnTo>
                        <a:pt x="131" y="246"/>
                      </a:lnTo>
                      <a:lnTo>
                        <a:pt x="125" y="249"/>
                      </a:lnTo>
                      <a:lnTo>
                        <a:pt x="117" y="251"/>
                      </a:lnTo>
                      <a:lnTo>
                        <a:pt x="109" y="251"/>
                      </a:lnTo>
                      <a:lnTo>
                        <a:pt x="109" y="251"/>
                      </a:lnTo>
                      <a:lnTo>
                        <a:pt x="103" y="251"/>
                      </a:lnTo>
                      <a:lnTo>
                        <a:pt x="97" y="249"/>
                      </a:lnTo>
                      <a:lnTo>
                        <a:pt x="92" y="247"/>
                      </a:lnTo>
                      <a:lnTo>
                        <a:pt x="88" y="243"/>
                      </a:lnTo>
                      <a:lnTo>
                        <a:pt x="84" y="239"/>
                      </a:lnTo>
                      <a:lnTo>
                        <a:pt x="81" y="234"/>
                      </a:lnTo>
                      <a:lnTo>
                        <a:pt x="79" y="229"/>
                      </a:lnTo>
                      <a:lnTo>
                        <a:pt x="78" y="223"/>
                      </a:lnTo>
                      <a:lnTo>
                        <a:pt x="78" y="223"/>
                      </a:lnTo>
                      <a:lnTo>
                        <a:pt x="77" y="215"/>
                      </a:lnTo>
                      <a:lnTo>
                        <a:pt x="78" y="205"/>
                      </a:lnTo>
                      <a:lnTo>
                        <a:pt x="80" y="197"/>
                      </a:lnTo>
                      <a:lnTo>
                        <a:pt x="82" y="189"/>
                      </a:lnTo>
                      <a:lnTo>
                        <a:pt x="85" y="181"/>
                      </a:lnTo>
                      <a:lnTo>
                        <a:pt x="88" y="174"/>
                      </a:lnTo>
                      <a:lnTo>
                        <a:pt x="92" y="168"/>
                      </a:lnTo>
                      <a:lnTo>
                        <a:pt x="95" y="164"/>
                      </a:lnTo>
                      <a:lnTo>
                        <a:pt x="95" y="164"/>
                      </a:lnTo>
                      <a:lnTo>
                        <a:pt x="90" y="166"/>
                      </a:lnTo>
                      <a:lnTo>
                        <a:pt x="84" y="170"/>
                      </a:lnTo>
                      <a:lnTo>
                        <a:pt x="70" y="178"/>
                      </a:lnTo>
                      <a:lnTo>
                        <a:pt x="62" y="181"/>
                      </a:lnTo>
                      <a:lnTo>
                        <a:pt x="53" y="184"/>
                      </a:lnTo>
                      <a:lnTo>
                        <a:pt x="43" y="185"/>
                      </a:lnTo>
                      <a:lnTo>
                        <a:pt x="39" y="185"/>
                      </a:lnTo>
                      <a:lnTo>
                        <a:pt x="34" y="184"/>
                      </a:lnTo>
                      <a:lnTo>
                        <a:pt x="34" y="184"/>
                      </a:lnTo>
                      <a:lnTo>
                        <a:pt x="25" y="182"/>
                      </a:lnTo>
                      <a:lnTo>
                        <a:pt x="17" y="179"/>
                      </a:lnTo>
                      <a:lnTo>
                        <a:pt x="11" y="173"/>
                      </a:lnTo>
                      <a:lnTo>
                        <a:pt x="6" y="167"/>
                      </a:lnTo>
                      <a:lnTo>
                        <a:pt x="2" y="159"/>
                      </a:lnTo>
                      <a:lnTo>
                        <a:pt x="0" y="151"/>
                      </a:lnTo>
                      <a:lnTo>
                        <a:pt x="0" y="142"/>
                      </a:lnTo>
                      <a:lnTo>
                        <a:pt x="1" y="134"/>
                      </a:lnTo>
                      <a:lnTo>
                        <a:pt x="4" y="126"/>
                      </a:lnTo>
                      <a:lnTo>
                        <a:pt x="9" y="119"/>
                      </a:lnTo>
                      <a:lnTo>
                        <a:pt x="15" y="113"/>
                      </a:lnTo>
                      <a:lnTo>
                        <a:pt x="24" y="108"/>
                      </a:lnTo>
                      <a:lnTo>
                        <a:pt x="35" y="104"/>
                      </a:lnTo>
                      <a:lnTo>
                        <a:pt x="48" y="103"/>
                      </a:lnTo>
                      <a:lnTo>
                        <a:pt x="63" y="103"/>
                      </a:lnTo>
                      <a:lnTo>
                        <a:pt x="81" y="106"/>
                      </a:lnTo>
                      <a:lnTo>
                        <a:pt x="81" y="106"/>
                      </a:lnTo>
                      <a:lnTo>
                        <a:pt x="72" y="100"/>
                      </a:lnTo>
                      <a:lnTo>
                        <a:pt x="65" y="93"/>
                      </a:lnTo>
                      <a:lnTo>
                        <a:pt x="59" y="86"/>
                      </a:lnTo>
                      <a:lnTo>
                        <a:pt x="53" y="78"/>
                      </a:lnTo>
                      <a:lnTo>
                        <a:pt x="48" y="71"/>
                      </a:lnTo>
                      <a:lnTo>
                        <a:pt x="45" y="64"/>
                      </a:lnTo>
                      <a:lnTo>
                        <a:pt x="42" y="57"/>
                      </a:lnTo>
                      <a:lnTo>
                        <a:pt x="41" y="51"/>
                      </a:lnTo>
                      <a:lnTo>
                        <a:pt x="41" y="44"/>
                      </a:lnTo>
                      <a:lnTo>
                        <a:pt x="42" y="38"/>
                      </a:lnTo>
                      <a:lnTo>
                        <a:pt x="43" y="33"/>
                      </a:lnTo>
                      <a:lnTo>
                        <a:pt x="47" y="28"/>
                      </a:lnTo>
                      <a:lnTo>
                        <a:pt x="52" y="23"/>
                      </a:lnTo>
                      <a:lnTo>
                        <a:pt x="57" y="19"/>
                      </a:lnTo>
                      <a:lnTo>
                        <a:pt x="64" y="1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6" y="13"/>
                      </a:lnTo>
                      <a:lnTo>
                        <a:pt x="81" y="13"/>
                      </a:lnTo>
                      <a:lnTo>
                        <a:pt x="86" y="14"/>
                      </a:lnTo>
                      <a:lnTo>
                        <a:pt x="91" y="15"/>
                      </a:lnTo>
                      <a:lnTo>
                        <a:pt x="100" y="20"/>
                      </a:lnTo>
                      <a:lnTo>
                        <a:pt x="110" y="27"/>
                      </a:lnTo>
                      <a:lnTo>
                        <a:pt x="119" y="35"/>
                      </a:lnTo>
                      <a:lnTo>
                        <a:pt x="126" y="45"/>
                      </a:lnTo>
                      <a:lnTo>
                        <a:pt x="131" y="56"/>
                      </a:lnTo>
                      <a:lnTo>
                        <a:pt x="132" y="62"/>
                      </a:lnTo>
                      <a:lnTo>
                        <a:pt x="133" y="68"/>
                      </a:lnTo>
                      <a:lnTo>
                        <a:pt x="133" y="68"/>
                      </a:lnTo>
                      <a:lnTo>
                        <a:pt x="135" y="61"/>
                      </a:lnTo>
                      <a:lnTo>
                        <a:pt x="137" y="54"/>
                      </a:lnTo>
                      <a:lnTo>
                        <a:pt x="140" y="47"/>
                      </a:lnTo>
                      <a:lnTo>
                        <a:pt x="144" y="41"/>
                      </a:lnTo>
                      <a:lnTo>
                        <a:pt x="152" y="30"/>
                      </a:lnTo>
                      <a:lnTo>
                        <a:pt x="161" y="21"/>
                      </a:lnTo>
                      <a:lnTo>
                        <a:pt x="171" y="13"/>
                      </a:lnTo>
                      <a:lnTo>
                        <a:pt x="182" y="6"/>
                      </a:lnTo>
                      <a:lnTo>
                        <a:pt x="195" y="2"/>
                      </a:lnTo>
                      <a:lnTo>
                        <a:pt x="206" y="0"/>
                      </a:lnTo>
                      <a:lnTo>
                        <a:pt x="216" y="0"/>
                      </a:lnTo>
                      <a:lnTo>
                        <a:pt x="226" y="2"/>
                      </a:lnTo>
                      <a:lnTo>
                        <a:pt x="231" y="4"/>
                      </a:lnTo>
                      <a:lnTo>
                        <a:pt x="235" y="6"/>
                      </a:lnTo>
                      <a:lnTo>
                        <a:pt x="239" y="9"/>
                      </a:lnTo>
                      <a:lnTo>
                        <a:pt x="243" y="13"/>
                      </a:lnTo>
                      <a:lnTo>
                        <a:pt x="246" y="17"/>
                      </a:lnTo>
                      <a:lnTo>
                        <a:pt x="248" y="21"/>
                      </a:lnTo>
                      <a:lnTo>
                        <a:pt x="251" y="26"/>
                      </a:lnTo>
                      <a:lnTo>
                        <a:pt x="253" y="32"/>
                      </a:lnTo>
                      <a:lnTo>
                        <a:pt x="254" y="38"/>
                      </a:lnTo>
                      <a:lnTo>
                        <a:pt x="254" y="44"/>
                      </a:lnTo>
                      <a:lnTo>
                        <a:pt x="254" y="52"/>
                      </a:lnTo>
                      <a:lnTo>
                        <a:pt x="251" y="59"/>
                      </a:lnTo>
                      <a:lnTo>
                        <a:pt x="251" y="59"/>
                      </a:lnTo>
                      <a:lnTo>
                        <a:pt x="251" y="64"/>
                      </a:lnTo>
                      <a:lnTo>
                        <a:pt x="249" y="69"/>
                      </a:lnTo>
                      <a:lnTo>
                        <a:pt x="244" y="78"/>
                      </a:lnTo>
                      <a:lnTo>
                        <a:pt x="238" y="87"/>
                      </a:lnTo>
                      <a:lnTo>
                        <a:pt x="230" y="95"/>
                      </a:lnTo>
                      <a:lnTo>
                        <a:pt x="220" y="102"/>
                      </a:lnTo>
                      <a:lnTo>
                        <a:pt x="210" y="107"/>
                      </a:lnTo>
                      <a:lnTo>
                        <a:pt x="199" y="112"/>
                      </a:lnTo>
                      <a:lnTo>
                        <a:pt x="188" y="115"/>
                      </a:lnTo>
                      <a:lnTo>
                        <a:pt x="188" y="115"/>
                      </a:lnTo>
                      <a:close/>
                      <a:moveTo>
                        <a:pt x="170" y="112"/>
                      </a:moveTo>
                      <a:lnTo>
                        <a:pt x="170" y="112"/>
                      </a:lnTo>
                      <a:lnTo>
                        <a:pt x="170" y="112"/>
                      </a:lnTo>
                      <a:lnTo>
                        <a:pt x="172" y="112"/>
                      </a:lnTo>
                      <a:lnTo>
                        <a:pt x="173" y="114"/>
                      </a:lnTo>
                      <a:lnTo>
                        <a:pt x="173" y="118"/>
                      </a:lnTo>
                      <a:lnTo>
                        <a:pt x="173" y="118"/>
                      </a:lnTo>
                      <a:lnTo>
                        <a:pt x="181" y="113"/>
                      </a:lnTo>
                      <a:lnTo>
                        <a:pt x="192" y="108"/>
                      </a:lnTo>
                      <a:lnTo>
                        <a:pt x="204" y="102"/>
                      </a:lnTo>
                      <a:lnTo>
                        <a:pt x="217" y="95"/>
                      </a:lnTo>
                      <a:lnTo>
                        <a:pt x="217" y="95"/>
                      </a:lnTo>
                      <a:lnTo>
                        <a:pt x="223" y="90"/>
                      </a:lnTo>
                      <a:lnTo>
                        <a:pt x="229" y="83"/>
                      </a:lnTo>
                      <a:lnTo>
                        <a:pt x="235" y="75"/>
                      </a:lnTo>
                      <a:lnTo>
                        <a:pt x="240" y="66"/>
                      </a:lnTo>
                      <a:lnTo>
                        <a:pt x="242" y="62"/>
                      </a:lnTo>
                      <a:lnTo>
                        <a:pt x="243" y="57"/>
                      </a:lnTo>
                      <a:lnTo>
                        <a:pt x="243" y="52"/>
                      </a:lnTo>
                      <a:lnTo>
                        <a:pt x="242" y="46"/>
                      </a:lnTo>
                      <a:lnTo>
                        <a:pt x="240" y="40"/>
                      </a:lnTo>
                      <a:lnTo>
                        <a:pt x="238" y="35"/>
                      </a:lnTo>
                      <a:lnTo>
                        <a:pt x="234" y="28"/>
                      </a:lnTo>
                      <a:lnTo>
                        <a:pt x="229" y="22"/>
                      </a:lnTo>
                      <a:lnTo>
                        <a:pt x="229" y="22"/>
                      </a:lnTo>
                      <a:lnTo>
                        <a:pt x="225" y="19"/>
                      </a:lnTo>
                      <a:lnTo>
                        <a:pt x="221" y="16"/>
                      </a:lnTo>
                      <a:lnTo>
                        <a:pt x="216" y="14"/>
                      </a:lnTo>
                      <a:lnTo>
                        <a:pt x="211" y="12"/>
                      </a:lnTo>
                      <a:lnTo>
                        <a:pt x="206" y="12"/>
                      </a:lnTo>
                      <a:lnTo>
                        <a:pt x="200" y="12"/>
                      </a:lnTo>
                      <a:lnTo>
                        <a:pt x="194" y="13"/>
                      </a:lnTo>
                      <a:lnTo>
                        <a:pt x="188" y="14"/>
                      </a:lnTo>
                      <a:lnTo>
                        <a:pt x="181" y="17"/>
                      </a:lnTo>
                      <a:lnTo>
                        <a:pt x="175" y="20"/>
                      </a:lnTo>
                      <a:lnTo>
                        <a:pt x="169" y="25"/>
                      </a:lnTo>
                      <a:lnTo>
                        <a:pt x="164" y="30"/>
                      </a:lnTo>
                      <a:lnTo>
                        <a:pt x="158" y="37"/>
                      </a:lnTo>
                      <a:lnTo>
                        <a:pt x="153" y="44"/>
                      </a:lnTo>
                      <a:lnTo>
                        <a:pt x="149" y="53"/>
                      </a:lnTo>
                      <a:lnTo>
                        <a:pt x="145" y="62"/>
                      </a:lnTo>
                      <a:lnTo>
                        <a:pt x="145" y="62"/>
                      </a:lnTo>
                      <a:lnTo>
                        <a:pt x="142" y="71"/>
                      </a:lnTo>
                      <a:lnTo>
                        <a:pt x="141" y="80"/>
                      </a:lnTo>
                      <a:lnTo>
                        <a:pt x="141" y="89"/>
                      </a:lnTo>
                      <a:lnTo>
                        <a:pt x="142" y="98"/>
                      </a:lnTo>
                      <a:lnTo>
                        <a:pt x="142" y="98"/>
                      </a:lnTo>
                      <a:lnTo>
                        <a:pt x="152" y="99"/>
                      </a:lnTo>
                      <a:lnTo>
                        <a:pt x="160" y="101"/>
                      </a:lnTo>
                      <a:lnTo>
                        <a:pt x="164" y="104"/>
                      </a:lnTo>
                      <a:lnTo>
                        <a:pt x="167" y="106"/>
                      </a:lnTo>
                      <a:lnTo>
                        <a:pt x="169" y="109"/>
                      </a:lnTo>
                      <a:lnTo>
                        <a:pt x="170" y="112"/>
                      </a:lnTo>
                      <a:lnTo>
                        <a:pt x="170" y="112"/>
                      </a:lnTo>
                      <a:close/>
                      <a:moveTo>
                        <a:pt x="170" y="123"/>
                      </a:moveTo>
                      <a:lnTo>
                        <a:pt x="170" y="123"/>
                      </a:lnTo>
                      <a:lnTo>
                        <a:pt x="170" y="123"/>
                      </a:lnTo>
                      <a:lnTo>
                        <a:pt x="167" y="130"/>
                      </a:lnTo>
                      <a:lnTo>
                        <a:pt x="162" y="135"/>
                      </a:lnTo>
                      <a:lnTo>
                        <a:pt x="155" y="140"/>
                      </a:lnTo>
                      <a:lnTo>
                        <a:pt x="147" y="143"/>
                      </a:lnTo>
                      <a:lnTo>
                        <a:pt x="147" y="143"/>
                      </a:lnTo>
                      <a:lnTo>
                        <a:pt x="154" y="158"/>
                      </a:lnTo>
                      <a:lnTo>
                        <a:pt x="162" y="170"/>
                      </a:lnTo>
                      <a:lnTo>
                        <a:pt x="172" y="180"/>
                      </a:lnTo>
                      <a:lnTo>
                        <a:pt x="177" y="184"/>
                      </a:lnTo>
                      <a:lnTo>
                        <a:pt x="183" y="188"/>
                      </a:lnTo>
                      <a:lnTo>
                        <a:pt x="190" y="192"/>
                      </a:lnTo>
                      <a:lnTo>
                        <a:pt x="196" y="194"/>
                      </a:lnTo>
                      <a:lnTo>
                        <a:pt x="203" y="197"/>
                      </a:lnTo>
                      <a:lnTo>
                        <a:pt x="210" y="198"/>
                      </a:lnTo>
                      <a:lnTo>
                        <a:pt x="216" y="199"/>
                      </a:lnTo>
                      <a:lnTo>
                        <a:pt x="223" y="198"/>
                      </a:lnTo>
                      <a:lnTo>
                        <a:pt x="230" y="198"/>
                      </a:lnTo>
                      <a:lnTo>
                        <a:pt x="237" y="196"/>
                      </a:lnTo>
                      <a:lnTo>
                        <a:pt x="237" y="196"/>
                      </a:lnTo>
                      <a:lnTo>
                        <a:pt x="244" y="192"/>
                      </a:lnTo>
                      <a:lnTo>
                        <a:pt x="247" y="190"/>
                      </a:lnTo>
                      <a:lnTo>
                        <a:pt x="249" y="187"/>
                      </a:lnTo>
                      <a:lnTo>
                        <a:pt x="253" y="181"/>
                      </a:lnTo>
                      <a:lnTo>
                        <a:pt x="253" y="175"/>
                      </a:lnTo>
                      <a:lnTo>
                        <a:pt x="251" y="169"/>
                      </a:lnTo>
                      <a:lnTo>
                        <a:pt x="248" y="162"/>
                      </a:lnTo>
                      <a:lnTo>
                        <a:pt x="243" y="156"/>
                      </a:lnTo>
                      <a:lnTo>
                        <a:pt x="237" y="150"/>
                      </a:lnTo>
                      <a:lnTo>
                        <a:pt x="237" y="150"/>
                      </a:lnTo>
                      <a:lnTo>
                        <a:pt x="229" y="144"/>
                      </a:lnTo>
                      <a:lnTo>
                        <a:pt x="220" y="139"/>
                      </a:lnTo>
                      <a:lnTo>
                        <a:pt x="202" y="132"/>
                      </a:lnTo>
                      <a:lnTo>
                        <a:pt x="184" y="127"/>
                      </a:lnTo>
                      <a:lnTo>
                        <a:pt x="170" y="123"/>
                      </a:lnTo>
                      <a:lnTo>
                        <a:pt x="170" y="123"/>
                      </a:lnTo>
                      <a:close/>
                      <a:moveTo>
                        <a:pt x="142" y="147"/>
                      </a:moveTo>
                      <a:lnTo>
                        <a:pt x="142" y="147"/>
                      </a:lnTo>
                      <a:lnTo>
                        <a:pt x="142" y="147"/>
                      </a:lnTo>
                      <a:lnTo>
                        <a:pt x="125" y="147"/>
                      </a:lnTo>
                      <a:lnTo>
                        <a:pt x="125" y="147"/>
                      </a:lnTo>
                      <a:lnTo>
                        <a:pt x="117" y="152"/>
                      </a:lnTo>
                      <a:lnTo>
                        <a:pt x="111" y="158"/>
                      </a:lnTo>
                      <a:lnTo>
                        <a:pt x="106" y="166"/>
                      </a:lnTo>
                      <a:lnTo>
                        <a:pt x="101" y="174"/>
                      </a:lnTo>
                      <a:lnTo>
                        <a:pt x="96" y="183"/>
                      </a:lnTo>
                      <a:lnTo>
                        <a:pt x="92" y="192"/>
                      </a:lnTo>
                      <a:lnTo>
                        <a:pt x="89" y="202"/>
                      </a:lnTo>
                      <a:lnTo>
                        <a:pt x="86" y="214"/>
                      </a:lnTo>
                      <a:lnTo>
                        <a:pt x="86" y="214"/>
                      </a:lnTo>
                      <a:lnTo>
                        <a:pt x="86" y="220"/>
                      </a:lnTo>
                      <a:lnTo>
                        <a:pt x="87" y="225"/>
                      </a:lnTo>
                      <a:lnTo>
                        <a:pt x="89" y="230"/>
                      </a:lnTo>
                      <a:lnTo>
                        <a:pt x="92" y="234"/>
                      </a:lnTo>
                      <a:lnTo>
                        <a:pt x="95" y="237"/>
                      </a:lnTo>
                      <a:lnTo>
                        <a:pt x="98" y="239"/>
                      </a:lnTo>
                      <a:lnTo>
                        <a:pt x="103" y="243"/>
                      </a:lnTo>
                      <a:lnTo>
                        <a:pt x="103" y="243"/>
                      </a:lnTo>
                      <a:lnTo>
                        <a:pt x="109" y="244"/>
                      </a:lnTo>
                      <a:lnTo>
                        <a:pt x="114" y="243"/>
                      </a:lnTo>
                      <a:lnTo>
                        <a:pt x="120" y="241"/>
                      </a:lnTo>
                      <a:lnTo>
                        <a:pt x="125" y="237"/>
                      </a:lnTo>
                      <a:lnTo>
                        <a:pt x="130" y="231"/>
                      </a:lnTo>
                      <a:lnTo>
                        <a:pt x="134" y="225"/>
                      </a:lnTo>
                      <a:lnTo>
                        <a:pt x="138" y="219"/>
                      </a:lnTo>
                      <a:lnTo>
                        <a:pt x="142" y="210"/>
                      </a:lnTo>
                      <a:lnTo>
                        <a:pt x="142" y="210"/>
                      </a:lnTo>
                      <a:lnTo>
                        <a:pt x="145" y="197"/>
                      </a:lnTo>
                      <a:lnTo>
                        <a:pt x="146" y="184"/>
                      </a:lnTo>
                      <a:lnTo>
                        <a:pt x="146" y="170"/>
                      </a:lnTo>
                      <a:lnTo>
                        <a:pt x="145" y="156"/>
                      </a:lnTo>
                      <a:lnTo>
                        <a:pt x="145" y="156"/>
                      </a:lnTo>
                      <a:lnTo>
                        <a:pt x="143" y="154"/>
                      </a:lnTo>
                      <a:lnTo>
                        <a:pt x="142" y="152"/>
                      </a:lnTo>
                      <a:lnTo>
                        <a:pt x="142" y="147"/>
                      </a:lnTo>
                      <a:lnTo>
                        <a:pt x="142" y="147"/>
                      </a:lnTo>
                      <a:close/>
                      <a:moveTo>
                        <a:pt x="112" y="143"/>
                      </a:moveTo>
                      <a:lnTo>
                        <a:pt x="112" y="143"/>
                      </a:lnTo>
                      <a:lnTo>
                        <a:pt x="112" y="143"/>
                      </a:lnTo>
                      <a:lnTo>
                        <a:pt x="103" y="135"/>
                      </a:lnTo>
                      <a:lnTo>
                        <a:pt x="103" y="135"/>
                      </a:lnTo>
                      <a:lnTo>
                        <a:pt x="102" y="130"/>
                      </a:lnTo>
                      <a:lnTo>
                        <a:pt x="103" y="126"/>
                      </a:lnTo>
                      <a:lnTo>
                        <a:pt x="104" y="122"/>
                      </a:lnTo>
                      <a:lnTo>
                        <a:pt x="106" y="118"/>
                      </a:lnTo>
                      <a:lnTo>
                        <a:pt x="106" y="118"/>
                      </a:lnTo>
                      <a:lnTo>
                        <a:pt x="93" y="115"/>
                      </a:lnTo>
                      <a:lnTo>
                        <a:pt x="78" y="113"/>
                      </a:lnTo>
                      <a:lnTo>
                        <a:pt x="62" y="111"/>
                      </a:lnTo>
                      <a:lnTo>
                        <a:pt x="53" y="111"/>
                      </a:lnTo>
                      <a:lnTo>
                        <a:pt x="42" y="112"/>
                      </a:lnTo>
                      <a:lnTo>
                        <a:pt x="42" y="112"/>
                      </a:lnTo>
                      <a:lnTo>
                        <a:pt x="34" y="113"/>
                      </a:lnTo>
                      <a:lnTo>
                        <a:pt x="27" y="116"/>
                      </a:lnTo>
                      <a:lnTo>
                        <a:pt x="22" y="120"/>
                      </a:lnTo>
                      <a:lnTo>
                        <a:pt x="17" y="124"/>
                      </a:lnTo>
                      <a:lnTo>
                        <a:pt x="13" y="128"/>
                      </a:lnTo>
                      <a:lnTo>
                        <a:pt x="10" y="134"/>
                      </a:lnTo>
                      <a:lnTo>
                        <a:pt x="9" y="139"/>
                      </a:lnTo>
                      <a:lnTo>
                        <a:pt x="8" y="144"/>
                      </a:lnTo>
                      <a:lnTo>
                        <a:pt x="8" y="151"/>
                      </a:lnTo>
                      <a:lnTo>
                        <a:pt x="9" y="156"/>
                      </a:lnTo>
                      <a:lnTo>
                        <a:pt x="11" y="161"/>
                      </a:lnTo>
                      <a:lnTo>
                        <a:pt x="14" y="166"/>
                      </a:lnTo>
                      <a:lnTo>
                        <a:pt x="18" y="169"/>
                      </a:lnTo>
                      <a:lnTo>
                        <a:pt x="22" y="173"/>
                      </a:lnTo>
                      <a:lnTo>
                        <a:pt x="28" y="175"/>
                      </a:lnTo>
                      <a:lnTo>
                        <a:pt x="34" y="176"/>
                      </a:lnTo>
                      <a:lnTo>
                        <a:pt x="34" y="176"/>
                      </a:lnTo>
                      <a:lnTo>
                        <a:pt x="41" y="175"/>
                      </a:lnTo>
                      <a:lnTo>
                        <a:pt x="48" y="174"/>
                      </a:lnTo>
                      <a:lnTo>
                        <a:pt x="63" y="170"/>
                      </a:lnTo>
                      <a:lnTo>
                        <a:pt x="75" y="165"/>
                      </a:lnTo>
                      <a:lnTo>
                        <a:pt x="86" y="159"/>
                      </a:lnTo>
                      <a:lnTo>
                        <a:pt x="86" y="159"/>
                      </a:lnTo>
                      <a:lnTo>
                        <a:pt x="101" y="150"/>
                      </a:lnTo>
                      <a:lnTo>
                        <a:pt x="112" y="143"/>
                      </a:lnTo>
                      <a:lnTo>
                        <a:pt x="112" y="143"/>
                      </a:lnTo>
                      <a:close/>
                      <a:moveTo>
                        <a:pt x="106" y="118"/>
                      </a:moveTo>
                      <a:lnTo>
                        <a:pt x="106" y="118"/>
                      </a:lnTo>
                      <a:lnTo>
                        <a:pt x="106" y="118"/>
                      </a:lnTo>
                      <a:lnTo>
                        <a:pt x="111" y="112"/>
                      </a:lnTo>
                      <a:lnTo>
                        <a:pt x="117" y="107"/>
                      </a:lnTo>
                      <a:lnTo>
                        <a:pt x="124" y="103"/>
                      </a:lnTo>
                      <a:lnTo>
                        <a:pt x="130" y="100"/>
                      </a:lnTo>
                      <a:lnTo>
                        <a:pt x="130" y="100"/>
                      </a:lnTo>
                      <a:lnTo>
                        <a:pt x="133" y="100"/>
                      </a:lnTo>
                      <a:lnTo>
                        <a:pt x="133" y="100"/>
                      </a:lnTo>
                      <a:lnTo>
                        <a:pt x="125" y="83"/>
                      </a:lnTo>
                      <a:lnTo>
                        <a:pt x="125" y="83"/>
                      </a:lnTo>
                      <a:lnTo>
                        <a:pt x="121" y="66"/>
                      </a:lnTo>
                      <a:lnTo>
                        <a:pt x="119" y="59"/>
                      </a:lnTo>
                      <a:lnTo>
                        <a:pt x="115" y="51"/>
                      </a:lnTo>
                      <a:lnTo>
                        <a:pt x="110" y="45"/>
                      </a:lnTo>
                      <a:lnTo>
                        <a:pt x="105" y="38"/>
                      </a:lnTo>
                      <a:lnTo>
                        <a:pt x="97" y="31"/>
                      </a:lnTo>
                      <a:lnTo>
                        <a:pt x="86" y="25"/>
                      </a:lnTo>
                      <a:lnTo>
                        <a:pt x="86" y="25"/>
                      </a:lnTo>
                      <a:lnTo>
                        <a:pt x="83" y="24"/>
                      </a:lnTo>
                      <a:lnTo>
                        <a:pt x="80" y="24"/>
                      </a:lnTo>
                      <a:lnTo>
                        <a:pt x="73" y="26"/>
                      </a:lnTo>
                      <a:lnTo>
                        <a:pt x="66" y="30"/>
                      </a:lnTo>
                      <a:lnTo>
                        <a:pt x="59" y="35"/>
                      </a:lnTo>
                      <a:lnTo>
                        <a:pt x="56" y="39"/>
                      </a:lnTo>
                      <a:lnTo>
                        <a:pt x="54" y="43"/>
                      </a:lnTo>
                      <a:lnTo>
                        <a:pt x="53" y="47"/>
                      </a:lnTo>
                      <a:lnTo>
                        <a:pt x="52" y="52"/>
                      </a:lnTo>
                      <a:lnTo>
                        <a:pt x="52" y="57"/>
                      </a:lnTo>
                      <a:lnTo>
                        <a:pt x="53" y="62"/>
                      </a:lnTo>
                      <a:lnTo>
                        <a:pt x="55" y="68"/>
                      </a:lnTo>
                      <a:lnTo>
                        <a:pt x="58" y="74"/>
                      </a:lnTo>
                      <a:lnTo>
                        <a:pt x="58" y="74"/>
                      </a:lnTo>
                      <a:lnTo>
                        <a:pt x="69" y="88"/>
                      </a:lnTo>
                      <a:lnTo>
                        <a:pt x="80" y="99"/>
                      </a:lnTo>
                      <a:lnTo>
                        <a:pt x="85" y="104"/>
                      </a:lnTo>
                      <a:lnTo>
                        <a:pt x="92" y="109"/>
                      </a:lnTo>
                      <a:lnTo>
                        <a:pt x="98" y="113"/>
                      </a:lnTo>
                      <a:lnTo>
                        <a:pt x="106" y="118"/>
                      </a:lnTo>
                      <a:lnTo>
                        <a:pt x="106" y="118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5" name="Freeform 176"/>
                <p:cNvSpPr/>
                <p:nvPr/>
              </p:nvSpPr>
              <p:spPr bwMode="auto">
                <a:xfrm>
                  <a:off x="7055209" y="2991544"/>
                  <a:ext cx="85725" cy="90487"/>
                </a:xfrm>
                <a:custGeom>
                  <a:avLst/>
                  <a:gdLst>
                    <a:gd name="T0" fmla="*/ 84 w 107"/>
                    <a:gd name="T1" fmla="*/ 9 h 114"/>
                    <a:gd name="T2" fmla="*/ 56 w 107"/>
                    <a:gd name="T3" fmla="*/ 10 h 114"/>
                    <a:gd name="T4" fmla="*/ 35 w 107"/>
                    <a:gd name="T5" fmla="*/ 19 h 114"/>
                    <a:gd name="T6" fmla="*/ 21 w 107"/>
                    <a:gd name="T7" fmla="*/ 35 h 114"/>
                    <a:gd name="T8" fmla="*/ 16 w 107"/>
                    <a:gd name="T9" fmla="*/ 56 h 114"/>
                    <a:gd name="T10" fmla="*/ 22 w 107"/>
                    <a:gd name="T11" fmla="*/ 80 h 114"/>
                    <a:gd name="T12" fmla="*/ 31 w 107"/>
                    <a:gd name="T13" fmla="*/ 93 h 114"/>
                    <a:gd name="T14" fmla="*/ 53 w 107"/>
                    <a:gd name="T15" fmla="*/ 102 h 114"/>
                    <a:gd name="T16" fmla="*/ 74 w 107"/>
                    <a:gd name="T17" fmla="*/ 100 h 114"/>
                    <a:gd name="T18" fmla="*/ 91 w 107"/>
                    <a:gd name="T19" fmla="*/ 89 h 114"/>
                    <a:gd name="T20" fmla="*/ 99 w 107"/>
                    <a:gd name="T21" fmla="*/ 70 h 114"/>
                    <a:gd name="T22" fmla="*/ 94 w 107"/>
                    <a:gd name="T23" fmla="*/ 55 h 114"/>
                    <a:gd name="T24" fmla="*/ 83 w 107"/>
                    <a:gd name="T25" fmla="*/ 41 h 114"/>
                    <a:gd name="T26" fmla="*/ 64 w 107"/>
                    <a:gd name="T27" fmla="*/ 35 h 114"/>
                    <a:gd name="T28" fmla="*/ 50 w 107"/>
                    <a:gd name="T29" fmla="*/ 36 h 114"/>
                    <a:gd name="T30" fmla="*/ 44 w 107"/>
                    <a:gd name="T31" fmla="*/ 39 h 114"/>
                    <a:gd name="T32" fmla="*/ 37 w 107"/>
                    <a:gd name="T33" fmla="*/ 50 h 114"/>
                    <a:gd name="T34" fmla="*/ 42 w 107"/>
                    <a:gd name="T35" fmla="*/ 66 h 114"/>
                    <a:gd name="T36" fmla="*/ 52 w 107"/>
                    <a:gd name="T37" fmla="*/ 77 h 114"/>
                    <a:gd name="T38" fmla="*/ 67 w 107"/>
                    <a:gd name="T39" fmla="*/ 80 h 114"/>
                    <a:gd name="T40" fmla="*/ 74 w 107"/>
                    <a:gd name="T41" fmla="*/ 78 h 114"/>
                    <a:gd name="T42" fmla="*/ 78 w 107"/>
                    <a:gd name="T43" fmla="*/ 69 h 114"/>
                    <a:gd name="T44" fmla="*/ 75 w 107"/>
                    <a:gd name="T45" fmla="*/ 64 h 114"/>
                    <a:gd name="T46" fmla="*/ 69 w 107"/>
                    <a:gd name="T47" fmla="*/ 63 h 114"/>
                    <a:gd name="T48" fmla="*/ 63 w 107"/>
                    <a:gd name="T49" fmla="*/ 66 h 114"/>
                    <a:gd name="T50" fmla="*/ 60 w 107"/>
                    <a:gd name="T51" fmla="*/ 60 h 114"/>
                    <a:gd name="T52" fmla="*/ 68 w 107"/>
                    <a:gd name="T53" fmla="*/ 54 h 114"/>
                    <a:gd name="T54" fmla="*/ 77 w 107"/>
                    <a:gd name="T55" fmla="*/ 58 h 114"/>
                    <a:gd name="T56" fmla="*/ 84 w 107"/>
                    <a:gd name="T57" fmla="*/ 65 h 114"/>
                    <a:gd name="T58" fmla="*/ 84 w 107"/>
                    <a:gd name="T59" fmla="*/ 74 h 114"/>
                    <a:gd name="T60" fmla="*/ 78 w 107"/>
                    <a:gd name="T61" fmla="*/ 82 h 114"/>
                    <a:gd name="T62" fmla="*/ 68 w 107"/>
                    <a:gd name="T63" fmla="*/ 87 h 114"/>
                    <a:gd name="T64" fmla="*/ 53 w 107"/>
                    <a:gd name="T65" fmla="*/ 85 h 114"/>
                    <a:gd name="T66" fmla="*/ 43 w 107"/>
                    <a:gd name="T67" fmla="*/ 80 h 114"/>
                    <a:gd name="T68" fmla="*/ 30 w 107"/>
                    <a:gd name="T69" fmla="*/ 60 h 114"/>
                    <a:gd name="T70" fmla="*/ 28 w 107"/>
                    <a:gd name="T71" fmla="*/ 53 h 114"/>
                    <a:gd name="T72" fmla="*/ 32 w 107"/>
                    <a:gd name="T73" fmla="*/ 39 h 114"/>
                    <a:gd name="T74" fmla="*/ 51 w 107"/>
                    <a:gd name="T75" fmla="*/ 26 h 114"/>
                    <a:gd name="T76" fmla="*/ 68 w 107"/>
                    <a:gd name="T77" fmla="*/ 25 h 114"/>
                    <a:gd name="T78" fmla="*/ 86 w 107"/>
                    <a:gd name="T79" fmla="*/ 32 h 114"/>
                    <a:gd name="T80" fmla="*/ 99 w 107"/>
                    <a:gd name="T81" fmla="*/ 44 h 114"/>
                    <a:gd name="T82" fmla="*/ 103 w 107"/>
                    <a:gd name="T83" fmla="*/ 55 h 114"/>
                    <a:gd name="T84" fmla="*/ 107 w 107"/>
                    <a:gd name="T85" fmla="*/ 72 h 114"/>
                    <a:gd name="T86" fmla="*/ 102 w 107"/>
                    <a:gd name="T87" fmla="*/ 89 h 114"/>
                    <a:gd name="T88" fmla="*/ 91 w 107"/>
                    <a:gd name="T89" fmla="*/ 100 h 114"/>
                    <a:gd name="T90" fmla="*/ 69 w 107"/>
                    <a:gd name="T91" fmla="*/ 112 h 114"/>
                    <a:gd name="T92" fmla="*/ 53 w 107"/>
                    <a:gd name="T93" fmla="*/ 112 h 114"/>
                    <a:gd name="T94" fmla="*/ 33 w 107"/>
                    <a:gd name="T95" fmla="*/ 107 h 114"/>
                    <a:gd name="T96" fmla="*/ 12 w 107"/>
                    <a:gd name="T97" fmla="*/ 89 h 114"/>
                    <a:gd name="T98" fmla="*/ 2 w 107"/>
                    <a:gd name="T99" fmla="*/ 63 h 114"/>
                    <a:gd name="T100" fmla="*/ 1 w 107"/>
                    <a:gd name="T101" fmla="*/ 43 h 114"/>
                    <a:gd name="T102" fmla="*/ 12 w 107"/>
                    <a:gd name="T103" fmla="*/ 20 h 114"/>
                    <a:gd name="T104" fmla="*/ 32 w 107"/>
                    <a:gd name="T105" fmla="*/ 5 h 114"/>
                    <a:gd name="T106" fmla="*/ 57 w 107"/>
                    <a:gd name="T107" fmla="*/ 0 h 114"/>
                    <a:gd name="T108" fmla="*/ 82 w 107"/>
                    <a:gd name="T109" fmla="*/ 3 h 114"/>
                    <a:gd name="T110" fmla="*/ 94 w 107"/>
                    <a:gd name="T111" fmla="*/ 1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114">
                      <a:moveTo>
                        <a:pt x="94" y="11"/>
                      </a:moveTo>
                      <a:lnTo>
                        <a:pt x="94" y="11"/>
                      </a:lnTo>
                      <a:lnTo>
                        <a:pt x="84" y="9"/>
                      </a:lnTo>
                      <a:lnTo>
                        <a:pt x="75" y="8"/>
                      </a:lnTo>
                      <a:lnTo>
                        <a:pt x="66" y="9"/>
                      </a:lnTo>
                      <a:lnTo>
                        <a:pt x="56" y="10"/>
                      </a:lnTo>
                      <a:lnTo>
                        <a:pt x="48" y="12"/>
                      </a:lnTo>
                      <a:lnTo>
                        <a:pt x="41" y="15"/>
                      </a:lnTo>
                      <a:lnTo>
                        <a:pt x="35" y="19"/>
                      </a:lnTo>
                      <a:lnTo>
                        <a:pt x="30" y="24"/>
                      </a:lnTo>
                      <a:lnTo>
                        <a:pt x="25" y="29"/>
                      </a:lnTo>
                      <a:lnTo>
                        <a:pt x="21" y="35"/>
                      </a:lnTo>
                      <a:lnTo>
                        <a:pt x="18" y="41"/>
                      </a:lnTo>
                      <a:lnTo>
                        <a:pt x="17" y="49"/>
                      </a:lnTo>
                      <a:lnTo>
                        <a:pt x="16" y="56"/>
                      </a:lnTo>
                      <a:lnTo>
                        <a:pt x="17" y="64"/>
                      </a:lnTo>
                      <a:lnTo>
                        <a:pt x="19" y="72"/>
                      </a:lnTo>
                      <a:lnTo>
                        <a:pt x="22" y="80"/>
                      </a:lnTo>
                      <a:lnTo>
                        <a:pt x="22" y="80"/>
                      </a:lnTo>
                      <a:lnTo>
                        <a:pt x="26" y="87"/>
                      </a:lnTo>
                      <a:lnTo>
                        <a:pt x="31" y="93"/>
                      </a:lnTo>
                      <a:lnTo>
                        <a:pt x="38" y="97"/>
                      </a:lnTo>
                      <a:lnTo>
                        <a:pt x="45" y="100"/>
                      </a:lnTo>
                      <a:lnTo>
                        <a:pt x="53" y="102"/>
                      </a:lnTo>
                      <a:lnTo>
                        <a:pt x="60" y="103"/>
                      </a:lnTo>
                      <a:lnTo>
                        <a:pt x="68" y="102"/>
                      </a:lnTo>
                      <a:lnTo>
                        <a:pt x="74" y="100"/>
                      </a:lnTo>
                      <a:lnTo>
                        <a:pt x="74" y="100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5" y="83"/>
                      </a:lnTo>
                      <a:lnTo>
                        <a:pt x="98" y="76"/>
                      </a:lnTo>
                      <a:lnTo>
                        <a:pt x="99" y="70"/>
                      </a:lnTo>
                      <a:lnTo>
                        <a:pt x="99" y="65"/>
                      </a:lnTo>
                      <a:lnTo>
                        <a:pt x="97" y="59"/>
                      </a:lnTo>
                      <a:lnTo>
                        <a:pt x="94" y="55"/>
                      </a:lnTo>
                      <a:lnTo>
                        <a:pt x="94" y="55"/>
                      </a:lnTo>
                      <a:lnTo>
                        <a:pt x="89" y="47"/>
                      </a:lnTo>
                      <a:lnTo>
                        <a:pt x="83" y="41"/>
                      </a:lnTo>
                      <a:lnTo>
                        <a:pt x="77" y="37"/>
                      </a:lnTo>
                      <a:lnTo>
                        <a:pt x="71" y="35"/>
                      </a:lnTo>
                      <a:lnTo>
                        <a:pt x="64" y="35"/>
                      </a:lnTo>
                      <a:lnTo>
                        <a:pt x="58" y="35"/>
                      </a:lnTo>
                      <a:lnTo>
                        <a:pt x="53" y="35"/>
                      </a:lnTo>
                      <a:lnTo>
                        <a:pt x="50" y="36"/>
                      </a:lnTo>
                      <a:lnTo>
                        <a:pt x="50" y="36"/>
                      </a:lnTo>
                      <a:lnTo>
                        <a:pt x="48" y="37"/>
                      </a:lnTo>
                      <a:lnTo>
                        <a:pt x="44" y="39"/>
                      </a:lnTo>
                      <a:lnTo>
                        <a:pt x="41" y="41"/>
                      </a:lnTo>
                      <a:lnTo>
                        <a:pt x="38" y="44"/>
                      </a:lnTo>
                      <a:lnTo>
                        <a:pt x="37" y="50"/>
                      </a:lnTo>
                      <a:lnTo>
                        <a:pt x="36" y="54"/>
                      </a:lnTo>
                      <a:lnTo>
                        <a:pt x="38" y="60"/>
                      </a:lnTo>
                      <a:lnTo>
                        <a:pt x="42" y="66"/>
                      </a:lnTo>
                      <a:lnTo>
                        <a:pt x="42" y="66"/>
                      </a:lnTo>
                      <a:lnTo>
                        <a:pt x="47" y="72"/>
                      </a:lnTo>
                      <a:lnTo>
                        <a:pt x="52" y="77"/>
                      </a:lnTo>
                      <a:lnTo>
                        <a:pt x="57" y="79"/>
                      </a:lnTo>
                      <a:lnTo>
                        <a:pt x="63" y="80"/>
                      </a:lnTo>
                      <a:lnTo>
                        <a:pt x="67" y="80"/>
                      </a:lnTo>
                      <a:lnTo>
                        <a:pt x="70" y="80"/>
                      </a:lnTo>
                      <a:lnTo>
                        <a:pt x="74" y="78"/>
                      </a:lnTo>
                      <a:lnTo>
                        <a:pt x="74" y="78"/>
                      </a:lnTo>
                      <a:lnTo>
                        <a:pt x="76" y="75"/>
                      </a:lnTo>
                      <a:lnTo>
                        <a:pt x="78" y="72"/>
                      </a:lnTo>
                      <a:lnTo>
                        <a:pt x="78" y="69"/>
                      </a:lnTo>
                      <a:lnTo>
                        <a:pt x="77" y="66"/>
                      </a:lnTo>
                      <a:lnTo>
                        <a:pt x="77" y="66"/>
                      </a:lnTo>
                      <a:lnTo>
                        <a:pt x="75" y="64"/>
                      </a:lnTo>
                      <a:lnTo>
                        <a:pt x="73" y="62"/>
                      </a:lnTo>
                      <a:lnTo>
                        <a:pt x="71" y="62"/>
                      </a:lnTo>
                      <a:lnTo>
                        <a:pt x="69" y="63"/>
                      </a:lnTo>
                      <a:lnTo>
                        <a:pt x="65" y="65"/>
                      </a:lnTo>
                      <a:lnTo>
                        <a:pt x="63" y="66"/>
                      </a:lnTo>
                      <a:lnTo>
                        <a:pt x="63" y="66"/>
                      </a:lnTo>
                      <a:lnTo>
                        <a:pt x="60" y="65"/>
                      </a:lnTo>
                      <a:lnTo>
                        <a:pt x="60" y="63"/>
                      </a:lnTo>
                      <a:lnTo>
                        <a:pt x="60" y="60"/>
                      </a:lnTo>
                      <a:lnTo>
                        <a:pt x="61" y="58"/>
                      </a:lnTo>
                      <a:lnTo>
                        <a:pt x="65" y="55"/>
                      </a:lnTo>
                      <a:lnTo>
                        <a:pt x="68" y="54"/>
                      </a:lnTo>
                      <a:lnTo>
                        <a:pt x="72" y="55"/>
                      </a:lnTo>
                      <a:lnTo>
                        <a:pt x="77" y="58"/>
                      </a:lnTo>
                      <a:lnTo>
                        <a:pt x="77" y="58"/>
                      </a:lnTo>
                      <a:lnTo>
                        <a:pt x="80" y="60"/>
                      </a:lnTo>
                      <a:lnTo>
                        <a:pt x="83" y="63"/>
                      </a:lnTo>
                      <a:lnTo>
                        <a:pt x="84" y="65"/>
                      </a:lnTo>
                      <a:lnTo>
                        <a:pt x="85" y="68"/>
                      </a:lnTo>
                      <a:lnTo>
                        <a:pt x="85" y="71"/>
                      </a:lnTo>
                      <a:lnTo>
                        <a:pt x="84" y="74"/>
                      </a:lnTo>
                      <a:lnTo>
                        <a:pt x="83" y="77"/>
                      </a:lnTo>
                      <a:lnTo>
                        <a:pt x="81" y="80"/>
                      </a:lnTo>
                      <a:lnTo>
                        <a:pt x="78" y="82"/>
                      </a:lnTo>
                      <a:lnTo>
                        <a:pt x="75" y="84"/>
                      </a:lnTo>
                      <a:lnTo>
                        <a:pt x="72" y="86"/>
                      </a:lnTo>
                      <a:lnTo>
                        <a:pt x="68" y="87"/>
                      </a:lnTo>
                      <a:lnTo>
                        <a:pt x="63" y="87"/>
                      </a:lnTo>
                      <a:lnTo>
                        <a:pt x="58" y="87"/>
                      </a:lnTo>
                      <a:lnTo>
                        <a:pt x="53" y="85"/>
                      </a:lnTo>
                      <a:lnTo>
                        <a:pt x="47" y="83"/>
                      </a:lnTo>
                      <a:lnTo>
                        <a:pt x="47" y="83"/>
                      </a:lnTo>
                      <a:lnTo>
                        <a:pt x="43" y="80"/>
                      </a:lnTo>
                      <a:lnTo>
                        <a:pt x="38" y="74"/>
                      </a:lnTo>
                      <a:lnTo>
                        <a:pt x="33" y="67"/>
                      </a:lnTo>
                      <a:lnTo>
                        <a:pt x="30" y="60"/>
                      </a:lnTo>
                      <a:lnTo>
                        <a:pt x="30" y="60"/>
                      </a:lnTo>
                      <a:lnTo>
                        <a:pt x="29" y="57"/>
                      </a:lnTo>
                      <a:lnTo>
                        <a:pt x="28" y="53"/>
                      </a:lnTo>
                      <a:lnTo>
                        <a:pt x="29" y="50"/>
                      </a:lnTo>
                      <a:lnTo>
                        <a:pt x="29" y="46"/>
                      </a:lnTo>
                      <a:lnTo>
                        <a:pt x="32" y="39"/>
                      </a:lnTo>
                      <a:lnTo>
                        <a:pt x="37" y="34"/>
                      </a:lnTo>
                      <a:lnTo>
                        <a:pt x="43" y="29"/>
                      </a:lnTo>
                      <a:lnTo>
                        <a:pt x="51" y="26"/>
                      </a:lnTo>
                      <a:lnTo>
                        <a:pt x="59" y="25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5" y="26"/>
                      </a:lnTo>
                      <a:lnTo>
                        <a:pt x="81" y="29"/>
                      </a:lnTo>
                      <a:lnTo>
                        <a:pt x="86" y="32"/>
                      </a:lnTo>
                      <a:lnTo>
                        <a:pt x="91" y="35"/>
                      </a:lnTo>
                      <a:lnTo>
                        <a:pt x="95" y="39"/>
                      </a:lnTo>
                      <a:lnTo>
                        <a:pt x="99" y="44"/>
                      </a:lnTo>
                      <a:lnTo>
                        <a:pt x="101" y="49"/>
                      </a:lnTo>
                      <a:lnTo>
                        <a:pt x="103" y="55"/>
                      </a:lnTo>
                      <a:lnTo>
                        <a:pt x="103" y="55"/>
                      </a:lnTo>
                      <a:lnTo>
                        <a:pt x="105" y="60"/>
                      </a:lnTo>
                      <a:lnTo>
                        <a:pt x="106" y="66"/>
                      </a:lnTo>
                      <a:lnTo>
                        <a:pt x="107" y="72"/>
                      </a:lnTo>
                      <a:lnTo>
                        <a:pt x="107" y="78"/>
                      </a:lnTo>
                      <a:lnTo>
                        <a:pt x="105" y="83"/>
                      </a:lnTo>
                      <a:lnTo>
                        <a:pt x="102" y="89"/>
                      </a:lnTo>
                      <a:lnTo>
                        <a:pt x="98" y="95"/>
                      </a:lnTo>
                      <a:lnTo>
                        <a:pt x="91" y="100"/>
                      </a:lnTo>
                      <a:lnTo>
                        <a:pt x="91" y="100"/>
                      </a:lnTo>
                      <a:lnTo>
                        <a:pt x="83" y="106"/>
                      </a:lnTo>
                      <a:lnTo>
                        <a:pt x="74" y="110"/>
                      </a:lnTo>
                      <a:lnTo>
                        <a:pt x="69" y="112"/>
                      </a:lnTo>
                      <a:lnTo>
                        <a:pt x="64" y="114"/>
                      </a:lnTo>
                      <a:lnTo>
                        <a:pt x="58" y="114"/>
                      </a:lnTo>
                      <a:lnTo>
                        <a:pt x="53" y="112"/>
                      </a:lnTo>
                      <a:lnTo>
                        <a:pt x="53" y="112"/>
                      </a:lnTo>
                      <a:lnTo>
                        <a:pt x="42" y="110"/>
                      </a:lnTo>
                      <a:lnTo>
                        <a:pt x="33" y="107"/>
                      </a:lnTo>
                      <a:lnTo>
                        <a:pt x="24" y="102"/>
                      </a:lnTo>
                      <a:lnTo>
                        <a:pt x="18" y="96"/>
                      </a:lnTo>
                      <a:lnTo>
                        <a:pt x="12" y="89"/>
                      </a:lnTo>
                      <a:lnTo>
                        <a:pt x="8" y="81"/>
                      </a:lnTo>
                      <a:lnTo>
                        <a:pt x="4" y="73"/>
                      </a:lnTo>
                      <a:lnTo>
                        <a:pt x="2" y="63"/>
                      </a:lnTo>
                      <a:lnTo>
                        <a:pt x="2" y="63"/>
                      </a:lnTo>
                      <a:lnTo>
                        <a:pt x="0" y="53"/>
                      </a:lnTo>
                      <a:lnTo>
                        <a:pt x="1" y="43"/>
                      </a:lnTo>
                      <a:lnTo>
                        <a:pt x="3" y="34"/>
                      </a:lnTo>
                      <a:lnTo>
                        <a:pt x="7" y="26"/>
                      </a:lnTo>
                      <a:lnTo>
                        <a:pt x="12" y="20"/>
                      </a:lnTo>
                      <a:lnTo>
                        <a:pt x="18" y="14"/>
                      </a:lnTo>
                      <a:lnTo>
                        <a:pt x="25" y="9"/>
                      </a:lnTo>
                      <a:lnTo>
                        <a:pt x="32" y="5"/>
                      </a:lnTo>
                      <a:lnTo>
                        <a:pt x="40" y="2"/>
                      </a:lnTo>
                      <a:lnTo>
                        <a:pt x="49" y="1"/>
                      </a:lnTo>
                      <a:lnTo>
                        <a:pt x="57" y="0"/>
                      </a:lnTo>
                      <a:lnTo>
                        <a:pt x="66" y="0"/>
                      </a:lnTo>
                      <a:lnTo>
                        <a:pt x="74" y="1"/>
                      </a:lnTo>
                      <a:lnTo>
                        <a:pt x="82" y="3"/>
                      </a:lnTo>
                      <a:lnTo>
                        <a:pt x="88" y="6"/>
                      </a:lnTo>
                      <a:lnTo>
                        <a:pt x="94" y="11"/>
                      </a:lnTo>
                      <a:lnTo>
                        <a:pt x="94" y="11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6" name="Freeform 177"/>
                <p:cNvSpPr/>
                <p:nvPr/>
              </p:nvSpPr>
              <p:spPr bwMode="auto">
                <a:xfrm>
                  <a:off x="7275871" y="3023294"/>
                  <a:ext cx="58737" cy="71437"/>
                </a:xfrm>
                <a:custGeom>
                  <a:avLst/>
                  <a:gdLst>
                    <a:gd name="T0" fmla="*/ 69 w 74"/>
                    <a:gd name="T1" fmla="*/ 68 h 91"/>
                    <a:gd name="T2" fmla="*/ 68 w 74"/>
                    <a:gd name="T3" fmla="*/ 46 h 91"/>
                    <a:gd name="T4" fmla="*/ 62 w 74"/>
                    <a:gd name="T5" fmla="*/ 28 h 91"/>
                    <a:gd name="T6" fmla="*/ 51 w 74"/>
                    <a:gd name="T7" fmla="*/ 17 h 91"/>
                    <a:gd name="T8" fmla="*/ 37 w 74"/>
                    <a:gd name="T9" fmla="*/ 13 h 91"/>
                    <a:gd name="T10" fmla="*/ 21 w 74"/>
                    <a:gd name="T11" fmla="*/ 20 h 91"/>
                    <a:gd name="T12" fmla="*/ 12 w 74"/>
                    <a:gd name="T13" fmla="*/ 28 h 91"/>
                    <a:gd name="T14" fmla="*/ 6 w 74"/>
                    <a:gd name="T15" fmla="*/ 46 h 91"/>
                    <a:gd name="T16" fmla="*/ 9 w 74"/>
                    <a:gd name="T17" fmla="*/ 62 h 91"/>
                    <a:gd name="T18" fmla="*/ 16 w 74"/>
                    <a:gd name="T19" fmla="*/ 78 h 91"/>
                    <a:gd name="T20" fmla="*/ 28 w 74"/>
                    <a:gd name="T21" fmla="*/ 85 h 91"/>
                    <a:gd name="T22" fmla="*/ 38 w 74"/>
                    <a:gd name="T23" fmla="*/ 81 h 91"/>
                    <a:gd name="T24" fmla="*/ 47 w 74"/>
                    <a:gd name="T25" fmla="*/ 70 h 91"/>
                    <a:gd name="T26" fmla="*/ 51 w 74"/>
                    <a:gd name="T27" fmla="*/ 54 h 91"/>
                    <a:gd name="T28" fmla="*/ 49 w 74"/>
                    <a:gd name="T29" fmla="*/ 42 h 91"/>
                    <a:gd name="T30" fmla="*/ 46 w 74"/>
                    <a:gd name="T31" fmla="*/ 35 h 91"/>
                    <a:gd name="T32" fmla="*/ 37 w 74"/>
                    <a:gd name="T33" fmla="*/ 32 h 91"/>
                    <a:gd name="T34" fmla="*/ 29 w 74"/>
                    <a:gd name="T35" fmla="*/ 37 h 91"/>
                    <a:gd name="T36" fmla="*/ 21 w 74"/>
                    <a:gd name="T37" fmla="*/ 49 h 91"/>
                    <a:gd name="T38" fmla="*/ 21 w 74"/>
                    <a:gd name="T39" fmla="*/ 59 h 91"/>
                    <a:gd name="T40" fmla="*/ 28 w 74"/>
                    <a:gd name="T41" fmla="*/ 66 h 91"/>
                    <a:gd name="T42" fmla="*/ 32 w 74"/>
                    <a:gd name="T43" fmla="*/ 65 h 91"/>
                    <a:gd name="T44" fmla="*/ 32 w 74"/>
                    <a:gd name="T45" fmla="*/ 54 h 91"/>
                    <a:gd name="T46" fmla="*/ 34 w 74"/>
                    <a:gd name="T47" fmla="*/ 52 h 91"/>
                    <a:gd name="T48" fmla="*/ 38 w 74"/>
                    <a:gd name="T49" fmla="*/ 55 h 91"/>
                    <a:gd name="T50" fmla="*/ 38 w 74"/>
                    <a:gd name="T51" fmla="*/ 65 h 91"/>
                    <a:gd name="T52" fmla="*/ 34 w 74"/>
                    <a:gd name="T53" fmla="*/ 70 h 91"/>
                    <a:gd name="T54" fmla="*/ 28 w 74"/>
                    <a:gd name="T55" fmla="*/ 72 h 91"/>
                    <a:gd name="T56" fmla="*/ 19 w 74"/>
                    <a:gd name="T57" fmla="*/ 64 h 91"/>
                    <a:gd name="T58" fmla="*/ 19 w 74"/>
                    <a:gd name="T59" fmla="*/ 47 h 91"/>
                    <a:gd name="T60" fmla="*/ 22 w 74"/>
                    <a:gd name="T61" fmla="*/ 38 h 91"/>
                    <a:gd name="T62" fmla="*/ 35 w 74"/>
                    <a:gd name="T63" fmla="*/ 25 h 91"/>
                    <a:gd name="T64" fmla="*/ 44 w 74"/>
                    <a:gd name="T65" fmla="*/ 25 h 91"/>
                    <a:gd name="T66" fmla="*/ 56 w 74"/>
                    <a:gd name="T67" fmla="*/ 36 h 91"/>
                    <a:gd name="T68" fmla="*/ 59 w 74"/>
                    <a:gd name="T69" fmla="*/ 57 h 91"/>
                    <a:gd name="T70" fmla="*/ 57 w 74"/>
                    <a:gd name="T71" fmla="*/ 67 h 91"/>
                    <a:gd name="T72" fmla="*/ 47 w 74"/>
                    <a:gd name="T73" fmla="*/ 84 h 91"/>
                    <a:gd name="T74" fmla="*/ 32 w 74"/>
                    <a:gd name="T75" fmla="*/ 91 h 91"/>
                    <a:gd name="T76" fmla="*/ 19 w 74"/>
                    <a:gd name="T77" fmla="*/ 90 h 91"/>
                    <a:gd name="T78" fmla="*/ 6 w 74"/>
                    <a:gd name="T79" fmla="*/ 78 h 91"/>
                    <a:gd name="T80" fmla="*/ 0 w 74"/>
                    <a:gd name="T81" fmla="*/ 55 h 91"/>
                    <a:gd name="T82" fmla="*/ 0 w 74"/>
                    <a:gd name="T83" fmla="*/ 48 h 91"/>
                    <a:gd name="T84" fmla="*/ 7 w 74"/>
                    <a:gd name="T85" fmla="*/ 23 h 91"/>
                    <a:gd name="T86" fmla="*/ 20 w 74"/>
                    <a:gd name="T87" fmla="*/ 8 h 91"/>
                    <a:gd name="T88" fmla="*/ 32 w 74"/>
                    <a:gd name="T89" fmla="*/ 1 h 91"/>
                    <a:gd name="T90" fmla="*/ 50 w 74"/>
                    <a:gd name="T91" fmla="*/ 2 h 91"/>
                    <a:gd name="T92" fmla="*/ 65 w 74"/>
                    <a:gd name="T93" fmla="*/ 15 h 91"/>
                    <a:gd name="T94" fmla="*/ 72 w 74"/>
                    <a:gd name="T95" fmla="*/ 33 h 91"/>
                    <a:gd name="T96" fmla="*/ 74 w 74"/>
                    <a:gd name="T97" fmla="*/ 54 h 91"/>
                    <a:gd name="T98" fmla="*/ 70 w 74"/>
                    <a:gd name="T99" fmla="*/ 7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4" h="91">
                      <a:moveTo>
                        <a:pt x="67" y="78"/>
                      </a:moveTo>
                      <a:lnTo>
                        <a:pt x="67" y="78"/>
                      </a:lnTo>
                      <a:lnTo>
                        <a:pt x="69" y="68"/>
                      </a:lnTo>
                      <a:lnTo>
                        <a:pt x="69" y="60"/>
                      </a:lnTo>
                      <a:lnTo>
                        <a:pt x="69" y="53"/>
                      </a:lnTo>
                      <a:lnTo>
                        <a:pt x="68" y="46"/>
                      </a:lnTo>
                      <a:lnTo>
                        <a:pt x="67" y="39"/>
                      </a:lnTo>
                      <a:lnTo>
                        <a:pt x="65" y="33"/>
                      </a:lnTo>
                      <a:lnTo>
                        <a:pt x="62" y="28"/>
                      </a:lnTo>
                      <a:lnTo>
                        <a:pt x="59" y="23"/>
                      </a:lnTo>
                      <a:lnTo>
                        <a:pt x="56" y="20"/>
                      </a:lnTo>
                      <a:lnTo>
                        <a:pt x="51" y="17"/>
                      </a:lnTo>
                      <a:lnTo>
                        <a:pt x="47" y="15"/>
                      </a:lnTo>
                      <a:lnTo>
                        <a:pt x="42" y="14"/>
                      </a:lnTo>
                      <a:lnTo>
                        <a:pt x="37" y="13"/>
                      </a:lnTo>
                      <a:lnTo>
                        <a:pt x="32" y="14"/>
                      </a:lnTo>
                      <a:lnTo>
                        <a:pt x="26" y="16"/>
                      </a:lnTo>
                      <a:lnTo>
                        <a:pt x="21" y="20"/>
                      </a:lnTo>
                      <a:lnTo>
                        <a:pt x="21" y="20"/>
                      </a:lnTo>
                      <a:lnTo>
                        <a:pt x="16" y="23"/>
                      </a:lnTo>
                      <a:lnTo>
                        <a:pt x="12" y="28"/>
                      </a:lnTo>
                      <a:lnTo>
                        <a:pt x="9" y="34"/>
                      </a:lnTo>
                      <a:lnTo>
                        <a:pt x="7" y="40"/>
                      </a:lnTo>
                      <a:lnTo>
                        <a:pt x="6" y="46"/>
                      </a:lnTo>
                      <a:lnTo>
                        <a:pt x="6" y="52"/>
                      </a:lnTo>
                      <a:lnTo>
                        <a:pt x="7" y="58"/>
                      </a:lnTo>
                      <a:lnTo>
                        <a:pt x="9" y="62"/>
                      </a:lnTo>
                      <a:lnTo>
                        <a:pt x="9" y="62"/>
                      </a:lnTo>
                      <a:lnTo>
                        <a:pt x="13" y="71"/>
                      </a:lnTo>
                      <a:lnTo>
                        <a:pt x="16" y="78"/>
                      </a:lnTo>
                      <a:lnTo>
                        <a:pt x="20" y="82"/>
                      </a:lnTo>
                      <a:lnTo>
                        <a:pt x="24" y="84"/>
                      </a:lnTo>
                      <a:lnTo>
                        <a:pt x="28" y="85"/>
                      </a:lnTo>
                      <a:lnTo>
                        <a:pt x="32" y="84"/>
                      </a:lnTo>
                      <a:lnTo>
                        <a:pt x="35" y="83"/>
                      </a:lnTo>
                      <a:lnTo>
                        <a:pt x="38" y="81"/>
                      </a:lnTo>
                      <a:lnTo>
                        <a:pt x="38" y="81"/>
                      </a:lnTo>
                      <a:lnTo>
                        <a:pt x="43" y="76"/>
                      </a:lnTo>
                      <a:lnTo>
                        <a:pt x="47" y="70"/>
                      </a:lnTo>
                      <a:lnTo>
                        <a:pt x="50" y="64"/>
                      </a:lnTo>
                      <a:lnTo>
                        <a:pt x="51" y="59"/>
                      </a:lnTo>
                      <a:lnTo>
                        <a:pt x="51" y="54"/>
                      </a:lnTo>
                      <a:lnTo>
                        <a:pt x="51" y="49"/>
                      </a:lnTo>
                      <a:lnTo>
                        <a:pt x="49" y="42"/>
                      </a:lnTo>
                      <a:lnTo>
                        <a:pt x="49" y="42"/>
                      </a:lnTo>
                      <a:lnTo>
                        <a:pt x="49" y="40"/>
                      </a:lnTo>
                      <a:lnTo>
                        <a:pt x="48" y="38"/>
                      </a:lnTo>
                      <a:lnTo>
                        <a:pt x="46" y="35"/>
                      </a:lnTo>
                      <a:lnTo>
                        <a:pt x="43" y="33"/>
                      </a:lnTo>
                      <a:lnTo>
                        <a:pt x="40" y="32"/>
                      </a:lnTo>
                      <a:lnTo>
                        <a:pt x="37" y="32"/>
                      </a:lnTo>
                      <a:lnTo>
                        <a:pt x="33" y="33"/>
                      </a:lnTo>
                      <a:lnTo>
                        <a:pt x="29" y="37"/>
                      </a:lnTo>
                      <a:lnTo>
                        <a:pt x="29" y="37"/>
                      </a:lnTo>
                      <a:lnTo>
                        <a:pt x="25" y="41"/>
                      </a:lnTo>
                      <a:lnTo>
                        <a:pt x="23" y="45"/>
                      </a:lnTo>
                      <a:lnTo>
                        <a:pt x="21" y="49"/>
                      </a:lnTo>
                      <a:lnTo>
                        <a:pt x="21" y="53"/>
                      </a:lnTo>
                      <a:lnTo>
                        <a:pt x="21" y="56"/>
                      </a:lnTo>
                      <a:lnTo>
                        <a:pt x="21" y="59"/>
                      </a:lnTo>
                      <a:lnTo>
                        <a:pt x="23" y="62"/>
                      </a:lnTo>
                      <a:lnTo>
                        <a:pt x="23" y="62"/>
                      </a:lnTo>
                      <a:lnTo>
                        <a:pt x="28" y="66"/>
                      </a:lnTo>
                      <a:lnTo>
                        <a:pt x="30" y="66"/>
                      </a:lnTo>
                      <a:lnTo>
                        <a:pt x="32" y="65"/>
                      </a:lnTo>
                      <a:lnTo>
                        <a:pt x="32" y="65"/>
                      </a:lnTo>
                      <a:lnTo>
                        <a:pt x="33" y="61"/>
                      </a:lnTo>
                      <a:lnTo>
                        <a:pt x="33" y="57"/>
                      </a:lnTo>
                      <a:lnTo>
                        <a:pt x="32" y="54"/>
                      </a:lnTo>
                      <a:lnTo>
                        <a:pt x="32" y="54"/>
                      </a:lnTo>
                      <a:lnTo>
                        <a:pt x="32" y="52"/>
                      </a:lnTo>
                      <a:lnTo>
                        <a:pt x="34" y="52"/>
                      </a:lnTo>
                      <a:lnTo>
                        <a:pt x="35" y="52"/>
                      </a:lnTo>
                      <a:lnTo>
                        <a:pt x="37" y="53"/>
                      </a:lnTo>
                      <a:lnTo>
                        <a:pt x="38" y="55"/>
                      </a:lnTo>
                      <a:lnTo>
                        <a:pt x="39" y="58"/>
                      </a:lnTo>
                      <a:lnTo>
                        <a:pt x="39" y="61"/>
                      </a:lnTo>
                      <a:lnTo>
                        <a:pt x="38" y="65"/>
                      </a:lnTo>
                      <a:lnTo>
                        <a:pt x="38" y="65"/>
                      </a:lnTo>
                      <a:lnTo>
                        <a:pt x="36" y="68"/>
                      </a:lnTo>
                      <a:lnTo>
                        <a:pt x="34" y="70"/>
                      </a:lnTo>
                      <a:lnTo>
                        <a:pt x="32" y="72"/>
                      </a:lnTo>
                      <a:lnTo>
                        <a:pt x="30" y="72"/>
                      </a:lnTo>
                      <a:lnTo>
                        <a:pt x="28" y="72"/>
                      </a:lnTo>
                      <a:lnTo>
                        <a:pt x="25" y="72"/>
                      </a:lnTo>
                      <a:lnTo>
                        <a:pt x="22" y="69"/>
                      </a:lnTo>
                      <a:lnTo>
                        <a:pt x="19" y="64"/>
                      </a:lnTo>
                      <a:lnTo>
                        <a:pt x="17" y="58"/>
                      </a:lnTo>
                      <a:lnTo>
                        <a:pt x="18" y="51"/>
                      </a:lnTo>
                      <a:lnTo>
                        <a:pt x="19" y="47"/>
                      </a:lnTo>
                      <a:lnTo>
                        <a:pt x="21" y="42"/>
                      </a:lnTo>
                      <a:lnTo>
                        <a:pt x="21" y="42"/>
                      </a:lnTo>
                      <a:lnTo>
                        <a:pt x="22" y="38"/>
                      </a:lnTo>
                      <a:lnTo>
                        <a:pt x="24" y="33"/>
                      </a:lnTo>
                      <a:lnTo>
                        <a:pt x="29" y="28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9" y="24"/>
                      </a:lnTo>
                      <a:lnTo>
                        <a:pt x="44" y="25"/>
                      </a:lnTo>
                      <a:lnTo>
                        <a:pt x="48" y="27"/>
                      </a:lnTo>
                      <a:lnTo>
                        <a:pt x="53" y="31"/>
                      </a:lnTo>
                      <a:lnTo>
                        <a:pt x="56" y="36"/>
                      </a:lnTo>
                      <a:lnTo>
                        <a:pt x="58" y="43"/>
                      </a:lnTo>
                      <a:lnTo>
                        <a:pt x="59" y="49"/>
                      </a:lnTo>
                      <a:lnTo>
                        <a:pt x="59" y="57"/>
                      </a:lnTo>
                      <a:lnTo>
                        <a:pt x="59" y="57"/>
                      </a:lnTo>
                      <a:lnTo>
                        <a:pt x="58" y="62"/>
                      </a:lnTo>
                      <a:lnTo>
                        <a:pt x="57" y="67"/>
                      </a:lnTo>
                      <a:lnTo>
                        <a:pt x="56" y="71"/>
                      </a:lnTo>
                      <a:lnTo>
                        <a:pt x="53" y="77"/>
                      </a:lnTo>
                      <a:lnTo>
                        <a:pt x="47" y="84"/>
                      </a:lnTo>
                      <a:lnTo>
                        <a:pt x="41" y="89"/>
                      </a:lnTo>
                      <a:lnTo>
                        <a:pt x="41" y="89"/>
                      </a:lnTo>
                      <a:lnTo>
                        <a:pt x="32" y="91"/>
                      </a:lnTo>
                      <a:lnTo>
                        <a:pt x="28" y="91"/>
                      </a:lnTo>
                      <a:lnTo>
                        <a:pt x="23" y="91"/>
                      </a:lnTo>
                      <a:lnTo>
                        <a:pt x="19" y="90"/>
                      </a:lnTo>
                      <a:lnTo>
                        <a:pt x="15" y="87"/>
                      </a:lnTo>
                      <a:lnTo>
                        <a:pt x="10" y="83"/>
                      </a:lnTo>
                      <a:lnTo>
                        <a:pt x="6" y="78"/>
                      </a:lnTo>
                      <a:lnTo>
                        <a:pt x="6" y="78"/>
                      </a:lnTo>
                      <a:lnTo>
                        <a:pt x="1" y="62"/>
                      </a:lnTo>
                      <a:lnTo>
                        <a:pt x="0" y="55"/>
                      </a:lnTo>
                      <a:lnTo>
                        <a:pt x="0" y="51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4" y="30"/>
                      </a:lnTo>
                      <a:lnTo>
                        <a:pt x="7" y="23"/>
                      </a:lnTo>
                      <a:lnTo>
                        <a:pt x="11" y="17"/>
                      </a:lnTo>
                      <a:lnTo>
                        <a:pt x="15" y="12"/>
                      </a:lnTo>
                      <a:lnTo>
                        <a:pt x="20" y="8"/>
                      </a:lnTo>
                      <a:lnTo>
                        <a:pt x="26" y="4"/>
                      </a:lnTo>
                      <a:lnTo>
                        <a:pt x="32" y="1"/>
                      </a:lnTo>
                      <a:lnTo>
                        <a:pt x="32" y="1"/>
                      </a:lnTo>
                      <a:lnTo>
                        <a:pt x="39" y="0"/>
                      </a:lnTo>
                      <a:lnTo>
                        <a:pt x="45" y="0"/>
                      </a:lnTo>
                      <a:lnTo>
                        <a:pt x="50" y="2"/>
                      </a:lnTo>
                      <a:lnTo>
                        <a:pt x="56" y="5"/>
                      </a:lnTo>
                      <a:lnTo>
                        <a:pt x="61" y="10"/>
                      </a:lnTo>
                      <a:lnTo>
                        <a:pt x="65" y="15"/>
                      </a:lnTo>
                      <a:lnTo>
                        <a:pt x="68" y="20"/>
                      </a:lnTo>
                      <a:lnTo>
                        <a:pt x="71" y="27"/>
                      </a:lnTo>
                      <a:lnTo>
                        <a:pt x="72" y="33"/>
                      </a:lnTo>
                      <a:lnTo>
                        <a:pt x="74" y="40"/>
                      </a:lnTo>
                      <a:lnTo>
                        <a:pt x="74" y="47"/>
                      </a:lnTo>
                      <a:lnTo>
                        <a:pt x="74" y="54"/>
                      </a:lnTo>
                      <a:lnTo>
                        <a:pt x="74" y="60"/>
                      </a:lnTo>
                      <a:lnTo>
                        <a:pt x="72" y="67"/>
                      </a:lnTo>
                      <a:lnTo>
                        <a:pt x="70" y="72"/>
                      </a:lnTo>
                      <a:lnTo>
                        <a:pt x="67" y="78"/>
                      </a:lnTo>
                      <a:lnTo>
                        <a:pt x="67" y="78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7" name="Freeform 178"/>
                <p:cNvSpPr/>
                <p:nvPr/>
              </p:nvSpPr>
              <p:spPr bwMode="auto">
                <a:xfrm>
                  <a:off x="7136171" y="2896294"/>
                  <a:ext cx="80962" cy="87312"/>
                </a:xfrm>
                <a:custGeom>
                  <a:avLst/>
                  <a:gdLst>
                    <a:gd name="T0" fmla="*/ 18 w 103"/>
                    <a:gd name="T1" fmla="*/ 100 h 110"/>
                    <a:gd name="T2" fmla="*/ 46 w 103"/>
                    <a:gd name="T3" fmla="*/ 100 h 110"/>
                    <a:gd name="T4" fmla="*/ 68 w 103"/>
                    <a:gd name="T5" fmla="*/ 93 h 110"/>
                    <a:gd name="T6" fmla="*/ 82 w 103"/>
                    <a:gd name="T7" fmla="*/ 79 h 110"/>
                    <a:gd name="T8" fmla="*/ 88 w 103"/>
                    <a:gd name="T9" fmla="*/ 60 h 110"/>
                    <a:gd name="T10" fmla="*/ 84 w 103"/>
                    <a:gd name="T11" fmla="*/ 36 h 110"/>
                    <a:gd name="T12" fmla="*/ 75 w 103"/>
                    <a:gd name="T13" fmla="*/ 22 h 110"/>
                    <a:gd name="T14" fmla="*/ 55 w 103"/>
                    <a:gd name="T15" fmla="*/ 12 h 110"/>
                    <a:gd name="T16" fmla="*/ 35 w 103"/>
                    <a:gd name="T17" fmla="*/ 12 h 110"/>
                    <a:gd name="T18" fmla="*/ 18 w 103"/>
                    <a:gd name="T19" fmla="*/ 22 h 110"/>
                    <a:gd name="T20" fmla="*/ 9 w 103"/>
                    <a:gd name="T21" fmla="*/ 41 h 110"/>
                    <a:gd name="T22" fmla="*/ 11 w 103"/>
                    <a:gd name="T23" fmla="*/ 56 h 110"/>
                    <a:gd name="T24" fmla="*/ 22 w 103"/>
                    <a:gd name="T25" fmla="*/ 69 h 110"/>
                    <a:gd name="T26" fmla="*/ 41 w 103"/>
                    <a:gd name="T27" fmla="*/ 75 h 110"/>
                    <a:gd name="T28" fmla="*/ 55 w 103"/>
                    <a:gd name="T29" fmla="*/ 73 h 110"/>
                    <a:gd name="T30" fmla="*/ 65 w 103"/>
                    <a:gd name="T31" fmla="*/ 67 h 110"/>
                    <a:gd name="T32" fmla="*/ 67 w 103"/>
                    <a:gd name="T33" fmla="*/ 54 h 110"/>
                    <a:gd name="T34" fmla="*/ 59 w 103"/>
                    <a:gd name="T35" fmla="*/ 41 h 110"/>
                    <a:gd name="T36" fmla="*/ 46 w 103"/>
                    <a:gd name="T37" fmla="*/ 33 h 110"/>
                    <a:gd name="T38" fmla="*/ 32 w 103"/>
                    <a:gd name="T39" fmla="*/ 36 h 110"/>
                    <a:gd name="T40" fmla="*/ 29 w 103"/>
                    <a:gd name="T41" fmla="*/ 41 h 110"/>
                    <a:gd name="T42" fmla="*/ 30 w 103"/>
                    <a:gd name="T43" fmla="*/ 48 h 110"/>
                    <a:gd name="T44" fmla="*/ 38 w 103"/>
                    <a:gd name="T45" fmla="*/ 50 h 110"/>
                    <a:gd name="T46" fmla="*/ 44 w 103"/>
                    <a:gd name="T47" fmla="*/ 48 h 110"/>
                    <a:gd name="T48" fmla="*/ 46 w 103"/>
                    <a:gd name="T49" fmla="*/ 53 h 110"/>
                    <a:gd name="T50" fmla="*/ 39 w 103"/>
                    <a:gd name="T51" fmla="*/ 57 h 110"/>
                    <a:gd name="T52" fmla="*/ 30 w 103"/>
                    <a:gd name="T53" fmla="*/ 53 h 110"/>
                    <a:gd name="T54" fmla="*/ 22 w 103"/>
                    <a:gd name="T55" fmla="*/ 46 h 110"/>
                    <a:gd name="T56" fmla="*/ 22 w 103"/>
                    <a:gd name="T57" fmla="*/ 37 h 110"/>
                    <a:gd name="T58" fmla="*/ 29 w 103"/>
                    <a:gd name="T59" fmla="*/ 28 h 110"/>
                    <a:gd name="T60" fmla="*/ 40 w 103"/>
                    <a:gd name="T61" fmla="*/ 24 h 110"/>
                    <a:gd name="T62" fmla="*/ 53 w 103"/>
                    <a:gd name="T63" fmla="*/ 27 h 110"/>
                    <a:gd name="T64" fmla="*/ 63 w 103"/>
                    <a:gd name="T65" fmla="*/ 34 h 110"/>
                    <a:gd name="T66" fmla="*/ 75 w 103"/>
                    <a:gd name="T67" fmla="*/ 53 h 110"/>
                    <a:gd name="T68" fmla="*/ 76 w 103"/>
                    <a:gd name="T69" fmla="*/ 61 h 110"/>
                    <a:gd name="T70" fmla="*/ 66 w 103"/>
                    <a:gd name="T71" fmla="*/ 79 h 110"/>
                    <a:gd name="T72" fmla="*/ 46 w 103"/>
                    <a:gd name="T73" fmla="*/ 86 h 110"/>
                    <a:gd name="T74" fmla="*/ 32 w 103"/>
                    <a:gd name="T75" fmla="*/ 83 h 110"/>
                    <a:gd name="T76" fmla="*/ 15 w 103"/>
                    <a:gd name="T77" fmla="*/ 74 h 110"/>
                    <a:gd name="T78" fmla="*/ 4 w 103"/>
                    <a:gd name="T79" fmla="*/ 61 h 110"/>
                    <a:gd name="T80" fmla="*/ 1 w 103"/>
                    <a:gd name="T81" fmla="*/ 50 h 110"/>
                    <a:gd name="T82" fmla="*/ 2 w 103"/>
                    <a:gd name="T83" fmla="*/ 31 h 110"/>
                    <a:gd name="T84" fmla="*/ 13 w 103"/>
                    <a:gd name="T85" fmla="*/ 15 h 110"/>
                    <a:gd name="T86" fmla="*/ 27 w 103"/>
                    <a:gd name="T87" fmla="*/ 5 h 110"/>
                    <a:gd name="T88" fmla="*/ 50 w 103"/>
                    <a:gd name="T89" fmla="*/ 0 h 110"/>
                    <a:gd name="T90" fmla="*/ 65 w 103"/>
                    <a:gd name="T91" fmla="*/ 4 h 110"/>
                    <a:gd name="T92" fmla="*/ 88 w 103"/>
                    <a:gd name="T93" fmla="*/ 19 h 110"/>
                    <a:gd name="T94" fmla="*/ 100 w 103"/>
                    <a:gd name="T95" fmla="*/ 44 h 110"/>
                    <a:gd name="T96" fmla="*/ 103 w 103"/>
                    <a:gd name="T97" fmla="*/ 63 h 110"/>
                    <a:gd name="T98" fmla="*/ 94 w 103"/>
                    <a:gd name="T99" fmla="*/ 87 h 110"/>
                    <a:gd name="T100" fmla="*/ 77 w 103"/>
                    <a:gd name="T101" fmla="*/ 103 h 110"/>
                    <a:gd name="T102" fmla="*/ 53 w 103"/>
                    <a:gd name="T103" fmla="*/ 109 h 110"/>
                    <a:gd name="T104" fmla="*/ 29 w 103"/>
                    <a:gd name="T105" fmla="*/ 108 h 110"/>
                    <a:gd name="T106" fmla="*/ 8 w 103"/>
                    <a:gd name="T107" fmla="*/ 9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03" h="110">
                      <a:moveTo>
                        <a:pt x="8" y="96"/>
                      </a:moveTo>
                      <a:lnTo>
                        <a:pt x="8" y="96"/>
                      </a:lnTo>
                      <a:lnTo>
                        <a:pt x="18" y="100"/>
                      </a:lnTo>
                      <a:lnTo>
                        <a:pt x="29" y="101"/>
                      </a:lnTo>
                      <a:lnTo>
                        <a:pt x="38" y="101"/>
                      </a:lnTo>
                      <a:lnTo>
                        <a:pt x="46" y="100"/>
                      </a:lnTo>
                      <a:lnTo>
                        <a:pt x="54" y="98"/>
                      </a:lnTo>
                      <a:lnTo>
                        <a:pt x="61" y="96"/>
                      </a:lnTo>
                      <a:lnTo>
                        <a:pt x="68" y="93"/>
                      </a:lnTo>
                      <a:lnTo>
                        <a:pt x="74" y="89"/>
                      </a:lnTo>
                      <a:lnTo>
                        <a:pt x="78" y="84"/>
                      </a:lnTo>
                      <a:lnTo>
                        <a:pt x="82" y="79"/>
                      </a:lnTo>
                      <a:lnTo>
                        <a:pt x="85" y="73"/>
                      </a:lnTo>
                      <a:lnTo>
                        <a:pt x="87" y="67"/>
                      </a:lnTo>
                      <a:lnTo>
                        <a:pt x="88" y="60"/>
                      </a:lnTo>
                      <a:lnTo>
                        <a:pt x="88" y="53"/>
                      </a:lnTo>
                      <a:lnTo>
                        <a:pt x="86" y="45"/>
                      </a:lnTo>
                      <a:lnTo>
                        <a:pt x="84" y="36"/>
                      </a:lnTo>
                      <a:lnTo>
                        <a:pt x="84" y="36"/>
                      </a:lnTo>
                      <a:lnTo>
                        <a:pt x="80" y="28"/>
                      </a:lnTo>
                      <a:lnTo>
                        <a:pt x="75" y="22"/>
                      </a:lnTo>
                      <a:lnTo>
                        <a:pt x="69" y="18"/>
                      </a:lnTo>
                      <a:lnTo>
                        <a:pt x="62" y="14"/>
                      </a:lnTo>
                      <a:lnTo>
                        <a:pt x="55" y="12"/>
                      </a:lnTo>
                      <a:lnTo>
                        <a:pt x="48" y="11"/>
                      </a:lnTo>
                      <a:lnTo>
                        <a:pt x="41" y="11"/>
                      </a:lnTo>
                      <a:lnTo>
                        <a:pt x="35" y="12"/>
                      </a:lnTo>
                      <a:lnTo>
                        <a:pt x="35" y="12"/>
                      </a:lnTo>
                      <a:lnTo>
                        <a:pt x="25" y="17"/>
                      </a:lnTo>
                      <a:lnTo>
                        <a:pt x="18" y="22"/>
                      </a:lnTo>
                      <a:lnTo>
                        <a:pt x="13" y="28"/>
                      </a:lnTo>
                      <a:lnTo>
                        <a:pt x="10" y="35"/>
                      </a:lnTo>
                      <a:lnTo>
                        <a:pt x="9" y="41"/>
                      </a:lnTo>
                      <a:lnTo>
                        <a:pt x="8" y="46"/>
                      </a:lnTo>
                      <a:lnTo>
                        <a:pt x="10" y="52"/>
                      </a:lnTo>
                      <a:lnTo>
                        <a:pt x="11" y="56"/>
                      </a:lnTo>
                      <a:lnTo>
                        <a:pt x="11" y="56"/>
                      </a:lnTo>
                      <a:lnTo>
                        <a:pt x="16" y="64"/>
                      </a:lnTo>
                      <a:lnTo>
                        <a:pt x="22" y="69"/>
                      </a:lnTo>
                      <a:lnTo>
                        <a:pt x="29" y="73"/>
                      </a:lnTo>
                      <a:lnTo>
                        <a:pt x="35" y="75"/>
                      </a:lnTo>
                      <a:lnTo>
                        <a:pt x="41" y="75"/>
                      </a:lnTo>
                      <a:lnTo>
                        <a:pt x="47" y="75"/>
                      </a:lnTo>
                      <a:lnTo>
                        <a:pt x="55" y="73"/>
                      </a:lnTo>
                      <a:lnTo>
                        <a:pt x="55" y="73"/>
                      </a:lnTo>
                      <a:lnTo>
                        <a:pt x="59" y="72"/>
                      </a:lnTo>
                      <a:lnTo>
                        <a:pt x="62" y="70"/>
                      </a:lnTo>
                      <a:lnTo>
                        <a:pt x="65" y="67"/>
                      </a:lnTo>
                      <a:lnTo>
                        <a:pt x="67" y="63"/>
                      </a:lnTo>
                      <a:lnTo>
                        <a:pt x="68" y="59"/>
                      </a:lnTo>
                      <a:lnTo>
                        <a:pt x="67" y="54"/>
                      </a:lnTo>
                      <a:lnTo>
                        <a:pt x="64" y="48"/>
                      </a:lnTo>
                      <a:lnTo>
                        <a:pt x="64" y="48"/>
                      </a:lnTo>
                      <a:lnTo>
                        <a:pt x="59" y="41"/>
                      </a:lnTo>
                      <a:lnTo>
                        <a:pt x="55" y="37"/>
                      </a:lnTo>
                      <a:lnTo>
                        <a:pt x="50" y="34"/>
                      </a:lnTo>
                      <a:lnTo>
                        <a:pt x="46" y="33"/>
                      </a:lnTo>
                      <a:lnTo>
                        <a:pt x="42" y="33"/>
                      </a:lnTo>
                      <a:lnTo>
                        <a:pt x="38" y="34"/>
                      </a:lnTo>
                      <a:lnTo>
                        <a:pt x="32" y="36"/>
                      </a:lnTo>
                      <a:lnTo>
                        <a:pt x="32" y="36"/>
                      </a:lnTo>
                      <a:lnTo>
                        <a:pt x="30" y="38"/>
                      </a:lnTo>
                      <a:lnTo>
                        <a:pt x="29" y="41"/>
                      </a:lnTo>
                      <a:lnTo>
                        <a:pt x="27" y="44"/>
                      </a:lnTo>
                      <a:lnTo>
                        <a:pt x="30" y="48"/>
                      </a:lnTo>
                      <a:lnTo>
                        <a:pt x="30" y="48"/>
                      </a:lnTo>
                      <a:lnTo>
                        <a:pt x="32" y="49"/>
                      </a:lnTo>
                      <a:lnTo>
                        <a:pt x="34" y="50"/>
                      </a:lnTo>
                      <a:lnTo>
                        <a:pt x="38" y="50"/>
                      </a:lnTo>
                      <a:lnTo>
                        <a:pt x="41" y="48"/>
                      </a:lnTo>
                      <a:lnTo>
                        <a:pt x="44" y="48"/>
                      </a:lnTo>
                      <a:lnTo>
                        <a:pt x="44" y="48"/>
                      </a:lnTo>
                      <a:lnTo>
                        <a:pt x="45" y="48"/>
                      </a:lnTo>
                      <a:lnTo>
                        <a:pt x="46" y="50"/>
                      </a:lnTo>
                      <a:lnTo>
                        <a:pt x="46" y="53"/>
                      </a:lnTo>
                      <a:lnTo>
                        <a:pt x="44" y="55"/>
                      </a:lnTo>
                      <a:lnTo>
                        <a:pt x="42" y="57"/>
                      </a:lnTo>
                      <a:lnTo>
                        <a:pt x="39" y="57"/>
                      </a:lnTo>
                      <a:lnTo>
                        <a:pt x="34" y="56"/>
                      </a:lnTo>
                      <a:lnTo>
                        <a:pt x="30" y="53"/>
                      </a:lnTo>
                      <a:lnTo>
                        <a:pt x="30" y="53"/>
                      </a:lnTo>
                      <a:lnTo>
                        <a:pt x="25" y="51"/>
                      </a:lnTo>
                      <a:lnTo>
                        <a:pt x="23" y="48"/>
                      </a:lnTo>
                      <a:lnTo>
                        <a:pt x="22" y="46"/>
                      </a:lnTo>
                      <a:lnTo>
                        <a:pt x="21" y="43"/>
                      </a:lnTo>
                      <a:lnTo>
                        <a:pt x="21" y="40"/>
                      </a:lnTo>
                      <a:lnTo>
                        <a:pt x="22" y="37"/>
                      </a:lnTo>
                      <a:lnTo>
                        <a:pt x="24" y="34"/>
                      </a:lnTo>
                      <a:lnTo>
                        <a:pt x="26" y="30"/>
                      </a:lnTo>
                      <a:lnTo>
                        <a:pt x="29" y="28"/>
                      </a:lnTo>
                      <a:lnTo>
                        <a:pt x="32" y="26"/>
                      </a:lnTo>
                      <a:lnTo>
                        <a:pt x="36" y="25"/>
                      </a:lnTo>
                      <a:lnTo>
                        <a:pt x="40" y="24"/>
                      </a:lnTo>
                      <a:lnTo>
                        <a:pt x="44" y="24"/>
                      </a:lnTo>
                      <a:lnTo>
                        <a:pt x="49" y="25"/>
                      </a:lnTo>
                      <a:lnTo>
                        <a:pt x="53" y="27"/>
                      </a:lnTo>
                      <a:lnTo>
                        <a:pt x="58" y="30"/>
                      </a:lnTo>
                      <a:lnTo>
                        <a:pt x="58" y="30"/>
                      </a:lnTo>
                      <a:lnTo>
                        <a:pt x="63" y="34"/>
                      </a:lnTo>
                      <a:lnTo>
                        <a:pt x="68" y="40"/>
                      </a:lnTo>
                      <a:lnTo>
                        <a:pt x="72" y="47"/>
                      </a:lnTo>
                      <a:lnTo>
                        <a:pt x="75" y="53"/>
                      </a:lnTo>
                      <a:lnTo>
                        <a:pt x="75" y="53"/>
                      </a:lnTo>
                      <a:lnTo>
                        <a:pt x="76" y="57"/>
                      </a:lnTo>
                      <a:lnTo>
                        <a:pt x="76" y="61"/>
                      </a:lnTo>
                      <a:lnTo>
                        <a:pt x="75" y="68"/>
                      </a:lnTo>
                      <a:lnTo>
                        <a:pt x="71" y="74"/>
                      </a:lnTo>
                      <a:lnTo>
                        <a:pt x="66" y="79"/>
                      </a:lnTo>
                      <a:lnTo>
                        <a:pt x="60" y="83"/>
                      </a:lnTo>
                      <a:lnTo>
                        <a:pt x="53" y="85"/>
                      </a:lnTo>
                      <a:lnTo>
                        <a:pt x="46" y="86"/>
                      </a:lnTo>
                      <a:lnTo>
                        <a:pt x="38" y="85"/>
                      </a:lnTo>
                      <a:lnTo>
                        <a:pt x="38" y="85"/>
                      </a:lnTo>
                      <a:lnTo>
                        <a:pt x="32" y="83"/>
                      </a:lnTo>
                      <a:lnTo>
                        <a:pt x="25" y="81"/>
                      </a:lnTo>
                      <a:lnTo>
                        <a:pt x="19" y="78"/>
                      </a:lnTo>
                      <a:lnTo>
                        <a:pt x="15" y="74"/>
                      </a:lnTo>
                      <a:lnTo>
                        <a:pt x="10" y="70"/>
                      </a:lnTo>
                      <a:lnTo>
                        <a:pt x="7" y="65"/>
                      </a:lnTo>
                      <a:lnTo>
                        <a:pt x="4" y="61"/>
                      </a:lnTo>
                      <a:lnTo>
                        <a:pt x="3" y="56"/>
                      </a:lnTo>
                      <a:lnTo>
                        <a:pt x="3" y="56"/>
                      </a:lnTo>
                      <a:lnTo>
                        <a:pt x="1" y="50"/>
                      </a:lnTo>
                      <a:lnTo>
                        <a:pt x="0" y="44"/>
                      </a:lnTo>
                      <a:lnTo>
                        <a:pt x="0" y="38"/>
                      </a:lnTo>
                      <a:lnTo>
                        <a:pt x="2" y="31"/>
                      </a:lnTo>
                      <a:lnTo>
                        <a:pt x="4" y="26"/>
                      </a:lnTo>
                      <a:lnTo>
                        <a:pt x="8" y="20"/>
                      </a:lnTo>
                      <a:lnTo>
                        <a:pt x="13" y="15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27" y="5"/>
                      </a:lnTo>
                      <a:lnTo>
                        <a:pt x="36" y="2"/>
                      </a:lnTo>
                      <a:lnTo>
                        <a:pt x="45" y="0"/>
                      </a:lnTo>
                      <a:lnTo>
                        <a:pt x="50" y="0"/>
                      </a:lnTo>
                      <a:lnTo>
                        <a:pt x="55" y="1"/>
                      </a:lnTo>
                      <a:lnTo>
                        <a:pt x="55" y="1"/>
                      </a:lnTo>
                      <a:lnTo>
                        <a:pt x="65" y="4"/>
                      </a:lnTo>
                      <a:lnTo>
                        <a:pt x="74" y="8"/>
                      </a:lnTo>
                      <a:lnTo>
                        <a:pt x="82" y="13"/>
                      </a:lnTo>
                      <a:lnTo>
                        <a:pt x="88" y="19"/>
                      </a:lnTo>
                      <a:lnTo>
                        <a:pt x="93" y="26"/>
                      </a:lnTo>
                      <a:lnTo>
                        <a:pt x="98" y="35"/>
                      </a:lnTo>
                      <a:lnTo>
                        <a:pt x="100" y="44"/>
                      </a:lnTo>
                      <a:lnTo>
                        <a:pt x="102" y="53"/>
                      </a:lnTo>
                      <a:lnTo>
                        <a:pt x="102" y="53"/>
                      </a:lnTo>
                      <a:lnTo>
                        <a:pt x="103" y="63"/>
                      </a:lnTo>
                      <a:lnTo>
                        <a:pt x="102" y="72"/>
                      </a:lnTo>
                      <a:lnTo>
                        <a:pt x="99" y="80"/>
                      </a:lnTo>
                      <a:lnTo>
                        <a:pt x="94" y="87"/>
                      </a:lnTo>
                      <a:lnTo>
                        <a:pt x="89" y="93"/>
                      </a:lnTo>
                      <a:lnTo>
                        <a:pt x="83" y="98"/>
                      </a:lnTo>
                      <a:lnTo>
                        <a:pt x="77" y="103"/>
                      </a:lnTo>
                      <a:lnTo>
                        <a:pt x="69" y="106"/>
                      </a:lnTo>
                      <a:lnTo>
                        <a:pt x="61" y="108"/>
                      </a:lnTo>
                      <a:lnTo>
                        <a:pt x="53" y="109"/>
                      </a:lnTo>
                      <a:lnTo>
                        <a:pt x="45" y="110"/>
                      </a:lnTo>
                      <a:lnTo>
                        <a:pt x="37" y="109"/>
                      </a:lnTo>
                      <a:lnTo>
                        <a:pt x="29" y="108"/>
                      </a:lnTo>
                      <a:lnTo>
                        <a:pt x="21" y="105"/>
                      </a:lnTo>
                      <a:lnTo>
                        <a:pt x="14" y="102"/>
                      </a:lnTo>
                      <a:lnTo>
                        <a:pt x="8" y="96"/>
                      </a:lnTo>
                      <a:lnTo>
                        <a:pt x="8" y="9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8" name="Freeform 179"/>
                <p:cNvSpPr/>
                <p:nvPr/>
              </p:nvSpPr>
              <p:spPr bwMode="auto">
                <a:xfrm>
                  <a:off x="7217134" y="2829619"/>
                  <a:ext cx="63500" cy="60325"/>
                </a:xfrm>
                <a:custGeom>
                  <a:avLst/>
                  <a:gdLst>
                    <a:gd name="T0" fmla="*/ 62 w 81"/>
                    <a:gd name="T1" fmla="*/ 70 h 76"/>
                    <a:gd name="T2" fmla="*/ 70 w 81"/>
                    <a:gd name="T3" fmla="*/ 53 h 76"/>
                    <a:gd name="T4" fmla="*/ 72 w 81"/>
                    <a:gd name="T5" fmla="*/ 35 h 76"/>
                    <a:gd name="T6" fmla="*/ 67 w 81"/>
                    <a:gd name="T7" fmla="*/ 22 h 76"/>
                    <a:gd name="T8" fmla="*/ 54 w 81"/>
                    <a:gd name="T9" fmla="*/ 13 h 76"/>
                    <a:gd name="T10" fmla="*/ 36 w 81"/>
                    <a:gd name="T11" fmla="*/ 9 h 76"/>
                    <a:gd name="T12" fmla="*/ 26 w 81"/>
                    <a:gd name="T13" fmla="*/ 11 h 76"/>
                    <a:gd name="T14" fmla="*/ 13 w 81"/>
                    <a:gd name="T15" fmla="*/ 21 h 76"/>
                    <a:gd name="T16" fmla="*/ 8 w 81"/>
                    <a:gd name="T17" fmla="*/ 35 h 76"/>
                    <a:gd name="T18" fmla="*/ 10 w 81"/>
                    <a:gd name="T19" fmla="*/ 50 h 76"/>
                    <a:gd name="T20" fmla="*/ 18 w 81"/>
                    <a:gd name="T21" fmla="*/ 62 h 76"/>
                    <a:gd name="T22" fmla="*/ 28 w 81"/>
                    <a:gd name="T23" fmla="*/ 65 h 76"/>
                    <a:gd name="T24" fmla="*/ 40 w 81"/>
                    <a:gd name="T25" fmla="*/ 61 h 76"/>
                    <a:gd name="T26" fmla="*/ 51 w 81"/>
                    <a:gd name="T27" fmla="*/ 51 h 76"/>
                    <a:gd name="T28" fmla="*/ 53 w 81"/>
                    <a:gd name="T29" fmla="*/ 41 h 76"/>
                    <a:gd name="T30" fmla="*/ 52 w 81"/>
                    <a:gd name="T31" fmla="*/ 31 h 76"/>
                    <a:gd name="T32" fmla="*/ 44 w 81"/>
                    <a:gd name="T33" fmla="*/ 26 h 76"/>
                    <a:gd name="T34" fmla="*/ 33 w 81"/>
                    <a:gd name="T35" fmla="*/ 27 h 76"/>
                    <a:gd name="T36" fmla="*/ 24 w 81"/>
                    <a:gd name="T37" fmla="*/ 33 h 76"/>
                    <a:gd name="T38" fmla="*/ 22 w 81"/>
                    <a:gd name="T39" fmla="*/ 41 h 76"/>
                    <a:gd name="T40" fmla="*/ 24 w 81"/>
                    <a:gd name="T41" fmla="*/ 46 h 76"/>
                    <a:gd name="T42" fmla="*/ 28 w 81"/>
                    <a:gd name="T43" fmla="*/ 47 h 76"/>
                    <a:gd name="T44" fmla="*/ 33 w 81"/>
                    <a:gd name="T45" fmla="*/ 43 h 76"/>
                    <a:gd name="T46" fmla="*/ 33 w 81"/>
                    <a:gd name="T47" fmla="*/ 38 h 76"/>
                    <a:gd name="T48" fmla="*/ 36 w 81"/>
                    <a:gd name="T49" fmla="*/ 39 h 76"/>
                    <a:gd name="T50" fmla="*/ 38 w 81"/>
                    <a:gd name="T51" fmla="*/ 46 h 76"/>
                    <a:gd name="T52" fmla="*/ 33 w 81"/>
                    <a:gd name="T53" fmla="*/ 53 h 76"/>
                    <a:gd name="T54" fmla="*/ 20 w 81"/>
                    <a:gd name="T55" fmla="*/ 51 h 76"/>
                    <a:gd name="T56" fmla="*/ 17 w 81"/>
                    <a:gd name="T57" fmla="*/ 35 h 76"/>
                    <a:gd name="T58" fmla="*/ 25 w 81"/>
                    <a:gd name="T59" fmla="*/ 24 h 76"/>
                    <a:gd name="T60" fmla="*/ 41 w 81"/>
                    <a:gd name="T61" fmla="*/ 20 h 76"/>
                    <a:gd name="T62" fmla="*/ 48 w 81"/>
                    <a:gd name="T63" fmla="*/ 21 h 76"/>
                    <a:gd name="T64" fmla="*/ 58 w 81"/>
                    <a:gd name="T65" fmla="*/ 28 h 76"/>
                    <a:gd name="T66" fmla="*/ 61 w 81"/>
                    <a:gd name="T67" fmla="*/ 44 h 76"/>
                    <a:gd name="T68" fmla="*/ 56 w 81"/>
                    <a:gd name="T69" fmla="*/ 56 h 76"/>
                    <a:gd name="T70" fmla="*/ 43 w 81"/>
                    <a:gd name="T71" fmla="*/ 67 h 76"/>
                    <a:gd name="T72" fmla="*/ 28 w 81"/>
                    <a:gd name="T73" fmla="*/ 71 h 76"/>
                    <a:gd name="T74" fmla="*/ 11 w 81"/>
                    <a:gd name="T75" fmla="*/ 63 h 76"/>
                    <a:gd name="T76" fmla="*/ 3 w 81"/>
                    <a:gd name="T77" fmla="*/ 51 h 76"/>
                    <a:gd name="T78" fmla="*/ 0 w 81"/>
                    <a:gd name="T79" fmla="*/ 37 h 76"/>
                    <a:gd name="T80" fmla="*/ 5 w 81"/>
                    <a:gd name="T81" fmla="*/ 18 h 76"/>
                    <a:gd name="T82" fmla="*/ 16 w 81"/>
                    <a:gd name="T83" fmla="*/ 8 h 76"/>
                    <a:gd name="T84" fmla="*/ 33 w 81"/>
                    <a:gd name="T85" fmla="*/ 0 h 76"/>
                    <a:gd name="T86" fmla="*/ 53 w 81"/>
                    <a:gd name="T87" fmla="*/ 1 h 76"/>
                    <a:gd name="T88" fmla="*/ 67 w 81"/>
                    <a:gd name="T89" fmla="*/ 7 h 76"/>
                    <a:gd name="T90" fmla="*/ 78 w 81"/>
                    <a:gd name="T91" fmla="*/ 21 h 76"/>
                    <a:gd name="T92" fmla="*/ 81 w 81"/>
                    <a:gd name="T93" fmla="*/ 39 h 76"/>
                    <a:gd name="T94" fmla="*/ 76 w 81"/>
                    <a:gd name="T95" fmla="*/ 58 h 76"/>
                    <a:gd name="T96" fmla="*/ 66 w 81"/>
                    <a:gd name="T97" fmla="*/ 71 h 76"/>
                    <a:gd name="T98" fmla="*/ 56 w 81"/>
                    <a:gd name="T99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1" h="76">
                      <a:moveTo>
                        <a:pt x="56" y="76"/>
                      </a:moveTo>
                      <a:lnTo>
                        <a:pt x="56" y="76"/>
                      </a:lnTo>
                      <a:lnTo>
                        <a:pt x="62" y="70"/>
                      </a:lnTo>
                      <a:lnTo>
                        <a:pt x="65" y="64"/>
                      </a:lnTo>
                      <a:lnTo>
                        <a:pt x="68" y="59"/>
                      </a:lnTo>
                      <a:lnTo>
                        <a:pt x="70" y="53"/>
                      </a:lnTo>
                      <a:lnTo>
                        <a:pt x="72" y="46"/>
                      </a:lnTo>
                      <a:lnTo>
                        <a:pt x="72" y="41"/>
                      </a:lnTo>
                      <a:lnTo>
                        <a:pt x="72" y="35"/>
                      </a:lnTo>
                      <a:lnTo>
                        <a:pt x="71" y="31"/>
                      </a:lnTo>
                      <a:lnTo>
                        <a:pt x="69" y="26"/>
                      </a:lnTo>
                      <a:lnTo>
                        <a:pt x="67" y="22"/>
                      </a:lnTo>
                      <a:lnTo>
                        <a:pt x="64" y="18"/>
                      </a:lnTo>
                      <a:lnTo>
                        <a:pt x="60" y="15"/>
                      </a:lnTo>
                      <a:lnTo>
                        <a:pt x="54" y="13"/>
                      </a:lnTo>
                      <a:lnTo>
                        <a:pt x="49" y="11"/>
                      </a:lnTo>
                      <a:lnTo>
                        <a:pt x="43" y="10"/>
                      </a:lnTo>
                      <a:lnTo>
                        <a:pt x="36" y="9"/>
                      </a:lnTo>
                      <a:lnTo>
                        <a:pt x="36" y="9"/>
                      </a:lnTo>
                      <a:lnTo>
                        <a:pt x="31" y="9"/>
                      </a:lnTo>
                      <a:lnTo>
                        <a:pt x="26" y="11"/>
                      </a:lnTo>
                      <a:lnTo>
                        <a:pt x="21" y="13"/>
                      </a:lnTo>
                      <a:lnTo>
                        <a:pt x="17" y="17"/>
                      </a:lnTo>
                      <a:lnTo>
                        <a:pt x="13" y="21"/>
                      </a:lnTo>
                      <a:lnTo>
                        <a:pt x="10" y="26"/>
                      </a:lnTo>
                      <a:lnTo>
                        <a:pt x="8" y="31"/>
                      </a:lnTo>
                      <a:lnTo>
                        <a:pt x="8" y="35"/>
                      </a:lnTo>
                      <a:lnTo>
                        <a:pt x="8" y="35"/>
                      </a:lnTo>
                      <a:lnTo>
                        <a:pt x="8" y="43"/>
                      </a:lnTo>
                      <a:lnTo>
                        <a:pt x="10" y="50"/>
                      </a:lnTo>
                      <a:lnTo>
                        <a:pt x="12" y="55"/>
                      </a:lnTo>
                      <a:lnTo>
                        <a:pt x="14" y="59"/>
                      </a:lnTo>
                      <a:lnTo>
                        <a:pt x="18" y="62"/>
                      </a:lnTo>
                      <a:lnTo>
                        <a:pt x="21" y="64"/>
                      </a:lnTo>
                      <a:lnTo>
                        <a:pt x="24" y="65"/>
                      </a:lnTo>
                      <a:lnTo>
                        <a:pt x="28" y="65"/>
                      </a:lnTo>
                      <a:lnTo>
                        <a:pt x="28" y="65"/>
                      </a:lnTo>
                      <a:lnTo>
                        <a:pt x="35" y="63"/>
                      </a:lnTo>
                      <a:lnTo>
                        <a:pt x="40" y="61"/>
                      </a:lnTo>
                      <a:lnTo>
                        <a:pt x="45" y="58"/>
                      </a:lnTo>
                      <a:lnTo>
                        <a:pt x="48" y="54"/>
                      </a:lnTo>
                      <a:lnTo>
                        <a:pt x="51" y="51"/>
                      </a:lnTo>
                      <a:lnTo>
                        <a:pt x="52" y="47"/>
                      </a:lnTo>
                      <a:lnTo>
                        <a:pt x="53" y="41"/>
                      </a:lnTo>
                      <a:lnTo>
                        <a:pt x="53" y="41"/>
                      </a:lnTo>
                      <a:lnTo>
                        <a:pt x="53" y="36"/>
                      </a:lnTo>
                      <a:lnTo>
                        <a:pt x="53" y="33"/>
                      </a:lnTo>
                      <a:lnTo>
                        <a:pt x="52" y="31"/>
                      </a:lnTo>
                      <a:lnTo>
                        <a:pt x="50" y="28"/>
                      </a:lnTo>
                      <a:lnTo>
                        <a:pt x="47" y="27"/>
                      </a:lnTo>
                      <a:lnTo>
                        <a:pt x="44" y="26"/>
                      </a:lnTo>
                      <a:lnTo>
                        <a:pt x="39" y="27"/>
                      </a:lnTo>
                      <a:lnTo>
                        <a:pt x="39" y="27"/>
                      </a:lnTo>
                      <a:lnTo>
                        <a:pt x="33" y="27"/>
                      </a:lnTo>
                      <a:lnTo>
                        <a:pt x="29" y="28"/>
                      </a:lnTo>
                      <a:lnTo>
                        <a:pt x="26" y="30"/>
                      </a:lnTo>
                      <a:lnTo>
                        <a:pt x="24" y="33"/>
                      </a:lnTo>
                      <a:lnTo>
                        <a:pt x="23" y="35"/>
                      </a:lnTo>
                      <a:lnTo>
                        <a:pt x="22" y="37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22" y="43"/>
                      </a:lnTo>
                      <a:lnTo>
                        <a:pt x="24" y="46"/>
                      </a:lnTo>
                      <a:lnTo>
                        <a:pt x="26" y="47"/>
                      </a:lnTo>
                      <a:lnTo>
                        <a:pt x="27" y="47"/>
                      </a:lnTo>
                      <a:lnTo>
                        <a:pt x="28" y="47"/>
                      </a:lnTo>
                      <a:lnTo>
                        <a:pt x="28" y="47"/>
                      </a:lnTo>
                      <a:lnTo>
                        <a:pt x="31" y="46"/>
                      </a:lnTo>
                      <a:lnTo>
                        <a:pt x="33" y="43"/>
                      </a:lnTo>
                      <a:lnTo>
                        <a:pt x="33" y="41"/>
                      </a:lnTo>
                      <a:lnTo>
                        <a:pt x="33" y="38"/>
                      </a:lnTo>
                      <a:lnTo>
                        <a:pt x="33" y="38"/>
                      </a:lnTo>
                      <a:lnTo>
                        <a:pt x="34" y="37"/>
                      </a:lnTo>
                      <a:lnTo>
                        <a:pt x="35" y="38"/>
                      </a:lnTo>
                      <a:lnTo>
                        <a:pt x="36" y="39"/>
                      </a:lnTo>
                      <a:lnTo>
                        <a:pt x="38" y="41"/>
                      </a:lnTo>
                      <a:lnTo>
                        <a:pt x="38" y="43"/>
                      </a:lnTo>
                      <a:lnTo>
                        <a:pt x="38" y="46"/>
                      </a:lnTo>
                      <a:lnTo>
                        <a:pt x="37" y="50"/>
                      </a:lnTo>
                      <a:lnTo>
                        <a:pt x="33" y="53"/>
                      </a:lnTo>
                      <a:lnTo>
                        <a:pt x="33" y="53"/>
                      </a:lnTo>
                      <a:lnTo>
                        <a:pt x="28" y="54"/>
                      </a:lnTo>
                      <a:lnTo>
                        <a:pt x="24" y="53"/>
                      </a:lnTo>
                      <a:lnTo>
                        <a:pt x="20" y="51"/>
                      </a:lnTo>
                      <a:lnTo>
                        <a:pt x="17" y="46"/>
                      </a:lnTo>
                      <a:lnTo>
                        <a:pt x="16" y="41"/>
                      </a:lnTo>
                      <a:lnTo>
                        <a:pt x="17" y="35"/>
                      </a:lnTo>
                      <a:lnTo>
                        <a:pt x="20" y="29"/>
                      </a:lnTo>
                      <a:lnTo>
                        <a:pt x="25" y="24"/>
                      </a:lnTo>
                      <a:lnTo>
                        <a:pt x="25" y="24"/>
                      </a:lnTo>
                      <a:lnTo>
                        <a:pt x="30" y="23"/>
                      </a:lnTo>
                      <a:lnTo>
                        <a:pt x="35" y="21"/>
                      </a:lnTo>
                      <a:lnTo>
                        <a:pt x="41" y="20"/>
                      </a:lnTo>
                      <a:lnTo>
                        <a:pt x="45" y="20"/>
                      </a:lnTo>
                      <a:lnTo>
                        <a:pt x="48" y="21"/>
                      </a:lnTo>
                      <a:lnTo>
                        <a:pt x="48" y="21"/>
                      </a:lnTo>
                      <a:lnTo>
                        <a:pt x="52" y="22"/>
                      </a:lnTo>
                      <a:lnTo>
                        <a:pt x="55" y="24"/>
                      </a:lnTo>
                      <a:lnTo>
                        <a:pt x="58" y="28"/>
                      </a:lnTo>
                      <a:lnTo>
                        <a:pt x="61" y="33"/>
                      </a:lnTo>
                      <a:lnTo>
                        <a:pt x="61" y="38"/>
                      </a:lnTo>
                      <a:lnTo>
                        <a:pt x="61" y="44"/>
                      </a:lnTo>
                      <a:lnTo>
                        <a:pt x="60" y="51"/>
                      </a:lnTo>
                      <a:lnTo>
                        <a:pt x="56" y="56"/>
                      </a:lnTo>
                      <a:lnTo>
                        <a:pt x="56" y="56"/>
                      </a:lnTo>
                      <a:lnTo>
                        <a:pt x="54" y="59"/>
                      </a:lnTo>
                      <a:lnTo>
                        <a:pt x="51" y="62"/>
                      </a:lnTo>
                      <a:lnTo>
                        <a:pt x="43" y="67"/>
                      </a:lnTo>
                      <a:lnTo>
                        <a:pt x="35" y="70"/>
                      </a:lnTo>
                      <a:lnTo>
                        <a:pt x="28" y="71"/>
                      </a:lnTo>
                      <a:lnTo>
                        <a:pt x="28" y="71"/>
                      </a:lnTo>
                      <a:lnTo>
                        <a:pt x="18" y="68"/>
                      </a:lnTo>
                      <a:lnTo>
                        <a:pt x="14" y="66"/>
                      </a:lnTo>
                      <a:lnTo>
                        <a:pt x="11" y="63"/>
                      </a:lnTo>
                      <a:lnTo>
                        <a:pt x="8" y="60"/>
                      </a:lnTo>
                      <a:lnTo>
                        <a:pt x="5" y="56"/>
                      </a:lnTo>
                      <a:lnTo>
                        <a:pt x="3" y="51"/>
                      </a:lnTo>
                      <a:lnTo>
                        <a:pt x="2" y="44"/>
                      </a:lnTo>
                      <a:lnTo>
                        <a:pt x="2" y="44"/>
                      </a:lnTo>
                      <a:lnTo>
                        <a:pt x="0" y="37"/>
                      </a:lnTo>
                      <a:lnTo>
                        <a:pt x="0" y="31"/>
                      </a:lnTo>
                      <a:lnTo>
                        <a:pt x="2" y="24"/>
                      </a:lnTo>
                      <a:lnTo>
                        <a:pt x="5" y="18"/>
                      </a:lnTo>
                      <a:lnTo>
                        <a:pt x="5" y="18"/>
                      </a:lnTo>
                      <a:lnTo>
                        <a:pt x="10" y="12"/>
                      </a:lnTo>
                      <a:lnTo>
                        <a:pt x="16" y="8"/>
                      </a:lnTo>
                      <a:lnTo>
                        <a:pt x="21" y="4"/>
                      </a:lnTo>
                      <a:lnTo>
                        <a:pt x="27" y="2"/>
                      </a:lnTo>
                      <a:lnTo>
                        <a:pt x="33" y="0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61" y="3"/>
                      </a:lnTo>
                      <a:lnTo>
                        <a:pt x="67" y="7"/>
                      </a:lnTo>
                      <a:lnTo>
                        <a:pt x="72" y="11"/>
                      </a:lnTo>
                      <a:lnTo>
                        <a:pt x="75" y="16"/>
                      </a:lnTo>
                      <a:lnTo>
                        <a:pt x="78" y="21"/>
                      </a:lnTo>
                      <a:lnTo>
                        <a:pt x="80" y="27"/>
                      </a:lnTo>
                      <a:lnTo>
                        <a:pt x="81" y="33"/>
                      </a:lnTo>
                      <a:lnTo>
                        <a:pt x="81" y="39"/>
                      </a:lnTo>
                      <a:lnTo>
                        <a:pt x="80" y="45"/>
                      </a:lnTo>
                      <a:lnTo>
                        <a:pt x="78" y="52"/>
                      </a:lnTo>
                      <a:lnTo>
                        <a:pt x="76" y="58"/>
                      </a:lnTo>
                      <a:lnTo>
                        <a:pt x="73" y="63"/>
                      </a:lnTo>
                      <a:lnTo>
                        <a:pt x="70" y="67"/>
                      </a:lnTo>
                      <a:lnTo>
                        <a:pt x="66" y="71"/>
                      </a:lnTo>
                      <a:lnTo>
                        <a:pt x="62" y="74"/>
                      </a:lnTo>
                      <a:lnTo>
                        <a:pt x="56" y="76"/>
                      </a:lnTo>
                      <a:lnTo>
                        <a:pt x="56" y="7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59" name="Freeform 180"/>
                <p:cNvSpPr/>
                <p:nvPr/>
              </p:nvSpPr>
              <p:spPr bwMode="auto">
                <a:xfrm>
                  <a:off x="7121884" y="2778819"/>
                  <a:ext cx="47625" cy="42862"/>
                </a:xfrm>
                <a:custGeom>
                  <a:avLst/>
                  <a:gdLst>
                    <a:gd name="T0" fmla="*/ 16 w 59"/>
                    <a:gd name="T1" fmla="*/ 0 h 54"/>
                    <a:gd name="T2" fmla="*/ 7 w 59"/>
                    <a:gd name="T3" fmla="*/ 17 h 54"/>
                    <a:gd name="T4" fmla="*/ 7 w 59"/>
                    <a:gd name="T5" fmla="*/ 32 h 54"/>
                    <a:gd name="T6" fmla="*/ 15 w 59"/>
                    <a:gd name="T7" fmla="*/ 43 h 54"/>
                    <a:gd name="T8" fmla="*/ 30 w 59"/>
                    <a:gd name="T9" fmla="*/ 50 h 54"/>
                    <a:gd name="T10" fmla="*/ 34 w 59"/>
                    <a:gd name="T11" fmla="*/ 49 h 54"/>
                    <a:gd name="T12" fmla="*/ 42 w 59"/>
                    <a:gd name="T13" fmla="*/ 45 h 54"/>
                    <a:gd name="T14" fmla="*/ 51 w 59"/>
                    <a:gd name="T15" fmla="*/ 35 h 54"/>
                    <a:gd name="T16" fmla="*/ 54 w 59"/>
                    <a:gd name="T17" fmla="*/ 28 h 54"/>
                    <a:gd name="T18" fmla="*/ 53 w 59"/>
                    <a:gd name="T19" fmla="*/ 19 h 54"/>
                    <a:gd name="T20" fmla="*/ 49 w 59"/>
                    <a:gd name="T21" fmla="*/ 13 h 54"/>
                    <a:gd name="T22" fmla="*/ 42 w 59"/>
                    <a:gd name="T23" fmla="*/ 10 h 54"/>
                    <a:gd name="T24" fmla="*/ 36 w 59"/>
                    <a:gd name="T25" fmla="*/ 8 h 54"/>
                    <a:gd name="T26" fmla="*/ 28 w 59"/>
                    <a:gd name="T27" fmla="*/ 10 h 54"/>
                    <a:gd name="T28" fmla="*/ 23 w 59"/>
                    <a:gd name="T29" fmla="*/ 15 h 54"/>
                    <a:gd name="T30" fmla="*/ 19 w 59"/>
                    <a:gd name="T31" fmla="*/ 26 h 54"/>
                    <a:gd name="T32" fmla="*/ 19 w 59"/>
                    <a:gd name="T33" fmla="*/ 29 h 54"/>
                    <a:gd name="T34" fmla="*/ 22 w 59"/>
                    <a:gd name="T35" fmla="*/ 34 h 54"/>
                    <a:gd name="T36" fmla="*/ 26 w 59"/>
                    <a:gd name="T37" fmla="*/ 35 h 54"/>
                    <a:gd name="T38" fmla="*/ 30 w 59"/>
                    <a:gd name="T39" fmla="*/ 34 h 54"/>
                    <a:gd name="T40" fmla="*/ 37 w 59"/>
                    <a:gd name="T41" fmla="*/ 33 h 54"/>
                    <a:gd name="T42" fmla="*/ 40 w 59"/>
                    <a:gd name="T43" fmla="*/ 30 h 54"/>
                    <a:gd name="T44" fmla="*/ 42 w 59"/>
                    <a:gd name="T45" fmla="*/ 23 h 54"/>
                    <a:gd name="T46" fmla="*/ 40 w 59"/>
                    <a:gd name="T47" fmla="*/ 21 h 54"/>
                    <a:gd name="T48" fmla="*/ 36 w 59"/>
                    <a:gd name="T49" fmla="*/ 20 h 54"/>
                    <a:gd name="T50" fmla="*/ 34 w 59"/>
                    <a:gd name="T51" fmla="*/ 21 h 54"/>
                    <a:gd name="T52" fmla="*/ 33 w 59"/>
                    <a:gd name="T53" fmla="*/ 26 h 54"/>
                    <a:gd name="T54" fmla="*/ 33 w 59"/>
                    <a:gd name="T55" fmla="*/ 26 h 54"/>
                    <a:gd name="T56" fmla="*/ 30 w 59"/>
                    <a:gd name="T57" fmla="*/ 25 h 54"/>
                    <a:gd name="T58" fmla="*/ 29 w 59"/>
                    <a:gd name="T59" fmla="*/ 21 h 54"/>
                    <a:gd name="T60" fmla="*/ 33 w 59"/>
                    <a:gd name="T61" fmla="*/ 17 h 54"/>
                    <a:gd name="T62" fmla="*/ 37 w 59"/>
                    <a:gd name="T63" fmla="*/ 16 h 54"/>
                    <a:gd name="T64" fmla="*/ 45 w 59"/>
                    <a:gd name="T65" fmla="*/ 18 h 54"/>
                    <a:gd name="T66" fmla="*/ 47 w 59"/>
                    <a:gd name="T67" fmla="*/ 24 h 54"/>
                    <a:gd name="T68" fmla="*/ 43 w 59"/>
                    <a:gd name="T69" fmla="*/ 33 h 54"/>
                    <a:gd name="T70" fmla="*/ 39 w 59"/>
                    <a:gd name="T71" fmla="*/ 37 h 54"/>
                    <a:gd name="T72" fmla="*/ 29 w 59"/>
                    <a:gd name="T73" fmla="*/ 39 h 54"/>
                    <a:gd name="T74" fmla="*/ 24 w 59"/>
                    <a:gd name="T75" fmla="*/ 40 h 54"/>
                    <a:gd name="T76" fmla="*/ 18 w 59"/>
                    <a:gd name="T77" fmla="*/ 36 h 54"/>
                    <a:gd name="T78" fmla="*/ 14 w 59"/>
                    <a:gd name="T79" fmla="*/ 29 h 54"/>
                    <a:gd name="T80" fmla="*/ 13 w 59"/>
                    <a:gd name="T81" fmla="*/ 21 h 54"/>
                    <a:gd name="T82" fmla="*/ 16 w 59"/>
                    <a:gd name="T83" fmla="*/ 14 h 54"/>
                    <a:gd name="T84" fmla="*/ 21 w 59"/>
                    <a:gd name="T85" fmla="*/ 10 h 54"/>
                    <a:gd name="T86" fmla="*/ 34 w 59"/>
                    <a:gd name="T87" fmla="*/ 5 h 54"/>
                    <a:gd name="T88" fmla="*/ 39 w 59"/>
                    <a:gd name="T89" fmla="*/ 6 h 54"/>
                    <a:gd name="T90" fmla="*/ 46 w 59"/>
                    <a:gd name="T91" fmla="*/ 6 h 54"/>
                    <a:gd name="T92" fmla="*/ 52 w 59"/>
                    <a:gd name="T93" fmla="*/ 9 h 54"/>
                    <a:gd name="T94" fmla="*/ 55 w 59"/>
                    <a:gd name="T95" fmla="*/ 14 h 54"/>
                    <a:gd name="T96" fmla="*/ 57 w 59"/>
                    <a:gd name="T97" fmla="*/ 23 h 54"/>
                    <a:gd name="T98" fmla="*/ 59 w 59"/>
                    <a:gd name="T99" fmla="*/ 27 h 54"/>
                    <a:gd name="T100" fmla="*/ 57 w 59"/>
                    <a:gd name="T101" fmla="*/ 36 h 54"/>
                    <a:gd name="T102" fmla="*/ 54 w 59"/>
                    <a:gd name="T103" fmla="*/ 40 h 54"/>
                    <a:gd name="T104" fmla="*/ 47 w 59"/>
                    <a:gd name="T105" fmla="*/ 49 h 54"/>
                    <a:gd name="T106" fmla="*/ 38 w 59"/>
                    <a:gd name="T107" fmla="*/ 53 h 54"/>
                    <a:gd name="T108" fmla="*/ 29 w 59"/>
                    <a:gd name="T109" fmla="*/ 54 h 54"/>
                    <a:gd name="T110" fmla="*/ 19 w 59"/>
                    <a:gd name="T111" fmla="*/ 52 h 54"/>
                    <a:gd name="T112" fmla="*/ 10 w 59"/>
                    <a:gd name="T113" fmla="*/ 49 h 54"/>
                    <a:gd name="T114" fmla="*/ 4 w 59"/>
                    <a:gd name="T115" fmla="*/ 42 h 54"/>
                    <a:gd name="T116" fmla="*/ 1 w 59"/>
                    <a:gd name="T117" fmla="*/ 34 h 54"/>
                    <a:gd name="T118" fmla="*/ 0 w 59"/>
                    <a:gd name="T119" fmla="*/ 26 h 54"/>
                    <a:gd name="T120" fmla="*/ 5 w 59"/>
                    <a:gd name="T121" fmla="*/ 10 h 54"/>
                    <a:gd name="T122" fmla="*/ 13 w 59"/>
                    <a:gd name="T123" fmla="*/ 1 h 54"/>
                    <a:gd name="T124" fmla="*/ 16 w 59"/>
                    <a:gd name="T12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" h="54">
                      <a:moveTo>
                        <a:pt x="16" y="0"/>
                      </a:moveTo>
                      <a:lnTo>
                        <a:pt x="16" y="0"/>
                      </a:lnTo>
                      <a:lnTo>
                        <a:pt x="11" y="8"/>
                      </a:lnTo>
                      <a:lnTo>
                        <a:pt x="7" y="17"/>
                      </a:lnTo>
                      <a:lnTo>
                        <a:pt x="6" y="25"/>
                      </a:lnTo>
                      <a:lnTo>
                        <a:pt x="7" y="32"/>
                      </a:lnTo>
                      <a:lnTo>
                        <a:pt x="10" y="38"/>
                      </a:lnTo>
                      <a:lnTo>
                        <a:pt x="15" y="43"/>
                      </a:lnTo>
                      <a:lnTo>
                        <a:pt x="21" y="48"/>
                      </a:lnTo>
                      <a:lnTo>
                        <a:pt x="30" y="50"/>
                      </a:lnTo>
                      <a:lnTo>
                        <a:pt x="30" y="50"/>
                      </a:lnTo>
                      <a:lnTo>
                        <a:pt x="34" y="49"/>
                      </a:lnTo>
                      <a:lnTo>
                        <a:pt x="38" y="48"/>
                      </a:lnTo>
                      <a:lnTo>
                        <a:pt x="42" y="45"/>
                      </a:lnTo>
                      <a:lnTo>
                        <a:pt x="46" y="42"/>
                      </a:lnTo>
                      <a:lnTo>
                        <a:pt x="51" y="35"/>
                      </a:lnTo>
                      <a:lnTo>
                        <a:pt x="54" y="28"/>
                      </a:lnTo>
                      <a:lnTo>
                        <a:pt x="54" y="28"/>
                      </a:lnTo>
                      <a:lnTo>
                        <a:pt x="54" y="24"/>
                      </a:lnTo>
                      <a:lnTo>
                        <a:pt x="53" y="19"/>
                      </a:lnTo>
                      <a:lnTo>
                        <a:pt x="51" y="16"/>
                      </a:lnTo>
                      <a:lnTo>
                        <a:pt x="49" y="13"/>
                      </a:lnTo>
                      <a:lnTo>
                        <a:pt x="46" y="11"/>
                      </a:lnTo>
                      <a:lnTo>
                        <a:pt x="42" y="10"/>
                      </a:lnTo>
                      <a:lnTo>
                        <a:pt x="36" y="8"/>
                      </a:lnTo>
                      <a:lnTo>
                        <a:pt x="36" y="8"/>
                      </a:lnTo>
                      <a:lnTo>
                        <a:pt x="32" y="9"/>
                      </a:lnTo>
                      <a:lnTo>
                        <a:pt x="28" y="10"/>
                      </a:lnTo>
                      <a:lnTo>
                        <a:pt x="25" y="12"/>
                      </a:lnTo>
                      <a:lnTo>
                        <a:pt x="23" y="15"/>
                      </a:lnTo>
                      <a:lnTo>
                        <a:pt x="20" y="21"/>
                      </a:lnTo>
                      <a:lnTo>
                        <a:pt x="19" y="26"/>
                      </a:lnTo>
                      <a:lnTo>
                        <a:pt x="19" y="26"/>
                      </a:lnTo>
                      <a:lnTo>
                        <a:pt x="19" y="29"/>
                      </a:lnTo>
                      <a:lnTo>
                        <a:pt x="20" y="32"/>
                      </a:lnTo>
                      <a:lnTo>
                        <a:pt x="22" y="34"/>
                      </a:lnTo>
                      <a:lnTo>
                        <a:pt x="24" y="34"/>
                      </a:lnTo>
                      <a:lnTo>
                        <a:pt x="26" y="35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34" y="34"/>
                      </a:lnTo>
                      <a:lnTo>
                        <a:pt x="37" y="33"/>
                      </a:lnTo>
                      <a:lnTo>
                        <a:pt x="39" y="31"/>
                      </a:lnTo>
                      <a:lnTo>
                        <a:pt x="40" y="30"/>
                      </a:lnTo>
                      <a:lnTo>
                        <a:pt x="41" y="26"/>
                      </a:lnTo>
                      <a:lnTo>
                        <a:pt x="42" y="23"/>
                      </a:lnTo>
                      <a:lnTo>
                        <a:pt x="42" y="23"/>
                      </a:lnTo>
                      <a:lnTo>
                        <a:pt x="40" y="21"/>
                      </a:lnTo>
                      <a:lnTo>
                        <a:pt x="38" y="2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4" y="21"/>
                      </a:lnTo>
                      <a:lnTo>
                        <a:pt x="33" y="23"/>
                      </a:lnTo>
                      <a:lnTo>
                        <a:pt x="33" y="26"/>
                      </a:lnTo>
                      <a:lnTo>
                        <a:pt x="33" y="26"/>
                      </a:lnTo>
                      <a:lnTo>
                        <a:pt x="33" y="26"/>
                      </a:lnTo>
                      <a:lnTo>
                        <a:pt x="32" y="26"/>
                      </a:lnTo>
                      <a:lnTo>
                        <a:pt x="30" y="25"/>
                      </a:lnTo>
                      <a:lnTo>
                        <a:pt x="29" y="23"/>
                      </a:lnTo>
                      <a:lnTo>
                        <a:pt x="29" y="21"/>
                      </a:lnTo>
                      <a:lnTo>
                        <a:pt x="31" y="19"/>
                      </a:lnTo>
                      <a:lnTo>
                        <a:pt x="33" y="17"/>
                      </a:lnTo>
                      <a:lnTo>
                        <a:pt x="33" y="17"/>
                      </a:lnTo>
                      <a:lnTo>
                        <a:pt x="37" y="16"/>
                      </a:lnTo>
                      <a:lnTo>
                        <a:pt x="41" y="16"/>
                      </a:lnTo>
                      <a:lnTo>
                        <a:pt x="45" y="18"/>
                      </a:lnTo>
                      <a:lnTo>
                        <a:pt x="47" y="21"/>
                      </a:lnTo>
                      <a:lnTo>
                        <a:pt x="47" y="24"/>
                      </a:lnTo>
                      <a:lnTo>
                        <a:pt x="47" y="28"/>
                      </a:lnTo>
                      <a:lnTo>
                        <a:pt x="43" y="33"/>
                      </a:lnTo>
                      <a:lnTo>
                        <a:pt x="39" y="37"/>
                      </a:lnTo>
                      <a:lnTo>
                        <a:pt x="39" y="37"/>
                      </a:lnTo>
                      <a:lnTo>
                        <a:pt x="33" y="39"/>
                      </a:lnTo>
                      <a:lnTo>
                        <a:pt x="29" y="39"/>
                      </a:lnTo>
                      <a:lnTo>
                        <a:pt x="24" y="40"/>
                      </a:lnTo>
                      <a:lnTo>
                        <a:pt x="24" y="40"/>
                      </a:lnTo>
                      <a:lnTo>
                        <a:pt x="21" y="38"/>
                      </a:lnTo>
                      <a:lnTo>
                        <a:pt x="18" y="36"/>
                      </a:lnTo>
                      <a:lnTo>
                        <a:pt x="15" y="33"/>
                      </a:lnTo>
                      <a:lnTo>
                        <a:pt x="14" y="29"/>
                      </a:lnTo>
                      <a:lnTo>
                        <a:pt x="13" y="25"/>
                      </a:lnTo>
                      <a:lnTo>
                        <a:pt x="13" y="21"/>
                      </a:lnTo>
                      <a:lnTo>
                        <a:pt x="14" y="18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1" y="10"/>
                      </a:lnTo>
                      <a:lnTo>
                        <a:pt x="27" y="7"/>
                      </a:lnTo>
                      <a:lnTo>
                        <a:pt x="34" y="5"/>
                      </a:lnTo>
                      <a:lnTo>
                        <a:pt x="36" y="5"/>
                      </a:lnTo>
                      <a:lnTo>
                        <a:pt x="39" y="6"/>
                      </a:lnTo>
                      <a:lnTo>
                        <a:pt x="39" y="6"/>
                      </a:lnTo>
                      <a:lnTo>
                        <a:pt x="46" y="6"/>
                      </a:lnTo>
                      <a:lnTo>
                        <a:pt x="49" y="7"/>
                      </a:lnTo>
                      <a:lnTo>
                        <a:pt x="52" y="9"/>
                      </a:lnTo>
                      <a:lnTo>
                        <a:pt x="54" y="11"/>
                      </a:lnTo>
                      <a:lnTo>
                        <a:pt x="55" y="14"/>
                      </a:lnTo>
                      <a:lnTo>
                        <a:pt x="57" y="18"/>
                      </a:lnTo>
                      <a:lnTo>
                        <a:pt x="57" y="23"/>
                      </a:lnTo>
                      <a:lnTo>
                        <a:pt x="57" y="23"/>
                      </a:lnTo>
                      <a:lnTo>
                        <a:pt x="59" y="27"/>
                      </a:lnTo>
                      <a:lnTo>
                        <a:pt x="59" y="31"/>
                      </a:lnTo>
                      <a:lnTo>
                        <a:pt x="57" y="36"/>
                      </a:lnTo>
                      <a:lnTo>
                        <a:pt x="54" y="40"/>
                      </a:lnTo>
                      <a:lnTo>
                        <a:pt x="54" y="40"/>
                      </a:lnTo>
                      <a:lnTo>
                        <a:pt x="51" y="46"/>
                      </a:lnTo>
                      <a:lnTo>
                        <a:pt x="47" y="49"/>
                      </a:lnTo>
                      <a:lnTo>
                        <a:pt x="42" y="52"/>
                      </a:lnTo>
                      <a:lnTo>
                        <a:pt x="38" y="53"/>
                      </a:lnTo>
                      <a:lnTo>
                        <a:pt x="34" y="54"/>
                      </a:lnTo>
                      <a:lnTo>
                        <a:pt x="29" y="54"/>
                      </a:lnTo>
                      <a:lnTo>
                        <a:pt x="19" y="52"/>
                      </a:lnTo>
                      <a:lnTo>
                        <a:pt x="19" y="52"/>
                      </a:lnTo>
                      <a:lnTo>
                        <a:pt x="14" y="51"/>
                      </a:lnTo>
                      <a:lnTo>
                        <a:pt x="10" y="49"/>
                      </a:lnTo>
                      <a:lnTo>
                        <a:pt x="6" y="46"/>
                      </a:lnTo>
                      <a:lnTo>
                        <a:pt x="4" y="42"/>
                      </a:lnTo>
                      <a:lnTo>
                        <a:pt x="2" y="38"/>
                      </a:lnTo>
                      <a:lnTo>
                        <a:pt x="1" y="34"/>
                      </a:lnTo>
                      <a:lnTo>
                        <a:pt x="0" y="30"/>
                      </a:lnTo>
                      <a:lnTo>
                        <a:pt x="0" y="26"/>
                      </a:lnTo>
                      <a:lnTo>
                        <a:pt x="2" y="17"/>
                      </a:lnTo>
                      <a:lnTo>
                        <a:pt x="5" y="10"/>
                      </a:lnTo>
                      <a:lnTo>
                        <a:pt x="10" y="3"/>
                      </a:lnTo>
                      <a:lnTo>
                        <a:pt x="13" y="1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0" name="Freeform 181"/>
                <p:cNvSpPr/>
                <p:nvPr/>
              </p:nvSpPr>
              <p:spPr bwMode="auto">
                <a:xfrm>
                  <a:off x="7183796" y="3039169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2 w 20"/>
                    <a:gd name="T7" fmla="*/ 4 h 26"/>
                    <a:gd name="T8" fmla="*/ 1 w 20"/>
                    <a:gd name="T9" fmla="*/ 8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2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6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8 h 26"/>
                    <a:gd name="T36" fmla="*/ 16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2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6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8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1" name="Freeform 182"/>
                <p:cNvSpPr/>
                <p:nvPr/>
              </p:nvSpPr>
              <p:spPr bwMode="auto">
                <a:xfrm>
                  <a:off x="7269521" y="2953444"/>
                  <a:ext cx="15875" cy="15875"/>
                </a:xfrm>
                <a:custGeom>
                  <a:avLst/>
                  <a:gdLst>
                    <a:gd name="T0" fmla="*/ 8 w 20"/>
                    <a:gd name="T1" fmla="*/ 0 h 20"/>
                    <a:gd name="T2" fmla="*/ 8 w 20"/>
                    <a:gd name="T3" fmla="*/ 0 h 20"/>
                    <a:gd name="T4" fmla="*/ 5 w 20"/>
                    <a:gd name="T5" fmla="*/ 1 h 20"/>
                    <a:gd name="T6" fmla="*/ 2 w 20"/>
                    <a:gd name="T7" fmla="*/ 3 h 20"/>
                    <a:gd name="T8" fmla="*/ 0 w 20"/>
                    <a:gd name="T9" fmla="*/ 7 h 20"/>
                    <a:gd name="T10" fmla="*/ 0 w 20"/>
                    <a:gd name="T11" fmla="*/ 11 h 20"/>
                    <a:gd name="T12" fmla="*/ 0 w 20"/>
                    <a:gd name="T13" fmla="*/ 11 h 20"/>
                    <a:gd name="T14" fmla="*/ 0 w 20"/>
                    <a:gd name="T15" fmla="*/ 15 h 20"/>
                    <a:gd name="T16" fmla="*/ 2 w 20"/>
                    <a:gd name="T17" fmla="*/ 17 h 20"/>
                    <a:gd name="T18" fmla="*/ 5 w 20"/>
                    <a:gd name="T19" fmla="*/ 19 h 20"/>
                    <a:gd name="T20" fmla="*/ 8 w 20"/>
                    <a:gd name="T21" fmla="*/ 20 h 20"/>
                    <a:gd name="T22" fmla="*/ 8 w 20"/>
                    <a:gd name="T23" fmla="*/ 20 h 20"/>
                    <a:gd name="T24" fmla="*/ 13 w 20"/>
                    <a:gd name="T25" fmla="*/ 19 h 20"/>
                    <a:gd name="T26" fmla="*/ 16 w 20"/>
                    <a:gd name="T27" fmla="*/ 17 h 20"/>
                    <a:gd name="T28" fmla="*/ 19 w 20"/>
                    <a:gd name="T29" fmla="*/ 15 h 20"/>
                    <a:gd name="T30" fmla="*/ 20 w 20"/>
                    <a:gd name="T31" fmla="*/ 11 h 20"/>
                    <a:gd name="T32" fmla="*/ 20 w 20"/>
                    <a:gd name="T33" fmla="*/ 11 h 20"/>
                    <a:gd name="T34" fmla="*/ 19 w 20"/>
                    <a:gd name="T35" fmla="*/ 7 h 20"/>
                    <a:gd name="T36" fmla="*/ 16 w 20"/>
                    <a:gd name="T37" fmla="*/ 3 h 20"/>
                    <a:gd name="T38" fmla="*/ 13 w 20"/>
                    <a:gd name="T39" fmla="*/ 1 h 20"/>
                    <a:gd name="T40" fmla="*/ 8 w 20"/>
                    <a:gd name="T41" fmla="*/ 0 h 20"/>
                    <a:gd name="T42" fmla="*/ 8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2" y="17"/>
                      </a:lnTo>
                      <a:lnTo>
                        <a:pt x="5" y="19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3" y="19"/>
                      </a:lnTo>
                      <a:lnTo>
                        <a:pt x="16" y="17"/>
                      </a:lnTo>
                      <a:lnTo>
                        <a:pt x="19" y="15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6" y="3"/>
                      </a:lnTo>
                      <a:lnTo>
                        <a:pt x="13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2" name="Freeform 183"/>
                <p:cNvSpPr/>
                <p:nvPr/>
              </p:nvSpPr>
              <p:spPr bwMode="auto">
                <a:xfrm>
                  <a:off x="7102834" y="2851844"/>
                  <a:ext cx="15875" cy="17462"/>
                </a:xfrm>
                <a:custGeom>
                  <a:avLst/>
                  <a:gdLst>
                    <a:gd name="T0" fmla="*/ 12 w 21"/>
                    <a:gd name="T1" fmla="*/ 0 h 24"/>
                    <a:gd name="T2" fmla="*/ 12 w 21"/>
                    <a:gd name="T3" fmla="*/ 0 h 24"/>
                    <a:gd name="T4" fmla="*/ 8 w 21"/>
                    <a:gd name="T5" fmla="*/ 1 h 24"/>
                    <a:gd name="T6" fmla="*/ 4 w 21"/>
                    <a:gd name="T7" fmla="*/ 3 h 24"/>
                    <a:gd name="T8" fmla="*/ 1 w 21"/>
                    <a:gd name="T9" fmla="*/ 7 h 24"/>
                    <a:gd name="T10" fmla="*/ 0 w 21"/>
                    <a:gd name="T11" fmla="*/ 11 h 24"/>
                    <a:gd name="T12" fmla="*/ 0 w 21"/>
                    <a:gd name="T13" fmla="*/ 11 h 24"/>
                    <a:gd name="T14" fmla="*/ 1 w 21"/>
                    <a:gd name="T15" fmla="*/ 15 h 24"/>
                    <a:gd name="T16" fmla="*/ 4 w 21"/>
                    <a:gd name="T17" fmla="*/ 19 h 24"/>
                    <a:gd name="T18" fmla="*/ 8 w 21"/>
                    <a:gd name="T19" fmla="*/ 23 h 24"/>
                    <a:gd name="T20" fmla="*/ 12 w 21"/>
                    <a:gd name="T21" fmla="*/ 24 h 24"/>
                    <a:gd name="T22" fmla="*/ 12 w 21"/>
                    <a:gd name="T23" fmla="*/ 24 h 24"/>
                    <a:gd name="T24" fmla="*/ 16 w 21"/>
                    <a:gd name="T25" fmla="*/ 23 h 24"/>
                    <a:gd name="T26" fmla="*/ 19 w 21"/>
                    <a:gd name="T27" fmla="*/ 19 h 24"/>
                    <a:gd name="T28" fmla="*/ 20 w 21"/>
                    <a:gd name="T29" fmla="*/ 15 h 24"/>
                    <a:gd name="T30" fmla="*/ 21 w 21"/>
                    <a:gd name="T31" fmla="*/ 11 h 24"/>
                    <a:gd name="T32" fmla="*/ 21 w 21"/>
                    <a:gd name="T33" fmla="*/ 11 h 24"/>
                    <a:gd name="T34" fmla="*/ 20 w 21"/>
                    <a:gd name="T35" fmla="*/ 7 h 24"/>
                    <a:gd name="T36" fmla="*/ 19 w 21"/>
                    <a:gd name="T37" fmla="*/ 3 h 24"/>
                    <a:gd name="T38" fmla="*/ 16 w 21"/>
                    <a:gd name="T39" fmla="*/ 1 h 24"/>
                    <a:gd name="T40" fmla="*/ 12 w 21"/>
                    <a:gd name="T41" fmla="*/ 0 h 24"/>
                    <a:gd name="T42" fmla="*/ 12 w 21"/>
                    <a:gd name="T4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8" y="1"/>
                      </a:lnTo>
                      <a:lnTo>
                        <a:pt x="4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5"/>
                      </a:lnTo>
                      <a:lnTo>
                        <a:pt x="4" y="19"/>
                      </a:lnTo>
                      <a:lnTo>
                        <a:pt x="8" y="23"/>
                      </a:lnTo>
                      <a:lnTo>
                        <a:pt x="12" y="24"/>
                      </a:lnTo>
                      <a:lnTo>
                        <a:pt x="12" y="24"/>
                      </a:lnTo>
                      <a:lnTo>
                        <a:pt x="16" y="23"/>
                      </a:lnTo>
                      <a:lnTo>
                        <a:pt x="19" y="19"/>
                      </a:lnTo>
                      <a:lnTo>
                        <a:pt x="20" y="15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9" y="3"/>
                      </a:lnTo>
                      <a:lnTo>
                        <a:pt x="16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3" name="Freeform 184"/>
                <p:cNvSpPr/>
                <p:nvPr/>
              </p:nvSpPr>
              <p:spPr bwMode="auto">
                <a:xfrm>
                  <a:off x="7085371" y="2942332"/>
                  <a:ext cx="15875" cy="17462"/>
                </a:xfrm>
                <a:custGeom>
                  <a:avLst/>
                  <a:gdLst>
                    <a:gd name="T0" fmla="*/ 9 w 20"/>
                    <a:gd name="T1" fmla="*/ 0 h 20"/>
                    <a:gd name="T2" fmla="*/ 9 w 20"/>
                    <a:gd name="T3" fmla="*/ 0 h 20"/>
                    <a:gd name="T4" fmla="*/ 5 w 20"/>
                    <a:gd name="T5" fmla="*/ 1 h 20"/>
                    <a:gd name="T6" fmla="*/ 2 w 20"/>
                    <a:gd name="T7" fmla="*/ 4 h 20"/>
                    <a:gd name="T8" fmla="*/ 0 w 20"/>
                    <a:gd name="T9" fmla="*/ 7 h 20"/>
                    <a:gd name="T10" fmla="*/ 0 w 20"/>
                    <a:gd name="T11" fmla="*/ 12 h 20"/>
                    <a:gd name="T12" fmla="*/ 0 w 20"/>
                    <a:gd name="T13" fmla="*/ 12 h 20"/>
                    <a:gd name="T14" fmla="*/ 0 w 20"/>
                    <a:gd name="T15" fmla="*/ 15 h 20"/>
                    <a:gd name="T16" fmla="*/ 2 w 20"/>
                    <a:gd name="T17" fmla="*/ 18 h 20"/>
                    <a:gd name="T18" fmla="*/ 5 w 20"/>
                    <a:gd name="T19" fmla="*/ 20 h 20"/>
                    <a:gd name="T20" fmla="*/ 9 w 20"/>
                    <a:gd name="T21" fmla="*/ 20 h 20"/>
                    <a:gd name="T22" fmla="*/ 9 w 20"/>
                    <a:gd name="T23" fmla="*/ 20 h 20"/>
                    <a:gd name="T24" fmla="*/ 13 w 20"/>
                    <a:gd name="T25" fmla="*/ 20 h 20"/>
                    <a:gd name="T26" fmla="*/ 16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2 h 20"/>
                    <a:gd name="T32" fmla="*/ 20 w 20"/>
                    <a:gd name="T33" fmla="*/ 12 h 20"/>
                    <a:gd name="T34" fmla="*/ 19 w 20"/>
                    <a:gd name="T35" fmla="*/ 7 h 20"/>
                    <a:gd name="T36" fmla="*/ 16 w 20"/>
                    <a:gd name="T37" fmla="*/ 4 h 20"/>
                    <a:gd name="T38" fmla="*/ 13 w 20"/>
                    <a:gd name="T39" fmla="*/ 1 h 20"/>
                    <a:gd name="T40" fmla="*/ 9 w 20"/>
                    <a:gd name="T41" fmla="*/ 0 h 20"/>
                    <a:gd name="T42" fmla="*/ 9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2" y="4"/>
                      </a:lnTo>
                      <a:lnTo>
                        <a:pt x="0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2" y="18"/>
                      </a:lnTo>
                      <a:lnTo>
                        <a:pt x="5" y="20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13" y="20"/>
                      </a:lnTo>
                      <a:lnTo>
                        <a:pt x="16" y="18"/>
                      </a:lnTo>
                      <a:lnTo>
                        <a:pt x="19" y="15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6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4" name="Freeform 185"/>
                <p:cNvSpPr/>
                <p:nvPr/>
              </p:nvSpPr>
              <p:spPr bwMode="auto">
                <a:xfrm>
                  <a:off x="7337784" y="3097907"/>
                  <a:ext cx="17462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5" name="Freeform 186"/>
                <p:cNvSpPr/>
                <p:nvPr/>
              </p:nvSpPr>
              <p:spPr bwMode="auto">
                <a:xfrm>
                  <a:off x="7218721" y="2774057"/>
                  <a:ext cx="15875" cy="17462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1 h 20"/>
                    <a:gd name="T6" fmla="*/ 4 w 20"/>
                    <a:gd name="T7" fmla="*/ 4 h 20"/>
                    <a:gd name="T8" fmla="*/ 1 w 20"/>
                    <a:gd name="T9" fmla="*/ 7 h 20"/>
                    <a:gd name="T10" fmla="*/ 0 w 20"/>
                    <a:gd name="T11" fmla="*/ 12 h 20"/>
                    <a:gd name="T12" fmla="*/ 0 w 20"/>
                    <a:gd name="T13" fmla="*/ 12 h 20"/>
                    <a:gd name="T14" fmla="*/ 1 w 20"/>
                    <a:gd name="T15" fmla="*/ 15 h 20"/>
                    <a:gd name="T16" fmla="*/ 4 w 20"/>
                    <a:gd name="T17" fmla="*/ 18 h 20"/>
                    <a:gd name="T18" fmla="*/ 7 w 20"/>
                    <a:gd name="T19" fmla="*/ 20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20 h 20"/>
                    <a:gd name="T26" fmla="*/ 18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2 h 20"/>
                    <a:gd name="T32" fmla="*/ 20 w 20"/>
                    <a:gd name="T33" fmla="*/ 12 h 20"/>
                    <a:gd name="T34" fmla="*/ 19 w 20"/>
                    <a:gd name="T35" fmla="*/ 7 h 20"/>
                    <a:gd name="T36" fmla="*/ 18 w 20"/>
                    <a:gd name="T37" fmla="*/ 4 h 20"/>
                    <a:gd name="T38" fmla="*/ 15 w 20"/>
                    <a:gd name="T39" fmla="*/ 1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4" y="4"/>
                      </a:lnTo>
                      <a:lnTo>
                        <a:pt x="1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5"/>
                      </a:lnTo>
                      <a:lnTo>
                        <a:pt x="4" y="18"/>
                      </a:lnTo>
                      <a:lnTo>
                        <a:pt x="7" y="20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20"/>
                      </a:lnTo>
                      <a:lnTo>
                        <a:pt x="18" y="18"/>
                      </a:lnTo>
                      <a:lnTo>
                        <a:pt x="19" y="15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6" name="Freeform 187"/>
                <p:cNvSpPr/>
                <p:nvPr/>
              </p:nvSpPr>
              <p:spPr bwMode="auto">
                <a:xfrm>
                  <a:off x="7179034" y="2648644"/>
                  <a:ext cx="15875" cy="15875"/>
                </a:xfrm>
                <a:custGeom>
                  <a:avLst/>
                  <a:gdLst>
                    <a:gd name="T0" fmla="*/ 9 w 20"/>
                    <a:gd name="T1" fmla="*/ 0 h 21"/>
                    <a:gd name="T2" fmla="*/ 9 w 20"/>
                    <a:gd name="T3" fmla="*/ 0 h 21"/>
                    <a:gd name="T4" fmla="*/ 5 w 20"/>
                    <a:gd name="T5" fmla="*/ 0 h 21"/>
                    <a:gd name="T6" fmla="*/ 2 w 20"/>
                    <a:gd name="T7" fmla="*/ 2 h 21"/>
                    <a:gd name="T8" fmla="*/ 1 w 20"/>
                    <a:gd name="T9" fmla="*/ 4 h 21"/>
                    <a:gd name="T10" fmla="*/ 0 w 20"/>
                    <a:gd name="T11" fmla="*/ 9 h 21"/>
                    <a:gd name="T12" fmla="*/ 0 w 20"/>
                    <a:gd name="T13" fmla="*/ 9 h 21"/>
                    <a:gd name="T14" fmla="*/ 1 w 20"/>
                    <a:gd name="T15" fmla="*/ 13 h 21"/>
                    <a:gd name="T16" fmla="*/ 2 w 20"/>
                    <a:gd name="T17" fmla="*/ 17 h 21"/>
                    <a:gd name="T18" fmla="*/ 5 w 20"/>
                    <a:gd name="T19" fmla="*/ 20 h 21"/>
                    <a:gd name="T20" fmla="*/ 9 w 20"/>
                    <a:gd name="T21" fmla="*/ 21 h 21"/>
                    <a:gd name="T22" fmla="*/ 9 w 20"/>
                    <a:gd name="T23" fmla="*/ 21 h 21"/>
                    <a:gd name="T24" fmla="*/ 13 w 20"/>
                    <a:gd name="T25" fmla="*/ 20 h 21"/>
                    <a:gd name="T26" fmla="*/ 17 w 20"/>
                    <a:gd name="T27" fmla="*/ 17 h 21"/>
                    <a:gd name="T28" fmla="*/ 19 w 20"/>
                    <a:gd name="T29" fmla="*/ 13 h 21"/>
                    <a:gd name="T30" fmla="*/ 20 w 20"/>
                    <a:gd name="T31" fmla="*/ 9 h 21"/>
                    <a:gd name="T32" fmla="*/ 20 w 20"/>
                    <a:gd name="T33" fmla="*/ 9 h 21"/>
                    <a:gd name="T34" fmla="*/ 19 w 20"/>
                    <a:gd name="T35" fmla="*/ 4 h 21"/>
                    <a:gd name="T36" fmla="*/ 17 w 20"/>
                    <a:gd name="T37" fmla="*/ 2 h 21"/>
                    <a:gd name="T38" fmla="*/ 13 w 20"/>
                    <a:gd name="T39" fmla="*/ 0 h 21"/>
                    <a:gd name="T40" fmla="*/ 9 w 20"/>
                    <a:gd name="T41" fmla="*/ 0 h 21"/>
                    <a:gd name="T42" fmla="*/ 9 w 20"/>
                    <a:gd name="T4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1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3"/>
                      </a:lnTo>
                      <a:lnTo>
                        <a:pt x="2" y="17"/>
                      </a:lnTo>
                      <a:lnTo>
                        <a:pt x="5" y="20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13" y="20"/>
                      </a:lnTo>
                      <a:lnTo>
                        <a:pt x="17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4"/>
                      </a:lnTo>
                      <a:lnTo>
                        <a:pt x="17" y="2"/>
                      </a:lnTo>
                      <a:lnTo>
                        <a:pt x="13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7" name="Freeform 188"/>
                <p:cNvSpPr/>
                <p:nvPr/>
              </p:nvSpPr>
              <p:spPr bwMode="auto">
                <a:xfrm>
                  <a:off x="7175859" y="2701032"/>
                  <a:ext cx="42862" cy="44450"/>
                </a:xfrm>
                <a:custGeom>
                  <a:avLst/>
                  <a:gdLst>
                    <a:gd name="T0" fmla="*/ 42 w 53"/>
                    <a:gd name="T1" fmla="*/ 8 h 57"/>
                    <a:gd name="T2" fmla="*/ 19 w 53"/>
                    <a:gd name="T3" fmla="*/ 8 h 57"/>
                    <a:gd name="T4" fmla="*/ 11 w 53"/>
                    <a:gd name="T5" fmla="*/ 16 h 57"/>
                    <a:gd name="T6" fmla="*/ 8 w 53"/>
                    <a:gd name="T7" fmla="*/ 27 h 57"/>
                    <a:gd name="T8" fmla="*/ 9 w 53"/>
                    <a:gd name="T9" fmla="*/ 36 h 57"/>
                    <a:gd name="T10" fmla="*/ 14 w 53"/>
                    <a:gd name="T11" fmla="*/ 46 h 57"/>
                    <a:gd name="T12" fmla="*/ 25 w 53"/>
                    <a:gd name="T13" fmla="*/ 51 h 57"/>
                    <a:gd name="T14" fmla="*/ 32 w 53"/>
                    <a:gd name="T15" fmla="*/ 50 h 57"/>
                    <a:gd name="T16" fmla="*/ 44 w 53"/>
                    <a:gd name="T17" fmla="*/ 46 h 57"/>
                    <a:gd name="T18" fmla="*/ 48 w 53"/>
                    <a:gd name="T19" fmla="*/ 38 h 57"/>
                    <a:gd name="T20" fmla="*/ 47 w 53"/>
                    <a:gd name="T21" fmla="*/ 33 h 57"/>
                    <a:gd name="T22" fmla="*/ 40 w 53"/>
                    <a:gd name="T23" fmla="*/ 22 h 57"/>
                    <a:gd name="T24" fmla="*/ 29 w 53"/>
                    <a:gd name="T25" fmla="*/ 19 h 57"/>
                    <a:gd name="T26" fmla="*/ 22 w 53"/>
                    <a:gd name="T27" fmla="*/ 21 h 57"/>
                    <a:gd name="T28" fmla="*/ 19 w 53"/>
                    <a:gd name="T29" fmla="*/ 27 h 57"/>
                    <a:gd name="T30" fmla="*/ 22 w 53"/>
                    <a:gd name="T31" fmla="*/ 34 h 57"/>
                    <a:gd name="T32" fmla="*/ 28 w 53"/>
                    <a:gd name="T33" fmla="*/ 40 h 57"/>
                    <a:gd name="T34" fmla="*/ 35 w 53"/>
                    <a:gd name="T35" fmla="*/ 42 h 57"/>
                    <a:gd name="T36" fmla="*/ 37 w 53"/>
                    <a:gd name="T37" fmla="*/ 38 h 57"/>
                    <a:gd name="T38" fmla="*/ 35 w 53"/>
                    <a:gd name="T39" fmla="*/ 33 h 57"/>
                    <a:gd name="T40" fmla="*/ 29 w 53"/>
                    <a:gd name="T41" fmla="*/ 33 h 57"/>
                    <a:gd name="T42" fmla="*/ 30 w 53"/>
                    <a:gd name="T43" fmla="*/ 29 h 57"/>
                    <a:gd name="T44" fmla="*/ 35 w 53"/>
                    <a:gd name="T45" fmla="*/ 29 h 57"/>
                    <a:gd name="T46" fmla="*/ 40 w 53"/>
                    <a:gd name="T47" fmla="*/ 34 h 57"/>
                    <a:gd name="T48" fmla="*/ 37 w 53"/>
                    <a:gd name="T49" fmla="*/ 43 h 57"/>
                    <a:gd name="T50" fmla="*/ 25 w 53"/>
                    <a:gd name="T51" fmla="*/ 42 h 57"/>
                    <a:gd name="T52" fmla="*/ 18 w 53"/>
                    <a:gd name="T53" fmla="*/ 38 h 57"/>
                    <a:gd name="T54" fmla="*/ 15 w 53"/>
                    <a:gd name="T55" fmla="*/ 27 h 57"/>
                    <a:gd name="T56" fmla="*/ 17 w 53"/>
                    <a:gd name="T57" fmla="*/ 20 h 57"/>
                    <a:gd name="T58" fmla="*/ 25 w 53"/>
                    <a:gd name="T59" fmla="*/ 14 h 57"/>
                    <a:gd name="T60" fmla="*/ 38 w 53"/>
                    <a:gd name="T61" fmla="*/ 16 h 57"/>
                    <a:gd name="T62" fmla="*/ 49 w 53"/>
                    <a:gd name="T63" fmla="*/ 23 h 57"/>
                    <a:gd name="T64" fmla="*/ 53 w 53"/>
                    <a:gd name="T65" fmla="*/ 33 h 57"/>
                    <a:gd name="T66" fmla="*/ 48 w 53"/>
                    <a:gd name="T67" fmla="*/ 48 h 57"/>
                    <a:gd name="T68" fmla="*/ 38 w 53"/>
                    <a:gd name="T69" fmla="*/ 56 h 57"/>
                    <a:gd name="T70" fmla="*/ 25 w 53"/>
                    <a:gd name="T71" fmla="*/ 57 h 57"/>
                    <a:gd name="T72" fmla="*/ 15 w 53"/>
                    <a:gd name="T73" fmla="*/ 53 h 57"/>
                    <a:gd name="T74" fmla="*/ 5 w 53"/>
                    <a:gd name="T75" fmla="*/ 43 h 57"/>
                    <a:gd name="T76" fmla="*/ 1 w 53"/>
                    <a:gd name="T77" fmla="*/ 30 h 57"/>
                    <a:gd name="T78" fmla="*/ 1 w 53"/>
                    <a:gd name="T79" fmla="*/ 19 h 57"/>
                    <a:gd name="T80" fmla="*/ 8 w 53"/>
                    <a:gd name="T81" fmla="*/ 7 h 57"/>
                    <a:gd name="T82" fmla="*/ 23 w 53"/>
                    <a:gd name="T83" fmla="*/ 1 h 57"/>
                    <a:gd name="T84" fmla="*/ 48 w 53"/>
                    <a:gd name="T85" fmla="*/ 6 h 57"/>
                    <a:gd name="T86" fmla="*/ 53 w 53"/>
                    <a:gd name="T87" fmla="*/ 13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3" h="57">
                      <a:moveTo>
                        <a:pt x="53" y="13"/>
                      </a:moveTo>
                      <a:lnTo>
                        <a:pt x="53" y="13"/>
                      </a:lnTo>
                      <a:lnTo>
                        <a:pt x="42" y="8"/>
                      </a:lnTo>
                      <a:lnTo>
                        <a:pt x="34" y="6"/>
                      </a:lnTo>
                      <a:lnTo>
                        <a:pt x="26" y="6"/>
                      </a:lnTo>
                      <a:lnTo>
                        <a:pt x="19" y="8"/>
                      </a:lnTo>
                      <a:lnTo>
                        <a:pt x="16" y="11"/>
                      </a:lnTo>
                      <a:lnTo>
                        <a:pt x="13" y="14"/>
                      </a:lnTo>
                      <a:lnTo>
                        <a:pt x="11" y="16"/>
                      </a:lnTo>
                      <a:lnTo>
                        <a:pt x="10" y="19"/>
                      </a:lnTo>
                      <a:lnTo>
                        <a:pt x="9" y="23"/>
                      </a:lnTo>
                      <a:lnTo>
                        <a:pt x="8" y="27"/>
                      </a:lnTo>
                      <a:lnTo>
                        <a:pt x="8" y="31"/>
                      </a:lnTo>
                      <a:lnTo>
                        <a:pt x="9" y="36"/>
                      </a:lnTo>
                      <a:lnTo>
                        <a:pt x="9" y="36"/>
                      </a:lnTo>
                      <a:lnTo>
                        <a:pt x="10" y="40"/>
                      </a:lnTo>
                      <a:lnTo>
                        <a:pt x="11" y="43"/>
                      </a:lnTo>
                      <a:lnTo>
                        <a:pt x="14" y="46"/>
                      </a:lnTo>
                      <a:lnTo>
                        <a:pt x="17" y="48"/>
                      </a:lnTo>
                      <a:lnTo>
                        <a:pt x="21" y="50"/>
                      </a:lnTo>
                      <a:lnTo>
                        <a:pt x="25" y="51"/>
                      </a:lnTo>
                      <a:lnTo>
                        <a:pt x="28" y="51"/>
                      </a:lnTo>
                      <a:lnTo>
                        <a:pt x="32" y="50"/>
                      </a:lnTo>
                      <a:lnTo>
                        <a:pt x="32" y="50"/>
                      </a:lnTo>
                      <a:lnTo>
                        <a:pt x="37" y="50"/>
                      </a:lnTo>
                      <a:lnTo>
                        <a:pt x="41" y="48"/>
                      </a:lnTo>
                      <a:lnTo>
                        <a:pt x="44" y="46"/>
                      </a:lnTo>
                      <a:lnTo>
                        <a:pt x="46" y="44"/>
                      </a:lnTo>
                      <a:lnTo>
                        <a:pt x="48" y="41"/>
                      </a:lnTo>
                      <a:lnTo>
                        <a:pt x="48" y="38"/>
                      </a:lnTo>
                      <a:lnTo>
                        <a:pt x="48" y="35"/>
                      </a:lnTo>
                      <a:lnTo>
                        <a:pt x="47" y="33"/>
                      </a:lnTo>
                      <a:lnTo>
                        <a:pt x="47" y="33"/>
                      </a:lnTo>
                      <a:lnTo>
                        <a:pt x="46" y="28"/>
                      </a:lnTo>
                      <a:lnTo>
                        <a:pt x="44" y="25"/>
                      </a:lnTo>
                      <a:lnTo>
                        <a:pt x="40" y="22"/>
                      </a:lnTo>
                      <a:lnTo>
                        <a:pt x="38" y="20"/>
                      </a:lnTo>
                      <a:lnTo>
                        <a:pt x="33" y="19"/>
                      </a:lnTo>
                      <a:lnTo>
                        <a:pt x="29" y="19"/>
                      </a:lnTo>
                      <a:lnTo>
                        <a:pt x="29" y="19"/>
                      </a:lnTo>
                      <a:lnTo>
                        <a:pt x="26" y="19"/>
                      </a:lnTo>
                      <a:lnTo>
                        <a:pt x="22" y="21"/>
                      </a:lnTo>
                      <a:lnTo>
                        <a:pt x="20" y="23"/>
                      </a:lnTo>
                      <a:lnTo>
                        <a:pt x="19" y="25"/>
                      </a:lnTo>
                      <a:lnTo>
                        <a:pt x="19" y="27"/>
                      </a:lnTo>
                      <a:lnTo>
                        <a:pt x="20" y="30"/>
                      </a:lnTo>
                      <a:lnTo>
                        <a:pt x="20" y="30"/>
                      </a:lnTo>
                      <a:lnTo>
                        <a:pt x="22" y="34"/>
                      </a:lnTo>
                      <a:lnTo>
                        <a:pt x="23" y="37"/>
                      </a:lnTo>
                      <a:lnTo>
                        <a:pt x="25" y="39"/>
                      </a:lnTo>
                      <a:lnTo>
                        <a:pt x="28" y="40"/>
                      </a:lnTo>
                      <a:lnTo>
                        <a:pt x="32" y="41"/>
                      </a:lnTo>
                      <a:lnTo>
                        <a:pt x="35" y="42"/>
                      </a:lnTo>
                      <a:lnTo>
                        <a:pt x="35" y="42"/>
                      </a:lnTo>
                      <a:lnTo>
                        <a:pt x="35" y="40"/>
                      </a:lnTo>
                      <a:lnTo>
                        <a:pt x="36" y="39"/>
                      </a:lnTo>
                      <a:lnTo>
                        <a:pt x="37" y="38"/>
                      </a:lnTo>
                      <a:lnTo>
                        <a:pt x="38" y="36"/>
                      </a:lnTo>
                      <a:lnTo>
                        <a:pt x="38" y="36"/>
                      </a:lnTo>
                      <a:lnTo>
                        <a:pt x="35" y="33"/>
                      </a:lnTo>
                      <a:lnTo>
                        <a:pt x="33" y="32"/>
                      </a:lnTo>
                      <a:lnTo>
                        <a:pt x="29" y="33"/>
                      </a:lnTo>
                      <a:lnTo>
                        <a:pt x="29" y="33"/>
                      </a:lnTo>
                      <a:lnTo>
                        <a:pt x="28" y="33"/>
                      </a:lnTo>
                      <a:lnTo>
                        <a:pt x="28" y="32"/>
                      </a:lnTo>
                      <a:lnTo>
                        <a:pt x="30" y="29"/>
                      </a:lnTo>
                      <a:lnTo>
                        <a:pt x="32" y="29"/>
                      </a:lnTo>
                      <a:lnTo>
                        <a:pt x="33" y="28"/>
                      </a:lnTo>
                      <a:lnTo>
                        <a:pt x="35" y="29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4"/>
                      </a:lnTo>
                      <a:lnTo>
                        <a:pt x="40" y="38"/>
                      </a:lnTo>
                      <a:lnTo>
                        <a:pt x="39" y="41"/>
                      </a:lnTo>
                      <a:lnTo>
                        <a:pt x="37" y="43"/>
                      </a:lnTo>
                      <a:lnTo>
                        <a:pt x="33" y="44"/>
                      </a:lnTo>
                      <a:lnTo>
                        <a:pt x="29" y="44"/>
                      </a:lnTo>
                      <a:lnTo>
                        <a:pt x="25" y="42"/>
                      </a:lnTo>
                      <a:lnTo>
                        <a:pt x="20" y="39"/>
                      </a:lnTo>
                      <a:lnTo>
                        <a:pt x="20" y="39"/>
                      </a:lnTo>
                      <a:lnTo>
                        <a:pt x="18" y="38"/>
                      </a:lnTo>
                      <a:lnTo>
                        <a:pt x="17" y="35"/>
                      </a:lnTo>
                      <a:lnTo>
                        <a:pt x="15" y="31"/>
                      </a:lnTo>
                      <a:lnTo>
                        <a:pt x="15" y="27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7" y="20"/>
                      </a:lnTo>
                      <a:lnTo>
                        <a:pt x="19" y="17"/>
                      </a:lnTo>
                      <a:lnTo>
                        <a:pt x="22" y="15"/>
                      </a:lnTo>
                      <a:lnTo>
                        <a:pt x="25" y="14"/>
                      </a:lnTo>
                      <a:lnTo>
                        <a:pt x="29" y="14"/>
                      </a:lnTo>
                      <a:lnTo>
                        <a:pt x="33" y="14"/>
                      </a:lnTo>
                      <a:lnTo>
                        <a:pt x="38" y="16"/>
                      </a:lnTo>
                      <a:lnTo>
                        <a:pt x="38" y="16"/>
                      </a:lnTo>
                      <a:lnTo>
                        <a:pt x="44" y="19"/>
                      </a:lnTo>
                      <a:lnTo>
                        <a:pt x="49" y="23"/>
                      </a:lnTo>
                      <a:lnTo>
                        <a:pt x="52" y="28"/>
                      </a:lnTo>
                      <a:lnTo>
                        <a:pt x="53" y="33"/>
                      </a:lnTo>
                      <a:lnTo>
                        <a:pt x="53" y="33"/>
                      </a:lnTo>
                      <a:lnTo>
                        <a:pt x="52" y="39"/>
                      </a:lnTo>
                      <a:lnTo>
                        <a:pt x="50" y="46"/>
                      </a:lnTo>
                      <a:lnTo>
                        <a:pt x="48" y="48"/>
                      </a:lnTo>
                      <a:lnTo>
                        <a:pt x="46" y="51"/>
                      </a:lnTo>
                      <a:lnTo>
                        <a:pt x="42" y="54"/>
                      </a:lnTo>
                      <a:lnTo>
                        <a:pt x="38" y="56"/>
                      </a:lnTo>
                      <a:lnTo>
                        <a:pt x="38" y="56"/>
                      </a:lnTo>
                      <a:lnTo>
                        <a:pt x="29" y="57"/>
                      </a:lnTo>
                      <a:lnTo>
                        <a:pt x="25" y="57"/>
                      </a:lnTo>
                      <a:lnTo>
                        <a:pt x="20" y="56"/>
                      </a:lnTo>
                      <a:lnTo>
                        <a:pt x="20" y="56"/>
                      </a:lnTo>
                      <a:lnTo>
                        <a:pt x="15" y="53"/>
                      </a:lnTo>
                      <a:lnTo>
                        <a:pt x="11" y="51"/>
                      </a:lnTo>
                      <a:lnTo>
                        <a:pt x="8" y="47"/>
                      </a:lnTo>
                      <a:lnTo>
                        <a:pt x="5" y="43"/>
                      </a:lnTo>
                      <a:lnTo>
                        <a:pt x="3" y="39"/>
                      </a:lnTo>
                      <a:lnTo>
                        <a:pt x="2" y="35"/>
                      </a:lnTo>
                      <a:lnTo>
                        <a:pt x="1" y="30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19"/>
                      </a:lnTo>
                      <a:lnTo>
                        <a:pt x="3" y="15"/>
                      </a:lnTo>
                      <a:lnTo>
                        <a:pt x="5" y="11"/>
                      </a:lnTo>
                      <a:lnTo>
                        <a:pt x="8" y="7"/>
                      </a:lnTo>
                      <a:lnTo>
                        <a:pt x="11" y="5"/>
                      </a:lnTo>
                      <a:lnTo>
                        <a:pt x="15" y="3"/>
                      </a:lnTo>
                      <a:lnTo>
                        <a:pt x="23" y="1"/>
                      </a:lnTo>
                      <a:lnTo>
                        <a:pt x="31" y="0"/>
                      </a:lnTo>
                      <a:lnTo>
                        <a:pt x="39" y="2"/>
                      </a:lnTo>
                      <a:lnTo>
                        <a:pt x="48" y="6"/>
                      </a:lnTo>
                      <a:lnTo>
                        <a:pt x="50" y="10"/>
                      </a:lnTo>
                      <a:lnTo>
                        <a:pt x="53" y="13"/>
                      </a:lnTo>
                      <a:lnTo>
                        <a:pt x="53" y="13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468" name="Freeform 189"/>
                <p:cNvSpPr/>
                <p:nvPr/>
              </p:nvSpPr>
              <p:spPr bwMode="auto">
                <a:xfrm>
                  <a:off x="7020284" y="3083619"/>
                  <a:ext cx="15875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5 w 20"/>
                    <a:gd name="T25" fmla="*/ 25 h 26"/>
                    <a:gd name="T26" fmla="*/ 18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8 w 20"/>
                    <a:gd name="T37" fmla="*/ 4 h 26"/>
                    <a:gd name="T38" fmla="*/ 15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5" y="25"/>
                      </a:lnTo>
                      <a:lnTo>
                        <a:pt x="18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2" name="Freeform 19"/>
                <p:cNvSpPr/>
                <p:nvPr/>
              </p:nvSpPr>
              <p:spPr bwMode="auto">
                <a:xfrm>
                  <a:off x="7398904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D1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3" name="Freeform 20"/>
                <p:cNvSpPr/>
                <p:nvPr/>
              </p:nvSpPr>
              <p:spPr bwMode="auto">
                <a:xfrm>
                  <a:off x="7398904" y="2585144"/>
                  <a:ext cx="261937" cy="538162"/>
                </a:xfrm>
                <a:custGeom>
                  <a:avLst/>
                  <a:gdLst>
                    <a:gd name="T0" fmla="*/ 45 w 330"/>
                    <a:gd name="T1" fmla="*/ 0 h 679"/>
                    <a:gd name="T2" fmla="*/ 32 w 330"/>
                    <a:gd name="T3" fmla="*/ 5 h 679"/>
                    <a:gd name="T4" fmla="*/ 15 w 330"/>
                    <a:gd name="T5" fmla="*/ 27 h 679"/>
                    <a:gd name="T6" fmla="*/ 3 w 330"/>
                    <a:gd name="T7" fmla="*/ 74 h 679"/>
                    <a:gd name="T8" fmla="*/ 1 w 330"/>
                    <a:gd name="T9" fmla="*/ 103 h 679"/>
                    <a:gd name="T10" fmla="*/ 11 w 330"/>
                    <a:gd name="T11" fmla="*/ 205 h 679"/>
                    <a:gd name="T12" fmla="*/ 23 w 330"/>
                    <a:gd name="T13" fmla="*/ 258 h 679"/>
                    <a:gd name="T14" fmla="*/ 39 w 330"/>
                    <a:gd name="T15" fmla="*/ 304 h 679"/>
                    <a:gd name="T16" fmla="*/ 16 w 330"/>
                    <a:gd name="T17" fmla="*/ 354 h 679"/>
                    <a:gd name="T18" fmla="*/ 3 w 330"/>
                    <a:gd name="T19" fmla="*/ 410 h 679"/>
                    <a:gd name="T20" fmla="*/ 0 w 330"/>
                    <a:gd name="T21" fmla="*/ 451 h 679"/>
                    <a:gd name="T22" fmla="*/ 6 w 330"/>
                    <a:gd name="T23" fmla="*/ 516 h 679"/>
                    <a:gd name="T24" fmla="*/ 25 w 330"/>
                    <a:gd name="T25" fmla="*/ 575 h 679"/>
                    <a:gd name="T26" fmla="*/ 44 w 330"/>
                    <a:gd name="T27" fmla="*/ 609 h 679"/>
                    <a:gd name="T28" fmla="*/ 82 w 330"/>
                    <a:gd name="T29" fmla="*/ 651 h 679"/>
                    <a:gd name="T30" fmla="*/ 127 w 330"/>
                    <a:gd name="T31" fmla="*/ 675 h 679"/>
                    <a:gd name="T32" fmla="*/ 158 w 330"/>
                    <a:gd name="T33" fmla="*/ 679 h 679"/>
                    <a:gd name="T34" fmla="*/ 176 w 330"/>
                    <a:gd name="T35" fmla="*/ 678 h 679"/>
                    <a:gd name="T36" fmla="*/ 222 w 330"/>
                    <a:gd name="T37" fmla="*/ 662 h 679"/>
                    <a:gd name="T38" fmla="*/ 263 w 330"/>
                    <a:gd name="T39" fmla="*/ 626 h 679"/>
                    <a:gd name="T40" fmla="*/ 285 w 330"/>
                    <a:gd name="T41" fmla="*/ 595 h 679"/>
                    <a:gd name="T42" fmla="*/ 309 w 330"/>
                    <a:gd name="T43" fmla="*/ 538 h 679"/>
                    <a:gd name="T44" fmla="*/ 320 w 330"/>
                    <a:gd name="T45" fmla="*/ 475 h 679"/>
                    <a:gd name="T46" fmla="*/ 321 w 330"/>
                    <a:gd name="T47" fmla="*/ 435 h 679"/>
                    <a:gd name="T48" fmla="*/ 313 w 330"/>
                    <a:gd name="T49" fmla="*/ 380 h 679"/>
                    <a:gd name="T50" fmla="*/ 296 w 330"/>
                    <a:gd name="T51" fmla="*/ 330 h 679"/>
                    <a:gd name="T52" fmla="*/ 298 w 330"/>
                    <a:gd name="T53" fmla="*/ 291 h 679"/>
                    <a:gd name="T54" fmla="*/ 321 w 330"/>
                    <a:gd name="T55" fmla="*/ 206 h 679"/>
                    <a:gd name="T56" fmla="*/ 330 w 330"/>
                    <a:gd name="T57" fmla="*/ 137 h 679"/>
                    <a:gd name="T58" fmla="*/ 330 w 330"/>
                    <a:gd name="T59" fmla="*/ 87 h 679"/>
                    <a:gd name="T60" fmla="*/ 323 w 330"/>
                    <a:gd name="T61" fmla="*/ 46 h 679"/>
                    <a:gd name="T62" fmla="*/ 309 w 330"/>
                    <a:gd name="T63" fmla="*/ 15 h 679"/>
                    <a:gd name="T64" fmla="*/ 286 w 330"/>
                    <a:gd name="T65" fmla="*/ 1 h 679"/>
                    <a:gd name="T66" fmla="*/ 280 w 330"/>
                    <a:gd name="T67" fmla="*/ 1 h 679"/>
                    <a:gd name="T68" fmla="*/ 271 w 330"/>
                    <a:gd name="T69" fmla="*/ 2 h 679"/>
                    <a:gd name="T70" fmla="*/ 247 w 330"/>
                    <a:gd name="T71" fmla="*/ 16 h 679"/>
                    <a:gd name="T72" fmla="*/ 225 w 330"/>
                    <a:gd name="T73" fmla="*/ 45 h 679"/>
                    <a:gd name="T74" fmla="*/ 207 w 330"/>
                    <a:gd name="T75" fmla="*/ 84 h 679"/>
                    <a:gd name="T76" fmla="*/ 180 w 330"/>
                    <a:gd name="T77" fmla="*/ 181 h 679"/>
                    <a:gd name="T78" fmla="*/ 174 w 330"/>
                    <a:gd name="T79" fmla="*/ 225 h 679"/>
                    <a:gd name="T80" fmla="*/ 162 w 330"/>
                    <a:gd name="T81" fmla="*/ 224 h 679"/>
                    <a:gd name="T82" fmla="*/ 158 w 330"/>
                    <a:gd name="T83" fmla="*/ 224 h 679"/>
                    <a:gd name="T84" fmla="*/ 152 w 330"/>
                    <a:gd name="T85" fmla="*/ 179 h 679"/>
                    <a:gd name="T86" fmla="*/ 135 w 330"/>
                    <a:gd name="T87" fmla="*/ 114 h 679"/>
                    <a:gd name="T88" fmla="*/ 113 w 330"/>
                    <a:gd name="T89" fmla="*/ 56 h 679"/>
                    <a:gd name="T90" fmla="*/ 91 w 330"/>
                    <a:gd name="T91" fmla="*/ 24 h 679"/>
                    <a:gd name="T92" fmla="*/ 68 w 330"/>
                    <a:gd name="T93" fmla="*/ 4 h 679"/>
                    <a:gd name="T94" fmla="*/ 52 w 330"/>
                    <a:gd name="T95" fmla="*/ 0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0" h="679"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45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6" y="10"/>
                      </a:lnTo>
                      <a:lnTo>
                        <a:pt x="20" y="17"/>
                      </a:lnTo>
                      <a:lnTo>
                        <a:pt x="15" y="27"/>
                      </a:lnTo>
                      <a:lnTo>
                        <a:pt x="10" y="40"/>
                      </a:lnTo>
                      <a:lnTo>
                        <a:pt x="6" y="55"/>
                      </a:lnTo>
                      <a:lnTo>
                        <a:pt x="3" y="74"/>
                      </a:lnTo>
                      <a:lnTo>
                        <a:pt x="3" y="74"/>
                      </a:lnTo>
                      <a:lnTo>
                        <a:pt x="2" y="89"/>
                      </a:lnTo>
                      <a:lnTo>
                        <a:pt x="1" y="103"/>
                      </a:lnTo>
                      <a:lnTo>
                        <a:pt x="2" y="135"/>
                      </a:lnTo>
                      <a:lnTo>
                        <a:pt x="5" y="170"/>
                      </a:lnTo>
                      <a:lnTo>
                        <a:pt x="11" y="205"/>
                      </a:lnTo>
                      <a:lnTo>
                        <a:pt x="11" y="205"/>
                      </a:lnTo>
                      <a:lnTo>
                        <a:pt x="16" y="233"/>
                      </a:lnTo>
                      <a:lnTo>
                        <a:pt x="23" y="258"/>
                      </a:lnTo>
                      <a:lnTo>
                        <a:pt x="30" y="281"/>
                      </a:lnTo>
                      <a:lnTo>
                        <a:pt x="39" y="304"/>
                      </a:lnTo>
                      <a:lnTo>
                        <a:pt x="39" y="304"/>
                      </a:lnTo>
                      <a:lnTo>
                        <a:pt x="30" y="320"/>
                      </a:lnTo>
                      <a:lnTo>
                        <a:pt x="22" y="336"/>
                      </a:lnTo>
                      <a:lnTo>
                        <a:pt x="16" y="354"/>
                      </a:lnTo>
                      <a:lnTo>
                        <a:pt x="10" y="373"/>
                      </a:lnTo>
                      <a:lnTo>
                        <a:pt x="6" y="391"/>
                      </a:lnTo>
                      <a:lnTo>
                        <a:pt x="3" y="410"/>
                      </a:lnTo>
                      <a:lnTo>
                        <a:pt x="1" y="431"/>
                      </a:lnTo>
                      <a:lnTo>
                        <a:pt x="0" y="451"/>
                      </a:lnTo>
                      <a:lnTo>
                        <a:pt x="0" y="451"/>
                      </a:lnTo>
                      <a:lnTo>
                        <a:pt x="1" y="473"/>
                      </a:lnTo>
                      <a:lnTo>
                        <a:pt x="3" y="495"/>
                      </a:lnTo>
                      <a:lnTo>
                        <a:pt x="6" y="516"/>
                      </a:lnTo>
                      <a:lnTo>
                        <a:pt x="11" y="536"/>
                      </a:lnTo>
                      <a:lnTo>
                        <a:pt x="17" y="556"/>
                      </a:lnTo>
                      <a:lnTo>
                        <a:pt x="25" y="575"/>
                      </a:lnTo>
                      <a:lnTo>
                        <a:pt x="33" y="593"/>
                      </a:lnTo>
                      <a:lnTo>
                        <a:pt x="44" y="609"/>
                      </a:lnTo>
                      <a:lnTo>
                        <a:pt x="44" y="609"/>
                      </a:lnTo>
                      <a:lnTo>
                        <a:pt x="56" y="625"/>
                      </a:lnTo>
                      <a:lnTo>
                        <a:pt x="68" y="640"/>
                      </a:lnTo>
                      <a:lnTo>
                        <a:pt x="82" y="651"/>
                      </a:lnTo>
                      <a:lnTo>
                        <a:pt x="96" y="661"/>
                      </a:lnTo>
                      <a:lnTo>
                        <a:pt x="111" y="669"/>
                      </a:lnTo>
                      <a:lnTo>
                        <a:pt x="127" y="675"/>
                      </a:lnTo>
                      <a:lnTo>
                        <a:pt x="142" y="678"/>
                      </a:lnTo>
                      <a:lnTo>
                        <a:pt x="158" y="679"/>
                      </a:lnTo>
                      <a:lnTo>
                        <a:pt x="158" y="679"/>
                      </a:lnTo>
                      <a:lnTo>
                        <a:pt x="159" y="679"/>
                      </a:lnTo>
                      <a:lnTo>
                        <a:pt x="159" y="679"/>
                      </a:lnTo>
                      <a:lnTo>
                        <a:pt x="176" y="678"/>
                      </a:lnTo>
                      <a:lnTo>
                        <a:pt x="192" y="675"/>
                      </a:lnTo>
                      <a:lnTo>
                        <a:pt x="207" y="669"/>
                      </a:lnTo>
                      <a:lnTo>
                        <a:pt x="222" y="662"/>
                      </a:lnTo>
                      <a:lnTo>
                        <a:pt x="236" y="652"/>
                      </a:lnTo>
                      <a:lnTo>
                        <a:pt x="250" y="641"/>
                      </a:lnTo>
                      <a:lnTo>
                        <a:pt x="263" y="626"/>
                      </a:lnTo>
                      <a:lnTo>
                        <a:pt x="275" y="611"/>
                      </a:lnTo>
                      <a:lnTo>
                        <a:pt x="275" y="611"/>
                      </a:lnTo>
                      <a:lnTo>
                        <a:pt x="285" y="595"/>
                      </a:lnTo>
                      <a:lnTo>
                        <a:pt x="294" y="577"/>
                      </a:lnTo>
                      <a:lnTo>
                        <a:pt x="301" y="558"/>
                      </a:lnTo>
                      <a:lnTo>
                        <a:pt x="309" y="538"/>
                      </a:lnTo>
                      <a:lnTo>
                        <a:pt x="314" y="518"/>
                      </a:lnTo>
                      <a:lnTo>
                        <a:pt x="318" y="497"/>
                      </a:lnTo>
                      <a:lnTo>
                        <a:pt x="320" y="475"/>
                      </a:lnTo>
                      <a:lnTo>
                        <a:pt x="321" y="453"/>
                      </a:lnTo>
                      <a:lnTo>
                        <a:pt x="321" y="453"/>
                      </a:lnTo>
                      <a:lnTo>
                        <a:pt x="321" y="435"/>
                      </a:lnTo>
                      <a:lnTo>
                        <a:pt x="319" y="415"/>
                      </a:lnTo>
                      <a:lnTo>
                        <a:pt x="317" y="398"/>
                      </a:lnTo>
                      <a:lnTo>
                        <a:pt x="313" y="380"/>
                      </a:lnTo>
                      <a:lnTo>
                        <a:pt x="309" y="363"/>
                      </a:lnTo>
                      <a:lnTo>
                        <a:pt x="302" y="346"/>
                      </a:lnTo>
                      <a:lnTo>
                        <a:pt x="296" y="330"/>
                      </a:lnTo>
                      <a:lnTo>
                        <a:pt x="289" y="315"/>
                      </a:lnTo>
                      <a:lnTo>
                        <a:pt x="289" y="315"/>
                      </a:lnTo>
                      <a:lnTo>
                        <a:pt x="298" y="291"/>
                      </a:lnTo>
                      <a:lnTo>
                        <a:pt x="308" y="264"/>
                      </a:lnTo>
                      <a:lnTo>
                        <a:pt x="315" y="236"/>
                      </a:lnTo>
                      <a:lnTo>
                        <a:pt x="321" y="206"/>
                      </a:lnTo>
                      <a:lnTo>
                        <a:pt x="321" y="206"/>
                      </a:lnTo>
                      <a:lnTo>
                        <a:pt x="326" y="172"/>
                      </a:lnTo>
                      <a:lnTo>
                        <a:pt x="330" y="137"/>
                      </a:lnTo>
                      <a:lnTo>
                        <a:pt x="330" y="120"/>
                      </a:lnTo>
                      <a:lnTo>
                        <a:pt x="330" y="104"/>
                      </a:lnTo>
                      <a:lnTo>
                        <a:pt x="330" y="87"/>
                      </a:lnTo>
                      <a:lnTo>
                        <a:pt x="328" y="72"/>
                      </a:lnTo>
                      <a:lnTo>
                        <a:pt x="326" y="59"/>
                      </a:lnTo>
                      <a:lnTo>
                        <a:pt x="323" y="46"/>
                      </a:lnTo>
                      <a:lnTo>
                        <a:pt x="319" y="35"/>
                      </a:lnTo>
                      <a:lnTo>
                        <a:pt x="315" y="25"/>
                      </a:lnTo>
                      <a:lnTo>
                        <a:pt x="309" y="15"/>
                      </a:lnTo>
                      <a:lnTo>
                        <a:pt x="302" y="9"/>
                      </a:lnTo>
                      <a:lnTo>
                        <a:pt x="294" y="4"/>
                      </a:lnTo>
                      <a:lnTo>
                        <a:pt x="286" y="1"/>
                      </a:lnTo>
                      <a:lnTo>
                        <a:pt x="286" y="1"/>
                      </a:lnTo>
                      <a:lnTo>
                        <a:pt x="280" y="1"/>
                      </a:lnTo>
                      <a:lnTo>
                        <a:pt x="280" y="1"/>
                      </a:lnTo>
                      <a:lnTo>
                        <a:pt x="279" y="1"/>
                      </a:lnTo>
                      <a:lnTo>
                        <a:pt x="279" y="1"/>
                      </a:lnTo>
                      <a:lnTo>
                        <a:pt x="271" y="2"/>
                      </a:lnTo>
                      <a:lnTo>
                        <a:pt x="263" y="5"/>
                      </a:lnTo>
                      <a:lnTo>
                        <a:pt x="255" y="9"/>
                      </a:lnTo>
                      <a:lnTo>
                        <a:pt x="247" y="16"/>
                      </a:lnTo>
                      <a:lnTo>
                        <a:pt x="240" y="25"/>
                      </a:lnTo>
                      <a:lnTo>
                        <a:pt x="232" y="34"/>
                      </a:lnTo>
                      <a:lnTo>
                        <a:pt x="225" y="45"/>
                      </a:lnTo>
                      <a:lnTo>
                        <a:pt x="218" y="57"/>
                      </a:lnTo>
                      <a:lnTo>
                        <a:pt x="212" y="70"/>
                      </a:lnTo>
                      <a:lnTo>
                        <a:pt x="207" y="84"/>
                      </a:lnTo>
                      <a:lnTo>
                        <a:pt x="196" y="115"/>
                      </a:lnTo>
                      <a:lnTo>
                        <a:pt x="187" y="147"/>
                      </a:lnTo>
                      <a:lnTo>
                        <a:pt x="180" y="181"/>
                      </a:lnTo>
                      <a:lnTo>
                        <a:pt x="180" y="181"/>
                      </a:lnTo>
                      <a:lnTo>
                        <a:pt x="177" y="203"/>
                      </a:lnTo>
                      <a:lnTo>
                        <a:pt x="174" y="225"/>
                      </a:lnTo>
                      <a:lnTo>
                        <a:pt x="174" y="225"/>
                      </a:lnTo>
                      <a:lnTo>
                        <a:pt x="162" y="224"/>
                      </a:lnTo>
                      <a:lnTo>
                        <a:pt x="162" y="224"/>
                      </a:lnTo>
                      <a:lnTo>
                        <a:pt x="161" y="224"/>
                      </a:lnTo>
                      <a:lnTo>
                        <a:pt x="161" y="224"/>
                      </a:lnTo>
                      <a:lnTo>
                        <a:pt x="158" y="224"/>
                      </a:lnTo>
                      <a:lnTo>
                        <a:pt x="158" y="224"/>
                      </a:lnTo>
                      <a:lnTo>
                        <a:pt x="155" y="202"/>
                      </a:lnTo>
                      <a:lnTo>
                        <a:pt x="152" y="179"/>
                      </a:lnTo>
                      <a:lnTo>
                        <a:pt x="152" y="179"/>
                      </a:lnTo>
                      <a:lnTo>
                        <a:pt x="144" y="146"/>
                      </a:lnTo>
                      <a:lnTo>
                        <a:pt x="135" y="114"/>
                      </a:lnTo>
                      <a:lnTo>
                        <a:pt x="125" y="83"/>
                      </a:lnTo>
                      <a:lnTo>
                        <a:pt x="119" y="69"/>
                      </a:lnTo>
                      <a:lnTo>
                        <a:pt x="113" y="56"/>
                      </a:lnTo>
                      <a:lnTo>
                        <a:pt x="106" y="44"/>
                      </a:lnTo>
                      <a:lnTo>
                        <a:pt x="99" y="33"/>
                      </a:lnTo>
                      <a:lnTo>
                        <a:pt x="91" y="24"/>
                      </a:lnTo>
                      <a:lnTo>
                        <a:pt x="84" y="15"/>
                      </a:lnTo>
                      <a:lnTo>
                        <a:pt x="76" y="8"/>
                      </a:lnTo>
                      <a:lnTo>
                        <a:pt x="68" y="4"/>
                      </a:lnTo>
                      <a:lnTo>
                        <a:pt x="60" y="1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4" name="Freeform 21"/>
                <p:cNvSpPr/>
                <p:nvPr/>
              </p:nvSpPr>
              <p:spPr bwMode="auto">
                <a:xfrm>
                  <a:off x="7383029" y="2581969"/>
                  <a:ext cx="263525" cy="542925"/>
                </a:xfrm>
                <a:custGeom>
                  <a:avLst/>
                  <a:gdLst>
                    <a:gd name="T0" fmla="*/ 162 w 332"/>
                    <a:gd name="T1" fmla="*/ 682 h 683"/>
                    <a:gd name="T2" fmla="*/ 115 w 332"/>
                    <a:gd name="T3" fmla="*/ 667 h 683"/>
                    <a:gd name="T4" fmla="*/ 74 w 332"/>
                    <a:gd name="T5" fmla="*/ 633 h 683"/>
                    <a:gd name="T6" fmla="*/ 50 w 332"/>
                    <a:gd name="T7" fmla="*/ 601 h 683"/>
                    <a:gd name="T8" fmla="*/ 26 w 332"/>
                    <a:gd name="T9" fmla="*/ 545 h 683"/>
                    <a:gd name="T10" fmla="*/ 13 w 332"/>
                    <a:gd name="T11" fmla="*/ 482 h 683"/>
                    <a:gd name="T12" fmla="*/ 12 w 332"/>
                    <a:gd name="T13" fmla="*/ 440 h 683"/>
                    <a:gd name="T14" fmla="*/ 19 w 332"/>
                    <a:gd name="T15" fmla="*/ 381 h 683"/>
                    <a:gd name="T16" fmla="*/ 37 w 332"/>
                    <a:gd name="T17" fmla="*/ 328 h 683"/>
                    <a:gd name="T18" fmla="*/ 36 w 332"/>
                    <a:gd name="T19" fmla="*/ 289 h 683"/>
                    <a:gd name="T20" fmla="*/ 14 w 332"/>
                    <a:gd name="T21" fmla="*/ 214 h 683"/>
                    <a:gd name="T22" fmla="*/ 2 w 332"/>
                    <a:gd name="T23" fmla="*/ 144 h 683"/>
                    <a:gd name="T24" fmla="*/ 1 w 332"/>
                    <a:gd name="T25" fmla="*/ 83 h 683"/>
                    <a:gd name="T26" fmla="*/ 7 w 332"/>
                    <a:gd name="T27" fmla="*/ 49 h 683"/>
                    <a:gd name="T28" fmla="*/ 22 w 332"/>
                    <a:gd name="T29" fmla="*/ 18 h 683"/>
                    <a:gd name="T30" fmla="*/ 40 w 332"/>
                    <a:gd name="T31" fmla="*/ 8 h 683"/>
                    <a:gd name="T32" fmla="*/ 46 w 332"/>
                    <a:gd name="T33" fmla="*/ 7 h 683"/>
                    <a:gd name="T34" fmla="*/ 72 w 332"/>
                    <a:gd name="T35" fmla="*/ 15 h 683"/>
                    <a:gd name="T36" fmla="*/ 95 w 332"/>
                    <a:gd name="T37" fmla="*/ 39 h 683"/>
                    <a:gd name="T38" fmla="*/ 116 w 332"/>
                    <a:gd name="T39" fmla="*/ 74 h 683"/>
                    <a:gd name="T40" fmla="*/ 145 w 332"/>
                    <a:gd name="T41" fmla="*/ 150 h 683"/>
                    <a:gd name="T42" fmla="*/ 158 w 332"/>
                    <a:gd name="T43" fmla="*/ 205 h 683"/>
                    <a:gd name="T44" fmla="*/ 165 w 332"/>
                    <a:gd name="T45" fmla="*/ 228 h 683"/>
                    <a:gd name="T46" fmla="*/ 176 w 332"/>
                    <a:gd name="T47" fmla="*/ 228 h 683"/>
                    <a:gd name="T48" fmla="*/ 181 w 332"/>
                    <a:gd name="T49" fmla="*/ 184 h 683"/>
                    <a:gd name="T50" fmla="*/ 205 w 332"/>
                    <a:gd name="T51" fmla="*/ 86 h 683"/>
                    <a:gd name="T52" fmla="*/ 222 w 332"/>
                    <a:gd name="T53" fmla="*/ 46 h 683"/>
                    <a:gd name="T54" fmla="*/ 242 w 332"/>
                    <a:gd name="T55" fmla="*/ 16 h 683"/>
                    <a:gd name="T56" fmla="*/ 267 w 332"/>
                    <a:gd name="T57" fmla="*/ 1 h 683"/>
                    <a:gd name="T58" fmla="*/ 281 w 332"/>
                    <a:gd name="T59" fmla="*/ 0 h 683"/>
                    <a:gd name="T60" fmla="*/ 297 w 332"/>
                    <a:gd name="T61" fmla="*/ 7 h 683"/>
                    <a:gd name="T62" fmla="*/ 315 w 332"/>
                    <a:gd name="T63" fmla="*/ 33 h 683"/>
                    <a:gd name="T64" fmla="*/ 326 w 332"/>
                    <a:gd name="T65" fmla="*/ 70 h 683"/>
                    <a:gd name="T66" fmla="*/ 330 w 332"/>
                    <a:gd name="T67" fmla="*/ 118 h 683"/>
                    <a:gd name="T68" fmla="*/ 323 w 332"/>
                    <a:gd name="T69" fmla="*/ 204 h 683"/>
                    <a:gd name="T70" fmla="*/ 311 w 332"/>
                    <a:gd name="T71" fmla="*/ 262 h 683"/>
                    <a:gd name="T72" fmla="*/ 295 w 332"/>
                    <a:gd name="T73" fmla="*/ 314 h 683"/>
                    <a:gd name="T74" fmla="*/ 316 w 332"/>
                    <a:gd name="T75" fmla="*/ 361 h 683"/>
                    <a:gd name="T76" fmla="*/ 329 w 332"/>
                    <a:gd name="T77" fmla="*/ 413 h 683"/>
                    <a:gd name="T78" fmla="*/ 332 w 332"/>
                    <a:gd name="T79" fmla="*/ 451 h 683"/>
                    <a:gd name="T80" fmla="*/ 328 w 332"/>
                    <a:gd name="T81" fmla="*/ 516 h 683"/>
                    <a:gd name="T82" fmla="*/ 310 w 332"/>
                    <a:gd name="T83" fmla="*/ 576 h 683"/>
                    <a:gd name="T84" fmla="*/ 292 w 332"/>
                    <a:gd name="T85" fmla="*/ 610 h 683"/>
                    <a:gd name="T86" fmla="*/ 254 w 332"/>
                    <a:gd name="T87" fmla="*/ 653 h 683"/>
                    <a:gd name="T88" fmla="*/ 211 w 332"/>
                    <a:gd name="T89" fmla="*/ 677 h 683"/>
                    <a:gd name="T90" fmla="*/ 178 w 332"/>
                    <a:gd name="T91" fmla="*/ 68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32" h="683">
                      <a:moveTo>
                        <a:pt x="178" y="683"/>
                      </a:moveTo>
                      <a:lnTo>
                        <a:pt x="178" y="683"/>
                      </a:lnTo>
                      <a:lnTo>
                        <a:pt x="162" y="682"/>
                      </a:lnTo>
                      <a:lnTo>
                        <a:pt x="146" y="679"/>
                      </a:lnTo>
                      <a:lnTo>
                        <a:pt x="131" y="674"/>
                      </a:lnTo>
                      <a:lnTo>
                        <a:pt x="115" y="667"/>
                      </a:lnTo>
                      <a:lnTo>
                        <a:pt x="100" y="657"/>
                      </a:lnTo>
                      <a:lnTo>
                        <a:pt x="87" y="646"/>
                      </a:lnTo>
                      <a:lnTo>
                        <a:pt x="74" y="633"/>
                      </a:lnTo>
                      <a:lnTo>
                        <a:pt x="62" y="617"/>
                      </a:lnTo>
                      <a:lnTo>
                        <a:pt x="62" y="617"/>
                      </a:lnTo>
                      <a:lnTo>
                        <a:pt x="50" y="601"/>
                      </a:lnTo>
                      <a:lnTo>
                        <a:pt x="41" y="583"/>
                      </a:lnTo>
                      <a:lnTo>
                        <a:pt x="33" y="565"/>
                      </a:lnTo>
                      <a:lnTo>
                        <a:pt x="26" y="545"/>
                      </a:lnTo>
                      <a:lnTo>
                        <a:pt x="20" y="525"/>
                      </a:lnTo>
                      <a:lnTo>
                        <a:pt x="16" y="504"/>
                      </a:lnTo>
                      <a:lnTo>
                        <a:pt x="13" y="482"/>
                      </a:lnTo>
                      <a:lnTo>
                        <a:pt x="12" y="460"/>
                      </a:lnTo>
                      <a:lnTo>
                        <a:pt x="12" y="460"/>
                      </a:lnTo>
                      <a:lnTo>
                        <a:pt x="12" y="440"/>
                      </a:lnTo>
                      <a:lnTo>
                        <a:pt x="13" y="419"/>
                      </a:lnTo>
                      <a:lnTo>
                        <a:pt x="16" y="400"/>
                      </a:lnTo>
                      <a:lnTo>
                        <a:pt x="19" y="381"/>
                      </a:lnTo>
                      <a:lnTo>
                        <a:pt x="24" y="363"/>
                      </a:lnTo>
                      <a:lnTo>
                        <a:pt x="30" y="345"/>
                      </a:lnTo>
                      <a:lnTo>
                        <a:pt x="37" y="328"/>
                      </a:lnTo>
                      <a:lnTo>
                        <a:pt x="45" y="312"/>
                      </a:lnTo>
                      <a:lnTo>
                        <a:pt x="45" y="312"/>
                      </a:lnTo>
                      <a:lnTo>
                        <a:pt x="36" y="289"/>
                      </a:lnTo>
                      <a:lnTo>
                        <a:pt x="27" y="266"/>
                      </a:lnTo>
                      <a:lnTo>
                        <a:pt x="20" y="241"/>
                      </a:lnTo>
                      <a:lnTo>
                        <a:pt x="14" y="214"/>
                      </a:lnTo>
                      <a:lnTo>
                        <a:pt x="14" y="214"/>
                      </a:lnTo>
                      <a:lnTo>
                        <a:pt x="7" y="179"/>
                      </a:lnTo>
                      <a:lnTo>
                        <a:pt x="2" y="144"/>
                      </a:lnTo>
                      <a:lnTo>
                        <a:pt x="0" y="113"/>
                      </a:lnTo>
                      <a:lnTo>
                        <a:pt x="0" y="98"/>
                      </a:lnTo>
                      <a:lnTo>
                        <a:pt x="1" y="83"/>
                      </a:lnTo>
                      <a:lnTo>
                        <a:pt x="1" y="83"/>
                      </a:lnTo>
                      <a:lnTo>
                        <a:pt x="3" y="64"/>
                      </a:lnTo>
                      <a:lnTo>
                        <a:pt x="7" y="49"/>
                      </a:lnTo>
                      <a:lnTo>
                        <a:pt x="11" y="36"/>
                      </a:lnTo>
                      <a:lnTo>
                        <a:pt x="16" y="27"/>
                      </a:lnTo>
                      <a:lnTo>
                        <a:pt x="22" y="18"/>
                      </a:lnTo>
                      <a:lnTo>
                        <a:pt x="28" y="13"/>
                      </a:lnTo>
                      <a:lnTo>
                        <a:pt x="34" y="10"/>
                      </a:lnTo>
                      <a:lnTo>
                        <a:pt x="40" y="8"/>
                      </a:lnTo>
                      <a:lnTo>
                        <a:pt x="40" y="8"/>
                      </a:lnTo>
                      <a:lnTo>
                        <a:pt x="46" y="7"/>
                      </a:lnTo>
                      <a:lnTo>
                        <a:pt x="46" y="7"/>
                      </a:lnTo>
                      <a:lnTo>
                        <a:pt x="55" y="8"/>
                      </a:lnTo>
                      <a:lnTo>
                        <a:pt x="64" y="11"/>
                      </a:lnTo>
                      <a:lnTo>
                        <a:pt x="72" y="15"/>
                      </a:lnTo>
                      <a:lnTo>
                        <a:pt x="80" y="21"/>
                      </a:lnTo>
                      <a:lnTo>
                        <a:pt x="88" y="30"/>
                      </a:lnTo>
                      <a:lnTo>
                        <a:pt x="95" y="39"/>
                      </a:lnTo>
                      <a:lnTo>
                        <a:pt x="102" y="50"/>
                      </a:lnTo>
                      <a:lnTo>
                        <a:pt x="109" y="62"/>
                      </a:lnTo>
                      <a:lnTo>
                        <a:pt x="116" y="74"/>
                      </a:lnTo>
                      <a:lnTo>
                        <a:pt x="122" y="88"/>
                      </a:lnTo>
                      <a:lnTo>
                        <a:pt x="135" y="118"/>
                      </a:lnTo>
                      <a:lnTo>
                        <a:pt x="145" y="150"/>
                      </a:lnTo>
                      <a:lnTo>
                        <a:pt x="153" y="183"/>
                      </a:lnTo>
                      <a:lnTo>
                        <a:pt x="153" y="183"/>
                      </a:lnTo>
                      <a:lnTo>
                        <a:pt x="158" y="205"/>
                      </a:lnTo>
                      <a:lnTo>
                        <a:pt x="162" y="228"/>
                      </a:lnTo>
                      <a:lnTo>
                        <a:pt x="162" y="228"/>
                      </a:lnTo>
                      <a:lnTo>
                        <a:pt x="165" y="228"/>
                      </a:lnTo>
                      <a:lnTo>
                        <a:pt x="165" y="228"/>
                      </a:lnTo>
                      <a:lnTo>
                        <a:pt x="176" y="228"/>
                      </a:lnTo>
                      <a:lnTo>
                        <a:pt x="176" y="228"/>
                      </a:lnTo>
                      <a:lnTo>
                        <a:pt x="178" y="206"/>
                      </a:lnTo>
                      <a:lnTo>
                        <a:pt x="181" y="184"/>
                      </a:lnTo>
                      <a:lnTo>
                        <a:pt x="181" y="184"/>
                      </a:lnTo>
                      <a:lnTo>
                        <a:pt x="187" y="149"/>
                      </a:lnTo>
                      <a:lnTo>
                        <a:pt x="196" y="117"/>
                      </a:lnTo>
                      <a:lnTo>
                        <a:pt x="205" y="86"/>
                      </a:lnTo>
                      <a:lnTo>
                        <a:pt x="210" y="72"/>
                      </a:lnTo>
                      <a:lnTo>
                        <a:pt x="216" y="59"/>
                      </a:lnTo>
                      <a:lnTo>
                        <a:pt x="222" y="46"/>
                      </a:lnTo>
                      <a:lnTo>
                        <a:pt x="229" y="35"/>
                      </a:lnTo>
                      <a:lnTo>
                        <a:pt x="235" y="26"/>
                      </a:lnTo>
                      <a:lnTo>
                        <a:pt x="242" y="16"/>
                      </a:lnTo>
                      <a:lnTo>
                        <a:pt x="250" y="10"/>
                      </a:lnTo>
                      <a:lnTo>
                        <a:pt x="259" y="5"/>
                      </a:lnTo>
                      <a:lnTo>
                        <a:pt x="267" y="1"/>
                      </a:lnTo>
                      <a:lnTo>
                        <a:pt x="275" y="0"/>
                      </a:lnTo>
                      <a:lnTo>
                        <a:pt x="275" y="0"/>
                      </a:lnTo>
                      <a:lnTo>
                        <a:pt x="281" y="0"/>
                      </a:lnTo>
                      <a:lnTo>
                        <a:pt x="281" y="0"/>
                      </a:lnTo>
                      <a:lnTo>
                        <a:pt x="290" y="3"/>
                      </a:lnTo>
                      <a:lnTo>
                        <a:pt x="297" y="7"/>
                      </a:lnTo>
                      <a:lnTo>
                        <a:pt x="304" y="14"/>
                      </a:lnTo>
                      <a:lnTo>
                        <a:pt x="310" y="22"/>
                      </a:lnTo>
                      <a:lnTo>
                        <a:pt x="315" y="33"/>
                      </a:lnTo>
                      <a:lnTo>
                        <a:pt x="319" y="44"/>
                      </a:lnTo>
                      <a:lnTo>
                        <a:pt x="322" y="56"/>
                      </a:lnTo>
                      <a:lnTo>
                        <a:pt x="326" y="70"/>
                      </a:lnTo>
                      <a:lnTo>
                        <a:pt x="328" y="85"/>
                      </a:lnTo>
                      <a:lnTo>
                        <a:pt x="329" y="101"/>
                      </a:lnTo>
                      <a:lnTo>
                        <a:pt x="330" y="118"/>
                      </a:lnTo>
                      <a:lnTo>
                        <a:pt x="330" y="134"/>
                      </a:lnTo>
                      <a:lnTo>
                        <a:pt x="328" y="170"/>
                      </a:lnTo>
                      <a:lnTo>
                        <a:pt x="323" y="204"/>
                      </a:lnTo>
                      <a:lnTo>
                        <a:pt x="323" y="204"/>
                      </a:lnTo>
                      <a:lnTo>
                        <a:pt x="318" y="234"/>
                      </a:lnTo>
                      <a:lnTo>
                        <a:pt x="311" y="262"/>
                      </a:lnTo>
                      <a:lnTo>
                        <a:pt x="304" y="289"/>
                      </a:lnTo>
                      <a:lnTo>
                        <a:pt x="295" y="314"/>
                      </a:lnTo>
                      <a:lnTo>
                        <a:pt x="295" y="314"/>
                      </a:lnTo>
                      <a:lnTo>
                        <a:pt x="303" y="328"/>
                      </a:lnTo>
                      <a:lnTo>
                        <a:pt x="310" y="344"/>
                      </a:lnTo>
                      <a:lnTo>
                        <a:pt x="316" y="361"/>
                      </a:lnTo>
                      <a:lnTo>
                        <a:pt x="321" y="378"/>
                      </a:lnTo>
                      <a:lnTo>
                        <a:pt x="326" y="395"/>
                      </a:lnTo>
                      <a:lnTo>
                        <a:pt x="329" y="413"/>
                      </a:lnTo>
                      <a:lnTo>
                        <a:pt x="331" y="432"/>
                      </a:lnTo>
                      <a:lnTo>
                        <a:pt x="332" y="451"/>
                      </a:lnTo>
                      <a:lnTo>
                        <a:pt x="332" y="451"/>
                      </a:lnTo>
                      <a:lnTo>
                        <a:pt x="332" y="473"/>
                      </a:lnTo>
                      <a:lnTo>
                        <a:pt x="331" y="494"/>
                      </a:lnTo>
                      <a:lnTo>
                        <a:pt x="328" y="516"/>
                      </a:lnTo>
                      <a:lnTo>
                        <a:pt x="322" y="536"/>
                      </a:lnTo>
                      <a:lnTo>
                        <a:pt x="317" y="556"/>
                      </a:lnTo>
                      <a:lnTo>
                        <a:pt x="310" y="576"/>
                      </a:lnTo>
                      <a:lnTo>
                        <a:pt x="301" y="594"/>
                      </a:lnTo>
                      <a:lnTo>
                        <a:pt x="292" y="610"/>
                      </a:lnTo>
                      <a:lnTo>
                        <a:pt x="292" y="610"/>
                      </a:lnTo>
                      <a:lnTo>
                        <a:pt x="281" y="626"/>
                      </a:lnTo>
                      <a:lnTo>
                        <a:pt x="268" y="641"/>
                      </a:lnTo>
                      <a:lnTo>
                        <a:pt x="254" y="653"/>
                      </a:lnTo>
                      <a:lnTo>
                        <a:pt x="240" y="663"/>
                      </a:lnTo>
                      <a:lnTo>
                        <a:pt x="226" y="671"/>
                      </a:lnTo>
                      <a:lnTo>
                        <a:pt x="211" y="677"/>
                      </a:lnTo>
                      <a:lnTo>
                        <a:pt x="195" y="681"/>
                      </a:lnTo>
                      <a:lnTo>
                        <a:pt x="178" y="683"/>
                      </a:lnTo>
                      <a:lnTo>
                        <a:pt x="178" y="68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5" name="Freeform 22"/>
                <p:cNvSpPr/>
                <p:nvPr/>
              </p:nvSpPr>
              <p:spPr bwMode="auto">
                <a:xfrm>
                  <a:off x="7395729" y="2596257"/>
                  <a:ext cx="236537" cy="514350"/>
                </a:xfrm>
                <a:custGeom>
                  <a:avLst/>
                  <a:gdLst>
                    <a:gd name="T0" fmla="*/ 293 w 297"/>
                    <a:gd name="T1" fmla="*/ 150 h 649"/>
                    <a:gd name="T2" fmla="*/ 293 w 297"/>
                    <a:gd name="T3" fmla="*/ 71 h 649"/>
                    <a:gd name="T4" fmla="*/ 287 w 297"/>
                    <a:gd name="T5" fmla="*/ 35 h 649"/>
                    <a:gd name="T6" fmla="*/ 276 w 297"/>
                    <a:gd name="T7" fmla="*/ 11 h 649"/>
                    <a:gd name="T8" fmla="*/ 262 w 297"/>
                    <a:gd name="T9" fmla="*/ 0 h 649"/>
                    <a:gd name="T10" fmla="*/ 250 w 297"/>
                    <a:gd name="T11" fmla="*/ 2 h 649"/>
                    <a:gd name="T12" fmla="*/ 232 w 297"/>
                    <a:gd name="T13" fmla="*/ 19 h 649"/>
                    <a:gd name="T14" fmla="*/ 216 w 297"/>
                    <a:gd name="T15" fmla="*/ 47 h 649"/>
                    <a:gd name="T16" fmla="*/ 196 w 297"/>
                    <a:gd name="T17" fmla="*/ 101 h 649"/>
                    <a:gd name="T18" fmla="*/ 182 w 297"/>
                    <a:gd name="T19" fmla="*/ 169 h 649"/>
                    <a:gd name="T20" fmla="*/ 176 w 297"/>
                    <a:gd name="T21" fmla="*/ 231 h 649"/>
                    <a:gd name="T22" fmla="*/ 149 w 297"/>
                    <a:gd name="T23" fmla="*/ 228 h 649"/>
                    <a:gd name="T24" fmla="*/ 130 w 297"/>
                    <a:gd name="T25" fmla="*/ 230 h 649"/>
                    <a:gd name="T26" fmla="*/ 120 w 297"/>
                    <a:gd name="T27" fmla="*/ 170 h 649"/>
                    <a:gd name="T28" fmla="*/ 88 w 297"/>
                    <a:gd name="T29" fmla="*/ 75 h 649"/>
                    <a:gd name="T30" fmla="*/ 70 w 297"/>
                    <a:gd name="T31" fmla="*/ 40 h 649"/>
                    <a:gd name="T32" fmla="*/ 51 w 297"/>
                    <a:gd name="T33" fmla="*/ 17 h 649"/>
                    <a:gd name="T34" fmla="*/ 32 w 297"/>
                    <a:gd name="T35" fmla="*/ 8 h 649"/>
                    <a:gd name="T36" fmla="*/ 22 w 297"/>
                    <a:gd name="T37" fmla="*/ 11 h 649"/>
                    <a:gd name="T38" fmla="*/ 9 w 297"/>
                    <a:gd name="T39" fmla="*/ 27 h 649"/>
                    <a:gd name="T40" fmla="*/ 2 w 297"/>
                    <a:gd name="T41" fmla="*/ 55 h 649"/>
                    <a:gd name="T42" fmla="*/ 0 w 297"/>
                    <a:gd name="T43" fmla="*/ 95 h 649"/>
                    <a:gd name="T44" fmla="*/ 13 w 297"/>
                    <a:gd name="T45" fmla="*/ 194 h 649"/>
                    <a:gd name="T46" fmla="*/ 28 w 297"/>
                    <a:gd name="T47" fmla="*/ 249 h 649"/>
                    <a:gd name="T48" fmla="*/ 48 w 297"/>
                    <a:gd name="T49" fmla="*/ 296 h 649"/>
                    <a:gd name="T50" fmla="*/ 25 w 297"/>
                    <a:gd name="T51" fmla="*/ 345 h 649"/>
                    <a:gd name="T52" fmla="*/ 14 w 297"/>
                    <a:gd name="T53" fmla="*/ 401 h 649"/>
                    <a:gd name="T54" fmla="*/ 12 w 297"/>
                    <a:gd name="T55" fmla="*/ 442 h 649"/>
                    <a:gd name="T56" fmla="*/ 20 w 297"/>
                    <a:gd name="T57" fmla="*/ 505 h 649"/>
                    <a:gd name="T58" fmla="*/ 39 w 297"/>
                    <a:gd name="T59" fmla="*/ 560 h 649"/>
                    <a:gd name="T60" fmla="*/ 69 w 297"/>
                    <a:gd name="T61" fmla="*/ 603 h 649"/>
                    <a:gd name="T62" fmla="*/ 104 w 297"/>
                    <a:gd name="T63" fmla="*/ 634 h 649"/>
                    <a:gd name="T64" fmla="*/ 146 w 297"/>
                    <a:gd name="T65" fmla="*/ 648 h 649"/>
                    <a:gd name="T66" fmla="*/ 176 w 297"/>
                    <a:gd name="T67" fmla="*/ 647 h 649"/>
                    <a:gd name="T68" fmla="*/ 216 w 297"/>
                    <a:gd name="T69" fmla="*/ 631 h 649"/>
                    <a:gd name="T70" fmla="*/ 251 w 297"/>
                    <a:gd name="T71" fmla="*/ 598 h 649"/>
                    <a:gd name="T72" fmla="*/ 277 w 297"/>
                    <a:gd name="T73" fmla="*/ 553 h 649"/>
                    <a:gd name="T74" fmla="*/ 293 w 297"/>
                    <a:gd name="T75" fmla="*/ 497 h 649"/>
                    <a:gd name="T76" fmla="*/ 297 w 297"/>
                    <a:gd name="T77" fmla="*/ 434 h 649"/>
                    <a:gd name="T78" fmla="*/ 294 w 297"/>
                    <a:gd name="T79" fmla="*/ 395 h 649"/>
                    <a:gd name="T80" fmla="*/ 281 w 297"/>
                    <a:gd name="T81" fmla="*/ 344 h 649"/>
                    <a:gd name="T82" fmla="*/ 259 w 297"/>
                    <a:gd name="T83" fmla="*/ 298 h 649"/>
                    <a:gd name="T84" fmla="*/ 276 w 297"/>
                    <a:gd name="T85" fmla="*/ 247 h 649"/>
                    <a:gd name="T86" fmla="*/ 289 w 297"/>
                    <a:gd name="T87" fmla="*/ 185 h 6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7" h="649">
                      <a:moveTo>
                        <a:pt x="289" y="185"/>
                      </a:moveTo>
                      <a:lnTo>
                        <a:pt x="289" y="185"/>
                      </a:lnTo>
                      <a:lnTo>
                        <a:pt x="293" y="150"/>
                      </a:lnTo>
                      <a:lnTo>
                        <a:pt x="295" y="116"/>
                      </a:lnTo>
                      <a:lnTo>
                        <a:pt x="294" y="85"/>
                      </a:lnTo>
                      <a:lnTo>
                        <a:pt x="293" y="71"/>
                      </a:lnTo>
                      <a:lnTo>
                        <a:pt x="292" y="58"/>
                      </a:lnTo>
                      <a:lnTo>
                        <a:pt x="289" y="46"/>
                      </a:lnTo>
                      <a:lnTo>
                        <a:pt x="287" y="35"/>
                      </a:lnTo>
                      <a:lnTo>
                        <a:pt x="284" y="26"/>
                      </a:lnTo>
                      <a:lnTo>
                        <a:pt x="280" y="18"/>
                      </a:lnTo>
                      <a:lnTo>
                        <a:pt x="276" y="11"/>
                      </a:lnTo>
                      <a:lnTo>
                        <a:pt x="272" y="5"/>
                      </a:lnTo>
                      <a:lnTo>
                        <a:pt x="267" y="2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56" y="0"/>
                      </a:lnTo>
                      <a:lnTo>
                        <a:pt x="250" y="2"/>
                      </a:lnTo>
                      <a:lnTo>
                        <a:pt x="245" y="6"/>
                      </a:lnTo>
                      <a:lnTo>
                        <a:pt x="238" y="12"/>
                      </a:lnTo>
                      <a:lnTo>
                        <a:pt x="232" y="19"/>
                      </a:lnTo>
                      <a:lnTo>
                        <a:pt x="227" y="27"/>
                      </a:lnTo>
                      <a:lnTo>
                        <a:pt x="221" y="36"/>
                      </a:lnTo>
                      <a:lnTo>
                        <a:pt x="216" y="47"/>
                      </a:lnTo>
                      <a:lnTo>
                        <a:pt x="210" y="59"/>
                      </a:lnTo>
                      <a:lnTo>
                        <a:pt x="205" y="71"/>
                      </a:lnTo>
                      <a:lnTo>
                        <a:pt x="196" y="101"/>
                      </a:lnTo>
                      <a:lnTo>
                        <a:pt x="188" y="133"/>
                      </a:lnTo>
                      <a:lnTo>
                        <a:pt x="182" y="169"/>
                      </a:lnTo>
                      <a:lnTo>
                        <a:pt x="182" y="169"/>
                      </a:lnTo>
                      <a:lnTo>
                        <a:pt x="178" y="200"/>
                      </a:lnTo>
                      <a:lnTo>
                        <a:pt x="176" y="231"/>
                      </a:lnTo>
                      <a:lnTo>
                        <a:pt x="176" y="231"/>
                      </a:lnTo>
                      <a:lnTo>
                        <a:pt x="162" y="229"/>
                      </a:lnTo>
                      <a:lnTo>
                        <a:pt x="149" y="228"/>
                      </a:lnTo>
                      <a:lnTo>
                        <a:pt x="149" y="228"/>
                      </a:lnTo>
                      <a:lnTo>
                        <a:pt x="139" y="229"/>
                      </a:lnTo>
                      <a:lnTo>
                        <a:pt x="130" y="230"/>
                      </a:lnTo>
                      <a:lnTo>
                        <a:pt x="130" y="230"/>
                      </a:lnTo>
                      <a:lnTo>
                        <a:pt x="126" y="200"/>
                      </a:lnTo>
                      <a:lnTo>
                        <a:pt x="120" y="170"/>
                      </a:lnTo>
                      <a:lnTo>
                        <a:pt x="120" y="170"/>
                      </a:lnTo>
                      <a:lnTo>
                        <a:pt x="111" y="135"/>
                      </a:lnTo>
                      <a:lnTo>
                        <a:pt x="99" y="103"/>
                      </a:lnTo>
                      <a:lnTo>
                        <a:pt x="88" y="75"/>
                      </a:lnTo>
                      <a:lnTo>
                        <a:pt x="82" y="62"/>
                      </a:lnTo>
                      <a:lnTo>
                        <a:pt x="76" y="50"/>
                      </a:lnTo>
                      <a:lnTo>
                        <a:pt x="70" y="40"/>
                      </a:lnTo>
                      <a:lnTo>
                        <a:pt x="64" y="31"/>
                      </a:lnTo>
                      <a:lnTo>
                        <a:pt x="57" y="24"/>
                      </a:lnTo>
                      <a:lnTo>
                        <a:pt x="51" y="17"/>
                      </a:lnTo>
                      <a:lnTo>
                        <a:pt x="45" y="13"/>
                      </a:lnTo>
                      <a:lnTo>
                        <a:pt x="38" y="10"/>
                      </a:lnTo>
                      <a:lnTo>
                        <a:pt x="32" y="8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2" y="11"/>
                      </a:lnTo>
                      <a:lnTo>
                        <a:pt x="17" y="14"/>
                      </a:lnTo>
                      <a:lnTo>
                        <a:pt x="13" y="20"/>
                      </a:lnTo>
                      <a:lnTo>
                        <a:pt x="9" y="27"/>
                      </a:lnTo>
                      <a:lnTo>
                        <a:pt x="6" y="35"/>
                      </a:lnTo>
                      <a:lnTo>
                        <a:pt x="4" y="44"/>
                      </a:lnTo>
                      <a:lnTo>
                        <a:pt x="2" y="55"/>
                      </a:lnTo>
                      <a:lnTo>
                        <a:pt x="1" y="67"/>
                      </a:lnTo>
                      <a:lnTo>
                        <a:pt x="0" y="81"/>
                      </a:lnTo>
                      <a:lnTo>
                        <a:pt x="0" y="95"/>
                      </a:lnTo>
                      <a:lnTo>
                        <a:pt x="2" y="125"/>
                      </a:lnTo>
                      <a:lnTo>
                        <a:pt x="6" y="159"/>
                      </a:lnTo>
                      <a:lnTo>
                        <a:pt x="13" y="194"/>
                      </a:lnTo>
                      <a:lnTo>
                        <a:pt x="13" y="194"/>
                      </a:lnTo>
                      <a:lnTo>
                        <a:pt x="20" y="223"/>
                      </a:lnTo>
                      <a:lnTo>
                        <a:pt x="28" y="249"/>
                      </a:lnTo>
                      <a:lnTo>
                        <a:pt x="37" y="273"/>
                      </a:lnTo>
                      <a:lnTo>
                        <a:pt x="48" y="296"/>
                      </a:lnTo>
                      <a:lnTo>
                        <a:pt x="48" y="296"/>
                      </a:lnTo>
                      <a:lnTo>
                        <a:pt x="39" y="311"/>
                      </a:lnTo>
                      <a:lnTo>
                        <a:pt x="32" y="327"/>
                      </a:lnTo>
                      <a:lnTo>
                        <a:pt x="25" y="345"/>
                      </a:lnTo>
                      <a:lnTo>
                        <a:pt x="20" y="363"/>
                      </a:lnTo>
                      <a:lnTo>
                        <a:pt x="16" y="381"/>
                      </a:lnTo>
                      <a:lnTo>
                        <a:pt x="14" y="401"/>
                      </a:lnTo>
                      <a:lnTo>
                        <a:pt x="12" y="422"/>
                      </a:lnTo>
                      <a:lnTo>
                        <a:pt x="12" y="442"/>
                      </a:lnTo>
                      <a:lnTo>
                        <a:pt x="12" y="442"/>
                      </a:lnTo>
                      <a:lnTo>
                        <a:pt x="13" y="463"/>
                      </a:lnTo>
                      <a:lnTo>
                        <a:pt x="16" y="485"/>
                      </a:lnTo>
                      <a:lnTo>
                        <a:pt x="20" y="505"/>
                      </a:lnTo>
                      <a:lnTo>
                        <a:pt x="25" y="524"/>
                      </a:lnTo>
                      <a:lnTo>
                        <a:pt x="32" y="542"/>
                      </a:lnTo>
                      <a:lnTo>
                        <a:pt x="39" y="560"/>
                      </a:lnTo>
                      <a:lnTo>
                        <a:pt x="49" y="575"/>
                      </a:lnTo>
                      <a:lnTo>
                        <a:pt x="58" y="590"/>
                      </a:lnTo>
                      <a:lnTo>
                        <a:pt x="69" y="603"/>
                      </a:lnTo>
                      <a:lnTo>
                        <a:pt x="80" y="615"/>
                      </a:lnTo>
                      <a:lnTo>
                        <a:pt x="92" y="625"/>
                      </a:lnTo>
                      <a:lnTo>
                        <a:pt x="104" y="634"/>
                      </a:lnTo>
                      <a:lnTo>
                        <a:pt x="119" y="640"/>
                      </a:lnTo>
                      <a:lnTo>
                        <a:pt x="132" y="645"/>
                      </a:lnTo>
                      <a:lnTo>
                        <a:pt x="146" y="648"/>
                      </a:lnTo>
                      <a:lnTo>
                        <a:pt x="161" y="649"/>
                      </a:lnTo>
                      <a:lnTo>
                        <a:pt x="161" y="649"/>
                      </a:lnTo>
                      <a:lnTo>
                        <a:pt x="176" y="647"/>
                      </a:lnTo>
                      <a:lnTo>
                        <a:pt x="190" y="644"/>
                      </a:lnTo>
                      <a:lnTo>
                        <a:pt x="203" y="638"/>
                      </a:lnTo>
                      <a:lnTo>
                        <a:pt x="216" y="631"/>
                      </a:lnTo>
                      <a:lnTo>
                        <a:pt x="228" y="622"/>
                      </a:lnTo>
                      <a:lnTo>
                        <a:pt x="239" y="610"/>
                      </a:lnTo>
                      <a:lnTo>
                        <a:pt x="251" y="598"/>
                      </a:lnTo>
                      <a:lnTo>
                        <a:pt x="260" y="584"/>
                      </a:lnTo>
                      <a:lnTo>
                        <a:pt x="269" y="569"/>
                      </a:lnTo>
                      <a:lnTo>
                        <a:pt x="277" y="553"/>
                      </a:lnTo>
                      <a:lnTo>
                        <a:pt x="283" y="535"/>
                      </a:lnTo>
                      <a:lnTo>
                        <a:pt x="289" y="516"/>
                      </a:lnTo>
                      <a:lnTo>
                        <a:pt x="293" y="497"/>
                      </a:lnTo>
                      <a:lnTo>
                        <a:pt x="296" y="476"/>
                      </a:lnTo>
                      <a:lnTo>
                        <a:pt x="297" y="455"/>
                      </a:lnTo>
                      <a:lnTo>
                        <a:pt x="297" y="434"/>
                      </a:lnTo>
                      <a:lnTo>
                        <a:pt x="297" y="434"/>
                      </a:lnTo>
                      <a:lnTo>
                        <a:pt x="296" y="415"/>
                      </a:lnTo>
                      <a:lnTo>
                        <a:pt x="294" y="395"/>
                      </a:lnTo>
                      <a:lnTo>
                        <a:pt x="291" y="377"/>
                      </a:lnTo>
                      <a:lnTo>
                        <a:pt x="286" y="360"/>
                      </a:lnTo>
                      <a:lnTo>
                        <a:pt x="281" y="344"/>
                      </a:lnTo>
                      <a:lnTo>
                        <a:pt x="275" y="327"/>
                      </a:lnTo>
                      <a:lnTo>
                        <a:pt x="267" y="312"/>
                      </a:lnTo>
                      <a:lnTo>
                        <a:pt x="259" y="298"/>
                      </a:lnTo>
                      <a:lnTo>
                        <a:pt x="259" y="298"/>
                      </a:lnTo>
                      <a:lnTo>
                        <a:pt x="268" y="273"/>
                      </a:lnTo>
                      <a:lnTo>
                        <a:pt x="276" y="247"/>
                      </a:lnTo>
                      <a:lnTo>
                        <a:pt x="283" y="217"/>
                      </a:lnTo>
                      <a:lnTo>
                        <a:pt x="289" y="185"/>
                      </a:lnTo>
                      <a:lnTo>
                        <a:pt x="289" y="185"/>
                      </a:lnTo>
                      <a:close/>
                    </a:path>
                  </a:pathLst>
                </a:custGeom>
                <a:solidFill>
                  <a:srgbClr val="F7ADD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6" name="Freeform 23"/>
                <p:cNvSpPr/>
                <p:nvPr/>
              </p:nvSpPr>
              <p:spPr bwMode="auto">
                <a:xfrm>
                  <a:off x="7546542" y="2874069"/>
                  <a:ext cx="26987" cy="26987"/>
                </a:xfrm>
                <a:custGeom>
                  <a:avLst/>
                  <a:gdLst>
                    <a:gd name="T0" fmla="*/ 33 w 33"/>
                    <a:gd name="T1" fmla="*/ 21 h 33"/>
                    <a:gd name="T2" fmla="*/ 33 w 33"/>
                    <a:gd name="T3" fmla="*/ 21 h 33"/>
                    <a:gd name="T4" fmla="*/ 32 w 33"/>
                    <a:gd name="T5" fmla="*/ 24 h 33"/>
                    <a:gd name="T6" fmla="*/ 30 w 33"/>
                    <a:gd name="T7" fmla="*/ 27 h 33"/>
                    <a:gd name="T8" fmla="*/ 28 w 33"/>
                    <a:gd name="T9" fmla="*/ 29 h 33"/>
                    <a:gd name="T10" fmla="*/ 25 w 33"/>
                    <a:gd name="T11" fmla="*/ 31 h 33"/>
                    <a:gd name="T12" fmla="*/ 22 w 33"/>
                    <a:gd name="T13" fmla="*/ 32 h 33"/>
                    <a:gd name="T14" fmla="*/ 19 w 33"/>
                    <a:gd name="T15" fmla="*/ 33 h 33"/>
                    <a:gd name="T16" fmla="*/ 16 w 33"/>
                    <a:gd name="T17" fmla="*/ 33 h 33"/>
                    <a:gd name="T18" fmla="*/ 13 w 33"/>
                    <a:gd name="T19" fmla="*/ 33 h 33"/>
                    <a:gd name="T20" fmla="*/ 13 w 33"/>
                    <a:gd name="T21" fmla="*/ 33 h 33"/>
                    <a:gd name="T22" fmla="*/ 9 w 33"/>
                    <a:gd name="T23" fmla="*/ 32 h 33"/>
                    <a:gd name="T24" fmla="*/ 7 w 33"/>
                    <a:gd name="T25" fmla="*/ 30 h 33"/>
                    <a:gd name="T26" fmla="*/ 4 w 33"/>
                    <a:gd name="T27" fmla="*/ 28 h 33"/>
                    <a:gd name="T28" fmla="*/ 3 w 33"/>
                    <a:gd name="T29" fmla="*/ 25 h 33"/>
                    <a:gd name="T30" fmla="*/ 1 w 33"/>
                    <a:gd name="T31" fmla="*/ 22 h 33"/>
                    <a:gd name="T32" fmla="*/ 0 w 33"/>
                    <a:gd name="T33" fmla="*/ 19 h 33"/>
                    <a:gd name="T34" fmla="*/ 0 w 33"/>
                    <a:gd name="T35" fmla="*/ 16 h 33"/>
                    <a:gd name="T36" fmla="*/ 1 w 33"/>
                    <a:gd name="T37" fmla="*/ 13 h 33"/>
                    <a:gd name="T38" fmla="*/ 1 w 33"/>
                    <a:gd name="T39" fmla="*/ 13 h 33"/>
                    <a:gd name="T40" fmla="*/ 2 w 33"/>
                    <a:gd name="T41" fmla="*/ 9 h 33"/>
                    <a:gd name="T42" fmla="*/ 4 w 33"/>
                    <a:gd name="T43" fmla="*/ 7 h 33"/>
                    <a:gd name="T44" fmla="*/ 6 w 33"/>
                    <a:gd name="T45" fmla="*/ 4 h 33"/>
                    <a:gd name="T46" fmla="*/ 9 w 33"/>
                    <a:gd name="T47" fmla="*/ 3 h 33"/>
                    <a:gd name="T48" fmla="*/ 11 w 33"/>
                    <a:gd name="T49" fmla="*/ 1 h 33"/>
                    <a:gd name="T50" fmla="*/ 15 w 33"/>
                    <a:gd name="T51" fmla="*/ 1 h 33"/>
                    <a:gd name="T52" fmla="*/ 18 w 33"/>
                    <a:gd name="T53" fmla="*/ 0 h 33"/>
                    <a:gd name="T54" fmla="*/ 21 w 33"/>
                    <a:gd name="T55" fmla="*/ 1 h 33"/>
                    <a:gd name="T56" fmla="*/ 21 w 33"/>
                    <a:gd name="T57" fmla="*/ 1 h 33"/>
                    <a:gd name="T58" fmla="*/ 24 w 33"/>
                    <a:gd name="T59" fmla="*/ 2 h 33"/>
                    <a:gd name="T60" fmla="*/ 27 w 33"/>
                    <a:gd name="T61" fmla="*/ 4 h 33"/>
                    <a:gd name="T62" fmla="*/ 29 w 33"/>
                    <a:gd name="T63" fmla="*/ 6 h 33"/>
                    <a:gd name="T64" fmla="*/ 31 w 33"/>
                    <a:gd name="T65" fmla="*/ 9 h 33"/>
                    <a:gd name="T66" fmla="*/ 32 w 33"/>
                    <a:gd name="T67" fmla="*/ 11 h 33"/>
                    <a:gd name="T68" fmla="*/ 33 w 33"/>
                    <a:gd name="T69" fmla="*/ 15 h 33"/>
                    <a:gd name="T70" fmla="*/ 33 w 33"/>
                    <a:gd name="T71" fmla="*/ 18 h 33"/>
                    <a:gd name="T72" fmla="*/ 33 w 33"/>
                    <a:gd name="T73" fmla="*/ 21 h 33"/>
                    <a:gd name="T74" fmla="*/ 33 w 33"/>
                    <a:gd name="T75" fmla="*/ 2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3" h="33">
                      <a:moveTo>
                        <a:pt x="33" y="21"/>
                      </a:moveTo>
                      <a:lnTo>
                        <a:pt x="33" y="21"/>
                      </a:lnTo>
                      <a:lnTo>
                        <a:pt x="32" y="24"/>
                      </a:lnTo>
                      <a:lnTo>
                        <a:pt x="30" y="27"/>
                      </a:lnTo>
                      <a:lnTo>
                        <a:pt x="28" y="29"/>
                      </a:lnTo>
                      <a:lnTo>
                        <a:pt x="25" y="31"/>
                      </a:lnTo>
                      <a:lnTo>
                        <a:pt x="22" y="32"/>
                      </a:lnTo>
                      <a:lnTo>
                        <a:pt x="19" y="33"/>
                      </a:lnTo>
                      <a:lnTo>
                        <a:pt x="16" y="33"/>
                      </a:lnTo>
                      <a:lnTo>
                        <a:pt x="13" y="33"/>
                      </a:lnTo>
                      <a:lnTo>
                        <a:pt x="13" y="33"/>
                      </a:lnTo>
                      <a:lnTo>
                        <a:pt x="9" y="32"/>
                      </a:lnTo>
                      <a:lnTo>
                        <a:pt x="7" y="30"/>
                      </a:lnTo>
                      <a:lnTo>
                        <a:pt x="4" y="28"/>
                      </a:lnTo>
                      <a:lnTo>
                        <a:pt x="3" y="25"/>
                      </a:lnTo>
                      <a:lnTo>
                        <a:pt x="1" y="22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2" y="9"/>
                      </a:lnTo>
                      <a:lnTo>
                        <a:pt x="4" y="7"/>
                      </a:lnTo>
                      <a:lnTo>
                        <a:pt x="6" y="4"/>
                      </a:lnTo>
                      <a:lnTo>
                        <a:pt x="9" y="3"/>
                      </a:lnTo>
                      <a:lnTo>
                        <a:pt x="11" y="1"/>
                      </a:lnTo>
                      <a:lnTo>
                        <a:pt x="15" y="1"/>
                      </a:lnTo>
                      <a:lnTo>
                        <a:pt x="18" y="0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4" y="2"/>
                      </a:lnTo>
                      <a:lnTo>
                        <a:pt x="27" y="4"/>
                      </a:lnTo>
                      <a:lnTo>
                        <a:pt x="29" y="6"/>
                      </a:lnTo>
                      <a:lnTo>
                        <a:pt x="31" y="9"/>
                      </a:lnTo>
                      <a:lnTo>
                        <a:pt x="32" y="11"/>
                      </a:lnTo>
                      <a:lnTo>
                        <a:pt x="33" y="15"/>
                      </a:lnTo>
                      <a:lnTo>
                        <a:pt x="33" y="18"/>
                      </a:lnTo>
                      <a:lnTo>
                        <a:pt x="33" y="21"/>
                      </a:lnTo>
                      <a:lnTo>
                        <a:pt x="33" y="2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7" name="Freeform 24"/>
                <p:cNvSpPr/>
                <p:nvPr/>
              </p:nvSpPr>
              <p:spPr bwMode="auto">
                <a:xfrm>
                  <a:off x="7468754" y="2866132"/>
                  <a:ext cx="28575" cy="28575"/>
                </a:xfrm>
                <a:custGeom>
                  <a:avLst/>
                  <a:gdLst>
                    <a:gd name="T0" fmla="*/ 35 w 36"/>
                    <a:gd name="T1" fmla="*/ 23 h 36"/>
                    <a:gd name="T2" fmla="*/ 35 w 36"/>
                    <a:gd name="T3" fmla="*/ 23 h 36"/>
                    <a:gd name="T4" fmla="*/ 34 w 36"/>
                    <a:gd name="T5" fmla="*/ 26 h 36"/>
                    <a:gd name="T6" fmla="*/ 32 w 36"/>
                    <a:gd name="T7" fmla="*/ 29 h 36"/>
                    <a:gd name="T8" fmla="*/ 30 w 36"/>
                    <a:gd name="T9" fmla="*/ 31 h 36"/>
                    <a:gd name="T10" fmla="*/ 27 w 36"/>
                    <a:gd name="T11" fmla="*/ 33 h 36"/>
                    <a:gd name="T12" fmla="*/ 24 w 36"/>
                    <a:gd name="T13" fmla="*/ 35 h 36"/>
                    <a:gd name="T14" fmla="*/ 21 w 36"/>
                    <a:gd name="T15" fmla="*/ 35 h 36"/>
                    <a:gd name="T16" fmla="*/ 18 w 36"/>
                    <a:gd name="T17" fmla="*/ 36 h 36"/>
                    <a:gd name="T18" fmla="*/ 13 w 36"/>
                    <a:gd name="T19" fmla="*/ 35 h 36"/>
                    <a:gd name="T20" fmla="*/ 13 w 36"/>
                    <a:gd name="T21" fmla="*/ 35 h 36"/>
                    <a:gd name="T22" fmla="*/ 10 w 36"/>
                    <a:gd name="T23" fmla="*/ 34 h 36"/>
                    <a:gd name="T24" fmla="*/ 7 w 36"/>
                    <a:gd name="T25" fmla="*/ 32 h 36"/>
                    <a:gd name="T26" fmla="*/ 4 w 36"/>
                    <a:gd name="T27" fmla="*/ 30 h 36"/>
                    <a:gd name="T28" fmla="*/ 2 w 36"/>
                    <a:gd name="T29" fmla="*/ 27 h 36"/>
                    <a:gd name="T30" fmla="*/ 1 w 36"/>
                    <a:gd name="T31" fmla="*/ 24 h 36"/>
                    <a:gd name="T32" fmla="*/ 0 w 36"/>
                    <a:gd name="T33" fmla="*/ 21 h 36"/>
                    <a:gd name="T34" fmla="*/ 0 w 36"/>
                    <a:gd name="T35" fmla="*/ 17 h 36"/>
                    <a:gd name="T36" fmla="*/ 1 w 36"/>
                    <a:gd name="T37" fmla="*/ 14 h 36"/>
                    <a:gd name="T38" fmla="*/ 1 w 36"/>
                    <a:gd name="T39" fmla="*/ 14 h 36"/>
                    <a:gd name="T40" fmla="*/ 2 w 36"/>
                    <a:gd name="T41" fmla="*/ 10 h 36"/>
                    <a:gd name="T42" fmla="*/ 4 w 36"/>
                    <a:gd name="T43" fmla="*/ 8 h 36"/>
                    <a:gd name="T44" fmla="*/ 6 w 36"/>
                    <a:gd name="T45" fmla="*/ 5 h 36"/>
                    <a:gd name="T46" fmla="*/ 9 w 36"/>
                    <a:gd name="T47" fmla="*/ 3 h 36"/>
                    <a:gd name="T48" fmla="*/ 12 w 36"/>
                    <a:gd name="T49" fmla="*/ 1 h 36"/>
                    <a:gd name="T50" fmla="*/ 15 w 36"/>
                    <a:gd name="T51" fmla="*/ 0 h 36"/>
                    <a:gd name="T52" fmla="*/ 20 w 36"/>
                    <a:gd name="T53" fmla="*/ 0 h 36"/>
                    <a:gd name="T54" fmla="*/ 23 w 36"/>
                    <a:gd name="T55" fmla="*/ 0 h 36"/>
                    <a:gd name="T56" fmla="*/ 23 w 36"/>
                    <a:gd name="T57" fmla="*/ 0 h 36"/>
                    <a:gd name="T58" fmla="*/ 26 w 36"/>
                    <a:gd name="T59" fmla="*/ 3 h 36"/>
                    <a:gd name="T60" fmla="*/ 29 w 36"/>
                    <a:gd name="T61" fmla="*/ 4 h 36"/>
                    <a:gd name="T62" fmla="*/ 32 w 36"/>
                    <a:gd name="T63" fmla="*/ 7 h 36"/>
                    <a:gd name="T64" fmla="*/ 34 w 36"/>
                    <a:gd name="T65" fmla="*/ 10 h 36"/>
                    <a:gd name="T66" fmla="*/ 35 w 36"/>
                    <a:gd name="T67" fmla="*/ 13 h 36"/>
                    <a:gd name="T68" fmla="*/ 36 w 36"/>
                    <a:gd name="T69" fmla="*/ 16 h 36"/>
                    <a:gd name="T70" fmla="*/ 36 w 36"/>
                    <a:gd name="T71" fmla="*/ 19 h 36"/>
                    <a:gd name="T72" fmla="*/ 35 w 36"/>
                    <a:gd name="T73" fmla="*/ 23 h 36"/>
                    <a:gd name="T74" fmla="*/ 35 w 36"/>
                    <a:gd name="T75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6" h="36">
                      <a:moveTo>
                        <a:pt x="35" y="23"/>
                      </a:moveTo>
                      <a:lnTo>
                        <a:pt x="35" y="23"/>
                      </a:lnTo>
                      <a:lnTo>
                        <a:pt x="34" y="26"/>
                      </a:lnTo>
                      <a:lnTo>
                        <a:pt x="32" y="29"/>
                      </a:lnTo>
                      <a:lnTo>
                        <a:pt x="30" y="31"/>
                      </a:lnTo>
                      <a:lnTo>
                        <a:pt x="27" y="33"/>
                      </a:lnTo>
                      <a:lnTo>
                        <a:pt x="24" y="35"/>
                      </a:lnTo>
                      <a:lnTo>
                        <a:pt x="21" y="35"/>
                      </a:lnTo>
                      <a:lnTo>
                        <a:pt x="18" y="36"/>
                      </a:lnTo>
                      <a:lnTo>
                        <a:pt x="13" y="35"/>
                      </a:lnTo>
                      <a:lnTo>
                        <a:pt x="13" y="35"/>
                      </a:lnTo>
                      <a:lnTo>
                        <a:pt x="10" y="34"/>
                      </a:lnTo>
                      <a:lnTo>
                        <a:pt x="7" y="32"/>
                      </a:lnTo>
                      <a:lnTo>
                        <a:pt x="4" y="30"/>
                      </a:lnTo>
                      <a:lnTo>
                        <a:pt x="2" y="27"/>
                      </a:lnTo>
                      <a:lnTo>
                        <a:pt x="1" y="24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2" y="10"/>
                      </a:lnTo>
                      <a:lnTo>
                        <a:pt x="4" y="8"/>
                      </a:lnTo>
                      <a:lnTo>
                        <a:pt x="6" y="5"/>
                      </a:lnTo>
                      <a:lnTo>
                        <a:pt x="9" y="3"/>
                      </a:lnTo>
                      <a:lnTo>
                        <a:pt x="12" y="1"/>
                      </a:lnTo>
                      <a:lnTo>
                        <a:pt x="15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26" y="3"/>
                      </a:lnTo>
                      <a:lnTo>
                        <a:pt x="29" y="4"/>
                      </a:lnTo>
                      <a:lnTo>
                        <a:pt x="32" y="7"/>
                      </a:lnTo>
                      <a:lnTo>
                        <a:pt x="34" y="10"/>
                      </a:lnTo>
                      <a:lnTo>
                        <a:pt x="35" y="13"/>
                      </a:lnTo>
                      <a:lnTo>
                        <a:pt x="36" y="16"/>
                      </a:lnTo>
                      <a:lnTo>
                        <a:pt x="36" y="19"/>
                      </a:lnTo>
                      <a:lnTo>
                        <a:pt x="35" y="23"/>
                      </a:lnTo>
                      <a:lnTo>
                        <a:pt x="35" y="23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8" name="Freeform 25"/>
                <p:cNvSpPr/>
                <p:nvPr/>
              </p:nvSpPr>
              <p:spPr bwMode="auto">
                <a:xfrm>
                  <a:off x="7489392" y="2924869"/>
                  <a:ext cx="50800" cy="52387"/>
                </a:xfrm>
                <a:custGeom>
                  <a:avLst/>
                  <a:gdLst>
                    <a:gd name="T0" fmla="*/ 64 w 64"/>
                    <a:gd name="T1" fmla="*/ 29 h 66"/>
                    <a:gd name="T2" fmla="*/ 64 w 64"/>
                    <a:gd name="T3" fmla="*/ 29 h 66"/>
                    <a:gd name="T4" fmla="*/ 63 w 64"/>
                    <a:gd name="T5" fmla="*/ 33 h 66"/>
                    <a:gd name="T6" fmla="*/ 62 w 64"/>
                    <a:gd name="T7" fmla="*/ 37 h 66"/>
                    <a:gd name="T8" fmla="*/ 57 w 64"/>
                    <a:gd name="T9" fmla="*/ 43 h 66"/>
                    <a:gd name="T10" fmla="*/ 50 w 64"/>
                    <a:gd name="T11" fmla="*/ 49 h 66"/>
                    <a:gd name="T12" fmla="*/ 44 w 64"/>
                    <a:gd name="T13" fmla="*/ 53 h 66"/>
                    <a:gd name="T14" fmla="*/ 30 w 64"/>
                    <a:gd name="T15" fmla="*/ 60 h 66"/>
                    <a:gd name="T16" fmla="*/ 25 w 64"/>
                    <a:gd name="T17" fmla="*/ 64 h 66"/>
                    <a:gd name="T18" fmla="*/ 21 w 64"/>
                    <a:gd name="T19" fmla="*/ 66 h 66"/>
                    <a:gd name="T20" fmla="*/ 21 w 64"/>
                    <a:gd name="T21" fmla="*/ 66 h 66"/>
                    <a:gd name="T22" fmla="*/ 19 w 64"/>
                    <a:gd name="T23" fmla="*/ 61 h 66"/>
                    <a:gd name="T24" fmla="*/ 16 w 64"/>
                    <a:gd name="T25" fmla="*/ 56 h 66"/>
                    <a:gd name="T26" fmla="*/ 7 w 64"/>
                    <a:gd name="T27" fmla="*/ 44 h 66"/>
                    <a:gd name="T28" fmla="*/ 3 w 64"/>
                    <a:gd name="T29" fmla="*/ 37 h 66"/>
                    <a:gd name="T30" fmla="*/ 1 w 64"/>
                    <a:gd name="T31" fmla="*/ 29 h 66"/>
                    <a:gd name="T32" fmla="*/ 0 w 64"/>
                    <a:gd name="T33" fmla="*/ 22 h 66"/>
                    <a:gd name="T34" fmla="*/ 1 w 64"/>
                    <a:gd name="T35" fmla="*/ 18 h 66"/>
                    <a:gd name="T36" fmla="*/ 2 w 64"/>
                    <a:gd name="T37" fmla="*/ 14 h 66"/>
                    <a:gd name="T38" fmla="*/ 2 w 64"/>
                    <a:gd name="T39" fmla="*/ 14 h 66"/>
                    <a:gd name="T40" fmla="*/ 4 w 64"/>
                    <a:gd name="T41" fmla="*/ 9 h 66"/>
                    <a:gd name="T42" fmla="*/ 8 w 64"/>
                    <a:gd name="T43" fmla="*/ 6 h 66"/>
                    <a:gd name="T44" fmla="*/ 12 w 64"/>
                    <a:gd name="T45" fmla="*/ 3 h 66"/>
                    <a:gd name="T46" fmla="*/ 17 w 64"/>
                    <a:gd name="T47" fmla="*/ 1 h 66"/>
                    <a:gd name="T48" fmla="*/ 23 w 64"/>
                    <a:gd name="T49" fmla="*/ 0 h 66"/>
                    <a:gd name="T50" fmla="*/ 28 w 64"/>
                    <a:gd name="T51" fmla="*/ 1 h 66"/>
                    <a:gd name="T52" fmla="*/ 32 w 64"/>
                    <a:gd name="T53" fmla="*/ 2 h 66"/>
                    <a:gd name="T54" fmla="*/ 36 w 64"/>
                    <a:gd name="T55" fmla="*/ 5 h 66"/>
                    <a:gd name="T56" fmla="*/ 36 w 64"/>
                    <a:gd name="T57" fmla="*/ 5 h 66"/>
                    <a:gd name="T58" fmla="*/ 41 w 64"/>
                    <a:gd name="T59" fmla="*/ 4 h 66"/>
                    <a:gd name="T60" fmla="*/ 46 w 64"/>
                    <a:gd name="T61" fmla="*/ 5 h 66"/>
                    <a:gd name="T62" fmla="*/ 51 w 64"/>
                    <a:gd name="T63" fmla="*/ 7 h 66"/>
                    <a:gd name="T64" fmla="*/ 55 w 64"/>
                    <a:gd name="T65" fmla="*/ 10 h 66"/>
                    <a:gd name="T66" fmla="*/ 59 w 64"/>
                    <a:gd name="T67" fmla="*/ 14 h 66"/>
                    <a:gd name="T68" fmla="*/ 62 w 64"/>
                    <a:gd name="T69" fmla="*/ 19 h 66"/>
                    <a:gd name="T70" fmla="*/ 64 w 64"/>
                    <a:gd name="T71" fmla="*/ 24 h 66"/>
                    <a:gd name="T72" fmla="*/ 64 w 64"/>
                    <a:gd name="T73" fmla="*/ 29 h 66"/>
                    <a:gd name="T74" fmla="*/ 64 w 64"/>
                    <a:gd name="T75" fmla="*/ 29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4" h="66">
                      <a:moveTo>
                        <a:pt x="64" y="29"/>
                      </a:moveTo>
                      <a:lnTo>
                        <a:pt x="64" y="29"/>
                      </a:lnTo>
                      <a:lnTo>
                        <a:pt x="63" y="33"/>
                      </a:lnTo>
                      <a:lnTo>
                        <a:pt x="62" y="37"/>
                      </a:lnTo>
                      <a:lnTo>
                        <a:pt x="57" y="43"/>
                      </a:lnTo>
                      <a:lnTo>
                        <a:pt x="50" y="49"/>
                      </a:lnTo>
                      <a:lnTo>
                        <a:pt x="44" y="53"/>
                      </a:lnTo>
                      <a:lnTo>
                        <a:pt x="30" y="60"/>
                      </a:lnTo>
                      <a:lnTo>
                        <a:pt x="25" y="64"/>
                      </a:lnTo>
                      <a:lnTo>
                        <a:pt x="21" y="66"/>
                      </a:lnTo>
                      <a:lnTo>
                        <a:pt x="21" y="66"/>
                      </a:lnTo>
                      <a:lnTo>
                        <a:pt x="19" y="61"/>
                      </a:lnTo>
                      <a:lnTo>
                        <a:pt x="16" y="56"/>
                      </a:lnTo>
                      <a:lnTo>
                        <a:pt x="7" y="44"/>
                      </a:lnTo>
                      <a:lnTo>
                        <a:pt x="3" y="37"/>
                      </a:lnTo>
                      <a:lnTo>
                        <a:pt x="1" y="29"/>
                      </a:lnTo>
                      <a:lnTo>
                        <a:pt x="0" y="22"/>
                      </a:lnTo>
                      <a:lnTo>
                        <a:pt x="1" y="18"/>
                      </a:lnTo>
                      <a:lnTo>
                        <a:pt x="2" y="14"/>
                      </a:lnTo>
                      <a:lnTo>
                        <a:pt x="2" y="14"/>
                      </a:lnTo>
                      <a:lnTo>
                        <a:pt x="4" y="9"/>
                      </a:lnTo>
                      <a:lnTo>
                        <a:pt x="8" y="6"/>
                      </a:lnTo>
                      <a:lnTo>
                        <a:pt x="12" y="3"/>
                      </a:lnTo>
                      <a:lnTo>
                        <a:pt x="17" y="1"/>
                      </a:lnTo>
                      <a:lnTo>
                        <a:pt x="23" y="0"/>
                      </a:lnTo>
                      <a:lnTo>
                        <a:pt x="28" y="1"/>
                      </a:lnTo>
                      <a:lnTo>
                        <a:pt x="32" y="2"/>
                      </a:lnTo>
                      <a:lnTo>
                        <a:pt x="36" y="5"/>
                      </a:lnTo>
                      <a:lnTo>
                        <a:pt x="36" y="5"/>
                      </a:lnTo>
                      <a:lnTo>
                        <a:pt x="41" y="4"/>
                      </a:lnTo>
                      <a:lnTo>
                        <a:pt x="46" y="5"/>
                      </a:lnTo>
                      <a:lnTo>
                        <a:pt x="51" y="7"/>
                      </a:lnTo>
                      <a:lnTo>
                        <a:pt x="55" y="10"/>
                      </a:lnTo>
                      <a:lnTo>
                        <a:pt x="59" y="14"/>
                      </a:lnTo>
                      <a:lnTo>
                        <a:pt x="62" y="19"/>
                      </a:lnTo>
                      <a:lnTo>
                        <a:pt x="64" y="24"/>
                      </a:lnTo>
                      <a:lnTo>
                        <a:pt x="64" y="29"/>
                      </a:lnTo>
                      <a:lnTo>
                        <a:pt x="64" y="2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9" name="Freeform 26"/>
                <p:cNvSpPr/>
                <p:nvPr/>
              </p:nvSpPr>
              <p:spPr bwMode="auto">
                <a:xfrm>
                  <a:off x="7559242" y="2878832"/>
                  <a:ext cx="14287" cy="14287"/>
                </a:xfrm>
                <a:custGeom>
                  <a:avLst/>
                  <a:gdLst>
                    <a:gd name="T0" fmla="*/ 16 w 17"/>
                    <a:gd name="T1" fmla="*/ 6 h 17"/>
                    <a:gd name="T2" fmla="*/ 16 w 17"/>
                    <a:gd name="T3" fmla="*/ 6 h 17"/>
                    <a:gd name="T4" fmla="*/ 17 w 17"/>
                    <a:gd name="T5" fmla="*/ 10 h 17"/>
                    <a:gd name="T6" fmla="*/ 15 w 17"/>
                    <a:gd name="T7" fmla="*/ 13 h 17"/>
                    <a:gd name="T8" fmla="*/ 13 w 17"/>
                    <a:gd name="T9" fmla="*/ 15 h 17"/>
                    <a:gd name="T10" fmla="*/ 10 w 17"/>
                    <a:gd name="T11" fmla="*/ 17 h 17"/>
                    <a:gd name="T12" fmla="*/ 10 w 17"/>
                    <a:gd name="T13" fmla="*/ 17 h 17"/>
                    <a:gd name="T14" fmla="*/ 7 w 17"/>
                    <a:gd name="T15" fmla="*/ 17 h 17"/>
                    <a:gd name="T16" fmla="*/ 4 w 17"/>
                    <a:gd name="T17" fmla="*/ 16 h 17"/>
                    <a:gd name="T18" fmla="*/ 1 w 17"/>
                    <a:gd name="T19" fmla="*/ 14 h 17"/>
                    <a:gd name="T20" fmla="*/ 0 w 17"/>
                    <a:gd name="T21" fmla="*/ 11 h 17"/>
                    <a:gd name="T22" fmla="*/ 0 w 17"/>
                    <a:gd name="T23" fmla="*/ 11 h 17"/>
                    <a:gd name="T24" fmla="*/ 0 w 17"/>
                    <a:gd name="T25" fmla="*/ 7 h 17"/>
                    <a:gd name="T26" fmla="*/ 1 w 17"/>
                    <a:gd name="T27" fmla="*/ 4 h 17"/>
                    <a:gd name="T28" fmla="*/ 3 w 17"/>
                    <a:gd name="T29" fmla="*/ 2 h 17"/>
                    <a:gd name="T30" fmla="*/ 6 w 17"/>
                    <a:gd name="T31" fmla="*/ 0 h 17"/>
                    <a:gd name="T32" fmla="*/ 6 w 17"/>
                    <a:gd name="T33" fmla="*/ 0 h 17"/>
                    <a:gd name="T34" fmla="*/ 9 w 17"/>
                    <a:gd name="T35" fmla="*/ 0 h 17"/>
                    <a:gd name="T36" fmla="*/ 12 w 17"/>
                    <a:gd name="T37" fmla="*/ 1 h 17"/>
                    <a:gd name="T38" fmla="*/ 15 w 17"/>
                    <a:gd name="T39" fmla="*/ 3 h 17"/>
                    <a:gd name="T40" fmla="*/ 16 w 17"/>
                    <a:gd name="T41" fmla="*/ 6 h 17"/>
                    <a:gd name="T42" fmla="*/ 16 w 17"/>
                    <a:gd name="T43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7" h="17">
                      <a:moveTo>
                        <a:pt x="16" y="6"/>
                      </a:moveTo>
                      <a:lnTo>
                        <a:pt x="16" y="6"/>
                      </a:lnTo>
                      <a:lnTo>
                        <a:pt x="17" y="10"/>
                      </a:lnTo>
                      <a:lnTo>
                        <a:pt x="15" y="13"/>
                      </a:lnTo>
                      <a:lnTo>
                        <a:pt x="13" y="15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7" y="17"/>
                      </a:lnTo>
                      <a:lnTo>
                        <a:pt x="4" y="16"/>
                      </a:lnTo>
                      <a:lnTo>
                        <a:pt x="1" y="14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3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1"/>
                      </a:lnTo>
                      <a:lnTo>
                        <a:pt x="15" y="3"/>
                      </a:lnTo>
                      <a:lnTo>
                        <a:pt x="16" y="6"/>
                      </a:lnTo>
                      <a:lnTo>
                        <a:pt x="16" y="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0" name="Freeform 27"/>
                <p:cNvSpPr/>
                <p:nvPr/>
              </p:nvSpPr>
              <p:spPr bwMode="auto">
                <a:xfrm>
                  <a:off x="7471929" y="2867719"/>
                  <a:ext cx="12700" cy="12700"/>
                </a:xfrm>
                <a:custGeom>
                  <a:avLst/>
                  <a:gdLst>
                    <a:gd name="T0" fmla="*/ 17 w 18"/>
                    <a:gd name="T1" fmla="*/ 8 h 18"/>
                    <a:gd name="T2" fmla="*/ 17 w 18"/>
                    <a:gd name="T3" fmla="*/ 8 h 18"/>
                    <a:gd name="T4" fmla="*/ 18 w 18"/>
                    <a:gd name="T5" fmla="*/ 11 h 18"/>
                    <a:gd name="T6" fmla="*/ 17 w 18"/>
                    <a:gd name="T7" fmla="*/ 14 h 18"/>
                    <a:gd name="T8" fmla="*/ 14 w 18"/>
                    <a:gd name="T9" fmla="*/ 16 h 18"/>
                    <a:gd name="T10" fmla="*/ 10 w 18"/>
                    <a:gd name="T11" fmla="*/ 18 h 18"/>
                    <a:gd name="T12" fmla="*/ 10 w 18"/>
                    <a:gd name="T13" fmla="*/ 18 h 18"/>
                    <a:gd name="T14" fmla="*/ 7 w 18"/>
                    <a:gd name="T15" fmla="*/ 18 h 18"/>
                    <a:gd name="T16" fmla="*/ 4 w 18"/>
                    <a:gd name="T17" fmla="*/ 17 h 18"/>
                    <a:gd name="T18" fmla="*/ 1 w 18"/>
                    <a:gd name="T19" fmla="*/ 15 h 18"/>
                    <a:gd name="T20" fmla="*/ 0 w 18"/>
                    <a:gd name="T21" fmla="*/ 12 h 18"/>
                    <a:gd name="T22" fmla="*/ 0 w 18"/>
                    <a:gd name="T23" fmla="*/ 12 h 18"/>
                    <a:gd name="T24" fmla="*/ 0 w 18"/>
                    <a:gd name="T25" fmla="*/ 9 h 18"/>
                    <a:gd name="T26" fmla="*/ 1 w 18"/>
                    <a:gd name="T27" fmla="*/ 5 h 18"/>
                    <a:gd name="T28" fmla="*/ 3 w 18"/>
                    <a:gd name="T29" fmla="*/ 3 h 18"/>
                    <a:gd name="T30" fmla="*/ 6 w 18"/>
                    <a:gd name="T31" fmla="*/ 0 h 18"/>
                    <a:gd name="T32" fmla="*/ 6 w 18"/>
                    <a:gd name="T33" fmla="*/ 0 h 18"/>
                    <a:gd name="T34" fmla="*/ 9 w 18"/>
                    <a:gd name="T35" fmla="*/ 0 h 18"/>
                    <a:gd name="T36" fmla="*/ 12 w 18"/>
                    <a:gd name="T37" fmla="*/ 2 h 18"/>
                    <a:gd name="T38" fmla="*/ 16 w 18"/>
                    <a:gd name="T39" fmla="*/ 5 h 18"/>
                    <a:gd name="T40" fmla="*/ 17 w 18"/>
                    <a:gd name="T41" fmla="*/ 8 h 18"/>
                    <a:gd name="T42" fmla="*/ 17 w 18"/>
                    <a:gd name="T43" fmla="*/ 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18">
                      <a:moveTo>
                        <a:pt x="17" y="8"/>
                      </a:moveTo>
                      <a:lnTo>
                        <a:pt x="17" y="8"/>
                      </a:lnTo>
                      <a:lnTo>
                        <a:pt x="18" y="11"/>
                      </a:lnTo>
                      <a:lnTo>
                        <a:pt x="17" y="14"/>
                      </a:lnTo>
                      <a:lnTo>
                        <a:pt x="14" y="16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7" y="18"/>
                      </a:lnTo>
                      <a:lnTo>
                        <a:pt x="4" y="17"/>
                      </a:lnTo>
                      <a:lnTo>
                        <a:pt x="1" y="15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2"/>
                      </a:lnTo>
                      <a:lnTo>
                        <a:pt x="16" y="5"/>
                      </a:lnTo>
                      <a:lnTo>
                        <a:pt x="17" y="8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1" name="Freeform 28"/>
                <p:cNvSpPr/>
                <p:nvPr/>
              </p:nvSpPr>
              <p:spPr bwMode="auto">
                <a:xfrm>
                  <a:off x="7505267" y="2932807"/>
                  <a:ext cx="22225" cy="14287"/>
                </a:xfrm>
                <a:custGeom>
                  <a:avLst/>
                  <a:gdLst>
                    <a:gd name="T0" fmla="*/ 15 w 26"/>
                    <a:gd name="T1" fmla="*/ 1 h 18"/>
                    <a:gd name="T2" fmla="*/ 15 w 26"/>
                    <a:gd name="T3" fmla="*/ 1 h 18"/>
                    <a:gd name="T4" fmla="*/ 20 w 26"/>
                    <a:gd name="T5" fmla="*/ 3 h 18"/>
                    <a:gd name="T6" fmla="*/ 24 w 26"/>
                    <a:gd name="T7" fmla="*/ 6 h 18"/>
                    <a:gd name="T8" fmla="*/ 26 w 26"/>
                    <a:gd name="T9" fmla="*/ 10 h 18"/>
                    <a:gd name="T10" fmla="*/ 26 w 26"/>
                    <a:gd name="T11" fmla="*/ 13 h 18"/>
                    <a:gd name="T12" fmla="*/ 26 w 26"/>
                    <a:gd name="T13" fmla="*/ 13 h 18"/>
                    <a:gd name="T14" fmla="*/ 24 w 26"/>
                    <a:gd name="T15" fmla="*/ 16 h 18"/>
                    <a:gd name="T16" fmla="*/ 20 w 26"/>
                    <a:gd name="T17" fmla="*/ 17 h 18"/>
                    <a:gd name="T18" fmla="*/ 16 w 26"/>
                    <a:gd name="T19" fmla="*/ 18 h 18"/>
                    <a:gd name="T20" fmla="*/ 10 w 26"/>
                    <a:gd name="T21" fmla="*/ 17 h 18"/>
                    <a:gd name="T22" fmla="*/ 10 w 26"/>
                    <a:gd name="T23" fmla="*/ 17 h 18"/>
                    <a:gd name="T24" fmla="*/ 6 w 26"/>
                    <a:gd name="T25" fmla="*/ 14 h 18"/>
                    <a:gd name="T26" fmla="*/ 2 w 26"/>
                    <a:gd name="T27" fmla="*/ 11 h 18"/>
                    <a:gd name="T28" fmla="*/ 0 w 26"/>
                    <a:gd name="T29" fmla="*/ 8 h 18"/>
                    <a:gd name="T30" fmla="*/ 0 w 26"/>
                    <a:gd name="T31" fmla="*/ 5 h 18"/>
                    <a:gd name="T32" fmla="*/ 0 w 26"/>
                    <a:gd name="T33" fmla="*/ 5 h 18"/>
                    <a:gd name="T34" fmla="*/ 2 w 26"/>
                    <a:gd name="T35" fmla="*/ 2 h 18"/>
                    <a:gd name="T36" fmla="*/ 6 w 26"/>
                    <a:gd name="T37" fmla="*/ 0 h 18"/>
                    <a:gd name="T38" fmla="*/ 10 w 26"/>
                    <a:gd name="T39" fmla="*/ 0 h 18"/>
                    <a:gd name="T40" fmla="*/ 15 w 26"/>
                    <a:gd name="T41" fmla="*/ 1 h 18"/>
                    <a:gd name="T42" fmla="*/ 15 w 26"/>
                    <a:gd name="T43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18">
                      <a:moveTo>
                        <a:pt x="15" y="1"/>
                      </a:moveTo>
                      <a:lnTo>
                        <a:pt x="15" y="1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10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6"/>
                      </a:lnTo>
                      <a:lnTo>
                        <a:pt x="20" y="17"/>
                      </a:lnTo>
                      <a:lnTo>
                        <a:pt x="16" y="18"/>
                      </a:lnTo>
                      <a:lnTo>
                        <a:pt x="10" y="17"/>
                      </a:lnTo>
                      <a:lnTo>
                        <a:pt x="10" y="17"/>
                      </a:lnTo>
                      <a:lnTo>
                        <a:pt x="6" y="14"/>
                      </a:lnTo>
                      <a:lnTo>
                        <a:pt x="2" y="11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2"/>
                      </a:lnTo>
                      <a:lnTo>
                        <a:pt x="6" y="0"/>
                      </a:lnTo>
                      <a:lnTo>
                        <a:pt x="10" y="0"/>
                      </a:lnTo>
                      <a:lnTo>
                        <a:pt x="15" y="1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2" name="Freeform 29"/>
                <p:cNvSpPr/>
                <p:nvPr/>
              </p:nvSpPr>
              <p:spPr bwMode="auto">
                <a:xfrm>
                  <a:off x="7551304" y="2945507"/>
                  <a:ext cx="163512" cy="12700"/>
                </a:xfrm>
                <a:custGeom>
                  <a:avLst/>
                  <a:gdLst>
                    <a:gd name="T0" fmla="*/ 206 w 206"/>
                    <a:gd name="T1" fmla="*/ 12 h 15"/>
                    <a:gd name="T2" fmla="*/ 206 w 206"/>
                    <a:gd name="T3" fmla="*/ 12 h 15"/>
                    <a:gd name="T4" fmla="*/ 199 w 206"/>
                    <a:gd name="T5" fmla="*/ 9 h 15"/>
                    <a:gd name="T6" fmla="*/ 190 w 206"/>
                    <a:gd name="T7" fmla="*/ 7 h 15"/>
                    <a:gd name="T8" fmla="*/ 190 w 206"/>
                    <a:gd name="T9" fmla="*/ 7 h 15"/>
                    <a:gd name="T10" fmla="*/ 170 w 206"/>
                    <a:gd name="T11" fmla="*/ 4 h 15"/>
                    <a:gd name="T12" fmla="*/ 148 w 206"/>
                    <a:gd name="T13" fmla="*/ 2 h 15"/>
                    <a:gd name="T14" fmla="*/ 124 w 206"/>
                    <a:gd name="T15" fmla="*/ 1 h 15"/>
                    <a:gd name="T16" fmla="*/ 97 w 206"/>
                    <a:gd name="T17" fmla="*/ 0 h 15"/>
                    <a:gd name="T18" fmla="*/ 97 w 206"/>
                    <a:gd name="T19" fmla="*/ 0 h 15"/>
                    <a:gd name="T20" fmla="*/ 63 w 206"/>
                    <a:gd name="T21" fmla="*/ 1 h 15"/>
                    <a:gd name="T22" fmla="*/ 33 w 206"/>
                    <a:gd name="T23" fmla="*/ 2 h 15"/>
                    <a:gd name="T24" fmla="*/ 33 w 206"/>
                    <a:gd name="T25" fmla="*/ 2 h 15"/>
                    <a:gd name="T26" fmla="*/ 11 w 206"/>
                    <a:gd name="T27" fmla="*/ 5 h 15"/>
                    <a:gd name="T28" fmla="*/ 11 w 206"/>
                    <a:gd name="T29" fmla="*/ 5 h 15"/>
                    <a:gd name="T30" fmla="*/ 4 w 206"/>
                    <a:gd name="T31" fmla="*/ 7 h 15"/>
                    <a:gd name="T32" fmla="*/ 4 w 206"/>
                    <a:gd name="T33" fmla="*/ 7 h 15"/>
                    <a:gd name="T34" fmla="*/ 1 w 206"/>
                    <a:gd name="T35" fmla="*/ 7 h 15"/>
                    <a:gd name="T36" fmla="*/ 0 w 206"/>
                    <a:gd name="T37" fmla="*/ 9 h 15"/>
                    <a:gd name="T38" fmla="*/ 2 w 206"/>
                    <a:gd name="T39" fmla="*/ 11 h 15"/>
                    <a:gd name="T40" fmla="*/ 2 w 206"/>
                    <a:gd name="T41" fmla="*/ 11 h 15"/>
                    <a:gd name="T42" fmla="*/ 5 w 206"/>
                    <a:gd name="T43" fmla="*/ 9 h 15"/>
                    <a:gd name="T44" fmla="*/ 5 w 206"/>
                    <a:gd name="T45" fmla="*/ 9 h 15"/>
                    <a:gd name="T46" fmla="*/ 18 w 206"/>
                    <a:gd name="T47" fmla="*/ 7 h 15"/>
                    <a:gd name="T48" fmla="*/ 40 w 206"/>
                    <a:gd name="T49" fmla="*/ 5 h 15"/>
                    <a:gd name="T50" fmla="*/ 40 w 206"/>
                    <a:gd name="T51" fmla="*/ 5 h 15"/>
                    <a:gd name="T52" fmla="*/ 67 w 206"/>
                    <a:gd name="T53" fmla="*/ 4 h 15"/>
                    <a:gd name="T54" fmla="*/ 97 w 206"/>
                    <a:gd name="T55" fmla="*/ 3 h 15"/>
                    <a:gd name="T56" fmla="*/ 97 w 206"/>
                    <a:gd name="T57" fmla="*/ 3 h 15"/>
                    <a:gd name="T58" fmla="*/ 132 w 206"/>
                    <a:gd name="T59" fmla="*/ 4 h 15"/>
                    <a:gd name="T60" fmla="*/ 163 w 206"/>
                    <a:gd name="T61" fmla="*/ 6 h 15"/>
                    <a:gd name="T62" fmla="*/ 163 w 206"/>
                    <a:gd name="T63" fmla="*/ 6 h 15"/>
                    <a:gd name="T64" fmla="*/ 177 w 206"/>
                    <a:gd name="T65" fmla="*/ 8 h 15"/>
                    <a:gd name="T66" fmla="*/ 189 w 206"/>
                    <a:gd name="T67" fmla="*/ 10 h 15"/>
                    <a:gd name="T68" fmla="*/ 189 w 206"/>
                    <a:gd name="T69" fmla="*/ 10 h 15"/>
                    <a:gd name="T70" fmla="*/ 198 w 206"/>
                    <a:gd name="T71" fmla="*/ 12 h 15"/>
                    <a:gd name="T72" fmla="*/ 204 w 206"/>
                    <a:gd name="T73" fmla="*/ 15 h 15"/>
                    <a:gd name="T74" fmla="*/ 206 w 206"/>
                    <a:gd name="T75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6" h="15">
                      <a:moveTo>
                        <a:pt x="206" y="12"/>
                      </a:moveTo>
                      <a:lnTo>
                        <a:pt x="206" y="12"/>
                      </a:lnTo>
                      <a:lnTo>
                        <a:pt x="199" y="9"/>
                      </a:lnTo>
                      <a:lnTo>
                        <a:pt x="190" y="7"/>
                      </a:lnTo>
                      <a:lnTo>
                        <a:pt x="190" y="7"/>
                      </a:lnTo>
                      <a:lnTo>
                        <a:pt x="170" y="4"/>
                      </a:lnTo>
                      <a:lnTo>
                        <a:pt x="148" y="2"/>
                      </a:lnTo>
                      <a:lnTo>
                        <a:pt x="124" y="1"/>
                      </a:lnTo>
                      <a:lnTo>
                        <a:pt x="97" y="0"/>
                      </a:lnTo>
                      <a:lnTo>
                        <a:pt x="97" y="0"/>
                      </a:lnTo>
                      <a:lnTo>
                        <a:pt x="63" y="1"/>
                      </a:lnTo>
                      <a:lnTo>
                        <a:pt x="33" y="2"/>
                      </a:lnTo>
                      <a:lnTo>
                        <a:pt x="33" y="2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1" y="7"/>
                      </a:ln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18" y="7"/>
                      </a:lnTo>
                      <a:lnTo>
                        <a:pt x="40" y="5"/>
                      </a:lnTo>
                      <a:lnTo>
                        <a:pt x="40" y="5"/>
                      </a:lnTo>
                      <a:lnTo>
                        <a:pt x="67" y="4"/>
                      </a:lnTo>
                      <a:lnTo>
                        <a:pt x="97" y="3"/>
                      </a:lnTo>
                      <a:lnTo>
                        <a:pt x="97" y="3"/>
                      </a:lnTo>
                      <a:lnTo>
                        <a:pt x="132" y="4"/>
                      </a:lnTo>
                      <a:lnTo>
                        <a:pt x="163" y="6"/>
                      </a:lnTo>
                      <a:lnTo>
                        <a:pt x="163" y="6"/>
                      </a:lnTo>
                      <a:lnTo>
                        <a:pt x="177" y="8"/>
                      </a:lnTo>
                      <a:lnTo>
                        <a:pt x="189" y="10"/>
                      </a:lnTo>
                      <a:lnTo>
                        <a:pt x="189" y="10"/>
                      </a:lnTo>
                      <a:lnTo>
                        <a:pt x="198" y="12"/>
                      </a:lnTo>
                      <a:lnTo>
                        <a:pt x="204" y="15"/>
                      </a:lnTo>
                      <a:lnTo>
                        <a:pt x="206" y="12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3" name="Freeform 30"/>
                <p:cNvSpPr/>
                <p:nvPr/>
              </p:nvSpPr>
              <p:spPr bwMode="auto">
                <a:xfrm>
                  <a:off x="7554479" y="2977257"/>
                  <a:ext cx="130175" cy="87312"/>
                </a:xfrm>
                <a:custGeom>
                  <a:avLst/>
                  <a:gdLst>
                    <a:gd name="T0" fmla="*/ 162 w 162"/>
                    <a:gd name="T1" fmla="*/ 108 h 109"/>
                    <a:gd name="T2" fmla="*/ 162 w 162"/>
                    <a:gd name="T3" fmla="*/ 108 h 109"/>
                    <a:gd name="T4" fmla="*/ 158 w 162"/>
                    <a:gd name="T5" fmla="*/ 101 h 109"/>
                    <a:gd name="T6" fmla="*/ 152 w 162"/>
                    <a:gd name="T7" fmla="*/ 94 h 109"/>
                    <a:gd name="T8" fmla="*/ 144 w 162"/>
                    <a:gd name="T9" fmla="*/ 86 h 109"/>
                    <a:gd name="T10" fmla="*/ 134 w 162"/>
                    <a:gd name="T11" fmla="*/ 78 h 109"/>
                    <a:gd name="T12" fmla="*/ 134 w 162"/>
                    <a:gd name="T13" fmla="*/ 78 h 109"/>
                    <a:gd name="T14" fmla="*/ 117 w 162"/>
                    <a:gd name="T15" fmla="*/ 64 h 109"/>
                    <a:gd name="T16" fmla="*/ 98 w 162"/>
                    <a:gd name="T17" fmla="*/ 50 h 109"/>
                    <a:gd name="T18" fmla="*/ 78 w 162"/>
                    <a:gd name="T19" fmla="*/ 37 h 109"/>
                    <a:gd name="T20" fmla="*/ 59 w 162"/>
                    <a:gd name="T21" fmla="*/ 25 h 109"/>
                    <a:gd name="T22" fmla="*/ 59 w 162"/>
                    <a:gd name="T23" fmla="*/ 25 h 109"/>
                    <a:gd name="T24" fmla="*/ 40 w 162"/>
                    <a:gd name="T25" fmla="*/ 15 h 109"/>
                    <a:gd name="T26" fmla="*/ 24 w 162"/>
                    <a:gd name="T27" fmla="*/ 7 h 109"/>
                    <a:gd name="T28" fmla="*/ 24 w 162"/>
                    <a:gd name="T29" fmla="*/ 7 h 109"/>
                    <a:gd name="T30" fmla="*/ 11 w 162"/>
                    <a:gd name="T31" fmla="*/ 2 h 109"/>
                    <a:gd name="T32" fmla="*/ 11 w 162"/>
                    <a:gd name="T33" fmla="*/ 2 h 109"/>
                    <a:gd name="T34" fmla="*/ 6 w 162"/>
                    <a:gd name="T35" fmla="*/ 0 h 109"/>
                    <a:gd name="T36" fmla="*/ 2 w 162"/>
                    <a:gd name="T37" fmla="*/ 0 h 109"/>
                    <a:gd name="T38" fmla="*/ 2 w 162"/>
                    <a:gd name="T39" fmla="*/ 0 h 109"/>
                    <a:gd name="T40" fmla="*/ 0 w 162"/>
                    <a:gd name="T41" fmla="*/ 0 h 109"/>
                    <a:gd name="T42" fmla="*/ 1 w 162"/>
                    <a:gd name="T43" fmla="*/ 3 h 109"/>
                    <a:gd name="T44" fmla="*/ 2 w 162"/>
                    <a:gd name="T45" fmla="*/ 3 h 109"/>
                    <a:gd name="T46" fmla="*/ 2 w 162"/>
                    <a:gd name="T47" fmla="*/ 3 h 109"/>
                    <a:gd name="T48" fmla="*/ 7 w 162"/>
                    <a:gd name="T49" fmla="*/ 4 h 109"/>
                    <a:gd name="T50" fmla="*/ 14 w 162"/>
                    <a:gd name="T51" fmla="*/ 6 h 109"/>
                    <a:gd name="T52" fmla="*/ 14 w 162"/>
                    <a:gd name="T53" fmla="*/ 6 h 109"/>
                    <a:gd name="T54" fmla="*/ 30 w 162"/>
                    <a:gd name="T55" fmla="*/ 13 h 109"/>
                    <a:gd name="T56" fmla="*/ 51 w 162"/>
                    <a:gd name="T57" fmla="*/ 24 h 109"/>
                    <a:gd name="T58" fmla="*/ 73 w 162"/>
                    <a:gd name="T59" fmla="*/ 38 h 109"/>
                    <a:gd name="T60" fmla="*/ 96 w 162"/>
                    <a:gd name="T61" fmla="*/ 53 h 109"/>
                    <a:gd name="T62" fmla="*/ 96 w 162"/>
                    <a:gd name="T63" fmla="*/ 53 h 109"/>
                    <a:gd name="T64" fmla="*/ 118 w 162"/>
                    <a:gd name="T65" fmla="*/ 69 h 109"/>
                    <a:gd name="T66" fmla="*/ 137 w 162"/>
                    <a:gd name="T67" fmla="*/ 84 h 109"/>
                    <a:gd name="T68" fmla="*/ 137 w 162"/>
                    <a:gd name="T69" fmla="*/ 84 h 109"/>
                    <a:gd name="T70" fmla="*/ 151 w 162"/>
                    <a:gd name="T71" fmla="*/ 98 h 109"/>
                    <a:gd name="T72" fmla="*/ 156 w 162"/>
                    <a:gd name="T73" fmla="*/ 104 h 109"/>
                    <a:gd name="T74" fmla="*/ 159 w 162"/>
                    <a:gd name="T75" fmla="*/ 109 h 109"/>
                    <a:gd name="T76" fmla="*/ 162 w 162"/>
                    <a:gd name="T77" fmla="*/ 10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2" h="109">
                      <a:moveTo>
                        <a:pt x="162" y="108"/>
                      </a:moveTo>
                      <a:lnTo>
                        <a:pt x="162" y="108"/>
                      </a:lnTo>
                      <a:lnTo>
                        <a:pt x="158" y="101"/>
                      </a:lnTo>
                      <a:lnTo>
                        <a:pt x="152" y="94"/>
                      </a:lnTo>
                      <a:lnTo>
                        <a:pt x="144" y="86"/>
                      </a:lnTo>
                      <a:lnTo>
                        <a:pt x="134" y="78"/>
                      </a:lnTo>
                      <a:lnTo>
                        <a:pt x="134" y="78"/>
                      </a:lnTo>
                      <a:lnTo>
                        <a:pt x="117" y="64"/>
                      </a:lnTo>
                      <a:lnTo>
                        <a:pt x="98" y="50"/>
                      </a:lnTo>
                      <a:lnTo>
                        <a:pt x="78" y="37"/>
                      </a:lnTo>
                      <a:lnTo>
                        <a:pt x="59" y="25"/>
                      </a:lnTo>
                      <a:lnTo>
                        <a:pt x="59" y="25"/>
                      </a:lnTo>
                      <a:lnTo>
                        <a:pt x="40" y="15"/>
                      </a:lnTo>
                      <a:lnTo>
                        <a:pt x="24" y="7"/>
                      </a:lnTo>
                      <a:lnTo>
                        <a:pt x="24" y="7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7" y="4"/>
                      </a:lnTo>
                      <a:lnTo>
                        <a:pt x="14" y="6"/>
                      </a:lnTo>
                      <a:lnTo>
                        <a:pt x="14" y="6"/>
                      </a:lnTo>
                      <a:lnTo>
                        <a:pt x="30" y="13"/>
                      </a:lnTo>
                      <a:lnTo>
                        <a:pt x="51" y="24"/>
                      </a:lnTo>
                      <a:lnTo>
                        <a:pt x="73" y="38"/>
                      </a:lnTo>
                      <a:lnTo>
                        <a:pt x="96" y="53"/>
                      </a:lnTo>
                      <a:lnTo>
                        <a:pt x="96" y="53"/>
                      </a:lnTo>
                      <a:lnTo>
                        <a:pt x="118" y="69"/>
                      </a:lnTo>
                      <a:lnTo>
                        <a:pt x="137" y="84"/>
                      </a:lnTo>
                      <a:lnTo>
                        <a:pt x="137" y="84"/>
                      </a:lnTo>
                      <a:lnTo>
                        <a:pt x="151" y="98"/>
                      </a:lnTo>
                      <a:lnTo>
                        <a:pt x="156" y="104"/>
                      </a:lnTo>
                      <a:lnTo>
                        <a:pt x="159" y="109"/>
                      </a:lnTo>
                      <a:lnTo>
                        <a:pt x="162" y="108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4" name="Freeform 31"/>
                <p:cNvSpPr/>
                <p:nvPr/>
              </p:nvSpPr>
              <p:spPr bwMode="auto">
                <a:xfrm>
                  <a:off x="7552892" y="2962969"/>
                  <a:ext cx="149225" cy="49212"/>
                </a:xfrm>
                <a:custGeom>
                  <a:avLst/>
                  <a:gdLst>
                    <a:gd name="T0" fmla="*/ 187 w 187"/>
                    <a:gd name="T1" fmla="*/ 59 h 61"/>
                    <a:gd name="T2" fmla="*/ 187 w 187"/>
                    <a:gd name="T3" fmla="*/ 59 h 61"/>
                    <a:gd name="T4" fmla="*/ 182 w 187"/>
                    <a:gd name="T5" fmla="*/ 55 h 61"/>
                    <a:gd name="T6" fmla="*/ 175 w 187"/>
                    <a:gd name="T7" fmla="*/ 51 h 61"/>
                    <a:gd name="T8" fmla="*/ 175 w 187"/>
                    <a:gd name="T9" fmla="*/ 51 h 61"/>
                    <a:gd name="T10" fmla="*/ 158 w 187"/>
                    <a:gd name="T11" fmla="*/ 44 h 61"/>
                    <a:gd name="T12" fmla="*/ 137 w 187"/>
                    <a:gd name="T13" fmla="*/ 35 h 61"/>
                    <a:gd name="T14" fmla="*/ 113 w 187"/>
                    <a:gd name="T15" fmla="*/ 27 h 61"/>
                    <a:gd name="T16" fmla="*/ 86 w 187"/>
                    <a:gd name="T17" fmla="*/ 19 h 61"/>
                    <a:gd name="T18" fmla="*/ 86 w 187"/>
                    <a:gd name="T19" fmla="*/ 19 h 61"/>
                    <a:gd name="T20" fmla="*/ 61 w 187"/>
                    <a:gd name="T21" fmla="*/ 11 h 61"/>
                    <a:gd name="T22" fmla="*/ 37 w 187"/>
                    <a:gd name="T23" fmla="*/ 5 h 61"/>
                    <a:gd name="T24" fmla="*/ 37 w 187"/>
                    <a:gd name="T25" fmla="*/ 5 h 61"/>
                    <a:gd name="T26" fmla="*/ 18 w 187"/>
                    <a:gd name="T27" fmla="*/ 2 h 61"/>
                    <a:gd name="T28" fmla="*/ 5 w 187"/>
                    <a:gd name="T29" fmla="*/ 0 h 61"/>
                    <a:gd name="T30" fmla="*/ 5 w 187"/>
                    <a:gd name="T31" fmla="*/ 0 h 61"/>
                    <a:gd name="T32" fmla="*/ 0 w 187"/>
                    <a:gd name="T33" fmla="*/ 1 h 61"/>
                    <a:gd name="T34" fmla="*/ 1 w 187"/>
                    <a:gd name="T35" fmla="*/ 4 h 61"/>
                    <a:gd name="T36" fmla="*/ 1 w 187"/>
                    <a:gd name="T37" fmla="*/ 4 h 61"/>
                    <a:gd name="T38" fmla="*/ 5 w 187"/>
                    <a:gd name="T39" fmla="*/ 3 h 61"/>
                    <a:gd name="T40" fmla="*/ 5 w 187"/>
                    <a:gd name="T41" fmla="*/ 3 h 61"/>
                    <a:gd name="T42" fmla="*/ 20 w 187"/>
                    <a:gd name="T43" fmla="*/ 5 h 61"/>
                    <a:gd name="T44" fmla="*/ 42 w 187"/>
                    <a:gd name="T45" fmla="*/ 10 h 61"/>
                    <a:gd name="T46" fmla="*/ 42 w 187"/>
                    <a:gd name="T47" fmla="*/ 10 h 61"/>
                    <a:gd name="T48" fmla="*/ 85 w 187"/>
                    <a:gd name="T49" fmla="*/ 22 h 61"/>
                    <a:gd name="T50" fmla="*/ 129 w 187"/>
                    <a:gd name="T51" fmla="*/ 36 h 61"/>
                    <a:gd name="T52" fmla="*/ 129 w 187"/>
                    <a:gd name="T53" fmla="*/ 36 h 61"/>
                    <a:gd name="T54" fmla="*/ 149 w 187"/>
                    <a:gd name="T55" fmla="*/ 43 h 61"/>
                    <a:gd name="T56" fmla="*/ 165 w 187"/>
                    <a:gd name="T57" fmla="*/ 50 h 61"/>
                    <a:gd name="T58" fmla="*/ 165 w 187"/>
                    <a:gd name="T59" fmla="*/ 50 h 61"/>
                    <a:gd name="T60" fmla="*/ 178 w 187"/>
                    <a:gd name="T61" fmla="*/ 56 h 61"/>
                    <a:gd name="T62" fmla="*/ 178 w 187"/>
                    <a:gd name="T63" fmla="*/ 56 h 61"/>
                    <a:gd name="T64" fmla="*/ 182 w 187"/>
                    <a:gd name="T65" fmla="*/ 59 h 61"/>
                    <a:gd name="T66" fmla="*/ 184 w 187"/>
                    <a:gd name="T67" fmla="*/ 61 h 61"/>
                    <a:gd name="T68" fmla="*/ 187 w 187"/>
                    <a:gd name="T69" fmla="*/ 5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7" h="61">
                      <a:moveTo>
                        <a:pt x="187" y="59"/>
                      </a:moveTo>
                      <a:lnTo>
                        <a:pt x="187" y="59"/>
                      </a:lnTo>
                      <a:lnTo>
                        <a:pt x="182" y="55"/>
                      </a:lnTo>
                      <a:lnTo>
                        <a:pt x="175" y="51"/>
                      </a:lnTo>
                      <a:lnTo>
                        <a:pt x="175" y="51"/>
                      </a:lnTo>
                      <a:lnTo>
                        <a:pt x="158" y="44"/>
                      </a:lnTo>
                      <a:lnTo>
                        <a:pt x="137" y="35"/>
                      </a:lnTo>
                      <a:lnTo>
                        <a:pt x="113" y="27"/>
                      </a:lnTo>
                      <a:lnTo>
                        <a:pt x="86" y="19"/>
                      </a:lnTo>
                      <a:lnTo>
                        <a:pt x="86" y="19"/>
                      </a:lnTo>
                      <a:lnTo>
                        <a:pt x="61" y="11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18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20" y="5"/>
                      </a:lnTo>
                      <a:lnTo>
                        <a:pt x="42" y="10"/>
                      </a:lnTo>
                      <a:lnTo>
                        <a:pt x="42" y="10"/>
                      </a:lnTo>
                      <a:lnTo>
                        <a:pt x="85" y="22"/>
                      </a:lnTo>
                      <a:lnTo>
                        <a:pt x="129" y="36"/>
                      </a:lnTo>
                      <a:lnTo>
                        <a:pt x="129" y="36"/>
                      </a:lnTo>
                      <a:lnTo>
                        <a:pt x="149" y="43"/>
                      </a:lnTo>
                      <a:lnTo>
                        <a:pt x="165" y="50"/>
                      </a:lnTo>
                      <a:lnTo>
                        <a:pt x="165" y="50"/>
                      </a:lnTo>
                      <a:lnTo>
                        <a:pt x="178" y="56"/>
                      </a:lnTo>
                      <a:lnTo>
                        <a:pt x="178" y="56"/>
                      </a:lnTo>
                      <a:lnTo>
                        <a:pt x="182" y="59"/>
                      </a:lnTo>
                      <a:lnTo>
                        <a:pt x="184" y="61"/>
                      </a:lnTo>
                      <a:lnTo>
                        <a:pt x="187" y="5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5" name="Freeform 32"/>
                <p:cNvSpPr/>
                <p:nvPr/>
              </p:nvSpPr>
              <p:spPr bwMode="auto">
                <a:xfrm>
                  <a:off x="7317942" y="2923282"/>
                  <a:ext cx="161925" cy="30162"/>
                </a:xfrm>
                <a:custGeom>
                  <a:avLst/>
                  <a:gdLst>
                    <a:gd name="T0" fmla="*/ 1 w 204"/>
                    <a:gd name="T1" fmla="*/ 5 h 37"/>
                    <a:gd name="T2" fmla="*/ 1 w 204"/>
                    <a:gd name="T3" fmla="*/ 5 h 37"/>
                    <a:gd name="T4" fmla="*/ 10 w 204"/>
                    <a:gd name="T5" fmla="*/ 3 h 37"/>
                    <a:gd name="T6" fmla="*/ 23 w 204"/>
                    <a:gd name="T7" fmla="*/ 3 h 37"/>
                    <a:gd name="T8" fmla="*/ 23 w 204"/>
                    <a:gd name="T9" fmla="*/ 3 h 37"/>
                    <a:gd name="T10" fmla="*/ 46 w 204"/>
                    <a:gd name="T11" fmla="*/ 4 h 37"/>
                    <a:gd name="T12" fmla="*/ 72 w 204"/>
                    <a:gd name="T13" fmla="*/ 7 h 37"/>
                    <a:gd name="T14" fmla="*/ 102 w 204"/>
                    <a:gd name="T15" fmla="*/ 11 h 37"/>
                    <a:gd name="T16" fmla="*/ 130 w 204"/>
                    <a:gd name="T17" fmla="*/ 17 h 37"/>
                    <a:gd name="T18" fmla="*/ 130 w 204"/>
                    <a:gd name="T19" fmla="*/ 17 h 37"/>
                    <a:gd name="T20" fmla="*/ 157 w 204"/>
                    <a:gd name="T21" fmla="*/ 22 h 37"/>
                    <a:gd name="T22" fmla="*/ 179 w 204"/>
                    <a:gd name="T23" fmla="*/ 28 h 37"/>
                    <a:gd name="T24" fmla="*/ 179 w 204"/>
                    <a:gd name="T25" fmla="*/ 28 h 37"/>
                    <a:gd name="T26" fmla="*/ 195 w 204"/>
                    <a:gd name="T27" fmla="*/ 33 h 37"/>
                    <a:gd name="T28" fmla="*/ 195 w 204"/>
                    <a:gd name="T29" fmla="*/ 33 h 37"/>
                    <a:gd name="T30" fmla="*/ 199 w 204"/>
                    <a:gd name="T31" fmla="*/ 35 h 37"/>
                    <a:gd name="T32" fmla="*/ 199 w 204"/>
                    <a:gd name="T33" fmla="*/ 35 h 37"/>
                    <a:gd name="T34" fmla="*/ 201 w 204"/>
                    <a:gd name="T35" fmla="*/ 37 h 37"/>
                    <a:gd name="T36" fmla="*/ 204 w 204"/>
                    <a:gd name="T37" fmla="*/ 35 h 37"/>
                    <a:gd name="T38" fmla="*/ 204 w 204"/>
                    <a:gd name="T39" fmla="*/ 35 h 37"/>
                    <a:gd name="T40" fmla="*/ 201 w 204"/>
                    <a:gd name="T41" fmla="*/ 33 h 37"/>
                    <a:gd name="T42" fmla="*/ 201 w 204"/>
                    <a:gd name="T43" fmla="*/ 33 h 37"/>
                    <a:gd name="T44" fmla="*/ 190 w 204"/>
                    <a:gd name="T45" fmla="*/ 28 h 37"/>
                    <a:gd name="T46" fmla="*/ 172 w 204"/>
                    <a:gd name="T47" fmla="*/ 23 h 37"/>
                    <a:gd name="T48" fmla="*/ 172 w 204"/>
                    <a:gd name="T49" fmla="*/ 23 h 37"/>
                    <a:gd name="T50" fmla="*/ 137 w 204"/>
                    <a:gd name="T51" fmla="*/ 15 h 37"/>
                    <a:gd name="T52" fmla="*/ 97 w 204"/>
                    <a:gd name="T53" fmla="*/ 7 h 37"/>
                    <a:gd name="T54" fmla="*/ 56 w 204"/>
                    <a:gd name="T55" fmla="*/ 2 h 37"/>
                    <a:gd name="T56" fmla="*/ 38 w 204"/>
                    <a:gd name="T57" fmla="*/ 0 h 37"/>
                    <a:gd name="T58" fmla="*/ 23 w 204"/>
                    <a:gd name="T59" fmla="*/ 0 h 37"/>
                    <a:gd name="T60" fmla="*/ 23 w 204"/>
                    <a:gd name="T61" fmla="*/ 0 h 37"/>
                    <a:gd name="T62" fmla="*/ 10 w 204"/>
                    <a:gd name="T63" fmla="*/ 0 h 37"/>
                    <a:gd name="T64" fmla="*/ 4 w 204"/>
                    <a:gd name="T65" fmla="*/ 1 h 37"/>
                    <a:gd name="T66" fmla="*/ 0 w 204"/>
                    <a:gd name="T67" fmla="*/ 3 h 37"/>
                    <a:gd name="T68" fmla="*/ 1 w 204"/>
                    <a:gd name="T69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04" h="37">
                      <a:moveTo>
                        <a:pt x="1" y="5"/>
                      </a:moveTo>
                      <a:lnTo>
                        <a:pt x="1" y="5"/>
                      </a:lnTo>
                      <a:lnTo>
                        <a:pt x="10" y="3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46" y="4"/>
                      </a:lnTo>
                      <a:lnTo>
                        <a:pt x="72" y="7"/>
                      </a:lnTo>
                      <a:lnTo>
                        <a:pt x="102" y="11"/>
                      </a:lnTo>
                      <a:lnTo>
                        <a:pt x="130" y="17"/>
                      </a:lnTo>
                      <a:lnTo>
                        <a:pt x="130" y="17"/>
                      </a:lnTo>
                      <a:lnTo>
                        <a:pt x="157" y="22"/>
                      </a:lnTo>
                      <a:lnTo>
                        <a:pt x="179" y="28"/>
                      </a:lnTo>
                      <a:lnTo>
                        <a:pt x="179" y="28"/>
                      </a:lnTo>
                      <a:lnTo>
                        <a:pt x="195" y="33"/>
                      </a:lnTo>
                      <a:lnTo>
                        <a:pt x="195" y="33"/>
                      </a:lnTo>
                      <a:lnTo>
                        <a:pt x="199" y="35"/>
                      </a:lnTo>
                      <a:lnTo>
                        <a:pt x="199" y="35"/>
                      </a:lnTo>
                      <a:lnTo>
                        <a:pt x="201" y="37"/>
                      </a:lnTo>
                      <a:lnTo>
                        <a:pt x="204" y="35"/>
                      </a:lnTo>
                      <a:lnTo>
                        <a:pt x="204" y="35"/>
                      </a:lnTo>
                      <a:lnTo>
                        <a:pt x="201" y="33"/>
                      </a:lnTo>
                      <a:lnTo>
                        <a:pt x="201" y="33"/>
                      </a:lnTo>
                      <a:lnTo>
                        <a:pt x="190" y="28"/>
                      </a:lnTo>
                      <a:lnTo>
                        <a:pt x="172" y="23"/>
                      </a:lnTo>
                      <a:lnTo>
                        <a:pt x="172" y="23"/>
                      </a:lnTo>
                      <a:lnTo>
                        <a:pt x="137" y="15"/>
                      </a:lnTo>
                      <a:lnTo>
                        <a:pt x="97" y="7"/>
                      </a:lnTo>
                      <a:lnTo>
                        <a:pt x="56" y="2"/>
                      </a:lnTo>
                      <a:lnTo>
                        <a:pt x="38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10" y="0"/>
                      </a:lnTo>
                      <a:lnTo>
                        <a:pt x="4" y="1"/>
                      </a:lnTo>
                      <a:lnTo>
                        <a:pt x="0" y="3"/>
                      </a:lnTo>
                      <a:lnTo>
                        <a:pt x="1" y="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6" name="Freeform 33"/>
                <p:cNvSpPr/>
                <p:nvPr/>
              </p:nvSpPr>
              <p:spPr bwMode="auto">
                <a:xfrm>
                  <a:off x="7329054" y="2975669"/>
                  <a:ext cx="141287" cy="63500"/>
                </a:xfrm>
                <a:custGeom>
                  <a:avLst/>
                  <a:gdLst>
                    <a:gd name="T0" fmla="*/ 3 w 178"/>
                    <a:gd name="T1" fmla="*/ 81 h 81"/>
                    <a:gd name="T2" fmla="*/ 3 w 178"/>
                    <a:gd name="T3" fmla="*/ 81 h 81"/>
                    <a:gd name="T4" fmla="*/ 7 w 178"/>
                    <a:gd name="T5" fmla="*/ 75 h 81"/>
                    <a:gd name="T6" fmla="*/ 14 w 178"/>
                    <a:gd name="T7" fmla="*/ 70 h 81"/>
                    <a:gd name="T8" fmla="*/ 23 w 178"/>
                    <a:gd name="T9" fmla="*/ 63 h 81"/>
                    <a:gd name="T10" fmla="*/ 33 w 178"/>
                    <a:gd name="T11" fmla="*/ 56 h 81"/>
                    <a:gd name="T12" fmla="*/ 33 w 178"/>
                    <a:gd name="T13" fmla="*/ 56 h 81"/>
                    <a:gd name="T14" fmla="*/ 51 w 178"/>
                    <a:gd name="T15" fmla="*/ 47 h 81"/>
                    <a:gd name="T16" fmla="*/ 72 w 178"/>
                    <a:gd name="T17" fmla="*/ 37 h 81"/>
                    <a:gd name="T18" fmla="*/ 92 w 178"/>
                    <a:gd name="T19" fmla="*/ 28 h 81"/>
                    <a:gd name="T20" fmla="*/ 112 w 178"/>
                    <a:gd name="T21" fmla="*/ 20 h 81"/>
                    <a:gd name="T22" fmla="*/ 112 w 178"/>
                    <a:gd name="T23" fmla="*/ 20 h 81"/>
                    <a:gd name="T24" fmla="*/ 133 w 178"/>
                    <a:gd name="T25" fmla="*/ 13 h 81"/>
                    <a:gd name="T26" fmla="*/ 150 w 178"/>
                    <a:gd name="T27" fmla="*/ 8 h 81"/>
                    <a:gd name="T28" fmla="*/ 150 w 178"/>
                    <a:gd name="T29" fmla="*/ 8 h 81"/>
                    <a:gd name="T30" fmla="*/ 164 w 178"/>
                    <a:gd name="T31" fmla="*/ 4 h 81"/>
                    <a:gd name="T32" fmla="*/ 174 w 178"/>
                    <a:gd name="T33" fmla="*/ 3 h 81"/>
                    <a:gd name="T34" fmla="*/ 174 w 178"/>
                    <a:gd name="T35" fmla="*/ 3 h 81"/>
                    <a:gd name="T36" fmla="*/ 177 w 178"/>
                    <a:gd name="T37" fmla="*/ 3 h 81"/>
                    <a:gd name="T38" fmla="*/ 178 w 178"/>
                    <a:gd name="T39" fmla="*/ 1 h 81"/>
                    <a:gd name="T40" fmla="*/ 178 w 178"/>
                    <a:gd name="T41" fmla="*/ 1 h 81"/>
                    <a:gd name="T42" fmla="*/ 174 w 178"/>
                    <a:gd name="T43" fmla="*/ 0 h 81"/>
                    <a:gd name="T44" fmla="*/ 174 w 178"/>
                    <a:gd name="T45" fmla="*/ 0 h 81"/>
                    <a:gd name="T46" fmla="*/ 167 w 178"/>
                    <a:gd name="T47" fmla="*/ 1 h 81"/>
                    <a:gd name="T48" fmla="*/ 159 w 178"/>
                    <a:gd name="T49" fmla="*/ 2 h 81"/>
                    <a:gd name="T50" fmla="*/ 138 w 178"/>
                    <a:gd name="T51" fmla="*/ 8 h 81"/>
                    <a:gd name="T52" fmla="*/ 138 w 178"/>
                    <a:gd name="T53" fmla="*/ 8 h 81"/>
                    <a:gd name="T54" fmla="*/ 118 w 178"/>
                    <a:gd name="T55" fmla="*/ 15 h 81"/>
                    <a:gd name="T56" fmla="*/ 98 w 178"/>
                    <a:gd name="T57" fmla="*/ 23 h 81"/>
                    <a:gd name="T58" fmla="*/ 77 w 178"/>
                    <a:gd name="T59" fmla="*/ 32 h 81"/>
                    <a:gd name="T60" fmla="*/ 56 w 178"/>
                    <a:gd name="T61" fmla="*/ 41 h 81"/>
                    <a:gd name="T62" fmla="*/ 56 w 178"/>
                    <a:gd name="T63" fmla="*/ 41 h 81"/>
                    <a:gd name="T64" fmla="*/ 37 w 178"/>
                    <a:gd name="T65" fmla="*/ 51 h 81"/>
                    <a:gd name="T66" fmla="*/ 21 w 178"/>
                    <a:gd name="T67" fmla="*/ 60 h 81"/>
                    <a:gd name="T68" fmla="*/ 21 w 178"/>
                    <a:gd name="T69" fmla="*/ 60 h 81"/>
                    <a:gd name="T70" fmla="*/ 9 w 178"/>
                    <a:gd name="T71" fmla="*/ 70 h 81"/>
                    <a:gd name="T72" fmla="*/ 4 w 178"/>
                    <a:gd name="T73" fmla="*/ 75 h 81"/>
                    <a:gd name="T74" fmla="*/ 0 w 178"/>
                    <a:gd name="T75" fmla="*/ 79 h 81"/>
                    <a:gd name="T76" fmla="*/ 3 w 178"/>
                    <a:gd name="T77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8" h="81">
                      <a:moveTo>
                        <a:pt x="3" y="81"/>
                      </a:moveTo>
                      <a:lnTo>
                        <a:pt x="3" y="81"/>
                      </a:lnTo>
                      <a:lnTo>
                        <a:pt x="7" y="75"/>
                      </a:lnTo>
                      <a:lnTo>
                        <a:pt x="14" y="70"/>
                      </a:lnTo>
                      <a:lnTo>
                        <a:pt x="23" y="63"/>
                      </a:lnTo>
                      <a:lnTo>
                        <a:pt x="33" y="56"/>
                      </a:lnTo>
                      <a:lnTo>
                        <a:pt x="33" y="56"/>
                      </a:lnTo>
                      <a:lnTo>
                        <a:pt x="51" y="47"/>
                      </a:lnTo>
                      <a:lnTo>
                        <a:pt x="72" y="37"/>
                      </a:lnTo>
                      <a:lnTo>
                        <a:pt x="92" y="28"/>
                      </a:lnTo>
                      <a:lnTo>
                        <a:pt x="112" y="20"/>
                      </a:lnTo>
                      <a:lnTo>
                        <a:pt x="112" y="20"/>
                      </a:lnTo>
                      <a:lnTo>
                        <a:pt x="133" y="13"/>
                      </a:lnTo>
                      <a:lnTo>
                        <a:pt x="150" y="8"/>
                      </a:lnTo>
                      <a:lnTo>
                        <a:pt x="150" y="8"/>
                      </a:lnTo>
                      <a:lnTo>
                        <a:pt x="164" y="4"/>
                      </a:lnTo>
                      <a:lnTo>
                        <a:pt x="174" y="3"/>
                      </a:lnTo>
                      <a:lnTo>
                        <a:pt x="174" y="3"/>
                      </a:lnTo>
                      <a:lnTo>
                        <a:pt x="177" y="3"/>
                      </a:lnTo>
                      <a:lnTo>
                        <a:pt x="178" y="1"/>
                      </a:lnTo>
                      <a:lnTo>
                        <a:pt x="178" y="1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7" y="1"/>
                      </a:lnTo>
                      <a:lnTo>
                        <a:pt x="159" y="2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18" y="15"/>
                      </a:lnTo>
                      <a:lnTo>
                        <a:pt x="98" y="23"/>
                      </a:lnTo>
                      <a:lnTo>
                        <a:pt x="77" y="32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37" y="51"/>
                      </a:lnTo>
                      <a:lnTo>
                        <a:pt x="21" y="60"/>
                      </a:lnTo>
                      <a:lnTo>
                        <a:pt x="21" y="60"/>
                      </a:lnTo>
                      <a:lnTo>
                        <a:pt x="9" y="70"/>
                      </a:lnTo>
                      <a:lnTo>
                        <a:pt x="4" y="75"/>
                      </a:lnTo>
                      <a:lnTo>
                        <a:pt x="0" y="79"/>
                      </a:lnTo>
                      <a:lnTo>
                        <a:pt x="3" y="8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7" name="Freeform 34"/>
                <p:cNvSpPr/>
                <p:nvPr/>
              </p:nvSpPr>
              <p:spPr bwMode="auto">
                <a:xfrm>
                  <a:off x="7321117" y="2961382"/>
                  <a:ext cx="153987" cy="22225"/>
                </a:xfrm>
                <a:custGeom>
                  <a:avLst/>
                  <a:gdLst>
                    <a:gd name="T0" fmla="*/ 3 w 194"/>
                    <a:gd name="T1" fmla="*/ 30 h 30"/>
                    <a:gd name="T2" fmla="*/ 3 w 194"/>
                    <a:gd name="T3" fmla="*/ 30 h 30"/>
                    <a:gd name="T4" fmla="*/ 6 w 194"/>
                    <a:gd name="T5" fmla="*/ 27 h 30"/>
                    <a:gd name="T6" fmla="*/ 12 w 194"/>
                    <a:gd name="T7" fmla="*/ 25 h 30"/>
                    <a:gd name="T8" fmla="*/ 12 w 194"/>
                    <a:gd name="T9" fmla="*/ 25 h 30"/>
                    <a:gd name="T10" fmla="*/ 26 w 194"/>
                    <a:gd name="T11" fmla="*/ 21 h 30"/>
                    <a:gd name="T12" fmla="*/ 44 w 194"/>
                    <a:gd name="T13" fmla="*/ 16 h 30"/>
                    <a:gd name="T14" fmla="*/ 65 w 194"/>
                    <a:gd name="T15" fmla="*/ 13 h 30"/>
                    <a:gd name="T16" fmla="*/ 88 w 194"/>
                    <a:gd name="T17" fmla="*/ 9 h 30"/>
                    <a:gd name="T18" fmla="*/ 88 w 194"/>
                    <a:gd name="T19" fmla="*/ 9 h 30"/>
                    <a:gd name="T20" fmla="*/ 134 w 194"/>
                    <a:gd name="T21" fmla="*/ 5 h 30"/>
                    <a:gd name="T22" fmla="*/ 155 w 194"/>
                    <a:gd name="T23" fmla="*/ 3 h 30"/>
                    <a:gd name="T24" fmla="*/ 173 w 194"/>
                    <a:gd name="T25" fmla="*/ 3 h 30"/>
                    <a:gd name="T26" fmla="*/ 173 w 194"/>
                    <a:gd name="T27" fmla="*/ 3 h 30"/>
                    <a:gd name="T28" fmla="*/ 186 w 194"/>
                    <a:gd name="T29" fmla="*/ 3 h 30"/>
                    <a:gd name="T30" fmla="*/ 186 w 194"/>
                    <a:gd name="T31" fmla="*/ 3 h 30"/>
                    <a:gd name="T32" fmla="*/ 190 w 194"/>
                    <a:gd name="T33" fmla="*/ 4 h 30"/>
                    <a:gd name="T34" fmla="*/ 192 w 194"/>
                    <a:gd name="T35" fmla="*/ 5 h 30"/>
                    <a:gd name="T36" fmla="*/ 194 w 194"/>
                    <a:gd name="T37" fmla="*/ 2 h 30"/>
                    <a:gd name="T38" fmla="*/ 194 w 194"/>
                    <a:gd name="T39" fmla="*/ 2 h 30"/>
                    <a:gd name="T40" fmla="*/ 191 w 194"/>
                    <a:gd name="T41" fmla="*/ 1 h 30"/>
                    <a:gd name="T42" fmla="*/ 186 w 194"/>
                    <a:gd name="T43" fmla="*/ 0 h 30"/>
                    <a:gd name="T44" fmla="*/ 186 w 194"/>
                    <a:gd name="T45" fmla="*/ 0 h 30"/>
                    <a:gd name="T46" fmla="*/ 173 w 194"/>
                    <a:gd name="T47" fmla="*/ 0 h 30"/>
                    <a:gd name="T48" fmla="*/ 173 w 194"/>
                    <a:gd name="T49" fmla="*/ 0 h 30"/>
                    <a:gd name="T50" fmla="*/ 152 w 194"/>
                    <a:gd name="T51" fmla="*/ 1 h 30"/>
                    <a:gd name="T52" fmla="*/ 127 w 194"/>
                    <a:gd name="T53" fmla="*/ 2 h 30"/>
                    <a:gd name="T54" fmla="*/ 101 w 194"/>
                    <a:gd name="T55" fmla="*/ 5 h 30"/>
                    <a:gd name="T56" fmla="*/ 75 w 194"/>
                    <a:gd name="T57" fmla="*/ 8 h 30"/>
                    <a:gd name="T58" fmla="*/ 75 w 194"/>
                    <a:gd name="T59" fmla="*/ 8 h 30"/>
                    <a:gd name="T60" fmla="*/ 49 w 194"/>
                    <a:gd name="T61" fmla="*/ 12 h 30"/>
                    <a:gd name="T62" fmla="*/ 27 w 194"/>
                    <a:gd name="T63" fmla="*/ 17 h 30"/>
                    <a:gd name="T64" fmla="*/ 27 w 194"/>
                    <a:gd name="T65" fmla="*/ 17 h 30"/>
                    <a:gd name="T66" fmla="*/ 11 w 194"/>
                    <a:gd name="T67" fmla="*/ 22 h 30"/>
                    <a:gd name="T68" fmla="*/ 11 w 194"/>
                    <a:gd name="T69" fmla="*/ 22 h 30"/>
                    <a:gd name="T70" fmla="*/ 5 w 194"/>
                    <a:gd name="T71" fmla="*/ 25 h 30"/>
                    <a:gd name="T72" fmla="*/ 0 w 194"/>
                    <a:gd name="T73" fmla="*/ 27 h 30"/>
                    <a:gd name="T74" fmla="*/ 3 w 194"/>
                    <a:gd name="T7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4" h="30">
                      <a:moveTo>
                        <a:pt x="3" y="30"/>
                      </a:moveTo>
                      <a:lnTo>
                        <a:pt x="3" y="30"/>
                      </a:lnTo>
                      <a:lnTo>
                        <a:pt x="6" y="27"/>
                      </a:lnTo>
                      <a:lnTo>
                        <a:pt x="12" y="25"/>
                      </a:lnTo>
                      <a:lnTo>
                        <a:pt x="12" y="25"/>
                      </a:lnTo>
                      <a:lnTo>
                        <a:pt x="26" y="21"/>
                      </a:lnTo>
                      <a:lnTo>
                        <a:pt x="44" y="16"/>
                      </a:lnTo>
                      <a:lnTo>
                        <a:pt x="65" y="13"/>
                      </a:lnTo>
                      <a:lnTo>
                        <a:pt x="88" y="9"/>
                      </a:lnTo>
                      <a:lnTo>
                        <a:pt x="88" y="9"/>
                      </a:lnTo>
                      <a:lnTo>
                        <a:pt x="134" y="5"/>
                      </a:lnTo>
                      <a:lnTo>
                        <a:pt x="155" y="3"/>
                      </a:lnTo>
                      <a:lnTo>
                        <a:pt x="173" y="3"/>
                      </a:lnTo>
                      <a:lnTo>
                        <a:pt x="173" y="3"/>
                      </a:lnTo>
                      <a:lnTo>
                        <a:pt x="186" y="3"/>
                      </a:lnTo>
                      <a:lnTo>
                        <a:pt x="186" y="3"/>
                      </a:lnTo>
                      <a:lnTo>
                        <a:pt x="190" y="4"/>
                      </a:lnTo>
                      <a:lnTo>
                        <a:pt x="192" y="5"/>
                      </a:lnTo>
                      <a:lnTo>
                        <a:pt x="194" y="2"/>
                      </a:lnTo>
                      <a:lnTo>
                        <a:pt x="194" y="2"/>
                      </a:lnTo>
                      <a:lnTo>
                        <a:pt x="191" y="1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3" y="0"/>
                      </a:lnTo>
                      <a:lnTo>
                        <a:pt x="173" y="0"/>
                      </a:lnTo>
                      <a:lnTo>
                        <a:pt x="152" y="1"/>
                      </a:lnTo>
                      <a:lnTo>
                        <a:pt x="127" y="2"/>
                      </a:lnTo>
                      <a:lnTo>
                        <a:pt x="101" y="5"/>
                      </a:lnTo>
                      <a:lnTo>
                        <a:pt x="75" y="8"/>
                      </a:lnTo>
                      <a:lnTo>
                        <a:pt x="75" y="8"/>
                      </a:lnTo>
                      <a:lnTo>
                        <a:pt x="49" y="12"/>
                      </a:lnTo>
                      <a:lnTo>
                        <a:pt x="27" y="17"/>
                      </a:lnTo>
                      <a:lnTo>
                        <a:pt x="27" y="17"/>
                      </a:lnTo>
                      <a:lnTo>
                        <a:pt x="11" y="22"/>
                      </a:lnTo>
                      <a:lnTo>
                        <a:pt x="11" y="22"/>
                      </a:lnTo>
                      <a:lnTo>
                        <a:pt x="5" y="25"/>
                      </a:lnTo>
                      <a:lnTo>
                        <a:pt x="0" y="27"/>
                      </a:lnTo>
                      <a:lnTo>
                        <a:pt x="3" y="3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8" name="Freeform 35"/>
                <p:cNvSpPr/>
                <p:nvPr/>
              </p:nvSpPr>
              <p:spPr bwMode="auto">
                <a:xfrm>
                  <a:off x="8548254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  <a:close/>
                    </a:path>
                  </a:pathLst>
                </a:custGeom>
                <a:solidFill>
                  <a:srgbClr val="CFCF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9" name="Freeform 36"/>
                <p:cNvSpPr/>
                <p:nvPr/>
              </p:nvSpPr>
              <p:spPr bwMode="auto">
                <a:xfrm>
                  <a:off x="8548254" y="2586732"/>
                  <a:ext cx="425450" cy="538162"/>
                </a:xfrm>
                <a:custGeom>
                  <a:avLst/>
                  <a:gdLst>
                    <a:gd name="T0" fmla="*/ 388 w 537"/>
                    <a:gd name="T1" fmla="*/ 4 h 677"/>
                    <a:gd name="T2" fmla="*/ 359 w 537"/>
                    <a:gd name="T3" fmla="*/ 16 h 677"/>
                    <a:gd name="T4" fmla="*/ 320 w 537"/>
                    <a:gd name="T5" fmla="*/ 60 h 677"/>
                    <a:gd name="T6" fmla="*/ 290 w 537"/>
                    <a:gd name="T7" fmla="*/ 122 h 677"/>
                    <a:gd name="T8" fmla="*/ 258 w 537"/>
                    <a:gd name="T9" fmla="*/ 239 h 677"/>
                    <a:gd name="T10" fmla="*/ 256 w 537"/>
                    <a:gd name="T11" fmla="*/ 239 h 677"/>
                    <a:gd name="T12" fmla="*/ 246 w 537"/>
                    <a:gd name="T13" fmla="*/ 212 h 677"/>
                    <a:gd name="T14" fmla="*/ 206 w 537"/>
                    <a:gd name="T15" fmla="*/ 109 h 677"/>
                    <a:gd name="T16" fmla="*/ 176 w 537"/>
                    <a:gd name="T17" fmla="*/ 68 h 677"/>
                    <a:gd name="T18" fmla="*/ 153 w 537"/>
                    <a:gd name="T19" fmla="*/ 49 h 677"/>
                    <a:gd name="T20" fmla="*/ 130 w 537"/>
                    <a:gd name="T21" fmla="*/ 43 h 677"/>
                    <a:gd name="T22" fmla="*/ 110 w 537"/>
                    <a:gd name="T23" fmla="*/ 46 h 677"/>
                    <a:gd name="T24" fmla="*/ 87 w 537"/>
                    <a:gd name="T25" fmla="*/ 52 h 677"/>
                    <a:gd name="T26" fmla="*/ 26 w 537"/>
                    <a:gd name="T27" fmla="*/ 82 h 677"/>
                    <a:gd name="T28" fmla="*/ 7 w 537"/>
                    <a:gd name="T29" fmla="*/ 106 h 677"/>
                    <a:gd name="T30" fmla="*/ 0 w 537"/>
                    <a:gd name="T31" fmla="*/ 133 h 677"/>
                    <a:gd name="T32" fmla="*/ 5 w 537"/>
                    <a:gd name="T33" fmla="*/ 158 h 677"/>
                    <a:gd name="T34" fmla="*/ 29 w 537"/>
                    <a:gd name="T35" fmla="*/ 182 h 677"/>
                    <a:gd name="T36" fmla="*/ 46 w 537"/>
                    <a:gd name="T37" fmla="*/ 185 h 677"/>
                    <a:gd name="T38" fmla="*/ 61 w 537"/>
                    <a:gd name="T39" fmla="*/ 184 h 677"/>
                    <a:gd name="T40" fmla="*/ 86 w 537"/>
                    <a:gd name="T41" fmla="*/ 174 h 677"/>
                    <a:gd name="T42" fmla="*/ 100 w 537"/>
                    <a:gd name="T43" fmla="*/ 166 h 677"/>
                    <a:gd name="T44" fmla="*/ 141 w 537"/>
                    <a:gd name="T45" fmla="*/ 216 h 677"/>
                    <a:gd name="T46" fmla="*/ 171 w 537"/>
                    <a:gd name="T47" fmla="*/ 279 h 677"/>
                    <a:gd name="T48" fmla="*/ 145 w 537"/>
                    <a:gd name="T49" fmla="*/ 314 h 677"/>
                    <a:gd name="T50" fmla="*/ 113 w 537"/>
                    <a:gd name="T51" fmla="*/ 404 h 677"/>
                    <a:gd name="T52" fmla="*/ 109 w 537"/>
                    <a:gd name="T53" fmla="*/ 477 h 677"/>
                    <a:gd name="T54" fmla="*/ 123 w 537"/>
                    <a:gd name="T55" fmla="*/ 558 h 677"/>
                    <a:gd name="T56" fmla="*/ 148 w 537"/>
                    <a:gd name="T57" fmla="*/ 609 h 677"/>
                    <a:gd name="T58" fmla="*/ 195 w 537"/>
                    <a:gd name="T59" fmla="*/ 659 h 677"/>
                    <a:gd name="T60" fmla="*/ 252 w 537"/>
                    <a:gd name="T61" fmla="*/ 677 h 677"/>
                    <a:gd name="T62" fmla="*/ 269 w 537"/>
                    <a:gd name="T63" fmla="*/ 676 h 677"/>
                    <a:gd name="T64" fmla="*/ 323 w 537"/>
                    <a:gd name="T65" fmla="*/ 651 h 677"/>
                    <a:gd name="T66" fmla="*/ 359 w 537"/>
                    <a:gd name="T67" fmla="*/ 611 h 677"/>
                    <a:gd name="T68" fmla="*/ 389 w 537"/>
                    <a:gd name="T69" fmla="*/ 541 h 677"/>
                    <a:gd name="T70" fmla="*/ 401 w 537"/>
                    <a:gd name="T71" fmla="*/ 460 h 677"/>
                    <a:gd name="T72" fmla="*/ 392 w 537"/>
                    <a:gd name="T73" fmla="*/ 382 h 677"/>
                    <a:gd name="T74" fmla="*/ 361 w 537"/>
                    <a:gd name="T75" fmla="*/ 306 h 677"/>
                    <a:gd name="T76" fmla="*/ 342 w 537"/>
                    <a:gd name="T77" fmla="*/ 279 h 677"/>
                    <a:gd name="T78" fmla="*/ 374 w 537"/>
                    <a:gd name="T79" fmla="*/ 189 h 677"/>
                    <a:gd name="T80" fmla="*/ 398 w 537"/>
                    <a:gd name="T81" fmla="*/ 151 h 677"/>
                    <a:gd name="T82" fmla="*/ 427 w 537"/>
                    <a:gd name="T83" fmla="*/ 136 h 677"/>
                    <a:gd name="T84" fmla="*/ 433 w 537"/>
                    <a:gd name="T85" fmla="*/ 136 h 677"/>
                    <a:gd name="T86" fmla="*/ 440 w 537"/>
                    <a:gd name="T87" fmla="*/ 140 h 677"/>
                    <a:gd name="T88" fmla="*/ 459 w 537"/>
                    <a:gd name="T89" fmla="*/ 148 h 677"/>
                    <a:gd name="T90" fmla="*/ 475 w 537"/>
                    <a:gd name="T91" fmla="*/ 150 h 677"/>
                    <a:gd name="T92" fmla="*/ 506 w 537"/>
                    <a:gd name="T93" fmla="*/ 143 h 677"/>
                    <a:gd name="T94" fmla="*/ 521 w 537"/>
                    <a:gd name="T95" fmla="*/ 132 h 677"/>
                    <a:gd name="T96" fmla="*/ 536 w 537"/>
                    <a:gd name="T97" fmla="*/ 110 h 677"/>
                    <a:gd name="T98" fmla="*/ 536 w 537"/>
                    <a:gd name="T99" fmla="*/ 90 h 677"/>
                    <a:gd name="T100" fmla="*/ 527 w 537"/>
                    <a:gd name="T101" fmla="*/ 63 h 677"/>
                    <a:gd name="T102" fmla="*/ 503 w 537"/>
                    <a:gd name="T103" fmla="*/ 37 h 677"/>
                    <a:gd name="T104" fmla="*/ 490 w 537"/>
                    <a:gd name="T105" fmla="*/ 27 h 677"/>
                    <a:gd name="T106" fmla="*/ 453 w 537"/>
                    <a:gd name="T107" fmla="*/ 9 h 677"/>
                    <a:gd name="T108" fmla="*/ 411 w 537"/>
                    <a:gd name="T109" fmla="*/ 0 h 6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37" h="677">
                      <a:moveTo>
                        <a:pt x="410" y="0"/>
                      </a:moveTo>
                      <a:lnTo>
                        <a:pt x="410" y="0"/>
                      </a:lnTo>
                      <a:lnTo>
                        <a:pt x="400" y="1"/>
                      </a:lnTo>
                      <a:lnTo>
                        <a:pt x="388" y="4"/>
                      </a:lnTo>
                      <a:lnTo>
                        <a:pt x="379" y="7"/>
                      </a:lnTo>
                      <a:lnTo>
                        <a:pt x="370" y="10"/>
                      </a:lnTo>
                      <a:lnTo>
                        <a:pt x="370" y="10"/>
                      </a:lnTo>
                      <a:lnTo>
                        <a:pt x="359" y="16"/>
                      </a:lnTo>
                      <a:lnTo>
                        <a:pt x="349" y="26"/>
                      </a:lnTo>
                      <a:lnTo>
                        <a:pt x="339" y="36"/>
                      </a:lnTo>
                      <a:lnTo>
                        <a:pt x="329" y="47"/>
                      </a:lnTo>
                      <a:lnTo>
                        <a:pt x="320" y="60"/>
                      </a:lnTo>
                      <a:lnTo>
                        <a:pt x="311" y="74"/>
                      </a:lnTo>
                      <a:lnTo>
                        <a:pt x="304" y="90"/>
                      </a:lnTo>
                      <a:lnTo>
                        <a:pt x="297" y="106"/>
                      </a:lnTo>
                      <a:lnTo>
                        <a:pt x="290" y="122"/>
                      </a:lnTo>
                      <a:lnTo>
                        <a:pt x="285" y="139"/>
                      </a:lnTo>
                      <a:lnTo>
                        <a:pt x="274" y="174"/>
                      </a:lnTo>
                      <a:lnTo>
                        <a:pt x="266" y="207"/>
                      </a:lnTo>
                      <a:lnTo>
                        <a:pt x="258" y="239"/>
                      </a:lnTo>
                      <a:lnTo>
                        <a:pt x="258" y="239"/>
                      </a:lnTo>
                      <a:lnTo>
                        <a:pt x="257" y="239"/>
                      </a:lnTo>
                      <a:lnTo>
                        <a:pt x="257" y="239"/>
                      </a:lnTo>
                      <a:lnTo>
                        <a:pt x="256" y="239"/>
                      </a:lnTo>
                      <a:lnTo>
                        <a:pt x="256" y="239"/>
                      </a:lnTo>
                      <a:lnTo>
                        <a:pt x="252" y="239"/>
                      </a:lnTo>
                      <a:lnTo>
                        <a:pt x="252" y="239"/>
                      </a:lnTo>
                      <a:lnTo>
                        <a:pt x="246" y="212"/>
                      </a:lnTo>
                      <a:lnTo>
                        <a:pt x="238" y="186"/>
                      </a:lnTo>
                      <a:lnTo>
                        <a:pt x="229" y="160"/>
                      </a:lnTo>
                      <a:lnTo>
                        <a:pt x="219" y="133"/>
                      </a:lnTo>
                      <a:lnTo>
                        <a:pt x="206" y="109"/>
                      </a:lnTo>
                      <a:lnTo>
                        <a:pt x="200" y="98"/>
                      </a:lnTo>
                      <a:lnTo>
                        <a:pt x="193" y="87"/>
                      </a:lnTo>
                      <a:lnTo>
                        <a:pt x="184" y="77"/>
                      </a:lnTo>
                      <a:lnTo>
                        <a:pt x="176" y="68"/>
                      </a:lnTo>
                      <a:lnTo>
                        <a:pt x="168" y="60"/>
                      </a:lnTo>
                      <a:lnTo>
                        <a:pt x="159" y="53"/>
                      </a:lnTo>
                      <a:lnTo>
                        <a:pt x="159" y="53"/>
                      </a:lnTo>
                      <a:lnTo>
                        <a:pt x="153" y="49"/>
                      </a:lnTo>
                      <a:lnTo>
                        <a:pt x="146" y="46"/>
                      </a:lnTo>
                      <a:lnTo>
                        <a:pt x="138" y="44"/>
                      </a:lnTo>
                      <a:lnTo>
                        <a:pt x="130" y="43"/>
                      </a:lnTo>
                      <a:lnTo>
                        <a:pt x="130" y="43"/>
                      </a:lnTo>
                      <a:lnTo>
                        <a:pt x="129" y="43"/>
                      </a:lnTo>
                      <a:lnTo>
                        <a:pt x="129" y="43"/>
                      </a:lnTo>
                      <a:lnTo>
                        <a:pt x="119" y="44"/>
                      </a:lnTo>
                      <a:lnTo>
                        <a:pt x="110" y="46"/>
                      </a:lnTo>
                      <a:lnTo>
                        <a:pt x="94" y="50"/>
                      </a:lnTo>
                      <a:lnTo>
                        <a:pt x="94" y="50"/>
                      </a:lnTo>
                      <a:lnTo>
                        <a:pt x="87" y="52"/>
                      </a:lnTo>
                      <a:lnTo>
                        <a:pt x="87" y="52"/>
                      </a:lnTo>
                      <a:lnTo>
                        <a:pt x="67" y="59"/>
                      </a:lnTo>
                      <a:lnTo>
                        <a:pt x="48" y="68"/>
                      </a:lnTo>
                      <a:lnTo>
                        <a:pt x="33" y="77"/>
                      </a:lnTo>
                      <a:lnTo>
                        <a:pt x="26" y="82"/>
                      </a:lnTo>
                      <a:lnTo>
                        <a:pt x="21" y="89"/>
                      </a:lnTo>
                      <a:lnTo>
                        <a:pt x="16" y="94"/>
                      </a:lnTo>
                      <a:lnTo>
                        <a:pt x="11" y="100"/>
                      </a:lnTo>
                      <a:lnTo>
                        <a:pt x="7" y="106"/>
                      </a:lnTo>
                      <a:lnTo>
                        <a:pt x="5" y="113"/>
                      </a:lnTo>
                      <a:lnTo>
                        <a:pt x="2" y="119"/>
                      </a:lnTo>
                      <a:lnTo>
                        <a:pt x="1" y="126"/>
                      </a:lnTo>
                      <a:lnTo>
                        <a:pt x="0" y="133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2" y="149"/>
                      </a:lnTo>
                      <a:lnTo>
                        <a:pt x="5" y="158"/>
                      </a:lnTo>
                      <a:lnTo>
                        <a:pt x="9" y="166"/>
                      </a:lnTo>
                      <a:lnTo>
                        <a:pt x="15" y="173"/>
                      </a:lnTo>
                      <a:lnTo>
                        <a:pt x="21" y="178"/>
                      </a:lnTo>
                      <a:lnTo>
                        <a:pt x="29" y="182"/>
                      </a:lnTo>
                      <a:lnTo>
                        <a:pt x="37" y="184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46" y="185"/>
                      </a:lnTo>
                      <a:lnTo>
                        <a:pt x="50" y="185"/>
                      </a:lnTo>
                      <a:lnTo>
                        <a:pt x="50" y="185"/>
                      </a:lnTo>
                      <a:lnTo>
                        <a:pt x="61" y="184"/>
                      </a:lnTo>
                      <a:lnTo>
                        <a:pt x="70" y="181"/>
                      </a:lnTo>
                      <a:lnTo>
                        <a:pt x="79" y="178"/>
                      </a:lnTo>
                      <a:lnTo>
                        <a:pt x="86" y="174"/>
                      </a:lnTo>
                      <a:lnTo>
                        <a:pt x="86" y="174"/>
                      </a:lnTo>
                      <a:lnTo>
                        <a:pt x="96" y="169"/>
                      </a:lnTo>
                      <a:lnTo>
                        <a:pt x="96" y="169"/>
                      </a:lnTo>
                      <a:lnTo>
                        <a:pt x="100" y="166"/>
                      </a:lnTo>
                      <a:lnTo>
                        <a:pt x="100" y="166"/>
                      </a:lnTo>
                      <a:lnTo>
                        <a:pt x="110" y="176"/>
                      </a:lnTo>
                      <a:lnTo>
                        <a:pt x="121" y="188"/>
                      </a:lnTo>
                      <a:lnTo>
                        <a:pt x="132" y="202"/>
                      </a:lnTo>
                      <a:lnTo>
                        <a:pt x="141" y="216"/>
                      </a:lnTo>
                      <a:lnTo>
                        <a:pt x="150" y="232"/>
                      </a:lnTo>
                      <a:lnTo>
                        <a:pt x="158" y="248"/>
                      </a:lnTo>
                      <a:lnTo>
                        <a:pt x="165" y="264"/>
                      </a:lnTo>
                      <a:lnTo>
                        <a:pt x="171" y="279"/>
                      </a:lnTo>
                      <a:lnTo>
                        <a:pt x="171" y="279"/>
                      </a:lnTo>
                      <a:lnTo>
                        <a:pt x="164" y="288"/>
                      </a:lnTo>
                      <a:lnTo>
                        <a:pt x="157" y="296"/>
                      </a:lnTo>
                      <a:lnTo>
                        <a:pt x="145" y="314"/>
                      </a:lnTo>
                      <a:lnTo>
                        <a:pt x="135" y="334"/>
                      </a:lnTo>
                      <a:lnTo>
                        <a:pt x="125" y="357"/>
                      </a:lnTo>
                      <a:lnTo>
                        <a:pt x="118" y="380"/>
                      </a:lnTo>
                      <a:lnTo>
                        <a:pt x="113" y="404"/>
                      </a:lnTo>
                      <a:lnTo>
                        <a:pt x="109" y="430"/>
                      </a:lnTo>
                      <a:lnTo>
                        <a:pt x="108" y="456"/>
                      </a:lnTo>
                      <a:lnTo>
                        <a:pt x="108" y="456"/>
                      </a:lnTo>
                      <a:lnTo>
                        <a:pt x="109" y="477"/>
                      </a:lnTo>
                      <a:lnTo>
                        <a:pt x="110" y="499"/>
                      </a:lnTo>
                      <a:lnTo>
                        <a:pt x="113" y="519"/>
                      </a:lnTo>
                      <a:lnTo>
                        <a:pt x="118" y="538"/>
                      </a:lnTo>
                      <a:lnTo>
                        <a:pt x="123" y="558"/>
                      </a:lnTo>
                      <a:lnTo>
                        <a:pt x="131" y="576"/>
                      </a:lnTo>
                      <a:lnTo>
                        <a:pt x="139" y="593"/>
                      </a:lnTo>
                      <a:lnTo>
                        <a:pt x="148" y="609"/>
                      </a:lnTo>
                      <a:lnTo>
                        <a:pt x="148" y="609"/>
                      </a:lnTo>
                      <a:lnTo>
                        <a:pt x="158" y="625"/>
                      </a:lnTo>
                      <a:lnTo>
                        <a:pt x="169" y="638"/>
                      </a:lnTo>
                      <a:lnTo>
                        <a:pt x="181" y="650"/>
                      </a:lnTo>
                      <a:lnTo>
                        <a:pt x="195" y="659"/>
                      </a:lnTo>
                      <a:lnTo>
                        <a:pt x="209" y="667"/>
                      </a:lnTo>
                      <a:lnTo>
                        <a:pt x="223" y="672"/>
                      </a:lnTo>
                      <a:lnTo>
                        <a:pt x="237" y="675"/>
                      </a:lnTo>
                      <a:lnTo>
                        <a:pt x="252" y="677"/>
                      </a:lnTo>
                      <a:lnTo>
                        <a:pt x="252" y="677"/>
                      </a:lnTo>
                      <a:lnTo>
                        <a:pt x="253" y="677"/>
                      </a:lnTo>
                      <a:lnTo>
                        <a:pt x="253" y="677"/>
                      </a:lnTo>
                      <a:lnTo>
                        <a:pt x="269" y="676"/>
                      </a:lnTo>
                      <a:lnTo>
                        <a:pt x="283" y="672"/>
                      </a:lnTo>
                      <a:lnTo>
                        <a:pt x="297" y="667"/>
                      </a:lnTo>
                      <a:lnTo>
                        <a:pt x="310" y="660"/>
                      </a:lnTo>
                      <a:lnTo>
                        <a:pt x="323" y="651"/>
                      </a:lnTo>
                      <a:lnTo>
                        <a:pt x="336" y="640"/>
                      </a:lnTo>
                      <a:lnTo>
                        <a:pt x="348" y="627"/>
                      </a:lnTo>
                      <a:lnTo>
                        <a:pt x="359" y="611"/>
                      </a:lnTo>
                      <a:lnTo>
                        <a:pt x="359" y="611"/>
                      </a:lnTo>
                      <a:lnTo>
                        <a:pt x="368" y="595"/>
                      </a:lnTo>
                      <a:lnTo>
                        <a:pt x="376" y="579"/>
                      </a:lnTo>
                      <a:lnTo>
                        <a:pt x="383" y="561"/>
                      </a:lnTo>
                      <a:lnTo>
                        <a:pt x="389" y="541"/>
                      </a:lnTo>
                      <a:lnTo>
                        <a:pt x="395" y="522"/>
                      </a:lnTo>
                      <a:lnTo>
                        <a:pt x="398" y="502"/>
                      </a:lnTo>
                      <a:lnTo>
                        <a:pt x="400" y="481"/>
                      </a:lnTo>
                      <a:lnTo>
                        <a:pt x="401" y="460"/>
                      </a:lnTo>
                      <a:lnTo>
                        <a:pt x="401" y="460"/>
                      </a:lnTo>
                      <a:lnTo>
                        <a:pt x="401" y="433"/>
                      </a:lnTo>
                      <a:lnTo>
                        <a:pt x="398" y="407"/>
                      </a:lnTo>
                      <a:lnTo>
                        <a:pt x="392" y="382"/>
                      </a:lnTo>
                      <a:lnTo>
                        <a:pt x="385" y="358"/>
                      </a:lnTo>
                      <a:lnTo>
                        <a:pt x="377" y="336"/>
                      </a:lnTo>
                      <a:lnTo>
                        <a:pt x="367" y="315"/>
                      </a:lnTo>
                      <a:lnTo>
                        <a:pt x="361" y="306"/>
                      </a:lnTo>
                      <a:lnTo>
                        <a:pt x="355" y="297"/>
                      </a:lnTo>
                      <a:lnTo>
                        <a:pt x="348" y="288"/>
                      </a:lnTo>
                      <a:lnTo>
                        <a:pt x="341" y="279"/>
                      </a:lnTo>
                      <a:lnTo>
                        <a:pt x="342" y="279"/>
                      </a:lnTo>
                      <a:lnTo>
                        <a:pt x="342" y="279"/>
                      </a:lnTo>
                      <a:lnTo>
                        <a:pt x="355" y="236"/>
                      </a:lnTo>
                      <a:lnTo>
                        <a:pt x="364" y="211"/>
                      </a:lnTo>
                      <a:lnTo>
                        <a:pt x="374" y="189"/>
                      </a:lnTo>
                      <a:lnTo>
                        <a:pt x="379" y="178"/>
                      </a:lnTo>
                      <a:lnTo>
                        <a:pt x="385" y="168"/>
                      </a:lnTo>
                      <a:lnTo>
                        <a:pt x="391" y="160"/>
                      </a:lnTo>
                      <a:lnTo>
                        <a:pt x="398" y="151"/>
                      </a:lnTo>
                      <a:lnTo>
                        <a:pt x="405" y="145"/>
                      </a:lnTo>
                      <a:lnTo>
                        <a:pt x="412" y="140"/>
                      </a:lnTo>
                      <a:lnTo>
                        <a:pt x="420" y="137"/>
                      </a:lnTo>
                      <a:lnTo>
                        <a:pt x="427" y="136"/>
                      </a:lnTo>
                      <a:lnTo>
                        <a:pt x="427" y="136"/>
                      </a:lnTo>
                      <a:lnTo>
                        <a:pt x="428" y="136"/>
                      </a:lnTo>
                      <a:lnTo>
                        <a:pt x="428" y="136"/>
                      </a:lnTo>
                      <a:lnTo>
                        <a:pt x="433" y="136"/>
                      </a:lnTo>
                      <a:lnTo>
                        <a:pt x="433" y="136"/>
                      </a:lnTo>
                      <a:lnTo>
                        <a:pt x="436" y="138"/>
                      </a:lnTo>
                      <a:lnTo>
                        <a:pt x="440" y="140"/>
                      </a:lnTo>
                      <a:lnTo>
                        <a:pt x="440" y="140"/>
                      </a:lnTo>
                      <a:lnTo>
                        <a:pt x="448" y="145"/>
                      </a:lnTo>
                      <a:lnTo>
                        <a:pt x="453" y="147"/>
                      </a:lnTo>
                      <a:lnTo>
                        <a:pt x="459" y="148"/>
                      </a:lnTo>
                      <a:lnTo>
                        <a:pt x="459" y="148"/>
                      </a:lnTo>
                      <a:lnTo>
                        <a:pt x="467" y="149"/>
                      </a:lnTo>
                      <a:lnTo>
                        <a:pt x="474" y="150"/>
                      </a:lnTo>
                      <a:lnTo>
                        <a:pt x="474" y="150"/>
                      </a:lnTo>
                      <a:lnTo>
                        <a:pt x="475" y="150"/>
                      </a:lnTo>
                      <a:lnTo>
                        <a:pt x="475" y="150"/>
                      </a:lnTo>
                      <a:lnTo>
                        <a:pt x="488" y="148"/>
                      </a:lnTo>
                      <a:lnTo>
                        <a:pt x="500" y="145"/>
                      </a:lnTo>
                      <a:lnTo>
                        <a:pt x="506" y="143"/>
                      </a:lnTo>
                      <a:lnTo>
                        <a:pt x="511" y="140"/>
                      </a:lnTo>
                      <a:lnTo>
                        <a:pt x="516" y="136"/>
                      </a:lnTo>
                      <a:lnTo>
                        <a:pt x="521" y="132"/>
                      </a:lnTo>
                      <a:lnTo>
                        <a:pt x="521" y="132"/>
                      </a:lnTo>
                      <a:lnTo>
                        <a:pt x="525" y="127"/>
                      </a:lnTo>
                      <a:lnTo>
                        <a:pt x="532" y="119"/>
                      </a:lnTo>
                      <a:lnTo>
                        <a:pt x="534" y="115"/>
                      </a:lnTo>
                      <a:lnTo>
                        <a:pt x="536" y="110"/>
                      </a:lnTo>
                      <a:lnTo>
                        <a:pt x="537" y="104"/>
                      </a:lnTo>
                      <a:lnTo>
                        <a:pt x="537" y="98"/>
                      </a:lnTo>
                      <a:lnTo>
                        <a:pt x="537" y="98"/>
                      </a:lnTo>
                      <a:lnTo>
                        <a:pt x="536" y="90"/>
                      </a:lnTo>
                      <a:lnTo>
                        <a:pt x="534" y="80"/>
                      </a:lnTo>
                      <a:lnTo>
                        <a:pt x="531" y="71"/>
                      </a:lnTo>
                      <a:lnTo>
                        <a:pt x="527" y="63"/>
                      </a:lnTo>
                      <a:lnTo>
                        <a:pt x="527" y="63"/>
                      </a:lnTo>
                      <a:lnTo>
                        <a:pt x="521" y="56"/>
                      </a:lnTo>
                      <a:lnTo>
                        <a:pt x="516" y="50"/>
                      </a:lnTo>
                      <a:lnTo>
                        <a:pt x="510" y="43"/>
                      </a:lnTo>
                      <a:lnTo>
                        <a:pt x="503" y="37"/>
                      </a:lnTo>
                      <a:lnTo>
                        <a:pt x="503" y="37"/>
                      </a:lnTo>
                      <a:lnTo>
                        <a:pt x="497" y="32"/>
                      </a:lnTo>
                      <a:lnTo>
                        <a:pt x="497" y="32"/>
                      </a:lnTo>
                      <a:lnTo>
                        <a:pt x="490" y="27"/>
                      </a:lnTo>
                      <a:lnTo>
                        <a:pt x="482" y="22"/>
                      </a:lnTo>
                      <a:lnTo>
                        <a:pt x="473" y="17"/>
                      </a:lnTo>
                      <a:lnTo>
                        <a:pt x="464" y="13"/>
                      </a:lnTo>
                      <a:lnTo>
                        <a:pt x="453" y="9"/>
                      </a:lnTo>
                      <a:lnTo>
                        <a:pt x="442" y="6"/>
                      </a:lnTo>
                      <a:lnTo>
                        <a:pt x="419" y="1"/>
                      </a:lnTo>
                      <a:lnTo>
                        <a:pt x="419" y="1"/>
                      </a:lnTo>
                      <a:lnTo>
                        <a:pt x="411" y="0"/>
                      </a:lnTo>
                      <a:lnTo>
                        <a:pt x="411" y="0"/>
                      </a:lnTo>
                      <a:lnTo>
                        <a:pt x="41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0" name="Freeform 37"/>
                <p:cNvSpPr/>
                <p:nvPr/>
              </p:nvSpPr>
              <p:spPr bwMode="auto">
                <a:xfrm>
                  <a:off x="8530792" y="2580382"/>
                  <a:ext cx="425450" cy="538162"/>
                </a:xfrm>
                <a:custGeom>
                  <a:avLst/>
                  <a:gdLst>
                    <a:gd name="T0" fmla="*/ 232 w 536"/>
                    <a:gd name="T1" fmla="*/ 675 h 679"/>
                    <a:gd name="T2" fmla="*/ 179 w 536"/>
                    <a:gd name="T3" fmla="*/ 642 h 679"/>
                    <a:gd name="T4" fmla="*/ 146 w 536"/>
                    <a:gd name="T5" fmla="*/ 597 h 679"/>
                    <a:gd name="T6" fmla="*/ 120 w 536"/>
                    <a:gd name="T7" fmla="*/ 524 h 679"/>
                    <a:gd name="T8" fmla="*/ 114 w 536"/>
                    <a:gd name="T9" fmla="*/ 461 h 679"/>
                    <a:gd name="T10" fmla="*/ 129 w 536"/>
                    <a:gd name="T11" fmla="*/ 360 h 679"/>
                    <a:gd name="T12" fmla="*/ 167 w 536"/>
                    <a:gd name="T13" fmla="*/ 291 h 679"/>
                    <a:gd name="T14" fmla="*/ 160 w 536"/>
                    <a:gd name="T15" fmla="*/ 252 h 679"/>
                    <a:gd name="T16" fmla="*/ 122 w 536"/>
                    <a:gd name="T17" fmla="*/ 193 h 679"/>
                    <a:gd name="T18" fmla="*/ 96 w 536"/>
                    <a:gd name="T19" fmla="*/ 174 h 679"/>
                    <a:gd name="T20" fmla="*/ 79 w 536"/>
                    <a:gd name="T21" fmla="*/ 183 h 679"/>
                    <a:gd name="T22" fmla="*/ 51 w 536"/>
                    <a:gd name="T23" fmla="*/ 191 h 679"/>
                    <a:gd name="T24" fmla="*/ 30 w 536"/>
                    <a:gd name="T25" fmla="*/ 188 h 679"/>
                    <a:gd name="T26" fmla="*/ 5 w 536"/>
                    <a:gd name="T27" fmla="*/ 165 h 679"/>
                    <a:gd name="T28" fmla="*/ 0 w 536"/>
                    <a:gd name="T29" fmla="*/ 139 h 679"/>
                    <a:gd name="T30" fmla="*/ 6 w 536"/>
                    <a:gd name="T31" fmla="*/ 113 h 679"/>
                    <a:gd name="T32" fmla="*/ 26 w 536"/>
                    <a:gd name="T33" fmla="*/ 89 h 679"/>
                    <a:gd name="T34" fmla="*/ 86 w 536"/>
                    <a:gd name="T35" fmla="*/ 58 h 679"/>
                    <a:gd name="T36" fmla="*/ 109 w 536"/>
                    <a:gd name="T37" fmla="*/ 50 h 679"/>
                    <a:gd name="T38" fmla="*/ 136 w 536"/>
                    <a:gd name="T39" fmla="*/ 48 h 679"/>
                    <a:gd name="T40" fmla="*/ 158 w 536"/>
                    <a:gd name="T41" fmla="*/ 56 h 679"/>
                    <a:gd name="T42" fmla="*/ 191 w 536"/>
                    <a:gd name="T43" fmla="*/ 90 h 679"/>
                    <a:gd name="T44" fmla="*/ 230 w 536"/>
                    <a:gd name="T45" fmla="*/ 162 h 679"/>
                    <a:gd name="T46" fmla="*/ 254 w 536"/>
                    <a:gd name="T47" fmla="*/ 242 h 679"/>
                    <a:gd name="T48" fmla="*/ 260 w 536"/>
                    <a:gd name="T49" fmla="*/ 241 h 679"/>
                    <a:gd name="T50" fmla="*/ 290 w 536"/>
                    <a:gd name="T51" fmla="*/ 124 h 679"/>
                    <a:gd name="T52" fmla="*/ 318 w 536"/>
                    <a:gd name="T53" fmla="*/ 61 h 679"/>
                    <a:gd name="T54" fmla="*/ 357 w 536"/>
                    <a:gd name="T55" fmla="*/ 17 h 679"/>
                    <a:gd name="T56" fmla="*/ 387 w 536"/>
                    <a:gd name="T57" fmla="*/ 3 h 679"/>
                    <a:gd name="T58" fmla="*/ 417 w 536"/>
                    <a:gd name="T59" fmla="*/ 0 h 679"/>
                    <a:gd name="T60" fmla="*/ 461 w 536"/>
                    <a:gd name="T61" fmla="*/ 11 h 679"/>
                    <a:gd name="T62" fmla="*/ 496 w 536"/>
                    <a:gd name="T63" fmla="*/ 30 h 679"/>
                    <a:gd name="T64" fmla="*/ 509 w 536"/>
                    <a:gd name="T65" fmla="*/ 41 h 679"/>
                    <a:gd name="T66" fmla="*/ 525 w 536"/>
                    <a:gd name="T67" fmla="*/ 61 h 679"/>
                    <a:gd name="T68" fmla="*/ 536 w 536"/>
                    <a:gd name="T69" fmla="*/ 95 h 679"/>
                    <a:gd name="T70" fmla="*/ 533 w 536"/>
                    <a:gd name="T71" fmla="*/ 112 h 679"/>
                    <a:gd name="T72" fmla="*/ 521 w 536"/>
                    <a:gd name="T73" fmla="*/ 129 h 679"/>
                    <a:gd name="T74" fmla="*/ 500 w 536"/>
                    <a:gd name="T75" fmla="*/ 143 h 679"/>
                    <a:gd name="T76" fmla="*/ 473 w 536"/>
                    <a:gd name="T77" fmla="*/ 148 h 679"/>
                    <a:gd name="T78" fmla="*/ 459 w 536"/>
                    <a:gd name="T79" fmla="*/ 147 h 679"/>
                    <a:gd name="T80" fmla="*/ 440 w 536"/>
                    <a:gd name="T81" fmla="*/ 139 h 679"/>
                    <a:gd name="T82" fmla="*/ 428 w 536"/>
                    <a:gd name="T83" fmla="*/ 135 h 679"/>
                    <a:gd name="T84" fmla="*/ 405 w 536"/>
                    <a:gd name="T85" fmla="*/ 144 h 679"/>
                    <a:gd name="T86" fmla="*/ 380 w 536"/>
                    <a:gd name="T87" fmla="*/ 178 h 679"/>
                    <a:gd name="T88" fmla="*/ 350 w 536"/>
                    <a:gd name="T89" fmla="*/ 259 h 679"/>
                    <a:gd name="T90" fmla="*/ 351 w 536"/>
                    <a:gd name="T91" fmla="*/ 288 h 679"/>
                    <a:gd name="T92" fmla="*/ 381 w 536"/>
                    <a:gd name="T93" fmla="*/ 335 h 679"/>
                    <a:gd name="T94" fmla="*/ 405 w 536"/>
                    <a:gd name="T95" fmla="*/ 433 h 679"/>
                    <a:gd name="T96" fmla="*/ 404 w 536"/>
                    <a:gd name="T97" fmla="*/ 502 h 679"/>
                    <a:gd name="T98" fmla="*/ 384 w 536"/>
                    <a:gd name="T99" fmla="*/ 579 h 679"/>
                    <a:gd name="T100" fmla="*/ 357 w 536"/>
                    <a:gd name="T101" fmla="*/ 626 h 679"/>
                    <a:gd name="T102" fmla="*/ 306 w 536"/>
                    <a:gd name="T103" fmla="*/ 669 h 679"/>
                    <a:gd name="T104" fmla="*/ 262 w 536"/>
                    <a:gd name="T105" fmla="*/ 679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36" h="679">
                      <a:moveTo>
                        <a:pt x="262" y="679"/>
                      </a:moveTo>
                      <a:lnTo>
                        <a:pt x="262" y="679"/>
                      </a:lnTo>
                      <a:lnTo>
                        <a:pt x="247" y="678"/>
                      </a:lnTo>
                      <a:lnTo>
                        <a:pt x="232" y="675"/>
                      </a:lnTo>
                      <a:lnTo>
                        <a:pt x="218" y="669"/>
                      </a:lnTo>
                      <a:lnTo>
                        <a:pt x="204" y="662"/>
                      </a:lnTo>
                      <a:lnTo>
                        <a:pt x="191" y="653"/>
                      </a:lnTo>
                      <a:lnTo>
                        <a:pt x="179" y="642"/>
                      </a:lnTo>
                      <a:lnTo>
                        <a:pt x="167" y="628"/>
                      </a:lnTo>
                      <a:lnTo>
                        <a:pt x="156" y="613"/>
                      </a:lnTo>
                      <a:lnTo>
                        <a:pt x="156" y="613"/>
                      </a:lnTo>
                      <a:lnTo>
                        <a:pt x="146" y="597"/>
                      </a:lnTo>
                      <a:lnTo>
                        <a:pt x="138" y="580"/>
                      </a:lnTo>
                      <a:lnTo>
                        <a:pt x="131" y="562"/>
                      </a:lnTo>
                      <a:lnTo>
                        <a:pt x="125" y="543"/>
                      </a:lnTo>
                      <a:lnTo>
                        <a:pt x="120" y="524"/>
                      </a:lnTo>
                      <a:lnTo>
                        <a:pt x="117" y="504"/>
                      </a:lnTo>
                      <a:lnTo>
                        <a:pt x="115" y="482"/>
                      </a:lnTo>
                      <a:lnTo>
                        <a:pt x="114" y="461"/>
                      </a:lnTo>
                      <a:lnTo>
                        <a:pt x="114" y="461"/>
                      </a:lnTo>
                      <a:lnTo>
                        <a:pt x="115" y="435"/>
                      </a:lnTo>
                      <a:lnTo>
                        <a:pt x="118" y="409"/>
                      </a:lnTo>
                      <a:lnTo>
                        <a:pt x="123" y="384"/>
                      </a:lnTo>
                      <a:lnTo>
                        <a:pt x="129" y="360"/>
                      </a:lnTo>
                      <a:lnTo>
                        <a:pt x="138" y="338"/>
                      </a:lnTo>
                      <a:lnTo>
                        <a:pt x="148" y="318"/>
                      </a:lnTo>
                      <a:lnTo>
                        <a:pt x="160" y="300"/>
                      </a:lnTo>
                      <a:lnTo>
                        <a:pt x="167" y="291"/>
                      </a:lnTo>
                      <a:lnTo>
                        <a:pt x="173" y="283"/>
                      </a:lnTo>
                      <a:lnTo>
                        <a:pt x="173" y="283"/>
                      </a:lnTo>
                      <a:lnTo>
                        <a:pt x="167" y="267"/>
                      </a:lnTo>
                      <a:lnTo>
                        <a:pt x="160" y="252"/>
                      </a:lnTo>
                      <a:lnTo>
                        <a:pt x="152" y="236"/>
                      </a:lnTo>
                      <a:lnTo>
                        <a:pt x="142" y="220"/>
                      </a:lnTo>
                      <a:lnTo>
                        <a:pt x="132" y="206"/>
                      </a:lnTo>
                      <a:lnTo>
                        <a:pt x="122" y="193"/>
                      </a:lnTo>
                      <a:lnTo>
                        <a:pt x="112" y="181"/>
                      </a:lnTo>
                      <a:lnTo>
                        <a:pt x="101" y="171"/>
                      </a:lnTo>
                      <a:lnTo>
                        <a:pt x="101" y="171"/>
                      </a:lnTo>
                      <a:lnTo>
                        <a:pt x="96" y="174"/>
                      </a:lnTo>
                      <a:lnTo>
                        <a:pt x="96" y="174"/>
                      </a:lnTo>
                      <a:lnTo>
                        <a:pt x="87" y="180"/>
                      </a:lnTo>
                      <a:lnTo>
                        <a:pt x="87" y="180"/>
                      </a:lnTo>
                      <a:lnTo>
                        <a:pt x="79" y="183"/>
                      </a:lnTo>
                      <a:lnTo>
                        <a:pt x="70" y="187"/>
                      </a:lnTo>
                      <a:lnTo>
                        <a:pt x="61" y="189"/>
                      </a:lnTo>
                      <a:lnTo>
                        <a:pt x="51" y="191"/>
                      </a:lnTo>
                      <a:lnTo>
                        <a:pt x="51" y="191"/>
                      </a:lnTo>
                      <a:lnTo>
                        <a:pt x="47" y="191"/>
                      </a:lnTo>
                      <a:lnTo>
                        <a:pt x="47" y="191"/>
                      </a:lnTo>
                      <a:lnTo>
                        <a:pt x="38" y="190"/>
                      </a:lnTo>
                      <a:lnTo>
                        <a:pt x="30" y="188"/>
                      </a:lnTo>
                      <a:lnTo>
                        <a:pt x="22" y="184"/>
                      </a:lnTo>
                      <a:lnTo>
                        <a:pt x="16" y="179"/>
                      </a:lnTo>
                      <a:lnTo>
                        <a:pt x="9" y="173"/>
                      </a:lnTo>
                      <a:lnTo>
                        <a:pt x="5" y="165"/>
                      </a:lnTo>
                      <a:lnTo>
                        <a:pt x="2" y="156"/>
                      </a:lnTo>
                      <a:lnTo>
                        <a:pt x="0" y="146"/>
                      </a:lnTo>
                      <a:lnTo>
                        <a:pt x="0" y="146"/>
                      </a:lnTo>
                      <a:lnTo>
                        <a:pt x="0" y="139"/>
                      </a:lnTo>
                      <a:lnTo>
                        <a:pt x="0" y="132"/>
                      </a:lnTo>
                      <a:lnTo>
                        <a:pt x="1" y="126"/>
                      </a:lnTo>
                      <a:lnTo>
                        <a:pt x="3" y="119"/>
                      </a:lnTo>
                      <a:lnTo>
                        <a:pt x="6" y="113"/>
                      </a:lnTo>
                      <a:lnTo>
                        <a:pt x="10" y="107"/>
                      </a:lnTo>
                      <a:lnTo>
                        <a:pt x="14" y="101"/>
                      </a:lnTo>
                      <a:lnTo>
                        <a:pt x="20" y="95"/>
                      </a:lnTo>
                      <a:lnTo>
                        <a:pt x="26" y="89"/>
                      </a:lnTo>
                      <a:lnTo>
                        <a:pt x="32" y="83"/>
                      </a:lnTo>
                      <a:lnTo>
                        <a:pt x="47" y="74"/>
                      </a:lnTo>
                      <a:lnTo>
                        <a:pt x="65" y="65"/>
                      </a:lnTo>
                      <a:lnTo>
                        <a:pt x="86" y="58"/>
                      </a:lnTo>
                      <a:lnTo>
                        <a:pt x="86" y="58"/>
                      </a:lnTo>
                      <a:lnTo>
                        <a:pt x="92" y="56"/>
                      </a:lnTo>
                      <a:lnTo>
                        <a:pt x="92" y="56"/>
                      </a:lnTo>
                      <a:lnTo>
                        <a:pt x="109" y="50"/>
                      </a:lnTo>
                      <a:lnTo>
                        <a:pt x="118" y="49"/>
                      </a:lnTo>
                      <a:lnTo>
                        <a:pt x="128" y="48"/>
                      </a:lnTo>
                      <a:lnTo>
                        <a:pt x="128" y="48"/>
                      </a:lnTo>
                      <a:lnTo>
                        <a:pt x="136" y="48"/>
                      </a:lnTo>
                      <a:lnTo>
                        <a:pt x="143" y="50"/>
                      </a:lnTo>
                      <a:lnTo>
                        <a:pt x="151" y="53"/>
                      </a:lnTo>
                      <a:lnTo>
                        <a:pt x="158" y="56"/>
                      </a:lnTo>
                      <a:lnTo>
                        <a:pt x="158" y="56"/>
                      </a:lnTo>
                      <a:lnTo>
                        <a:pt x="167" y="63"/>
                      </a:lnTo>
                      <a:lnTo>
                        <a:pt x="175" y="71"/>
                      </a:lnTo>
                      <a:lnTo>
                        <a:pt x="184" y="80"/>
                      </a:lnTo>
                      <a:lnTo>
                        <a:pt x="191" y="90"/>
                      </a:lnTo>
                      <a:lnTo>
                        <a:pt x="198" y="101"/>
                      </a:lnTo>
                      <a:lnTo>
                        <a:pt x="205" y="112"/>
                      </a:lnTo>
                      <a:lnTo>
                        <a:pt x="219" y="136"/>
                      </a:lnTo>
                      <a:lnTo>
                        <a:pt x="230" y="162"/>
                      </a:lnTo>
                      <a:lnTo>
                        <a:pt x="239" y="188"/>
                      </a:lnTo>
                      <a:lnTo>
                        <a:pt x="247" y="215"/>
                      </a:lnTo>
                      <a:lnTo>
                        <a:pt x="254" y="242"/>
                      </a:lnTo>
                      <a:lnTo>
                        <a:pt x="254" y="242"/>
                      </a:lnTo>
                      <a:lnTo>
                        <a:pt x="259" y="241"/>
                      </a:lnTo>
                      <a:lnTo>
                        <a:pt x="259" y="241"/>
                      </a:lnTo>
                      <a:lnTo>
                        <a:pt x="260" y="241"/>
                      </a:lnTo>
                      <a:lnTo>
                        <a:pt x="260" y="241"/>
                      </a:lnTo>
                      <a:lnTo>
                        <a:pt x="266" y="209"/>
                      </a:lnTo>
                      <a:lnTo>
                        <a:pt x="274" y="176"/>
                      </a:lnTo>
                      <a:lnTo>
                        <a:pt x="285" y="141"/>
                      </a:lnTo>
                      <a:lnTo>
                        <a:pt x="290" y="124"/>
                      </a:lnTo>
                      <a:lnTo>
                        <a:pt x="297" y="107"/>
                      </a:lnTo>
                      <a:lnTo>
                        <a:pt x="303" y="90"/>
                      </a:lnTo>
                      <a:lnTo>
                        <a:pt x="311" y="75"/>
                      </a:lnTo>
                      <a:lnTo>
                        <a:pt x="318" y="61"/>
                      </a:lnTo>
                      <a:lnTo>
                        <a:pt x="327" y="48"/>
                      </a:lnTo>
                      <a:lnTo>
                        <a:pt x="336" y="36"/>
                      </a:lnTo>
                      <a:lnTo>
                        <a:pt x="346" y="25"/>
                      </a:lnTo>
                      <a:lnTo>
                        <a:pt x="357" y="17"/>
                      </a:lnTo>
                      <a:lnTo>
                        <a:pt x="368" y="10"/>
                      </a:lnTo>
                      <a:lnTo>
                        <a:pt x="368" y="10"/>
                      </a:lnTo>
                      <a:lnTo>
                        <a:pt x="377" y="7"/>
                      </a:lnTo>
                      <a:lnTo>
                        <a:pt x="387" y="3"/>
                      </a:lnTo>
                      <a:lnTo>
                        <a:pt x="397" y="1"/>
                      </a:lnTo>
                      <a:lnTo>
                        <a:pt x="408" y="0"/>
                      </a:lnTo>
                      <a:lnTo>
                        <a:pt x="408" y="0"/>
                      </a:lnTo>
                      <a:lnTo>
                        <a:pt x="417" y="0"/>
                      </a:lnTo>
                      <a:lnTo>
                        <a:pt x="417" y="0"/>
                      </a:lnTo>
                      <a:lnTo>
                        <a:pt x="440" y="5"/>
                      </a:lnTo>
                      <a:lnTo>
                        <a:pt x="451" y="8"/>
                      </a:lnTo>
                      <a:lnTo>
                        <a:pt x="461" y="11"/>
                      </a:lnTo>
                      <a:lnTo>
                        <a:pt x="470" y="15"/>
                      </a:lnTo>
                      <a:lnTo>
                        <a:pt x="479" y="19"/>
                      </a:lnTo>
                      <a:lnTo>
                        <a:pt x="488" y="24"/>
                      </a:lnTo>
                      <a:lnTo>
                        <a:pt x="496" y="30"/>
                      </a:lnTo>
                      <a:lnTo>
                        <a:pt x="496" y="30"/>
                      </a:lnTo>
                      <a:lnTo>
                        <a:pt x="502" y="35"/>
                      </a:lnTo>
                      <a:lnTo>
                        <a:pt x="502" y="35"/>
                      </a:lnTo>
                      <a:lnTo>
                        <a:pt x="509" y="41"/>
                      </a:lnTo>
                      <a:lnTo>
                        <a:pt x="515" y="47"/>
                      </a:lnTo>
                      <a:lnTo>
                        <a:pt x="520" y="54"/>
                      </a:lnTo>
                      <a:lnTo>
                        <a:pt x="525" y="61"/>
                      </a:lnTo>
                      <a:lnTo>
                        <a:pt x="525" y="61"/>
                      </a:lnTo>
                      <a:lnTo>
                        <a:pt x="529" y="69"/>
                      </a:lnTo>
                      <a:lnTo>
                        <a:pt x="532" y="77"/>
                      </a:lnTo>
                      <a:lnTo>
                        <a:pt x="534" y="86"/>
                      </a:lnTo>
                      <a:lnTo>
                        <a:pt x="536" y="95"/>
                      </a:lnTo>
                      <a:lnTo>
                        <a:pt x="536" y="95"/>
                      </a:lnTo>
                      <a:lnTo>
                        <a:pt x="536" y="101"/>
                      </a:lnTo>
                      <a:lnTo>
                        <a:pt x="535" y="107"/>
                      </a:lnTo>
                      <a:lnTo>
                        <a:pt x="533" y="112"/>
                      </a:lnTo>
                      <a:lnTo>
                        <a:pt x="531" y="117"/>
                      </a:lnTo>
                      <a:lnTo>
                        <a:pt x="525" y="124"/>
                      </a:lnTo>
                      <a:lnTo>
                        <a:pt x="521" y="129"/>
                      </a:lnTo>
                      <a:lnTo>
                        <a:pt x="521" y="129"/>
                      </a:lnTo>
                      <a:lnTo>
                        <a:pt x="516" y="133"/>
                      </a:lnTo>
                      <a:lnTo>
                        <a:pt x="511" y="137"/>
                      </a:lnTo>
                      <a:lnTo>
                        <a:pt x="506" y="140"/>
                      </a:lnTo>
                      <a:lnTo>
                        <a:pt x="500" y="143"/>
                      </a:lnTo>
                      <a:lnTo>
                        <a:pt x="494" y="145"/>
                      </a:lnTo>
                      <a:lnTo>
                        <a:pt x="488" y="146"/>
                      </a:lnTo>
                      <a:lnTo>
                        <a:pt x="480" y="147"/>
                      </a:lnTo>
                      <a:lnTo>
                        <a:pt x="473" y="148"/>
                      </a:lnTo>
                      <a:lnTo>
                        <a:pt x="473" y="148"/>
                      </a:lnTo>
                      <a:lnTo>
                        <a:pt x="466" y="147"/>
                      </a:lnTo>
                      <a:lnTo>
                        <a:pt x="459" y="147"/>
                      </a:lnTo>
                      <a:lnTo>
                        <a:pt x="459" y="147"/>
                      </a:lnTo>
                      <a:lnTo>
                        <a:pt x="453" y="145"/>
                      </a:lnTo>
                      <a:lnTo>
                        <a:pt x="448" y="143"/>
                      </a:lnTo>
                      <a:lnTo>
                        <a:pt x="440" y="139"/>
                      </a:lnTo>
                      <a:lnTo>
                        <a:pt x="440" y="139"/>
                      </a:lnTo>
                      <a:lnTo>
                        <a:pt x="436" y="136"/>
                      </a:lnTo>
                      <a:lnTo>
                        <a:pt x="433" y="135"/>
                      </a:lnTo>
                      <a:lnTo>
                        <a:pt x="433" y="135"/>
                      </a:lnTo>
                      <a:lnTo>
                        <a:pt x="428" y="135"/>
                      </a:lnTo>
                      <a:lnTo>
                        <a:pt x="428" y="135"/>
                      </a:lnTo>
                      <a:lnTo>
                        <a:pt x="420" y="136"/>
                      </a:lnTo>
                      <a:lnTo>
                        <a:pt x="412" y="139"/>
                      </a:lnTo>
                      <a:lnTo>
                        <a:pt x="405" y="144"/>
                      </a:lnTo>
                      <a:lnTo>
                        <a:pt x="398" y="150"/>
                      </a:lnTo>
                      <a:lnTo>
                        <a:pt x="392" y="158"/>
                      </a:lnTo>
                      <a:lnTo>
                        <a:pt x="386" y="168"/>
                      </a:lnTo>
                      <a:lnTo>
                        <a:pt x="380" y="178"/>
                      </a:lnTo>
                      <a:lnTo>
                        <a:pt x="375" y="189"/>
                      </a:lnTo>
                      <a:lnTo>
                        <a:pt x="366" y="211"/>
                      </a:lnTo>
                      <a:lnTo>
                        <a:pt x="357" y="236"/>
                      </a:lnTo>
                      <a:lnTo>
                        <a:pt x="350" y="259"/>
                      </a:lnTo>
                      <a:lnTo>
                        <a:pt x="343" y="279"/>
                      </a:lnTo>
                      <a:lnTo>
                        <a:pt x="343" y="280"/>
                      </a:lnTo>
                      <a:lnTo>
                        <a:pt x="343" y="280"/>
                      </a:lnTo>
                      <a:lnTo>
                        <a:pt x="351" y="288"/>
                      </a:lnTo>
                      <a:lnTo>
                        <a:pt x="358" y="297"/>
                      </a:lnTo>
                      <a:lnTo>
                        <a:pt x="364" y="306"/>
                      </a:lnTo>
                      <a:lnTo>
                        <a:pt x="370" y="315"/>
                      </a:lnTo>
                      <a:lnTo>
                        <a:pt x="381" y="335"/>
                      </a:lnTo>
                      <a:lnTo>
                        <a:pt x="390" y="357"/>
                      </a:lnTo>
                      <a:lnTo>
                        <a:pt x="397" y="382"/>
                      </a:lnTo>
                      <a:lnTo>
                        <a:pt x="402" y="406"/>
                      </a:lnTo>
                      <a:lnTo>
                        <a:pt x="405" y="433"/>
                      </a:lnTo>
                      <a:lnTo>
                        <a:pt x="406" y="459"/>
                      </a:lnTo>
                      <a:lnTo>
                        <a:pt x="406" y="459"/>
                      </a:lnTo>
                      <a:lnTo>
                        <a:pt x="406" y="480"/>
                      </a:lnTo>
                      <a:lnTo>
                        <a:pt x="404" y="502"/>
                      </a:lnTo>
                      <a:lnTo>
                        <a:pt x="401" y="522"/>
                      </a:lnTo>
                      <a:lnTo>
                        <a:pt x="397" y="541"/>
                      </a:lnTo>
                      <a:lnTo>
                        <a:pt x="391" y="560"/>
                      </a:lnTo>
                      <a:lnTo>
                        <a:pt x="384" y="579"/>
                      </a:lnTo>
                      <a:lnTo>
                        <a:pt x="376" y="595"/>
                      </a:lnTo>
                      <a:lnTo>
                        <a:pt x="367" y="611"/>
                      </a:lnTo>
                      <a:lnTo>
                        <a:pt x="367" y="611"/>
                      </a:lnTo>
                      <a:lnTo>
                        <a:pt x="357" y="626"/>
                      </a:lnTo>
                      <a:lnTo>
                        <a:pt x="344" y="641"/>
                      </a:lnTo>
                      <a:lnTo>
                        <a:pt x="332" y="652"/>
                      </a:lnTo>
                      <a:lnTo>
                        <a:pt x="319" y="661"/>
                      </a:lnTo>
                      <a:lnTo>
                        <a:pt x="306" y="669"/>
                      </a:lnTo>
                      <a:lnTo>
                        <a:pt x="292" y="674"/>
                      </a:lnTo>
                      <a:lnTo>
                        <a:pt x="277" y="678"/>
                      </a:lnTo>
                      <a:lnTo>
                        <a:pt x="262" y="679"/>
                      </a:lnTo>
                      <a:lnTo>
                        <a:pt x="262" y="6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1" name="Freeform 38"/>
                <p:cNvSpPr/>
                <p:nvPr/>
              </p:nvSpPr>
              <p:spPr bwMode="auto">
                <a:xfrm>
                  <a:off x="8541904" y="2591494"/>
                  <a:ext cx="401637" cy="514350"/>
                </a:xfrm>
                <a:custGeom>
                  <a:avLst/>
                  <a:gdLst>
                    <a:gd name="T0" fmla="*/ 501 w 504"/>
                    <a:gd name="T1" fmla="*/ 67 h 648"/>
                    <a:gd name="T2" fmla="*/ 491 w 504"/>
                    <a:gd name="T3" fmla="*/ 48 h 648"/>
                    <a:gd name="T4" fmla="*/ 470 w 504"/>
                    <a:gd name="T5" fmla="*/ 28 h 648"/>
                    <a:gd name="T6" fmla="*/ 444 w 504"/>
                    <a:gd name="T7" fmla="*/ 14 h 648"/>
                    <a:gd name="T8" fmla="*/ 397 w 504"/>
                    <a:gd name="T9" fmla="*/ 1 h 648"/>
                    <a:gd name="T10" fmla="*/ 368 w 504"/>
                    <a:gd name="T11" fmla="*/ 6 h 648"/>
                    <a:gd name="T12" fmla="*/ 339 w 504"/>
                    <a:gd name="T13" fmla="*/ 25 h 648"/>
                    <a:gd name="T14" fmla="*/ 304 w 504"/>
                    <a:gd name="T15" fmla="*/ 75 h 648"/>
                    <a:gd name="T16" fmla="*/ 280 w 504"/>
                    <a:gd name="T17" fmla="*/ 143 h 648"/>
                    <a:gd name="T18" fmla="*/ 257 w 504"/>
                    <a:gd name="T19" fmla="*/ 243 h 648"/>
                    <a:gd name="T20" fmla="*/ 235 w 504"/>
                    <a:gd name="T21" fmla="*/ 243 h 648"/>
                    <a:gd name="T22" fmla="*/ 212 w 504"/>
                    <a:gd name="T23" fmla="*/ 191 h 648"/>
                    <a:gd name="T24" fmla="*/ 173 w 504"/>
                    <a:gd name="T25" fmla="*/ 100 h 648"/>
                    <a:gd name="T26" fmla="*/ 142 w 504"/>
                    <a:gd name="T27" fmla="*/ 61 h 648"/>
                    <a:gd name="T28" fmla="*/ 118 w 504"/>
                    <a:gd name="T29" fmla="*/ 49 h 648"/>
                    <a:gd name="T30" fmla="*/ 89 w 504"/>
                    <a:gd name="T31" fmla="*/ 53 h 648"/>
                    <a:gd name="T32" fmla="*/ 48 w 504"/>
                    <a:gd name="T33" fmla="*/ 68 h 648"/>
                    <a:gd name="T34" fmla="*/ 14 w 504"/>
                    <a:gd name="T35" fmla="*/ 93 h 648"/>
                    <a:gd name="T36" fmla="*/ 1 w 504"/>
                    <a:gd name="T37" fmla="*/ 116 h 648"/>
                    <a:gd name="T38" fmla="*/ 2 w 504"/>
                    <a:gd name="T39" fmla="*/ 136 h 648"/>
                    <a:gd name="T40" fmla="*/ 15 w 504"/>
                    <a:gd name="T41" fmla="*/ 156 h 648"/>
                    <a:gd name="T42" fmla="*/ 34 w 504"/>
                    <a:gd name="T43" fmla="*/ 160 h 648"/>
                    <a:gd name="T44" fmla="*/ 63 w 504"/>
                    <a:gd name="T45" fmla="*/ 151 h 648"/>
                    <a:gd name="T46" fmla="*/ 88 w 504"/>
                    <a:gd name="T47" fmla="*/ 137 h 648"/>
                    <a:gd name="T48" fmla="*/ 140 w 504"/>
                    <a:gd name="T49" fmla="*/ 197 h 648"/>
                    <a:gd name="T50" fmla="*/ 175 w 504"/>
                    <a:gd name="T51" fmla="*/ 272 h 648"/>
                    <a:gd name="T52" fmla="*/ 156 w 504"/>
                    <a:gd name="T53" fmla="*/ 296 h 648"/>
                    <a:gd name="T54" fmla="*/ 123 w 504"/>
                    <a:gd name="T55" fmla="*/ 368 h 648"/>
                    <a:gd name="T56" fmla="*/ 114 w 504"/>
                    <a:gd name="T57" fmla="*/ 446 h 648"/>
                    <a:gd name="T58" fmla="*/ 124 w 504"/>
                    <a:gd name="T59" fmla="*/ 525 h 648"/>
                    <a:gd name="T60" fmla="*/ 153 w 504"/>
                    <a:gd name="T61" fmla="*/ 589 h 648"/>
                    <a:gd name="T62" fmla="*/ 195 w 504"/>
                    <a:gd name="T63" fmla="*/ 633 h 648"/>
                    <a:gd name="T64" fmla="*/ 246 w 504"/>
                    <a:gd name="T65" fmla="*/ 648 h 648"/>
                    <a:gd name="T66" fmla="*/ 285 w 504"/>
                    <a:gd name="T67" fmla="*/ 639 h 648"/>
                    <a:gd name="T68" fmla="*/ 328 w 504"/>
                    <a:gd name="T69" fmla="*/ 601 h 648"/>
                    <a:gd name="T70" fmla="*/ 360 w 504"/>
                    <a:gd name="T71" fmla="*/ 541 h 648"/>
                    <a:gd name="T72" fmla="*/ 374 w 504"/>
                    <a:gd name="T73" fmla="*/ 465 h 648"/>
                    <a:gd name="T74" fmla="*/ 370 w 504"/>
                    <a:gd name="T75" fmla="*/ 390 h 648"/>
                    <a:gd name="T76" fmla="*/ 337 w 504"/>
                    <a:gd name="T77" fmla="*/ 302 h 648"/>
                    <a:gd name="T78" fmla="*/ 310 w 504"/>
                    <a:gd name="T79" fmla="*/ 270 h 648"/>
                    <a:gd name="T80" fmla="*/ 336 w 504"/>
                    <a:gd name="T81" fmla="*/ 188 h 648"/>
                    <a:gd name="T82" fmla="*/ 362 w 504"/>
                    <a:gd name="T83" fmla="*/ 136 h 648"/>
                    <a:gd name="T84" fmla="*/ 397 w 504"/>
                    <a:gd name="T85" fmla="*/ 106 h 648"/>
                    <a:gd name="T86" fmla="*/ 420 w 504"/>
                    <a:gd name="T87" fmla="*/ 105 h 648"/>
                    <a:gd name="T88" fmla="*/ 439 w 504"/>
                    <a:gd name="T89" fmla="*/ 114 h 648"/>
                    <a:gd name="T90" fmla="*/ 458 w 504"/>
                    <a:gd name="T91" fmla="*/ 117 h 648"/>
                    <a:gd name="T92" fmla="*/ 483 w 504"/>
                    <a:gd name="T93" fmla="*/ 111 h 648"/>
                    <a:gd name="T94" fmla="*/ 498 w 504"/>
                    <a:gd name="T95" fmla="*/ 99 h 648"/>
                    <a:gd name="T96" fmla="*/ 504 w 504"/>
                    <a:gd name="T97" fmla="*/ 81 h 6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4" h="648">
                      <a:moveTo>
                        <a:pt x="504" y="81"/>
                      </a:moveTo>
                      <a:lnTo>
                        <a:pt x="504" y="81"/>
                      </a:lnTo>
                      <a:lnTo>
                        <a:pt x="503" y="74"/>
                      </a:lnTo>
                      <a:lnTo>
                        <a:pt x="501" y="67"/>
                      </a:lnTo>
                      <a:lnTo>
                        <a:pt x="499" y="60"/>
                      </a:lnTo>
                      <a:lnTo>
                        <a:pt x="496" y="54"/>
                      </a:lnTo>
                      <a:lnTo>
                        <a:pt x="496" y="54"/>
                      </a:lnTo>
                      <a:lnTo>
                        <a:pt x="491" y="48"/>
                      </a:lnTo>
                      <a:lnTo>
                        <a:pt x="486" y="42"/>
                      </a:lnTo>
                      <a:lnTo>
                        <a:pt x="476" y="32"/>
                      </a:lnTo>
                      <a:lnTo>
                        <a:pt x="476" y="32"/>
                      </a:lnTo>
                      <a:lnTo>
                        <a:pt x="470" y="28"/>
                      </a:lnTo>
                      <a:lnTo>
                        <a:pt x="470" y="28"/>
                      </a:lnTo>
                      <a:lnTo>
                        <a:pt x="461" y="22"/>
                      </a:lnTo>
                      <a:lnTo>
                        <a:pt x="453" y="18"/>
                      </a:lnTo>
                      <a:lnTo>
                        <a:pt x="444" y="14"/>
                      </a:lnTo>
                      <a:lnTo>
                        <a:pt x="435" y="9"/>
                      </a:lnTo>
                      <a:lnTo>
                        <a:pt x="417" y="4"/>
                      </a:lnTo>
                      <a:lnTo>
                        <a:pt x="397" y="1"/>
                      </a:lnTo>
                      <a:lnTo>
                        <a:pt x="397" y="1"/>
                      </a:lnTo>
                      <a:lnTo>
                        <a:pt x="393" y="0"/>
                      </a:lnTo>
                      <a:lnTo>
                        <a:pt x="388" y="1"/>
                      </a:lnTo>
                      <a:lnTo>
                        <a:pt x="378" y="2"/>
                      </a:lnTo>
                      <a:lnTo>
                        <a:pt x="368" y="6"/>
                      </a:lnTo>
                      <a:lnTo>
                        <a:pt x="359" y="9"/>
                      </a:lnTo>
                      <a:lnTo>
                        <a:pt x="359" y="9"/>
                      </a:lnTo>
                      <a:lnTo>
                        <a:pt x="349" y="17"/>
                      </a:lnTo>
                      <a:lnTo>
                        <a:pt x="339" y="25"/>
                      </a:lnTo>
                      <a:lnTo>
                        <a:pt x="328" y="35"/>
                      </a:lnTo>
                      <a:lnTo>
                        <a:pt x="320" y="47"/>
                      </a:lnTo>
                      <a:lnTo>
                        <a:pt x="312" y="61"/>
                      </a:lnTo>
                      <a:lnTo>
                        <a:pt x="304" y="75"/>
                      </a:lnTo>
                      <a:lnTo>
                        <a:pt x="298" y="92"/>
                      </a:lnTo>
                      <a:lnTo>
                        <a:pt x="291" y="108"/>
                      </a:lnTo>
                      <a:lnTo>
                        <a:pt x="285" y="125"/>
                      </a:lnTo>
                      <a:lnTo>
                        <a:pt x="280" y="143"/>
                      </a:lnTo>
                      <a:lnTo>
                        <a:pt x="271" y="179"/>
                      </a:lnTo>
                      <a:lnTo>
                        <a:pt x="263" y="212"/>
                      </a:lnTo>
                      <a:lnTo>
                        <a:pt x="257" y="243"/>
                      </a:lnTo>
                      <a:lnTo>
                        <a:pt x="257" y="243"/>
                      </a:lnTo>
                      <a:lnTo>
                        <a:pt x="250" y="242"/>
                      </a:lnTo>
                      <a:lnTo>
                        <a:pt x="243" y="242"/>
                      </a:lnTo>
                      <a:lnTo>
                        <a:pt x="243" y="242"/>
                      </a:lnTo>
                      <a:lnTo>
                        <a:pt x="235" y="243"/>
                      </a:lnTo>
                      <a:lnTo>
                        <a:pt x="226" y="244"/>
                      </a:lnTo>
                      <a:lnTo>
                        <a:pt x="226" y="244"/>
                      </a:lnTo>
                      <a:lnTo>
                        <a:pt x="220" y="219"/>
                      </a:lnTo>
                      <a:lnTo>
                        <a:pt x="212" y="191"/>
                      </a:lnTo>
                      <a:lnTo>
                        <a:pt x="203" y="164"/>
                      </a:lnTo>
                      <a:lnTo>
                        <a:pt x="192" y="137"/>
                      </a:lnTo>
                      <a:lnTo>
                        <a:pt x="180" y="112"/>
                      </a:lnTo>
                      <a:lnTo>
                        <a:pt x="173" y="100"/>
                      </a:lnTo>
                      <a:lnTo>
                        <a:pt x="166" y="89"/>
                      </a:lnTo>
                      <a:lnTo>
                        <a:pt x="158" y="78"/>
                      </a:lnTo>
                      <a:lnTo>
                        <a:pt x="150" y="69"/>
                      </a:lnTo>
                      <a:lnTo>
                        <a:pt x="142" y="61"/>
                      </a:lnTo>
                      <a:lnTo>
                        <a:pt x="132" y="54"/>
                      </a:lnTo>
                      <a:lnTo>
                        <a:pt x="132" y="54"/>
                      </a:lnTo>
                      <a:lnTo>
                        <a:pt x="125" y="51"/>
                      </a:lnTo>
                      <a:lnTo>
                        <a:pt x="118" y="49"/>
                      </a:lnTo>
                      <a:lnTo>
                        <a:pt x="111" y="49"/>
                      </a:lnTo>
                      <a:lnTo>
                        <a:pt x="104" y="49"/>
                      </a:lnTo>
                      <a:lnTo>
                        <a:pt x="96" y="51"/>
                      </a:lnTo>
                      <a:lnTo>
                        <a:pt x="89" y="53"/>
                      </a:lnTo>
                      <a:lnTo>
                        <a:pt x="75" y="58"/>
                      </a:lnTo>
                      <a:lnTo>
                        <a:pt x="75" y="58"/>
                      </a:lnTo>
                      <a:lnTo>
                        <a:pt x="61" y="62"/>
                      </a:lnTo>
                      <a:lnTo>
                        <a:pt x="48" y="68"/>
                      </a:lnTo>
                      <a:lnTo>
                        <a:pt x="35" y="74"/>
                      </a:lnTo>
                      <a:lnTo>
                        <a:pt x="24" y="83"/>
                      </a:lnTo>
                      <a:lnTo>
                        <a:pt x="18" y="88"/>
                      </a:lnTo>
                      <a:lnTo>
                        <a:pt x="14" y="93"/>
                      </a:lnTo>
                      <a:lnTo>
                        <a:pt x="9" y="98"/>
                      </a:lnTo>
                      <a:lnTo>
                        <a:pt x="6" y="104"/>
                      </a:lnTo>
                      <a:lnTo>
                        <a:pt x="3" y="110"/>
                      </a:lnTo>
                      <a:lnTo>
                        <a:pt x="1" y="116"/>
                      </a:lnTo>
                      <a:lnTo>
                        <a:pt x="0" y="123"/>
                      </a:lnTo>
                      <a:lnTo>
                        <a:pt x="0" y="130"/>
                      </a:lnTo>
                      <a:lnTo>
                        <a:pt x="0" y="130"/>
                      </a:lnTo>
                      <a:lnTo>
                        <a:pt x="2" y="136"/>
                      </a:lnTo>
                      <a:lnTo>
                        <a:pt x="4" y="142"/>
                      </a:lnTo>
                      <a:lnTo>
                        <a:pt x="7" y="148"/>
                      </a:lnTo>
                      <a:lnTo>
                        <a:pt x="11" y="153"/>
                      </a:lnTo>
                      <a:lnTo>
                        <a:pt x="15" y="156"/>
                      </a:lnTo>
                      <a:lnTo>
                        <a:pt x="21" y="159"/>
                      </a:lnTo>
                      <a:lnTo>
                        <a:pt x="27" y="160"/>
                      </a:lnTo>
                      <a:lnTo>
                        <a:pt x="34" y="160"/>
                      </a:lnTo>
                      <a:lnTo>
                        <a:pt x="34" y="160"/>
                      </a:lnTo>
                      <a:lnTo>
                        <a:pt x="41" y="159"/>
                      </a:lnTo>
                      <a:lnTo>
                        <a:pt x="49" y="157"/>
                      </a:lnTo>
                      <a:lnTo>
                        <a:pt x="63" y="151"/>
                      </a:lnTo>
                      <a:lnTo>
                        <a:pt x="63" y="151"/>
                      </a:lnTo>
                      <a:lnTo>
                        <a:pt x="76" y="142"/>
                      </a:lnTo>
                      <a:lnTo>
                        <a:pt x="82" y="139"/>
                      </a:lnTo>
                      <a:lnTo>
                        <a:pt x="88" y="137"/>
                      </a:lnTo>
                      <a:lnTo>
                        <a:pt x="88" y="137"/>
                      </a:lnTo>
                      <a:lnTo>
                        <a:pt x="101" y="150"/>
                      </a:lnTo>
                      <a:lnTo>
                        <a:pt x="114" y="163"/>
                      </a:lnTo>
                      <a:lnTo>
                        <a:pt x="127" y="179"/>
                      </a:lnTo>
                      <a:lnTo>
                        <a:pt x="140" y="197"/>
                      </a:lnTo>
                      <a:lnTo>
                        <a:pt x="151" y="216"/>
                      </a:lnTo>
                      <a:lnTo>
                        <a:pt x="161" y="235"/>
                      </a:lnTo>
                      <a:lnTo>
                        <a:pt x="169" y="254"/>
                      </a:lnTo>
                      <a:lnTo>
                        <a:pt x="175" y="272"/>
                      </a:lnTo>
                      <a:lnTo>
                        <a:pt x="175" y="272"/>
                      </a:lnTo>
                      <a:lnTo>
                        <a:pt x="168" y="279"/>
                      </a:lnTo>
                      <a:lnTo>
                        <a:pt x="162" y="287"/>
                      </a:lnTo>
                      <a:lnTo>
                        <a:pt x="156" y="296"/>
                      </a:lnTo>
                      <a:lnTo>
                        <a:pt x="150" y="304"/>
                      </a:lnTo>
                      <a:lnTo>
                        <a:pt x="140" y="323"/>
                      </a:lnTo>
                      <a:lnTo>
                        <a:pt x="130" y="345"/>
                      </a:lnTo>
                      <a:lnTo>
                        <a:pt x="123" y="368"/>
                      </a:lnTo>
                      <a:lnTo>
                        <a:pt x="118" y="393"/>
                      </a:lnTo>
                      <a:lnTo>
                        <a:pt x="115" y="419"/>
                      </a:lnTo>
                      <a:lnTo>
                        <a:pt x="114" y="446"/>
                      </a:lnTo>
                      <a:lnTo>
                        <a:pt x="114" y="446"/>
                      </a:lnTo>
                      <a:lnTo>
                        <a:pt x="115" y="466"/>
                      </a:lnTo>
                      <a:lnTo>
                        <a:pt x="117" y="487"/>
                      </a:lnTo>
                      <a:lnTo>
                        <a:pt x="120" y="506"/>
                      </a:lnTo>
                      <a:lnTo>
                        <a:pt x="124" y="525"/>
                      </a:lnTo>
                      <a:lnTo>
                        <a:pt x="130" y="542"/>
                      </a:lnTo>
                      <a:lnTo>
                        <a:pt x="138" y="560"/>
                      </a:lnTo>
                      <a:lnTo>
                        <a:pt x="145" y="575"/>
                      </a:lnTo>
                      <a:lnTo>
                        <a:pt x="153" y="589"/>
                      </a:lnTo>
                      <a:lnTo>
                        <a:pt x="163" y="602"/>
                      </a:lnTo>
                      <a:lnTo>
                        <a:pt x="173" y="613"/>
                      </a:lnTo>
                      <a:lnTo>
                        <a:pt x="183" y="624"/>
                      </a:lnTo>
                      <a:lnTo>
                        <a:pt x="195" y="633"/>
                      </a:lnTo>
                      <a:lnTo>
                        <a:pt x="207" y="639"/>
                      </a:lnTo>
                      <a:lnTo>
                        <a:pt x="220" y="644"/>
                      </a:lnTo>
                      <a:lnTo>
                        <a:pt x="233" y="647"/>
                      </a:lnTo>
                      <a:lnTo>
                        <a:pt x="246" y="648"/>
                      </a:lnTo>
                      <a:lnTo>
                        <a:pt x="246" y="648"/>
                      </a:lnTo>
                      <a:lnTo>
                        <a:pt x="259" y="647"/>
                      </a:lnTo>
                      <a:lnTo>
                        <a:pt x="273" y="644"/>
                      </a:lnTo>
                      <a:lnTo>
                        <a:pt x="285" y="639"/>
                      </a:lnTo>
                      <a:lnTo>
                        <a:pt x="297" y="632"/>
                      </a:lnTo>
                      <a:lnTo>
                        <a:pt x="308" y="623"/>
                      </a:lnTo>
                      <a:lnTo>
                        <a:pt x="318" y="612"/>
                      </a:lnTo>
                      <a:lnTo>
                        <a:pt x="328" y="601"/>
                      </a:lnTo>
                      <a:lnTo>
                        <a:pt x="338" y="588"/>
                      </a:lnTo>
                      <a:lnTo>
                        <a:pt x="346" y="574"/>
                      </a:lnTo>
                      <a:lnTo>
                        <a:pt x="354" y="558"/>
                      </a:lnTo>
                      <a:lnTo>
                        <a:pt x="360" y="541"/>
                      </a:lnTo>
                      <a:lnTo>
                        <a:pt x="365" y="523"/>
                      </a:lnTo>
                      <a:lnTo>
                        <a:pt x="369" y="505"/>
                      </a:lnTo>
                      <a:lnTo>
                        <a:pt x="372" y="486"/>
                      </a:lnTo>
                      <a:lnTo>
                        <a:pt x="374" y="465"/>
                      </a:lnTo>
                      <a:lnTo>
                        <a:pt x="375" y="444"/>
                      </a:lnTo>
                      <a:lnTo>
                        <a:pt x="375" y="444"/>
                      </a:lnTo>
                      <a:lnTo>
                        <a:pt x="373" y="417"/>
                      </a:lnTo>
                      <a:lnTo>
                        <a:pt x="370" y="390"/>
                      </a:lnTo>
                      <a:lnTo>
                        <a:pt x="364" y="366"/>
                      </a:lnTo>
                      <a:lnTo>
                        <a:pt x="357" y="342"/>
                      </a:lnTo>
                      <a:lnTo>
                        <a:pt x="347" y="321"/>
                      </a:lnTo>
                      <a:lnTo>
                        <a:pt x="337" y="302"/>
                      </a:lnTo>
                      <a:lnTo>
                        <a:pt x="330" y="293"/>
                      </a:lnTo>
                      <a:lnTo>
                        <a:pt x="323" y="285"/>
                      </a:lnTo>
                      <a:lnTo>
                        <a:pt x="317" y="276"/>
                      </a:lnTo>
                      <a:lnTo>
                        <a:pt x="310" y="270"/>
                      </a:lnTo>
                      <a:lnTo>
                        <a:pt x="310" y="270"/>
                      </a:lnTo>
                      <a:lnTo>
                        <a:pt x="317" y="245"/>
                      </a:lnTo>
                      <a:lnTo>
                        <a:pt x="325" y="217"/>
                      </a:lnTo>
                      <a:lnTo>
                        <a:pt x="336" y="188"/>
                      </a:lnTo>
                      <a:lnTo>
                        <a:pt x="342" y="174"/>
                      </a:lnTo>
                      <a:lnTo>
                        <a:pt x="348" y="161"/>
                      </a:lnTo>
                      <a:lnTo>
                        <a:pt x="354" y="148"/>
                      </a:lnTo>
                      <a:lnTo>
                        <a:pt x="362" y="136"/>
                      </a:lnTo>
                      <a:lnTo>
                        <a:pt x="369" y="126"/>
                      </a:lnTo>
                      <a:lnTo>
                        <a:pt x="378" y="117"/>
                      </a:lnTo>
                      <a:lnTo>
                        <a:pt x="387" y="111"/>
                      </a:lnTo>
                      <a:lnTo>
                        <a:pt x="397" y="106"/>
                      </a:lnTo>
                      <a:lnTo>
                        <a:pt x="403" y="105"/>
                      </a:lnTo>
                      <a:lnTo>
                        <a:pt x="408" y="104"/>
                      </a:lnTo>
                      <a:lnTo>
                        <a:pt x="414" y="104"/>
                      </a:lnTo>
                      <a:lnTo>
                        <a:pt x="420" y="105"/>
                      </a:lnTo>
                      <a:lnTo>
                        <a:pt x="420" y="105"/>
                      </a:lnTo>
                      <a:lnTo>
                        <a:pt x="426" y="107"/>
                      </a:lnTo>
                      <a:lnTo>
                        <a:pt x="432" y="110"/>
                      </a:lnTo>
                      <a:lnTo>
                        <a:pt x="439" y="114"/>
                      </a:lnTo>
                      <a:lnTo>
                        <a:pt x="446" y="116"/>
                      </a:lnTo>
                      <a:lnTo>
                        <a:pt x="446" y="116"/>
                      </a:lnTo>
                      <a:lnTo>
                        <a:pt x="452" y="117"/>
                      </a:lnTo>
                      <a:lnTo>
                        <a:pt x="458" y="117"/>
                      </a:lnTo>
                      <a:lnTo>
                        <a:pt x="465" y="117"/>
                      </a:lnTo>
                      <a:lnTo>
                        <a:pt x="472" y="115"/>
                      </a:lnTo>
                      <a:lnTo>
                        <a:pt x="478" y="114"/>
                      </a:lnTo>
                      <a:lnTo>
                        <a:pt x="483" y="111"/>
                      </a:lnTo>
                      <a:lnTo>
                        <a:pt x="489" y="108"/>
                      </a:lnTo>
                      <a:lnTo>
                        <a:pt x="494" y="103"/>
                      </a:lnTo>
                      <a:lnTo>
                        <a:pt x="494" y="103"/>
                      </a:lnTo>
                      <a:lnTo>
                        <a:pt x="498" y="99"/>
                      </a:lnTo>
                      <a:lnTo>
                        <a:pt x="501" y="94"/>
                      </a:lnTo>
                      <a:lnTo>
                        <a:pt x="504" y="88"/>
                      </a:lnTo>
                      <a:lnTo>
                        <a:pt x="504" y="85"/>
                      </a:lnTo>
                      <a:lnTo>
                        <a:pt x="504" y="81"/>
                      </a:lnTo>
                      <a:lnTo>
                        <a:pt x="504" y="81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2" name="Freeform 39"/>
                <p:cNvSpPr/>
                <p:nvPr/>
              </p:nvSpPr>
              <p:spPr bwMode="auto">
                <a:xfrm>
                  <a:off x="8756217" y="2877244"/>
                  <a:ext cx="22225" cy="23812"/>
                </a:xfrm>
                <a:custGeom>
                  <a:avLst/>
                  <a:gdLst>
                    <a:gd name="T0" fmla="*/ 28 w 28"/>
                    <a:gd name="T1" fmla="*/ 16 h 28"/>
                    <a:gd name="T2" fmla="*/ 28 w 28"/>
                    <a:gd name="T3" fmla="*/ 16 h 28"/>
                    <a:gd name="T4" fmla="*/ 26 w 28"/>
                    <a:gd name="T5" fmla="*/ 21 h 28"/>
                    <a:gd name="T6" fmla="*/ 23 w 28"/>
                    <a:gd name="T7" fmla="*/ 25 h 28"/>
                    <a:gd name="T8" fmla="*/ 18 w 28"/>
                    <a:gd name="T9" fmla="*/ 28 h 28"/>
                    <a:gd name="T10" fmla="*/ 12 w 28"/>
                    <a:gd name="T11" fmla="*/ 28 h 28"/>
                    <a:gd name="T12" fmla="*/ 12 w 28"/>
                    <a:gd name="T13" fmla="*/ 28 h 28"/>
                    <a:gd name="T14" fmla="*/ 7 w 28"/>
                    <a:gd name="T15" fmla="*/ 26 h 28"/>
                    <a:gd name="T16" fmla="*/ 3 w 28"/>
                    <a:gd name="T17" fmla="*/ 23 h 28"/>
                    <a:gd name="T18" fmla="*/ 1 w 28"/>
                    <a:gd name="T19" fmla="*/ 18 h 28"/>
                    <a:gd name="T20" fmla="*/ 0 w 28"/>
                    <a:gd name="T21" fmla="*/ 12 h 28"/>
                    <a:gd name="T22" fmla="*/ 0 w 28"/>
                    <a:gd name="T23" fmla="*/ 12 h 28"/>
                    <a:gd name="T24" fmla="*/ 2 w 28"/>
                    <a:gd name="T25" fmla="*/ 7 h 28"/>
                    <a:gd name="T26" fmla="*/ 6 w 28"/>
                    <a:gd name="T27" fmla="*/ 3 h 28"/>
                    <a:gd name="T28" fmla="*/ 11 w 28"/>
                    <a:gd name="T29" fmla="*/ 0 h 28"/>
                    <a:gd name="T30" fmla="*/ 16 w 28"/>
                    <a:gd name="T31" fmla="*/ 0 h 28"/>
                    <a:gd name="T32" fmla="*/ 16 w 28"/>
                    <a:gd name="T33" fmla="*/ 0 h 28"/>
                    <a:gd name="T34" fmla="*/ 21 w 28"/>
                    <a:gd name="T35" fmla="*/ 2 h 28"/>
                    <a:gd name="T36" fmla="*/ 25 w 28"/>
                    <a:gd name="T37" fmla="*/ 6 h 28"/>
                    <a:gd name="T38" fmla="*/ 28 w 28"/>
                    <a:gd name="T39" fmla="*/ 10 h 28"/>
                    <a:gd name="T40" fmla="*/ 28 w 28"/>
                    <a:gd name="T41" fmla="*/ 16 h 28"/>
                    <a:gd name="T42" fmla="*/ 28 w 28"/>
                    <a:gd name="T43" fmla="*/ 1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28">
                      <a:moveTo>
                        <a:pt x="28" y="16"/>
                      </a:moveTo>
                      <a:lnTo>
                        <a:pt x="28" y="16"/>
                      </a:lnTo>
                      <a:lnTo>
                        <a:pt x="26" y="21"/>
                      </a:lnTo>
                      <a:lnTo>
                        <a:pt x="23" y="25"/>
                      </a:lnTo>
                      <a:lnTo>
                        <a:pt x="18" y="2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7" y="26"/>
                      </a:lnTo>
                      <a:lnTo>
                        <a:pt x="3" y="23"/>
                      </a:lnTo>
                      <a:lnTo>
                        <a:pt x="1" y="1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1" y="2"/>
                      </a:lnTo>
                      <a:lnTo>
                        <a:pt x="25" y="6"/>
                      </a:lnTo>
                      <a:lnTo>
                        <a:pt x="28" y="10"/>
                      </a:lnTo>
                      <a:lnTo>
                        <a:pt x="28" y="16"/>
                      </a:lnTo>
                      <a:lnTo>
                        <a:pt x="28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3" name="Freeform 40"/>
                <p:cNvSpPr/>
                <p:nvPr/>
              </p:nvSpPr>
              <p:spPr bwMode="auto">
                <a:xfrm>
                  <a:off x="8689542" y="2878832"/>
                  <a:ext cx="23812" cy="23812"/>
                </a:xfrm>
                <a:custGeom>
                  <a:avLst/>
                  <a:gdLst>
                    <a:gd name="T0" fmla="*/ 31 w 31"/>
                    <a:gd name="T1" fmla="*/ 16 h 29"/>
                    <a:gd name="T2" fmla="*/ 31 w 31"/>
                    <a:gd name="T3" fmla="*/ 16 h 29"/>
                    <a:gd name="T4" fmla="*/ 30 w 31"/>
                    <a:gd name="T5" fmla="*/ 19 h 29"/>
                    <a:gd name="T6" fmla="*/ 29 w 31"/>
                    <a:gd name="T7" fmla="*/ 22 h 29"/>
                    <a:gd name="T8" fmla="*/ 25 w 31"/>
                    <a:gd name="T9" fmla="*/ 26 h 29"/>
                    <a:gd name="T10" fmla="*/ 20 w 31"/>
                    <a:gd name="T11" fmla="*/ 29 h 29"/>
                    <a:gd name="T12" fmla="*/ 17 w 31"/>
                    <a:gd name="T13" fmla="*/ 29 h 29"/>
                    <a:gd name="T14" fmla="*/ 13 w 31"/>
                    <a:gd name="T15" fmla="*/ 29 h 29"/>
                    <a:gd name="T16" fmla="*/ 13 w 31"/>
                    <a:gd name="T17" fmla="*/ 29 h 29"/>
                    <a:gd name="T18" fmla="*/ 10 w 31"/>
                    <a:gd name="T19" fmla="*/ 29 h 29"/>
                    <a:gd name="T20" fmla="*/ 7 w 31"/>
                    <a:gd name="T21" fmla="*/ 27 h 29"/>
                    <a:gd name="T22" fmla="*/ 3 w 31"/>
                    <a:gd name="T23" fmla="*/ 24 h 29"/>
                    <a:gd name="T24" fmla="*/ 0 w 31"/>
                    <a:gd name="T25" fmla="*/ 18 h 29"/>
                    <a:gd name="T26" fmla="*/ 0 w 31"/>
                    <a:gd name="T27" fmla="*/ 16 h 29"/>
                    <a:gd name="T28" fmla="*/ 0 w 31"/>
                    <a:gd name="T29" fmla="*/ 13 h 29"/>
                    <a:gd name="T30" fmla="*/ 0 w 31"/>
                    <a:gd name="T31" fmla="*/ 13 h 29"/>
                    <a:gd name="T32" fmla="*/ 1 w 31"/>
                    <a:gd name="T33" fmla="*/ 10 h 29"/>
                    <a:gd name="T34" fmla="*/ 2 w 31"/>
                    <a:gd name="T35" fmla="*/ 7 h 29"/>
                    <a:gd name="T36" fmla="*/ 6 w 31"/>
                    <a:gd name="T37" fmla="*/ 3 h 29"/>
                    <a:gd name="T38" fmla="*/ 11 w 31"/>
                    <a:gd name="T39" fmla="*/ 0 h 29"/>
                    <a:gd name="T40" fmla="*/ 14 w 31"/>
                    <a:gd name="T41" fmla="*/ 0 h 29"/>
                    <a:gd name="T42" fmla="*/ 18 w 31"/>
                    <a:gd name="T43" fmla="*/ 0 h 29"/>
                    <a:gd name="T44" fmla="*/ 18 w 31"/>
                    <a:gd name="T45" fmla="*/ 0 h 29"/>
                    <a:gd name="T46" fmla="*/ 21 w 31"/>
                    <a:gd name="T47" fmla="*/ 0 h 29"/>
                    <a:gd name="T48" fmla="*/ 24 w 31"/>
                    <a:gd name="T49" fmla="*/ 2 h 29"/>
                    <a:gd name="T50" fmla="*/ 28 w 31"/>
                    <a:gd name="T51" fmla="*/ 5 h 29"/>
                    <a:gd name="T52" fmla="*/ 30 w 31"/>
                    <a:gd name="T53" fmla="*/ 11 h 29"/>
                    <a:gd name="T54" fmla="*/ 31 w 31"/>
                    <a:gd name="T55" fmla="*/ 13 h 29"/>
                    <a:gd name="T56" fmla="*/ 31 w 31"/>
                    <a:gd name="T57" fmla="*/ 16 h 29"/>
                    <a:gd name="T58" fmla="*/ 31 w 31"/>
                    <a:gd name="T59" fmla="*/ 1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1" h="29">
                      <a:moveTo>
                        <a:pt x="31" y="16"/>
                      </a:moveTo>
                      <a:lnTo>
                        <a:pt x="31" y="16"/>
                      </a:lnTo>
                      <a:lnTo>
                        <a:pt x="30" y="19"/>
                      </a:lnTo>
                      <a:lnTo>
                        <a:pt x="29" y="22"/>
                      </a:lnTo>
                      <a:lnTo>
                        <a:pt x="25" y="26"/>
                      </a:lnTo>
                      <a:lnTo>
                        <a:pt x="20" y="29"/>
                      </a:lnTo>
                      <a:lnTo>
                        <a:pt x="17" y="29"/>
                      </a:lnTo>
                      <a:lnTo>
                        <a:pt x="13" y="29"/>
                      </a:lnTo>
                      <a:lnTo>
                        <a:pt x="13" y="29"/>
                      </a:lnTo>
                      <a:lnTo>
                        <a:pt x="10" y="29"/>
                      </a:lnTo>
                      <a:lnTo>
                        <a:pt x="7" y="27"/>
                      </a:lnTo>
                      <a:lnTo>
                        <a:pt x="3" y="24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" y="10"/>
                      </a:lnTo>
                      <a:lnTo>
                        <a:pt x="2" y="7"/>
                      </a:lnTo>
                      <a:lnTo>
                        <a:pt x="6" y="3"/>
                      </a:lnTo>
                      <a:lnTo>
                        <a:pt x="11" y="0"/>
                      </a:lnTo>
                      <a:lnTo>
                        <a:pt x="14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1" y="0"/>
                      </a:lnTo>
                      <a:lnTo>
                        <a:pt x="24" y="2"/>
                      </a:lnTo>
                      <a:lnTo>
                        <a:pt x="28" y="5"/>
                      </a:lnTo>
                      <a:lnTo>
                        <a:pt x="30" y="11"/>
                      </a:lnTo>
                      <a:lnTo>
                        <a:pt x="31" y="13"/>
                      </a:lnTo>
                      <a:lnTo>
                        <a:pt x="31" y="16"/>
                      </a:lnTo>
                      <a:lnTo>
                        <a:pt x="31" y="16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4" name="Freeform 41"/>
                <p:cNvSpPr/>
                <p:nvPr/>
              </p:nvSpPr>
              <p:spPr bwMode="auto">
                <a:xfrm>
                  <a:off x="8713354" y="2926457"/>
                  <a:ext cx="44450" cy="44450"/>
                </a:xfrm>
                <a:custGeom>
                  <a:avLst/>
                  <a:gdLst>
                    <a:gd name="T0" fmla="*/ 55 w 55"/>
                    <a:gd name="T1" fmla="*/ 20 h 56"/>
                    <a:gd name="T2" fmla="*/ 55 w 55"/>
                    <a:gd name="T3" fmla="*/ 20 h 56"/>
                    <a:gd name="T4" fmla="*/ 55 w 55"/>
                    <a:gd name="T5" fmla="*/ 24 h 56"/>
                    <a:gd name="T6" fmla="*/ 54 w 55"/>
                    <a:gd name="T7" fmla="*/ 27 h 56"/>
                    <a:gd name="T8" fmla="*/ 51 w 55"/>
                    <a:gd name="T9" fmla="*/ 33 h 56"/>
                    <a:gd name="T10" fmla="*/ 46 w 55"/>
                    <a:gd name="T11" fmla="*/ 38 h 56"/>
                    <a:gd name="T12" fmla="*/ 40 w 55"/>
                    <a:gd name="T13" fmla="*/ 43 h 56"/>
                    <a:gd name="T14" fmla="*/ 30 w 55"/>
                    <a:gd name="T15" fmla="*/ 50 h 56"/>
                    <a:gd name="T16" fmla="*/ 25 w 55"/>
                    <a:gd name="T17" fmla="*/ 53 h 56"/>
                    <a:gd name="T18" fmla="*/ 23 w 55"/>
                    <a:gd name="T19" fmla="*/ 56 h 56"/>
                    <a:gd name="T20" fmla="*/ 23 w 55"/>
                    <a:gd name="T21" fmla="*/ 56 h 56"/>
                    <a:gd name="T22" fmla="*/ 20 w 55"/>
                    <a:gd name="T23" fmla="*/ 53 h 56"/>
                    <a:gd name="T24" fmla="*/ 17 w 55"/>
                    <a:gd name="T25" fmla="*/ 49 h 56"/>
                    <a:gd name="T26" fmla="*/ 8 w 55"/>
                    <a:gd name="T27" fmla="*/ 39 h 56"/>
                    <a:gd name="T28" fmla="*/ 4 w 55"/>
                    <a:gd name="T29" fmla="*/ 33 h 56"/>
                    <a:gd name="T30" fmla="*/ 1 w 55"/>
                    <a:gd name="T31" fmla="*/ 27 h 56"/>
                    <a:gd name="T32" fmla="*/ 0 w 55"/>
                    <a:gd name="T33" fmla="*/ 21 h 56"/>
                    <a:gd name="T34" fmla="*/ 0 w 55"/>
                    <a:gd name="T35" fmla="*/ 17 h 56"/>
                    <a:gd name="T36" fmla="*/ 0 w 55"/>
                    <a:gd name="T37" fmla="*/ 14 h 56"/>
                    <a:gd name="T38" fmla="*/ 0 w 55"/>
                    <a:gd name="T39" fmla="*/ 14 h 56"/>
                    <a:gd name="T40" fmla="*/ 2 w 55"/>
                    <a:gd name="T41" fmla="*/ 10 h 56"/>
                    <a:gd name="T42" fmla="*/ 5 w 55"/>
                    <a:gd name="T43" fmla="*/ 6 h 56"/>
                    <a:gd name="T44" fmla="*/ 8 w 55"/>
                    <a:gd name="T45" fmla="*/ 3 h 56"/>
                    <a:gd name="T46" fmla="*/ 12 w 55"/>
                    <a:gd name="T47" fmla="*/ 1 h 56"/>
                    <a:gd name="T48" fmla="*/ 17 w 55"/>
                    <a:gd name="T49" fmla="*/ 0 h 56"/>
                    <a:gd name="T50" fmla="*/ 21 w 55"/>
                    <a:gd name="T51" fmla="*/ 0 h 56"/>
                    <a:gd name="T52" fmla="*/ 25 w 55"/>
                    <a:gd name="T53" fmla="*/ 1 h 56"/>
                    <a:gd name="T54" fmla="*/ 29 w 55"/>
                    <a:gd name="T55" fmla="*/ 3 h 56"/>
                    <a:gd name="T56" fmla="*/ 29 w 55"/>
                    <a:gd name="T57" fmla="*/ 3 h 56"/>
                    <a:gd name="T58" fmla="*/ 33 w 55"/>
                    <a:gd name="T59" fmla="*/ 2 h 56"/>
                    <a:gd name="T60" fmla="*/ 37 w 55"/>
                    <a:gd name="T61" fmla="*/ 2 h 56"/>
                    <a:gd name="T62" fmla="*/ 41 w 55"/>
                    <a:gd name="T63" fmla="*/ 3 h 56"/>
                    <a:gd name="T64" fmla="*/ 45 w 55"/>
                    <a:gd name="T65" fmla="*/ 5 h 56"/>
                    <a:gd name="T66" fmla="*/ 49 w 55"/>
                    <a:gd name="T67" fmla="*/ 8 h 56"/>
                    <a:gd name="T68" fmla="*/ 52 w 55"/>
                    <a:gd name="T69" fmla="*/ 12 h 56"/>
                    <a:gd name="T70" fmla="*/ 54 w 55"/>
                    <a:gd name="T71" fmla="*/ 16 h 56"/>
                    <a:gd name="T72" fmla="*/ 55 w 55"/>
                    <a:gd name="T73" fmla="*/ 20 h 56"/>
                    <a:gd name="T74" fmla="*/ 55 w 55"/>
                    <a:gd name="T75" fmla="*/ 2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5" h="56">
                      <a:moveTo>
                        <a:pt x="55" y="20"/>
                      </a:moveTo>
                      <a:lnTo>
                        <a:pt x="55" y="20"/>
                      </a:lnTo>
                      <a:lnTo>
                        <a:pt x="55" y="24"/>
                      </a:lnTo>
                      <a:lnTo>
                        <a:pt x="54" y="27"/>
                      </a:lnTo>
                      <a:lnTo>
                        <a:pt x="51" y="33"/>
                      </a:lnTo>
                      <a:lnTo>
                        <a:pt x="46" y="38"/>
                      </a:lnTo>
                      <a:lnTo>
                        <a:pt x="40" y="43"/>
                      </a:lnTo>
                      <a:lnTo>
                        <a:pt x="30" y="50"/>
                      </a:lnTo>
                      <a:lnTo>
                        <a:pt x="25" y="53"/>
                      </a:lnTo>
                      <a:lnTo>
                        <a:pt x="23" y="56"/>
                      </a:lnTo>
                      <a:lnTo>
                        <a:pt x="23" y="56"/>
                      </a:lnTo>
                      <a:lnTo>
                        <a:pt x="20" y="53"/>
                      </a:lnTo>
                      <a:lnTo>
                        <a:pt x="17" y="49"/>
                      </a:lnTo>
                      <a:lnTo>
                        <a:pt x="8" y="39"/>
                      </a:lnTo>
                      <a:lnTo>
                        <a:pt x="4" y="33"/>
                      </a:lnTo>
                      <a:lnTo>
                        <a:pt x="1" y="27"/>
                      </a:lnTo>
                      <a:lnTo>
                        <a:pt x="0" y="21"/>
                      </a:lnTo>
                      <a:lnTo>
                        <a:pt x="0" y="17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5" y="6"/>
                      </a:lnTo>
                      <a:lnTo>
                        <a:pt x="8" y="3"/>
                      </a:lnTo>
                      <a:lnTo>
                        <a:pt x="12" y="1"/>
                      </a:lnTo>
                      <a:lnTo>
                        <a:pt x="17" y="0"/>
                      </a:lnTo>
                      <a:lnTo>
                        <a:pt x="21" y="0"/>
                      </a:lnTo>
                      <a:lnTo>
                        <a:pt x="25" y="1"/>
                      </a:lnTo>
                      <a:lnTo>
                        <a:pt x="29" y="3"/>
                      </a:lnTo>
                      <a:lnTo>
                        <a:pt x="29" y="3"/>
                      </a:lnTo>
                      <a:lnTo>
                        <a:pt x="33" y="2"/>
                      </a:lnTo>
                      <a:lnTo>
                        <a:pt x="37" y="2"/>
                      </a:lnTo>
                      <a:lnTo>
                        <a:pt x="41" y="3"/>
                      </a:lnTo>
                      <a:lnTo>
                        <a:pt x="45" y="5"/>
                      </a:lnTo>
                      <a:lnTo>
                        <a:pt x="49" y="8"/>
                      </a:lnTo>
                      <a:lnTo>
                        <a:pt x="52" y="12"/>
                      </a:lnTo>
                      <a:lnTo>
                        <a:pt x="54" y="16"/>
                      </a:lnTo>
                      <a:lnTo>
                        <a:pt x="55" y="20"/>
                      </a:lnTo>
                      <a:lnTo>
                        <a:pt x="55" y="2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5" name="Freeform 42"/>
                <p:cNvSpPr/>
                <p:nvPr/>
              </p:nvSpPr>
              <p:spPr bwMode="auto">
                <a:xfrm>
                  <a:off x="8765742" y="2880419"/>
                  <a:ext cx="11112" cy="11112"/>
                </a:xfrm>
                <a:custGeom>
                  <a:avLst/>
                  <a:gdLst>
                    <a:gd name="T0" fmla="*/ 13 w 14"/>
                    <a:gd name="T1" fmla="*/ 4 h 14"/>
                    <a:gd name="T2" fmla="*/ 13 w 14"/>
                    <a:gd name="T3" fmla="*/ 4 h 14"/>
                    <a:gd name="T4" fmla="*/ 14 w 14"/>
                    <a:gd name="T5" fmla="*/ 7 h 14"/>
                    <a:gd name="T6" fmla="*/ 13 w 14"/>
                    <a:gd name="T7" fmla="*/ 10 h 14"/>
                    <a:gd name="T8" fmla="*/ 12 w 14"/>
                    <a:gd name="T9" fmla="*/ 12 h 14"/>
                    <a:gd name="T10" fmla="*/ 10 w 14"/>
                    <a:gd name="T11" fmla="*/ 13 h 14"/>
                    <a:gd name="T12" fmla="*/ 10 w 14"/>
                    <a:gd name="T13" fmla="*/ 13 h 14"/>
                    <a:gd name="T14" fmla="*/ 7 w 14"/>
                    <a:gd name="T15" fmla="*/ 14 h 14"/>
                    <a:gd name="T16" fmla="*/ 5 w 14"/>
                    <a:gd name="T17" fmla="*/ 13 h 14"/>
                    <a:gd name="T18" fmla="*/ 2 w 14"/>
                    <a:gd name="T19" fmla="*/ 12 h 14"/>
                    <a:gd name="T20" fmla="*/ 1 w 14"/>
                    <a:gd name="T21" fmla="*/ 9 h 14"/>
                    <a:gd name="T22" fmla="*/ 1 w 14"/>
                    <a:gd name="T23" fmla="*/ 9 h 14"/>
                    <a:gd name="T24" fmla="*/ 0 w 14"/>
                    <a:gd name="T25" fmla="*/ 7 h 14"/>
                    <a:gd name="T26" fmla="*/ 1 w 14"/>
                    <a:gd name="T27" fmla="*/ 4 h 14"/>
                    <a:gd name="T28" fmla="*/ 2 w 14"/>
                    <a:gd name="T29" fmla="*/ 2 h 14"/>
                    <a:gd name="T30" fmla="*/ 5 w 14"/>
                    <a:gd name="T31" fmla="*/ 1 h 14"/>
                    <a:gd name="T32" fmla="*/ 5 w 14"/>
                    <a:gd name="T33" fmla="*/ 1 h 14"/>
                    <a:gd name="T34" fmla="*/ 7 w 14"/>
                    <a:gd name="T35" fmla="*/ 0 h 14"/>
                    <a:gd name="T36" fmla="*/ 10 w 14"/>
                    <a:gd name="T37" fmla="*/ 1 h 14"/>
                    <a:gd name="T38" fmla="*/ 12 w 14"/>
                    <a:gd name="T39" fmla="*/ 2 h 14"/>
                    <a:gd name="T40" fmla="*/ 13 w 14"/>
                    <a:gd name="T41" fmla="*/ 4 h 14"/>
                    <a:gd name="T42" fmla="*/ 13 w 14"/>
                    <a:gd name="T43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4" h="14">
                      <a:moveTo>
                        <a:pt x="13" y="4"/>
                      </a:moveTo>
                      <a:lnTo>
                        <a:pt x="13" y="4"/>
                      </a:lnTo>
                      <a:lnTo>
                        <a:pt x="14" y="7"/>
                      </a:lnTo>
                      <a:lnTo>
                        <a:pt x="13" y="10"/>
                      </a:lnTo>
                      <a:lnTo>
                        <a:pt x="12" y="12"/>
                      </a:lnTo>
                      <a:lnTo>
                        <a:pt x="10" y="13"/>
                      </a:lnTo>
                      <a:lnTo>
                        <a:pt x="10" y="13"/>
                      </a:lnTo>
                      <a:lnTo>
                        <a:pt x="7" y="14"/>
                      </a:lnTo>
                      <a:lnTo>
                        <a:pt x="5" y="13"/>
                      </a:lnTo>
                      <a:lnTo>
                        <a:pt x="2" y="12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0" y="7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10" y="1"/>
                      </a:lnTo>
                      <a:lnTo>
                        <a:pt x="12" y="2"/>
                      </a:lnTo>
                      <a:lnTo>
                        <a:pt x="13" y="4"/>
                      </a:lnTo>
                      <a:lnTo>
                        <a:pt x="13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6" name="Freeform 43"/>
                <p:cNvSpPr/>
                <p:nvPr/>
              </p:nvSpPr>
              <p:spPr bwMode="auto">
                <a:xfrm>
                  <a:off x="8689542" y="2880419"/>
                  <a:ext cx="12700" cy="11112"/>
                </a:xfrm>
                <a:custGeom>
                  <a:avLst/>
                  <a:gdLst>
                    <a:gd name="T0" fmla="*/ 15 w 16"/>
                    <a:gd name="T1" fmla="*/ 5 h 15"/>
                    <a:gd name="T2" fmla="*/ 15 w 16"/>
                    <a:gd name="T3" fmla="*/ 5 h 15"/>
                    <a:gd name="T4" fmla="*/ 16 w 16"/>
                    <a:gd name="T5" fmla="*/ 8 h 15"/>
                    <a:gd name="T6" fmla="*/ 15 w 16"/>
                    <a:gd name="T7" fmla="*/ 11 h 15"/>
                    <a:gd name="T8" fmla="*/ 13 w 16"/>
                    <a:gd name="T9" fmla="*/ 13 h 15"/>
                    <a:gd name="T10" fmla="*/ 10 w 16"/>
                    <a:gd name="T11" fmla="*/ 15 h 15"/>
                    <a:gd name="T12" fmla="*/ 10 w 16"/>
                    <a:gd name="T13" fmla="*/ 15 h 15"/>
                    <a:gd name="T14" fmla="*/ 8 w 16"/>
                    <a:gd name="T15" fmla="*/ 15 h 15"/>
                    <a:gd name="T16" fmla="*/ 5 w 16"/>
                    <a:gd name="T17" fmla="*/ 15 h 15"/>
                    <a:gd name="T18" fmla="*/ 2 w 16"/>
                    <a:gd name="T19" fmla="*/ 13 h 15"/>
                    <a:gd name="T20" fmla="*/ 1 w 16"/>
                    <a:gd name="T21" fmla="*/ 11 h 15"/>
                    <a:gd name="T22" fmla="*/ 1 w 16"/>
                    <a:gd name="T23" fmla="*/ 11 h 15"/>
                    <a:gd name="T24" fmla="*/ 0 w 16"/>
                    <a:gd name="T25" fmla="*/ 8 h 15"/>
                    <a:gd name="T26" fmla="*/ 1 w 16"/>
                    <a:gd name="T27" fmla="*/ 5 h 15"/>
                    <a:gd name="T28" fmla="*/ 2 w 16"/>
                    <a:gd name="T29" fmla="*/ 3 h 15"/>
                    <a:gd name="T30" fmla="*/ 5 w 16"/>
                    <a:gd name="T31" fmla="*/ 1 h 15"/>
                    <a:gd name="T32" fmla="*/ 5 w 16"/>
                    <a:gd name="T33" fmla="*/ 1 h 15"/>
                    <a:gd name="T34" fmla="*/ 8 w 16"/>
                    <a:gd name="T35" fmla="*/ 0 h 15"/>
                    <a:gd name="T36" fmla="*/ 10 w 16"/>
                    <a:gd name="T37" fmla="*/ 1 h 15"/>
                    <a:gd name="T38" fmla="*/ 13 w 16"/>
                    <a:gd name="T39" fmla="*/ 3 h 15"/>
                    <a:gd name="T40" fmla="*/ 15 w 16"/>
                    <a:gd name="T41" fmla="*/ 5 h 15"/>
                    <a:gd name="T42" fmla="*/ 15 w 16"/>
                    <a:gd name="T43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6" h="15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6" y="8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8" y="15"/>
                      </a:lnTo>
                      <a:lnTo>
                        <a:pt x="5" y="15"/>
                      </a:lnTo>
                      <a:lnTo>
                        <a:pt x="2" y="13"/>
                      </a:lnTo>
                      <a:lnTo>
                        <a:pt x="1" y="11"/>
                      </a:lnTo>
                      <a:lnTo>
                        <a:pt x="1" y="11"/>
                      </a:lnTo>
                      <a:lnTo>
                        <a:pt x="0" y="8"/>
                      </a:lnTo>
                      <a:lnTo>
                        <a:pt x="1" y="5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8" y="0"/>
                      </a:lnTo>
                      <a:lnTo>
                        <a:pt x="10" y="1"/>
                      </a:lnTo>
                      <a:lnTo>
                        <a:pt x="13" y="3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7" name="Freeform 44"/>
                <p:cNvSpPr/>
                <p:nvPr/>
              </p:nvSpPr>
              <p:spPr bwMode="auto">
                <a:xfrm>
                  <a:off x="8726054" y="2932807"/>
                  <a:ext cx="19050" cy="11112"/>
                </a:xfrm>
                <a:custGeom>
                  <a:avLst/>
                  <a:gdLst>
                    <a:gd name="T0" fmla="*/ 13 w 23"/>
                    <a:gd name="T1" fmla="*/ 0 h 14"/>
                    <a:gd name="T2" fmla="*/ 13 w 23"/>
                    <a:gd name="T3" fmla="*/ 0 h 14"/>
                    <a:gd name="T4" fmla="*/ 17 w 23"/>
                    <a:gd name="T5" fmla="*/ 1 h 14"/>
                    <a:gd name="T6" fmla="*/ 20 w 23"/>
                    <a:gd name="T7" fmla="*/ 3 h 14"/>
                    <a:gd name="T8" fmla="*/ 23 w 23"/>
                    <a:gd name="T9" fmla="*/ 6 h 14"/>
                    <a:gd name="T10" fmla="*/ 23 w 23"/>
                    <a:gd name="T11" fmla="*/ 9 h 14"/>
                    <a:gd name="T12" fmla="*/ 23 w 23"/>
                    <a:gd name="T13" fmla="*/ 9 h 14"/>
                    <a:gd name="T14" fmla="*/ 22 w 23"/>
                    <a:gd name="T15" fmla="*/ 11 h 14"/>
                    <a:gd name="T16" fmla="*/ 19 w 23"/>
                    <a:gd name="T17" fmla="*/ 13 h 14"/>
                    <a:gd name="T18" fmla="*/ 15 w 23"/>
                    <a:gd name="T19" fmla="*/ 14 h 14"/>
                    <a:gd name="T20" fmla="*/ 10 w 23"/>
                    <a:gd name="T21" fmla="*/ 14 h 14"/>
                    <a:gd name="T22" fmla="*/ 10 w 23"/>
                    <a:gd name="T23" fmla="*/ 14 h 14"/>
                    <a:gd name="T24" fmla="*/ 6 w 23"/>
                    <a:gd name="T25" fmla="*/ 12 h 14"/>
                    <a:gd name="T26" fmla="*/ 2 w 23"/>
                    <a:gd name="T27" fmla="*/ 10 h 14"/>
                    <a:gd name="T28" fmla="*/ 0 w 23"/>
                    <a:gd name="T29" fmla="*/ 7 h 14"/>
                    <a:gd name="T30" fmla="*/ 0 w 23"/>
                    <a:gd name="T31" fmla="*/ 5 h 14"/>
                    <a:gd name="T32" fmla="*/ 0 w 23"/>
                    <a:gd name="T33" fmla="*/ 5 h 14"/>
                    <a:gd name="T34" fmla="*/ 1 w 23"/>
                    <a:gd name="T35" fmla="*/ 2 h 14"/>
                    <a:gd name="T36" fmla="*/ 4 w 23"/>
                    <a:gd name="T37" fmla="*/ 0 h 14"/>
                    <a:gd name="T38" fmla="*/ 8 w 23"/>
                    <a:gd name="T39" fmla="*/ 0 h 14"/>
                    <a:gd name="T40" fmla="*/ 13 w 23"/>
                    <a:gd name="T41" fmla="*/ 0 h 14"/>
                    <a:gd name="T42" fmla="*/ 13 w 23"/>
                    <a:gd name="T4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3" h="14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17" y="1"/>
                      </a:lnTo>
                      <a:lnTo>
                        <a:pt x="20" y="3"/>
                      </a:lnTo>
                      <a:lnTo>
                        <a:pt x="23" y="6"/>
                      </a:lnTo>
                      <a:lnTo>
                        <a:pt x="23" y="9"/>
                      </a:lnTo>
                      <a:lnTo>
                        <a:pt x="23" y="9"/>
                      </a:lnTo>
                      <a:lnTo>
                        <a:pt x="22" y="11"/>
                      </a:lnTo>
                      <a:lnTo>
                        <a:pt x="19" y="13"/>
                      </a:lnTo>
                      <a:lnTo>
                        <a:pt x="15" y="14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6" y="12"/>
                      </a:lnTo>
                      <a:lnTo>
                        <a:pt x="2" y="10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2"/>
                      </a:lnTo>
                      <a:lnTo>
                        <a:pt x="4" y="0"/>
                      </a:lnTo>
                      <a:lnTo>
                        <a:pt x="8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8" name="Freeform 45"/>
                <p:cNvSpPr/>
                <p:nvPr/>
              </p:nvSpPr>
              <p:spPr bwMode="auto">
                <a:xfrm>
                  <a:off x="8765742" y="2926457"/>
                  <a:ext cx="141287" cy="19050"/>
                </a:xfrm>
                <a:custGeom>
                  <a:avLst/>
                  <a:gdLst>
                    <a:gd name="T0" fmla="*/ 177 w 177"/>
                    <a:gd name="T1" fmla="*/ 4 h 25"/>
                    <a:gd name="T2" fmla="*/ 177 w 177"/>
                    <a:gd name="T3" fmla="*/ 4 h 25"/>
                    <a:gd name="T4" fmla="*/ 172 w 177"/>
                    <a:gd name="T5" fmla="*/ 2 h 25"/>
                    <a:gd name="T6" fmla="*/ 165 w 177"/>
                    <a:gd name="T7" fmla="*/ 1 h 25"/>
                    <a:gd name="T8" fmla="*/ 149 w 177"/>
                    <a:gd name="T9" fmla="*/ 0 h 25"/>
                    <a:gd name="T10" fmla="*/ 149 w 177"/>
                    <a:gd name="T11" fmla="*/ 0 h 25"/>
                    <a:gd name="T12" fmla="*/ 129 w 177"/>
                    <a:gd name="T13" fmla="*/ 1 h 25"/>
                    <a:gd name="T14" fmla="*/ 105 w 177"/>
                    <a:gd name="T15" fmla="*/ 3 h 25"/>
                    <a:gd name="T16" fmla="*/ 81 w 177"/>
                    <a:gd name="T17" fmla="*/ 5 h 25"/>
                    <a:gd name="T18" fmla="*/ 58 w 177"/>
                    <a:gd name="T19" fmla="*/ 9 h 25"/>
                    <a:gd name="T20" fmla="*/ 58 w 177"/>
                    <a:gd name="T21" fmla="*/ 9 h 25"/>
                    <a:gd name="T22" fmla="*/ 37 w 177"/>
                    <a:gd name="T23" fmla="*/ 13 h 25"/>
                    <a:gd name="T24" fmla="*/ 19 w 177"/>
                    <a:gd name="T25" fmla="*/ 16 h 25"/>
                    <a:gd name="T26" fmla="*/ 19 w 177"/>
                    <a:gd name="T27" fmla="*/ 16 h 25"/>
                    <a:gd name="T28" fmla="*/ 7 w 177"/>
                    <a:gd name="T29" fmla="*/ 20 h 25"/>
                    <a:gd name="T30" fmla="*/ 7 w 177"/>
                    <a:gd name="T31" fmla="*/ 20 h 25"/>
                    <a:gd name="T32" fmla="*/ 3 w 177"/>
                    <a:gd name="T33" fmla="*/ 21 h 25"/>
                    <a:gd name="T34" fmla="*/ 3 w 177"/>
                    <a:gd name="T35" fmla="*/ 21 h 25"/>
                    <a:gd name="T36" fmla="*/ 0 w 177"/>
                    <a:gd name="T37" fmla="*/ 23 h 25"/>
                    <a:gd name="T38" fmla="*/ 3 w 177"/>
                    <a:gd name="T39" fmla="*/ 25 h 25"/>
                    <a:gd name="T40" fmla="*/ 3 w 177"/>
                    <a:gd name="T41" fmla="*/ 25 h 25"/>
                    <a:gd name="T42" fmla="*/ 4 w 177"/>
                    <a:gd name="T43" fmla="*/ 24 h 25"/>
                    <a:gd name="T44" fmla="*/ 4 w 177"/>
                    <a:gd name="T45" fmla="*/ 24 h 25"/>
                    <a:gd name="T46" fmla="*/ 12 w 177"/>
                    <a:gd name="T47" fmla="*/ 21 h 25"/>
                    <a:gd name="T48" fmla="*/ 26 w 177"/>
                    <a:gd name="T49" fmla="*/ 18 h 25"/>
                    <a:gd name="T50" fmla="*/ 26 w 177"/>
                    <a:gd name="T51" fmla="*/ 18 h 25"/>
                    <a:gd name="T52" fmla="*/ 54 w 177"/>
                    <a:gd name="T53" fmla="*/ 13 h 25"/>
                    <a:gd name="T54" fmla="*/ 86 w 177"/>
                    <a:gd name="T55" fmla="*/ 8 h 25"/>
                    <a:gd name="T56" fmla="*/ 120 w 177"/>
                    <a:gd name="T57" fmla="*/ 4 h 25"/>
                    <a:gd name="T58" fmla="*/ 149 w 177"/>
                    <a:gd name="T59" fmla="*/ 3 h 25"/>
                    <a:gd name="T60" fmla="*/ 149 w 177"/>
                    <a:gd name="T61" fmla="*/ 3 h 25"/>
                    <a:gd name="T62" fmla="*/ 165 w 177"/>
                    <a:gd name="T63" fmla="*/ 4 h 25"/>
                    <a:gd name="T64" fmla="*/ 171 w 177"/>
                    <a:gd name="T65" fmla="*/ 5 h 25"/>
                    <a:gd name="T66" fmla="*/ 175 w 177"/>
                    <a:gd name="T67" fmla="*/ 6 h 25"/>
                    <a:gd name="T68" fmla="*/ 177 w 177"/>
                    <a:gd name="T69" fmla="*/ 4 h 25"/>
                    <a:gd name="T70" fmla="*/ 177 w 177"/>
                    <a:gd name="T71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77" h="25">
                      <a:moveTo>
                        <a:pt x="177" y="4"/>
                      </a:moveTo>
                      <a:lnTo>
                        <a:pt x="177" y="4"/>
                      </a:lnTo>
                      <a:lnTo>
                        <a:pt x="172" y="2"/>
                      </a:lnTo>
                      <a:lnTo>
                        <a:pt x="165" y="1"/>
                      </a:lnTo>
                      <a:lnTo>
                        <a:pt x="149" y="0"/>
                      </a:lnTo>
                      <a:lnTo>
                        <a:pt x="149" y="0"/>
                      </a:lnTo>
                      <a:lnTo>
                        <a:pt x="129" y="1"/>
                      </a:lnTo>
                      <a:lnTo>
                        <a:pt x="105" y="3"/>
                      </a:lnTo>
                      <a:lnTo>
                        <a:pt x="81" y="5"/>
                      </a:lnTo>
                      <a:lnTo>
                        <a:pt x="58" y="9"/>
                      </a:lnTo>
                      <a:lnTo>
                        <a:pt x="58" y="9"/>
                      </a:lnTo>
                      <a:lnTo>
                        <a:pt x="37" y="13"/>
                      </a:lnTo>
                      <a:lnTo>
                        <a:pt x="19" y="16"/>
                      </a:lnTo>
                      <a:lnTo>
                        <a:pt x="19" y="16"/>
                      </a:lnTo>
                      <a:lnTo>
                        <a:pt x="7" y="20"/>
                      </a:lnTo>
                      <a:lnTo>
                        <a:pt x="7" y="20"/>
                      </a:lnTo>
                      <a:lnTo>
                        <a:pt x="3" y="21"/>
                      </a:lnTo>
                      <a:lnTo>
                        <a:pt x="3" y="21"/>
                      </a:lnTo>
                      <a:lnTo>
                        <a:pt x="0" y="23"/>
                      </a:lnTo>
                      <a:lnTo>
                        <a:pt x="3" y="25"/>
                      </a:lnTo>
                      <a:lnTo>
                        <a:pt x="3" y="25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12" y="21"/>
                      </a:lnTo>
                      <a:lnTo>
                        <a:pt x="26" y="18"/>
                      </a:lnTo>
                      <a:lnTo>
                        <a:pt x="26" y="18"/>
                      </a:lnTo>
                      <a:lnTo>
                        <a:pt x="54" y="13"/>
                      </a:lnTo>
                      <a:lnTo>
                        <a:pt x="86" y="8"/>
                      </a:lnTo>
                      <a:lnTo>
                        <a:pt x="120" y="4"/>
                      </a:lnTo>
                      <a:lnTo>
                        <a:pt x="149" y="3"/>
                      </a:lnTo>
                      <a:lnTo>
                        <a:pt x="149" y="3"/>
                      </a:lnTo>
                      <a:lnTo>
                        <a:pt x="165" y="4"/>
                      </a:lnTo>
                      <a:lnTo>
                        <a:pt x="171" y="5"/>
                      </a:lnTo>
                      <a:lnTo>
                        <a:pt x="175" y="6"/>
                      </a:lnTo>
                      <a:lnTo>
                        <a:pt x="177" y="4"/>
                      </a:lnTo>
                      <a:lnTo>
                        <a:pt x="177" y="4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9" name="Freeform 46"/>
                <p:cNvSpPr/>
                <p:nvPr/>
              </p:nvSpPr>
              <p:spPr bwMode="auto">
                <a:xfrm>
                  <a:off x="8773679" y="2966144"/>
                  <a:ext cx="119062" cy="60325"/>
                </a:xfrm>
                <a:custGeom>
                  <a:avLst/>
                  <a:gdLst>
                    <a:gd name="T0" fmla="*/ 150 w 150"/>
                    <a:gd name="T1" fmla="*/ 75 h 77"/>
                    <a:gd name="T2" fmla="*/ 150 w 150"/>
                    <a:gd name="T3" fmla="*/ 75 h 77"/>
                    <a:gd name="T4" fmla="*/ 146 w 150"/>
                    <a:gd name="T5" fmla="*/ 70 h 77"/>
                    <a:gd name="T6" fmla="*/ 140 w 150"/>
                    <a:gd name="T7" fmla="*/ 64 h 77"/>
                    <a:gd name="T8" fmla="*/ 124 w 150"/>
                    <a:gd name="T9" fmla="*/ 53 h 77"/>
                    <a:gd name="T10" fmla="*/ 124 w 150"/>
                    <a:gd name="T11" fmla="*/ 53 h 77"/>
                    <a:gd name="T12" fmla="*/ 108 w 150"/>
                    <a:gd name="T13" fmla="*/ 43 h 77"/>
                    <a:gd name="T14" fmla="*/ 91 w 150"/>
                    <a:gd name="T15" fmla="*/ 34 h 77"/>
                    <a:gd name="T16" fmla="*/ 73 w 150"/>
                    <a:gd name="T17" fmla="*/ 26 h 77"/>
                    <a:gd name="T18" fmla="*/ 56 w 150"/>
                    <a:gd name="T19" fmla="*/ 18 h 77"/>
                    <a:gd name="T20" fmla="*/ 56 w 150"/>
                    <a:gd name="T21" fmla="*/ 18 h 77"/>
                    <a:gd name="T22" fmla="*/ 38 w 150"/>
                    <a:gd name="T23" fmla="*/ 10 h 77"/>
                    <a:gd name="T24" fmla="*/ 24 w 150"/>
                    <a:gd name="T25" fmla="*/ 5 h 77"/>
                    <a:gd name="T26" fmla="*/ 24 w 150"/>
                    <a:gd name="T27" fmla="*/ 5 h 77"/>
                    <a:gd name="T28" fmla="*/ 12 w 150"/>
                    <a:gd name="T29" fmla="*/ 1 h 77"/>
                    <a:gd name="T30" fmla="*/ 3 w 150"/>
                    <a:gd name="T31" fmla="*/ 0 h 77"/>
                    <a:gd name="T32" fmla="*/ 3 w 150"/>
                    <a:gd name="T33" fmla="*/ 0 h 77"/>
                    <a:gd name="T34" fmla="*/ 0 w 150"/>
                    <a:gd name="T35" fmla="*/ 0 h 77"/>
                    <a:gd name="T36" fmla="*/ 1 w 150"/>
                    <a:gd name="T37" fmla="*/ 3 h 77"/>
                    <a:gd name="T38" fmla="*/ 1 w 150"/>
                    <a:gd name="T39" fmla="*/ 3 h 77"/>
                    <a:gd name="T40" fmla="*/ 3 w 150"/>
                    <a:gd name="T41" fmla="*/ 3 h 77"/>
                    <a:gd name="T42" fmla="*/ 3 w 150"/>
                    <a:gd name="T43" fmla="*/ 3 h 77"/>
                    <a:gd name="T44" fmla="*/ 8 w 150"/>
                    <a:gd name="T45" fmla="*/ 3 h 77"/>
                    <a:gd name="T46" fmla="*/ 15 w 150"/>
                    <a:gd name="T47" fmla="*/ 5 h 77"/>
                    <a:gd name="T48" fmla="*/ 32 w 150"/>
                    <a:gd name="T49" fmla="*/ 11 h 77"/>
                    <a:gd name="T50" fmla="*/ 32 w 150"/>
                    <a:gd name="T51" fmla="*/ 11 h 77"/>
                    <a:gd name="T52" fmla="*/ 49 w 150"/>
                    <a:gd name="T53" fmla="*/ 18 h 77"/>
                    <a:gd name="T54" fmla="*/ 66 w 150"/>
                    <a:gd name="T55" fmla="*/ 26 h 77"/>
                    <a:gd name="T56" fmla="*/ 84 w 150"/>
                    <a:gd name="T57" fmla="*/ 34 h 77"/>
                    <a:gd name="T58" fmla="*/ 101 w 150"/>
                    <a:gd name="T59" fmla="*/ 43 h 77"/>
                    <a:gd name="T60" fmla="*/ 101 w 150"/>
                    <a:gd name="T61" fmla="*/ 43 h 77"/>
                    <a:gd name="T62" fmla="*/ 117 w 150"/>
                    <a:gd name="T63" fmla="*/ 52 h 77"/>
                    <a:gd name="T64" fmla="*/ 131 w 150"/>
                    <a:gd name="T65" fmla="*/ 61 h 77"/>
                    <a:gd name="T66" fmla="*/ 131 w 150"/>
                    <a:gd name="T67" fmla="*/ 61 h 77"/>
                    <a:gd name="T68" fmla="*/ 141 w 150"/>
                    <a:gd name="T69" fmla="*/ 69 h 77"/>
                    <a:gd name="T70" fmla="*/ 148 w 150"/>
                    <a:gd name="T71" fmla="*/ 77 h 77"/>
                    <a:gd name="T72" fmla="*/ 150 w 150"/>
                    <a:gd name="T73" fmla="*/ 7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50" h="77">
                      <a:moveTo>
                        <a:pt x="150" y="75"/>
                      </a:moveTo>
                      <a:lnTo>
                        <a:pt x="150" y="75"/>
                      </a:lnTo>
                      <a:lnTo>
                        <a:pt x="146" y="70"/>
                      </a:lnTo>
                      <a:lnTo>
                        <a:pt x="140" y="64"/>
                      </a:lnTo>
                      <a:lnTo>
                        <a:pt x="124" y="53"/>
                      </a:lnTo>
                      <a:lnTo>
                        <a:pt x="124" y="53"/>
                      </a:lnTo>
                      <a:lnTo>
                        <a:pt x="108" y="43"/>
                      </a:lnTo>
                      <a:lnTo>
                        <a:pt x="91" y="34"/>
                      </a:lnTo>
                      <a:lnTo>
                        <a:pt x="73" y="26"/>
                      </a:lnTo>
                      <a:lnTo>
                        <a:pt x="56" y="18"/>
                      </a:lnTo>
                      <a:lnTo>
                        <a:pt x="56" y="18"/>
                      </a:lnTo>
                      <a:lnTo>
                        <a:pt x="38" y="10"/>
                      </a:lnTo>
                      <a:lnTo>
                        <a:pt x="24" y="5"/>
                      </a:lnTo>
                      <a:lnTo>
                        <a:pt x="24" y="5"/>
                      </a:lnTo>
                      <a:lnTo>
                        <a:pt x="12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8" y="3"/>
                      </a:lnTo>
                      <a:lnTo>
                        <a:pt x="15" y="5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49" y="18"/>
                      </a:lnTo>
                      <a:lnTo>
                        <a:pt x="66" y="26"/>
                      </a:lnTo>
                      <a:lnTo>
                        <a:pt x="84" y="34"/>
                      </a:lnTo>
                      <a:lnTo>
                        <a:pt x="101" y="43"/>
                      </a:lnTo>
                      <a:lnTo>
                        <a:pt x="101" y="43"/>
                      </a:lnTo>
                      <a:lnTo>
                        <a:pt x="117" y="52"/>
                      </a:lnTo>
                      <a:lnTo>
                        <a:pt x="131" y="61"/>
                      </a:lnTo>
                      <a:lnTo>
                        <a:pt x="131" y="61"/>
                      </a:lnTo>
                      <a:lnTo>
                        <a:pt x="141" y="69"/>
                      </a:lnTo>
                      <a:lnTo>
                        <a:pt x="148" y="77"/>
                      </a:lnTo>
                      <a:lnTo>
                        <a:pt x="150" y="7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0" name="Freeform 47"/>
                <p:cNvSpPr/>
                <p:nvPr/>
              </p:nvSpPr>
              <p:spPr bwMode="auto">
                <a:xfrm>
                  <a:off x="8770504" y="2953444"/>
                  <a:ext cx="131762" cy="25400"/>
                </a:xfrm>
                <a:custGeom>
                  <a:avLst/>
                  <a:gdLst>
                    <a:gd name="T0" fmla="*/ 165 w 165"/>
                    <a:gd name="T1" fmla="*/ 31 h 33"/>
                    <a:gd name="T2" fmla="*/ 165 w 165"/>
                    <a:gd name="T3" fmla="*/ 31 h 33"/>
                    <a:gd name="T4" fmla="*/ 162 w 165"/>
                    <a:gd name="T5" fmla="*/ 28 h 33"/>
                    <a:gd name="T6" fmla="*/ 156 w 165"/>
                    <a:gd name="T7" fmla="*/ 24 h 33"/>
                    <a:gd name="T8" fmla="*/ 156 w 165"/>
                    <a:gd name="T9" fmla="*/ 24 h 33"/>
                    <a:gd name="T10" fmla="*/ 143 w 165"/>
                    <a:gd name="T11" fmla="*/ 20 h 33"/>
                    <a:gd name="T12" fmla="*/ 126 w 165"/>
                    <a:gd name="T13" fmla="*/ 16 h 33"/>
                    <a:gd name="T14" fmla="*/ 105 w 165"/>
                    <a:gd name="T15" fmla="*/ 11 h 33"/>
                    <a:gd name="T16" fmla="*/ 84 w 165"/>
                    <a:gd name="T17" fmla="*/ 8 h 33"/>
                    <a:gd name="T18" fmla="*/ 84 w 165"/>
                    <a:gd name="T19" fmla="*/ 8 h 33"/>
                    <a:gd name="T20" fmla="*/ 42 w 165"/>
                    <a:gd name="T21" fmla="*/ 2 h 33"/>
                    <a:gd name="T22" fmla="*/ 25 w 165"/>
                    <a:gd name="T23" fmla="*/ 0 h 33"/>
                    <a:gd name="T24" fmla="*/ 11 w 165"/>
                    <a:gd name="T25" fmla="*/ 0 h 33"/>
                    <a:gd name="T26" fmla="*/ 11 w 165"/>
                    <a:gd name="T27" fmla="*/ 0 h 33"/>
                    <a:gd name="T28" fmla="*/ 4 w 165"/>
                    <a:gd name="T29" fmla="*/ 0 h 33"/>
                    <a:gd name="T30" fmla="*/ 4 w 165"/>
                    <a:gd name="T31" fmla="*/ 0 h 33"/>
                    <a:gd name="T32" fmla="*/ 0 w 165"/>
                    <a:gd name="T33" fmla="*/ 1 h 33"/>
                    <a:gd name="T34" fmla="*/ 1 w 165"/>
                    <a:gd name="T35" fmla="*/ 4 h 33"/>
                    <a:gd name="T36" fmla="*/ 1 w 165"/>
                    <a:gd name="T37" fmla="*/ 4 h 33"/>
                    <a:gd name="T38" fmla="*/ 5 w 165"/>
                    <a:gd name="T39" fmla="*/ 3 h 33"/>
                    <a:gd name="T40" fmla="*/ 5 w 165"/>
                    <a:gd name="T41" fmla="*/ 3 h 33"/>
                    <a:gd name="T42" fmla="*/ 11 w 165"/>
                    <a:gd name="T43" fmla="*/ 3 h 33"/>
                    <a:gd name="T44" fmla="*/ 11 w 165"/>
                    <a:gd name="T45" fmla="*/ 3 h 33"/>
                    <a:gd name="T46" fmla="*/ 27 w 165"/>
                    <a:gd name="T47" fmla="*/ 3 h 33"/>
                    <a:gd name="T48" fmla="*/ 48 w 165"/>
                    <a:gd name="T49" fmla="*/ 6 h 33"/>
                    <a:gd name="T50" fmla="*/ 72 w 165"/>
                    <a:gd name="T51" fmla="*/ 9 h 33"/>
                    <a:gd name="T52" fmla="*/ 96 w 165"/>
                    <a:gd name="T53" fmla="*/ 13 h 33"/>
                    <a:gd name="T54" fmla="*/ 96 w 165"/>
                    <a:gd name="T55" fmla="*/ 13 h 33"/>
                    <a:gd name="T56" fmla="*/ 120 w 165"/>
                    <a:gd name="T57" fmla="*/ 17 h 33"/>
                    <a:gd name="T58" fmla="*/ 140 w 165"/>
                    <a:gd name="T59" fmla="*/ 22 h 33"/>
                    <a:gd name="T60" fmla="*/ 140 w 165"/>
                    <a:gd name="T61" fmla="*/ 22 h 33"/>
                    <a:gd name="T62" fmla="*/ 155 w 165"/>
                    <a:gd name="T63" fmla="*/ 28 h 33"/>
                    <a:gd name="T64" fmla="*/ 155 w 165"/>
                    <a:gd name="T65" fmla="*/ 28 h 33"/>
                    <a:gd name="T66" fmla="*/ 160 w 165"/>
                    <a:gd name="T67" fmla="*/ 31 h 33"/>
                    <a:gd name="T68" fmla="*/ 163 w 165"/>
                    <a:gd name="T69" fmla="*/ 33 h 33"/>
                    <a:gd name="T70" fmla="*/ 165 w 165"/>
                    <a:gd name="T71" fmla="*/ 3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5" h="33">
                      <a:moveTo>
                        <a:pt x="165" y="31"/>
                      </a:moveTo>
                      <a:lnTo>
                        <a:pt x="165" y="31"/>
                      </a:lnTo>
                      <a:lnTo>
                        <a:pt x="162" y="28"/>
                      </a:lnTo>
                      <a:lnTo>
                        <a:pt x="156" y="24"/>
                      </a:lnTo>
                      <a:lnTo>
                        <a:pt x="156" y="24"/>
                      </a:lnTo>
                      <a:lnTo>
                        <a:pt x="143" y="20"/>
                      </a:lnTo>
                      <a:lnTo>
                        <a:pt x="126" y="16"/>
                      </a:lnTo>
                      <a:lnTo>
                        <a:pt x="105" y="11"/>
                      </a:lnTo>
                      <a:lnTo>
                        <a:pt x="84" y="8"/>
                      </a:lnTo>
                      <a:lnTo>
                        <a:pt x="84" y="8"/>
                      </a:lnTo>
                      <a:lnTo>
                        <a:pt x="42" y="2"/>
                      </a:lnTo>
                      <a:lnTo>
                        <a:pt x="2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1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11" y="3"/>
                      </a:lnTo>
                      <a:lnTo>
                        <a:pt x="11" y="3"/>
                      </a:lnTo>
                      <a:lnTo>
                        <a:pt x="27" y="3"/>
                      </a:lnTo>
                      <a:lnTo>
                        <a:pt x="48" y="6"/>
                      </a:lnTo>
                      <a:lnTo>
                        <a:pt x="72" y="9"/>
                      </a:lnTo>
                      <a:lnTo>
                        <a:pt x="96" y="13"/>
                      </a:lnTo>
                      <a:lnTo>
                        <a:pt x="96" y="13"/>
                      </a:lnTo>
                      <a:lnTo>
                        <a:pt x="120" y="17"/>
                      </a:lnTo>
                      <a:lnTo>
                        <a:pt x="140" y="22"/>
                      </a:lnTo>
                      <a:lnTo>
                        <a:pt x="140" y="22"/>
                      </a:lnTo>
                      <a:lnTo>
                        <a:pt x="155" y="28"/>
                      </a:lnTo>
                      <a:lnTo>
                        <a:pt x="155" y="28"/>
                      </a:lnTo>
                      <a:lnTo>
                        <a:pt x="160" y="31"/>
                      </a:lnTo>
                      <a:lnTo>
                        <a:pt x="163" y="33"/>
                      </a:lnTo>
                      <a:lnTo>
                        <a:pt x="165" y="31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1" name="Freeform 48"/>
                <p:cNvSpPr/>
                <p:nvPr/>
              </p:nvSpPr>
              <p:spPr bwMode="auto">
                <a:xfrm>
                  <a:off x="8564129" y="2942332"/>
                  <a:ext cx="142875" cy="11112"/>
                </a:xfrm>
                <a:custGeom>
                  <a:avLst/>
                  <a:gdLst>
                    <a:gd name="T0" fmla="*/ 2 w 179"/>
                    <a:gd name="T1" fmla="*/ 10 h 14"/>
                    <a:gd name="T2" fmla="*/ 2 w 179"/>
                    <a:gd name="T3" fmla="*/ 10 h 14"/>
                    <a:gd name="T4" fmla="*/ 5 w 179"/>
                    <a:gd name="T5" fmla="*/ 8 h 14"/>
                    <a:gd name="T6" fmla="*/ 10 w 179"/>
                    <a:gd name="T7" fmla="*/ 7 h 14"/>
                    <a:gd name="T8" fmla="*/ 23 w 179"/>
                    <a:gd name="T9" fmla="*/ 5 h 14"/>
                    <a:gd name="T10" fmla="*/ 23 w 179"/>
                    <a:gd name="T11" fmla="*/ 5 h 14"/>
                    <a:gd name="T12" fmla="*/ 41 w 179"/>
                    <a:gd name="T13" fmla="*/ 4 h 14"/>
                    <a:gd name="T14" fmla="*/ 60 w 179"/>
                    <a:gd name="T15" fmla="*/ 3 h 14"/>
                    <a:gd name="T16" fmla="*/ 60 w 179"/>
                    <a:gd name="T17" fmla="*/ 3 h 14"/>
                    <a:gd name="T18" fmla="*/ 98 w 179"/>
                    <a:gd name="T19" fmla="*/ 4 h 14"/>
                    <a:gd name="T20" fmla="*/ 135 w 179"/>
                    <a:gd name="T21" fmla="*/ 7 h 14"/>
                    <a:gd name="T22" fmla="*/ 135 w 179"/>
                    <a:gd name="T23" fmla="*/ 7 h 14"/>
                    <a:gd name="T24" fmla="*/ 163 w 179"/>
                    <a:gd name="T25" fmla="*/ 11 h 14"/>
                    <a:gd name="T26" fmla="*/ 163 w 179"/>
                    <a:gd name="T27" fmla="*/ 11 h 14"/>
                    <a:gd name="T28" fmla="*/ 173 w 179"/>
                    <a:gd name="T29" fmla="*/ 13 h 14"/>
                    <a:gd name="T30" fmla="*/ 173 w 179"/>
                    <a:gd name="T31" fmla="*/ 13 h 14"/>
                    <a:gd name="T32" fmla="*/ 175 w 179"/>
                    <a:gd name="T33" fmla="*/ 14 h 14"/>
                    <a:gd name="T34" fmla="*/ 175 w 179"/>
                    <a:gd name="T35" fmla="*/ 14 h 14"/>
                    <a:gd name="T36" fmla="*/ 176 w 179"/>
                    <a:gd name="T37" fmla="*/ 14 h 14"/>
                    <a:gd name="T38" fmla="*/ 179 w 179"/>
                    <a:gd name="T39" fmla="*/ 12 h 14"/>
                    <a:gd name="T40" fmla="*/ 179 w 179"/>
                    <a:gd name="T41" fmla="*/ 12 h 14"/>
                    <a:gd name="T42" fmla="*/ 177 w 179"/>
                    <a:gd name="T43" fmla="*/ 11 h 14"/>
                    <a:gd name="T44" fmla="*/ 177 w 179"/>
                    <a:gd name="T45" fmla="*/ 11 h 14"/>
                    <a:gd name="T46" fmla="*/ 169 w 179"/>
                    <a:gd name="T47" fmla="*/ 9 h 14"/>
                    <a:gd name="T48" fmla="*/ 159 w 179"/>
                    <a:gd name="T49" fmla="*/ 7 h 14"/>
                    <a:gd name="T50" fmla="*/ 159 w 179"/>
                    <a:gd name="T51" fmla="*/ 7 h 14"/>
                    <a:gd name="T52" fmla="*/ 139 w 179"/>
                    <a:gd name="T53" fmla="*/ 5 h 14"/>
                    <a:gd name="T54" fmla="*/ 115 w 179"/>
                    <a:gd name="T55" fmla="*/ 2 h 14"/>
                    <a:gd name="T56" fmla="*/ 87 w 179"/>
                    <a:gd name="T57" fmla="*/ 1 h 14"/>
                    <a:gd name="T58" fmla="*/ 60 w 179"/>
                    <a:gd name="T59" fmla="*/ 0 h 14"/>
                    <a:gd name="T60" fmla="*/ 60 w 179"/>
                    <a:gd name="T61" fmla="*/ 0 h 14"/>
                    <a:gd name="T62" fmla="*/ 41 w 179"/>
                    <a:gd name="T63" fmla="*/ 1 h 14"/>
                    <a:gd name="T64" fmla="*/ 23 w 179"/>
                    <a:gd name="T65" fmla="*/ 2 h 14"/>
                    <a:gd name="T66" fmla="*/ 23 w 179"/>
                    <a:gd name="T67" fmla="*/ 2 h 14"/>
                    <a:gd name="T68" fmla="*/ 10 w 179"/>
                    <a:gd name="T69" fmla="*/ 4 h 14"/>
                    <a:gd name="T70" fmla="*/ 4 w 179"/>
                    <a:gd name="T71" fmla="*/ 5 h 14"/>
                    <a:gd name="T72" fmla="*/ 0 w 179"/>
                    <a:gd name="T73" fmla="*/ 7 h 14"/>
                    <a:gd name="T74" fmla="*/ 2 w 179"/>
                    <a:gd name="T75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9" h="14">
                      <a:moveTo>
                        <a:pt x="2" y="10"/>
                      </a:moveTo>
                      <a:lnTo>
                        <a:pt x="2" y="10"/>
                      </a:lnTo>
                      <a:lnTo>
                        <a:pt x="5" y="8"/>
                      </a:lnTo>
                      <a:lnTo>
                        <a:pt x="10" y="7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41" y="4"/>
                      </a:lnTo>
                      <a:lnTo>
                        <a:pt x="60" y="3"/>
                      </a:lnTo>
                      <a:lnTo>
                        <a:pt x="60" y="3"/>
                      </a:lnTo>
                      <a:lnTo>
                        <a:pt x="98" y="4"/>
                      </a:lnTo>
                      <a:lnTo>
                        <a:pt x="135" y="7"/>
                      </a:lnTo>
                      <a:lnTo>
                        <a:pt x="135" y="7"/>
                      </a:lnTo>
                      <a:lnTo>
                        <a:pt x="163" y="11"/>
                      </a:lnTo>
                      <a:lnTo>
                        <a:pt x="163" y="11"/>
                      </a:lnTo>
                      <a:lnTo>
                        <a:pt x="173" y="13"/>
                      </a:lnTo>
                      <a:lnTo>
                        <a:pt x="173" y="13"/>
                      </a:lnTo>
                      <a:lnTo>
                        <a:pt x="175" y="14"/>
                      </a:lnTo>
                      <a:lnTo>
                        <a:pt x="175" y="14"/>
                      </a:lnTo>
                      <a:lnTo>
                        <a:pt x="176" y="14"/>
                      </a:lnTo>
                      <a:lnTo>
                        <a:pt x="179" y="12"/>
                      </a:lnTo>
                      <a:lnTo>
                        <a:pt x="179" y="12"/>
                      </a:lnTo>
                      <a:lnTo>
                        <a:pt x="177" y="11"/>
                      </a:lnTo>
                      <a:lnTo>
                        <a:pt x="177" y="11"/>
                      </a:lnTo>
                      <a:lnTo>
                        <a:pt x="169" y="9"/>
                      </a:lnTo>
                      <a:lnTo>
                        <a:pt x="159" y="7"/>
                      </a:lnTo>
                      <a:lnTo>
                        <a:pt x="159" y="7"/>
                      </a:lnTo>
                      <a:lnTo>
                        <a:pt x="139" y="5"/>
                      </a:lnTo>
                      <a:lnTo>
                        <a:pt x="115" y="2"/>
                      </a:lnTo>
                      <a:lnTo>
                        <a:pt x="87" y="1"/>
                      </a:lnTo>
                      <a:lnTo>
                        <a:pt x="60" y="0"/>
                      </a:lnTo>
                      <a:lnTo>
                        <a:pt x="60" y="0"/>
                      </a:lnTo>
                      <a:lnTo>
                        <a:pt x="41" y="1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10" y="4"/>
                      </a:lnTo>
                      <a:lnTo>
                        <a:pt x="4" y="5"/>
                      </a:lnTo>
                      <a:lnTo>
                        <a:pt x="0" y="7"/>
                      </a:ln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2" name="Freeform 49"/>
                <p:cNvSpPr/>
                <p:nvPr/>
              </p:nvSpPr>
              <p:spPr bwMode="auto">
                <a:xfrm>
                  <a:off x="8586354" y="2974082"/>
                  <a:ext cx="114300" cy="69850"/>
                </a:xfrm>
                <a:custGeom>
                  <a:avLst/>
                  <a:gdLst>
                    <a:gd name="T0" fmla="*/ 3 w 145"/>
                    <a:gd name="T1" fmla="*/ 89 h 89"/>
                    <a:gd name="T2" fmla="*/ 3 w 145"/>
                    <a:gd name="T3" fmla="*/ 89 h 89"/>
                    <a:gd name="T4" fmla="*/ 7 w 145"/>
                    <a:gd name="T5" fmla="*/ 84 h 89"/>
                    <a:gd name="T6" fmla="*/ 13 w 145"/>
                    <a:gd name="T7" fmla="*/ 78 h 89"/>
                    <a:gd name="T8" fmla="*/ 28 w 145"/>
                    <a:gd name="T9" fmla="*/ 64 h 89"/>
                    <a:gd name="T10" fmla="*/ 28 w 145"/>
                    <a:gd name="T11" fmla="*/ 64 h 89"/>
                    <a:gd name="T12" fmla="*/ 43 w 145"/>
                    <a:gd name="T13" fmla="*/ 54 h 89"/>
                    <a:gd name="T14" fmla="*/ 59 w 145"/>
                    <a:gd name="T15" fmla="*/ 43 h 89"/>
                    <a:gd name="T16" fmla="*/ 76 w 145"/>
                    <a:gd name="T17" fmla="*/ 33 h 89"/>
                    <a:gd name="T18" fmla="*/ 94 w 145"/>
                    <a:gd name="T19" fmla="*/ 24 h 89"/>
                    <a:gd name="T20" fmla="*/ 94 w 145"/>
                    <a:gd name="T21" fmla="*/ 24 h 89"/>
                    <a:gd name="T22" fmla="*/ 110 w 145"/>
                    <a:gd name="T23" fmla="*/ 16 h 89"/>
                    <a:gd name="T24" fmla="*/ 124 w 145"/>
                    <a:gd name="T25" fmla="*/ 9 h 89"/>
                    <a:gd name="T26" fmla="*/ 124 w 145"/>
                    <a:gd name="T27" fmla="*/ 9 h 89"/>
                    <a:gd name="T28" fmla="*/ 135 w 145"/>
                    <a:gd name="T29" fmla="*/ 5 h 89"/>
                    <a:gd name="T30" fmla="*/ 142 w 145"/>
                    <a:gd name="T31" fmla="*/ 4 h 89"/>
                    <a:gd name="T32" fmla="*/ 142 w 145"/>
                    <a:gd name="T33" fmla="*/ 4 h 89"/>
                    <a:gd name="T34" fmla="*/ 145 w 145"/>
                    <a:gd name="T35" fmla="*/ 4 h 89"/>
                    <a:gd name="T36" fmla="*/ 145 w 145"/>
                    <a:gd name="T37" fmla="*/ 0 h 89"/>
                    <a:gd name="T38" fmla="*/ 145 w 145"/>
                    <a:gd name="T39" fmla="*/ 0 h 89"/>
                    <a:gd name="T40" fmla="*/ 142 w 145"/>
                    <a:gd name="T41" fmla="*/ 0 h 89"/>
                    <a:gd name="T42" fmla="*/ 142 w 145"/>
                    <a:gd name="T43" fmla="*/ 0 h 89"/>
                    <a:gd name="T44" fmla="*/ 137 w 145"/>
                    <a:gd name="T45" fmla="*/ 1 h 89"/>
                    <a:gd name="T46" fmla="*/ 131 w 145"/>
                    <a:gd name="T47" fmla="*/ 3 h 89"/>
                    <a:gd name="T48" fmla="*/ 131 w 145"/>
                    <a:gd name="T49" fmla="*/ 3 h 89"/>
                    <a:gd name="T50" fmla="*/ 116 w 145"/>
                    <a:gd name="T51" fmla="*/ 9 h 89"/>
                    <a:gd name="T52" fmla="*/ 98 w 145"/>
                    <a:gd name="T53" fmla="*/ 18 h 89"/>
                    <a:gd name="T54" fmla="*/ 79 w 145"/>
                    <a:gd name="T55" fmla="*/ 29 h 89"/>
                    <a:gd name="T56" fmla="*/ 58 w 145"/>
                    <a:gd name="T57" fmla="*/ 41 h 89"/>
                    <a:gd name="T58" fmla="*/ 58 w 145"/>
                    <a:gd name="T59" fmla="*/ 41 h 89"/>
                    <a:gd name="T60" fmla="*/ 39 w 145"/>
                    <a:gd name="T61" fmla="*/ 53 h 89"/>
                    <a:gd name="T62" fmla="*/ 22 w 145"/>
                    <a:gd name="T63" fmla="*/ 65 h 89"/>
                    <a:gd name="T64" fmla="*/ 22 w 145"/>
                    <a:gd name="T65" fmla="*/ 65 h 89"/>
                    <a:gd name="T66" fmla="*/ 8 w 145"/>
                    <a:gd name="T67" fmla="*/ 78 h 89"/>
                    <a:gd name="T68" fmla="*/ 4 w 145"/>
                    <a:gd name="T69" fmla="*/ 83 h 89"/>
                    <a:gd name="T70" fmla="*/ 0 w 145"/>
                    <a:gd name="T71" fmla="*/ 88 h 89"/>
                    <a:gd name="T72" fmla="*/ 3 w 145"/>
                    <a:gd name="T7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5" h="89">
                      <a:moveTo>
                        <a:pt x="3" y="89"/>
                      </a:moveTo>
                      <a:lnTo>
                        <a:pt x="3" y="89"/>
                      </a:lnTo>
                      <a:lnTo>
                        <a:pt x="7" y="84"/>
                      </a:lnTo>
                      <a:lnTo>
                        <a:pt x="13" y="78"/>
                      </a:lnTo>
                      <a:lnTo>
                        <a:pt x="28" y="64"/>
                      </a:lnTo>
                      <a:lnTo>
                        <a:pt x="28" y="64"/>
                      </a:lnTo>
                      <a:lnTo>
                        <a:pt x="43" y="54"/>
                      </a:lnTo>
                      <a:lnTo>
                        <a:pt x="59" y="43"/>
                      </a:lnTo>
                      <a:lnTo>
                        <a:pt x="76" y="33"/>
                      </a:lnTo>
                      <a:lnTo>
                        <a:pt x="94" y="24"/>
                      </a:lnTo>
                      <a:lnTo>
                        <a:pt x="94" y="24"/>
                      </a:lnTo>
                      <a:lnTo>
                        <a:pt x="110" y="16"/>
                      </a:lnTo>
                      <a:lnTo>
                        <a:pt x="124" y="9"/>
                      </a:lnTo>
                      <a:lnTo>
                        <a:pt x="124" y="9"/>
                      </a:lnTo>
                      <a:lnTo>
                        <a:pt x="135" y="5"/>
                      </a:lnTo>
                      <a:lnTo>
                        <a:pt x="142" y="4"/>
                      </a:lnTo>
                      <a:lnTo>
                        <a:pt x="142" y="4"/>
                      </a:lnTo>
                      <a:lnTo>
                        <a:pt x="145" y="4"/>
                      </a:lnTo>
                      <a:lnTo>
                        <a:pt x="145" y="0"/>
                      </a:lnTo>
                      <a:lnTo>
                        <a:pt x="145" y="0"/>
                      </a:lnTo>
                      <a:lnTo>
                        <a:pt x="142" y="0"/>
                      </a:lnTo>
                      <a:lnTo>
                        <a:pt x="142" y="0"/>
                      </a:lnTo>
                      <a:lnTo>
                        <a:pt x="137" y="1"/>
                      </a:lnTo>
                      <a:lnTo>
                        <a:pt x="131" y="3"/>
                      </a:lnTo>
                      <a:lnTo>
                        <a:pt x="131" y="3"/>
                      </a:lnTo>
                      <a:lnTo>
                        <a:pt x="116" y="9"/>
                      </a:lnTo>
                      <a:lnTo>
                        <a:pt x="98" y="18"/>
                      </a:lnTo>
                      <a:lnTo>
                        <a:pt x="79" y="29"/>
                      </a:lnTo>
                      <a:lnTo>
                        <a:pt x="58" y="41"/>
                      </a:lnTo>
                      <a:lnTo>
                        <a:pt x="58" y="41"/>
                      </a:lnTo>
                      <a:lnTo>
                        <a:pt x="39" y="53"/>
                      </a:lnTo>
                      <a:lnTo>
                        <a:pt x="22" y="65"/>
                      </a:lnTo>
                      <a:lnTo>
                        <a:pt x="22" y="65"/>
                      </a:lnTo>
                      <a:lnTo>
                        <a:pt x="8" y="78"/>
                      </a:lnTo>
                      <a:lnTo>
                        <a:pt x="4" y="83"/>
                      </a:lnTo>
                      <a:lnTo>
                        <a:pt x="0" y="88"/>
                      </a:lnTo>
                      <a:lnTo>
                        <a:pt x="3" y="89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3" name="Freeform 50"/>
                <p:cNvSpPr/>
                <p:nvPr/>
              </p:nvSpPr>
              <p:spPr bwMode="auto">
                <a:xfrm>
                  <a:off x="8575242" y="2961382"/>
                  <a:ext cx="128587" cy="34925"/>
                </a:xfrm>
                <a:custGeom>
                  <a:avLst/>
                  <a:gdLst>
                    <a:gd name="T0" fmla="*/ 2 w 163"/>
                    <a:gd name="T1" fmla="*/ 45 h 45"/>
                    <a:gd name="T2" fmla="*/ 2 w 163"/>
                    <a:gd name="T3" fmla="*/ 45 h 45"/>
                    <a:gd name="T4" fmla="*/ 5 w 163"/>
                    <a:gd name="T5" fmla="*/ 43 h 45"/>
                    <a:gd name="T6" fmla="*/ 10 w 163"/>
                    <a:gd name="T7" fmla="*/ 40 h 45"/>
                    <a:gd name="T8" fmla="*/ 10 w 163"/>
                    <a:gd name="T9" fmla="*/ 40 h 45"/>
                    <a:gd name="T10" fmla="*/ 24 w 163"/>
                    <a:gd name="T11" fmla="*/ 34 h 45"/>
                    <a:gd name="T12" fmla="*/ 43 w 163"/>
                    <a:gd name="T13" fmla="*/ 28 h 45"/>
                    <a:gd name="T14" fmla="*/ 64 w 163"/>
                    <a:gd name="T15" fmla="*/ 22 h 45"/>
                    <a:gd name="T16" fmla="*/ 86 w 163"/>
                    <a:gd name="T17" fmla="*/ 15 h 45"/>
                    <a:gd name="T18" fmla="*/ 86 w 163"/>
                    <a:gd name="T19" fmla="*/ 15 h 45"/>
                    <a:gd name="T20" fmla="*/ 108 w 163"/>
                    <a:gd name="T21" fmla="*/ 10 h 45"/>
                    <a:gd name="T22" fmla="*/ 128 w 163"/>
                    <a:gd name="T23" fmla="*/ 6 h 45"/>
                    <a:gd name="T24" fmla="*/ 145 w 163"/>
                    <a:gd name="T25" fmla="*/ 4 h 45"/>
                    <a:gd name="T26" fmla="*/ 156 w 163"/>
                    <a:gd name="T27" fmla="*/ 3 h 45"/>
                    <a:gd name="T28" fmla="*/ 156 w 163"/>
                    <a:gd name="T29" fmla="*/ 3 h 45"/>
                    <a:gd name="T30" fmla="*/ 162 w 163"/>
                    <a:gd name="T31" fmla="*/ 3 h 45"/>
                    <a:gd name="T32" fmla="*/ 163 w 163"/>
                    <a:gd name="T33" fmla="*/ 1 h 45"/>
                    <a:gd name="T34" fmla="*/ 163 w 163"/>
                    <a:gd name="T35" fmla="*/ 1 h 45"/>
                    <a:gd name="T36" fmla="*/ 161 w 163"/>
                    <a:gd name="T37" fmla="*/ 0 h 45"/>
                    <a:gd name="T38" fmla="*/ 156 w 163"/>
                    <a:gd name="T39" fmla="*/ 0 h 45"/>
                    <a:gd name="T40" fmla="*/ 156 w 163"/>
                    <a:gd name="T41" fmla="*/ 0 h 45"/>
                    <a:gd name="T42" fmla="*/ 142 w 163"/>
                    <a:gd name="T43" fmla="*/ 1 h 45"/>
                    <a:gd name="T44" fmla="*/ 122 w 163"/>
                    <a:gd name="T45" fmla="*/ 4 h 45"/>
                    <a:gd name="T46" fmla="*/ 122 w 163"/>
                    <a:gd name="T47" fmla="*/ 4 h 45"/>
                    <a:gd name="T48" fmla="*/ 85 w 163"/>
                    <a:gd name="T49" fmla="*/ 12 h 45"/>
                    <a:gd name="T50" fmla="*/ 48 w 163"/>
                    <a:gd name="T51" fmla="*/ 23 h 45"/>
                    <a:gd name="T52" fmla="*/ 48 w 163"/>
                    <a:gd name="T53" fmla="*/ 23 h 45"/>
                    <a:gd name="T54" fmla="*/ 31 w 163"/>
                    <a:gd name="T55" fmla="*/ 29 h 45"/>
                    <a:gd name="T56" fmla="*/ 17 w 163"/>
                    <a:gd name="T57" fmla="*/ 34 h 45"/>
                    <a:gd name="T58" fmla="*/ 17 w 163"/>
                    <a:gd name="T59" fmla="*/ 34 h 45"/>
                    <a:gd name="T60" fmla="*/ 6 w 163"/>
                    <a:gd name="T61" fmla="*/ 39 h 45"/>
                    <a:gd name="T62" fmla="*/ 6 w 163"/>
                    <a:gd name="T63" fmla="*/ 39 h 45"/>
                    <a:gd name="T64" fmla="*/ 2 w 163"/>
                    <a:gd name="T65" fmla="*/ 41 h 45"/>
                    <a:gd name="T66" fmla="*/ 0 w 163"/>
                    <a:gd name="T67" fmla="*/ 43 h 45"/>
                    <a:gd name="T68" fmla="*/ 2 w 163"/>
                    <a:gd name="T69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3" h="45">
                      <a:moveTo>
                        <a:pt x="2" y="45"/>
                      </a:moveTo>
                      <a:lnTo>
                        <a:pt x="2" y="45"/>
                      </a:lnTo>
                      <a:lnTo>
                        <a:pt x="5" y="43"/>
                      </a:lnTo>
                      <a:lnTo>
                        <a:pt x="10" y="40"/>
                      </a:lnTo>
                      <a:lnTo>
                        <a:pt x="10" y="40"/>
                      </a:lnTo>
                      <a:lnTo>
                        <a:pt x="24" y="34"/>
                      </a:lnTo>
                      <a:lnTo>
                        <a:pt x="43" y="28"/>
                      </a:lnTo>
                      <a:lnTo>
                        <a:pt x="64" y="22"/>
                      </a:lnTo>
                      <a:lnTo>
                        <a:pt x="86" y="15"/>
                      </a:lnTo>
                      <a:lnTo>
                        <a:pt x="86" y="15"/>
                      </a:lnTo>
                      <a:lnTo>
                        <a:pt x="108" y="10"/>
                      </a:lnTo>
                      <a:lnTo>
                        <a:pt x="128" y="6"/>
                      </a:lnTo>
                      <a:lnTo>
                        <a:pt x="145" y="4"/>
                      </a:lnTo>
                      <a:lnTo>
                        <a:pt x="156" y="3"/>
                      </a:lnTo>
                      <a:lnTo>
                        <a:pt x="156" y="3"/>
                      </a:lnTo>
                      <a:lnTo>
                        <a:pt x="162" y="3"/>
                      </a:lnTo>
                      <a:lnTo>
                        <a:pt x="163" y="1"/>
                      </a:lnTo>
                      <a:lnTo>
                        <a:pt x="163" y="1"/>
                      </a:lnTo>
                      <a:lnTo>
                        <a:pt x="161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lnTo>
                        <a:pt x="142" y="1"/>
                      </a:lnTo>
                      <a:lnTo>
                        <a:pt x="122" y="4"/>
                      </a:lnTo>
                      <a:lnTo>
                        <a:pt x="122" y="4"/>
                      </a:lnTo>
                      <a:lnTo>
                        <a:pt x="85" y="12"/>
                      </a:lnTo>
                      <a:lnTo>
                        <a:pt x="48" y="23"/>
                      </a:lnTo>
                      <a:lnTo>
                        <a:pt x="48" y="23"/>
                      </a:lnTo>
                      <a:lnTo>
                        <a:pt x="31" y="29"/>
                      </a:lnTo>
                      <a:lnTo>
                        <a:pt x="17" y="34"/>
                      </a:lnTo>
                      <a:lnTo>
                        <a:pt x="17" y="34"/>
                      </a:lnTo>
                      <a:lnTo>
                        <a:pt x="6" y="39"/>
                      </a:lnTo>
                      <a:lnTo>
                        <a:pt x="6" y="39"/>
                      </a:lnTo>
                      <a:lnTo>
                        <a:pt x="2" y="41"/>
                      </a:lnTo>
                      <a:lnTo>
                        <a:pt x="0" y="43"/>
                      </a:lnTo>
                      <a:lnTo>
                        <a:pt x="2" y="45"/>
                      </a:lnTo>
                      <a:close/>
                    </a:path>
                  </a:pathLst>
                </a:custGeom>
                <a:solidFill>
                  <a:srgbClr val="4128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7" name="Freeform 137"/>
                <p:cNvSpPr/>
                <p:nvPr/>
              </p:nvSpPr>
              <p:spPr bwMode="auto">
                <a:xfrm>
                  <a:off x="8932429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69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69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69BD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8" name="Freeform 138"/>
                <p:cNvSpPr/>
                <p:nvPr/>
              </p:nvSpPr>
              <p:spPr bwMode="auto">
                <a:xfrm>
                  <a:off x="8151379" y="2574032"/>
                  <a:ext cx="390525" cy="531812"/>
                </a:xfrm>
                <a:custGeom>
                  <a:avLst/>
                  <a:gdLst>
                    <a:gd name="T0" fmla="*/ 247 w 491"/>
                    <a:gd name="T1" fmla="*/ 0 h 671"/>
                    <a:gd name="T2" fmla="*/ 122 w 491"/>
                    <a:gd name="T3" fmla="*/ 337 h 671"/>
                    <a:gd name="T4" fmla="*/ 0 w 491"/>
                    <a:gd name="T5" fmla="*/ 671 h 671"/>
                    <a:gd name="T6" fmla="*/ 247 w 491"/>
                    <a:gd name="T7" fmla="*/ 671 h 671"/>
                    <a:gd name="T8" fmla="*/ 491 w 491"/>
                    <a:gd name="T9" fmla="*/ 671 h 671"/>
                    <a:gd name="T10" fmla="*/ 370 w 491"/>
                    <a:gd name="T11" fmla="*/ 337 h 671"/>
                    <a:gd name="T12" fmla="*/ 247 w 491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1" h="671">
                      <a:moveTo>
                        <a:pt x="247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7" y="671"/>
                      </a:lnTo>
                      <a:lnTo>
                        <a:pt x="491" y="671"/>
                      </a:lnTo>
                      <a:lnTo>
                        <a:pt x="370" y="337"/>
                      </a:lnTo>
                      <a:lnTo>
                        <a:pt x="247" y="0"/>
                      </a:lnTo>
                      <a:close/>
                    </a:path>
                  </a:pathLst>
                </a:custGeom>
                <a:solidFill>
                  <a:srgbClr val="E94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9" name="Freeform 139"/>
                <p:cNvSpPr/>
                <p:nvPr/>
              </p:nvSpPr>
              <p:spPr bwMode="auto">
                <a:xfrm>
                  <a:off x="7762442" y="2574032"/>
                  <a:ext cx="387350" cy="531812"/>
                </a:xfrm>
                <a:custGeom>
                  <a:avLst/>
                  <a:gdLst>
                    <a:gd name="T0" fmla="*/ 243 w 487"/>
                    <a:gd name="T1" fmla="*/ 0 h 671"/>
                    <a:gd name="T2" fmla="*/ 122 w 487"/>
                    <a:gd name="T3" fmla="*/ 337 h 671"/>
                    <a:gd name="T4" fmla="*/ 0 w 487"/>
                    <a:gd name="T5" fmla="*/ 671 h 671"/>
                    <a:gd name="T6" fmla="*/ 243 w 487"/>
                    <a:gd name="T7" fmla="*/ 671 h 671"/>
                    <a:gd name="T8" fmla="*/ 487 w 487"/>
                    <a:gd name="T9" fmla="*/ 671 h 671"/>
                    <a:gd name="T10" fmla="*/ 365 w 487"/>
                    <a:gd name="T11" fmla="*/ 337 h 671"/>
                    <a:gd name="T12" fmla="*/ 243 w 487"/>
                    <a:gd name="T13" fmla="*/ 0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671">
                      <a:moveTo>
                        <a:pt x="243" y="0"/>
                      </a:moveTo>
                      <a:lnTo>
                        <a:pt x="122" y="337"/>
                      </a:lnTo>
                      <a:lnTo>
                        <a:pt x="0" y="671"/>
                      </a:lnTo>
                      <a:lnTo>
                        <a:pt x="243" y="671"/>
                      </a:lnTo>
                      <a:lnTo>
                        <a:pt x="487" y="671"/>
                      </a:lnTo>
                      <a:lnTo>
                        <a:pt x="365" y="337"/>
                      </a:lnTo>
                      <a:lnTo>
                        <a:pt x="243" y="0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1" name="Freeform 142"/>
                <p:cNvSpPr/>
                <p:nvPr/>
              </p:nvSpPr>
              <p:spPr bwMode="auto">
                <a:xfrm>
                  <a:off x="8213292" y="2994719"/>
                  <a:ext cx="85725" cy="88900"/>
                </a:xfrm>
                <a:custGeom>
                  <a:avLst/>
                  <a:gdLst>
                    <a:gd name="T0" fmla="*/ 85 w 110"/>
                    <a:gd name="T1" fmla="*/ 9 h 113"/>
                    <a:gd name="T2" fmla="*/ 57 w 110"/>
                    <a:gd name="T3" fmla="*/ 10 h 113"/>
                    <a:gd name="T4" fmla="*/ 36 w 110"/>
                    <a:gd name="T5" fmla="*/ 18 h 113"/>
                    <a:gd name="T6" fmla="*/ 22 w 110"/>
                    <a:gd name="T7" fmla="*/ 33 h 113"/>
                    <a:gd name="T8" fmla="*/ 17 w 110"/>
                    <a:gd name="T9" fmla="*/ 55 h 113"/>
                    <a:gd name="T10" fmla="*/ 22 w 110"/>
                    <a:gd name="T11" fmla="*/ 80 h 113"/>
                    <a:gd name="T12" fmla="*/ 32 w 110"/>
                    <a:gd name="T13" fmla="*/ 93 h 113"/>
                    <a:gd name="T14" fmla="*/ 54 w 110"/>
                    <a:gd name="T15" fmla="*/ 102 h 113"/>
                    <a:gd name="T16" fmla="*/ 74 w 110"/>
                    <a:gd name="T17" fmla="*/ 100 h 113"/>
                    <a:gd name="T18" fmla="*/ 91 w 110"/>
                    <a:gd name="T19" fmla="*/ 89 h 113"/>
                    <a:gd name="T20" fmla="*/ 101 w 110"/>
                    <a:gd name="T21" fmla="*/ 70 h 113"/>
                    <a:gd name="T22" fmla="*/ 98 w 110"/>
                    <a:gd name="T23" fmla="*/ 55 h 113"/>
                    <a:gd name="T24" fmla="*/ 86 w 110"/>
                    <a:gd name="T25" fmla="*/ 41 h 113"/>
                    <a:gd name="T26" fmla="*/ 66 w 110"/>
                    <a:gd name="T27" fmla="*/ 34 h 113"/>
                    <a:gd name="T28" fmla="*/ 51 w 110"/>
                    <a:gd name="T29" fmla="*/ 36 h 113"/>
                    <a:gd name="T30" fmla="*/ 43 w 110"/>
                    <a:gd name="T31" fmla="*/ 41 h 113"/>
                    <a:gd name="T32" fmla="*/ 38 w 110"/>
                    <a:gd name="T33" fmla="*/ 54 h 113"/>
                    <a:gd name="T34" fmla="*/ 42 w 110"/>
                    <a:gd name="T35" fmla="*/ 66 h 113"/>
                    <a:gd name="T36" fmla="*/ 58 w 110"/>
                    <a:gd name="T37" fmla="*/ 79 h 113"/>
                    <a:gd name="T38" fmla="*/ 70 w 110"/>
                    <a:gd name="T39" fmla="*/ 78 h 113"/>
                    <a:gd name="T40" fmla="*/ 74 w 110"/>
                    <a:gd name="T41" fmla="*/ 75 h 113"/>
                    <a:gd name="T42" fmla="*/ 78 w 110"/>
                    <a:gd name="T43" fmla="*/ 69 h 113"/>
                    <a:gd name="T44" fmla="*/ 75 w 110"/>
                    <a:gd name="T45" fmla="*/ 63 h 113"/>
                    <a:gd name="T46" fmla="*/ 69 w 110"/>
                    <a:gd name="T47" fmla="*/ 62 h 113"/>
                    <a:gd name="T48" fmla="*/ 65 w 110"/>
                    <a:gd name="T49" fmla="*/ 66 h 113"/>
                    <a:gd name="T50" fmla="*/ 62 w 110"/>
                    <a:gd name="T51" fmla="*/ 60 h 113"/>
                    <a:gd name="T52" fmla="*/ 70 w 110"/>
                    <a:gd name="T53" fmla="*/ 54 h 113"/>
                    <a:gd name="T54" fmla="*/ 80 w 110"/>
                    <a:gd name="T55" fmla="*/ 57 h 113"/>
                    <a:gd name="T56" fmla="*/ 87 w 110"/>
                    <a:gd name="T57" fmla="*/ 65 h 113"/>
                    <a:gd name="T58" fmla="*/ 87 w 110"/>
                    <a:gd name="T59" fmla="*/ 74 h 113"/>
                    <a:gd name="T60" fmla="*/ 80 w 110"/>
                    <a:gd name="T61" fmla="*/ 82 h 113"/>
                    <a:gd name="T62" fmla="*/ 70 w 110"/>
                    <a:gd name="T63" fmla="*/ 87 h 113"/>
                    <a:gd name="T64" fmla="*/ 56 w 110"/>
                    <a:gd name="T65" fmla="*/ 85 h 113"/>
                    <a:gd name="T66" fmla="*/ 46 w 110"/>
                    <a:gd name="T67" fmla="*/ 80 h 113"/>
                    <a:gd name="T68" fmla="*/ 32 w 110"/>
                    <a:gd name="T69" fmla="*/ 62 h 113"/>
                    <a:gd name="T70" fmla="*/ 30 w 110"/>
                    <a:gd name="T71" fmla="*/ 51 h 113"/>
                    <a:gd name="T72" fmla="*/ 39 w 110"/>
                    <a:gd name="T73" fmla="*/ 32 h 113"/>
                    <a:gd name="T74" fmla="*/ 60 w 110"/>
                    <a:gd name="T75" fmla="*/ 24 h 113"/>
                    <a:gd name="T76" fmla="*/ 75 w 110"/>
                    <a:gd name="T77" fmla="*/ 26 h 113"/>
                    <a:gd name="T78" fmla="*/ 92 w 110"/>
                    <a:gd name="T79" fmla="*/ 35 h 113"/>
                    <a:gd name="T80" fmla="*/ 104 w 110"/>
                    <a:gd name="T81" fmla="*/ 47 h 113"/>
                    <a:gd name="T82" fmla="*/ 108 w 110"/>
                    <a:gd name="T83" fmla="*/ 58 h 113"/>
                    <a:gd name="T84" fmla="*/ 109 w 110"/>
                    <a:gd name="T85" fmla="*/ 77 h 113"/>
                    <a:gd name="T86" fmla="*/ 99 w 110"/>
                    <a:gd name="T87" fmla="*/ 95 h 113"/>
                    <a:gd name="T88" fmla="*/ 83 w 110"/>
                    <a:gd name="T89" fmla="*/ 106 h 113"/>
                    <a:gd name="T90" fmla="*/ 64 w 110"/>
                    <a:gd name="T91" fmla="*/ 113 h 113"/>
                    <a:gd name="T92" fmla="*/ 54 w 110"/>
                    <a:gd name="T93" fmla="*/ 113 h 113"/>
                    <a:gd name="T94" fmla="*/ 26 w 110"/>
                    <a:gd name="T95" fmla="*/ 101 h 113"/>
                    <a:gd name="T96" fmla="*/ 9 w 110"/>
                    <a:gd name="T97" fmla="*/ 81 h 113"/>
                    <a:gd name="T98" fmla="*/ 1 w 110"/>
                    <a:gd name="T99" fmla="*/ 63 h 113"/>
                    <a:gd name="T100" fmla="*/ 3 w 110"/>
                    <a:gd name="T101" fmla="*/ 34 h 113"/>
                    <a:gd name="T102" fmla="*/ 19 w 110"/>
                    <a:gd name="T103" fmla="*/ 14 h 113"/>
                    <a:gd name="T104" fmla="*/ 41 w 110"/>
                    <a:gd name="T105" fmla="*/ 2 h 113"/>
                    <a:gd name="T106" fmla="*/ 66 w 110"/>
                    <a:gd name="T107" fmla="*/ 0 h 113"/>
                    <a:gd name="T108" fmla="*/ 89 w 110"/>
                    <a:gd name="T109" fmla="*/ 6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10" h="113">
                      <a:moveTo>
                        <a:pt x="95" y="11"/>
                      </a:moveTo>
                      <a:lnTo>
                        <a:pt x="95" y="11"/>
                      </a:lnTo>
                      <a:lnTo>
                        <a:pt x="85" y="9"/>
                      </a:lnTo>
                      <a:lnTo>
                        <a:pt x="74" y="8"/>
                      </a:lnTo>
                      <a:lnTo>
                        <a:pt x="65" y="8"/>
                      </a:lnTo>
                      <a:lnTo>
                        <a:pt x="57" y="10"/>
                      </a:lnTo>
                      <a:lnTo>
                        <a:pt x="49" y="12"/>
                      </a:lnTo>
                      <a:lnTo>
                        <a:pt x="42" y="14"/>
                      </a:lnTo>
                      <a:lnTo>
                        <a:pt x="36" y="18"/>
                      </a:lnTo>
                      <a:lnTo>
                        <a:pt x="30" y="22"/>
                      </a:lnTo>
                      <a:lnTo>
                        <a:pt x="26" y="27"/>
                      </a:lnTo>
                      <a:lnTo>
                        <a:pt x="22" y="33"/>
                      </a:lnTo>
                      <a:lnTo>
                        <a:pt x="19" y="39"/>
                      </a:lnTo>
                      <a:lnTo>
                        <a:pt x="18" y="47"/>
                      </a:lnTo>
                      <a:lnTo>
                        <a:pt x="17" y="55"/>
                      </a:lnTo>
                      <a:lnTo>
                        <a:pt x="18" y="63"/>
                      </a:lnTo>
                      <a:lnTo>
                        <a:pt x="19" y="71"/>
                      </a:lnTo>
                      <a:lnTo>
                        <a:pt x="22" y="80"/>
                      </a:lnTo>
                      <a:lnTo>
                        <a:pt x="22" y="80"/>
                      </a:lnTo>
                      <a:lnTo>
                        <a:pt x="27" y="87"/>
                      </a:lnTo>
                      <a:lnTo>
                        <a:pt x="32" y="93"/>
                      </a:lnTo>
                      <a:lnTo>
                        <a:pt x="39" y="97"/>
                      </a:lnTo>
                      <a:lnTo>
                        <a:pt x="46" y="100"/>
                      </a:lnTo>
                      <a:lnTo>
                        <a:pt x="54" y="102"/>
                      </a:lnTo>
                      <a:lnTo>
                        <a:pt x="61" y="102"/>
                      </a:lnTo>
                      <a:lnTo>
                        <a:pt x="68" y="102"/>
                      </a:lnTo>
                      <a:lnTo>
                        <a:pt x="74" y="100"/>
                      </a:lnTo>
                      <a:lnTo>
                        <a:pt x="74" y="100"/>
                      </a:lnTo>
                      <a:lnTo>
                        <a:pt x="84" y="95"/>
                      </a:lnTo>
                      <a:lnTo>
                        <a:pt x="91" y="89"/>
                      </a:lnTo>
                      <a:lnTo>
                        <a:pt x="96" y="83"/>
                      </a:lnTo>
                      <a:lnTo>
                        <a:pt x="99" y="76"/>
                      </a:lnTo>
                      <a:lnTo>
                        <a:pt x="101" y="70"/>
                      </a:lnTo>
                      <a:lnTo>
                        <a:pt x="101" y="64"/>
                      </a:lnTo>
                      <a:lnTo>
                        <a:pt x="100" y="59"/>
                      </a:lnTo>
                      <a:lnTo>
                        <a:pt x="98" y="55"/>
                      </a:lnTo>
                      <a:lnTo>
                        <a:pt x="98" y="55"/>
                      </a:lnTo>
                      <a:lnTo>
                        <a:pt x="92" y="47"/>
                      </a:lnTo>
                      <a:lnTo>
                        <a:pt x="86" y="41"/>
                      </a:lnTo>
                      <a:lnTo>
                        <a:pt x="78" y="37"/>
                      </a:lnTo>
                      <a:lnTo>
                        <a:pt x="72" y="35"/>
                      </a:lnTo>
                      <a:lnTo>
                        <a:pt x="66" y="34"/>
                      </a:lnTo>
                      <a:lnTo>
                        <a:pt x="60" y="35"/>
                      </a:lnTo>
                      <a:lnTo>
                        <a:pt x="51" y="36"/>
                      </a:lnTo>
                      <a:lnTo>
                        <a:pt x="51" y="36"/>
                      </a:lnTo>
                      <a:lnTo>
                        <a:pt x="49" y="37"/>
                      </a:lnTo>
                      <a:lnTo>
                        <a:pt x="46" y="38"/>
                      </a:lnTo>
                      <a:lnTo>
                        <a:pt x="43" y="41"/>
                      </a:lnTo>
                      <a:lnTo>
                        <a:pt x="40" y="45"/>
                      </a:lnTo>
                      <a:lnTo>
                        <a:pt x="39" y="49"/>
                      </a:lnTo>
                      <a:lnTo>
                        <a:pt x="38" y="54"/>
                      </a:lnTo>
                      <a:lnTo>
                        <a:pt x="39" y="60"/>
                      </a:lnTo>
                      <a:lnTo>
                        <a:pt x="42" y="66"/>
                      </a:lnTo>
                      <a:lnTo>
                        <a:pt x="42" y="66"/>
                      </a:lnTo>
                      <a:lnTo>
                        <a:pt x="48" y="72"/>
                      </a:lnTo>
                      <a:lnTo>
                        <a:pt x="53" y="77"/>
                      </a:lnTo>
                      <a:lnTo>
                        <a:pt x="58" y="79"/>
                      </a:lnTo>
                      <a:lnTo>
                        <a:pt x="62" y="80"/>
                      </a:lnTo>
                      <a:lnTo>
                        <a:pt x="66" y="80"/>
                      </a:lnTo>
                      <a:lnTo>
                        <a:pt x="70" y="78"/>
                      </a:lnTo>
                      <a:lnTo>
                        <a:pt x="72" y="77"/>
                      </a:lnTo>
                      <a:lnTo>
                        <a:pt x="74" y="75"/>
                      </a:lnTo>
                      <a:lnTo>
                        <a:pt x="74" y="75"/>
                      </a:lnTo>
                      <a:lnTo>
                        <a:pt x="76" y="74"/>
                      </a:lnTo>
                      <a:lnTo>
                        <a:pt x="78" y="71"/>
                      </a:lnTo>
                      <a:lnTo>
                        <a:pt x="78" y="69"/>
                      </a:lnTo>
                      <a:lnTo>
                        <a:pt x="77" y="66"/>
                      </a:lnTo>
                      <a:lnTo>
                        <a:pt x="77" y="66"/>
                      </a:lnTo>
                      <a:lnTo>
                        <a:pt x="75" y="63"/>
                      </a:lnTo>
                      <a:lnTo>
                        <a:pt x="73" y="62"/>
                      </a:lnTo>
                      <a:lnTo>
                        <a:pt x="71" y="61"/>
                      </a:lnTo>
                      <a:lnTo>
                        <a:pt x="69" y="62"/>
                      </a:lnTo>
                      <a:lnTo>
                        <a:pt x="66" y="64"/>
                      </a:lnTo>
                      <a:lnTo>
                        <a:pt x="65" y="66"/>
                      </a:lnTo>
                      <a:lnTo>
                        <a:pt x="65" y="66"/>
                      </a:lnTo>
                      <a:lnTo>
                        <a:pt x="63" y="65"/>
                      </a:lnTo>
                      <a:lnTo>
                        <a:pt x="62" y="63"/>
                      </a:lnTo>
                      <a:lnTo>
                        <a:pt x="62" y="60"/>
                      </a:lnTo>
                      <a:lnTo>
                        <a:pt x="64" y="57"/>
                      </a:lnTo>
                      <a:lnTo>
                        <a:pt x="67" y="55"/>
                      </a:lnTo>
                      <a:lnTo>
                        <a:pt x="70" y="54"/>
                      </a:lnTo>
                      <a:lnTo>
                        <a:pt x="75" y="54"/>
                      </a:lnTo>
                      <a:lnTo>
                        <a:pt x="80" y="57"/>
                      </a:lnTo>
                      <a:lnTo>
                        <a:pt x="80" y="57"/>
                      </a:lnTo>
                      <a:lnTo>
                        <a:pt x="83" y="60"/>
                      </a:lnTo>
                      <a:lnTo>
                        <a:pt x="86" y="62"/>
                      </a:lnTo>
                      <a:lnTo>
                        <a:pt x="87" y="65"/>
                      </a:lnTo>
                      <a:lnTo>
                        <a:pt x="87" y="68"/>
                      </a:lnTo>
                      <a:lnTo>
                        <a:pt x="87" y="71"/>
                      </a:lnTo>
                      <a:lnTo>
                        <a:pt x="87" y="74"/>
                      </a:lnTo>
                      <a:lnTo>
                        <a:pt x="85" y="77"/>
                      </a:lnTo>
                      <a:lnTo>
                        <a:pt x="84" y="80"/>
                      </a:lnTo>
                      <a:lnTo>
                        <a:pt x="80" y="82"/>
                      </a:lnTo>
                      <a:lnTo>
                        <a:pt x="77" y="84"/>
                      </a:lnTo>
                      <a:lnTo>
                        <a:pt x="74" y="86"/>
                      </a:lnTo>
                      <a:lnTo>
                        <a:pt x="70" y="87"/>
                      </a:lnTo>
                      <a:lnTo>
                        <a:pt x="66" y="87"/>
                      </a:lnTo>
                      <a:lnTo>
                        <a:pt x="61" y="87"/>
                      </a:lnTo>
                      <a:lnTo>
                        <a:pt x="56" y="85"/>
                      </a:lnTo>
                      <a:lnTo>
                        <a:pt x="51" y="83"/>
                      </a:lnTo>
                      <a:lnTo>
                        <a:pt x="51" y="83"/>
                      </a:lnTo>
                      <a:lnTo>
                        <a:pt x="46" y="80"/>
                      </a:lnTo>
                      <a:lnTo>
                        <a:pt x="40" y="73"/>
                      </a:lnTo>
                      <a:lnTo>
                        <a:pt x="35" y="66"/>
                      </a:lnTo>
                      <a:lnTo>
                        <a:pt x="32" y="62"/>
                      </a:lnTo>
                      <a:lnTo>
                        <a:pt x="31" y="57"/>
                      </a:lnTo>
                      <a:lnTo>
                        <a:pt x="31" y="57"/>
                      </a:lnTo>
                      <a:lnTo>
                        <a:pt x="30" y="51"/>
                      </a:lnTo>
                      <a:lnTo>
                        <a:pt x="31" y="44"/>
                      </a:lnTo>
                      <a:lnTo>
                        <a:pt x="34" y="37"/>
                      </a:lnTo>
                      <a:lnTo>
                        <a:pt x="39" y="32"/>
                      </a:lnTo>
                      <a:lnTo>
                        <a:pt x="45" y="28"/>
                      </a:lnTo>
                      <a:lnTo>
                        <a:pt x="52" y="25"/>
                      </a:lnTo>
                      <a:lnTo>
                        <a:pt x="60" y="24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5" y="26"/>
                      </a:lnTo>
                      <a:lnTo>
                        <a:pt x="80" y="29"/>
                      </a:lnTo>
                      <a:lnTo>
                        <a:pt x="87" y="31"/>
                      </a:lnTo>
                      <a:lnTo>
                        <a:pt x="92" y="35"/>
                      </a:lnTo>
                      <a:lnTo>
                        <a:pt x="97" y="38"/>
                      </a:lnTo>
                      <a:lnTo>
                        <a:pt x="101" y="43"/>
                      </a:lnTo>
                      <a:lnTo>
                        <a:pt x="104" y="47"/>
                      </a:lnTo>
                      <a:lnTo>
                        <a:pt x="106" y="52"/>
                      </a:lnTo>
                      <a:lnTo>
                        <a:pt x="106" y="52"/>
                      </a:lnTo>
                      <a:lnTo>
                        <a:pt x="108" y="58"/>
                      </a:lnTo>
                      <a:lnTo>
                        <a:pt x="109" y="64"/>
                      </a:lnTo>
                      <a:lnTo>
                        <a:pt x="110" y="71"/>
                      </a:lnTo>
                      <a:lnTo>
                        <a:pt x="109" y="77"/>
                      </a:lnTo>
                      <a:lnTo>
                        <a:pt x="107" y="83"/>
                      </a:lnTo>
                      <a:lnTo>
                        <a:pt x="104" y="89"/>
                      </a:lnTo>
                      <a:lnTo>
                        <a:pt x="99" y="95"/>
                      </a:lnTo>
                      <a:lnTo>
                        <a:pt x="92" y="100"/>
                      </a:lnTo>
                      <a:lnTo>
                        <a:pt x="92" y="100"/>
                      </a:lnTo>
                      <a:lnTo>
                        <a:pt x="83" y="106"/>
                      </a:lnTo>
                      <a:lnTo>
                        <a:pt x="74" y="111"/>
                      </a:lnTo>
                      <a:lnTo>
                        <a:pt x="69" y="113"/>
                      </a:lnTo>
                      <a:lnTo>
                        <a:pt x="64" y="113"/>
                      </a:lnTo>
                      <a:lnTo>
                        <a:pt x="59" y="113"/>
                      </a:lnTo>
                      <a:lnTo>
                        <a:pt x="54" y="113"/>
                      </a:lnTo>
                      <a:lnTo>
                        <a:pt x="54" y="113"/>
                      </a:lnTo>
                      <a:lnTo>
                        <a:pt x="43" y="109"/>
                      </a:lnTo>
                      <a:lnTo>
                        <a:pt x="34" y="105"/>
                      </a:lnTo>
                      <a:lnTo>
                        <a:pt x="26" y="101"/>
                      </a:lnTo>
                      <a:lnTo>
                        <a:pt x="20" y="95"/>
                      </a:lnTo>
                      <a:lnTo>
                        <a:pt x="13" y="88"/>
                      </a:lnTo>
                      <a:lnTo>
                        <a:pt x="9" y="81"/>
                      </a:lnTo>
                      <a:lnTo>
                        <a:pt x="5" y="72"/>
                      </a:lnTo>
                      <a:lnTo>
                        <a:pt x="1" y="63"/>
                      </a:lnTo>
                      <a:lnTo>
                        <a:pt x="1" y="63"/>
                      </a:lnTo>
                      <a:lnTo>
                        <a:pt x="0" y="53"/>
                      </a:lnTo>
                      <a:lnTo>
                        <a:pt x="1" y="43"/>
                      </a:lnTo>
                      <a:lnTo>
                        <a:pt x="3" y="34"/>
                      </a:lnTo>
                      <a:lnTo>
                        <a:pt x="7" y="26"/>
                      </a:lnTo>
                      <a:lnTo>
                        <a:pt x="12" y="20"/>
                      </a:lnTo>
                      <a:lnTo>
                        <a:pt x="19" y="14"/>
                      </a:lnTo>
                      <a:lnTo>
                        <a:pt x="26" y="9"/>
                      </a:lnTo>
                      <a:lnTo>
                        <a:pt x="33" y="5"/>
                      </a:lnTo>
                      <a:lnTo>
                        <a:pt x="41" y="2"/>
                      </a:lnTo>
                      <a:lnTo>
                        <a:pt x="49" y="0"/>
                      </a:lnTo>
                      <a:lnTo>
                        <a:pt x="58" y="0"/>
                      </a:lnTo>
                      <a:lnTo>
                        <a:pt x="66" y="0"/>
                      </a:lnTo>
                      <a:lnTo>
                        <a:pt x="74" y="1"/>
                      </a:lnTo>
                      <a:lnTo>
                        <a:pt x="82" y="3"/>
                      </a:lnTo>
                      <a:lnTo>
                        <a:pt x="89" y="6"/>
                      </a:lnTo>
                      <a:lnTo>
                        <a:pt x="95" y="11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2" name="Freeform 143"/>
                <p:cNvSpPr/>
                <p:nvPr/>
              </p:nvSpPr>
              <p:spPr bwMode="auto">
                <a:xfrm>
                  <a:off x="8432367" y="3024882"/>
                  <a:ext cx="61912" cy="71437"/>
                </a:xfrm>
                <a:custGeom>
                  <a:avLst/>
                  <a:gdLst>
                    <a:gd name="T0" fmla="*/ 72 w 78"/>
                    <a:gd name="T1" fmla="*/ 71 h 91"/>
                    <a:gd name="T2" fmla="*/ 69 w 78"/>
                    <a:gd name="T3" fmla="*/ 47 h 91"/>
                    <a:gd name="T4" fmla="*/ 63 w 78"/>
                    <a:gd name="T5" fmla="*/ 28 h 91"/>
                    <a:gd name="T6" fmla="*/ 52 w 78"/>
                    <a:gd name="T7" fmla="*/ 17 h 91"/>
                    <a:gd name="T8" fmla="*/ 38 w 78"/>
                    <a:gd name="T9" fmla="*/ 13 h 91"/>
                    <a:gd name="T10" fmla="*/ 21 w 78"/>
                    <a:gd name="T11" fmla="*/ 19 h 91"/>
                    <a:gd name="T12" fmla="*/ 14 w 78"/>
                    <a:gd name="T13" fmla="*/ 28 h 91"/>
                    <a:gd name="T14" fmla="*/ 9 w 78"/>
                    <a:gd name="T15" fmla="*/ 46 h 91"/>
                    <a:gd name="T16" fmla="*/ 10 w 78"/>
                    <a:gd name="T17" fmla="*/ 62 h 91"/>
                    <a:gd name="T18" fmla="*/ 17 w 78"/>
                    <a:gd name="T19" fmla="*/ 78 h 91"/>
                    <a:gd name="T20" fmla="*/ 30 w 78"/>
                    <a:gd name="T21" fmla="*/ 84 h 91"/>
                    <a:gd name="T22" fmla="*/ 41 w 78"/>
                    <a:gd name="T23" fmla="*/ 81 h 91"/>
                    <a:gd name="T24" fmla="*/ 49 w 78"/>
                    <a:gd name="T25" fmla="*/ 70 h 91"/>
                    <a:gd name="T26" fmla="*/ 53 w 78"/>
                    <a:gd name="T27" fmla="*/ 49 h 91"/>
                    <a:gd name="T28" fmla="*/ 50 w 78"/>
                    <a:gd name="T29" fmla="*/ 37 h 91"/>
                    <a:gd name="T30" fmla="*/ 43 w 78"/>
                    <a:gd name="T31" fmla="*/ 32 h 91"/>
                    <a:gd name="T32" fmla="*/ 33 w 78"/>
                    <a:gd name="T33" fmla="*/ 37 h 91"/>
                    <a:gd name="T34" fmla="*/ 25 w 78"/>
                    <a:gd name="T35" fmla="*/ 45 h 91"/>
                    <a:gd name="T36" fmla="*/ 24 w 78"/>
                    <a:gd name="T37" fmla="*/ 56 h 91"/>
                    <a:gd name="T38" fmla="*/ 27 w 78"/>
                    <a:gd name="T39" fmla="*/ 62 h 91"/>
                    <a:gd name="T40" fmla="*/ 31 w 78"/>
                    <a:gd name="T41" fmla="*/ 66 h 91"/>
                    <a:gd name="T42" fmla="*/ 34 w 78"/>
                    <a:gd name="T43" fmla="*/ 63 h 91"/>
                    <a:gd name="T44" fmla="*/ 34 w 78"/>
                    <a:gd name="T45" fmla="*/ 55 h 91"/>
                    <a:gd name="T46" fmla="*/ 33 w 78"/>
                    <a:gd name="T47" fmla="*/ 52 h 91"/>
                    <a:gd name="T48" fmla="*/ 38 w 78"/>
                    <a:gd name="T49" fmla="*/ 53 h 91"/>
                    <a:gd name="T50" fmla="*/ 40 w 78"/>
                    <a:gd name="T51" fmla="*/ 61 h 91"/>
                    <a:gd name="T52" fmla="*/ 35 w 78"/>
                    <a:gd name="T53" fmla="*/ 70 h 91"/>
                    <a:gd name="T54" fmla="*/ 29 w 78"/>
                    <a:gd name="T55" fmla="*/ 73 h 91"/>
                    <a:gd name="T56" fmla="*/ 21 w 78"/>
                    <a:gd name="T57" fmla="*/ 64 h 91"/>
                    <a:gd name="T58" fmla="*/ 21 w 78"/>
                    <a:gd name="T59" fmla="*/ 42 h 91"/>
                    <a:gd name="T60" fmla="*/ 27 w 78"/>
                    <a:gd name="T61" fmla="*/ 33 h 91"/>
                    <a:gd name="T62" fmla="*/ 36 w 78"/>
                    <a:gd name="T63" fmla="*/ 25 h 91"/>
                    <a:gd name="T64" fmla="*/ 49 w 78"/>
                    <a:gd name="T65" fmla="*/ 27 h 91"/>
                    <a:gd name="T66" fmla="*/ 58 w 78"/>
                    <a:gd name="T67" fmla="*/ 42 h 91"/>
                    <a:gd name="T68" fmla="*/ 58 w 78"/>
                    <a:gd name="T69" fmla="*/ 57 h 91"/>
                    <a:gd name="T70" fmla="*/ 55 w 78"/>
                    <a:gd name="T71" fmla="*/ 71 h 91"/>
                    <a:gd name="T72" fmla="*/ 41 w 78"/>
                    <a:gd name="T73" fmla="*/ 89 h 91"/>
                    <a:gd name="T74" fmla="*/ 29 w 78"/>
                    <a:gd name="T75" fmla="*/ 91 h 91"/>
                    <a:gd name="T76" fmla="*/ 17 w 78"/>
                    <a:gd name="T77" fmla="*/ 87 h 91"/>
                    <a:gd name="T78" fmla="*/ 10 w 78"/>
                    <a:gd name="T79" fmla="*/ 78 h 91"/>
                    <a:gd name="T80" fmla="*/ 0 w 78"/>
                    <a:gd name="T81" fmla="*/ 56 h 91"/>
                    <a:gd name="T82" fmla="*/ 0 w 78"/>
                    <a:gd name="T83" fmla="*/ 48 h 91"/>
                    <a:gd name="T84" fmla="*/ 8 w 78"/>
                    <a:gd name="T85" fmla="*/ 22 h 91"/>
                    <a:gd name="T86" fmla="*/ 21 w 78"/>
                    <a:gd name="T87" fmla="*/ 8 h 91"/>
                    <a:gd name="T88" fmla="*/ 33 w 78"/>
                    <a:gd name="T89" fmla="*/ 1 h 91"/>
                    <a:gd name="T90" fmla="*/ 51 w 78"/>
                    <a:gd name="T91" fmla="*/ 2 h 91"/>
                    <a:gd name="T92" fmla="*/ 65 w 78"/>
                    <a:gd name="T93" fmla="*/ 15 h 91"/>
                    <a:gd name="T94" fmla="*/ 75 w 78"/>
                    <a:gd name="T95" fmla="*/ 34 h 91"/>
                    <a:gd name="T96" fmla="*/ 78 w 78"/>
                    <a:gd name="T97" fmla="*/ 55 h 91"/>
                    <a:gd name="T98" fmla="*/ 74 w 78"/>
                    <a:gd name="T99" fmla="*/ 75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" h="91">
                      <a:moveTo>
                        <a:pt x="70" y="81"/>
                      </a:moveTo>
                      <a:lnTo>
                        <a:pt x="70" y="81"/>
                      </a:lnTo>
                      <a:lnTo>
                        <a:pt x="72" y="71"/>
                      </a:lnTo>
                      <a:lnTo>
                        <a:pt x="72" y="62"/>
                      </a:lnTo>
                      <a:lnTo>
                        <a:pt x="70" y="54"/>
                      </a:lnTo>
                      <a:lnTo>
                        <a:pt x="69" y="47"/>
                      </a:lnTo>
                      <a:lnTo>
                        <a:pt x="68" y="40"/>
                      </a:lnTo>
                      <a:lnTo>
                        <a:pt x="65" y="34"/>
                      </a:lnTo>
                      <a:lnTo>
                        <a:pt x="63" y="28"/>
                      </a:lnTo>
                      <a:lnTo>
                        <a:pt x="60" y="24"/>
                      </a:lnTo>
                      <a:lnTo>
                        <a:pt x="56" y="20"/>
                      </a:lnTo>
                      <a:lnTo>
                        <a:pt x="52" y="17"/>
                      </a:lnTo>
                      <a:lnTo>
                        <a:pt x="48" y="15"/>
                      </a:lnTo>
                      <a:lnTo>
                        <a:pt x="43" y="13"/>
                      </a:lnTo>
                      <a:lnTo>
                        <a:pt x="38" y="13"/>
                      </a:lnTo>
                      <a:lnTo>
                        <a:pt x="33" y="14"/>
                      </a:lnTo>
                      <a:lnTo>
                        <a:pt x="27" y="16"/>
                      </a:lnTo>
                      <a:lnTo>
                        <a:pt x="21" y="19"/>
                      </a:lnTo>
                      <a:lnTo>
                        <a:pt x="21" y="19"/>
                      </a:lnTo>
                      <a:lnTo>
                        <a:pt x="17" y="23"/>
                      </a:lnTo>
                      <a:lnTo>
                        <a:pt x="14" y="28"/>
                      </a:lnTo>
                      <a:lnTo>
                        <a:pt x="12" y="34"/>
                      </a:lnTo>
                      <a:lnTo>
                        <a:pt x="10" y="40"/>
                      </a:lnTo>
                      <a:lnTo>
                        <a:pt x="9" y="46"/>
                      </a:lnTo>
                      <a:lnTo>
                        <a:pt x="9" y="52"/>
                      </a:lnTo>
                      <a:lnTo>
                        <a:pt x="9" y="58"/>
                      </a:lnTo>
                      <a:lnTo>
                        <a:pt x="10" y="62"/>
                      </a:lnTo>
                      <a:lnTo>
                        <a:pt x="10" y="62"/>
                      </a:lnTo>
                      <a:lnTo>
                        <a:pt x="13" y="71"/>
                      </a:lnTo>
                      <a:lnTo>
                        <a:pt x="17" y="78"/>
                      </a:lnTo>
                      <a:lnTo>
                        <a:pt x="21" y="82"/>
                      </a:lnTo>
                      <a:lnTo>
                        <a:pt x="26" y="84"/>
                      </a:lnTo>
                      <a:lnTo>
                        <a:pt x="30" y="84"/>
                      </a:lnTo>
                      <a:lnTo>
                        <a:pt x="34" y="84"/>
                      </a:lnTo>
                      <a:lnTo>
                        <a:pt x="38" y="82"/>
                      </a:lnTo>
                      <a:lnTo>
                        <a:pt x="41" y="81"/>
                      </a:lnTo>
                      <a:lnTo>
                        <a:pt x="41" y="81"/>
                      </a:lnTo>
                      <a:lnTo>
                        <a:pt x="46" y="76"/>
                      </a:lnTo>
                      <a:lnTo>
                        <a:pt x="49" y="70"/>
                      </a:lnTo>
                      <a:lnTo>
                        <a:pt x="51" y="64"/>
                      </a:lnTo>
                      <a:lnTo>
                        <a:pt x="52" y="59"/>
                      </a:lnTo>
                      <a:lnTo>
                        <a:pt x="53" y="49"/>
                      </a:lnTo>
                      <a:lnTo>
                        <a:pt x="53" y="42"/>
                      </a:lnTo>
                      <a:lnTo>
                        <a:pt x="53" y="42"/>
                      </a:lnTo>
                      <a:lnTo>
                        <a:pt x="50" y="37"/>
                      </a:lnTo>
                      <a:lnTo>
                        <a:pt x="48" y="35"/>
                      </a:lnTo>
                      <a:lnTo>
                        <a:pt x="46" y="33"/>
                      </a:lnTo>
                      <a:lnTo>
                        <a:pt x="43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3" y="37"/>
                      </a:lnTo>
                      <a:lnTo>
                        <a:pt x="33" y="37"/>
                      </a:lnTo>
                      <a:lnTo>
                        <a:pt x="28" y="41"/>
                      </a:lnTo>
                      <a:lnTo>
                        <a:pt x="25" y="45"/>
                      </a:lnTo>
                      <a:lnTo>
                        <a:pt x="24" y="49"/>
                      </a:lnTo>
                      <a:lnTo>
                        <a:pt x="23" y="53"/>
                      </a:lnTo>
                      <a:lnTo>
                        <a:pt x="24" y="56"/>
                      </a:lnTo>
                      <a:lnTo>
                        <a:pt x="25" y="59"/>
                      </a:lnTo>
                      <a:lnTo>
                        <a:pt x="27" y="62"/>
                      </a:lnTo>
                      <a:lnTo>
                        <a:pt x="27" y="62"/>
                      </a:lnTo>
                      <a:lnTo>
                        <a:pt x="28" y="64"/>
                      </a:lnTo>
                      <a:lnTo>
                        <a:pt x="29" y="66"/>
                      </a:lnTo>
                      <a:lnTo>
                        <a:pt x="31" y="66"/>
                      </a:lnTo>
                      <a:lnTo>
                        <a:pt x="33" y="65"/>
                      </a:lnTo>
                      <a:lnTo>
                        <a:pt x="33" y="65"/>
                      </a:lnTo>
                      <a:lnTo>
                        <a:pt x="34" y="63"/>
                      </a:lnTo>
                      <a:lnTo>
                        <a:pt x="35" y="61"/>
                      </a:lnTo>
                      <a:lnTo>
                        <a:pt x="35" y="57"/>
                      </a:lnTo>
                      <a:lnTo>
                        <a:pt x="34" y="55"/>
                      </a:lnTo>
                      <a:lnTo>
                        <a:pt x="33" y="54"/>
                      </a:lnTo>
                      <a:lnTo>
                        <a:pt x="33" y="54"/>
                      </a:lnTo>
                      <a:lnTo>
                        <a:pt x="33" y="52"/>
                      </a:lnTo>
                      <a:lnTo>
                        <a:pt x="34" y="52"/>
                      </a:lnTo>
                      <a:lnTo>
                        <a:pt x="36" y="52"/>
                      </a:lnTo>
                      <a:lnTo>
                        <a:pt x="38" y="53"/>
                      </a:lnTo>
                      <a:lnTo>
                        <a:pt x="39" y="55"/>
                      </a:lnTo>
                      <a:lnTo>
                        <a:pt x="40" y="58"/>
                      </a:lnTo>
                      <a:lnTo>
                        <a:pt x="40" y="61"/>
                      </a:lnTo>
                      <a:lnTo>
                        <a:pt x="38" y="65"/>
                      </a:lnTo>
                      <a:lnTo>
                        <a:pt x="38" y="65"/>
                      </a:lnTo>
                      <a:lnTo>
                        <a:pt x="35" y="70"/>
                      </a:lnTo>
                      <a:lnTo>
                        <a:pt x="33" y="71"/>
                      </a:lnTo>
                      <a:lnTo>
                        <a:pt x="31" y="73"/>
                      </a:lnTo>
                      <a:lnTo>
                        <a:pt x="29" y="73"/>
                      </a:lnTo>
                      <a:lnTo>
                        <a:pt x="27" y="73"/>
                      </a:lnTo>
                      <a:lnTo>
                        <a:pt x="23" y="69"/>
                      </a:lnTo>
                      <a:lnTo>
                        <a:pt x="21" y="64"/>
                      </a:lnTo>
                      <a:lnTo>
                        <a:pt x="19" y="58"/>
                      </a:lnTo>
                      <a:lnTo>
                        <a:pt x="19" y="51"/>
                      </a:lnTo>
                      <a:lnTo>
                        <a:pt x="21" y="42"/>
                      </a:lnTo>
                      <a:lnTo>
                        <a:pt x="21" y="42"/>
                      </a:lnTo>
                      <a:lnTo>
                        <a:pt x="24" y="38"/>
                      </a:lnTo>
                      <a:lnTo>
                        <a:pt x="27" y="33"/>
                      </a:lnTo>
                      <a:lnTo>
                        <a:pt x="31" y="28"/>
                      </a:lnTo>
                      <a:lnTo>
                        <a:pt x="36" y="25"/>
                      </a:lnTo>
                      <a:lnTo>
                        <a:pt x="36" y="25"/>
                      </a:lnTo>
                      <a:lnTo>
                        <a:pt x="40" y="24"/>
                      </a:lnTo>
                      <a:lnTo>
                        <a:pt x="44" y="25"/>
                      </a:lnTo>
                      <a:lnTo>
                        <a:pt x="49" y="27"/>
                      </a:lnTo>
                      <a:lnTo>
                        <a:pt x="52" y="31"/>
                      </a:lnTo>
                      <a:lnTo>
                        <a:pt x="56" y="36"/>
                      </a:lnTo>
                      <a:lnTo>
                        <a:pt x="58" y="42"/>
                      </a:lnTo>
                      <a:lnTo>
                        <a:pt x="59" y="49"/>
                      </a:lnTo>
                      <a:lnTo>
                        <a:pt x="58" y="57"/>
                      </a:lnTo>
                      <a:lnTo>
                        <a:pt x="58" y="57"/>
                      </a:lnTo>
                      <a:lnTo>
                        <a:pt x="58" y="62"/>
                      </a:lnTo>
                      <a:lnTo>
                        <a:pt x="57" y="67"/>
                      </a:lnTo>
                      <a:lnTo>
                        <a:pt x="55" y="71"/>
                      </a:lnTo>
                      <a:lnTo>
                        <a:pt x="53" y="77"/>
                      </a:lnTo>
                      <a:lnTo>
                        <a:pt x="48" y="84"/>
                      </a:lnTo>
                      <a:lnTo>
                        <a:pt x="41" y="89"/>
                      </a:lnTo>
                      <a:lnTo>
                        <a:pt x="41" y="89"/>
                      </a:lnTo>
                      <a:lnTo>
                        <a:pt x="33" y="91"/>
                      </a:lnTo>
                      <a:lnTo>
                        <a:pt x="29" y="91"/>
                      </a:lnTo>
                      <a:lnTo>
                        <a:pt x="25" y="91"/>
                      </a:lnTo>
                      <a:lnTo>
                        <a:pt x="21" y="90"/>
                      </a:lnTo>
                      <a:lnTo>
                        <a:pt x="17" y="87"/>
                      </a:lnTo>
                      <a:lnTo>
                        <a:pt x="13" y="83"/>
                      </a:lnTo>
                      <a:lnTo>
                        <a:pt x="10" y="78"/>
                      </a:lnTo>
                      <a:lnTo>
                        <a:pt x="10" y="78"/>
                      </a:lnTo>
                      <a:lnTo>
                        <a:pt x="6" y="70"/>
                      </a:lnTo>
                      <a:lnTo>
                        <a:pt x="1" y="63"/>
                      </a:lnTo>
                      <a:lnTo>
                        <a:pt x="0" y="56"/>
                      </a:lnTo>
                      <a:lnTo>
                        <a:pt x="0" y="52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38"/>
                      </a:lnTo>
                      <a:lnTo>
                        <a:pt x="4" y="30"/>
                      </a:lnTo>
                      <a:lnTo>
                        <a:pt x="8" y="22"/>
                      </a:lnTo>
                      <a:lnTo>
                        <a:pt x="12" y="17"/>
                      </a:lnTo>
                      <a:lnTo>
                        <a:pt x="16" y="12"/>
                      </a:lnTo>
                      <a:lnTo>
                        <a:pt x="21" y="8"/>
                      </a:lnTo>
                      <a:lnTo>
                        <a:pt x="27" y="5"/>
                      </a:lnTo>
                      <a:lnTo>
                        <a:pt x="33" y="1"/>
                      </a:lnTo>
                      <a:lnTo>
                        <a:pt x="33" y="1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1" y="2"/>
                      </a:lnTo>
                      <a:lnTo>
                        <a:pt x="57" y="6"/>
                      </a:lnTo>
                      <a:lnTo>
                        <a:pt x="61" y="10"/>
                      </a:lnTo>
                      <a:lnTo>
                        <a:pt x="65" y="15"/>
                      </a:lnTo>
                      <a:lnTo>
                        <a:pt x="69" y="21"/>
                      </a:lnTo>
                      <a:lnTo>
                        <a:pt x="73" y="27"/>
                      </a:lnTo>
                      <a:lnTo>
                        <a:pt x="75" y="34"/>
                      </a:lnTo>
                      <a:lnTo>
                        <a:pt x="77" y="41"/>
                      </a:lnTo>
                      <a:lnTo>
                        <a:pt x="77" y="48"/>
                      </a:lnTo>
                      <a:lnTo>
                        <a:pt x="78" y="55"/>
                      </a:lnTo>
                      <a:lnTo>
                        <a:pt x="77" y="62"/>
                      </a:lnTo>
                      <a:lnTo>
                        <a:pt x="76" y="68"/>
                      </a:lnTo>
                      <a:lnTo>
                        <a:pt x="74" y="75"/>
                      </a:lnTo>
                      <a:lnTo>
                        <a:pt x="70" y="81"/>
                      </a:lnTo>
                      <a:lnTo>
                        <a:pt x="70" y="81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3" name="Freeform 144"/>
                <p:cNvSpPr/>
                <p:nvPr/>
              </p:nvSpPr>
              <p:spPr bwMode="auto">
                <a:xfrm>
                  <a:off x="8292667" y="2899469"/>
                  <a:ext cx="80962" cy="85725"/>
                </a:xfrm>
                <a:custGeom>
                  <a:avLst/>
                  <a:gdLst>
                    <a:gd name="T0" fmla="*/ 20 w 101"/>
                    <a:gd name="T1" fmla="*/ 99 h 110"/>
                    <a:gd name="T2" fmla="*/ 45 w 101"/>
                    <a:gd name="T3" fmla="*/ 100 h 110"/>
                    <a:gd name="T4" fmla="*/ 67 w 101"/>
                    <a:gd name="T5" fmla="*/ 92 h 110"/>
                    <a:gd name="T6" fmla="*/ 81 w 101"/>
                    <a:gd name="T7" fmla="*/ 78 h 110"/>
                    <a:gd name="T8" fmla="*/ 87 w 101"/>
                    <a:gd name="T9" fmla="*/ 59 h 110"/>
                    <a:gd name="T10" fmla="*/ 83 w 101"/>
                    <a:gd name="T11" fmla="*/ 36 h 110"/>
                    <a:gd name="T12" fmla="*/ 80 w 101"/>
                    <a:gd name="T13" fmla="*/ 27 h 110"/>
                    <a:gd name="T14" fmla="*/ 62 w 101"/>
                    <a:gd name="T15" fmla="*/ 13 h 110"/>
                    <a:gd name="T16" fmla="*/ 39 w 101"/>
                    <a:gd name="T17" fmla="*/ 11 h 110"/>
                    <a:gd name="T18" fmla="*/ 24 w 101"/>
                    <a:gd name="T19" fmla="*/ 17 h 110"/>
                    <a:gd name="T20" fmla="*/ 9 w 101"/>
                    <a:gd name="T21" fmla="*/ 34 h 110"/>
                    <a:gd name="T22" fmla="*/ 8 w 101"/>
                    <a:gd name="T23" fmla="*/ 51 h 110"/>
                    <a:gd name="T24" fmla="*/ 15 w 101"/>
                    <a:gd name="T25" fmla="*/ 63 h 110"/>
                    <a:gd name="T26" fmla="*/ 34 w 101"/>
                    <a:gd name="T27" fmla="*/ 73 h 110"/>
                    <a:gd name="T28" fmla="*/ 51 w 101"/>
                    <a:gd name="T29" fmla="*/ 74 h 110"/>
                    <a:gd name="T30" fmla="*/ 57 w 101"/>
                    <a:gd name="T31" fmla="*/ 73 h 110"/>
                    <a:gd name="T32" fmla="*/ 65 w 101"/>
                    <a:gd name="T33" fmla="*/ 67 h 110"/>
                    <a:gd name="T34" fmla="*/ 66 w 101"/>
                    <a:gd name="T35" fmla="*/ 54 h 110"/>
                    <a:gd name="T36" fmla="*/ 58 w 101"/>
                    <a:gd name="T37" fmla="*/ 41 h 110"/>
                    <a:gd name="T38" fmla="*/ 44 w 101"/>
                    <a:gd name="T39" fmla="*/ 32 h 110"/>
                    <a:gd name="T40" fmla="*/ 35 w 101"/>
                    <a:gd name="T41" fmla="*/ 34 h 110"/>
                    <a:gd name="T42" fmla="*/ 31 w 101"/>
                    <a:gd name="T43" fmla="*/ 37 h 110"/>
                    <a:gd name="T44" fmla="*/ 30 w 101"/>
                    <a:gd name="T45" fmla="*/ 45 h 110"/>
                    <a:gd name="T46" fmla="*/ 34 w 101"/>
                    <a:gd name="T47" fmla="*/ 49 h 110"/>
                    <a:gd name="T48" fmla="*/ 41 w 101"/>
                    <a:gd name="T49" fmla="*/ 48 h 110"/>
                    <a:gd name="T50" fmla="*/ 44 w 101"/>
                    <a:gd name="T51" fmla="*/ 48 h 110"/>
                    <a:gd name="T52" fmla="*/ 43 w 101"/>
                    <a:gd name="T53" fmla="*/ 55 h 110"/>
                    <a:gd name="T54" fmla="*/ 32 w 101"/>
                    <a:gd name="T55" fmla="*/ 56 h 110"/>
                    <a:gd name="T56" fmla="*/ 25 w 101"/>
                    <a:gd name="T57" fmla="*/ 50 h 110"/>
                    <a:gd name="T58" fmla="*/ 21 w 101"/>
                    <a:gd name="T59" fmla="*/ 41 h 110"/>
                    <a:gd name="T60" fmla="*/ 24 w 101"/>
                    <a:gd name="T61" fmla="*/ 32 h 110"/>
                    <a:gd name="T62" fmla="*/ 31 w 101"/>
                    <a:gd name="T63" fmla="*/ 25 h 110"/>
                    <a:gd name="T64" fmla="*/ 42 w 101"/>
                    <a:gd name="T65" fmla="*/ 24 h 110"/>
                    <a:gd name="T66" fmla="*/ 57 w 101"/>
                    <a:gd name="T67" fmla="*/ 30 h 110"/>
                    <a:gd name="T68" fmla="*/ 67 w 101"/>
                    <a:gd name="T69" fmla="*/ 40 h 110"/>
                    <a:gd name="T70" fmla="*/ 74 w 101"/>
                    <a:gd name="T71" fmla="*/ 53 h 110"/>
                    <a:gd name="T72" fmla="*/ 71 w 101"/>
                    <a:gd name="T73" fmla="*/ 72 h 110"/>
                    <a:gd name="T74" fmla="*/ 53 w 101"/>
                    <a:gd name="T75" fmla="*/ 85 h 110"/>
                    <a:gd name="T76" fmla="*/ 36 w 101"/>
                    <a:gd name="T77" fmla="*/ 85 h 110"/>
                    <a:gd name="T78" fmla="*/ 18 w 101"/>
                    <a:gd name="T79" fmla="*/ 77 h 110"/>
                    <a:gd name="T80" fmla="*/ 6 w 101"/>
                    <a:gd name="T81" fmla="*/ 65 h 110"/>
                    <a:gd name="T82" fmla="*/ 2 w 101"/>
                    <a:gd name="T83" fmla="*/ 56 h 110"/>
                    <a:gd name="T84" fmla="*/ 2 w 101"/>
                    <a:gd name="T85" fmla="*/ 31 h 110"/>
                    <a:gd name="T86" fmla="*/ 12 w 101"/>
                    <a:gd name="T87" fmla="*/ 14 h 110"/>
                    <a:gd name="T88" fmla="*/ 26 w 101"/>
                    <a:gd name="T89" fmla="*/ 5 h 110"/>
                    <a:gd name="T90" fmla="*/ 50 w 101"/>
                    <a:gd name="T91" fmla="*/ 0 h 110"/>
                    <a:gd name="T92" fmla="*/ 64 w 101"/>
                    <a:gd name="T93" fmla="*/ 3 h 110"/>
                    <a:gd name="T94" fmla="*/ 87 w 101"/>
                    <a:gd name="T95" fmla="*/ 18 h 110"/>
                    <a:gd name="T96" fmla="*/ 98 w 101"/>
                    <a:gd name="T97" fmla="*/ 43 h 110"/>
                    <a:gd name="T98" fmla="*/ 101 w 101"/>
                    <a:gd name="T99" fmla="*/ 63 h 110"/>
                    <a:gd name="T100" fmla="*/ 93 w 101"/>
                    <a:gd name="T101" fmla="*/ 87 h 110"/>
                    <a:gd name="T102" fmla="*/ 76 w 101"/>
                    <a:gd name="T103" fmla="*/ 103 h 110"/>
                    <a:gd name="T104" fmla="*/ 53 w 101"/>
                    <a:gd name="T105" fmla="*/ 109 h 110"/>
                    <a:gd name="T106" fmla="*/ 29 w 101"/>
                    <a:gd name="T107" fmla="*/ 107 h 110"/>
                    <a:gd name="T108" fmla="*/ 10 w 101"/>
                    <a:gd name="T109" fmla="*/ 97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01" h="110">
                      <a:moveTo>
                        <a:pt x="10" y="97"/>
                      </a:moveTo>
                      <a:lnTo>
                        <a:pt x="10" y="97"/>
                      </a:lnTo>
                      <a:lnTo>
                        <a:pt x="20" y="99"/>
                      </a:lnTo>
                      <a:lnTo>
                        <a:pt x="29" y="101"/>
                      </a:lnTo>
                      <a:lnTo>
                        <a:pt x="37" y="101"/>
                      </a:lnTo>
                      <a:lnTo>
                        <a:pt x="45" y="100"/>
                      </a:lnTo>
                      <a:lnTo>
                        <a:pt x="54" y="98"/>
                      </a:lnTo>
                      <a:lnTo>
                        <a:pt x="61" y="95"/>
                      </a:lnTo>
                      <a:lnTo>
                        <a:pt x="67" y="92"/>
                      </a:lnTo>
                      <a:lnTo>
                        <a:pt x="73" y="88"/>
                      </a:lnTo>
                      <a:lnTo>
                        <a:pt x="77" y="83"/>
                      </a:lnTo>
                      <a:lnTo>
                        <a:pt x="81" y="78"/>
                      </a:lnTo>
                      <a:lnTo>
                        <a:pt x="84" y="72"/>
                      </a:lnTo>
                      <a:lnTo>
                        <a:pt x="86" y="66"/>
                      </a:lnTo>
                      <a:lnTo>
                        <a:pt x="87" y="59"/>
                      </a:lnTo>
                      <a:lnTo>
                        <a:pt x="87" y="52"/>
                      </a:lnTo>
                      <a:lnTo>
                        <a:pt x="85" y="44"/>
                      </a:lnTo>
                      <a:lnTo>
                        <a:pt x="83" y="36"/>
                      </a:lnTo>
                      <a:lnTo>
                        <a:pt x="83" y="36"/>
                      </a:lnTo>
                      <a:lnTo>
                        <a:pt x="81" y="32"/>
                      </a:lnTo>
                      <a:lnTo>
                        <a:pt x="80" y="27"/>
                      </a:lnTo>
                      <a:lnTo>
                        <a:pt x="75" y="21"/>
                      </a:lnTo>
                      <a:lnTo>
                        <a:pt x="69" y="16"/>
                      </a:lnTo>
                      <a:lnTo>
                        <a:pt x="62" y="13"/>
                      </a:lnTo>
                      <a:lnTo>
                        <a:pt x="54" y="11"/>
                      </a:lnTo>
                      <a:lnTo>
                        <a:pt x="47" y="10"/>
                      </a:lnTo>
                      <a:lnTo>
                        <a:pt x="39" y="11"/>
                      </a:lnTo>
                      <a:lnTo>
                        <a:pt x="33" y="12"/>
                      </a:lnTo>
                      <a:lnTo>
                        <a:pt x="33" y="12"/>
                      </a:lnTo>
                      <a:lnTo>
                        <a:pt x="24" y="17"/>
                      </a:lnTo>
                      <a:lnTo>
                        <a:pt x="17" y="22"/>
                      </a:lnTo>
                      <a:lnTo>
                        <a:pt x="12" y="27"/>
                      </a:lnTo>
                      <a:lnTo>
                        <a:pt x="9" y="34"/>
                      </a:lnTo>
                      <a:lnTo>
                        <a:pt x="7" y="39"/>
                      </a:lnTo>
                      <a:lnTo>
                        <a:pt x="7" y="45"/>
                      </a:lnTo>
                      <a:lnTo>
                        <a:pt x="8" y="51"/>
                      </a:lnTo>
                      <a:lnTo>
                        <a:pt x="10" y="56"/>
                      </a:lnTo>
                      <a:lnTo>
                        <a:pt x="10" y="56"/>
                      </a:lnTo>
                      <a:lnTo>
                        <a:pt x="15" y="63"/>
                      </a:lnTo>
                      <a:lnTo>
                        <a:pt x="21" y="68"/>
                      </a:lnTo>
                      <a:lnTo>
                        <a:pt x="27" y="71"/>
                      </a:lnTo>
                      <a:lnTo>
                        <a:pt x="34" y="73"/>
                      </a:lnTo>
                      <a:lnTo>
                        <a:pt x="40" y="74"/>
                      </a:lnTo>
                      <a:lnTo>
                        <a:pt x="47" y="75"/>
                      </a:lnTo>
                      <a:lnTo>
                        <a:pt x="51" y="74"/>
                      </a:lnTo>
                      <a:lnTo>
                        <a:pt x="54" y="73"/>
                      </a:lnTo>
                      <a:lnTo>
                        <a:pt x="54" y="73"/>
                      </a:lnTo>
                      <a:lnTo>
                        <a:pt x="57" y="73"/>
                      </a:lnTo>
                      <a:lnTo>
                        <a:pt x="59" y="72"/>
                      </a:lnTo>
                      <a:lnTo>
                        <a:pt x="62" y="70"/>
                      </a:lnTo>
                      <a:lnTo>
                        <a:pt x="65" y="67"/>
                      </a:lnTo>
                      <a:lnTo>
                        <a:pt x="66" y="63"/>
                      </a:lnTo>
                      <a:lnTo>
                        <a:pt x="67" y="59"/>
                      </a:lnTo>
                      <a:lnTo>
                        <a:pt x="66" y="54"/>
                      </a:lnTo>
                      <a:lnTo>
                        <a:pt x="63" y="48"/>
                      </a:lnTo>
                      <a:lnTo>
                        <a:pt x="63" y="48"/>
                      </a:lnTo>
                      <a:lnTo>
                        <a:pt x="58" y="41"/>
                      </a:lnTo>
                      <a:lnTo>
                        <a:pt x="54" y="36"/>
                      </a:lnTo>
                      <a:lnTo>
                        <a:pt x="49" y="34"/>
                      </a:lnTo>
                      <a:lnTo>
                        <a:pt x="44" y="32"/>
                      </a:lnTo>
                      <a:lnTo>
                        <a:pt x="40" y="32"/>
                      </a:lnTo>
                      <a:lnTo>
                        <a:pt x="37" y="33"/>
                      </a:lnTo>
                      <a:lnTo>
                        <a:pt x="35" y="34"/>
                      </a:lnTo>
                      <a:lnTo>
                        <a:pt x="33" y="36"/>
                      </a:lnTo>
                      <a:lnTo>
                        <a:pt x="33" y="36"/>
                      </a:lnTo>
                      <a:lnTo>
                        <a:pt x="31" y="37"/>
                      </a:lnTo>
                      <a:lnTo>
                        <a:pt x="29" y="39"/>
                      </a:lnTo>
                      <a:lnTo>
                        <a:pt x="29" y="42"/>
                      </a:lnTo>
                      <a:lnTo>
                        <a:pt x="30" y="45"/>
                      </a:lnTo>
                      <a:lnTo>
                        <a:pt x="30" y="45"/>
                      </a:lnTo>
                      <a:lnTo>
                        <a:pt x="32" y="47"/>
                      </a:lnTo>
                      <a:lnTo>
                        <a:pt x="34" y="49"/>
                      </a:lnTo>
                      <a:lnTo>
                        <a:pt x="36" y="49"/>
                      </a:lnTo>
                      <a:lnTo>
                        <a:pt x="38" y="49"/>
                      </a:lnTo>
                      <a:lnTo>
                        <a:pt x="41" y="48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4" y="48"/>
                      </a:lnTo>
                      <a:lnTo>
                        <a:pt x="45" y="50"/>
                      </a:lnTo>
                      <a:lnTo>
                        <a:pt x="45" y="52"/>
                      </a:lnTo>
                      <a:lnTo>
                        <a:pt x="43" y="55"/>
                      </a:lnTo>
                      <a:lnTo>
                        <a:pt x="40" y="56"/>
                      </a:lnTo>
                      <a:lnTo>
                        <a:pt x="37" y="57"/>
                      </a:lnTo>
                      <a:lnTo>
                        <a:pt x="32" y="56"/>
                      </a:lnTo>
                      <a:lnTo>
                        <a:pt x="27" y="53"/>
                      </a:lnTo>
                      <a:lnTo>
                        <a:pt x="27" y="53"/>
                      </a:lnTo>
                      <a:lnTo>
                        <a:pt x="25" y="50"/>
                      </a:lnTo>
                      <a:lnTo>
                        <a:pt x="23" y="47"/>
                      </a:lnTo>
                      <a:lnTo>
                        <a:pt x="21" y="44"/>
                      </a:lnTo>
                      <a:lnTo>
                        <a:pt x="21" y="41"/>
                      </a:lnTo>
                      <a:lnTo>
                        <a:pt x="21" y="38"/>
                      </a:lnTo>
                      <a:lnTo>
                        <a:pt x="22" y="35"/>
                      </a:lnTo>
                      <a:lnTo>
                        <a:pt x="24" y="32"/>
                      </a:lnTo>
                      <a:lnTo>
                        <a:pt x="26" y="30"/>
                      </a:lnTo>
                      <a:lnTo>
                        <a:pt x="28" y="27"/>
                      </a:lnTo>
                      <a:lnTo>
                        <a:pt x="31" y="25"/>
                      </a:lnTo>
                      <a:lnTo>
                        <a:pt x="34" y="24"/>
                      </a:lnTo>
                      <a:lnTo>
                        <a:pt x="38" y="24"/>
                      </a:lnTo>
                      <a:lnTo>
                        <a:pt x="42" y="24"/>
                      </a:lnTo>
                      <a:lnTo>
                        <a:pt x="48" y="25"/>
                      </a:lnTo>
                      <a:lnTo>
                        <a:pt x="52" y="27"/>
                      </a:lnTo>
                      <a:lnTo>
                        <a:pt x="57" y="30"/>
                      </a:lnTo>
                      <a:lnTo>
                        <a:pt x="57" y="30"/>
                      </a:lnTo>
                      <a:lnTo>
                        <a:pt x="62" y="34"/>
                      </a:lnTo>
                      <a:lnTo>
                        <a:pt x="67" y="40"/>
                      </a:lnTo>
                      <a:lnTo>
                        <a:pt x="71" y="46"/>
                      </a:lnTo>
                      <a:lnTo>
                        <a:pt x="74" y="53"/>
                      </a:lnTo>
                      <a:lnTo>
                        <a:pt x="74" y="53"/>
                      </a:lnTo>
                      <a:lnTo>
                        <a:pt x="75" y="60"/>
                      </a:lnTo>
                      <a:lnTo>
                        <a:pt x="74" y="66"/>
                      </a:lnTo>
                      <a:lnTo>
                        <a:pt x="71" y="72"/>
                      </a:lnTo>
                      <a:lnTo>
                        <a:pt x="66" y="78"/>
                      </a:lnTo>
                      <a:lnTo>
                        <a:pt x="60" y="82"/>
                      </a:lnTo>
                      <a:lnTo>
                        <a:pt x="53" y="85"/>
                      </a:lnTo>
                      <a:lnTo>
                        <a:pt x="44" y="86"/>
                      </a:lnTo>
                      <a:lnTo>
                        <a:pt x="36" y="85"/>
                      </a:lnTo>
                      <a:lnTo>
                        <a:pt x="36" y="85"/>
                      </a:lnTo>
                      <a:lnTo>
                        <a:pt x="30" y="83"/>
                      </a:lnTo>
                      <a:lnTo>
                        <a:pt x="24" y="81"/>
                      </a:lnTo>
                      <a:lnTo>
                        <a:pt x="18" y="77"/>
                      </a:lnTo>
                      <a:lnTo>
                        <a:pt x="13" y="74"/>
                      </a:lnTo>
                      <a:lnTo>
                        <a:pt x="9" y="69"/>
                      </a:lnTo>
                      <a:lnTo>
                        <a:pt x="6" y="65"/>
                      </a:lnTo>
                      <a:lnTo>
                        <a:pt x="3" y="61"/>
                      </a:lnTo>
                      <a:lnTo>
                        <a:pt x="2" y="56"/>
                      </a:lnTo>
                      <a:lnTo>
                        <a:pt x="2" y="56"/>
                      </a:lnTo>
                      <a:lnTo>
                        <a:pt x="0" y="43"/>
                      </a:lnTo>
                      <a:lnTo>
                        <a:pt x="0" y="37"/>
                      </a:lnTo>
                      <a:lnTo>
                        <a:pt x="2" y="31"/>
                      </a:lnTo>
                      <a:lnTo>
                        <a:pt x="4" y="24"/>
                      </a:lnTo>
                      <a:lnTo>
                        <a:pt x="7" y="19"/>
                      </a:lnTo>
                      <a:lnTo>
                        <a:pt x="12" y="14"/>
                      </a:lnTo>
                      <a:lnTo>
                        <a:pt x="19" y="9"/>
                      </a:lnTo>
                      <a:lnTo>
                        <a:pt x="19" y="9"/>
                      </a:lnTo>
                      <a:lnTo>
                        <a:pt x="26" y="5"/>
                      </a:lnTo>
                      <a:lnTo>
                        <a:pt x="35" y="2"/>
                      </a:lnTo>
                      <a:lnTo>
                        <a:pt x="44" y="0"/>
                      </a:lnTo>
                      <a:lnTo>
                        <a:pt x="50" y="0"/>
                      </a:lnTo>
                      <a:lnTo>
                        <a:pt x="54" y="1"/>
                      </a:lnTo>
                      <a:lnTo>
                        <a:pt x="54" y="1"/>
                      </a:lnTo>
                      <a:lnTo>
                        <a:pt x="64" y="3"/>
                      </a:lnTo>
                      <a:lnTo>
                        <a:pt x="73" y="7"/>
                      </a:lnTo>
                      <a:lnTo>
                        <a:pt x="80" y="12"/>
                      </a:lnTo>
                      <a:lnTo>
                        <a:pt x="87" y="18"/>
                      </a:lnTo>
                      <a:lnTo>
                        <a:pt x="92" y="25"/>
                      </a:lnTo>
                      <a:lnTo>
                        <a:pt x="96" y="34"/>
                      </a:lnTo>
                      <a:lnTo>
                        <a:pt x="98" y="43"/>
                      </a:lnTo>
                      <a:lnTo>
                        <a:pt x="100" y="53"/>
                      </a:lnTo>
                      <a:lnTo>
                        <a:pt x="100" y="53"/>
                      </a:lnTo>
                      <a:lnTo>
                        <a:pt x="101" y="63"/>
                      </a:lnTo>
                      <a:lnTo>
                        <a:pt x="100" y="72"/>
                      </a:lnTo>
                      <a:lnTo>
                        <a:pt x="97" y="80"/>
                      </a:lnTo>
                      <a:lnTo>
                        <a:pt x="93" y="87"/>
                      </a:lnTo>
                      <a:lnTo>
                        <a:pt x="88" y="93"/>
                      </a:lnTo>
                      <a:lnTo>
                        <a:pt x="82" y="99"/>
                      </a:lnTo>
                      <a:lnTo>
                        <a:pt x="76" y="103"/>
                      </a:lnTo>
                      <a:lnTo>
                        <a:pt x="68" y="106"/>
                      </a:lnTo>
                      <a:lnTo>
                        <a:pt x="61" y="108"/>
                      </a:lnTo>
                      <a:lnTo>
                        <a:pt x="53" y="109"/>
                      </a:lnTo>
                      <a:lnTo>
                        <a:pt x="44" y="110"/>
                      </a:lnTo>
                      <a:lnTo>
                        <a:pt x="36" y="109"/>
                      </a:lnTo>
                      <a:lnTo>
                        <a:pt x="29" y="107"/>
                      </a:lnTo>
                      <a:lnTo>
                        <a:pt x="22" y="105"/>
                      </a:lnTo>
                      <a:lnTo>
                        <a:pt x="15" y="102"/>
                      </a:lnTo>
                      <a:lnTo>
                        <a:pt x="10" y="97"/>
                      </a:lnTo>
                      <a:lnTo>
                        <a:pt x="10" y="97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4" name="Freeform 145"/>
                <p:cNvSpPr/>
                <p:nvPr/>
              </p:nvSpPr>
              <p:spPr bwMode="auto">
                <a:xfrm>
                  <a:off x="8375217" y="2831207"/>
                  <a:ext cx="61912" cy="60325"/>
                </a:xfrm>
                <a:custGeom>
                  <a:avLst/>
                  <a:gdLst>
                    <a:gd name="T0" fmla="*/ 61 w 80"/>
                    <a:gd name="T1" fmla="*/ 70 h 76"/>
                    <a:gd name="T2" fmla="*/ 69 w 80"/>
                    <a:gd name="T3" fmla="*/ 53 h 76"/>
                    <a:gd name="T4" fmla="*/ 71 w 80"/>
                    <a:gd name="T5" fmla="*/ 35 h 76"/>
                    <a:gd name="T6" fmla="*/ 66 w 80"/>
                    <a:gd name="T7" fmla="*/ 21 h 76"/>
                    <a:gd name="T8" fmla="*/ 55 w 80"/>
                    <a:gd name="T9" fmla="*/ 11 h 76"/>
                    <a:gd name="T10" fmla="*/ 39 w 80"/>
                    <a:gd name="T11" fmla="*/ 6 h 76"/>
                    <a:gd name="T12" fmla="*/ 27 w 80"/>
                    <a:gd name="T13" fmla="*/ 9 h 76"/>
                    <a:gd name="T14" fmla="*/ 14 w 80"/>
                    <a:gd name="T15" fmla="*/ 21 h 76"/>
                    <a:gd name="T16" fmla="*/ 6 w 80"/>
                    <a:gd name="T17" fmla="*/ 35 h 76"/>
                    <a:gd name="T18" fmla="*/ 8 w 80"/>
                    <a:gd name="T19" fmla="*/ 49 h 76"/>
                    <a:gd name="T20" fmla="*/ 18 w 80"/>
                    <a:gd name="T21" fmla="*/ 60 h 76"/>
                    <a:gd name="T22" fmla="*/ 30 w 80"/>
                    <a:gd name="T23" fmla="*/ 62 h 76"/>
                    <a:gd name="T24" fmla="*/ 41 w 80"/>
                    <a:gd name="T25" fmla="*/ 59 h 76"/>
                    <a:gd name="T26" fmla="*/ 53 w 80"/>
                    <a:gd name="T27" fmla="*/ 46 h 76"/>
                    <a:gd name="T28" fmla="*/ 56 w 80"/>
                    <a:gd name="T29" fmla="*/ 36 h 76"/>
                    <a:gd name="T30" fmla="*/ 52 w 80"/>
                    <a:gd name="T31" fmla="*/ 28 h 76"/>
                    <a:gd name="T32" fmla="*/ 39 w 80"/>
                    <a:gd name="T33" fmla="*/ 24 h 76"/>
                    <a:gd name="T34" fmla="*/ 29 w 80"/>
                    <a:gd name="T35" fmla="*/ 27 h 76"/>
                    <a:gd name="T36" fmla="*/ 22 w 80"/>
                    <a:gd name="T37" fmla="*/ 37 h 76"/>
                    <a:gd name="T38" fmla="*/ 22 w 80"/>
                    <a:gd name="T39" fmla="*/ 43 h 76"/>
                    <a:gd name="T40" fmla="*/ 30 w 80"/>
                    <a:gd name="T41" fmla="*/ 48 h 76"/>
                    <a:gd name="T42" fmla="*/ 34 w 80"/>
                    <a:gd name="T43" fmla="*/ 42 h 76"/>
                    <a:gd name="T44" fmla="*/ 34 w 80"/>
                    <a:gd name="T45" fmla="*/ 37 h 76"/>
                    <a:gd name="T46" fmla="*/ 39 w 80"/>
                    <a:gd name="T47" fmla="*/ 40 h 76"/>
                    <a:gd name="T48" fmla="*/ 37 w 80"/>
                    <a:gd name="T49" fmla="*/ 48 h 76"/>
                    <a:gd name="T50" fmla="*/ 28 w 80"/>
                    <a:gd name="T51" fmla="*/ 52 h 76"/>
                    <a:gd name="T52" fmla="*/ 17 w 80"/>
                    <a:gd name="T53" fmla="*/ 46 h 76"/>
                    <a:gd name="T54" fmla="*/ 21 w 80"/>
                    <a:gd name="T55" fmla="*/ 29 h 76"/>
                    <a:gd name="T56" fmla="*/ 31 w 80"/>
                    <a:gd name="T57" fmla="*/ 22 h 76"/>
                    <a:gd name="T58" fmla="*/ 48 w 80"/>
                    <a:gd name="T59" fmla="*/ 21 h 76"/>
                    <a:gd name="T60" fmla="*/ 56 w 80"/>
                    <a:gd name="T61" fmla="*/ 24 h 76"/>
                    <a:gd name="T62" fmla="*/ 62 w 80"/>
                    <a:gd name="T63" fmla="*/ 38 h 76"/>
                    <a:gd name="T64" fmla="*/ 56 w 80"/>
                    <a:gd name="T65" fmla="*/ 56 h 76"/>
                    <a:gd name="T66" fmla="*/ 50 w 80"/>
                    <a:gd name="T67" fmla="*/ 62 h 76"/>
                    <a:gd name="T68" fmla="*/ 31 w 80"/>
                    <a:gd name="T69" fmla="*/ 68 h 76"/>
                    <a:gd name="T70" fmla="*/ 23 w 80"/>
                    <a:gd name="T71" fmla="*/ 67 h 76"/>
                    <a:gd name="T72" fmla="*/ 10 w 80"/>
                    <a:gd name="T73" fmla="*/ 63 h 76"/>
                    <a:gd name="T74" fmla="*/ 2 w 80"/>
                    <a:gd name="T75" fmla="*/ 51 h 76"/>
                    <a:gd name="T76" fmla="*/ 0 w 80"/>
                    <a:gd name="T77" fmla="*/ 37 h 76"/>
                    <a:gd name="T78" fmla="*/ 6 w 80"/>
                    <a:gd name="T79" fmla="*/ 18 h 76"/>
                    <a:gd name="T80" fmla="*/ 17 w 80"/>
                    <a:gd name="T81" fmla="*/ 8 h 76"/>
                    <a:gd name="T82" fmla="*/ 34 w 80"/>
                    <a:gd name="T83" fmla="*/ 0 h 76"/>
                    <a:gd name="T84" fmla="*/ 53 w 80"/>
                    <a:gd name="T85" fmla="*/ 1 h 76"/>
                    <a:gd name="T86" fmla="*/ 66 w 80"/>
                    <a:gd name="T87" fmla="*/ 7 h 76"/>
                    <a:gd name="T88" fmla="*/ 77 w 80"/>
                    <a:gd name="T89" fmla="*/ 21 h 76"/>
                    <a:gd name="T90" fmla="*/ 80 w 80"/>
                    <a:gd name="T91" fmla="*/ 38 h 76"/>
                    <a:gd name="T92" fmla="*/ 75 w 80"/>
                    <a:gd name="T93" fmla="*/ 56 h 76"/>
                    <a:gd name="T94" fmla="*/ 65 w 80"/>
                    <a:gd name="T95" fmla="*/ 70 h 76"/>
                    <a:gd name="T96" fmla="*/ 56 w 80"/>
                    <a:gd name="T97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0" h="76">
                      <a:moveTo>
                        <a:pt x="56" y="76"/>
                      </a:moveTo>
                      <a:lnTo>
                        <a:pt x="56" y="76"/>
                      </a:lnTo>
                      <a:lnTo>
                        <a:pt x="61" y="70"/>
                      </a:lnTo>
                      <a:lnTo>
                        <a:pt x="64" y="64"/>
                      </a:lnTo>
                      <a:lnTo>
                        <a:pt x="67" y="58"/>
                      </a:lnTo>
                      <a:lnTo>
                        <a:pt x="69" y="53"/>
                      </a:lnTo>
                      <a:lnTo>
                        <a:pt x="70" y="47"/>
                      </a:lnTo>
                      <a:lnTo>
                        <a:pt x="71" y="40"/>
                      </a:lnTo>
                      <a:lnTo>
                        <a:pt x="71" y="35"/>
                      </a:lnTo>
                      <a:lnTo>
                        <a:pt x="70" y="30"/>
                      </a:lnTo>
                      <a:lnTo>
                        <a:pt x="68" y="25"/>
                      </a:lnTo>
                      <a:lnTo>
                        <a:pt x="66" y="21"/>
                      </a:lnTo>
                      <a:lnTo>
                        <a:pt x="63" y="17"/>
                      </a:lnTo>
                      <a:lnTo>
                        <a:pt x="60" y="14"/>
                      </a:lnTo>
                      <a:lnTo>
                        <a:pt x="55" y="11"/>
                      </a:lnTo>
                      <a:lnTo>
                        <a:pt x="51" y="9"/>
                      </a:lnTo>
                      <a:lnTo>
                        <a:pt x="45" y="7"/>
                      </a:lnTo>
                      <a:lnTo>
                        <a:pt x="39" y="6"/>
                      </a:lnTo>
                      <a:lnTo>
                        <a:pt x="39" y="6"/>
                      </a:lnTo>
                      <a:lnTo>
                        <a:pt x="33" y="7"/>
                      </a:lnTo>
                      <a:lnTo>
                        <a:pt x="27" y="9"/>
                      </a:lnTo>
                      <a:lnTo>
                        <a:pt x="22" y="12"/>
                      </a:lnTo>
                      <a:lnTo>
                        <a:pt x="18" y="16"/>
                      </a:lnTo>
                      <a:lnTo>
                        <a:pt x="14" y="21"/>
                      </a:lnTo>
                      <a:lnTo>
                        <a:pt x="10" y="26"/>
                      </a:lnTo>
                      <a:lnTo>
                        <a:pt x="8" y="31"/>
                      </a:lnTo>
                      <a:lnTo>
                        <a:pt x="6" y="35"/>
                      </a:lnTo>
                      <a:lnTo>
                        <a:pt x="6" y="35"/>
                      </a:lnTo>
                      <a:lnTo>
                        <a:pt x="7" y="42"/>
                      </a:lnTo>
                      <a:lnTo>
                        <a:pt x="8" y="49"/>
                      </a:lnTo>
                      <a:lnTo>
                        <a:pt x="12" y="54"/>
                      </a:lnTo>
                      <a:lnTo>
                        <a:pt x="15" y="58"/>
                      </a:lnTo>
                      <a:lnTo>
                        <a:pt x="18" y="60"/>
                      </a:lnTo>
                      <a:lnTo>
                        <a:pt x="22" y="62"/>
                      </a:lnTo>
                      <a:lnTo>
                        <a:pt x="26" y="62"/>
                      </a:lnTo>
                      <a:lnTo>
                        <a:pt x="30" y="62"/>
                      </a:lnTo>
                      <a:lnTo>
                        <a:pt x="30" y="62"/>
                      </a:lnTo>
                      <a:lnTo>
                        <a:pt x="36" y="61"/>
                      </a:lnTo>
                      <a:lnTo>
                        <a:pt x="41" y="59"/>
                      </a:lnTo>
                      <a:lnTo>
                        <a:pt x="45" y="56"/>
                      </a:lnTo>
                      <a:lnTo>
                        <a:pt x="49" y="53"/>
                      </a:lnTo>
                      <a:lnTo>
                        <a:pt x="53" y="46"/>
                      </a:lnTo>
                      <a:lnTo>
                        <a:pt x="56" y="41"/>
                      </a:lnTo>
                      <a:lnTo>
                        <a:pt x="56" y="41"/>
                      </a:lnTo>
                      <a:lnTo>
                        <a:pt x="56" y="36"/>
                      </a:lnTo>
                      <a:lnTo>
                        <a:pt x="55" y="33"/>
                      </a:lnTo>
                      <a:lnTo>
                        <a:pt x="54" y="30"/>
                      </a:lnTo>
                      <a:lnTo>
                        <a:pt x="52" y="28"/>
                      </a:lnTo>
                      <a:lnTo>
                        <a:pt x="49" y="25"/>
                      </a:lnTo>
                      <a:lnTo>
                        <a:pt x="45" y="24"/>
                      </a:lnTo>
                      <a:lnTo>
                        <a:pt x="39" y="24"/>
                      </a:lnTo>
                      <a:lnTo>
                        <a:pt x="39" y="24"/>
                      </a:lnTo>
                      <a:lnTo>
                        <a:pt x="33" y="25"/>
                      </a:lnTo>
                      <a:lnTo>
                        <a:pt x="29" y="27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2" y="37"/>
                      </a:lnTo>
                      <a:lnTo>
                        <a:pt x="22" y="41"/>
                      </a:lnTo>
                      <a:lnTo>
                        <a:pt x="22" y="41"/>
                      </a:lnTo>
                      <a:lnTo>
                        <a:pt x="22" y="43"/>
                      </a:lnTo>
                      <a:lnTo>
                        <a:pt x="24" y="46"/>
                      </a:lnTo>
                      <a:lnTo>
                        <a:pt x="27" y="47"/>
                      </a:lnTo>
                      <a:lnTo>
                        <a:pt x="30" y="48"/>
                      </a:lnTo>
                      <a:lnTo>
                        <a:pt x="30" y="48"/>
                      </a:lnTo>
                      <a:lnTo>
                        <a:pt x="33" y="44"/>
                      </a:lnTo>
                      <a:lnTo>
                        <a:pt x="34" y="42"/>
                      </a:lnTo>
                      <a:lnTo>
                        <a:pt x="33" y="38"/>
                      </a:lnTo>
                      <a:lnTo>
                        <a:pt x="33" y="38"/>
                      </a:lnTo>
                      <a:lnTo>
                        <a:pt x="34" y="37"/>
                      </a:lnTo>
                      <a:lnTo>
                        <a:pt x="36" y="38"/>
                      </a:lnTo>
                      <a:lnTo>
                        <a:pt x="37" y="39"/>
                      </a:lnTo>
                      <a:lnTo>
                        <a:pt x="39" y="40"/>
                      </a:lnTo>
                      <a:lnTo>
                        <a:pt x="39" y="42"/>
                      </a:lnTo>
                      <a:lnTo>
                        <a:pt x="38" y="46"/>
                      </a:lnTo>
                      <a:lnTo>
                        <a:pt x="37" y="48"/>
                      </a:lnTo>
                      <a:lnTo>
                        <a:pt x="33" y="50"/>
                      </a:lnTo>
                      <a:lnTo>
                        <a:pt x="33" y="50"/>
                      </a:lnTo>
                      <a:lnTo>
                        <a:pt x="28" y="52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7" y="46"/>
                      </a:lnTo>
                      <a:lnTo>
                        <a:pt x="17" y="40"/>
                      </a:lnTo>
                      <a:lnTo>
                        <a:pt x="18" y="35"/>
                      </a:lnTo>
                      <a:lnTo>
                        <a:pt x="21" y="29"/>
                      </a:lnTo>
                      <a:lnTo>
                        <a:pt x="27" y="24"/>
                      </a:lnTo>
                      <a:lnTo>
                        <a:pt x="27" y="24"/>
                      </a:lnTo>
                      <a:lnTo>
                        <a:pt x="31" y="22"/>
                      </a:lnTo>
                      <a:lnTo>
                        <a:pt x="35" y="20"/>
                      </a:lnTo>
                      <a:lnTo>
                        <a:pt x="41" y="20"/>
                      </a:lnTo>
                      <a:lnTo>
                        <a:pt x="48" y="21"/>
                      </a:lnTo>
                      <a:lnTo>
                        <a:pt x="48" y="21"/>
                      </a:lnTo>
                      <a:lnTo>
                        <a:pt x="52" y="22"/>
                      </a:lnTo>
                      <a:lnTo>
                        <a:pt x="56" y="24"/>
                      </a:lnTo>
                      <a:lnTo>
                        <a:pt x="60" y="28"/>
                      </a:lnTo>
                      <a:lnTo>
                        <a:pt x="61" y="33"/>
                      </a:lnTo>
                      <a:lnTo>
                        <a:pt x="62" y="38"/>
                      </a:lnTo>
                      <a:lnTo>
                        <a:pt x="62" y="44"/>
                      </a:lnTo>
                      <a:lnTo>
                        <a:pt x="60" y="51"/>
                      </a:lnTo>
                      <a:lnTo>
                        <a:pt x="56" y="56"/>
                      </a:lnTo>
                      <a:lnTo>
                        <a:pt x="56" y="56"/>
                      </a:lnTo>
                      <a:lnTo>
                        <a:pt x="54" y="59"/>
                      </a:lnTo>
                      <a:lnTo>
                        <a:pt x="50" y="62"/>
                      </a:lnTo>
                      <a:lnTo>
                        <a:pt x="43" y="66"/>
                      </a:lnTo>
                      <a:lnTo>
                        <a:pt x="35" y="68"/>
                      </a:lnTo>
                      <a:lnTo>
                        <a:pt x="31" y="68"/>
                      </a:lnTo>
                      <a:lnTo>
                        <a:pt x="27" y="68"/>
                      </a:lnTo>
                      <a:lnTo>
                        <a:pt x="27" y="68"/>
                      </a:lnTo>
                      <a:lnTo>
                        <a:pt x="23" y="67"/>
                      </a:lnTo>
                      <a:lnTo>
                        <a:pt x="19" y="66"/>
                      </a:lnTo>
                      <a:lnTo>
                        <a:pt x="15" y="65"/>
                      </a:lnTo>
                      <a:lnTo>
                        <a:pt x="10" y="63"/>
                      </a:lnTo>
                      <a:lnTo>
                        <a:pt x="7" y="59"/>
                      </a:lnTo>
                      <a:lnTo>
                        <a:pt x="4" y="55"/>
                      </a:lnTo>
                      <a:lnTo>
                        <a:pt x="2" y="51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0" y="37"/>
                      </a:lnTo>
                      <a:lnTo>
                        <a:pt x="0" y="30"/>
                      </a:lnTo>
                      <a:lnTo>
                        <a:pt x="3" y="23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2" y="12"/>
                      </a:lnTo>
                      <a:lnTo>
                        <a:pt x="17" y="8"/>
                      </a:lnTo>
                      <a:lnTo>
                        <a:pt x="22" y="4"/>
                      </a:lnTo>
                      <a:lnTo>
                        <a:pt x="28" y="2"/>
                      </a:ln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47" y="0"/>
                      </a:lnTo>
                      <a:lnTo>
                        <a:pt x="53" y="1"/>
                      </a:lnTo>
                      <a:lnTo>
                        <a:pt x="53" y="1"/>
                      </a:lnTo>
                      <a:lnTo>
                        <a:pt x="60" y="3"/>
                      </a:lnTo>
                      <a:lnTo>
                        <a:pt x="66" y="7"/>
                      </a:lnTo>
                      <a:lnTo>
                        <a:pt x="71" y="11"/>
                      </a:lnTo>
                      <a:lnTo>
                        <a:pt x="74" y="16"/>
                      </a:lnTo>
                      <a:lnTo>
                        <a:pt x="77" y="21"/>
                      </a:lnTo>
                      <a:lnTo>
                        <a:pt x="80" y="26"/>
                      </a:lnTo>
                      <a:lnTo>
                        <a:pt x="80" y="32"/>
                      </a:lnTo>
                      <a:lnTo>
                        <a:pt x="80" y="38"/>
                      </a:lnTo>
                      <a:lnTo>
                        <a:pt x="80" y="44"/>
                      </a:lnTo>
                      <a:lnTo>
                        <a:pt x="77" y="51"/>
                      </a:lnTo>
                      <a:lnTo>
                        <a:pt x="75" y="56"/>
                      </a:lnTo>
                      <a:lnTo>
                        <a:pt x="72" y="61"/>
                      </a:lnTo>
                      <a:lnTo>
                        <a:pt x="69" y="66"/>
                      </a:lnTo>
                      <a:lnTo>
                        <a:pt x="65" y="70"/>
                      </a:lnTo>
                      <a:lnTo>
                        <a:pt x="61" y="74"/>
                      </a:lnTo>
                      <a:lnTo>
                        <a:pt x="56" y="76"/>
                      </a:lnTo>
                      <a:lnTo>
                        <a:pt x="56" y="76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5" name="Freeform 146"/>
                <p:cNvSpPr/>
                <p:nvPr/>
              </p:nvSpPr>
              <p:spPr bwMode="auto">
                <a:xfrm>
                  <a:off x="8279967" y="2781994"/>
                  <a:ext cx="47625" cy="42862"/>
                </a:xfrm>
                <a:custGeom>
                  <a:avLst/>
                  <a:gdLst>
                    <a:gd name="T0" fmla="*/ 12 w 58"/>
                    <a:gd name="T1" fmla="*/ 7 h 54"/>
                    <a:gd name="T2" fmla="*/ 9 w 58"/>
                    <a:gd name="T3" fmla="*/ 30 h 54"/>
                    <a:gd name="T4" fmla="*/ 20 w 58"/>
                    <a:gd name="T5" fmla="*/ 46 h 54"/>
                    <a:gd name="T6" fmla="*/ 32 w 58"/>
                    <a:gd name="T7" fmla="*/ 49 h 54"/>
                    <a:gd name="T8" fmla="*/ 40 w 58"/>
                    <a:gd name="T9" fmla="*/ 47 h 54"/>
                    <a:gd name="T10" fmla="*/ 49 w 58"/>
                    <a:gd name="T11" fmla="*/ 38 h 54"/>
                    <a:gd name="T12" fmla="*/ 52 w 58"/>
                    <a:gd name="T13" fmla="*/ 28 h 54"/>
                    <a:gd name="T14" fmla="*/ 50 w 58"/>
                    <a:gd name="T15" fmla="*/ 18 h 54"/>
                    <a:gd name="T16" fmla="*/ 45 w 58"/>
                    <a:gd name="T17" fmla="*/ 10 h 54"/>
                    <a:gd name="T18" fmla="*/ 38 w 58"/>
                    <a:gd name="T19" fmla="*/ 8 h 54"/>
                    <a:gd name="T20" fmla="*/ 25 w 58"/>
                    <a:gd name="T21" fmla="*/ 12 h 54"/>
                    <a:gd name="T22" fmla="*/ 19 w 58"/>
                    <a:gd name="T23" fmla="*/ 20 h 54"/>
                    <a:gd name="T24" fmla="*/ 18 w 58"/>
                    <a:gd name="T25" fmla="*/ 28 h 54"/>
                    <a:gd name="T26" fmla="*/ 22 w 58"/>
                    <a:gd name="T27" fmla="*/ 34 h 54"/>
                    <a:gd name="T28" fmla="*/ 29 w 58"/>
                    <a:gd name="T29" fmla="*/ 34 h 54"/>
                    <a:gd name="T30" fmla="*/ 38 w 58"/>
                    <a:gd name="T31" fmla="*/ 31 h 54"/>
                    <a:gd name="T32" fmla="*/ 41 w 58"/>
                    <a:gd name="T33" fmla="*/ 26 h 54"/>
                    <a:gd name="T34" fmla="*/ 40 w 58"/>
                    <a:gd name="T35" fmla="*/ 23 h 54"/>
                    <a:gd name="T36" fmla="*/ 38 w 58"/>
                    <a:gd name="T37" fmla="*/ 20 h 54"/>
                    <a:gd name="T38" fmla="*/ 34 w 58"/>
                    <a:gd name="T39" fmla="*/ 23 h 54"/>
                    <a:gd name="T40" fmla="*/ 34 w 58"/>
                    <a:gd name="T41" fmla="*/ 26 h 54"/>
                    <a:gd name="T42" fmla="*/ 30 w 58"/>
                    <a:gd name="T43" fmla="*/ 22 h 54"/>
                    <a:gd name="T44" fmla="*/ 35 w 58"/>
                    <a:gd name="T45" fmla="*/ 17 h 54"/>
                    <a:gd name="T46" fmla="*/ 41 w 58"/>
                    <a:gd name="T47" fmla="*/ 16 h 54"/>
                    <a:gd name="T48" fmla="*/ 45 w 58"/>
                    <a:gd name="T49" fmla="*/ 23 h 54"/>
                    <a:gd name="T50" fmla="*/ 38 w 58"/>
                    <a:gd name="T51" fmla="*/ 34 h 54"/>
                    <a:gd name="T52" fmla="*/ 32 w 58"/>
                    <a:gd name="T53" fmla="*/ 38 h 54"/>
                    <a:gd name="T54" fmla="*/ 23 w 58"/>
                    <a:gd name="T55" fmla="*/ 40 h 54"/>
                    <a:gd name="T56" fmla="*/ 15 w 58"/>
                    <a:gd name="T57" fmla="*/ 33 h 54"/>
                    <a:gd name="T58" fmla="*/ 14 w 58"/>
                    <a:gd name="T59" fmla="*/ 21 h 54"/>
                    <a:gd name="T60" fmla="*/ 18 w 58"/>
                    <a:gd name="T61" fmla="*/ 14 h 54"/>
                    <a:gd name="T62" fmla="*/ 33 w 58"/>
                    <a:gd name="T63" fmla="*/ 5 h 54"/>
                    <a:gd name="T64" fmla="*/ 38 w 58"/>
                    <a:gd name="T65" fmla="*/ 5 h 54"/>
                    <a:gd name="T66" fmla="*/ 50 w 58"/>
                    <a:gd name="T67" fmla="*/ 9 h 54"/>
                    <a:gd name="T68" fmla="*/ 56 w 58"/>
                    <a:gd name="T69" fmla="*/ 18 h 54"/>
                    <a:gd name="T70" fmla="*/ 58 w 58"/>
                    <a:gd name="T71" fmla="*/ 27 h 54"/>
                    <a:gd name="T72" fmla="*/ 52 w 58"/>
                    <a:gd name="T73" fmla="*/ 40 h 54"/>
                    <a:gd name="T74" fmla="*/ 45 w 58"/>
                    <a:gd name="T75" fmla="*/ 49 h 54"/>
                    <a:gd name="T76" fmla="*/ 32 w 58"/>
                    <a:gd name="T77" fmla="*/ 54 h 54"/>
                    <a:gd name="T78" fmla="*/ 18 w 58"/>
                    <a:gd name="T79" fmla="*/ 52 h 54"/>
                    <a:gd name="T80" fmla="*/ 6 w 58"/>
                    <a:gd name="T81" fmla="*/ 46 h 54"/>
                    <a:gd name="T82" fmla="*/ 1 w 58"/>
                    <a:gd name="T83" fmla="*/ 34 h 54"/>
                    <a:gd name="T84" fmla="*/ 5 w 58"/>
                    <a:gd name="T85" fmla="*/ 9 h 54"/>
                    <a:gd name="T86" fmla="*/ 14 w 58"/>
                    <a:gd name="T87" fmla="*/ 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8" h="54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7"/>
                      </a:lnTo>
                      <a:lnTo>
                        <a:pt x="9" y="15"/>
                      </a:lnTo>
                      <a:lnTo>
                        <a:pt x="8" y="23"/>
                      </a:lnTo>
                      <a:lnTo>
                        <a:pt x="9" y="30"/>
                      </a:lnTo>
                      <a:lnTo>
                        <a:pt x="11" y="37"/>
                      </a:lnTo>
                      <a:lnTo>
                        <a:pt x="16" y="43"/>
                      </a:lnTo>
                      <a:lnTo>
                        <a:pt x="20" y="46"/>
                      </a:lnTo>
                      <a:lnTo>
                        <a:pt x="23" y="47"/>
                      </a:lnTo>
                      <a:lnTo>
                        <a:pt x="27" y="49"/>
                      </a:lnTo>
                      <a:lnTo>
                        <a:pt x="32" y="49"/>
                      </a:lnTo>
                      <a:lnTo>
                        <a:pt x="32" y="49"/>
                      </a:lnTo>
                      <a:lnTo>
                        <a:pt x="36" y="49"/>
                      </a:lnTo>
                      <a:lnTo>
                        <a:pt x="40" y="47"/>
                      </a:lnTo>
                      <a:lnTo>
                        <a:pt x="43" y="45"/>
                      </a:lnTo>
                      <a:lnTo>
                        <a:pt x="46" y="43"/>
                      </a:lnTo>
                      <a:lnTo>
                        <a:pt x="49" y="38"/>
                      </a:lnTo>
                      <a:lnTo>
                        <a:pt x="50" y="35"/>
                      </a:lnTo>
                      <a:lnTo>
                        <a:pt x="52" y="32"/>
                      </a:lnTo>
                      <a:lnTo>
                        <a:pt x="52" y="28"/>
                      </a:lnTo>
                      <a:lnTo>
                        <a:pt x="52" y="28"/>
                      </a:lnTo>
                      <a:lnTo>
                        <a:pt x="52" y="23"/>
                      </a:lnTo>
                      <a:lnTo>
                        <a:pt x="50" y="18"/>
                      </a:lnTo>
                      <a:lnTo>
                        <a:pt x="49" y="14"/>
                      </a:lnTo>
                      <a:lnTo>
                        <a:pt x="47" y="12"/>
                      </a:lnTo>
                      <a:lnTo>
                        <a:pt x="45" y="10"/>
                      </a:lnTo>
                      <a:lnTo>
                        <a:pt x="42" y="9"/>
                      </a:lnTo>
                      <a:lnTo>
                        <a:pt x="38" y="8"/>
                      </a:lnTo>
                      <a:lnTo>
                        <a:pt x="38" y="8"/>
                      </a:lnTo>
                      <a:lnTo>
                        <a:pt x="33" y="9"/>
                      </a:lnTo>
                      <a:lnTo>
                        <a:pt x="28" y="10"/>
                      </a:lnTo>
                      <a:lnTo>
                        <a:pt x="25" y="12"/>
                      </a:lnTo>
                      <a:lnTo>
                        <a:pt x="22" y="15"/>
                      </a:lnTo>
                      <a:lnTo>
                        <a:pt x="20" y="18"/>
                      </a:lnTo>
                      <a:lnTo>
                        <a:pt x="19" y="20"/>
                      </a:lnTo>
                      <a:lnTo>
                        <a:pt x="18" y="25"/>
                      </a:lnTo>
                      <a:lnTo>
                        <a:pt x="18" y="25"/>
                      </a:lnTo>
                      <a:lnTo>
                        <a:pt x="18" y="28"/>
                      </a:lnTo>
                      <a:lnTo>
                        <a:pt x="19" y="32"/>
                      </a:lnTo>
                      <a:lnTo>
                        <a:pt x="20" y="33"/>
                      </a:lnTo>
                      <a:lnTo>
                        <a:pt x="22" y="34"/>
                      </a:lnTo>
                      <a:lnTo>
                        <a:pt x="25" y="35"/>
                      </a:lnTo>
                      <a:lnTo>
                        <a:pt x="29" y="34"/>
                      </a:lnTo>
                      <a:lnTo>
                        <a:pt x="29" y="34"/>
                      </a:lnTo>
                      <a:lnTo>
                        <a:pt x="33" y="34"/>
                      </a:lnTo>
                      <a:lnTo>
                        <a:pt x="36" y="33"/>
                      </a:lnTo>
                      <a:lnTo>
                        <a:pt x="38" y="31"/>
                      </a:lnTo>
                      <a:lnTo>
                        <a:pt x="40" y="29"/>
                      </a:lnTo>
                      <a:lnTo>
                        <a:pt x="41" y="27"/>
                      </a:lnTo>
                      <a:lnTo>
                        <a:pt x="41" y="26"/>
                      </a:lnTo>
                      <a:lnTo>
                        <a:pt x="41" y="24"/>
                      </a:lnTo>
                      <a:lnTo>
                        <a:pt x="40" y="23"/>
                      </a:lnTo>
                      <a:lnTo>
                        <a:pt x="40" y="23"/>
                      </a:lnTo>
                      <a:lnTo>
                        <a:pt x="40" y="20"/>
                      </a:lnTo>
                      <a:lnTo>
                        <a:pt x="38" y="20"/>
                      </a:lnTo>
                      <a:lnTo>
                        <a:pt x="38" y="20"/>
                      </a:lnTo>
                      <a:lnTo>
                        <a:pt x="36" y="20"/>
                      </a:lnTo>
                      <a:lnTo>
                        <a:pt x="35" y="21"/>
                      </a:lnTo>
                      <a:lnTo>
                        <a:pt x="34" y="23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4" y="26"/>
                      </a:lnTo>
                      <a:lnTo>
                        <a:pt x="32" y="26"/>
                      </a:lnTo>
                      <a:lnTo>
                        <a:pt x="30" y="23"/>
                      </a:lnTo>
                      <a:lnTo>
                        <a:pt x="30" y="22"/>
                      </a:lnTo>
                      <a:lnTo>
                        <a:pt x="31" y="20"/>
                      </a:lnTo>
                      <a:lnTo>
                        <a:pt x="32" y="18"/>
                      </a:lnTo>
                      <a:lnTo>
                        <a:pt x="35" y="17"/>
                      </a:lnTo>
                      <a:lnTo>
                        <a:pt x="35" y="17"/>
                      </a:lnTo>
                      <a:lnTo>
                        <a:pt x="38" y="16"/>
                      </a:lnTo>
                      <a:lnTo>
                        <a:pt x="41" y="16"/>
                      </a:lnTo>
                      <a:lnTo>
                        <a:pt x="43" y="18"/>
                      </a:lnTo>
                      <a:lnTo>
                        <a:pt x="45" y="20"/>
                      </a:lnTo>
                      <a:lnTo>
                        <a:pt x="45" y="23"/>
                      </a:lnTo>
                      <a:lnTo>
                        <a:pt x="44" y="27"/>
                      </a:lnTo>
                      <a:lnTo>
                        <a:pt x="42" y="31"/>
                      </a:lnTo>
                      <a:lnTo>
                        <a:pt x="38" y="34"/>
                      </a:lnTo>
                      <a:lnTo>
                        <a:pt x="38" y="34"/>
                      </a:lnTo>
                      <a:lnTo>
                        <a:pt x="35" y="36"/>
                      </a:lnTo>
                      <a:lnTo>
                        <a:pt x="32" y="38"/>
                      </a:lnTo>
                      <a:lnTo>
                        <a:pt x="28" y="39"/>
                      </a:lnTo>
                      <a:lnTo>
                        <a:pt x="23" y="40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8" y="36"/>
                      </a:lnTo>
                      <a:lnTo>
                        <a:pt x="15" y="33"/>
                      </a:lnTo>
                      <a:lnTo>
                        <a:pt x="14" y="29"/>
                      </a:lnTo>
                      <a:lnTo>
                        <a:pt x="13" y="25"/>
                      </a:lnTo>
                      <a:lnTo>
                        <a:pt x="14" y="21"/>
                      </a:lnTo>
                      <a:lnTo>
                        <a:pt x="15" y="17"/>
                      </a:lnTo>
                      <a:lnTo>
                        <a:pt x="18" y="14"/>
                      </a:lnTo>
                      <a:lnTo>
                        <a:pt x="18" y="14"/>
                      </a:lnTo>
                      <a:lnTo>
                        <a:pt x="22" y="10"/>
                      </a:lnTo>
                      <a:lnTo>
                        <a:pt x="28" y="7"/>
                      </a:lnTo>
                      <a:lnTo>
                        <a:pt x="33" y="5"/>
                      </a:lnTo>
                      <a:lnTo>
                        <a:pt x="35" y="5"/>
                      </a:lnTo>
                      <a:lnTo>
                        <a:pt x="38" y="5"/>
                      </a:lnTo>
                      <a:lnTo>
                        <a:pt x="38" y="5"/>
                      </a:lnTo>
                      <a:lnTo>
                        <a:pt x="44" y="6"/>
                      </a:lnTo>
                      <a:lnTo>
                        <a:pt x="47" y="7"/>
                      </a:lnTo>
                      <a:lnTo>
                        <a:pt x="50" y="9"/>
                      </a:lnTo>
                      <a:lnTo>
                        <a:pt x="52" y="11"/>
                      </a:lnTo>
                      <a:lnTo>
                        <a:pt x="54" y="14"/>
                      </a:lnTo>
                      <a:lnTo>
                        <a:pt x="56" y="18"/>
                      </a:lnTo>
                      <a:lnTo>
                        <a:pt x="58" y="23"/>
                      </a:lnTo>
                      <a:lnTo>
                        <a:pt x="58" y="23"/>
                      </a:lnTo>
                      <a:lnTo>
                        <a:pt x="58" y="27"/>
                      </a:lnTo>
                      <a:lnTo>
                        <a:pt x="57" y="31"/>
                      </a:lnTo>
                      <a:lnTo>
                        <a:pt x="55" y="36"/>
                      </a:lnTo>
                      <a:lnTo>
                        <a:pt x="52" y="40"/>
                      </a:lnTo>
                      <a:lnTo>
                        <a:pt x="52" y="40"/>
                      </a:lnTo>
                      <a:lnTo>
                        <a:pt x="49" y="46"/>
                      </a:lnTo>
                      <a:lnTo>
                        <a:pt x="45" y="49"/>
                      </a:lnTo>
                      <a:lnTo>
                        <a:pt x="41" y="51"/>
                      </a:lnTo>
                      <a:lnTo>
                        <a:pt x="37" y="53"/>
                      </a:lnTo>
                      <a:lnTo>
                        <a:pt x="32" y="54"/>
                      </a:lnTo>
                      <a:lnTo>
                        <a:pt x="28" y="54"/>
                      </a:lnTo>
                      <a:lnTo>
                        <a:pt x="18" y="52"/>
                      </a:lnTo>
                      <a:lnTo>
                        <a:pt x="18" y="52"/>
                      </a:lnTo>
                      <a:lnTo>
                        <a:pt x="13" y="51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4" y="43"/>
                      </a:lnTo>
                      <a:lnTo>
                        <a:pt x="2" y="38"/>
                      </a:lnTo>
                      <a:lnTo>
                        <a:pt x="1" y="34"/>
                      </a:lnTo>
                      <a:lnTo>
                        <a:pt x="0" y="25"/>
                      </a:lnTo>
                      <a:lnTo>
                        <a:pt x="2" y="17"/>
                      </a:lnTo>
                      <a:lnTo>
                        <a:pt x="5" y="9"/>
                      </a:lnTo>
                      <a:lnTo>
                        <a:pt x="8" y="6"/>
                      </a:lnTo>
                      <a:lnTo>
                        <a:pt x="11" y="3"/>
                      </a:lnTo>
                      <a:lnTo>
                        <a:pt x="14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6" name="Freeform 147"/>
                <p:cNvSpPr/>
                <p:nvPr/>
              </p:nvSpPr>
              <p:spPr bwMode="auto">
                <a:xfrm>
                  <a:off x="8340292" y="3042344"/>
                  <a:ext cx="17462" cy="20637"/>
                </a:xfrm>
                <a:custGeom>
                  <a:avLst/>
                  <a:gdLst>
                    <a:gd name="T0" fmla="*/ 11 w 20"/>
                    <a:gd name="T1" fmla="*/ 0 h 26"/>
                    <a:gd name="T2" fmla="*/ 11 w 20"/>
                    <a:gd name="T3" fmla="*/ 0 h 26"/>
                    <a:gd name="T4" fmla="*/ 7 w 20"/>
                    <a:gd name="T5" fmla="*/ 1 h 26"/>
                    <a:gd name="T6" fmla="*/ 3 w 20"/>
                    <a:gd name="T7" fmla="*/ 4 h 26"/>
                    <a:gd name="T8" fmla="*/ 1 w 20"/>
                    <a:gd name="T9" fmla="*/ 7 h 26"/>
                    <a:gd name="T10" fmla="*/ 0 w 20"/>
                    <a:gd name="T11" fmla="*/ 12 h 26"/>
                    <a:gd name="T12" fmla="*/ 0 w 20"/>
                    <a:gd name="T13" fmla="*/ 12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7 w 20"/>
                    <a:gd name="T19" fmla="*/ 25 h 26"/>
                    <a:gd name="T20" fmla="*/ 11 w 20"/>
                    <a:gd name="T21" fmla="*/ 26 h 26"/>
                    <a:gd name="T22" fmla="*/ 11 w 20"/>
                    <a:gd name="T23" fmla="*/ 26 h 26"/>
                    <a:gd name="T24" fmla="*/ 14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2 h 26"/>
                    <a:gd name="T32" fmla="*/ 20 w 20"/>
                    <a:gd name="T33" fmla="*/ 12 h 26"/>
                    <a:gd name="T34" fmla="*/ 19 w 20"/>
                    <a:gd name="T35" fmla="*/ 7 h 26"/>
                    <a:gd name="T36" fmla="*/ 17 w 20"/>
                    <a:gd name="T37" fmla="*/ 4 h 26"/>
                    <a:gd name="T38" fmla="*/ 14 w 20"/>
                    <a:gd name="T39" fmla="*/ 1 h 26"/>
                    <a:gd name="T40" fmla="*/ 11 w 20"/>
                    <a:gd name="T41" fmla="*/ 0 h 26"/>
                    <a:gd name="T42" fmla="*/ 11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7" y="25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4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2"/>
                      </a:lnTo>
                      <a:lnTo>
                        <a:pt x="20" y="12"/>
                      </a:lnTo>
                      <a:lnTo>
                        <a:pt x="19" y="7"/>
                      </a:lnTo>
                      <a:lnTo>
                        <a:pt x="17" y="4"/>
                      </a:lnTo>
                      <a:lnTo>
                        <a:pt x="14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7" name="Freeform 148"/>
                <p:cNvSpPr/>
                <p:nvPr/>
              </p:nvSpPr>
              <p:spPr bwMode="auto">
                <a:xfrm>
                  <a:off x="8426017" y="2955032"/>
                  <a:ext cx="15875" cy="15875"/>
                </a:xfrm>
                <a:custGeom>
                  <a:avLst/>
                  <a:gdLst>
                    <a:gd name="T0" fmla="*/ 8 w 21"/>
                    <a:gd name="T1" fmla="*/ 0 h 20"/>
                    <a:gd name="T2" fmla="*/ 8 w 21"/>
                    <a:gd name="T3" fmla="*/ 0 h 20"/>
                    <a:gd name="T4" fmla="*/ 6 w 21"/>
                    <a:gd name="T5" fmla="*/ 1 h 20"/>
                    <a:gd name="T6" fmla="*/ 3 w 21"/>
                    <a:gd name="T7" fmla="*/ 4 h 20"/>
                    <a:gd name="T8" fmla="*/ 1 w 21"/>
                    <a:gd name="T9" fmla="*/ 8 h 20"/>
                    <a:gd name="T10" fmla="*/ 0 w 21"/>
                    <a:gd name="T11" fmla="*/ 12 h 20"/>
                    <a:gd name="T12" fmla="*/ 0 w 21"/>
                    <a:gd name="T13" fmla="*/ 12 h 20"/>
                    <a:gd name="T14" fmla="*/ 1 w 21"/>
                    <a:gd name="T15" fmla="*/ 16 h 20"/>
                    <a:gd name="T16" fmla="*/ 3 w 21"/>
                    <a:gd name="T17" fmla="*/ 18 h 20"/>
                    <a:gd name="T18" fmla="*/ 6 w 21"/>
                    <a:gd name="T19" fmla="*/ 20 h 20"/>
                    <a:gd name="T20" fmla="*/ 8 w 21"/>
                    <a:gd name="T21" fmla="*/ 20 h 20"/>
                    <a:gd name="T22" fmla="*/ 8 w 21"/>
                    <a:gd name="T23" fmla="*/ 20 h 20"/>
                    <a:gd name="T24" fmla="*/ 12 w 21"/>
                    <a:gd name="T25" fmla="*/ 20 h 20"/>
                    <a:gd name="T26" fmla="*/ 17 w 21"/>
                    <a:gd name="T27" fmla="*/ 18 h 20"/>
                    <a:gd name="T28" fmla="*/ 20 w 21"/>
                    <a:gd name="T29" fmla="*/ 16 h 20"/>
                    <a:gd name="T30" fmla="*/ 21 w 21"/>
                    <a:gd name="T31" fmla="*/ 12 h 20"/>
                    <a:gd name="T32" fmla="*/ 21 w 21"/>
                    <a:gd name="T33" fmla="*/ 12 h 20"/>
                    <a:gd name="T34" fmla="*/ 20 w 21"/>
                    <a:gd name="T35" fmla="*/ 8 h 20"/>
                    <a:gd name="T36" fmla="*/ 17 w 21"/>
                    <a:gd name="T37" fmla="*/ 4 h 20"/>
                    <a:gd name="T38" fmla="*/ 12 w 21"/>
                    <a:gd name="T39" fmla="*/ 1 h 20"/>
                    <a:gd name="T40" fmla="*/ 8 w 21"/>
                    <a:gd name="T41" fmla="*/ 0 h 20"/>
                    <a:gd name="T42" fmla="*/ 8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2" y="20"/>
                      </a:lnTo>
                      <a:lnTo>
                        <a:pt x="17" y="18"/>
                      </a:lnTo>
                      <a:lnTo>
                        <a:pt x="20" y="16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0" y="8"/>
                      </a:lnTo>
                      <a:lnTo>
                        <a:pt x="17" y="4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8" name="Freeform 149"/>
                <p:cNvSpPr/>
                <p:nvPr/>
              </p:nvSpPr>
              <p:spPr bwMode="auto">
                <a:xfrm>
                  <a:off x="8262504" y="2853432"/>
                  <a:ext cx="15875" cy="15875"/>
                </a:xfrm>
                <a:custGeom>
                  <a:avLst/>
                  <a:gdLst>
                    <a:gd name="T0" fmla="*/ 9 w 22"/>
                    <a:gd name="T1" fmla="*/ 0 h 22"/>
                    <a:gd name="T2" fmla="*/ 9 w 22"/>
                    <a:gd name="T3" fmla="*/ 0 h 22"/>
                    <a:gd name="T4" fmla="*/ 5 w 22"/>
                    <a:gd name="T5" fmla="*/ 1 h 22"/>
                    <a:gd name="T6" fmla="*/ 3 w 22"/>
                    <a:gd name="T7" fmla="*/ 4 h 22"/>
                    <a:gd name="T8" fmla="*/ 1 w 22"/>
                    <a:gd name="T9" fmla="*/ 8 h 22"/>
                    <a:gd name="T10" fmla="*/ 0 w 22"/>
                    <a:gd name="T11" fmla="*/ 12 h 22"/>
                    <a:gd name="T12" fmla="*/ 0 w 22"/>
                    <a:gd name="T13" fmla="*/ 12 h 22"/>
                    <a:gd name="T14" fmla="*/ 1 w 22"/>
                    <a:gd name="T15" fmla="*/ 16 h 22"/>
                    <a:gd name="T16" fmla="*/ 3 w 22"/>
                    <a:gd name="T17" fmla="*/ 18 h 22"/>
                    <a:gd name="T18" fmla="*/ 5 w 22"/>
                    <a:gd name="T19" fmla="*/ 21 h 22"/>
                    <a:gd name="T20" fmla="*/ 9 w 22"/>
                    <a:gd name="T21" fmla="*/ 22 h 22"/>
                    <a:gd name="T22" fmla="*/ 9 w 22"/>
                    <a:gd name="T23" fmla="*/ 22 h 22"/>
                    <a:gd name="T24" fmla="*/ 13 w 22"/>
                    <a:gd name="T25" fmla="*/ 21 h 22"/>
                    <a:gd name="T26" fmla="*/ 17 w 22"/>
                    <a:gd name="T27" fmla="*/ 18 h 22"/>
                    <a:gd name="T28" fmla="*/ 21 w 22"/>
                    <a:gd name="T29" fmla="*/ 16 h 22"/>
                    <a:gd name="T30" fmla="*/ 22 w 22"/>
                    <a:gd name="T31" fmla="*/ 12 h 22"/>
                    <a:gd name="T32" fmla="*/ 22 w 22"/>
                    <a:gd name="T33" fmla="*/ 12 h 22"/>
                    <a:gd name="T34" fmla="*/ 21 w 22"/>
                    <a:gd name="T35" fmla="*/ 8 h 22"/>
                    <a:gd name="T36" fmla="*/ 17 w 22"/>
                    <a:gd name="T37" fmla="*/ 4 h 22"/>
                    <a:gd name="T38" fmla="*/ 13 w 22"/>
                    <a:gd name="T39" fmla="*/ 1 h 22"/>
                    <a:gd name="T40" fmla="*/ 9 w 22"/>
                    <a:gd name="T41" fmla="*/ 0 h 22"/>
                    <a:gd name="T42" fmla="*/ 9 w 22"/>
                    <a:gd name="T43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" h="22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6"/>
                      </a:lnTo>
                      <a:lnTo>
                        <a:pt x="3" y="18"/>
                      </a:lnTo>
                      <a:lnTo>
                        <a:pt x="5" y="21"/>
                      </a:lnTo>
                      <a:lnTo>
                        <a:pt x="9" y="22"/>
                      </a:lnTo>
                      <a:lnTo>
                        <a:pt x="9" y="22"/>
                      </a:lnTo>
                      <a:lnTo>
                        <a:pt x="13" y="21"/>
                      </a:lnTo>
                      <a:lnTo>
                        <a:pt x="17" y="18"/>
                      </a:lnTo>
                      <a:lnTo>
                        <a:pt x="21" y="16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1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9" name="Freeform 150"/>
                <p:cNvSpPr/>
                <p:nvPr/>
              </p:nvSpPr>
              <p:spPr bwMode="auto">
                <a:xfrm>
                  <a:off x="8241867" y="2945507"/>
                  <a:ext cx="15875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1 h 20"/>
                    <a:gd name="T6" fmla="*/ 3 w 20"/>
                    <a:gd name="T7" fmla="*/ 4 h 20"/>
                    <a:gd name="T8" fmla="*/ 1 w 20"/>
                    <a:gd name="T9" fmla="*/ 7 h 20"/>
                    <a:gd name="T10" fmla="*/ 0 w 20"/>
                    <a:gd name="T11" fmla="*/ 11 h 20"/>
                    <a:gd name="T12" fmla="*/ 0 w 20"/>
                    <a:gd name="T13" fmla="*/ 11 h 20"/>
                    <a:gd name="T14" fmla="*/ 1 w 20"/>
                    <a:gd name="T15" fmla="*/ 15 h 20"/>
                    <a:gd name="T16" fmla="*/ 3 w 20"/>
                    <a:gd name="T17" fmla="*/ 18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8 h 20"/>
                    <a:gd name="T28" fmla="*/ 19 w 20"/>
                    <a:gd name="T29" fmla="*/ 15 h 20"/>
                    <a:gd name="T30" fmla="*/ 20 w 20"/>
                    <a:gd name="T31" fmla="*/ 11 h 20"/>
                    <a:gd name="T32" fmla="*/ 20 w 20"/>
                    <a:gd name="T33" fmla="*/ 11 h 20"/>
                    <a:gd name="T34" fmla="*/ 19 w 20"/>
                    <a:gd name="T35" fmla="*/ 7 h 20"/>
                    <a:gd name="T36" fmla="*/ 18 w 20"/>
                    <a:gd name="T37" fmla="*/ 4 h 20"/>
                    <a:gd name="T38" fmla="*/ 15 w 20"/>
                    <a:gd name="T39" fmla="*/ 1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3" y="4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5"/>
                      </a:lnTo>
                      <a:lnTo>
                        <a:pt x="3" y="18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8"/>
                      </a:lnTo>
                      <a:lnTo>
                        <a:pt x="19" y="15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4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0" name="Freeform 151"/>
                <p:cNvSpPr/>
                <p:nvPr/>
              </p:nvSpPr>
              <p:spPr bwMode="auto">
                <a:xfrm>
                  <a:off x="8497454" y="3099494"/>
                  <a:ext cx="15875" cy="22225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4 h 26"/>
                    <a:gd name="T8" fmla="*/ 1 w 20"/>
                    <a:gd name="T9" fmla="*/ 8 h 26"/>
                    <a:gd name="T10" fmla="*/ 0 w 20"/>
                    <a:gd name="T11" fmla="*/ 14 h 26"/>
                    <a:gd name="T12" fmla="*/ 0 w 20"/>
                    <a:gd name="T13" fmla="*/ 14 h 26"/>
                    <a:gd name="T14" fmla="*/ 1 w 20"/>
                    <a:gd name="T15" fmla="*/ 18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8 h 26"/>
                    <a:gd name="T30" fmla="*/ 20 w 20"/>
                    <a:gd name="T31" fmla="*/ 14 h 26"/>
                    <a:gd name="T32" fmla="*/ 20 w 20"/>
                    <a:gd name="T33" fmla="*/ 14 h 26"/>
                    <a:gd name="T34" fmla="*/ 19 w 20"/>
                    <a:gd name="T35" fmla="*/ 8 h 26"/>
                    <a:gd name="T36" fmla="*/ 17 w 20"/>
                    <a:gd name="T37" fmla="*/ 4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4"/>
                      </a:lnTo>
                      <a:lnTo>
                        <a:pt x="1" y="8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1" y="18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8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19" y="8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1" name="Freeform 152"/>
                <p:cNvSpPr/>
                <p:nvPr/>
              </p:nvSpPr>
              <p:spPr bwMode="auto">
                <a:xfrm>
                  <a:off x="8178367" y="3099494"/>
                  <a:ext cx="17462" cy="22225"/>
                </a:xfrm>
                <a:custGeom>
                  <a:avLst/>
                  <a:gdLst>
                    <a:gd name="T0" fmla="*/ 9 w 21"/>
                    <a:gd name="T1" fmla="*/ 0 h 26"/>
                    <a:gd name="T2" fmla="*/ 9 w 21"/>
                    <a:gd name="T3" fmla="*/ 0 h 26"/>
                    <a:gd name="T4" fmla="*/ 5 w 21"/>
                    <a:gd name="T5" fmla="*/ 1 h 26"/>
                    <a:gd name="T6" fmla="*/ 3 w 21"/>
                    <a:gd name="T7" fmla="*/ 3 h 26"/>
                    <a:gd name="T8" fmla="*/ 1 w 21"/>
                    <a:gd name="T9" fmla="*/ 7 h 26"/>
                    <a:gd name="T10" fmla="*/ 0 w 21"/>
                    <a:gd name="T11" fmla="*/ 11 h 26"/>
                    <a:gd name="T12" fmla="*/ 0 w 21"/>
                    <a:gd name="T13" fmla="*/ 11 h 26"/>
                    <a:gd name="T14" fmla="*/ 1 w 21"/>
                    <a:gd name="T15" fmla="*/ 17 h 26"/>
                    <a:gd name="T16" fmla="*/ 3 w 21"/>
                    <a:gd name="T17" fmla="*/ 22 h 26"/>
                    <a:gd name="T18" fmla="*/ 5 w 21"/>
                    <a:gd name="T19" fmla="*/ 25 h 26"/>
                    <a:gd name="T20" fmla="*/ 9 w 21"/>
                    <a:gd name="T21" fmla="*/ 26 h 26"/>
                    <a:gd name="T22" fmla="*/ 9 w 21"/>
                    <a:gd name="T23" fmla="*/ 26 h 26"/>
                    <a:gd name="T24" fmla="*/ 13 w 21"/>
                    <a:gd name="T25" fmla="*/ 25 h 26"/>
                    <a:gd name="T26" fmla="*/ 17 w 21"/>
                    <a:gd name="T27" fmla="*/ 22 h 26"/>
                    <a:gd name="T28" fmla="*/ 20 w 21"/>
                    <a:gd name="T29" fmla="*/ 17 h 26"/>
                    <a:gd name="T30" fmla="*/ 21 w 21"/>
                    <a:gd name="T31" fmla="*/ 11 h 26"/>
                    <a:gd name="T32" fmla="*/ 21 w 21"/>
                    <a:gd name="T33" fmla="*/ 11 h 26"/>
                    <a:gd name="T34" fmla="*/ 20 w 21"/>
                    <a:gd name="T35" fmla="*/ 7 h 26"/>
                    <a:gd name="T36" fmla="*/ 17 w 21"/>
                    <a:gd name="T37" fmla="*/ 3 h 26"/>
                    <a:gd name="T38" fmla="*/ 13 w 21"/>
                    <a:gd name="T39" fmla="*/ 1 h 26"/>
                    <a:gd name="T40" fmla="*/ 9 w 21"/>
                    <a:gd name="T41" fmla="*/ 0 h 26"/>
                    <a:gd name="T42" fmla="*/ 9 w 21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20" y="17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2" name="Freeform 153"/>
                <p:cNvSpPr/>
                <p:nvPr/>
              </p:nvSpPr>
              <p:spPr bwMode="auto">
                <a:xfrm>
                  <a:off x="8378392" y="2777232"/>
                  <a:ext cx="15875" cy="15875"/>
                </a:xfrm>
                <a:custGeom>
                  <a:avLst/>
                  <a:gdLst>
                    <a:gd name="T0" fmla="*/ 9 w 21"/>
                    <a:gd name="T1" fmla="*/ 0 h 20"/>
                    <a:gd name="T2" fmla="*/ 9 w 21"/>
                    <a:gd name="T3" fmla="*/ 0 h 20"/>
                    <a:gd name="T4" fmla="*/ 4 w 21"/>
                    <a:gd name="T5" fmla="*/ 1 h 20"/>
                    <a:gd name="T6" fmla="*/ 2 w 21"/>
                    <a:gd name="T7" fmla="*/ 4 h 20"/>
                    <a:gd name="T8" fmla="*/ 0 w 21"/>
                    <a:gd name="T9" fmla="*/ 7 h 20"/>
                    <a:gd name="T10" fmla="*/ 0 w 21"/>
                    <a:gd name="T11" fmla="*/ 11 h 20"/>
                    <a:gd name="T12" fmla="*/ 0 w 21"/>
                    <a:gd name="T13" fmla="*/ 11 h 20"/>
                    <a:gd name="T14" fmla="*/ 0 w 21"/>
                    <a:gd name="T15" fmla="*/ 15 h 20"/>
                    <a:gd name="T16" fmla="*/ 2 w 21"/>
                    <a:gd name="T17" fmla="*/ 18 h 20"/>
                    <a:gd name="T18" fmla="*/ 4 w 21"/>
                    <a:gd name="T19" fmla="*/ 19 h 20"/>
                    <a:gd name="T20" fmla="*/ 9 w 21"/>
                    <a:gd name="T21" fmla="*/ 20 h 20"/>
                    <a:gd name="T22" fmla="*/ 9 w 21"/>
                    <a:gd name="T23" fmla="*/ 20 h 20"/>
                    <a:gd name="T24" fmla="*/ 13 w 21"/>
                    <a:gd name="T25" fmla="*/ 19 h 20"/>
                    <a:gd name="T26" fmla="*/ 17 w 21"/>
                    <a:gd name="T27" fmla="*/ 18 h 20"/>
                    <a:gd name="T28" fmla="*/ 20 w 21"/>
                    <a:gd name="T29" fmla="*/ 15 h 20"/>
                    <a:gd name="T30" fmla="*/ 21 w 21"/>
                    <a:gd name="T31" fmla="*/ 11 h 20"/>
                    <a:gd name="T32" fmla="*/ 21 w 21"/>
                    <a:gd name="T33" fmla="*/ 11 h 20"/>
                    <a:gd name="T34" fmla="*/ 20 w 21"/>
                    <a:gd name="T35" fmla="*/ 7 h 20"/>
                    <a:gd name="T36" fmla="*/ 17 w 21"/>
                    <a:gd name="T37" fmla="*/ 4 h 20"/>
                    <a:gd name="T38" fmla="*/ 13 w 21"/>
                    <a:gd name="T39" fmla="*/ 1 h 20"/>
                    <a:gd name="T40" fmla="*/ 9 w 21"/>
                    <a:gd name="T41" fmla="*/ 0 h 20"/>
                    <a:gd name="T42" fmla="*/ 9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4" y="1"/>
                      </a:lnTo>
                      <a:lnTo>
                        <a:pt x="2" y="4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2" y="18"/>
                      </a:lnTo>
                      <a:lnTo>
                        <a:pt x="4" y="19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13" y="19"/>
                      </a:lnTo>
                      <a:lnTo>
                        <a:pt x="17" y="18"/>
                      </a:lnTo>
                      <a:lnTo>
                        <a:pt x="20" y="15"/>
                      </a:lnTo>
                      <a:lnTo>
                        <a:pt x="21" y="11"/>
                      </a:lnTo>
                      <a:lnTo>
                        <a:pt x="21" y="11"/>
                      </a:lnTo>
                      <a:lnTo>
                        <a:pt x="20" y="7"/>
                      </a:lnTo>
                      <a:lnTo>
                        <a:pt x="17" y="4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3" name="Freeform 154"/>
                <p:cNvSpPr/>
                <p:nvPr/>
              </p:nvSpPr>
              <p:spPr bwMode="auto">
                <a:xfrm>
                  <a:off x="8335529" y="2735957"/>
                  <a:ext cx="15875" cy="15875"/>
                </a:xfrm>
                <a:custGeom>
                  <a:avLst/>
                  <a:gdLst>
                    <a:gd name="T0" fmla="*/ 12 w 20"/>
                    <a:gd name="T1" fmla="*/ 0 h 20"/>
                    <a:gd name="T2" fmla="*/ 12 w 20"/>
                    <a:gd name="T3" fmla="*/ 0 h 20"/>
                    <a:gd name="T4" fmla="*/ 7 w 20"/>
                    <a:gd name="T5" fmla="*/ 1 h 20"/>
                    <a:gd name="T6" fmla="*/ 4 w 20"/>
                    <a:gd name="T7" fmla="*/ 3 h 20"/>
                    <a:gd name="T8" fmla="*/ 1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1 w 20"/>
                    <a:gd name="T15" fmla="*/ 13 h 20"/>
                    <a:gd name="T16" fmla="*/ 4 w 20"/>
                    <a:gd name="T17" fmla="*/ 17 h 20"/>
                    <a:gd name="T18" fmla="*/ 7 w 20"/>
                    <a:gd name="T19" fmla="*/ 20 h 20"/>
                    <a:gd name="T20" fmla="*/ 12 w 20"/>
                    <a:gd name="T21" fmla="*/ 20 h 20"/>
                    <a:gd name="T22" fmla="*/ 12 w 20"/>
                    <a:gd name="T23" fmla="*/ 20 h 20"/>
                    <a:gd name="T24" fmla="*/ 14 w 20"/>
                    <a:gd name="T25" fmla="*/ 20 h 20"/>
                    <a:gd name="T26" fmla="*/ 17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7 w 20"/>
                    <a:gd name="T37" fmla="*/ 3 h 20"/>
                    <a:gd name="T38" fmla="*/ 14 w 20"/>
                    <a:gd name="T39" fmla="*/ 1 h 20"/>
                    <a:gd name="T40" fmla="*/ 12 w 20"/>
                    <a:gd name="T41" fmla="*/ 0 h 20"/>
                    <a:gd name="T42" fmla="*/ 12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1" y="13"/>
                      </a:lnTo>
                      <a:lnTo>
                        <a:pt x="4" y="17"/>
                      </a:lnTo>
                      <a:lnTo>
                        <a:pt x="7" y="20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4" y="20"/>
                      </a:lnTo>
                      <a:lnTo>
                        <a:pt x="17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7" y="3"/>
                      </a:lnTo>
                      <a:lnTo>
                        <a:pt x="14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4" name="Freeform 155"/>
                <p:cNvSpPr/>
                <p:nvPr/>
              </p:nvSpPr>
              <p:spPr bwMode="auto">
                <a:xfrm>
                  <a:off x="8335529" y="2702619"/>
                  <a:ext cx="42862" cy="46037"/>
                </a:xfrm>
                <a:custGeom>
                  <a:avLst/>
                  <a:gdLst>
                    <a:gd name="T0" fmla="*/ 53 w 53"/>
                    <a:gd name="T1" fmla="*/ 10 h 57"/>
                    <a:gd name="T2" fmla="*/ 34 w 53"/>
                    <a:gd name="T3" fmla="*/ 4 h 57"/>
                    <a:gd name="T4" fmla="*/ 19 w 53"/>
                    <a:gd name="T5" fmla="*/ 9 h 57"/>
                    <a:gd name="T6" fmla="*/ 9 w 53"/>
                    <a:gd name="T7" fmla="*/ 18 h 57"/>
                    <a:gd name="T8" fmla="*/ 7 w 53"/>
                    <a:gd name="T9" fmla="*/ 33 h 57"/>
                    <a:gd name="T10" fmla="*/ 8 w 53"/>
                    <a:gd name="T11" fmla="*/ 37 h 57"/>
                    <a:gd name="T12" fmla="*/ 13 w 53"/>
                    <a:gd name="T13" fmla="*/ 44 h 57"/>
                    <a:gd name="T14" fmla="*/ 19 w 53"/>
                    <a:gd name="T15" fmla="*/ 49 h 57"/>
                    <a:gd name="T16" fmla="*/ 26 w 53"/>
                    <a:gd name="T17" fmla="*/ 51 h 57"/>
                    <a:gd name="T18" fmla="*/ 30 w 53"/>
                    <a:gd name="T19" fmla="*/ 50 h 57"/>
                    <a:gd name="T20" fmla="*/ 38 w 53"/>
                    <a:gd name="T21" fmla="*/ 48 h 57"/>
                    <a:gd name="T22" fmla="*/ 44 w 53"/>
                    <a:gd name="T23" fmla="*/ 44 h 57"/>
                    <a:gd name="T24" fmla="*/ 46 w 53"/>
                    <a:gd name="T25" fmla="*/ 38 h 57"/>
                    <a:gd name="T26" fmla="*/ 47 w 53"/>
                    <a:gd name="T27" fmla="*/ 33 h 57"/>
                    <a:gd name="T28" fmla="*/ 43 w 53"/>
                    <a:gd name="T29" fmla="*/ 25 h 57"/>
                    <a:gd name="T30" fmla="*/ 37 w 53"/>
                    <a:gd name="T31" fmla="*/ 20 h 57"/>
                    <a:gd name="T32" fmla="*/ 27 w 53"/>
                    <a:gd name="T33" fmla="*/ 19 h 57"/>
                    <a:gd name="T34" fmla="*/ 24 w 53"/>
                    <a:gd name="T35" fmla="*/ 19 h 57"/>
                    <a:gd name="T36" fmla="*/ 19 w 53"/>
                    <a:gd name="T37" fmla="*/ 23 h 57"/>
                    <a:gd name="T38" fmla="*/ 18 w 53"/>
                    <a:gd name="T39" fmla="*/ 27 h 57"/>
                    <a:gd name="T40" fmla="*/ 18 w 53"/>
                    <a:gd name="T41" fmla="*/ 30 h 57"/>
                    <a:gd name="T42" fmla="*/ 26 w 53"/>
                    <a:gd name="T43" fmla="*/ 40 h 57"/>
                    <a:gd name="T44" fmla="*/ 33 w 53"/>
                    <a:gd name="T45" fmla="*/ 39 h 57"/>
                    <a:gd name="T46" fmla="*/ 34 w 53"/>
                    <a:gd name="T47" fmla="*/ 38 h 57"/>
                    <a:gd name="T48" fmla="*/ 35 w 53"/>
                    <a:gd name="T49" fmla="*/ 36 h 57"/>
                    <a:gd name="T50" fmla="*/ 33 w 53"/>
                    <a:gd name="T51" fmla="*/ 33 h 57"/>
                    <a:gd name="T52" fmla="*/ 30 w 53"/>
                    <a:gd name="T53" fmla="*/ 33 h 57"/>
                    <a:gd name="T54" fmla="*/ 29 w 53"/>
                    <a:gd name="T55" fmla="*/ 33 h 57"/>
                    <a:gd name="T56" fmla="*/ 31 w 53"/>
                    <a:gd name="T57" fmla="*/ 29 h 57"/>
                    <a:gd name="T58" fmla="*/ 34 w 53"/>
                    <a:gd name="T59" fmla="*/ 28 h 57"/>
                    <a:gd name="T60" fmla="*/ 38 w 53"/>
                    <a:gd name="T61" fmla="*/ 30 h 57"/>
                    <a:gd name="T62" fmla="*/ 40 w 53"/>
                    <a:gd name="T63" fmla="*/ 33 h 57"/>
                    <a:gd name="T64" fmla="*/ 38 w 53"/>
                    <a:gd name="T65" fmla="*/ 40 h 57"/>
                    <a:gd name="T66" fmla="*/ 33 w 53"/>
                    <a:gd name="T67" fmla="*/ 43 h 57"/>
                    <a:gd name="T68" fmla="*/ 25 w 53"/>
                    <a:gd name="T69" fmla="*/ 42 h 57"/>
                    <a:gd name="T70" fmla="*/ 21 w 53"/>
                    <a:gd name="T71" fmla="*/ 39 h 57"/>
                    <a:gd name="T72" fmla="*/ 17 w 53"/>
                    <a:gd name="T73" fmla="*/ 34 h 57"/>
                    <a:gd name="T74" fmla="*/ 13 w 53"/>
                    <a:gd name="T75" fmla="*/ 24 h 57"/>
                    <a:gd name="T76" fmla="*/ 15 w 53"/>
                    <a:gd name="T77" fmla="*/ 19 h 57"/>
                    <a:gd name="T78" fmla="*/ 21 w 53"/>
                    <a:gd name="T79" fmla="*/ 15 h 57"/>
                    <a:gd name="T80" fmla="*/ 28 w 53"/>
                    <a:gd name="T81" fmla="*/ 13 h 57"/>
                    <a:gd name="T82" fmla="*/ 35 w 53"/>
                    <a:gd name="T83" fmla="*/ 16 h 57"/>
                    <a:gd name="T84" fmla="*/ 41 w 53"/>
                    <a:gd name="T85" fmla="*/ 19 h 57"/>
                    <a:gd name="T86" fmla="*/ 49 w 53"/>
                    <a:gd name="T87" fmla="*/ 28 h 57"/>
                    <a:gd name="T88" fmla="*/ 50 w 53"/>
                    <a:gd name="T89" fmla="*/ 33 h 57"/>
                    <a:gd name="T90" fmla="*/ 48 w 53"/>
                    <a:gd name="T91" fmla="*/ 45 h 57"/>
                    <a:gd name="T92" fmla="*/ 45 w 53"/>
                    <a:gd name="T93" fmla="*/ 50 h 57"/>
                    <a:gd name="T94" fmla="*/ 38 w 53"/>
                    <a:gd name="T95" fmla="*/ 53 h 57"/>
                    <a:gd name="T96" fmla="*/ 27 w 53"/>
                    <a:gd name="T97" fmla="*/ 56 h 57"/>
                    <a:gd name="T98" fmla="*/ 18 w 53"/>
                    <a:gd name="T99" fmla="*/ 56 h 57"/>
                    <a:gd name="T100" fmla="*/ 9 w 53"/>
                    <a:gd name="T101" fmla="*/ 49 h 57"/>
                    <a:gd name="T102" fmla="*/ 3 w 53"/>
                    <a:gd name="T103" fmla="*/ 42 h 57"/>
                    <a:gd name="T104" fmla="*/ 1 w 53"/>
                    <a:gd name="T105" fmla="*/ 34 h 57"/>
                    <a:gd name="T106" fmla="*/ 1 w 53"/>
                    <a:gd name="T107" fmla="*/ 24 h 57"/>
                    <a:gd name="T108" fmla="*/ 2 w 53"/>
                    <a:gd name="T109" fmla="*/ 19 h 57"/>
                    <a:gd name="T110" fmla="*/ 5 w 53"/>
                    <a:gd name="T111" fmla="*/ 11 h 57"/>
                    <a:gd name="T112" fmla="*/ 11 w 53"/>
                    <a:gd name="T113" fmla="*/ 4 h 57"/>
                    <a:gd name="T114" fmla="*/ 23 w 53"/>
                    <a:gd name="T115" fmla="*/ 0 h 57"/>
                    <a:gd name="T116" fmla="*/ 40 w 53"/>
                    <a:gd name="T117" fmla="*/ 1 h 57"/>
                    <a:gd name="T118" fmla="*/ 50 w 53"/>
                    <a:gd name="T119" fmla="*/ 7 h 57"/>
                    <a:gd name="T120" fmla="*/ 53 w 53"/>
                    <a:gd name="T121" fmla="*/ 1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3" h="57">
                      <a:moveTo>
                        <a:pt x="53" y="10"/>
                      </a:moveTo>
                      <a:lnTo>
                        <a:pt x="53" y="10"/>
                      </a:lnTo>
                      <a:lnTo>
                        <a:pt x="43" y="7"/>
                      </a:lnTo>
                      <a:lnTo>
                        <a:pt x="34" y="4"/>
                      </a:lnTo>
                      <a:lnTo>
                        <a:pt x="26" y="5"/>
                      </a:lnTo>
                      <a:lnTo>
                        <a:pt x="19" y="9"/>
                      </a:lnTo>
                      <a:lnTo>
                        <a:pt x="13" y="13"/>
                      </a:lnTo>
                      <a:lnTo>
                        <a:pt x="9" y="18"/>
                      </a:lnTo>
                      <a:lnTo>
                        <a:pt x="7" y="25"/>
                      </a:lnTo>
                      <a:lnTo>
                        <a:pt x="7" y="33"/>
                      </a:lnTo>
                      <a:lnTo>
                        <a:pt x="7" y="33"/>
                      </a:lnTo>
                      <a:lnTo>
                        <a:pt x="8" y="37"/>
                      </a:lnTo>
                      <a:lnTo>
                        <a:pt x="10" y="41"/>
                      </a:lnTo>
                      <a:lnTo>
                        <a:pt x="13" y="44"/>
                      </a:lnTo>
                      <a:lnTo>
                        <a:pt x="16" y="47"/>
                      </a:lnTo>
                      <a:lnTo>
                        <a:pt x="19" y="49"/>
                      </a:lnTo>
                      <a:lnTo>
                        <a:pt x="23" y="50"/>
                      </a:lnTo>
                      <a:lnTo>
                        <a:pt x="26" y="51"/>
                      </a:lnTo>
                      <a:lnTo>
                        <a:pt x="30" y="50"/>
                      </a:lnTo>
                      <a:lnTo>
                        <a:pt x="30" y="50"/>
                      </a:lnTo>
                      <a:lnTo>
                        <a:pt x="35" y="50"/>
                      </a:lnTo>
                      <a:lnTo>
                        <a:pt x="38" y="48"/>
                      </a:lnTo>
                      <a:lnTo>
                        <a:pt x="41" y="46"/>
                      </a:lnTo>
                      <a:lnTo>
                        <a:pt x="44" y="44"/>
                      </a:lnTo>
                      <a:lnTo>
                        <a:pt x="45" y="41"/>
                      </a:lnTo>
                      <a:lnTo>
                        <a:pt x="46" y="38"/>
                      </a:lnTo>
                      <a:lnTo>
                        <a:pt x="47" y="33"/>
                      </a:lnTo>
                      <a:lnTo>
                        <a:pt x="47" y="33"/>
                      </a:lnTo>
                      <a:lnTo>
                        <a:pt x="45" y="28"/>
                      </a:lnTo>
                      <a:lnTo>
                        <a:pt x="43" y="25"/>
                      </a:lnTo>
                      <a:lnTo>
                        <a:pt x="40" y="22"/>
                      </a:lnTo>
                      <a:lnTo>
                        <a:pt x="37" y="20"/>
                      </a:lnTo>
                      <a:lnTo>
                        <a:pt x="31" y="19"/>
                      </a:lnTo>
                      <a:lnTo>
                        <a:pt x="27" y="19"/>
                      </a:lnTo>
                      <a:lnTo>
                        <a:pt x="27" y="19"/>
                      </a:lnTo>
                      <a:lnTo>
                        <a:pt x="24" y="19"/>
                      </a:lnTo>
                      <a:lnTo>
                        <a:pt x="20" y="21"/>
                      </a:lnTo>
                      <a:lnTo>
                        <a:pt x="19" y="23"/>
                      </a:lnTo>
                      <a:lnTo>
                        <a:pt x="18" y="25"/>
                      </a:lnTo>
                      <a:lnTo>
                        <a:pt x="18" y="27"/>
                      </a:lnTo>
                      <a:lnTo>
                        <a:pt x="18" y="30"/>
                      </a:lnTo>
                      <a:lnTo>
                        <a:pt x="18" y="30"/>
                      </a:lnTo>
                      <a:lnTo>
                        <a:pt x="22" y="37"/>
                      </a:lnTo>
                      <a:lnTo>
                        <a:pt x="26" y="40"/>
                      </a:lnTo>
                      <a:lnTo>
                        <a:pt x="30" y="40"/>
                      </a:lnTo>
                      <a:lnTo>
                        <a:pt x="33" y="39"/>
                      </a:lnTo>
                      <a:lnTo>
                        <a:pt x="33" y="39"/>
                      </a:lnTo>
                      <a:lnTo>
                        <a:pt x="34" y="38"/>
                      </a:lnTo>
                      <a:lnTo>
                        <a:pt x="35" y="37"/>
                      </a:lnTo>
                      <a:lnTo>
                        <a:pt x="35" y="36"/>
                      </a:lnTo>
                      <a:lnTo>
                        <a:pt x="35" y="36"/>
                      </a:lnTo>
                      <a:lnTo>
                        <a:pt x="33" y="33"/>
                      </a:lnTo>
                      <a:lnTo>
                        <a:pt x="31" y="32"/>
                      </a:lnTo>
                      <a:lnTo>
                        <a:pt x="30" y="33"/>
                      </a:lnTo>
                      <a:lnTo>
                        <a:pt x="30" y="33"/>
                      </a:lnTo>
                      <a:lnTo>
                        <a:pt x="29" y="33"/>
                      </a:lnTo>
                      <a:lnTo>
                        <a:pt x="29" y="32"/>
                      </a:lnTo>
                      <a:lnTo>
                        <a:pt x="31" y="29"/>
                      </a:lnTo>
                      <a:lnTo>
                        <a:pt x="32" y="28"/>
                      </a:lnTo>
                      <a:lnTo>
                        <a:pt x="34" y="28"/>
                      </a:lnTo>
                      <a:lnTo>
                        <a:pt x="36" y="28"/>
                      </a:lnTo>
                      <a:lnTo>
                        <a:pt x="38" y="30"/>
                      </a:lnTo>
                      <a:lnTo>
                        <a:pt x="38" y="30"/>
                      </a:lnTo>
                      <a:lnTo>
                        <a:pt x="40" y="33"/>
                      </a:lnTo>
                      <a:lnTo>
                        <a:pt x="40" y="37"/>
                      </a:lnTo>
                      <a:lnTo>
                        <a:pt x="38" y="40"/>
                      </a:lnTo>
                      <a:lnTo>
                        <a:pt x="36" y="42"/>
                      </a:lnTo>
                      <a:lnTo>
                        <a:pt x="33" y="43"/>
                      </a:lnTo>
                      <a:lnTo>
                        <a:pt x="29" y="43"/>
                      </a:lnTo>
                      <a:lnTo>
                        <a:pt x="25" y="42"/>
                      </a:lnTo>
                      <a:lnTo>
                        <a:pt x="21" y="39"/>
                      </a:lnTo>
                      <a:lnTo>
                        <a:pt x="21" y="39"/>
                      </a:lnTo>
                      <a:lnTo>
                        <a:pt x="19" y="37"/>
                      </a:lnTo>
                      <a:lnTo>
                        <a:pt x="17" y="3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3" y="21"/>
                      </a:lnTo>
                      <a:lnTo>
                        <a:pt x="15" y="19"/>
                      </a:lnTo>
                      <a:lnTo>
                        <a:pt x="17" y="16"/>
                      </a:lnTo>
                      <a:lnTo>
                        <a:pt x="21" y="15"/>
                      </a:lnTo>
                      <a:lnTo>
                        <a:pt x="24" y="14"/>
                      </a:lnTo>
                      <a:lnTo>
                        <a:pt x="28" y="13"/>
                      </a:lnTo>
                      <a:lnTo>
                        <a:pt x="32" y="14"/>
                      </a:lnTo>
                      <a:lnTo>
                        <a:pt x="35" y="16"/>
                      </a:lnTo>
                      <a:lnTo>
                        <a:pt x="35" y="16"/>
                      </a:lnTo>
                      <a:lnTo>
                        <a:pt x="41" y="19"/>
                      </a:lnTo>
                      <a:lnTo>
                        <a:pt x="46" y="23"/>
                      </a:lnTo>
                      <a:lnTo>
                        <a:pt x="49" y="28"/>
                      </a:lnTo>
                      <a:lnTo>
                        <a:pt x="50" y="33"/>
                      </a:lnTo>
                      <a:lnTo>
                        <a:pt x="50" y="33"/>
                      </a:lnTo>
                      <a:lnTo>
                        <a:pt x="50" y="39"/>
                      </a:lnTo>
                      <a:lnTo>
                        <a:pt x="48" y="45"/>
                      </a:lnTo>
                      <a:lnTo>
                        <a:pt x="47" y="48"/>
                      </a:lnTo>
                      <a:lnTo>
                        <a:pt x="45" y="50"/>
                      </a:lnTo>
                      <a:lnTo>
                        <a:pt x="42" y="52"/>
                      </a:lnTo>
                      <a:lnTo>
                        <a:pt x="38" y="53"/>
                      </a:lnTo>
                      <a:lnTo>
                        <a:pt x="38" y="53"/>
                      </a:lnTo>
                      <a:lnTo>
                        <a:pt x="27" y="56"/>
                      </a:lnTo>
                      <a:lnTo>
                        <a:pt x="23" y="57"/>
                      </a:lnTo>
                      <a:lnTo>
                        <a:pt x="18" y="56"/>
                      </a:lnTo>
                      <a:lnTo>
                        <a:pt x="18" y="56"/>
                      </a:lnTo>
                      <a:lnTo>
                        <a:pt x="9" y="49"/>
                      </a:lnTo>
                      <a:lnTo>
                        <a:pt x="6" y="46"/>
                      </a:lnTo>
                      <a:lnTo>
                        <a:pt x="3" y="42"/>
                      </a:lnTo>
                      <a:lnTo>
                        <a:pt x="1" y="38"/>
                      </a:lnTo>
                      <a:lnTo>
                        <a:pt x="1" y="34"/>
                      </a:lnTo>
                      <a:lnTo>
                        <a:pt x="0" y="29"/>
                      </a:lnTo>
                      <a:lnTo>
                        <a:pt x="1" y="24"/>
                      </a:lnTo>
                      <a:lnTo>
                        <a:pt x="1" y="24"/>
                      </a:lnTo>
                      <a:lnTo>
                        <a:pt x="2" y="19"/>
                      </a:lnTo>
                      <a:lnTo>
                        <a:pt x="3" y="15"/>
                      </a:lnTo>
                      <a:lnTo>
                        <a:pt x="5" y="11"/>
                      </a:lnTo>
                      <a:lnTo>
                        <a:pt x="8" y="8"/>
                      </a:lnTo>
                      <a:lnTo>
                        <a:pt x="11" y="4"/>
                      </a:lnTo>
                      <a:lnTo>
                        <a:pt x="14" y="2"/>
                      </a:lnTo>
                      <a:lnTo>
                        <a:pt x="23" y="0"/>
                      </a:lnTo>
                      <a:lnTo>
                        <a:pt x="31" y="0"/>
                      </a:lnTo>
                      <a:lnTo>
                        <a:pt x="40" y="1"/>
                      </a:lnTo>
                      <a:lnTo>
                        <a:pt x="47" y="4"/>
                      </a:lnTo>
                      <a:lnTo>
                        <a:pt x="50" y="7"/>
                      </a:lnTo>
                      <a:lnTo>
                        <a:pt x="53" y="10"/>
                      </a:lnTo>
                      <a:lnTo>
                        <a:pt x="53" y="10"/>
                      </a:lnTo>
                      <a:close/>
                    </a:path>
                  </a:pathLst>
                </a:custGeom>
                <a:solidFill>
                  <a:srgbClr val="E8F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5" name="Freeform 156"/>
                <p:cNvSpPr>
                  <a:spLocks noEditPoints="1"/>
                </p:cNvSpPr>
                <p:nvPr/>
              </p:nvSpPr>
              <p:spPr bwMode="auto">
                <a:xfrm>
                  <a:off x="7844992" y="2843907"/>
                  <a:ext cx="207962" cy="200025"/>
                </a:xfrm>
                <a:custGeom>
                  <a:avLst/>
                  <a:gdLst>
                    <a:gd name="T0" fmla="*/ 227 w 262"/>
                    <a:gd name="T1" fmla="*/ 130 h 253"/>
                    <a:gd name="T2" fmla="*/ 258 w 262"/>
                    <a:gd name="T3" fmla="*/ 157 h 253"/>
                    <a:gd name="T4" fmla="*/ 259 w 262"/>
                    <a:gd name="T5" fmla="*/ 191 h 253"/>
                    <a:gd name="T6" fmla="*/ 217 w 262"/>
                    <a:gd name="T7" fmla="*/ 206 h 253"/>
                    <a:gd name="T8" fmla="*/ 160 w 262"/>
                    <a:gd name="T9" fmla="*/ 184 h 253"/>
                    <a:gd name="T10" fmla="*/ 148 w 262"/>
                    <a:gd name="T11" fmla="*/ 224 h 253"/>
                    <a:gd name="T12" fmla="*/ 118 w 262"/>
                    <a:gd name="T13" fmla="*/ 252 h 253"/>
                    <a:gd name="T14" fmla="*/ 89 w 262"/>
                    <a:gd name="T15" fmla="*/ 245 h 253"/>
                    <a:gd name="T16" fmla="*/ 78 w 262"/>
                    <a:gd name="T17" fmla="*/ 215 h 253"/>
                    <a:gd name="T18" fmla="*/ 93 w 262"/>
                    <a:gd name="T19" fmla="*/ 168 h 253"/>
                    <a:gd name="T20" fmla="*/ 54 w 262"/>
                    <a:gd name="T21" fmla="*/ 185 h 253"/>
                    <a:gd name="T22" fmla="*/ 12 w 262"/>
                    <a:gd name="T23" fmla="*/ 174 h 253"/>
                    <a:gd name="T24" fmla="*/ 4 w 262"/>
                    <a:gd name="T25" fmla="*/ 126 h 253"/>
                    <a:gd name="T26" fmla="*/ 64 w 262"/>
                    <a:gd name="T27" fmla="*/ 104 h 253"/>
                    <a:gd name="T28" fmla="*/ 54 w 262"/>
                    <a:gd name="T29" fmla="*/ 80 h 253"/>
                    <a:gd name="T30" fmla="*/ 43 w 262"/>
                    <a:gd name="T31" fmla="*/ 40 h 253"/>
                    <a:gd name="T32" fmla="*/ 72 w 262"/>
                    <a:gd name="T33" fmla="*/ 14 h 253"/>
                    <a:gd name="T34" fmla="*/ 101 w 262"/>
                    <a:gd name="T35" fmla="*/ 19 h 253"/>
                    <a:gd name="T36" fmla="*/ 133 w 262"/>
                    <a:gd name="T37" fmla="*/ 67 h 253"/>
                    <a:gd name="T38" fmla="*/ 153 w 262"/>
                    <a:gd name="T39" fmla="*/ 28 h 253"/>
                    <a:gd name="T40" fmla="*/ 217 w 262"/>
                    <a:gd name="T41" fmla="*/ 0 h 253"/>
                    <a:gd name="T42" fmla="*/ 250 w 262"/>
                    <a:gd name="T43" fmla="*/ 20 h 253"/>
                    <a:gd name="T44" fmla="*/ 252 w 262"/>
                    <a:gd name="T45" fmla="*/ 58 h 253"/>
                    <a:gd name="T46" fmla="*/ 231 w 262"/>
                    <a:gd name="T47" fmla="*/ 94 h 253"/>
                    <a:gd name="T48" fmla="*/ 171 w 262"/>
                    <a:gd name="T49" fmla="*/ 111 h 253"/>
                    <a:gd name="T50" fmla="*/ 182 w 262"/>
                    <a:gd name="T51" fmla="*/ 112 h 253"/>
                    <a:gd name="T52" fmla="*/ 230 w 262"/>
                    <a:gd name="T53" fmla="*/ 81 h 253"/>
                    <a:gd name="T54" fmla="*/ 243 w 262"/>
                    <a:gd name="T55" fmla="*/ 45 h 253"/>
                    <a:gd name="T56" fmla="*/ 226 w 262"/>
                    <a:gd name="T57" fmla="*/ 17 h 253"/>
                    <a:gd name="T58" fmla="*/ 194 w 262"/>
                    <a:gd name="T59" fmla="*/ 13 h 253"/>
                    <a:gd name="T60" fmla="*/ 159 w 262"/>
                    <a:gd name="T61" fmla="*/ 38 h 253"/>
                    <a:gd name="T62" fmla="*/ 141 w 262"/>
                    <a:gd name="T63" fmla="*/ 81 h 253"/>
                    <a:gd name="T64" fmla="*/ 157 w 262"/>
                    <a:gd name="T65" fmla="*/ 99 h 253"/>
                    <a:gd name="T66" fmla="*/ 171 w 262"/>
                    <a:gd name="T67" fmla="*/ 111 h 253"/>
                    <a:gd name="T68" fmla="*/ 156 w 262"/>
                    <a:gd name="T69" fmla="*/ 141 h 253"/>
                    <a:gd name="T70" fmla="*/ 184 w 262"/>
                    <a:gd name="T71" fmla="*/ 189 h 253"/>
                    <a:gd name="T72" fmla="*/ 224 w 262"/>
                    <a:gd name="T73" fmla="*/ 200 h 253"/>
                    <a:gd name="T74" fmla="*/ 250 w 262"/>
                    <a:gd name="T75" fmla="*/ 189 h 253"/>
                    <a:gd name="T76" fmla="*/ 238 w 262"/>
                    <a:gd name="T77" fmla="*/ 148 h 253"/>
                    <a:gd name="T78" fmla="*/ 185 w 262"/>
                    <a:gd name="T79" fmla="*/ 127 h 253"/>
                    <a:gd name="T80" fmla="*/ 142 w 262"/>
                    <a:gd name="T81" fmla="*/ 145 h 253"/>
                    <a:gd name="T82" fmla="*/ 112 w 262"/>
                    <a:gd name="T83" fmla="*/ 159 h 253"/>
                    <a:gd name="T84" fmla="*/ 87 w 262"/>
                    <a:gd name="T85" fmla="*/ 212 h 253"/>
                    <a:gd name="T86" fmla="*/ 96 w 262"/>
                    <a:gd name="T87" fmla="*/ 236 h 253"/>
                    <a:gd name="T88" fmla="*/ 120 w 262"/>
                    <a:gd name="T89" fmla="*/ 240 h 253"/>
                    <a:gd name="T90" fmla="*/ 142 w 262"/>
                    <a:gd name="T91" fmla="*/ 212 h 253"/>
                    <a:gd name="T92" fmla="*/ 144 w 262"/>
                    <a:gd name="T93" fmla="*/ 152 h 253"/>
                    <a:gd name="T94" fmla="*/ 113 w 262"/>
                    <a:gd name="T95" fmla="*/ 142 h 253"/>
                    <a:gd name="T96" fmla="*/ 104 w 262"/>
                    <a:gd name="T97" fmla="*/ 125 h 253"/>
                    <a:gd name="T98" fmla="*/ 62 w 262"/>
                    <a:gd name="T99" fmla="*/ 113 h 253"/>
                    <a:gd name="T100" fmla="*/ 18 w 262"/>
                    <a:gd name="T101" fmla="*/ 124 h 253"/>
                    <a:gd name="T102" fmla="*/ 9 w 262"/>
                    <a:gd name="T103" fmla="*/ 154 h 253"/>
                    <a:gd name="T104" fmla="*/ 35 w 262"/>
                    <a:gd name="T105" fmla="*/ 175 h 253"/>
                    <a:gd name="T106" fmla="*/ 75 w 262"/>
                    <a:gd name="T107" fmla="*/ 163 h 253"/>
                    <a:gd name="T108" fmla="*/ 113 w 262"/>
                    <a:gd name="T109" fmla="*/ 142 h 253"/>
                    <a:gd name="T110" fmla="*/ 130 w 262"/>
                    <a:gd name="T111" fmla="*/ 99 h 253"/>
                    <a:gd name="T112" fmla="*/ 121 w 262"/>
                    <a:gd name="T113" fmla="*/ 65 h 253"/>
                    <a:gd name="T114" fmla="*/ 87 w 262"/>
                    <a:gd name="T115" fmla="*/ 26 h 253"/>
                    <a:gd name="T116" fmla="*/ 66 w 262"/>
                    <a:gd name="T117" fmla="*/ 28 h 253"/>
                    <a:gd name="T118" fmla="*/ 52 w 262"/>
                    <a:gd name="T119" fmla="*/ 56 h 253"/>
                    <a:gd name="T120" fmla="*/ 81 w 262"/>
                    <a:gd name="T121" fmla="*/ 99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2" h="253">
                      <a:moveTo>
                        <a:pt x="189" y="117"/>
                      </a:moveTo>
                      <a:lnTo>
                        <a:pt x="189" y="117"/>
                      </a:lnTo>
                      <a:lnTo>
                        <a:pt x="196" y="118"/>
                      </a:lnTo>
                      <a:lnTo>
                        <a:pt x="205" y="121"/>
                      </a:lnTo>
                      <a:lnTo>
                        <a:pt x="217" y="125"/>
                      </a:lnTo>
                      <a:lnTo>
                        <a:pt x="227" y="130"/>
                      </a:lnTo>
                      <a:lnTo>
                        <a:pt x="237" y="136"/>
                      </a:lnTo>
                      <a:lnTo>
                        <a:pt x="246" y="142"/>
                      </a:lnTo>
                      <a:lnTo>
                        <a:pt x="254" y="149"/>
                      </a:lnTo>
                      <a:lnTo>
                        <a:pt x="256" y="153"/>
                      </a:lnTo>
                      <a:lnTo>
                        <a:pt x="258" y="157"/>
                      </a:lnTo>
                      <a:lnTo>
                        <a:pt x="258" y="157"/>
                      </a:lnTo>
                      <a:lnTo>
                        <a:pt x="262" y="169"/>
                      </a:lnTo>
                      <a:lnTo>
                        <a:pt x="262" y="174"/>
                      </a:lnTo>
                      <a:lnTo>
                        <a:pt x="262" y="179"/>
                      </a:lnTo>
                      <a:lnTo>
                        <a:pt x="262" y="183"/>
                      </a:lnTo>
                      <a:lnTo>
                        <a:pt x="261" y="187"/>
                      </a:lnTo>
                      <a:lnTo>
                        <a:pt x="259" y="191"/>
                      </a:lnTo>
                      <a:lnTo>
                        <a:pt x="257" y="194"/>
                      </a:lnTo>
                      <a:lnTo>
                        <a:pt x="251" y="199"/>
                      </a:lnTo>
                      <a:lnTo>
                        <a:pt x="244" y="203"/>
                      </a:lnTo>
                      <a:lnTo>
                        <a:pt x="236" y="205"/>
                      </a:lnTo>
                      <a:lnTo>
                        <a:pt x="227" y="206"/>
                      </a:lnTo>
                      <a:lnTo>
                        <a:pt x="217" y="206"/>
                      </a:lnTo>
                      <a:lnTo>
                        <a:pt x="206" y="205"/>
                      </a:lnTo>
                      <a:lnTo>
                        <a:pt x="196" y="203"/>
                      </a:lnTo>
                      <a:lnTo>
                        <a:pt x="186" y="199"/>
                      </a:lnTo>
                      <a:lnTo>
                        <a:pt x="177" y="195"/>
                      </a:lnTo>
                      <a:lnTo>
                        <a:pt x="168" y="190"/>
                      </a:lnTo>
                      <a:lnTo>
                        <a:pt x="160" y="184"/>
                      </a:lnTo>
                      <a:lnTo>
                        <a:pt x="154" y="178"/>
                      </a:lnTo>
                      <a:lnTo>
                        <a:pt x="154" y="178"/>
                      </a:lnTo>
                      <a:lnTo>
                        <a:pt x="154" y="192"/>
                      </a:lnTo>
                      <a:lnTo>
                        <a:pt x="153" y="204"/>
                      </a:lnTo>
                      <a:lnTo>
                        <a:pt x="150" y="217"/>
                      </a:lnTo>
                      <a:lnTo>
                        <a:pt x="148" y="224"/>
                      </a:lnTo>
                      <a:lnTo>
                        <a:pt x="145" y="230"/>
                      </a:lnTo>
                      <a:lnTo>
                        <a:pt x="141" y="237"/>
                      </a:lnTo>
                      <a:lnTo>
                        <a:pt x="136" y="242"/>
                      </a:lnTo>
                      <a:lnTo>
                        <a:pt x="131" y="247"/>
                      </a:lnTo>
                      <a:lnTo>
                        <a:pt x="125" y="250"/>
                      </a:lnTo>
                      <a:lnTo>
                        <a:pt x="118" y="252"/>
                      </a:lnTo>
                      <a:lnTo>
                        <a:pt x="110" y="253"/>
                      </a:lnTo>
                      <a:lnTo>
                        <a:pt x="110" y="253"/>
                      </a:lnTo>
                      <a:lnTo>
                        <a:pt x="104" y="253"/>
                      </a:lnTo>
                      <a:lnTo>
                        <a:pt x="99" y="251"/>
                      </a:lnTo>
                      <a:lnTo>
                        <a:pt x="94" y="249"/>
                      </a:lnTo>
                      <a:lnTo>
                        <a:pt x="89" y="245"/>
                      </a:lnTo>
                      <a:lnTo>
                        <a:pt x="85" y="241"/>
                      </a:lnTo>
                      <a:lnTo>
                        <a:pt x="83" y="236"/>
                      </a:lnTo>
                      <a:lnTo>
                        <a:pt x="80" y="230"/>
                      </a:lnTo>
                      <a:lnTo>
                        <a:pt x="79" y="223"/>
                      </a:lnTo>
                      <a:lnTo>
                        <a:pt x="79" y="223"/>
                      </a:lnTo>
                      <a:lnTo>
                        <a:pt x="78" y="215"/>
                      </a:lnTo>
                      <a:lnTo>
                        <a:pt x="79" y="207"/>
                      </a:lnTo>
                      <a:lnTo>
                        <a:pt x="81" y="198"/>
                      </a:lnTo>
                      <a:lnTo>
                        <a:pt x="83" y="189"/>
                      </a:lnTo>
                      <a:lnTo>
                        <a:pt x="86" y="181"/>
                      </a:lnTo>
                      <a:lnTo>
                        <a:pt x="89" y="174"/>
                      </a:lnTo>
                      <a:lnTo>
                        <a:pt x="93" y="168"/>
                      </a:lnTo>
                      <a:lnTo>
                        <a:pt x="96" y="162"/>
                      </a:lnTo>
                      <a:lnTo>
                        <a:pt x="96" y="162"/>
                      </a:lnTo>
                      <a:lnTo>
                        <a:pt x="85" y="170"/>
                      </a:lnTo>
                      <a:lnTo>
                        <a:pt x="70" y="178"/>
                      </a:lnTo>
                      <a:lnTo>
                        <a:pt x="62" y="182"/>
                      </a:lnTo>
                      <a:lnTo>
                        <a:pt x="54" y="185"/>
                      </a:lnTo>
                      <a:lnTo>
                        <a:pt x="44" y="186"/>
                      </a:lnTo>
                      <a:lnTo>
                        <a:pt x="35" y="186"/>
                      </a:lnTo>
                      <a:lnTo>
                        <a:pt x="35" y="186"/>
                      </a:lnTo>
                      <a:lnTo>
                        <a:pt x="26" y="184"/>
                      </a:lnTo>
                      <a:lnTo>
                        <a:pt x="18" y="179"/>
                      </a:lnTo>
                      <a:lnTo>
                        <a:pt x="12" y="174"/>
                      </a:lnTo>
                      <a:lnTo>
                        <a:pt x="6" y="167"/>
                      </a:lnTo>
                      <a:lnTo>
                        <a:pt x="2" y="158"/>
                      </a:lnTo>
                      <a:lnTo>
                        <a:pt x="0" y="150"/>
                      </a:lnTo>
                      <a:lnTo>
                        <a:pt x="0" y="142"/>
                      </a:lnTo>
                      <a:lnTo>
                        <a:pt x="1" y="134"/>
                      </a:lnTo>
                      <a:lnTo>
                        <a:pt x="4" y="126"/>
                      </a:lnTo>
                      <a:lnTo>
                        <a:pt x="9" y="119"/>
                      </a:lnTo>
                      <a:lnTo>
                        <a:pt x="17" y="113"/>
                      </a:lnTo>
                      <a:lnTo>
                        <a:pt x="25" y="108"/>
                      </a:lnTo>
                      <a:lnTo>
                        <a:pt x="36" y="105"/>
                      </a:lnTo>
                      <a:lnTo>
                        <a:pt x="49" y="104"/>
                      </a:lnTo>
                      <a:lnTo>
                        <a:pt x="64" y="104"/>
                      </a:lnTo>
                      <a:lnTo>
                        <a:pt x="82" y="108"/>
                      </a:lnTo>
                      <a:lnTo>
                        <a:pt x="82" y="108"/>
                      </a:lnTo>
                      <a:lnTo>
                        <a:pt x="73" y="101"/>
                      </a:lnTo>
                      <a:lnTo>
                        <a:pt x="65" y="94"/>
                      </a:lnTo>
                      <a:lnTo>
                        <a:pt x="59" y="87"/>
                      </a:lnTo>
                      <a:lnTo>
                        <a:pt x="54" y="80"/>
                      </a:lnTo>
                      <a:lnTo>
                        <a:pt x="49" y="73"/>
                      </a:lnTo>
                      <a:lnTo>
                        <a:pt x="46" y="66"/>
                      </a:lnTo>
                      <a:lnTo>
                        <a:pt x="43" y="59"/>
                      </a:lnTo>
                      <a:lnTo>
                        <a:pt x="42" y="53"/>
                      </a:lnTo>
                      <a:lnTo>
                        <a:pt x="42" y="46"/>
                      </a:lnTo>
                      <a:lnTo>
                        <a:pt x="43" y="40"/>
                      </a:lnTo>
                      <a:lnTo>
                        <a:pt x="45" y="35"/>
                      </a:lnTo>
                      <a:lnTo>
                        <a:pt x="48" y="29"/>
                      </a:lnTo>
                      <a:lnTo>
                        <a:pt x="52" y="24"/>
                      </a:lnTo>
                      <a:lnTo>
                        <a:pt x="57" y="20"/>
                      </a:lnTo>
                      <a:lnTo>
                        <a:pt x="64" y="17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6" y="13"/>
                      </a:lnTo>
                      <a:lnTo>
                        <a:pt x="82" y="13"/>
                      </a:lnTo>
                      <a:lnTo>
                        <a:pt x="87" y="13"/>
                      </a:lnTo>
                      <a:lnTo>
                        <a:pt x="92" y="15"/>
                      </a:lnTo>
                      <a:lnTo>
                        <a:pt x="101" y="19"/>
                      </a:lnTo>
                      <a:lnTo>
                        <a:pt x="111" y="26"/>
                      </a:lnTo>
                      <a:lnTo>
                        <a:pt x="119" y="36"/>
                      </a:lnTo>
                      <a:lnTo>
                        <a:pt x="126" y="46"/>
                      </a:lnTo>
                      <a:lnTo>
                        <a:pt x="131" y="56"/>
                      </a:lnTo>
                      <a:lnTo>
                        <a:pt x="132" y="61"/>
                      </a:lnTo>
                      <a:lnTo>
                        <a:pt x="133" y="67"/>
                      </a:lnTo>
                      <a:lnTo>
                        <a:pt x="133" y="67"/>
                      </a:lnTo>
                      <a:lnTo>
                        <a:pt x="135" y="60"/>
                      </a:lnTo>
                      <a:lnTo>
                        <a:pt x="137" y="53"/>
                      </a:lnTo>
                      <a:lnTo>
                        <a:pt x="140" y="46"/>
                      </a:lnTo>
                      <a:lnTo>
                        <a:pt x="145" y="40"/>
                      </a:lnTo>
                      <a:lnTo>
                        <a:pt x="153" y="28"/>
                      </a:lnTo>
                      <a:lnTo>
                        <a:pt x="162" y="19"/>
                      </a:lnTo>
                      <a:lnTo>
                        <a:pt x="172" y="12"/>
                      </a:lnTo>
                      <a:lnTo>
                        <a:pt x="183" y="6"/>
                      </a:lnTo>
                      <a:lnTo>
                        <a:pt x="195" y="2"/>
                      </a:lnTo>
                      <a:lnTo>
                        <a:pt x="206" y="0"/>
                      </a:lnTo>
                      <a:lnTo>
                        <a:pt x="217" y="0"/>
                      </a:lnTo>
                      <a:lnTo>
                        <a:pt x="227" y="2"/>
                      </a:lnTo>
                      <a:lnTo>
                        <a:pt x="236" y="6"/>
                      </a:lnTo>
                      <a:lnTo>
                        <a:pt x="240" y="9"/>
                      </a:lnTo>
                      <a:lnTo>
                        <a:pt x="244" y="12"/>
                      </a:lnTo>
                      <a:lnTo>
                        <a:pt x="247" y="16"/>
                      </a:lnTo>
                      <a:lnTo>
                        <a:pt x="250" y="20"/>
                      </a:lnTo>
                      <a:lnTo>
                        <a:pt x="252" y="25"/>
                      </a:lnTo>
                      <a:lnTo>
                        <a:pt x="253" y="32"/>
                      </a:lnTo>
                      <a:lnTo>
                        <a:pt x="254" y="37"/>
                      </a:lnTo>
                      <a:lnTo>
                        <a:pt x="254" y="44"/>
                      </a:lnTo>
                      <a:lnTo>
                        <a:pt x="254" y="51"/>
                      </a:lnTo>
                      <a:lnTo>
                        <a:pt x="252" y="58"/>
                      </a:lnTo>
                      <a:lnTo>
                        <a:pt x="252" y="58"/>
                      </a:lnTo>
                      <a:lnTo>
                        <a:pt x="252" y="64"/>
                      </a:lnTo>
                      <a:lnTo>
                        <a:pt x="250" y="69"/>
                      </a:lnTo>
                      <a:lnTo>
                        <a:pt x="245" y="78"/>
                      </a:lnTo>
                      <a:lnTo>
                        <a:pt x="239" y="87"/>
                      </a:lnTo>
                      <a:lnTo>
                        <a:pt x="231" y="94"/>
                      </a:lnTo>
                      <a:lnTo>
                        <a:pt x="221" y="102"/>
                      </a:lnTo>
                      <a:lnTo>
                        <a:pt x="211" y="108"/>
                      </a:lnTo>
                      <a:lnTo>
                        <a:pt x="199" y="113"/>
                      </a:lnTo>
                      <a:lnTo>
                        <a:pt x="189" y="117"/>
                      </a:lnTo>
                      <a:lnTo>
                        <a:pt x="189" y="117"/>
                      </a:lnTo>
                      <a:close/>
                      <a:moveTo>
                        <a:pt x="171" y="111"/>
                      </a:moveTo>
                      <a:lnTo>
                        <a:pt x="171" y="111"/>
                      </a:lnTo>
                      <a:lnTo>
                        <a:pt x="171" y="111"/>
                      </a:lnTo>
                      <a:lnTo>
                        <a:pt x="174" y="114"/>
                      </a:lnTo>
                      <a:lnTo>
                        <a:pt x="174" y="117"/>
                      </a:lnTo>
                      <a:lnTo>
                        <a:pt x="174" y="117"/>
                      </a:lnTo>
                      <a:lnTo>
                        <a:pt x="182" y="112"/>
                      </a:lnTo>
                      <a:lnTo>
                        <a:pt x="192" y="107"/>
                      </a:lnTo>
                      <a:lnTo>
                        <a:pt x="204" y="101"/>
                      </a:lnTo>
                      <a:lnTo>
                        <a:pt x="218" y="93"/>
                      </a:lnTo>
                      <a:lnTo>
                        <a:pt x="218" y="93"/>
                      </a:lnTo>
                      <a:lnTo>
                        <a:pt x="224" y="88"/>
                      </a:lnTo>
                      <a:lnTo>
                        <a:pt x="230" y="81"/>
                      </a:lnTo>
                      <a:lnTo>
                        <a:pt x="236" y="74"/>
                      </a:lnTo>
                      <a:lnTo>
                        <a:pt x="241" y="65"/>
                      </a:lnTo>
                      <a:lnTo>
                        <a:pt x="243" y="61"/>
                      </a:lnTo>
                      <a:lnTo>
                        <a:pt x="244" y="56"/>
                      </a:lnTo>
                      <a:lnTo>
                        <a:pt x="244" y="51"/>
                      </a:lnTo>
                      <a:lnTo>
                        <a:pt x="243" y="45"/>
                      </a:lnTo>
                      <a:lnTo>
                        <a:pt x="241" y="39"/>
                      </a:lnTo>
                      <a:lnTo>
                        <a:pt x="239" y="34"/>
                      </a:lnTo>
                      <a:lnTo>
                        <a:pt x="235" y="26"/>
                      </a:lnTo>
                      <a:lnTo>
                        <a:pt x="230" y="20"/>
                      </a:lnTo>
                      <a:lnTo>
                        <a:pt x="230" y="20"/>
                      </a:lnTo>
                      <a:lnTo>
                        <a:pt x="226" y="17"/>
                      </a:lnTo>
                      <a:lnTo>
                        <a:pt x="222" y="15"/>
                      </a:lnTo>
                      <a:lnTo>
                        <a:pt x="217" y="13"/>
                      </a:lnTo>
                      <a:lnTo>
                        <a:pt x="212" y="12"/>
                      </a:lnTo>
                      <a:lnTo>
                        <a:pt x="206" y="11"/>
                      </a:lnTo>
                      <a:lnTo>
                        <a:pt x="200" y="12"/>
                      </a:lnTo>
                      <a:lnTo>
                        <a:pt x="194" y="13"/>
                      </a:lnTo>
                      <a:lnTo>
                        <a:pt x="188" y="15"/>
                      </a:lnTo>
                      <a:lnTo>
                        <a:pt x="182" y="17"/>
                      </a:lnTo>
                      <a:lnTo>
                        <a:pt x="176" y="21"/>
                      </a:lnTo>
                      <a:lnTo>
                        <a:pt x="170" y="25"/>
                      </a:lnTo>
                      <a:lnTo>
                        <a:pt x="165" y="32"/>
                      </a:lnTo>
                      <a:lnTo>
                        <a:pt x="159" y="38"/>
                      </a:lnTo>
                      <a:lnTo>
                        <a:pt x="154" y="46"/>
                      </a:lnTo>
                      <a:lnTo>
                        <a:pt x="150" y="54"/>
                      </a:lnTo>
                      <a:lnTo>
                        <a:pt x="146" y="64"/>
                      </a:lnTo>
                      <a:lnTo>
                        <a:pt x="146" y="64"/>
                      </a:lnTo>
                      <a:lnTo>
                        <a:pt x="144" y="73"/>
                      </a:lnTo>
                      <a:lnTo>
                        <a:pt x="141" y="81"/>
                      </a:lnTo>
                      <a:lnTo>
                        <a:pt x="141" y="90"/>
                      </a:lnTo>
                      <a:lnTo>
                        <a:pt x="142" y="99"/>
                      </a:lnTo>
                      <a:lnTo>
                        <a:pt x="142" y="99"/>
                      </a:lnTo>
                      <a:lnTo>
                        <a:pt x="148" y="99"/>
                      </a:lnTo>
                      <a:lnTo>
                        <a:pt x="153" y="99"/>
                      </a:lnTo>
                      <a:lnTo>
                        <a:pt x="157" y="99"/>
                      </a:lnTo>
                      <a:lnTo>
                        <a:pt x="161" y="101"/>
                      </a:lnTo>
                      <a:lnTo>
                        <a:pt x="165" y="103"/>
                      </a:lnTo>
                      <a:lnTo>
                        <a:pt x="168" y="105"/>
                      </a:lnTo>
                      <a:lnTo>
                        <a:pt x="170" y="108"/>
                      </a:lnTo>
                      <a:lnTo>
                        <a:pt x="171" y="111"/>
                      </a:lnTo>
                      <a:lnTo>
                        <a:pt x="171" y="111"/>
                      </a:lnTo>
                      <a:close/>
                      <a:moveTo>
                        <a:pt x="171" y="125"/>
                      </a:moveTo>
                      <a:lnTo>
                        <a:pt x="171" y="125"/>
                      </a:lnTo>
                      <a:lnTo>
                        <a:pt x="171" y="125"/>
                      </a:lnTo>
                      <a:lnTo>
                        <a:pt x="168" y="131"/>
                      </a:lnTo>
                      <a:lnTo>
                        <a:pt x="163" y="136"/>
                      </a:lnTo>
                      <a:lnTo>
                        <a:pt x="156" y="141"/>
                      </a:lnTo>
                      <a:lnTo>
                        <a:pt x="148" y="145"/>
                      </a:lnTo>
                      <a:lnTo>
                        <a:pt x="148" y="145"/>
                      </a:lnTo>
                      <a:lnTo>
                        <a:pt x="155" y="158"/>
                      </a:lnTo>
                      <a:lnTo>
                        <a:pt x="163" y="170"/>
                      </a:lnTo>
                      <a:lnTo>
                        <a:pt x="173" y="181"/>
                      </a:lnTo>
                      <a:lnTo>
                        <a:pt x="184" y="189"/>
                      </a:lnTo>
                      <a:lnTo>
                        <a:pt x="190" y="193"/>
                      </a:lnTo>
                      <a:lnTo>
                        <a:pt x="197" y="195"/>
                      </a:lnTo>
                      <a:lnTo>
                        <a:pt x="203" y="198"/>
                      </a:lnTo>
                      <a:lnTo>
                        <a:pt x="211" y="199"/>
                      </a:lnTo>
                      <a:lnTo>
                        <a:pt x="217" y="200"/>
                      </a:lnTo>
                      <a:lnTo>
                        <a:pt x="224" y="200"/>
                      </a:lnTo>
                      <a:lnTo>
                        <a:pt x="231" y="199"/>
                      </a:lnTo>
                      <a:lnTo>
                        <a:pt x="238" y="198"/>
                      </a:lnTo>
                      <a:lnTo>
                        <a:pt x="238" y="198"/>
                      </a:lnTo>
                      <a:lnTo>
                        <a:pt x="245" y="194"/>
                      </a:lnTo>
                      <a:lnTo>
                        <a:pt x="248" y="192"/>
                      </a:lnTo>
                      <a:lnTo>
                        <a:pt x="250" y="189"/>
                      </a:lnTo>
                      <a:lnTo>
                        <a:pt x="253" y="183"/>
                      </a:lnTo>
                      <a:lnTo>
                        <a:pt x="253" y="177"/>
                      </a:lnTo>
                      <a:lnTo>
                        <a:pt x="252" y="170"/>
                      </a:lnTo>
                      <a:lnTo>
                        <a:pt x="249" y="162"/>
                      </a:lnTo>
                      <a:lnTo>
                        <a:pt x="244" y="155"/>
                      </a:lnTo>
                      <a:lnTo>
                        <a:pt x="238" y="148"/>
                      </a:lnTo>
                      <a:lnTo>
                        <a:pt x="238" y="148"/>
                      </a:lnTo>
                      <a:lnTo>
                        <a:pt x="230" y="143"/>
                      </a:lnTo>
                      <a:lnTo>
                        <a:pt x="221" y="138"/>
                      </a:lnTo>
                      <a:lnTo>
                        <a:pt x="212" y="134"/>
                      </a:lnTo>
                      <a:lnTo>
                        <a:pt x="202" y="131"/>
                      </a:lnTo>
                      <a:lnTo>
                        <a:pt x="185" y="127"/>
                      </a:lnTo>
                      <a:lnTo>
                        <a:pt x="177" y="126"/>
                      </a:lnTo>
                      <a:lnTo>
                        <a:pt x="171" y="125"/>
                      </a:lnTo>
                      <a:lnTo>
                        <a:pt x="171" y="125"/>
                      </a:lnTo>
                      <a:close/>
                      <a:moveTo>
                        <a:pt x="142" y="145"/>
                      </a:moveTo>
                      <a:lnTo>
                        <a:pt x="142" y="145"/>
                      </a:lnTo>
                      <a:lnTo>
                        <a:pt x="142" y="145"/>
                      </a:lnTo>
                      <a:lnTo>
                        <a:pt x="137" y="147"/>
                      </a:lnTo>
                      <a:lnTo>
                        <a:pt x="133" y="148"/>
                      </a:lnTo>
                      <a:lnTo>
                        <a:pt x="125" y="148"/>
                      </a:lnTo>
                      <a:lnTo>
                        <a:pt x="125" y="148"/>
                      </a:lnTo>
                      <a:lnTo>
                        <a:pt x="118" y="153"/>
                      </a:lnTo>
                      <a:lnTo>
                        <a:pt x="112" y="159"/>
                      </a:lnTo>
                      <a:lnTo>
                        <a:pt x="107" y="166"/>
                      </a:lnTo>
                      <a:lnTo>
                        <a:pt x="102" y="174"/>
                      </a:lnTo>
                      <a:lnTo>
                        <a:pt x="97" y="183"/>
                      </a:lnTo>
                      <a:lnTo>
                        <a:pt x="93" y="192"/>
                      </a:lnTo>
                      <a:lnTo>
                        <a:pt x="90" y="202"/>
                      </a:lnTo>
                      <a:lnTo>
                        <a:pt x="87" y="212"/>
                      </a:lnTo>
                      <a:lnTo>
                        <a:pt x="87" y="212"/>
                      </a:lnTo>
                      <a:lnTo>
                        <a:pt x="87" y="218"/>
                      </a:lnTo>
                      <a:lnTo>
                        <a:pt x="88" y="223"/>
                      </a:lnTo>
                      <a:lnTo>
                        <a:pt x="90" y="228"/>
                      </a:lnTo>
                      <a:lnTo>
                        <a:pt x="93" y="233"/>
                      </a:lnTo>
                      <a:lnTo>
                        <a:pt x="96" y="236"/>
                      </a:lnTo>
                      <a:lnTo>
                        <a:pt x="99" y="238"/>
                      </a:lnTo>
                      <a:lnTo>
                        <a:pt x="105" y="242"/>
                      </a:lnTo>
                      <a:lnTo>
                        <a:pt x="105" y="242"/>
                      </a:lnTo>
                      <a:lnTo>
                        <a:pt x="110" y="243"/>
                      </a:lnTo>
                      <a:lnTo>
                        <a:pt x="115" y="242"/>
                      </a:lnTo>
                      <a:lnTo>
                        <a:pt x="120" y="240"/>
                      </a:lnTo>
                      <a:lnTo>
                        <a:pt x="125" y="237"/>
                      </a:lnTo>
                      <a:lnTo>
                        <a:pt x="130" y="231"/>
                      </a:lnTo>
                      <a:lnTo>
                        <a:pt x="134" y="226"/>
                      </a:lnTo>
                      <a:lnTo>
                        <a:pt x="138" y="219"/>
                      </a:lnTo>
                      <a:lnTo>
                        <a:pt x="142" y="212"/>
                      </a:lnTo>
                      <a:lnTo>
                        <a:pt x="142" y="212"/>
                      </a:lnTo>
                      <a:lnTo>
                        <a:pt x="146" y="199"/>
                      </a:lnTo>
                      <a:lnTo>
                        <a:pt x="147" y="184"/>
                      </a:lnTo>
                      <a:lnTo>
                        <a:pt x="147" y="170"/>
                      </a:lnTo>
                      <a:lnTo>
                        <a:pt x="146" y="154"/>
                      </a:lnTo>
                      <a:lnTo>
                        <a:pt x="146" y="154"/>
                      </a:lnTo>
                      <a:lnTo>
                        <a:pt x="144" y="152"/>
                      </a:lnTo>
                      <a:lnTo>
                        <a:pt x="142" y="149"/>
                      </a:lnTo>
                      <a:lnTo>
                        <a:pt x="142" y="145"/>
                      </a:lnTo>
                      <a:lnTo>
                        <a:pt x="142" y="145"/>
                      </a:lnTo>
                      <a:close/>
                      <a:moveTo>
                        <a:pt x="113" y="142"/>
                      </a:moveTo>
                      <a:lnTo>
                        <a:pt x="113" y="142"/>
                      </a:lnTo>
                      <a:lnTo>
                        <a:pt x="113" y="142"/>
                      </a:lnTo>
                      <a:lnTo>
                        <a:pt x="111" y="141"/>
                      </a:lnTo>
                      <a:lnTo>
                        <a:pt x="109" y="139"/>
                      </a:lnTo>
                      <a:lnTo>
                        <a:pt x="105" y="134"/>
                      </a:lnTo>
                      <a:lnTo>
                        <a:pt x="105" y="134"/>
                      </a:lnTo>
                      <a:lnTo>
                        <a:pt x="103" y="129"/>
                      </a:lnTo>
                      <a:lnTo>
                        <a:pt x="104" y="125"/>
                      </a:lnTo>
                      <a:lnTo>
                        <a:pt x="105" y="121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94" y="114"/>
                      </a:lnTo>
                      <a:lnTo>
                        <a:pt x="79" y="113"/>
                      </a:lnTo>
                      <a:lnTo>
                        <a:pt x="62" y="113"/>
                      </a:lnTo>
                      <a:lnTo>
                        <a:pt x="43" y="114"/>
                      </a:lnTo>
                      <a:lnTo>
                        <a:pt x="43" y="114"/>
                      </a:lnTo>
                      <a:lnTo>
                        <a:pt x="35" y="115"/>
                      </a:lnTo>
                      <a:lnTo>
                        <a:pt x="29" y="117"/>
                      </a:lnTo>
                      <a:lnTo>
                        <a:pt x="23" y="120"/>
                      </a:lnTo>
                      <a:lnTo>
                        <a:pt x="18" y="124"/>
                      </a:lnTo>
                      <a:lnTo>
                        <a:pt x="14" y="128"/>
                      </a:lnTo>
                      <a:lnTo>
                        <a:pt x="12" y="133"/>
                      </a:lnTo>
                      <a:lnTo>
                        <a:pt x="9" y="138"/>
                      </a:lnTo>
                      <a:lnTo>
                        <a:pt x="8" y="144"/>
                      </a:lnTo>
                      <a:lnTo>
                        <a:pt x="8" y="149"/>
                      </a:lnTo>
                      <a:lnTo>
                        <a:pt x="9" y="154"/>
                      </a:lnTo>
                      <a:lnTo>
                        <a:pt x="12" y="159"/>
                      </a:lnTo>
                      <a:lnTo>
                        <a:pt x="15" y="164"/>
                      </a:lnTo>
                      <a:lnTo>
                        <a:pt x="19" y="168"/>
                      </a:lnTo>
                      <a:lnTo>
                        <a:pt x="23" y="172"/>
                      </a:lnTo>
                      <a:lnTo>
                        <a:pt x="29" y="174"/>
                      </a:lnTo>
                      <a:lnTo>
                        <a:pt x="35" y="175"/>
                      </a:lnTo>
                      <a:lnTo>
                        <a:pt x="35" y="175"/>
                      </a:lnTo>
                      <a:lnTo>
                        <a:pt x="42" y="175"/>
                      </a:lnTo>
                      <a:lnTo>
                        <a:pt x="49" y="175"/>
                      </a:lnTo>
                      <a:lnTo>
                        <a:pt x="56" y="173"/>
                      </a:lnTo>
                      <a:lnTo>
                        <a:pt x="63" y="171"/>
                      </a:lnTo>
                      <a:lnTo>
                        <a:pt x="75" y="163"/>
                      </a:lnTo>
                      <a:lnTo>
                        <a:pt x="87" y="157"/>
                      </a:lnTo>
                      <a:lnTo>
                        <a:pt x="87" y="157"/>
                      </a:lnTo>
                      <a:lnTo>
                        <a:pt x="102" y="149"/>
                      </a:lnTo>
                      <a:lnTo>
                        <a:pt x="108" y="146"/>
                      </a:lnTo>
                      <a:lnTo>
                        <a:pt x="113" y="142"/>
                      </a:lnTo>
                      <a:lnTo>
                        <a:pt x="113" y="142"/>
                      </a:lnTo>
                      <a:close/>
                      <a:moveTo>
                        <a:pt x="107" y="117"/>
                      </a:moveTo>
                      <a:lnTo>
                        <a:pt x="107" y="117"/>
                      </a:lnTo>
                      <a:lnTo>
                        <a:pt x="107" y="117"/>
                      </a:lnTo>
                      <a:lnTo>
                        <a:pt x="118" y="108"/>
                      </a:lnTo>
                      <a:lnTo>
                        <a:pt x="130" y="99"/>
                      </a:lnTo>
                      <a:lnTo>
                        <a:pt x="130" y="99"/>
                      </a:lnTo>
                      <a:lnTo>
                        <a:pt x="133" y="99"/>
                      </a:lnTo>
                      <a:lnTo>
                        <a:pt x="133" y="99"/>
                      </a:lnTo>
                      <a:lnTo>
                        <a:pt x="129" y="92"/>
                      </a:lnTo>
                      <a:lnTo>
                        <a:pt x="125" y="81"/>
                      </a:lnTo>
                      <a:lnTo>
                        <a:pt x="125" y="81"/>
                      </a:lnTo>
                      <a:lnTo>
                        <a:pt x="121" y="65"/>
                      </a:lnTo>
                      <a:lnTo>
                        <a:pt x="119" y="58"/>
                      </a:lnTo>
                      <a:lnTo>
                        <a:pt x="116" y="51"/>
                      </a:lnTo>
                      <a:lnTo>
                        <a:pt x="111" y="44"/>
                      </a:lnTo>
                      <a:lnTo>
                        <a:pt x="106" y="38"/>
                      </a:lnTo>
                      <a:lnTo>
                        <a:pt x="98" y="32"/>
                      </a:lnTo>
                      <a:lnTo>
                        <a:pt x="87" y="26"/>
                      </a:lnTo>
                      <a:lnTo>
                        <a:pt x="87" y="26"/>
                      </a:lnTo>
                      <a:lnTo>
                        <a:pt x="84" y="25"/>
                      </a:lnTo>
                      <a:lnTo>
                        <a:pt x="81" y="24"/>
                      </a:lnTo>
                      <a:lnTo>
                        <a:pt x="78" y="24"/>
                      </a:lnTo>
                      <a:lnTo>
                        <a:pt x="73" y="25"/>
                      </a:lnTo>
                      <a:lnTo>
                        <a:pt x="66" y="28"/>
                      </a:lnTo>
                      <a:lnTo>
                        <a:pt x="59" y="35"/>
                      </a:lnTo>
                      <a:lnTo>
                        <a:pt x="56" y="38"/>
                      </a:lnTo>
                      <a:lnTo>
                        <a:pt x="54" y="42"/>
                      </a:lnTo>
                      <a:lnTo>
                        <a:pt x="53" y="46"/>
                      </a:lnTo>
                      <a:lnTo>
                        <a:pt x="52" y="51"/>
                      </a:lnTo>
                      <a:lnTo>
                        <a:pt x="52" y="56"/>
                      </a:lnTo>
                      <a:lnTo>
                        <a:pt x="53" y="61"/>
                      </a:lnTo>
                      <a:lnTo>
                        <a:pt x="55" y="67"/>
                      </a:lnTo>
                      <a:lnTo>
                        <a:pt x="58" y="73"/>
                      </a:lnTo>
                      <a:lnTo>
                        <a:pt x="58" y="73"/>
                      </a:lnTo>
                      <a:lnTo>
                        <a:pt x="69" y="87"/>
                      </a:lnTo>
                      <a:lnTo>
                        <a:pt x="81" y="99"/>
                      </a:lnTo>
                      <a:lnTo>
                        <a:pt x="93" y="108"/>
                      </a:lnTo>
                      <a:lnTo>
                        <a:pt x="107" y="117"/>
                      </a:lnTo>
                      <a:lnTo>
                        <a:pt x="107" y="117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6" name="Freeform 157"/>
                <p:cNvSpPr/>
                <p:nvPr/>
              </p:nvSpPr>
              <p:spPr bwMode="auto">
                <a:xfrm>
                  <a:off x="9215004" y="3039169"/>
                  <a:ext cx="53975" cy="65087"/>
                </a:xfrm>
                <a:custGeom>
                  <a:avLst/>
                  <a:gdLst>
                    <a:gd name="T0" fmla="*/ 15 w 68"/>
                    <a:gd name="T1" fmla="*/ 7 h 83"/>
                    <a:gd name="T2" fmla="*/ 15 w 68"/>
                    <a:gd name="T3" fmla="*/ 1 h 83"/>
                    <a:gd name="T4" fmla="*/ 18 w 68"/>
                    <a:gd name="T5" fmla="*/ 0 h 83"/>
                    <a:gd name="T6" fmla="*/ 24 w 68"/>
                    <a:gd name="T7" fmla="*/ 3 h 83"/>
                    <a:gd name="T8" fmla="*/ 24 w 68"/>
                    <a:gd name="T9" fmla="*/ 4 h 83"/>
                    <a:gd name="T10" fmla="*/ 31 w 68"/>
                    <a:gd name="T11" fmla="*/ 9 h 83"/>
                    <a:gd name="T12" fmla="*/ 38 w 68"/>
                    <a:gd name="T13" fmla="*/ 20 h 83"/>
                    <a:gd name="T14" fmla="*/ 41 w 68"/>
                    <a:gd name="T15" fmla="*/ 21 h 83"/>
                    <a:gd name="T16" fmla="*/ 43 w 68"/>
                    <a:gd name="T17" fmla="*/ 21 h 83"/>
                    <a:gd name="T18" fmla="*/ 44 w 68"/>
                    <a:gd name="T19" fmla="*/ 19 h 83"/>
                    <a:gd name="T20" fmla="*/ 52 w 68"/>
                    <a:gd name="T21" fmla="*/ 11 h 83"/>
                    <a:gd name="T22" fmla="*/ 61 w 68"/>
                    <a:gd name="T23" fmla="*/ 4 h 83"/>
                    <a:gd name="T24" fmla="*/ 65 w 68"/>
                    <a:gd name="T25" fmla="*/ 3 h 83"/>
                    <a:gd name="T26" fmla="*/ 67 w 68"/>
                    <a:gd name="T27" fmla="*/ 4 h 83"/>
                    <a:gd name="T28" fmla="*/ 66 w 68"/>
                    <a:gd name="T29" fmla="*/ 10 h 83"/>
                    <a:gd name="T30" fmla="*/ 59 w 68"/>
                    <a:gd name="T31" fmla="*/ 28 h 83"/>
                    <a:gd name="T32" fmla="*/ 56 w 68"/>
                    <a:gd name="T33" fmla="*/ 39 h 83"/>
                    <a:gd name="T34" fmla="*/ 61 w 68"/>
                    <a:gd name="T35" fmla="*/ 53 h 83"/>
                    <a:gd name="T36" fmla="*/ 64 w 68"/>
                    <a:gd name="T37" fmla="*/ 57 h 83"/>
                    <a:gd name="T38" fmla="*/ 68 w 68"/>
                    <a:gd name="T39" fmla="*/ 64 h 83"/>
                    <a:gd name="T40" fmla="*/ 67 w 68"/>
                    <a:gd name="T41" fmla="*/ 68 h 83"/>
                    <a:gd name="T42" fmla="*/ 64 w 68"/>
                    <a:gd name="T43" fmla="*/ 68 h 83"/>
                    <a:gd name="T44" fmla="*/ 51 w 68"/>
                    <a:gd name="T45" fmla="*/ 64 h 83"/>
                    <a:gd name="T46" fmla="*/ 44 w 68"/>
                    <a:gd name="T47" fmla="*/ 60 h 83"/>
                    <a:gd name="T48" fmla="*/ 42 w 68"/>
                    <a:gd name="T49" fmla="*/ 60 h 83"/>
                    <a:gd name="T50" fmla="*/ 35 w 68"/>
                    <a:gd name="T51" fmla="*/ 70 h 83"/>
                    <a:gd name="T52" fmla="*/ 28 w 68"/>
                    <a:gd name="T53" fmla="*/ 81 h 83"/>
                    <a:gd name="T54" fmla="*/ 27 w 68"/>
                    <a:gd name="T55" fmla="*/ 83 h 83"/>
                    <a:gd name="T56" fmla="*/ 24 w 68"/>
                    <a:gd name="T57" fmla="*/ 81 h 83"/>
                    <a:gd name="T58" fmla="*/ 24 w 68"/>
                    <a:gd name="T59" fmla="*/ 57 h 83"/>
                    <a:gd name="T60" fmla="*/ 24 w 68"/>
                    <a:gd name="T61" fmla="*/ 53 h 83"/>
                    <a:gd name="T62" fmla="*/ 19 w 68"/>
                    <a:gd name="T63" fmla="*/ 49 h 83"/>
                    <a:gd name="T64" fmla="*/ 7 w 68"/>
                    <a:gd name="T65" fmla="*/ 45 h 83"/>
                    <a:gd name="T66" fmla="*/ 0 w 68"/>
                    <a:gd name="T67" fmla="*/ 41 h 83"/>
                    <a:gd name="T68" fmla="*/ 0 w 68"/>
                    <a:gd name="T69" fmla="*/ 40 h 83"/>
                    <a:gd name="T70" fmla="*/ 3 w 68"/>
                    <a:gd name="T71" fmla="*/ 37 h 83"/>
                    <a:gd name="T72" fmla="*/ 9 w 68"/>
                    <a:gd name="T73" fmla="*/ 33 h 83"/>
                    <a:gd name="T74" fmla="*/ 19 w 68"/>
                    <a:gd name="T75" fmla="*/ 27 h 83"/>
                    <a:gd name="T76" fmla="*/ 19 w 68"/>
                    <a:gd name="T77" fmla="*/ 23 h 83"/>
                    <a:gd name="T78" fmla="*/ 15 w 68"/>
                    <a:gd name="T79" fmla="*/ 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8" h="83">
                      <a:moveTo>
                        <a:pt x="15" y="7"/>
                      </a:moveTo>
                      <a:lnTo>
                        <a:pt x="15" y="7"/>
                      </a:lnTo>
                      <a:lnTo>
                        <a:pt x="14" y="4"/>
                      </a:lnTo>
                      <a:lnTo>
                        <a:pt x="15" y="1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4" y="3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7"/>
                      </a:lnTo>
                      <a:lnTo>
                        <a:pt x="31" y="9"/>
                      </a:lnTo>
                      <a:lnTo>
                        <a:pt x="35" y="15"/>
                      </a:lnTo>
                      <a:lnTo>
                        <a:pt x="38" y="20"/>
                      </a:lnTo>
                      <a:lnTo>
                        <a:pt x="40" y="21"/>
                      </a:lnTo>
                      <a:lnTo>
                        <a:pt x="41" y="21"/>
                      </a:lnTo>
                      <a:lnTo>
                        <a:pt x="41" y="21"/>
                      </a:lnTo>
                      <a:lnTo>
                        <a:pt x="43" y="21"/>
                      </a:lnTo>
                      <a:lnTo>
                        <a:pt x="44" y="20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52" y="11"/>
                      </a:lnTo>
                      <a:lnTo>
                        <a:pt x="57" y="7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5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10"/>
                      </a:lnTo>
                      <a:lnTo>
                        <a:pt x="64" y="16"/>
                      </a:lnTo>
                      <a:lnTo>
                        <a:pt x="59" y="28"/>
                      </a:lnTo>
                      <a:lnTo>
                        <a:pt x="57" y="33"/>
                      </a:lnTo>
                      <a:lnTo>
                        <a:pt x="56" y="39"/>
                      </a:lnTo>
                      <a:lnTo>
                        <a:pt x="58" y="46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7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8"/>
                      </a:lnTo>
                      <a:lnTo>
                        <a:pt x="64" y="68"/>
                      </a:lnTo>
                      <a:lnTo>
                        <a:pt x="64" y="68"/>
                      </a:lnTo>
                      <a:lnTo>
                        <a:pt x="54" y="66"/>
                      </a:lnTo>
                      <a:lnTo>
                        <a:pt x="51" y="64"/>
                      </a:lnTo>
                      <a:lnTo>
                        <a:pt x="44" y="60"/>
                      </a:lnTo>
                      <a:lnTo>
                        <a:pt x="44" y="60"/>
                      </a:lnTo>
                      <a:lnTo>
                        <a:pt x="43" y="59"/>
                      </a:lnTo>
                      <a:lnTo>
                        <a:pt x="42" y="60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30" y="79"/>
                      </a:lnTo>
                      <a:lnTo>
                        <a:pt x="28" y="81"/>
                      </a:lnTo>
                      <a:lnTo>
                        <a:pt x="27" y="83"/>
                      </a:lnTo>
                      <a:lnTo>
                        <a:pt x="27" y="83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5"/>
                      </a:lnTo>
                      <a:lnTo>
                        <a:pt x="24" y="57"/>
                      </a:lnTo>
                      <a:lnTo>
                        <a:pt x="24" y="57"/>
                      </a:lnTo>
                      <a:lnTo>
                        <a:pt x="24" y="53"/>
                      </a:lnTo>
                      <a:lnTo>
                        <a:pt x="23" y="51"/>
                      </a:lnTo>
                      <a:lnTo>
                        <a:pt x="19" y="49"/>
                      </a:lnTo>
                      <a:lnTo>
                        <a:pt x="15" y="48"/>
                      </a:lnTo>
                      <a:lnTo>
                        <a:pt x="7" y="45"/>
                      </a:lnTo>
                      <a:lnTo>
                        <a:pt x="3" y="43"/>
                      </a:lnTo>
                      <a:lnTo>
                        <a:pt x="0" y="41"/>
                      </a:lnTo>
                      <a:lnTo>
                        <a:pt x="0" y="41"/>
                      </a:lnTo>
                      <a:lnTo>
                        <a:pt x="0" y="40"/>
                      </a:lnTo>
                      <a:lnTo>
                        <a:pt x="0" y="39"/>
                      </a:lnTo>
                      <a:lnTo>
                        <a:pt x="3" y="37"/>
                      </a:lnTo>
                      <a:lnTo>
                        <a:pt x="9" y="33"/>
                      </a:lnTo>
                      <a:lnTo>
                        <a:pt x="9" y="33"/>
                      </a:lnTo>
                      <a:lnTo>
                        <a:pt x="17" y="29"/>
                      </a:lnTo>
                      <a:lnTo>
                        <a:pt x="19" y="27"/>
                      </a:lnTo>
                      <a:lnTo>
                        <a:pt x="19" y="25"/>
                      </a:lnTo>
                      <a:lnTo>
                        <a:pt x="19" y="23"/>
                      </a:lnTo>
                      <a:lnTo>
                        <a:pt x="18" y="19"/>
                      </a:lnTo>
                      <a:lnTo>
                        <a:pt x="15" y="7"/>
                      </a:ln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7" name="Freeform 158"/>
                <p:cNvSpPr/>
                <p:nvPr/>
              </p:nvSpPr>
              <p:spPr bwMode="auto">
                <a:xfrm>
                  <a:off x="9124517" y="2975669"/>
                  <a:ext cx="52387" cy="52387"/>
                </a:xfrm>
                <a:custGeom>
                  <a:avLst/>
                  <a:gdLst>
                    <a:gd name="T0" fmla="*/ 16 w 66"/>
                    <a:gd name="T1" fmla="*/ 5 h 66"/>
                    <a:gd name="T2" fmla="*/ 16 w 66"/>
                    <a:gd name="T3" fmla="*/ 1 h 66"/>
                    <a:gd name="T4" fmla="*/ 18 w 66"/>
                    <a:gd name="T5" fmla="*/ 0 h 66"/>
                    <a:gd name="T6" fmla="*/ 25 w 66"/>
                    <a:gd name="T7" fmla="*/ 2 h 66"/>
                    <a:gd name="T8" fmla="*/ 31 w 66"/>
                    <a:gd name="T9" fmla="*/ 7 h 66"/>
                    <a:gd name="T10" fmla="*/ 37 w 66"/>
                    <a:gd name="T11" fmla="*/ 15 h 66"/>
                    <a:gd name="T12" fmla="*/ 39 w 66"/>
                    <a:gd name="T13" fmla="*/ 16 h 66"/>
                    <a:gd name="T14" fmla="*/ 43 w 66"/>
                    <a:gd name="T15" fmla="*/ 16 h 66"/>
                    <a:gd name="T16" fmla="*/ 45 w 66"/>
                    <a:gd name="T17" fmla="*/ 14 h 66"/>
                    <a:gd name="T18" fmla="*/ 48 w 66"/>
                    <a:gd name="T19" fmla="*/ 11 h 66"/>
                    <a:gd name="T20" fmla="*/ 57 w 66"/>
                    <a:gd name="T21" fmla="*/ 6 h 66"/>
                    <a:gd name="T22" fmla="*/ 62 w 66"/>
                    <a:gd name="T23" fmla="*/ 5 h 66"/>
                    <a:gd name="T24" fmla="*/ 65 w 66"/>
                    <a:gd name="T25" fmla="*/ 2 h 66"/>
                    <a:gd name="T26" fmla="*/ 63 w 66"/>
                    <a:gd name="T27" fmla="*/ 12 h 66"/>
                    <a:gd name="T28" fmla="*/ 57 w 66"/>
                    <a:gd name="T29" fmla="*/ 26 h 66"/>
                    <a:gd name="T30" fmla="*/ 58 w 66"/>
                    <a:gd name="T31" fmla="*/ 36 h 66"/>
                    <a:gd name="T32" fmla="*/ 62 w 66"/>
                    <a:gd name="T33" fmla="*/ 42 h 66"/>
                    <a:gd name="T34" fmla="*/ 66 w 66"/>
                    <a:gd name="T35" fmla="*/ 49 h 66"/>
                    <a:gd name="T36" fmla="*/ 66 w 66"/>
                    <a:gd name="T37" fmla="*/ 52 h 66"/>
                    <a:gd name="T38" fmla="*/ 62 w 66"/>
                    <a:gd name="T39" fmla="*/ 54 h 66"/>
                    <a:gd name="T40" fmla="*/ 54 w 66"/>
                    <a:gd name="T41" fmla="*/ 51 h 66"/>
                    <a:gd name="T42" fmla="*/ 42 w 66"/>
                    <a:gd name="T43" fmla="*/ 48 h 66"/>
                    <a:gd name="T44" fmla="*/ 39 w 66"/>
                    <a:gd name="T45" fmla="*/ 49 h 66"/>
                    <a:gd name="T46" fmla="*/ 31 w 66"/>
                    <a:gd name="T47" fmla="*/ 62 h 66"/>
                    <a:gd name="T48" fmla="*/ 28 w 66"/>
                    <a:gd name="T49" fmla="*/ 66 h 66"/>
                    <a:gd name="T50" fmla="*/ 26 w 66"/>
                    <a:gd name="T51" fmla="*/ 66 h 66"/>
                    <a:gd name="T52" fmla="*/ 24 w 66"/>
                    <a:gd name="T53" fmla="*/ 58 h 66"/>
                    <a:gd name="T54" fmla="*/ 25 w 66"/>
                    <a:gd name="T55" fmla="*/ 45 h 66"/>
                    <a:gd name="T56" fmla="*/ 22 w 66"/>
                    <a:gd name="T57" fmla="*/ 40 h 66"/>
                    <a:gd name="T58" fmla="*/ 15 w 66"/>
                    <a:gd name="T59" fmla="*/ 38 h 66"/>
                    <a:gd name="T60" fmla="*/ 4 w 66"/>
                    <a:gd name="T61" fmla="*/ 35 h 66"/>
                    <a:gd name="T62" fmla="*/ 1 w 66"/>
                    <a:gd name="T63" fmla="*/ 34 h 66"/>
                    <a:gd name="T64" fmla="*/ 0 w 66"/>
                    <a:gd name="T65" fmla="*/ 31 h 66"/>
                    <a:gd name="T66" fmla="*/ 10 w 66"/>
                    <a:gd name="T67" fmla="*/ 25 h 66"/>
                    <a:gd name="T68" fmla="*/ 18 w 66"/>
                    <a:gd name="T69" fmla="*/ 23 h 66"/>
                    <a:gd name="T70" fmla="*/ 21 w 66"/>
                    <a:gd name="T71" fmla="*/ 20 h 66"/>
                    <a:gd name="T72" fmla="*/ 20 w 66"/>
                    <a:gd name="T73" fmla="*/ 15 h 66"/>
                    <a:gd name="T74" fmla="*/ 16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6" y="5"/>
                      </a:moveTo>
                      <a:lnTo>
                        <a:pt x="16" y="5"/>
                      </a:lnTo>
                      <a:lnTo>
                        <a:pt x="16" y="2"/>
                      </a:lnTo>
                      <a:lnTo>
                        <a:pt x="16" y="1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5" y="2"/>
                      </a:lnTo>
                      <a:lnTo>
                        <a:pt x="25" y="2"/>
                      </a:lnTo>
                      <a:lnTo>
                        <a:pt x="28" y="4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6"/>
                      </a:lnTo>
                      <a:lnTo>
                        <a:pt x="39" y="16"/>
                      </a:lnTo>
                      <a:lnTo>
                        <a:pt x="39" y="16"/>
                      </a:lnTo>
                      <a:lnTo>
                        <a:pt x="43" y="16"/>
                      </a:lnTo>
                      <a:lnTo>
                        <a:pt x="44" y="15"/>
                      </a:lnTo>
                      <a:lnTo>
                        <a:pt x="45" y="14"/>
                      </a:lnTo>
                      <a:lnTo>
                        <a:pt x="45" y="14"/>
                      </a:lnTo>
                      <a:lnTo>
                        <a:pt x="48" y="11"/>
                      </a:lnTo>
                      <a:lnTo>
                        <a:pt x="52" y="8"/>
                      </a:lnTo>
                      <a:lnTo>
                        <a:pt x="57" y="6"/>
                      </a:lnTo>
                      <a:lnTo>
                        <a:pt x="62" y="5"/>
                      </a:lnTo>
                      <a:lnTo>
                        <a:pt x="62" y="5"/>
                      </a:lnTo>
                      <a:lnTo>
                        <a:pt x="65" y="2"/>
                      </a:lnTo>
                      <a:lnTo>
                        <a:pt x="65" y="2"/>
                      </a:lnTo>
                      <a:lnTo>
                        <a:pt x="65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6"/>
                      </a:lnTo>
                      <a:lnTo>
                        <a:pt x="57" y="31"/>
                      </a:lnTo>
                      <a:lnTo>
                        <a:pt x="58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6" y="52"/>
                      </a:lnTo>
                      <a:lnTo>
                        <a:pt x="64" y="53"/>
                      </a:lnTo>
                      <a:lnTo>
                        <a:pt x="62" y="54"/>
                      </a:lnTo>
                      <a:lnTo>
                        <a:pt x="62" y="54"/>
                      </a:lnTo>
                      <a:lnTo>
                        <a:pt x="54" y="51"/>
                      </a:lnTo>
                      <a:lnTo>
                        <a:pt x="42" y="48"/>
                      </a:lnTo>
                      <a:lnTo>
                        <a:pt x="42" y="48"/>
                      </a:lnTo>
                      <a:lnTo>
                        <a:pt x="41" y="48"/>
                      </a:lnTo>
                      <a:lnTo>
                        <a:pt x="39" y="49"/>
                      </a:lnTo>
                      <a:lnTo>
                        <a:pt x="35" y="55"/>
                      </a:lnTo>
                      <a:lnTo>
                        <a:pt x="31" y="62"/>
                      </a:lnTo>
                      <a:lnTo>
                        <a:pt x="29" y="64"/>
                      </a:lnTo>
                      <a:lnTo>
                        <a:pt x="28" y="66"/>
                      </a:lnTo>
                      <a:lnTo>
                        <a:pt x="28" y="66"/>
                      </a:lnTo>
                      <a:lnTo>
                        <a:pt x="26" y="66"/>
                      </a:lnTo>
                      <a:lnTo>
                        <a:pt x="25" y="63"/>
                      </a:lnTo>
                      <a:lnTo>
                        <a:pt x="24" y="58"/>
                      </a:lnTo>
                      <a:lnTo>
                        <a:pt x="25" y="45"/>
                      </a:lnTo>
                      <a:lnTo>
                        <a:pt x="25" y="45"/>
                      </a:lnTo>
                      <a:lnTo>
                        <a:pt x="24" y="42"/>
                      </a:lnTo>
                      <a:lnTo>
                        <a:pt x="22" y="40"/>
                      </a:lnTo>
                      <a:lnTo>
                        <a:pt x="19" y="39"/>
                      </a:lnTo>
                      <a:lnTo>
                        <a:pt x="15" y="38"/>
                      </a:lnTo>
                      <a:lnTo>
                        <a:pt x="8" y="37"/>
                      </a:lnTo>
                      <a:lnTo>
                        <a:pt x="4" y="35"/>
                      </a:lnTo>
                      <a:lnTo>
                        <a:pt x="1" y="34"/>
                      </a:lnTo>
                      <a:lnTo>
                        <a:pt x="1" y="34"/>
                      </a:lnTo>
                      <a:lnTo>
                        <a:pt x="0" y="33"/>
                      </a:lnTo>
                      <a:lnTo>
                        <a:pt x="0" y="31"/>
                      </a:lnTo>
                      <a:lnTo>
                        <a:pt x="4" y="29"/>
                      </a:lnTo>
                      <a:lnTo>
                        <a:pt x="10" y="25"/>
                      </a:lnTo>
                      <a:lnTo>
                        <a:pt x="10" y="25"/>
                      </a:lnTo>
                      <a:lnTo>
                        <a:pt x="18" y="23"/>
                      </a:lnTo>
                      <a:lnTo>
                        <a:pt x="20" y="22"/>
                      </a:lnTo>
                      <a:lnTo>
                        <a:pt x="21" y="20"/>
                      </a:lnTo>
                      <a:lnTo>
                        <a:pt x="21" y="18"/>
                      </a:lnTo>
                      <a:lnTo>
                        <a:pt x="20" y="15"/>
                      </a:lnTo>
                      <a:lnTo>
                        <a:pt x="16" y="5"/>
                      </a:lnTo>
                      <a:lnTo>
                        <a:pt x="16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8" name="Freeform 159"/>
                <p:cNvSpPr/>
                <p:nvPr/>
              </p:nvSpPr>
              <p:spPr bwMode="auto">
                <a:xfrm>
                  <a:off x="9048317" y="3047107"/>
                  <a:ext cx="53975" cy="66675"/>
                </a:xfrm>
                <a:custGeom>
                  <a:avLst/>
                  <a:gdLst>
                    <a:gd name="T0" fmla="*/ 15 w 68"/>
                    <a:gd name="T1" fmla="*/ 6 h 84"/>
                    <a:gd name="T2" fmla="*/ 15 w 68"/>
                    <a:gd name="T3" fmla="*/ 0 h 84"/>
                    <a:gd name="T4" fmla="*/ 18 w 68"/>
                    <a:gd name="T5" fmla="*/ 0 h 84"/>
                    <a:gd name="T6" fmla="*/ 26 w 68"/>
                    <a:gd name="T7" fmla="*/ 3 h 84"/>
                    <a:gd name="T8" fmla="*/ 29 w 68"/>
                    <a:gd name="T9" fmla="*/ 5 h 84"/>
                    <a:gd name="T10" fmla="*/ 35 w 68"/>
                    <a:gd name="T11" fmla="*/ 14 h 84"/>
                    <a:gd name="T12" fmla="*/ 39 w 68"/>
                    <a:gd name="T13" fmla="*/ 20 h 84"/>
                    <a:gd name="T14" fmla="*/ 41 w 68"/>
                    <a:gd name="T15" fmla="*/ 20 h 84"/>
                    <a:gd name="T16" fmla="*/ 44 w 68"/>
                    <a:gd name="T17" fmla="*/ 21 h 84"/>
                    <a:gd name="T18" fmla="*/ 47 w 68"/>
                    <a:gd name="T19" fmla="*/ 17 h 84"/>
                    <a:gd name="T20" fmla="*/ 60 w 68"/>
                    <a:gd name="T21" fmla="*/ 7 h 84"/>
                    <a:gd name="T22" fmla="*/ 64 w 68"/>
                    <a:gd name="T23" fmla="*/ 6 h 84"/>
                    <a:gd name="T24" fmla="*/ 65 w 68"/>
                    <a:gd name="T25" fmla="*/ 4 h 84"/>
                    <a:gd name="T26" fmla="*/ 67 w 68"/>
                    <a:gd name="T27" fmla="*/ 3 h 84"/>
                    <a:gd name="T28" fmla="*/ 66 w 68"/>
                    <a:gd name="T29" fmla="*/ 9 h 84"/>
                    <a:gd name="T30" fmla="*/ 59 w 68"/>
                    <a:gd name="T31" fmla="*/ 26 h 84"/>
                    <a:gd name="T32" fmla="*/ 56 w 68"/>
                    <a:gd name="T33" fmla="*/ 38 h 84"/>
                    <a:gd name="T34" fmla="*/ 61 w 68"/>
                    <a:gd name="T35" fmla="*/ 53 h 84"/>
                    <a:gd name="T36" fmla="*/ 64 w 68"/>
                    <a:gd name="T37" fmla="*/ 56 h 84"/>
                    <a:gd name="T38" fmla="*/ 68 w 68"/>
                    <a:gd name="T39" fmla="*/ 64 h 84"/>
                    <a:gd name="T40" fmla="*/ 67 w 68"/>
                    <a:gd name="T41" fmla="*/ 67 h 84"/>
                    <a:gd name="T42" fmla="*/ 64 w 68"/>
                    <a:gd name="T43" fmla="*/ 67 h 84"/>
                    <a:gd name="T44" fmla="*/ 51 w 68"/>
                    <a:gd name="T45" fmla="*/ 63 h 84"/>
                    <a:gd name="T46" fmla="*/ 44 w 68"/>
                    <a:gd name="T47" fmla="*/ 58 h 84"/>
                    <a:gd name="T48" fmla="*/ 40 w 68"/>
                    <a:gd name="T49" fmla="*/ 62 h 84"/>
                    <a:gd name="T50" fmla="*/ 29 w 68"/>
                    <a:gd name="T51" fmla="*/ 79 h 84"/>
                    <a:gd name="T52" fmla="*/ 26 w 68"/>
                    <a:gd name="T53" fmla="*/ 84 h 84"/>
                    <a:gd name="T54" fmla="*/ 24 w 68"/>
                    <a:gd name="T55" fmla="*/ 81 h 84"/>
                    <a:gd name="T56" fmla="*/ 24 w 68"/>
                    <a:gd name="T57" fmla="*/ 66 h 84"/>
                    <a:gd name="T58" fmla="*/ 26 w 68"/>
                    <a:gd name="T59" fmla="*/ 58 h 84"/>
                    <a:gd name="T60" fmla="*/ 23 w 68"/>
                    <a:gd name="T61" fmla="*/ 52 h 84"/>
                    <a:gd name="T62" fmla="*/ 16 w 68"/>
                    <a:gd name="T63" fmla="*/ 49 h 84"/>
                    <a:gd name="T64" fmla="*/ 4 w 68"/>
                    <a:gd name="T65" fmla="*/ 43 h 84"/>
                    <a:gd name="T66" fmla="*/ 0 w 68"/>
                    <a:gd name="T67" fmla="*/ 40 h 84"/>
                    <a:gd name="T68" fmla="*/ 12 w 68"/>
                    <a:gd name="T69" fmla="*/ 31 h 84"/>
                    <a:gd name="T70" fmla="*/ 15 w 68"/>
                    <a:gd name="T71" fmla="*/ 30 h 84"/>
                    <a:gd name="T72" fmla="*/ 19 w 68"/>
                    <a:gd name="T73" fmla="*/ 27 h 84"/>
                    <a:gd name="T74" fmla="*/ 18 w 68"/>
                    <a:gd name="T75" fmla="*/ 18 h 84"/>
                    <a:gd name="T76" fmla="*/ 15 w 68"/>
                    <a:gd name="T77" fmla="*/ 6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8" h="84">
                      <a:moveTo>
                        <a:pt x="15" y="6"/>
                      </a:moveTo>
                      <a:lnTo>
                        <a:pt x="15" y="6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3"/>
                      </a:lnTo>
                      <a:lnTo>
                        <a:pt x="26" y="3"/>
                      </a:lnTo>
                      <a:lnTo>
                        <a:pt x="29" y="5"/>
                      </a:lnTo>
                      <a:lnTo>
                        <a:pt x="32" y="8"/>
                      </a:lnTo>
                      <a:lnTo>
                        <a:pt x="35" y="14"/>
                      </a:lnTo>
                      <a:lnTo>
                        <a:pt x="38" y="18"/>
                      </a:lnTo>
                      <a:lnTo>
                        <a:pt x="39" y="20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21"/>
                      </a:lnTo>
                      <a:lnTo>
                        <a:pt x="44" y="21"/>
                      </a:lnTo>
                      <a:lnTo>
                        <a:pt x="47" y="17"/>
                      </a:lnTo>
                      <a:lnTo>
                        <a:pt x="47" y="17"/>
                      </a:lnTo>
                      <a:lnTo>
                        <a:pt x="55" y="10"/>
                      </a:lnTo>
                      <a:lnTo>
                        <a:pt x="60" y="7"/>
                      </a:lnTo>
                      <a:lnTo>
                        <a:pt x="62" y="6"/>
                      </a:lnTo>
                      <a:lnTo>
                        <a:pt x="64" y="6"/>
                      </a:lnTo>
                      <a:lnTo>
                        <a:pt x="64" y="6"/>
                      </a:lnTo>
                      <a:lnTo>
                        <a:pt x="65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3"/>
                      </a:lnTo>
                      <a:lnTo>
                        <a:pt x="66" y="9"/>
                      </a:lnTo>
                      <a:lnTo>
                        <a:pt x="64" y="15"/>
                      </a:lnTo>
                      <a:lnTo>
                        <a:pt x="59" y="26"/>
                      </a:lnTo>
                      <a:lnTo>
                        <a:pt x="57" y="32"/>
                      </a:lnTo>
                      <a:lnTo>
                        <a:pt x="56" y="38"/>
                      </a:lnTo>
                      <a:lnTo>
                        <a:pt x="58" y="45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64" y="56"/>
                      </a:lnTo>
                      <a:lnTo>
                        <a:pt x="67" y="62"/>
                      </a:lnTo>
                      <a:lnTo>
                        <a:pt x="68" y="64"/>
                      </a:lnTo>
                      <a:lnTo>
                        <a:pt x="68" y="66"/>
                      </a:lnTo>
                      <a:lnTo>
                        <a:pt x="67" y="67"/>
                      </a:lnTo>
                      <a:lnTo>
                        <a:pt x="64" y="67"/>
                      </a:lnTo>
                      <a:lnTo>
                        <a:pt x="64" y="67"/>
                      </a:lnTo>
                      <a:lnTo>
                        <a:pt x="54" y="65"/>
                      </a:lnTo>
                      <a:lnTo>
                        <a:pt x="51" y="63"/>
                      </a:lnTo>
                      <a:lnTo>
                        <a:pt x="44" y="58"/>
                      </a:lnTo>
                      <a:lnTo>
                        <a:pt x="44" y="58"/>
                      </a:lnTo>
                      <a:lnTo>
                        <a:pt x="42" y="59"/>
                      </a:lnTo>
                      <a:lnTo>
                        <a:pt x="40" y="62"/>
                      </a:lnTo>
                      <a:lnTo>
                        <a:pt x="35" y="70"/>
                      </a:lnTo>
                      <a:lnTo>
                        <a:pt x="29" y="79"/>
                      </a:lnTo>
                      <a:lnTo>
                        <a:pt x="26" y="84"/>
                      </a:lnTo>
                      <a:lnTo>
                        <a:pt x="26" y="84"/>
                      </a:lnTo>
                      <a:lnTo>
                        <a:pt x="25" y="83"/>
                      </a:lnTo>
                      <a:lnTo>
                        <a:pt x="24" y="81"/>
                      </a:lnTo>
                      <a:lnTo>
                        <a:pt x="24" y="74"/>
                      </a:lnTo>
                      <a:lnTo>
                        <a:pt x="24" y="66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5" y="55"/>
                      </a:lnTo>
                      <a:lnTo>
                        <a:pt x="23" y="52"/>
                      </a:lnTo>
                      <a:lnTo>
                        <a:pt x="20" y="50"/>
                      </a:lnTo>
                      <a:lnTo>
                        <a:pt x="16" y="49"/>
                      </a:lnTo>
                      <a:lnTo>
                        <a:pt x="8" y="46"/>
                      </a:lnTo>
                      <a:lnTo>
                        <a:pt x="4" y="43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5" y="37"/>
                      </a:lnTo>
                      <a:lnTo>
                        <a:pt x="12" y="31"/>
                      </a:lnTo>
                      <a:lnTo>
                        <a:pt x="12" y="31"/>
                      </a:lnTo>
                      <a:lnTo>
                        <a:pt x="15" y="30"/>
                      </a:lnTo>
                      <a:lnTo>
                        <a:pt x="18" y="29"/>
                      </a:lnTo>
                      <a:lnTo>
                        <a:pt x="19" y="27"/>
                      </a:lnTo>
                      <a:lnTo>
                        <a:pt x="20" y="25"/>
                      </a:lnTo>
                      <a:lnTo>
                        <a:pt x="18" y="18"/>
                      </a:lnTo>
                      <a:lnTo>
                        <a:pt x="15" y="6"/>
                      </a:lnTo>
                      <a:lnTo>
                        <a:pt x="15" y="6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9" name="Freeform 160"/>
                <p:cNvSpPr/>
                <p:nvPr/>
              </p:nvSpPr>
              <p:spPr bwMode="auto">
                <a:xfrm>
                  <a:off x="9016567" y="2923282"/>
                  <a:ext cx="52387" cy="52387"/>
                </a:xfrm>
                <a:custGeom>
                  <a:avLst/>
                  <a:gdLst>
                    <a:gd name="T0" fmla="*/ 16 w 66"/>
                    <a:gd name="T1" fmla="*/ 4 h 65"/>
                    <a:gd name="T2" fmla="*/ 14 w 66"/>
                    <a:gd name="T3" fmla="*/ 0 h 65"/>
                    <a:gd name="T4" fmla="*/ 17 w 66"/>
                    <a:gd name="T5" fmla="*/ 0 h 65"/>
                    <a:gd name="T6" fmla="*/ 24 w 66"/>
                    <a:gd name="T7" fmla="*/ 4 h 65"/>
                    <a:gd name="T8" fmla="*/ 28 w 66"/>
                    <a:gd name="T9" fmla="*/ 5 h 65"/>
                    <a:gd name="T10" fmla="*/ 35 w 66"/>
                    <a:gd name="T11" fmla="*/ 11 h 65"/>
                    <a:gd name="T12" fmla="*/ 38 w 66"/>
                    <a:gd name="T13" fmla="*/ 18 h 65"/>
                    <a:gd name="T14" fmla="*/ 41 w 66"/>
                    <a:gd name="T15" fmla="*/ 18 h 65"/>
                    <a:gd name="T16" fmla="*/ 44 w 66"/>
                    <a:gd name="T17" fmla="*/ 16 h 65"/>
                    <a:gd name="T18" fmla="*/ 52 w 66"/>
                    <a:gd name="T19" fmla="*/ 9 h 65"/>
                    <a:gd name="T20" fmla="*/ 59 w 66"/>
                    <a:gd name="T21" fmla="*/ 4 h 65"/>
                    <a:gd name="T22" fmla="*/ 61 w 66"/>
                    <a:gd name="T23" fmla="*/ 4 h 65"/>
                    <a:gd name="T24" fmla="*/ 64 w 66"/>
                    <a:gd name="T25" fmla="*/ 3 h 65"/>
                    <a:gd name="T26" fmla="*/ 64 w 66"/>
                    <a:gd name="T27" fmla="*/ 4 h 65"/>
                    <a:gd name="T28" fmla="*/ 64 w 66"/>
                    <a:gd name="T29" fmla="*/ 8 h 65"/>
                    <a:gd name="T30" fmla="*/ 59 w 66"/>
                    <a:gd name="T31" fmla="*/ 22 h 65"/>
                    <a:gd name="T32" fmla="*/ 56 w 66"/>
                    <a:gd name="T33" fmla="*/ 31 h 65"/>
                    <a:gd name="T34" fmla="*/ 61 w 66"/>
                    <a:gd name="T35" fmla="*/ 41 h 65"/>
                    <a:gd name="T36" fmla="*/ 64 w 66"/>
                    <a:gd name="T37" fmla="*/ 44 h 65"/>
                    <a:gd name="T38" fmla="*/ 66 w 66"/>
                    <a:gd name="T39" fmla="*/ 50 h 65"/>
                    <a:gd name="T40" fmla="*/ 64 w 66"/>
                    <a:gd name="T41" fmla="*/ 52 h 65"/>
                    <a:gd name="T42" fmla="*/ 61 w 66"/>
                    <a:gd name="T43" fmla="*/ 53 h 65"/>
                    <a:gd name="T44" fmla="*/ 52 w 66"/>
                    <a:gd name="T45" fmla="*/ 51 h 65"/>
                    <a:gd name="T46" fmla="*/ 41 w 66"/>
                    <a:gd name="T47" fmla="*/ 47 h 65"/>
                    <a:gd name="T48" fmla="*/ 40 w 66"/>
                    <a:gd name="T49" fmla="*/ 47 h 65"/>
                    <a:gd name="T50" fmla="*/ 34 w 66"/>
                    <a:gd name="T51" fmla="*/ 55 h 65"/>
                    <a:gd name="T52" fmla="*/ 26 w 66"/>
                    <a:gd name="T53" fmla="*/ 63 h 65"/>
                    <a:gd name="T54" fmla="*/ 24 w 66"/>
                    <a:gd name="T55" fmla="*/ 65 h 65"/>
                    <a:gd name="T56" fmla="*/ 23 w 66"/>
                    <a:gd name="T57" fmla="*/ 62 h 65"/>
                    <a:gd name="T58" fmla="*/ 24 w 66"/>
                    <a:gd name="T59" fmla="*/ 44 h 65"/>
                    <a:gd name="T60" fmla="*/ 23 w 66"/>
                    <a:gd name="T61" fmla="*/ 41 h 65"/>
                    <a:gd name="T62" fmla="*/ 18 w 66"/>
                    <a:gd name="T63" fmla="*/ 38 h 65"/>
                    <a:gd name="T64" fmla="*/ 7 w 66"/>
                    <a:gd name="T65" fmla="*/ 36 h 65"/>
                    <a:gd name="T66" fmla="*/ 0 w 66"/>
                    <a:gd name="T67" fmla="*/ 33 h 65"/>
                    <a:gd name="T68" fmla="*/ 0 w 66"/>
                    <a:gd name="T69" fmla="*/ 32 h 65"/>
                    <a:gd name="T70" fmla="*/ 2 w 66"/>
                    <a:gd name="T71" fmla="*/ 29 h 65"/>
                    <a:gd name="T72" fmla="*/ 10 w 66"/>
                    <a:gd name="T73" fmla="*/ 27 h 65"/>
                    <a:gd name="T74" fmla="*/ 18 w 66"/>
                    <a:gd name="T75" fmla="*/ 23 h 65"/>
                    <a:gd name="T76" fmla="*/ 20 w 66"/>
                    <a:gd name="T77" fmla="*/ 20 h 65"/>
                    <a:gd name="T78" fmla="*/ 19 w 66"/>
                    <a:gd name="T79" fmla="*/ 14 h 65"/>
                    <a:gd name="T80" fmla="*/ 16 w 66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5">
                      <a:moveTo>
                        <a:pt x="16" y="4"/>
                      </a:move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1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5"/>
                      </a:lnTo>
                      <a:lnTo>
                        <a:pt x="31" y="7"/>
                      </a:lnTo>
                      <a:lnTo>
                        <a:pt x="35" y="11"/>
                      </a:lnTo>
                      <a:lnTo>
                        <a:pt x="37" y="15"/>
                      </a:lnTo>
                      <a:lnTo>
                        <a:pt x="38" y="18"/>
                      </a:lnTo>
                      <a:lnTo>
                        <a:pt x="38" y="18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4" y="16"/>
                      </a:lnTo>
                      <a:lnTo>
                        <a:pt x="44" y="16"/>
                      </a:lnTo>
                      <a:lnTo>
                        <a:pt x="52" y="9"/>
                      </a:lnTo>
                      <a:lnTo>
                        <a:pt x="57" y="5"/>
                      </a:lnTo>
                      <a:lnTo>
                        <a:pt x="59" y="4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3" y="4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4" y="8"/>
                      </a:lnTo>
                      <a:lnTo>
                        <a:pt x="63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6" y="48"/>
                      </a:lnTo>
                      <a:lnTo>
                        <a:pt x="66" y="50"/>
                      </a:lnTo>
                      <a:lnTo>
                        <a:pt x="65" y="51"/>
                      </a:lnTo>
                      <a:lnTo>
                        <a:pt x="64" y="52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9"/>
                      </a:lnTo>
                      <a:lnTo>
                        <a:pt x="34" y="55"/>
                      </a:lnTo>
                      <a:lnTo>
                        <a:pt x="29" y="61"/>
                      </a:lnTo>
                      <a:lnTo>
                        <a:pt x="26" y="63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5"/>
                      </a:lnTo>
                      <a:lnTo>
                        <a:pt x="23" y="62"/>
                      </a:lnTo>
                      <a:lnTo>
                        <a:pt x="23" y="57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1"/>
                      </a:lnTo>
                      <a:lnTo>
                        <a:pt x="21" y="40"/>
                      </a:lnTo>
                      <a:lnTo>
                        <a:pt x="18" y="38"/>
                      </a:lnTo>
                      <a:lnTo>
                        <a:pt x="15" y="37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7" y="27"/>
                      </a:lnTo>
                      <a:lnTo>
                        <a:pt x="10" y="27"/>
                      </a:lnTo>
                      <a:lnTo>
                        <a:pt x="10" y="27"/>
                      </a:lnTo>
                      <a:lnTo>
                        <a:pt x="18" y="23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20" y="17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0" name="Freeform 161"/>
                <p:cNvSpPr/>
                <p:nvPr/>
              </p:nvSpPr>
              <p:spPr bwMode="auto">
                <a:xfrm>
                  <a:off x="9159442" y="2867719"/>
                  <a:ext cx="52387" cy="52387"/>
                </a:xfrm>
                <a:custGeom>
                  <a:avLst/>
                  <a:gdLst>
                    <a:gd name="T0" fmla="*/ 12 w 66"/>
                    <a:gd name="T1" fmla="*/ 4 h 65"/>
                    <a:gd name="T2" fmla="*/ 12 w 66"/>
                    <a:gd name="T3" fmla="*/ 0 h 65"/>
                    <a:gd name="T4" fmla="*/ 16 w 66"/>
                    <a:gd name="T5" fmla="*/ 0 h 65"/>
                    <a:gd name="T6" fmla="*/ 24 w 66"/>
                    <a:gd name="T7" fmla="*/ 4 h 65"/>
                    <a:gd name="T8" fmla="*/ 28 w 66"/>
                    <a:gd name="T9" fmla="*/ 6 h 65"/>
                    <a:gd name="T10" fmla="*/ 34 w 66"/>
                    <a:gd name="T11" fmla="*/ 12 h 65"/>
                    <a:gd name="T12" fmla="*/ 39 w 66"/>
                    <a:gd name="T13" fmla="*/ 19 h 65"/>
                    <a:gd name="T14" fmla="*/ 42 w 66"/>
                    <a:gd name="T15" fmla="*/ 17 h 65"/>
                    <a:gd name="T16" fmla="*/ 45 w 66"/>
                    <a:gd name="T17" fmla="*/ 16 h 65"/>
                    <a:gd name="T18" fmla="*/ 52 w 66"/>
                    <a:gd name="T19" fmla="*/ 9 h 65"/>
                    <a:gd name="T20" fmla="*/ 60 w 66"/>
                    <a:gd name="T21" fmla="*/ 5 h 65"/>
                    <a:gd name="T22" fmla="*/ 62 w 66"/>
                    <a:gd name="T23" fmla="*/ 4 h 65"/>
                    <a:gd name="T24" fmla="*/ 64 w 66"/>
                    <a:gd name="T25" fmla="*/ 3 h 65"/>
                    <a:gd name="T26" fmla="*/ 65 w 66"/>
                    <a:gd name="T27" fmla="*/ 4 h 65"/>
                    <a:gd name="T28" fmla="*/ 62 w 66"/>
                    <a:gd name="T29" fmla="*/ 13 h 65"/>
                    <a:gd name="T30" fmla="*/ 55 w 66"/>
                    <a:gd name="T31" fmla="*/ 27 h 65"/>
                    <a:gd name="T32" fmla="*/ 57 w 66"/>
                    <a:gd name="T33" fmla="*/ 36 h 65"/>
                    <a:gd name="T34" fmla="*/ 62 w 66"/>
                    <a:gd name="T35" fmla="*/ 42 h 65"/>
                    <a:gd name="T36" fmla="*/ 65 w 66"/>
                    <a:gd name="T37" fmla="*/ 48 h 65"/>
                    <a:gd name="T38" fmla="*/ 65 w 66"/>
                    <a:gd name="T39" fmla="*/ 52 h 65"/>
                    <a:gd name="T40" fmla="*/ 62 w 66"/>
                    <a:gd name="T41" fmla="*/ 53 h 65"/>
                    <a:gd name="T42" fmla="*/ 55 w 66"/>
                    <a:gd name="T43" fmla="*/ 52 h 65"/>
                    <a:gd name="T44" fmla="*/ 48 w 66"/>
                    <a:gd name="T45" fmla="*/ 50 h 65"/>
                    <a:gd name="T46" fmla="*/ 42 w 66"/>
                    <a:gd name="T47" fmla="*/ 47 h 65"/>
                    <a:gd name="T48" fmla="*/ 37 w 66"/>
                    <a:gd name="T49" fmla="*/ 49 h 65"/>
                    <a:gd name="T50" fmla="*/ 28 w 66"/>
                    <a:gd name="T51" fmla="*/ 61 h 65"/>
                    <a:gd name="T52" fmla="*/ 24 w 66"/>
                    <a:gd name="T53" fmla="*/ 65 h 65"/>
                    <a:gd name="T54" fmla="*/ 23 w 66"/>
                    <a:gd name="T55" fmla="*/ 64 h 65"/>
                    <a:gd name="T56" fmla="*/ 21 w 66"/>
                    <a:gd name="T57" fmla="*/ 58 h 65"/>
                    <a:gd name="T58" fmla="*/ 24 w 66"/>
                    <a:gd name="T59" fmla="*/ 44 h 65"/>
                    <a:gd name="T60" fmla="*/ 23 w 66"/>
                    <a:gd name="T61" fmla="*/ 42 h 65"/>
                    <a:gd name="T62" fmla="*/ 18 w 66"/>
                    <a:gd name="T63" fmla="*/ 39 h 65"/>
                    <a:gd name="T64" fmla="*/ 7 w 66"/>
                    <a:gd name="T65" fmla="*/ 36 h 65"/>
                    <a:gd name="T66" fmla="*/ 1 w 66"/>
                    <a:gd name="T67" fmla="*/ 33 h 65"/>
                    <a:gd name="T68" fmla="*/ 0 w 66"/>
                    <a:gd name="T69" fmla="*/ 32 h 65"/>
                    <a:gd name="T70" fmla="*/ 3 w 66"/>
                    <a:gd name="T71" fmla="*/ 29 h 65"/>
                    <a:gd name="T72" fmla="*/ 9 w 66"/>
                    <a:gd name="T73" fmla="*/ 27 h 65"/>
                    <a:gd name="T74" fmla="*/ 15 w 66"/>
                    <a:gd name="T75" fmla="*/ 24 h 65"/>
                    <a:gd name="T76" fmla="*/ 17 w 66"/>
                    <a:gd name="T77" fmla="*/ 20 h 65"/>
                    <a:gd name="T78" fmla="*/ 12 w 66"/>
                    <a:gd name="T79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6" h="65">
                      <a:moveTo>
                        <a:pt x="12" y="4"/>
                      </a:move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0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8" y="6"/>
                      </a:lnTo>
                      <a:lnTo>
                        <a:pt x="30" y="7"/>
                      </a:lnTo>
                      <a:lnTo>
                        <a:pt x="34" y="12"/>
                      </a:lnTo>
                      <a:lnTo>
                        <a:pt x="39" y="19"/>
                      </a:lnTo>
                      <a:lnTo>
                        <a:pt x="39" y="19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3" y="16"/>
                      </a:lnTo>
                      <a:lnTo>
                        <a:pt x="45" y="16"/>
                      </a:lnTo>
                      <a:lnTo>
                        <a:pt x="45" y="16"/>
                      </a:lnTo>
                      <a:lnTo>
                        <a:pt x="52" y="9"/>
                      </a:lnTo>
                      <a:lnTo>
                        <a:pt x="57" y="6"/>
                      </a:lnTo>
                      <a:lnTo>
                        <a:pt x="60" y="5"/>
                      </a:lnTo>
                      <a:lnTo>
                        <a:pt x="62" y="4"/>
                      </a:lnTo>
                      <a:lnTo>
                        <a:pt x="62" y="4"/>
                      </a:lnTo>
                      <a:lnTo>
                        <a:pt x="63" y="3"/>
                      </a:lnTo>
                      <a:lnTo>
                        <a:pt x="64" y="3"/>
                      </a:lnTo>
                      <a:lnTo>
                        <a:pt x="65" y="4"/>
                      </a:lnTo>
                      <a:lnTo>
                        <a:pt x="65" y="4"/>
                      </a:lnTo>
                      <a:lnTo>
                        <a:pt x="64" y="9"/>
                      </a:lnTo>
                      <a:lnTo>
                        <a:pt x="62" y="13"/>
                      </a:lnTo>
                      <a:lnTo>
                        <a:pt x="57" y="22"/>
                      </a:lnTo>
                      <a:lnTo>
                        <a:pt x="55" y="27"/>
                      </a:lnTo>
                      <a:lnTo>
                        <a:pt x="55" y="31"/>
                      </a:lnTo>
                      <a:lnTo>
                        <a:pt x="57" y="36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63" y="45"/>
                      </a:lnTo>
                      <a:lnTo>
                        <a:pt x="65" y="48"/>
                      </a:lnTo>
                      <a:lnTo>
                        <a:pt x="66" y="50"/>
                      </a:lnTo>
                      <a:lnTo>
                        <a:pt x="65" y="52"/>
                      </a:lnTo>
                      <a:lnTo>
                        <a:pt x="64" y="53"/>
                      </a:lnTo>
                      <a:lnTo>
                        <a:pt x="62" y="53"/>
                      </a:lnTo>
                      <a:lnTo>
                        <a:pt x="62" y="53"/>
                      </a:lnTo>
                      <a:lnTo>
                        <a:pt x="55" y="52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2" y="47"/>
                      </a:lnTo>
                      <a:lnTo>
                        <a:pt x="42" y="47"/>
                      </a:lnTo>
                      <a:lnTo>
                        <a:pt x="39" y="47"/>
                      </a:lnTo>
                      <a:lnTo>
                        <a:pt x="37" y="49"/>
                      </a:lnTo>
                      <a:lnTo>
                        <a:pt x="32" y="55"/>
                      </a:lnTo>
                      <a:lnTo>
                        <a:pt x="28" y="61"/>
                      </a:lnTo>
                      <a:lnTo>
                        <a:pt x="26" y="64"/>
                      </a:lnTo>
                      <a:lnTo>
                        <a:pt x="24" y="65"/>
                      </a:lnTo>
                      <a:lnTo>
                        <a:pt x="24" y="65"/>
                      </a:lnTo>
                      <a:lnTo>
                        <a:pt x="23" y="64"/>
                      </a:lnTo>
                      <a:lnTo>
                        <a:pt x="22" y="63"/>
                      </a:lnTo>
                      <a:lnTo>
                        <a:pt x="21" y="58"/>
                      </a:lnTo>
                      <a:lnTo>
                        <a:pt x="22" y="51"/>
                      </a:lnTo>
                      <a:lnTo>
                        <a:pt x="24" y="44"/>
                      </a:lnTo>
                      <a:lnTo>
                        <a:pt x="24" y="44"/>
                      </a:lnTo>
                      <a:lnTo>
                        <a:pt x="23" y="42"/>
                      </a:lnTo>
                      <a:lnTo>
                        <a:pt x="21" y="40"/>
                      </a:lnTo>
                      <a:lnTo>
                        <a:pt x="18" y="39"/>
                      </a:lnTo>
                      <a:lnTo>
                        <a:pt x="14" y="38"/>
                      </a:lnTo>
                      <a:lnTo>
                        <a:pt x="7" y="36"/>
                      </a:lnTo>
                      <a:lnTo>
                        <a:pt x="3" y="35"/>
                      </a:lnTo>
                      <a:lnTo>
                        <a:pt x="1" y="33"/>
                      </a:lnTo>
                      <a:lnTo>
                        <a:pt x="1" y="33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6" y="28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5" y="24"/>
                      </a:lnTo>
                      <a:lnTo>
                        <a:pt x="17" y="22"/>
                      </a:lnTo>
                      <a:lnTo>
                        <a:pt x="17" y="20"/>
                      </a:lnTo>
                      <a:lnTo>
                        <a:pt x="16" y="14"/>
                      </a:lnTo>
                      <a:lnTo>
                        <a:pt x="12" y="4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1" name="Freeform 162"/>
                <p:cNvSpPr/>
                <p:nvPr/>
              </p:nvSpPr>
              <p:spPr bwMode="auto">
                <a:xfrm>
                  <a:off x="9051492" y="2820094"/>
                  <a:ext cx="53975" cy="50800"/>
                </a:xfrm>
                <a:custGeom>
                  <a:avLst/>
                  <a:gdLst>
                    <a:gd name="T0" fmla="*/ 15 w 68"/>
                    <a:gd name="T1" fmla="*/ 4 h 65"/>
                    <a:gd name="T2" fmla="*/ 15 w 68"/>
                    <a:gd name="T3" fmla="*/ 0 h 65"/>
                    <a:gd name="T4" fmla="*/ 18 w 68"/>
                    <a:gd name="T5" fmla="*/ 0 h 65"/>
                    <a:gd name="T6" fmla="*/ 26 w 68"/>
                    <a:gd name="T7" fmla="*/ 4 h 65"/>
                    <a:gd name="T8" fmla="*/ 30 w 68"/>
                    <a:gd name="T9" fmla="*/ 6 h 65"/>
                    <a:gd name="T10" fmla="*/ 35 w 68"/>
                    <a:gd name="T11" fmla="*/ 11 h 65"/>
                    <a:gd name="T12" fmla="*/ 39 w 68"/>
                    <a:gd name="T13" fmla="*/ 17 h 65"/>
                    <a:gd name="T14" fmla="*/ 41 w 68"/>
                    <a:gd name="T15" fmla="*/ 19 h 65"/>
                    <a:gd name="T16" fmla="*/ 44 w 68"/>
                    <a:gd name="T17" fmla="*/ 17 h 65"/>
                    <a:gd name="T18" fmla="*/ 47 w 68"/>
                    <a:gd name="T19" fmla="*/ 16 h 65"/>
                    <a:gd name="T20" fmla="*/ 54 w 68"/>
                    <a:gd name="T21" fmla="*/ 9 h 65"/>
                    <a:gd name="T22" fmla="*/ 62 w 68"/>
                    <a:gd name="T23" fmla="*/ 5 h 65"/>
                    <a:gd name="T24" fmla="*/ 64 w 68"/>
                    <a:gd name="T25" fmla="*/ 4 h 65"/>
                    <a:gd name="T26" fmla="*/ 67 w 68"/>
                    <a:gd name="T27" fmla="*/ 3 h 65"/>
                    <a:gd name="T28" fmla="*/ 67 w 68"/>
                    <a:gd name="T29" fmla="*/ 4 h 65"/>
                    <a:gd name="T30" fmla="*/ 64 w 68"/>
                    <a:gd name="T31" fmla="*/ 13 h 65"/>
                    <a:gd name="T32" fmla="*/ 57 w 68"/>
                    <a:gd name="T33" fmla="*/ 26 h 65"/>
                    <a:gd name="T34" fmla="*/ 57 w 68"/>
                    <a:gd name="T35" fmla="*/ 36 h 65"/>
                    <a:gd name="T36" fmla="*/ 61 w 68"/>
                    <a:gd name="T37" fmla="*/ 41 h 65"/>
                    <a:gd name="T38" fmla="*/ 67 w 68"/>
                    <a:gd name="T39" fmla="*/ 48 h 65"/>
                    <a:gd name="T40" fmla="*/ 68 w 68"/>
                    <a:gd name="T41" fmla="*/ 52 h 65"/>
                    <a:gd name="T42" fmla="*/ 64 w 68"/>
                    <a:gd name="T43" fmla="*/ 53 h 65"/>
                    <a:gd name="T44" fmla="*/ 58 w 68"/>
                    <a:gd name="T45" fmla="*/ 52 h 65"/>
                    <a:gd name="T46" fmla="*/ 50 w 68"/>
                    <a:gd name="T47" fmla="*/ 50 h 65"/>
                    <a:gd name="T48" fmla="*/ 44 w 68"/>
                    <a:gd name="T49" fmla="*/ 47 h 65"/>
                    <a:gd name="T50" fmla="*/ 39 w 68"/>
                    <a:gd name="T51" fmla="*/ 49 h 65"/>
                    <a:gd name="T52" fmla="*/ 30 w 68"/>
                    <a:gd name="T53" fmla="*/ 62 h 65"/>
                    <a:gd name="T54" fmla="*/ 26 w 68"/>
                    <a:gd name="T55" fmla="*/ 65 h 65"/>
                    <a:gd name="T56" fmla="*/ 25 w 68"/>
                    <a:gd name="T57" fmla="*/ 65 h 65"/>
                    <a:gd name="T58" fmla="*/ 24 w 68"/>
                    <a:gd name="T59" fmla="*/ 58 h 65"/>
                    <a:gd name="T60" fmla="*/ 26 w 68"/>
                    <a:gd name="T61" fmla="*/ 44 h 65"/>
                    <a:gd name="T62" fmla="*/ 25 w 68"/>
                    <a:gd name="T63" fmla="*/ 42 h 65"/>
                    <a:gd name="T64" fmla="*/ 20 w 68"/>
                    <a:gd name="T65" fmla="*/ 38 h 65"/>
                    <a:gd name="T66" fmla="*/ 8 w 68"/>
                    <a:gd name="T67" fmla="*/ 36 h 65"/>
                    <a:gd name="T68" fmla="*/ 0 w 68"/>
                    <a:gd name="T69" fmla="*/ 33 h 65"/>
                    <a:gd name="T70" fmla="*/ 2 w 68"/>
                    <a:gd name="T71" fmla="*/ 31 h 65"/>
                    <a:gd name="T72" fmla="*/ 9 w 68"/>
                    <a:gd name="T73" fmla="*/ 28 h 65"/>
                    <a:gd name="T74" fmla="*/ 12 w 68"/>
                    <a:gd name="T75" fmla="*/ 27 h 65"/>
                    <a:gd name="T76" fmla="*/ 19 w 68"/>
                    <a:gd name="T77" fmla="*/ 22 h 65"/>
                    <a:gd name="T78" fmla="*/ 18 w 68"/>
                    <a:gd name="T79" fmla="*/ 14 h 65"/>
                    <a:gd name="T80" fmla="*/ 15 w 68"/>
                    <a:gd name="T81" fmla="*/ 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8" h="65">
                      <a:moveTo>
                        <a:pt x="15" y="4"/>
                      </a:move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3" y="2"/>
                      </a:lnTo>
                      <a:lnTo>
                        <a:pt x="26" y="4"/>
                      </a:lnTo>
                      <a:lnTo>
                        <a:pt x="26" y="4"/>
                      </a:lnTo>
                      <a:lnTo>
                        <a:pt x="30" y="6"/>
                      </a:lnTo>
                      <a:lnTo>
                        <a:pt x="32" y="7"/>
                      </a:lnTo>
                      <a:lnTo>
                        <a:pt x="35" y="11"/>
                      </a:lnTo>
                      <a:lnTo>
                        <a:pt x="38" y="16"/>
                      </a:lnTo>
                      <a:lnTo>
                        <a:pt x="39" y="17"/>
                      </a:lnTo>
                      <a:lnTo>
                        <a:pt x="41" y="19"/>
                      </a:lnTo>
                      <a:lnTo>
                        <a:pt x="41" y="19"/>
                      </a:lnTo>
                      <a:lnTo>
                        <a:pt x="43" y="18"/>
                      </a:lnTo>
                      <a:lnTo>
                        <a:pt x="44" y="17"/>
                      </a:lnTo>
                      <a:lnTo>
                        <a:pt x="45" y="16"/>
                      </a:lnTo>
                      <a:lnTo>
                        <a:pt x="47" y="16"/>
                      </a:lnTo>
                      <a:lnTo>
                        <a:pt x="47" y="16"/>
                      </a:lnTo>
                      <a:lnTo>
                        <a:pt x="54" y="9"/>
                      </a:lnTo>
                      <a:lnTo>
                        <a:pt x="59" y="6"/>
                      </a:lnTo>
                      <a:lnTo>
                        <a:pt x="62" y="5"/>
                      </a:lnTo>
                      <a:lnTo>
                        <a:pt x="64" y="4"/>
                      </a:lnTo>
                      <a:lnTo>
                        <a:pt x="64" y="4"/>
                      </a:lnTo>
                      <a:lnTo>
                        <a:pt x="66" y="3"/>
                      </a:lnTo>
                      <a:lnTo>
                        <a:pt x="67" y="3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9"/>
                      </a:lnTo>
                      <a:lnTo>
                        <a:pt x="64" y="13"/>
                      </a:lnTo>
                      <a:lnTo>
                        <a:pt x="59" y="22"/>
                      </a:lnTo>
                      <a:lnTo>
                        <a:pt x="57" y="26"/>
                      </a:lnTo>
                      <a:lnTo>
                        <a:pt x="56" y="31"/>
                      </a:lnTo>
                      <a:lnTo>
                        <a:pt x="57" y="36"/>
                      </a:lnTo>
                      <a:lnTo>
                        <a:pt x="61" y="41"/>
                      </a:lnTo>
                      <a:lnTo>
                        <a:pt x="61" y="41"/>
                      </a:lnTo>
                      <a:lnTo>
                        <a:pt x="64" y="44"/>
                      </a:lnTo>
                      <a:lnTo>
                        <a:pt x="67" y="48"/>
                      </a:lnTo>
                      <a:lnTo>
                        <a:pt x="68" y="50"/>
                      </a:lnTo>
                      <a:lnTo>
                        <a:pt x="68" y="52"/>
                      </a:lnTo>
                      <a:lnTo>
                        <a:pt x="67" y="53"/>
                      </a:lnTo>
                      <a:lnTo>
                        <a:pt x="64" y="53"/>
                      </a:lnTo>
                      <a:lnTo>
                        <a:pt x="64" y="53"/>
                      </a:lnTo>
                      <a:lnTo>
                        <a:pt x="58" y="52"/>
                      </a:lnTo>
                      <a:lnTo>
                        <a:pt x="54" y="51"/>
                      </a:lnTo>
                      <a:lnTo>
                        <a:pt x="50" y="50"/>
                      </a:lnTo>
                      <a:lnTo>
                        <a:pt x="44" y="47"/>
                      </a:lnTo>
                      <a:lnTo>
                        <a:pt x="44" y="47"/>
                      </a:lnTo>
                      <a:lnTo>
                        <a:pt x="42" y="47"/>
                      </a:lnTo>
                      <a:lnTo>
                        <a:pt x="39" y="49"/>
                      </a:lnTo>
                      <a:lnTo>
                        <a:pt x="34" y="55"/>
                      </a:lnTo>
                      <a:lnTo>
                        <a:pt x="30" y="62"/>
                      </a:lnTo>
                      <a:lnTo>
                        <a:pt x="28" y="65"/>
                      </a:lnTo>
                      <a:lnTo>
                        <a:pt x="26" y="65"/>
                      </a:lnTo>
                      <a:lnTo>
                        <a:pt x="26" y="65"/>
                      </a:lnTo>
                      <a:lnTo>
                        <a:pt x="25" y="65"/>
                      </a:lnTo>
                      <a:lnTo>
                        <a:pt x="24" y="63"/>
                      </a:lnTo>
                      <a:lnTo>
                        <a:pt x="24" y="58"/>
                      </a:lnTo>
                      <a:lnTo>
                        <a:pt x="24" y="51"/>
                      </a:lnTo>
                      <a:lnTo>
                        <a:pt x="26" y="44"/>
                      </a:lnTo>
                      <a:lnTo>
                        <a:pt x="26" y="44"/>
                      </a:lnTo>
                      <a:lnTo>
                        <a:pt x="25" y="42"/>
                      </a:lnTo>
                      <a:lnTo>
                        <a:pt x="23" y="40"/>
                      </a:lnTo>
                      <a:lnTo>
                        <a:pt x="20" y="38"/>
                      </a:lnTo>
                      <a:lnTo>
                        <a:pt x="16" y="38"/>
                      </a:lnTo>
                      <a:lnTo>
                        <a:pt x="8" y="36"/>
                      </a:lnTo>
                      <a:lnTo>
                        <a:pt x="4" y="35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2" y="31"/>
                      </a:lnTo>
                      <a:lnTo>
                        <a:pt x="5" y="29"/>
                      </a:lnTo>
                      <a:lnTo>
                        <a:pt x="9" y="28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18" y="24"/>
                      </a:lnTo>
                      <a:lnTo>
                        <a:pt x="19" y="22"/>
                      </a:lnTo>
                      <a:lnTo>
                        <a:pt x="20" y="20"/>
                      </a:lnTo>
                      <a:lnTo>
                        <a:pt x="18" y="14"/>
                      </a:lnTo>
                      <a:lnTo>
                        <a:pt x="15" y="4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2" name="Freeform 163"/>
                <p:cNvSpPr/>
                <p:nvPr/>
              </p:nvSpPr>
              <p:spPr bwMode="auto">
                <a:xfrm>
                  <a:off x="9129279" y="2756594"/>
                  <a:ext cx="52387" cy="52387"/>
                </a:xfrm>
                <a:custGeom>
                  <a:avLst/>
                  <a:gdLst>
                    <a:gd name="T0" fmla="*/ 15 w 66"/>
                    <a:gd name="T1" fmla="*/ 5 h 66"/>
                    <a:gd name="T2" fmla="*/ 13 w 66"/>
                    <a:gd name="T3" fmla="*/ 1 h 66"/>
                    <a:gd name="T4" fmla="*/ 16 w 66"/>
                    <a:gd name="T5" fmla="*/ 0 h 66"/>
                    <a:gd name="T6" fmla="*/ 23 w 66"/>
                    <a:gd name="T7" fmla="*/ 2 h 66"/>
                    <a:gd name="T8" fmla="*/ 33 w 66"/>
                    <a:gd name="T9" fmla="*/ 12 h 66"/>
                    <a:gd name="T10" fmla="*/ 38 w 66"/>
                    <a:gd name="T11" fmla="*/ 17 h 66"/>
                    <a:gd name="T12" fmla="*/ 40 w 66"/>
                    <a:gd name="T13" fmla="*/ 19 h 66"/>
                    <a:gd name="T14" fmla="*/ 43 w 66"/>
                    <a:gd name="T15" fmla="*/ 17 h 66"/>
                    <a:gd name="T16" fmla="*/ 43 w 66"/>
                    <a:gd name="T17" fmla="*/ 15 h 66"/>
                    <a:gd name="T18" fmla="*/ 51 w 66"/>
                    <a:gd name="T19" fmla="*/ 9 h 66"/>
                    <a:gd name="T20" fmla="*/ 61 w 66"/>
                    <a:gd name="T21" fmla="*/ 5 h 66"/>
                    <a:gd name="T22" fmla="*/ 63 w 66"/>
                    <a:gd name="T23" fmla="*/ 4 h 66"/>
                    <a:gd name="T24" fmla="*/ 64 w 66"/>
                    <a:gd name="T25" fmla="*/ 2 h 66"/>
                    <a:gd name="T26" fmla="*/ 65 w 66"/>
                    <a:gd name="T27" fmla="*/ 8 h 66"/>
                    <a:gd name="T28" fmla="*/ 58 w 66"/>
                    <a:gd name="T29" fmla="*/ 23 h 66"/>
                    <a:gd name="T30" fmla="*/ 55 w 66"/>
                    <a:gd name="T31" fmla="*/ 33 h 66"/>
                    <a:gd name="T32" fmla="*/ 61 w 66"/>
                    <a:gd name="T33" fmla="*/ 43 h 66"/>
                    <a:gd name="T34" fmla="*/ 64 w 66"/>
                    <a:gd name="T35" fmla="*/ 46 h 66"/>
                    <a:gd name="T36" fmla="*/ 66 w 66"/>
                    <a:gd name="T37" fmla="*/ 52 h 66"/>
                    <a:gd name="T38" fmla="*/ 64 w 66"/>
                    <a:gd name="T39" fmla="*/ 54 h 66"/>
                    <a:gd name="T40" fmla="*/ 61 w 66"/>
                    <a:gd name="T41" fmla="*/ 55 h 66"/>
                    <a:gd name="T42" fmla="*/ 41 w 66"/>
                    <a:gd name="T43" fmla="*/ 49 h 66"/>
                    <a:gd name="T44" fmla="*/ 37 w 66"/>
                    <a:gd name="T45" fmla="*/ 50 h 66"/>
                    <a:gd name="T46" fmla="*/ 28 w 66"/>
                    <a:gd name="T47" fmla="*/ 63 h 66"/>
                    <a:gd name="T48" fmla="*/ 23 w 66"/>
                    <a:gd name="T49" fmla="*/ 66 h 66"/>
                    <a:gd name="T50" fmla="*/ 23 w 66"/>
                    <a:gd name="T51" fmla="*/ 66 h 66"/>
                    <a:gd name="T52" fmla="*/ 22 w 66"/>
                    <a:gd name="T53" fmla="*/ 59 h 66"/>
                    <a:gd name="T54" fmla="*/ 23 w 66"/>
                    <a:gd name="T55" fmla="*/ 46 h 66"/>
                    <a:gd name="T56" fmla="*/ 21 w 66"/>
                    <a:gd name="T57" fmla="*/ 41 h 66"/>
                    <a:gd name="T58" fmla="*/ 14 w 66"/>
                    <a:gd name="T59" fmla="*/ 39 h 66"/>
                    <a:gd name="T60" fmla="*/ 3 w 66"/>
                    <a:gd name="T61" fmla="*/ 36 h 66"/>
                    <a:gd name="T62" fmla="*/ 0 w 66"/>
                    <a:gd name="T63" fmla="*/ 35 h 66"/>
                    <a:gd name="T64" fmla="*/ 0 w 66"/>
                    <a:gd name="T65" fmla="*/ 32 h 66"/>
                    <a:gd name="T66" fmla="*/ 6 w 66"/>
                    <a:gd name="T67" fmla="*/ 29 h 66"/>
                    <a:gd name="T68" fmla="*/ 9 w 66"/>
                    <a:gd name="T69" fmla="*/ 29 h 66"/>
                    <a:gd name="T70" fmla="*/ 19 w 66"/>
                    <a:gd name="T71" fmla="*/ 24 h 66"/>
                    <a:gd name="T72" fmla="*/ 19 w 66"/>
                    <a:gd name="T73" fmla="*/ 19 h 66"/>
                    <a:gd name="T74" fmla="*/ 15 w 66"/>
                    <a:gd name="T75" fmla="*/ 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6" h="66">
                      <a:moveTo>
                        <a:pt x="15" y="5"/>
                      </a:moveTo>
                      <a:lnTo>
                        <a:pt x="15" y="5"/>
                      </a:lnTo>
                      <a:lnTo>
                        <a:pt x="13" y="2"/>
                      </a:lnTo>
                      <a:lnTo>
                        <a:pt x="13" y="1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9" y="8"/>
                      </a:lnTo>
                      <a:lnTo>
                        <a:pt x="33" y="12"/>
                      </a:lnTo>
                      <a:lnTo>
                        <a:pt x="35" y="16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0" y="19"/>
                      </a:lnTo>
                      <a:lnTo>
                        <a:pt x="42" y="18"/>
                      </a:lnTo>
                      <a:lnTo>
                        <a:pt x="43" y="17"/>
                      </a:lnTo>
                      <a:lnTo>
                        <a:pt x="43" y="15"/>
                      </a:lnTo>
                      <a:lnTo>
                        <a:pt x="43" y="15"/>
                      </a:lnTo>
                      <a:lnTo>
                        <a:pt x="47" y="12"/>
                      </a:lnTo>
                      <a:lnTo>
                        <a:pt x="51" y="9"/>
                      </a:lnTo>
                      <a:lnTo>
                        <a:pt x="56" y="7"/>
                      </a:lnTo>
                      <a:lnTo>
                        <a:pt x="61" y="5"/>
                      </a:lnTo>
                      <a:lnTo>
                        <a:pt x="61" y="5"/>
                      </a:lnTo>
                      <a:lnTo>
                        <a:pt x="63" y="4"/>
                      </a:lnTo>
                      <a:lnTo>
                        <a:pt x="64" y="4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5" y="8"/>
                      </a:lnTo>
                      <a:lnTo>
                        <a:pt x="63" y="13"/>
                      </a:lnTo>
                      <a:lnTo>
                        <a:pt x="58" y="23"/>
                      </a:lnTo>
                      <a:lnTo>
                        <a:pt x="56" y="28"/>
                      </a:lnTo>
                      <a:lnTo>
                        <a:pt x="55" y="33"/>
                      </a:lnTo>
                      <a:lnTo>
                        <a:pt x="57" y="38"/>
                      </a:lnTo>
                      <a:lnTo>
                        <a:pt x="61" y="43"/>
                      </a:lnTo>
                      <a:lnTo>
                        <a:pt x="61" y="43"/>
                      </a:lnTo>
                      <a:lnTo>
                        <a:pt x="64" y="46"/>
                      </a:lnTo>
                      <a:lnTo>
                        <a:pt x="66" y="50"/>
                      </a:lnTo>
                      <a:lnTo>
                        <a:pt x="66" y="52"/>
                      </a:lnTo>
                      <a:lnTo>
                        <a:pt x="66" y="53"/>
                      </a:lnTo>
                      <a:lnTo>
                        <a:pt x="64" y="54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41" y="49"/>
                      </a:lnTo>
                      <a:lnTo>
                        <a:pt x="41" y="49"/>
                      </a:lnTo>
                      <a:lnTo>
                        <a:pt x="39" y="49"/>
                      </a:lnTo>
                      <a:lnTo>
                        <a:pt x="37" y="50"/>
                      </a:lnTo>
                      <a:lnTo>
                        <a:pt x="33" y="56"/>
                      </a:lnTo>
                      <a:lnTo>
                        <a:pt x="28" y="63"/>
                      </a:lnTo>
                      <a:lnTo>
                        <a:pt x="26" y="65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3" y="66"/>
                      </a:lnTo>
                      <a:lnTo>
                        <a:pt x="22" y="64"/>
                      </a:lnTo>
                      <a:lnTo>
                        <a:pt x="22" y="59"/>
                      </a:lnTo>
                      <a:lnTo>
                        <a:pt x="23" y="46"/>
                      </a:lnTo>
                      <a:lnTo>
                        <a:pt x="23" y="46"/>
                      </a:lnTo>
                      <a:lnTo>
                        <a:pt x="23" y="43"/>
                      </a:lnTo>
                      <a:lnTo>
                        <a:pt x="21" y="41"/>
                      </a:lnTo>
                      <a:lnTo>
                        <a:pt x="18" y="40"/>
                      </a:lnTo>
                      <a:lnTo>
                        <a:pt x="14" y="39"/>
                      </a:lnTo>
                      <a:lnTo>
                        <a:pt x="6" y="38"/>
                      </a:lnTo>
                      <a:lnTo>
                        <a:pt x="3" y="36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4"/>
                      </a:lnTo>
                      <a:lnTo>
                        <a:pt x="0" y="32"/>
                      </a:lnTo>
                      <a:lnTo>
                        <a:pt x="3" y="31"/>
                      </a:lnTo>
                      <a:lnTo>
                        <a:pt x="6" y="29"/>
                      </a:lnTo>
                      <a:lnTo>
                        <a:pt x="9" y="29"/>
                      </a:lnTo>
                      <a:lnTo>
                        <a:pt x="9" y="29"/>
                      </a:lnTo>
                      <a:lnTo>
                        <a:pt x="17" y="25"/>
                      </a:lnTo>
                      <a:lnTo>
                        <a:pt x="19" y="24"/>
                      </a:lnTo>
                      <a:lnTo>
                        <a:pt x="19" y="22"/>
                      </a:lnTo>
                      <a:lnTo>
                        <a:pt x="19" y="19"/>
                      </a:lnTo>
                      <a:lnTo>
                        <a:pt x="18" y="16"/>
                      </a:lnTo>
                      <a:lnTo>
                        <a:pt x="15" y="5"/>
                      </a:lnTo>
                      <a:lnTo>
                        <a:pt x="15" y="5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3" name="Freeform 164"/>
                <p:cNvSpPr/>
                <p:nvPr/>
              </p:nvSpPr>
              <p:spPr bwMode="auto">
                <a:xfrm>
                  <a:off x="9099117" y="2672457"/>
                  <a:ext cx="52387" cy="50800"/>
                </a:xfrm>
                <a:custGeom>
                  <a:avLst/>
                  <a:gdLst>
                    <a:gd name="T0" fmla="*/ 15 w 66"/>
                    <a:gd name="T1" fmla="*/ 3 h 64"/>
                    <a:gd name="T2" fmla="*/ 14 w 66"/>
                    <a:gd name="T3" fmla="*/ 0 h 64"/>
                    <a:gd name="T4" fmla="*/ 17 w 66"/>
                    <a:gd name="T5" fmla="*/ 0 h 64"/>
                    <a:gd name="T6" fmla="*/ 23 w 66"/>
                    <a:gd name="T7" fmla="*/ 3 h 64"/>
                    <a:gd name="T8" fmla="*/ 27 w 66"/>
                    <a:gd name="T9" fmla="*/ 4 h 64"/>
                    <a:gd name="T10" fmla="*/ 35 w 66"/>
                    <a:gd name="T11" fmla="*/ 10 h 64"/>
                    <a:gd name="T12" fmla="*/ 38 w 66"/>
                    <a:gd name="T13" fmla="*/ 17 h 64"/>
                    <a:gd name="T14" fmla="*/ 41 w 66"/>
                    <a:gd name="T15" fmla="*/ 17 h 64"/>
                    <a:gd name="T16" fmla="*/ 44 w 66"/>
                    <a:gd name="T17" fmla="*/ 14 h 64"/>
                    <a:gd name="T18" fmla="*/ 52 w 66"/>
                    <a:gd name="T19" fmla="*/ 8 h 64"/>
                    <a:gd name="T20" fmla="*/ 59 w 66"/>
                    <a:gd name="T21" fmla="*/ 3 h 64"/>
                    <a:gd name="T22" fmla="*/ 61 w 66"/>
                    <a:gd name="T23" fmla="*/ 3 h 64"/>
                    <a:gd name="T24" fmla="*/ 64 w 66"/>
                    <a:gd name="T25" fmla="*/ 2 h 64"/>
                    <a:gd name="T26" fmla="*/ 64 w 66"/>
                    <a:gd name="T27" fmla="*/ 3 h 64"/>
                    <a:gd name="T28" fmla="*/ 64 w 66"/>
                    <a:gd name="T29" fmla="*/ 7 h 64"/>
                    <a:gd name="T30" fmla="*/ 59 w 66"/>
                    <a:gd name="T31" fmla="*/ 21 h 64"/>
                    <a:gd name="T32" fmla="*/ 56 w 66"/>
                    <a:gd name="T33" fmla="*/ 30 h 64"/>
                    <a:gd name="T34" fmla="*/ 61 w 66"/>
                    <a:gd name="T35" fmla="*/ 40 h 64"/>
                    <a:gd name="T36" fmla="*/ 64 w 66"/>
                    <a:gd name="T37" fmla="*/ 45 h 64"/>
                    <a:gd name="T38" fmla="*/ 66 w 66"/>
                    <a:gd name="T39" fmla="*/ 51 h 64"/>
                    <a:gd name="T40" fmla="*/ 64 w 66"/>
                    <a:gd name="T41" fmla="*/ 53 h 64"/>
                    <a:gd name="T42" fmla="*/ 61 w 66"/>
                    <a:gd name="T43" fmla="*/ 53 h 64"/>
                    <a:gd name="T44" fmla="*/ 52 w 66"/>
                    <a:gd name="T45" fmla="*/ 51 h 64"/>
                    <a:gd name="T46" fmla="*/ 41 w 66"/>
                    <a:gd name="T47" fmla="*/ 47 h 64"/>
                    <a:gd name="T48" fmla="*/ 40 w 66"/>
                    <a:gd name="T49" fmla="*/ 47 h 64"/>
                    <a:gd name="T50" fmla="*/ 34 w 66"/>
                    <a:gd name="T51" fmla="*/ 54 h 64"/>
                    <a:gd name="T52" fmla="*/ 27 w 66"/>
                    <a:gd name="T53" fmla="*/ 63 h 64"/>
                    <a:gd name="T54" fmla="*/ 26 w 66"/>
                    <a:gd name="T55" fmla="*/ 64 h 64"/>
                    <a:gd name="T56" fmla="*/ 23 w 66"/>
                    <a:gd name="T57" fmla="*/ 63 h 64"/>
                    <a:gd name="T58" fmla="*/ 23 w 66"/>
                    <a:gd name="T59" fmla="*/ 44 h 64"/>
                    <a:gd name="T60" fmla="*/ 22 w 66"/>
                    <a:gd name="T61" fmla="*/ 40 h 64"/>
                    <a:gd name="T62" fmla="*/ 17 w 66"/>
                    <a:gd name="T63" fmla="*/ 37 h 64"/>
                    <a:gd name="T64" fmla="*/ 6 w 66"/>
                    <a:gd name="T65" fmla="*/ 35 h 64"/>
                    <a:gd name="T66" fmla="*/ 0 w 66"/>
                    <a:gd name="T67" fmla="*/ 32 h 64"/>
                    <a:gd name="T68" fmla="*/ 0 w 66"/>
                    <a:gd name="T69" fmla="*/ 31 h 64"/>
                    <a:gd name="T70" fmla="*/ 2 w 66"/>
                    <a:gd name="T71" fmla="*/ 29 h 64"/>
                    <a:gd name="T72" fmla="*/ 9 w 66"/>
                    <a:gd name="T73" fmla="*/ 26 h 64"/>
                    <a:gd name="T74" fmla="*/ 17 w 66"/>
                    <a:gd name="T75" fmla="*/ 22 h 64"/>
                    <a:gd name="T76" fmla="*/ 19 w 66"/>
                    <a:gd name="T77" fmla="*/ 19 h 64"/>
                    <a:gd name="T78" fmla="*/ 18 w 66"/>
                    <a:gd name="T79" fmla="*/ 13 h 64"/>
                    <a:gd name="T80" fmla="*/ 15 w 66"/>
                    <a:gd name="T81" fmla="*/ 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6" h="64">
                      <a:moveTo>
                        <a:pt x="15" y="3"/>
                      </a:moveTo>
                      <a:lnTo>
                        <a:pt x="15" y="3"/>
                      </a:lnTo>
                      <a:lnTo>
                        <a:pt x="14" y="1"/>
                      </a:lnTo>
                      <a:lnTo>
                        <a:pt x="14" y="0"/>
                      </a:lnTo>
                      <a:lnTo>
                        <a:pt x="15" y="0"/>
                      </a:lnTo>
                      <a:lnTo>
                        <a:pt x="17" y="0"/>
                      </a:lnTo>
                      <a:lnTo>
                        <a:pt x="20" y="1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27" y="4"/>
                      </a:lnTo>
                      <a:lnTo>
                        <a:pt x="30" y="6"/>
                      </a:lnTo>
                      <a:lnTo>
                        <a:pt x="35" y="10"/>
                      </a:lnTo>
                      <a:lnTo>
                        <a:pt x="37" y="14"/>
                      </a:lnTo>
                      <a:lnTo>
                        <a:pt x="38" y="17"/>
                      </a:lnTo>
                      <a:lnTo>
                        <a:pt x="38" y="17"/>
                      </a:lnTo>
                      <a:lnTo>
                        <a:pt x="41" y="17"/>
                      </a:lnTo>
                      <a:lnTo>
                        <a:pt x="42" y="16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2" y="8"/>
                      </a:lnTo>
                      <a:lnTo>
                        <a:pt x="57" y="4"/>
                      </a:lnTo>
                      <a:lnTo>
                        <a:pt x="59" y="3"/>
                      </a:lnTo>
                      <a:lnTo>
                        <a:pt x="61" y="3"/>
                      </a:lnTo>
                      <a:lnTo>
                        <a:pt x="61" y="3"/>
                      </a:lnTo>
                      <a:lnTo>
                        <a:pt x="63" y="3"/>
                      </a:lnTo>
                      <a:lnTo>
                        <a:pt x="64" y="2"/>
                      </a:lnTo>
                      <a:lnTo>
                        <a:pt x="64" y="2"/>
                      </a:lnTo>
                      <a:lnTo>
                        <a:pt x="64" y="3"/>
                      </a:lnTo>
                      <a:lnTo>
                        <a:pt x="64" y="3"/>
                      </a:lnTo>
                      <a:lnTo>
                        <a:pt x="64" y="7"/>
                      </a:lnTo>
                      <a:lnTo>
                        <a:pt x="63" y="12"/>
                      </a:lnTo>
                      <a:lnTo>
                        <a:pt x="59" y="21"/>
                      </a:lnTo>
                      <a:lnTo>
                        <a:pt x="57" y="25"/>
                      </a:lnTo>
                      <a:lnTo>
                        <a:pt x="56" y="30"/>
                      </a:lnTo>
                      <a:lnTo>
                        <a:pt x="58" y="35"/>
                      </a:lnTo>
                      <a:lnTo>
                        <a:pt x="61" y="40"/>
                      </a:lnTo>
                      <a:lnTo>
                        <a:pt x="61" y="40"/>
                      </a:lnTo>
                      <a:lnTo>
                        <a:pt x="64" y="45"/>
                      </a:lnTo>
                      <a:lnTo>
                        <a:pt x="66" y="49"/>
                      </a:lnTo>
                      <a:lnTo>
                        <a:pt x="66" y="51"/>
                      </a:lnTo>
                      <a:lnTo>
                        <a:pt x="65" y="53"/>
                      </a:lnTo>
                      <a:lnTo>
                        <a:pt x="64" y="53"/>
                      </a:lnTo>
                      <a:lnTo>
                        <a:pt x="61" y="53"/>
                      </a:lnTo>
                      <a:lnTo>
                        <a:pt x="61" y="53"/>
                      </a:lnTo>
                      <a:lnTo>
                        <a:pt x="56" y="51"/>
                      </a:lnTo>
                      <a:lnTo>
                        <a:pt x="52" y="51"/>
                      </a:lnTo>
                      <a:lnTo>
                        <a:pt x="48" y="50"/>
                      </a:lnTo>
                      <a:lnTo>
                        <a:pt x="41" y="47"/>
                      </a:lnTo>
                      <a:lnTo>
                        <a:pt x="41" y="47"/>
                      </a:lnTo>
                      <a:lnTo>
                        <a:pt x="40" y="47"/>
                      </a:lnTo>
                      <a:lnTo>
                        <a:pt x="38" y="48"/>
                      </a:lnTo>
                      <a:lnTo>
                        <a:pt x="34" y="54"/>
                      </a:lnTo>
                      <a:lnTo>
                        <a:pt x="29" y="61"/>
                      </a:lnTo>
                      <a:lnTo>
                        <a:pt x="27" y="63"/>
                      </a:lnTo>
                      <a:lnTo>
                        <a:pt x="26" y="64"/>
                      </a:lnTo>
                      <a:lnTo>
                        <a:pt x="26" y="64"/>
                      </a:lnTo>
                      <a:lnTo>
                        <a:pt x="24" y="64"/>
                      </a:lnTo>
                      <a:lnTo>
                        <a:pt x="23" y="63"/>
                      </a:lnTo>
                      <a:lnTo>
                        <a:pt x="22" y="58"/>
                      </a:lnTo>
                      <a:lnTo>
                        <a:pt x="23" y="44"/>
                      </a:lnTo>
                      <a:lnTo>
                        <a:pt x="23" y="44"/>
                      </a:lnTo>
                      <a:lnTo>
                        <a:pt x="22" y="40"/>
                      </a:lnTo>
                      <a:lnTo>
                        <a:pt x="20" y="38"/>
                      </a:lnTo>
                      <a:lnTo>
                        <a:pt x="17" y="37"/>
                      </a:lnTo>
                      <a:lnTo>
                        <a:pt x="14" y="36"/>
                      </a:lnTo>
                      <a:lnTo>
                        <a:pt x="6" y="35"/>
                      </a:lnTo>
                      <a:lnTo>
                        <a:pt x="3" y="33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0" y="31"/>
                      </a:lnTo>
                      <a:lnTo>
                        <a:pt x="0" y="31"/>
                      </a:lnTo>
                      <a:lnTo>
                        <a:pt x="2" y="29"/>
                      </a:lnTo>
                      <a:lnTo>
                        <a:pt x="6" y="27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7" y="22"/>
                      </a:lnTo>
                      <a:lnTo>
                        <a:pt x="18" y="21"/>
                      </a:lnTo>
                      <a:lnTo>
                        <a:pt x="19" y="19"/>
                      </a:lnTo>
                      <a:lnTo>
                        <a:pt x="19" y="16"/>
                      </a:lnTo>
                      <a:lnTo>
                        <a:pt x="18" y="13"/>
                      </a:lnTo>
                      <a:lnTo>
                        <a:pt x="15" y="3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ED45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4" name="Freeform 165"/>
                <p:cNvSpPr/>
                <p:nvPr/>
              </p:nvSpPr>
              <p:spPr bwMode="auto">
                <a:xfrm>
                  <a:off x="9089592" y="2899469"/>
                  <a:ext cx="17462" cy="15875"/>
                </a:xfrm>
                <a:custGeom>
                  <a:avLst/>
                  <a:gdLst>
                    <a:gd name="T0" fmla="*/ 11 w 20"/>
                    <a:gd name="T1" fmla="*/ 0 h 20"/>
                    <a:gd name="T2" fmla="*/ 11 w 20"/>
                    <a:gd name="T3" fmla="*/ 0 h 20"/>
                    <a:gd name="T4" fmla="*/ 7 w 20"/>
                    <a:gd name="T5" fmla="*/ 0 h 20"/>
                    <a:gd name="T6" fmla="*/ 3 w 20"/>
                    <a:gd name="T7" fmla="*/ 2 h 20"/>
                    <a:gd name="T8" fmla="*/ 1 w 20"/>
                    <a:gd name="T9" fmla="*/ 5 h 20"/>
                    <a:gd name="T10" fmla="*/ 0 w 20"/>
                    <a:gd name="T11" fmla="*/ 8 h 20"/>
                    <a:gd name="T12" fmla="*/ 0 w 20"/>
                    <a:gd name="T13" fmla="*/ 8 h 20"/>
                    <a:gd name="T14" fmla="*/ 1 w 20"/>
                    <a:gd name="T15" fmla="*/ 13 h 20"/>
                    <a:gd name="T16" fmla="*/ 3 w 20"/>
                    <a:gd name="T17" fmla="*/ 16 h 20"/>
                    <a:gd name="T18" fmla="*/ 7 w 20"/>
                    <a:gd name="T19" fmla="*/ 19 h 20"/>
                    <a:gd name="T20" fmla="*/ 11 w 20"/>
                    <a:gd name="T21" fmla="*/ 20 h 20"/>
                    <a:gd name="T22" fmla="*/ 11 w 20"/>
                    <a:gd name="T23" fmla="*/ 20 h 20"/>
                    <a:gd name="T24" fmla="*/ 15 w 20"/>
                    <a:gd name="T25" fmla="*/ 19 h 20"/>
                    <a:gd name="T26" fmla="*/ 18 w 20"/>
                    <a:gd name="T27" fmla="*/ 16 h 20"/>
                    <a:gd name="T28" fmla="*/ 19 w 20"/>
                    <a:gd name="T29" fmla="*/ 13 h 20"/>
                    <a:gd name="T30" fmla="*/ 20 w 20"/>
                    <a:gd name="T31" fmla="*/ 8 h 20"/>
                    <a:gd name="T32" fmla="*/ 20 w 20"/>
                    <a:gd name="T33" fmla="*/ 8 h 20"/>
                    <a:gd name="T34" fmla="*/ 19 w 20"/>
                    <a:gd name="T35" fmla="*/ 5 h 20"/>
                    <a:gd name="T36" fmla="*/ 18 w 20"/>
                    <a:gd name="T37" fmla="*/ 2 h 20"/>
                    <a:gd name="T38" fmla="*/ 15 w 20"/>
                    <a:gd name="T39" fmla="*/ 0 h 20"/>
                    <a:gd name="T40" fmla="*/ 11 w 20"/>
                    <a:gd name="T41" fmla="*/ 0 h 20"/>
                    <a:gd name="T42" fmla="*/ 11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3" y="2"/>
                      </a:lnTo>
                      <a:lnTo>
                        <a:pt x="1" y="5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" y="13"/>
                      </a:lnTo>
                      <a:lnTo>
                        <a:pt x="3" y="16"/>
                      </a:lnTo>
                      <a:lnTo>
                        <a:pt x="7" y="19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5" y="19"/>
                      </a:lnTo>
                      <a:lnTo>
                        <a:pt x="18" y="16"/>
                      </a:lnTo>
                      <a:lnTo>
                        <a:pt x="19" y="13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19" y="5"/>
                      </a:lnTo>
                      <a:lnTo>
                        <a:pt x="18" y="2"/>
                      </a:lnTo>
                      <a:lnTo>
                        <a:pt x="15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5" name="Freeform 166"/>
                <p:cNvSpPr/>
                <p:nvPr/>
              </p:nvSpPr>
              <p:spPr bwMode="auto">
                <a:xfrm>
                  <a:off x="9213417" y="2964557"/>
                  <a:ext cx="15875" cy="17462"/>
                </a:xfrm>
                <a:custGeom>
                  <a:avLst/>
                  <a:gdLst>
                    <a:gd name="T0" fmla="*/ 8 w 20"/>
                    <a:gd name="T1" fmla="*/ 0 h 24"/>
                    <a:gd name="T2" fmla="*/ 8 w 20"/>
                    <a:gd name="T3" fmla="*/ 0 h 24"/>
                    <a:gd name="T4" fmla="*/ 6 w 20"/>
                    <a:gd name="T5" fmla="*/ 1 h 24"/>
                    <a:gd name="T6" fmla="*/ 3 w 20"/>
                    <a:gd name="T7" fmla="*/ 3 h 24"/>
                    <a:gd name="T8" fmla="*/ 0 w 20"/>
                    <a:gd name="T9" fmla="*/ 7 h 24"/>
                    <a:gd name="T10" fmla="*/ 0 w 20"/>
                    <a:gd name="T11" fmla="*/ 11 h 24"/>
                    <a:gd name="T12" fmla="*/ 0 w 20"/>
                    <a:gd name="T13" fmla="*/ 11 h 24"/>
                    <a:gd name="T14" fmla="*/ 0 w 20"/>
                    <a:gd name="T15" fmla="*/ 17 h 24"/>
                    <a:gd name="T16" fmla="*/ 3 w 20"/>
                    <a:gd name="T17" fmla="*/ 20 h 24"/>
                    <a:gd name="T18" fmla="*/ 6 w 20"/>
                    <a:gd name="T19" fmla="*/ 23 h 24"/>
                    <a:gd name="T20" fmla="*/ 8 w 20"/>
                    <a:gd name="T21" fmla="*/ 24 h 24"/>
                    <a:gd name="T22" fmla="*/ 8 w 20"/>
                    <a:gd name="T23" fmla="*/ 24 h 24"/>
                    <a:gd name="T24" fmla="*/ 12 w 20"/>
                    <a:gd name="T25" fmla="*/ 23 h 24"/>
                    <a:gd name="T26" fmla="*/ 16 w 20"/>
                    <a:gd name="T27" fmla="*/ 20 h 24"/>
                    <a:gd name="T28" fmla="*/ 19 w 20"/>
                    <a:gd name="T29" fmla="*/ 17 h 24"/>
                    <a:gd name="T30" fmla="*/ 20 w 20"/>
                    <a:gd name="T31" fmla="*/ 11 h 24"/>
                    <a:gd name="T32" fmla="*/ 20 w 20"/>
                    <a:gd name="T33" fmla="*/ 11 h 24"/>
                    <a:gd name="T34" fmla="*/ 19 w 20"/>
                    <a:gd name="T35" fmla="*/ 7 h 24"/>
                    <a:gd name="T36" fmla="*/ 16 w 20"/>
                    <a:gd name="T37" fmla="*/ 3 h 24"/>
                    <a:gd name="T38" fmla="*/ 12 w 20"/>
                    <a:gd name="T39" fmla="*/ 1 h 24"/>
                    <a:gd name="T40" fmla="*/ 8 w 20"/>
                    <a:gd name="T41" fmla="*/ 0 h 24"/>
                    <a:gd name="T42" fmla="*/ 8 w 20"/>
                    <a:gd name="T43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3" y="20"/>
                      </a:lnTo>
                      <a:lnTo>
                        <a:pt x="6" y="23"/>
                      </a:lnTo>
                      <a:lnTo>
                        <a:pt x="8" y="24"/>
                      </a:lnTo>
                      <a:lnTo>
                        <a:pt x="8" y="24"/>
                      </a:lnTo>
                      <a:lnTo>
                        <a:pt x="12" y="23"/>
                      </a:lnTo>
                      <a:lnTo>
                        <a:pt x="16" y="20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6" y="3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6" name="Freeform 167"/>
                <p:cNvSpPr/>
                <p:nvPr/>
              </p:nvSpPr>
              <p:spPr bwMode="auto">
                <a:xfrm>
                  <a:off x="9146742" y="3083619"/>
                  <a:ext cx="17462" cy="20637"/>
                </a:xfrm>
                <a:custGeom>
                  <a:avLst/>
                  <a:gdLst>
                    <a:gd name="T0" fmla="*/ 9 w 20"/>
                    <a:gd name="T1" fmla="*/ 0 h 26"/>
                    <a:gd name="T2" fmla="*/ 9 w 20"/>
                    <a:gd name="T3" fmla="*/ 0 h 26"/>
                    <a:gd name="T4" fmla="*/ 5 w 20"/>
                    <a:gd name="T5" fmla="*/ 1 h 26"/>
                    <a:gd name="T6" fmla="*/ 3 w 20"/>
                    <a:gd name="T7" fmla="*/ 3 h 26"/>
                    <a:gd name="T8" fmla="*/ 1 w 20"/>
                    <a:gd name="T9" fmla="*/ 7 h 26"/>
                    <a:gd name="T10" fmla="*/ 0 w 20"/>
                    <a:gd name="T11" fmla="*/ 11 h 26"/>
                    <a:gd name="T12" fmla="*/ 0 w 20"/>
                    <a:gd name="T13" fmla="*/ 11 h 26"/>
                    <a:gd name="T14" fmla="*/ 1 w 20"/>
                    <a:gd name="T15" fmla="*/ 17 h 26"/>
                    <a:gd name="T16" fmla="*/ 3 w 20"/>
                    <a:gd name="T17" fmla="*/ 22 h 26"/>
                    <a:gd name="T18" fmla="*/ 5 w 20"/>
                    <a:gd name="T19" fmla="*/ 25 h 26"/>
                    <a:gd name="T20" fmla="*/ 9 w 20"/>
                    <a:gd name="T21" fmla="*/ 26 h 26"/>
                    <a:gd name="T22" fmla="*/ 9 w 20"/>
                    <a:gd name="T23" fmla="*/ 26 h 26"/>
                    <a:gd name="T24" fmla="*/ 13 w 20"/>
                    <a:gd name="T25" fmla="*/ 25 h 26"/>
                    <a:gd name="T26" fmla="*/ 17 w 20"/>
                    <a:gd name="T27" fmla="*/ 22 h 26"/>
                    <a:gd name="T28" fmla="*/ 19 w 20"/>
                    <a:gd name="T29" fmla="*/ 17 h 26"/>
                    <a:gd name="T30" fmla="*/ 20 w 20"/>
                    <a:gd name="T31" fmla="*/ 11 h 26"/>
                    <a:gd name="T32" fmla="*/ 20 w 20"/>
                    <a:gd name="T33" fmla="*/ 11 h 26"/>
                    <a:gd name="T34" fmla="*/ 19 w 20"/>
                    <a:gd name="T35" fmla="*/ 7 h 26"/>
                    <a:gd name="T36" fmla="*/ 17 w 20"/>
                    <a:gd name="T37" fmla="*/ 3 h 26"/>
                    <a:gd name="T38" fmla="*/ 13 w 20"/>
                    <a:gd name="T39" fmla="*/ 1 h 26"/>
                    <a:gd name="T40" fmla="*/ 9 w 20"/>
                    <a:gd name="T41" fmla="*/ 0 h 26"/>
                    <a:gd name="T42" fmla="*/ 9 w 20"/>
                    <a:gd name="T4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6">
                      <a:moveTo>
                        <a:pt x="9" y="0"/>
                      </a:moveTo>
                      <a:lnTo>
                        <a:pt x="9" y="0"/>
                      </a:lnTo>
                      <a:lnTo>
                        <a:pt x="5" y="1"/>
                      </a:lnTo>
                      <a:lnTo>
                        <a:pt x="3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7"/>
                      </a:lnTo>
                      <a:lnTo>
                        <a:pt x="3" y="22"/>
                      </a:lnTo>
                      <a:lnTo>
                        <a:pt x="5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3" y="25"/>
                      </a:lnTo>
                      <a:lnTo>
                        <a:pt x="17" y="22"/>
                      </a:lnTo>
                      <a:lnTo>
                        <a:pt x="19" y="17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7" y="3"/>
                      </a:lnTo>
                      <a:lnTo>
                        <a:pt x="13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7" name="Freeform 168"/>
                <p:cNvSpPr/>
                <p:nvPr/>
              </p:nvSpPr>
              <p:spPr bwMode="auto">
                <a:xfrm>
                  <a:off x="9021329" y="3016944"/>
                  <a:ext cx="15875" cy="20637"/>
                </a:xfrm>
                <a:custGeom>
                  <a:avLst/>
                  <a:gdLst>
                    <a:gd name="T0" fmla="*/ 11 w 20"/>
                    <a:gd name="T1" fmla="*/ 0 h 27"/>
                    <a:gd name="T2" fmla="*/ 11 w 20"/>
                    <a:gd name="T3" fmla="*/ 0 h 27"/>
                    <a:gd name="T4" fmla="*/ 7 w 20"/>
                    <a:gd name="T5" fmla="*/ 1 h 27"/>
                    <a:gd name="T6" fmla="*/ 4 w 20"/>
                    <a:gd name="T7" fmla="*/ 3 h 27"/>
                    <a:gd name="T8" fmla="*/ 1 w 20"/>
                    <a:gd name="T9" fmla="*/ 7 h 27"/>
                    <a:gd name="T10" fmla="*/ 0 w 20"/>
                    <a:gd name="T11" fmla="*/ 11 h 27"/>
                    <a:gd name="T12" fmla="*/ 0 w 20"/>
                    <a:gd name="T13" fmla="*/ 11 h 27"/>
                    <a:gd name="T14" fmla="*/ 1 w 20"/>
                    <a:gd name="T15" fmla="*/ 18 h 27"/>
                    <a:gd name="T16" fmla="*/ 4 w 20"/>
                    <a:gd name="T17" fmla="*/ 23 h 27"/>
                    <a:gd name="T18" fmla="*/ 7 w 20"/>
                    <a:gd name="T19" fmla="*/ 25 h 27"/>
                    <a:gd name="T20" fmla="*/ 11 w 20"/>
                    <a:gd name="T21" fmla="*/ 27 h 27"/>
                    <a:gd name="T22" fmla="*/ 11 w 20"/>
                    <a:gd name="T23" fmla="*/ 27 h 27"/>
                    <a:gd name="T24" fmla="*/ 15 w 20"/>
                    <a:gd name="T25" fmla="*/ 25 h 27"/>
                    <a:gd name="T26" fmla="*/ 18 w 20"/>
                    <a:gd name="T27" fmla="*/ 23 h 27"/>
                    <a:gd name="T28" fmla="*/ 19 w 20"/>
                    <a:gd name="T29" fmla="*/ 18 h 27"/>
                    <a:gd name="T30" fmla="*/ 20 w 20"/>
                    <a:gd name="T31" fmla="*/ 11 h 27"/>
                    <a:gd name="T32" fmla="*/ 20 w 20"/>
                    <a:gd name="T33" fmla="*/ 11 h 27"/>
                    <a:gd name="T34" fmla="*/ 19 w 20"/>
                    <a:gd name="T35" fmla="*/ 7 h 27"/>
                    <a:gd name="T36" fmla="*/ 18 w 20"/>
                    <a:gd name="T37" fmla="*/ 3 h 27"/>
                    <a:gd name="T38" fmla="*/ 15 w 20"/>
                    <a:gd name="T39" fmla="*/ 1 h 27"/>
                    <a:gd name="T40" fmla="*/ 11 w 20"/>
                    <a:gd name="T41" fmla="*/ 0 h 27"/>
                    <a:gd name="T42" fmla="*/ 11 w 20"/>
                    <a:gd name="T43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7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7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1" y="18"/>
                      </a:lnTo>
                      <a:lnTo>
                        <a:pt x="4" y="23"/>
                      </a:lnTo>
                      <a:lnTo>
                        <a:pt x="7" y="25"/>
                      </a:lnTo>
                      <a:lnTo>
                        <a:pt x="11" y="27"/>
                      </a:lnTo>
                      <a:lnTo>
                        <a:pt x="11" y="27"/>
                      </a:lnTo>
                      <a:lnTo>
                        <a:pt x="15" y="25"/>
                      </a:lnTo>
                      <a:lnTo>
                        <a:pt x="18" y="23"/>
                      </a:lnTo>
                      <a:lnTo>
                        <a:pt x="19" y="18"/>
                      </a:lnTo>
                      <a:lnTo>
                        <a:pt x="20" y="11"/>
                      </a:lnTo>
                      <a:lnTo>
                        <a:pt x="20" y="11"/>
                      </a:lnTo>
                      <a:lnTo>
                        <a:pt x="19" y="7"/>
                      </a:lnTo>
                      <a:lnTo>
                        <a:pt x="18" y="3"/>
                      </a:lnTo>
                      <a:lnTo>
                        <a:pt x="15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8" name="Freeform 169"/>
                <p:cNvSpPr/>
                <p:nvPr/>
              </p:nvSpPr>
              <p:spPr bwMode="auto">
                <a:xfrm>
                  <a:off x="9076892" y="2758182"/>
                  <a:ext cx="15875" cy="15875"/>
                </a:xfrm>
                <a:custGeom>
                  <a:avLst/>
                  <a:gdLst>
                    <a:gd name="T0" fmla="*/ 8 w 20"/>
                    <a:gd name="T1" fmla="*/ 0 h 21"/>
                    <a:gd name="T2" fmla="*/ 8 w 20"/>
                    <a:gd name="T3" fmla="*/ 0 h 21"/>
                    <a:gd name="T4" fmla="*/ 6 w 20"/>
                    <a:gd name="T5" fmla="*/ 1 h 21"/>
                    <a:gd name="T6" fmla="*/ 3 w 20"/>
                    <a:gd name="T7" fmla="*/ 2 h 21"/>
                    <a:gd name="T8" fmla="*/ 1 w 20"/>
                    <a:gd name="T9" fmla="*/ 6 h 21"/>
                    <a:gd name="T10" fmla="*/ 0 w 20"/>
                    <a:gd name="T11" fmla="*/ 10 h 21"/>
                    <a:gd name="T12" fmla="*/ 0 w 20"/>
                    <a:gd name="T13" fmla="*/ 10 h 21"/>
                    <a:gd name="T14" fmla="*/ 1 w 20"/>
                    <a:gd name="T15" fmla="*/ 14 h 21"/>
                    <a:gd name="T16" fmla="*/ 3 w 20"/>
                    <a:gd name="T17" fmla="*/ 18 h 21"/>
                    <a:gd name="T18" fmla="*/ 6 w 20"/>
                    <a:gd name="T19" fmla="*/ 20 h 21"/>
                    <a:gd name="T20" fmla="*/ 8 w 20"/>
                    <a:gd name="T21" fmla="*/ 21 h 21"/>
                    <a:gd name="T22" fmla="*/ 8 w 20"/>
                    <a:gd name="T23" fmla="*/ 21 h 21"/>
                    <a:gd name="T24" fmla="*/ 12 w 20"/>
                    <a:gd name="T25" fmla="*/ 20 h 21"/>
                    <a:gd name="T26" fmla="*/ 16 w 20"/>
                    <a:gd name="T27" fmla="*/ 18 h 21"/>
                    <a:gd name="T28" fmla="*/ 19 w 20"/>
                    <a:gd name="T29" fmla="*/ 14 h 21"/>
                    <a:gd name="T30" fmla="*/ 20 w 20"/>
                    <a:gd name="T31" fmla="*/ 10 h 21"/>
                    <a:gd name="T32" fmla="*/ 20 w 20"/>
                    <a:gd name="T33" fmla="*/ 10 h 21"/>
                    <a:gd name="T34" fmla="*/ 19 w 20"/>
                    <a:gd name="T35" fmla="*/ 6 h 21"/>
                    <a:gd name="T36" fmla="*/ 16 w 20"/>
                    <a:gd name="T37" fmla="*/ 2 h 21"/>
                    <a:gd name="T38" fmla="*/ 12 w 20"/>
                    <a:gd name="T39" fmla="*/ 1 h 21"/>
                    <a:gd name="T40" fmla="*/ 8 w 20"/>
                    <a:gd name="T41" fmla="*/ 0 h 21"/>
                    <a:gd name="T42" fmla="*/ 8 w 20"/>
                    <a:gd name="T4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1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3" y="2"/>
                      </a:lnTo>
                      <a:lnTo>
                        <a:pt x="1" y="6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14"/>
                      </a:lnTo>
                      <a:lnTo>
                        <a:pt x="3" y="18"/>
                      </a:lnTo>
                      <a:lnTo>
                        <a:pt x="6" y="20"/>
                      </a:lnTo>
                      <a:lnTo>
                        <a:pt x="8" y="21"/>
                      </a:lnTo>
                      <a:lnTo>
                        <a:pt x="8" y="21"/>
                      </a:lnTo>
                      <a:lnTo>
                        <a:pt x="12" y="20"/>
                      </a:lnTo>
                      <a:lnTo>
                        <a:pt x="16" y="18"/>
                      </a:lnTo>
                      <a:lnTo>
                        <a:pt x="19" y="14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19" y="6"/>
                      </a:lnTo>
                      <a:lnTo>
                        <a:pt x="16" y="2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9" name="Freeform 170"/>
                <p:cNvSpPr/>
                <p:nvPr/>
              </p:nvSpPr>
              <p:spPr bwMode="auto">
                <a:xfrm>
                  <a:off x="9191192" y="2823269"/>
                  <a:ext cx="17462" cy="15875"/>
                </a:xfrm>
                <a:custGeom>
                  <a:avLst/>
                  <a:gdLst>
                    <a:gd name="T0" fmla="*/ 8 w 20"/>
                    <a:gd name="T1" fmla="*/ 0 h 20"/>
                    <a:gd name="T2" fmla="*/ 8 w 20"/>
                    <a:gd name="T3" fmla="*/ 0 h 20"/>
                    <a:gd name="T4" fmla="*/ 5 w 20"/>
                    <a:gd name="T5" fmla="*/ 1 h 20"/>
                    <a:gd name="T6" fmla="*/ 2 w 20"/>
                    <a:gd name="T7" fmla="*/ 2 h 20"/>
                    <a:gd name="T8" fmla="*/ 0 w 20"/>
                    <a:gd name="T9" fmla="*/ 5 h 20"/>
                    <a:gd name="T10" fmla="*/ 0 w 20"/>
                    <a:gd name="T11" fmla="*/ 9 h 20"/>
                    <a:gd name="T12" fmla="*/ 0 w 20"/>
                    <a:gd name="T13" fmla="*/ 9 h 20"/>
                    <a:gd name="T14" fmla="*/ 0 w 20"/>
                    <a:gd name="T15" fmla="*/ 13 h 20"/>
                    <a:gd name="T16" fmla="*/ 2 w 20"/>
                    <a:gd name="T17" fmla="*/ 17 h 20"/>
                    <a:gd name="T18" fmla="*/ 5 w 20"/>
                    <a:gd name="T19" fmla="*/ 19 h 20"/>
                    <a:gd name="T20" fmla="*/ 8 w 20"/>
                    <a:gd name="T21" fmla="*/ 20 h 20"/>
                    <a:gd name="T22" fmla="*/ 8 w 20"/>
                    <a:gd name="T23" fmla="*/ 20 h 20"/>
                    <a:gd name="T24" fmla="*/ 13 w 20"/>
                    <a:gd name="T25" fmla="*/ 19 h 20"/>
                    <a:gd name="T26" fmla="*/ 16 w 20"/>
                    <a:gd name="T27" fmla="*/ 17 h 20"/>
                    <a:gd name="T28" fmla="*/ 19 w 20"/>
                    <a:gd name="T29" fmla="*/ 13 h 20"/>
                    <a:gd name="T30" fmla="*/ 20 w 20"/>
                    <a:gd name="T31" fmla="*/ 9 h 20"/>
                    <a:gd name="T32" fmla="*/ 20 w 20"/>
                    <a:gd name="T33" fmla="*/ 9 h 20"/>
                    <a:gd name="T34" fmla="*/ 19 w 20"/>
                    <a:gd name="T35" fmla="*/ 5 h 20"/>
                    <a:gd name="T36" fmla="*/ 16 w 20"/>
                    <a:gd name="T37" fmla="*/ 2 h 20"/>
                    <a:gd name="T38" fmla="*/ 13 w 20"/>
                    <a:gd name="T39" fmla="*/ 1 h 20"/>
                    <a:gd name="T40" fmla="*/ 8 w 20"/>
                    <a:gd name="T41" fmla="*/ 0 h 20"/>
                    <a:gd name="T42" fmla="*/ 8 w 20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" h="2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5" y="1"/>
                      </a:lnTo>
                      <a:lnTo>
                        <a:pt x="2" y="2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3"/>
                      </a:lnTo>
                      <a:lnTo>
                        <a:pt x="2" y="17"/>
                      </a:lnTo>
                      <a:lnTo>
                        <a:pt x="5" y="19"/>
                      </a:lnTo>
                      <a:lnTo>
                        <a:pt x="8" y="20"/>
                      </a:lnTo>
                      <a:lnTo>
                        <a:pt x="8" y="20"/>
                      </a:lnTo>
                      <a:lnTo>
                        <a:pt x="13" y="19"/>
                      </a:lnTo>
                      <a:lnTo>
                        <a:pt x="16" y="17"/>
                      </a:lnTo>
                      <a:lnTo>
                        <a:pt x="19" y="13"/>
                      </a:lnTo>
                      <a:lnTo>
                        <a:pt x="20" y="9"/>
                      </a:lnTo>
                      <a:lnTo>
                        <a:pt x="20" y="9"/>
                      </a:lnTo>
                      <a:lnTo>
                        <a:pt x="19" y="5"/>
                      </a:lnTo>
                      <a:lnTo>
                        <a:pt x="16" y="2"/>
                      </a:lnTo>
                      <a:lnTo>
                        <a:pt x="13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60" name="Freeform 171"/>
                <p:cNvSpPr/>
                <p:nvPr/>
              </p:nvSpPr>
              <p:spPr bwMode="auto">
                <a:xfrm>
                  <a:off x="9124517" y="2635944"/>
                  <a:ext cx="15875" cy="15875"/>
                </a:xfrm>
                <a:custGeom>
                  <a:avLst/>
                  <a:gdLst>
                    <a:gd name="T0" fmla="*/ 12 w 21"/>
                    <a:gd name="T1" fmla="*/ 0 h 20"/>
                    <a:gd name="T2" fmla="*/ 12 w 21"/>
                    <a:gd name="T3" fmla="*/ 0 h 20"/>
                    <a:gd name="T4" fmla="*/ 8 w 21"/>
                    <a:gd name="T5" fmla="*/ 1 h 20"/>
                    <a:gd name="T6" fmla="*/ 4 w 21"/>
                    <a:gd name="T7" fmla="*/ 2 h 20"/>
                    <a:gd name="T8" fmla="*/ 2 w 21"/>
                    <a:gd name="T9" fmla="*/ 5 h 20"/>
                    <a:gd name="T10" fmla="*/ 0 w 21"/>
                    <a:gd name="T11" fmla="*/ 9 h 20"/>
                    <a:gd name="T12" fmla="*/ 0 w 21"/>
                    <a:gd name="T13" fmla="*/ 9 h 20"/>
                    <a:gd name="T14" fmla="*/ 2 w 21"/>
                    <a:gd name="T15" fmla="*/ 13 h 20"/>
                    <a:gd name="T16" fmla="*/ 4 w 21"/>
                    <a:gd name="T17" fmla="*/ 17 h 20"/>
                    <a:gd name="T18" fmla="*/ 8 w 21"/>
                    <a:gd name="T19" fmla="*/ 19 h 20"/>
                    <a:gd name="T20" fmla="*/ 12 w 21"/>
                    <a:gd name="T21" fmla="*/ 20 h 20"/>
                    <a:gd name="T22" fmla="*/ 12 w 21"/>
                    <a:gd name="T23" fmla="*/ 20 h 20"/>
                    <a:gd name="T24" fmla="*/ 15 w 21"/>
                    <a:gd name="T25" fmla="*/ 19 h 20"/>
                    <a:gd name="T26" fmla="*/ 18 w 21"/>
                    <a:gd name="T27" fmla="*/ 17 h 20"/>
                    <a:gd name="T28" fmla="*/ 20 w 21"/>
                    <a:gd name="T29" fmla="*/ 13 h 20"/>
                    <a:gd name="T30" fmla="*/ 21 w 21"/>
                    <a:gd name="T31" fmla="*/ 9 h 20"/>
                    <a:gd name="T32" fmla="*/ 21 w 21"/>
                    <a:gd name="T33" fmla="*/ 9 h 20"/>
                    <a:gd name="T34" fmla="*/ 20 w 21"/>
                    <a:gd name="T35" fmla="*/ 5 h 20"/>
                    <a:gd name="T36" fmla="*/ 18 w 21"/>
                    <a:gd name="T37" fmla="*/ 2 h 20"/>
                    <a:gd name="T38" fmla="*/ 15 w 21"/>
                    <a:gd name="T39" fmla="*/ 1 h 20"/>
                    <a:gd name="T40" fmla="*/ 12 w 21"/>
                    <a:gd name="T41" fmla="*/ 0 h 20"/>
                    <a:gd name="T42" fmla="*/ 12 w 21"/>
                    <a:gd name="T4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1" h="20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8" y="1"/>
                      </a:lnTo>
                      <a:lnTo>
                        <a:pt x="4" y="2"/>
                      </a:lnTo>
                      <a:lnTo>
                        <a:pt x="2" y="5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2" y="13"/>
                      </a:lnTo>
                      <a:lnTo>
                        <a:pt x="4" y="17"/>
                      </a:lnTo>
                      <a:lnTo>
                        <a:pt x="8" y="19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5" y="19"/>
                      </a:lnTo>
                      <a:lnTo>
                        <a:pt x="18" y="17"/>
                      </a:lnTo>
                      <a:lnTo>
                        <a:pt x="20" y="13"/>
                      </a:lnTo>
                      <a:lnTo>
                        <a:pt x="21" y="9"/>
                      </a:lnTo>
                      <a:lnTo>
                        <a:pt x="21" y="9"/>
                      </a:lnTo>
                      <a:lnTo>
                        <a:pt x="20" y="5"/>
                      </a:lnTo>
                      <a:lnTo>
                        <a:pt x="18" y="2"/>
                      </a:lnTo>
                      <a:lnTo>
                        <a:pt x="15" y="1"/>
                      </a:lnTo>
                      <a:lnTo>
                        <a:pt x="12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ECF6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</p:grpSp>
        </p:grpSp>
        <p:sp>
          <p:nvSpPr>
            <p:cNvPr id="193" name="Rectangle 193"/>
            <p:cNvSpPr>
              <a:spLocks noChangeArrowheads="1"/>
            </p:cNvSpPr>
            <p:nvPr/>
          </p:nvSpPr>
          <p:spPr bwMode="auto">
            <a:xfrm>
              <a:off x="0" y="3083619"/>
              <a:ext cx="9150350" cy="60325"/>
            </a:xfrm>
            <a:prstGeom prst="rect">
              <a:avLst/>
            </a:prstGeom>
            <a:solidFill>
              <a:srgbClr val="FD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/>
            </a:p>
          </p:txBody>
        </p:sp>
        <p:grpSp>
          <p:nvGrpSpPr>
            <p:cNvPr id="364" name="组合 363"/>
            <p:cNvGrpSpPr/>
            <p:nvPr/>
          </p:nvGrpSpPr>
          <p:grpSpPr>
            <a:xfrm>
              <a:off x="0" y="3132832"/>
              <a:ext cx="9150350" cy="242887"/>
              <a:chOff x="31750" y="3132832"/>
              <a:chExt cx="9118600" cy="242887"/>
            </a:xfrm>
          </p:grpSpPr>
          <p:grpSp>
            <p:nvGrpSpPr>
              <p:cNvPr id="194" name="组合 193"/>
              <p:cNvGrpSpPr/>
              <p:nvPr/>
            </p:nvGrpSpPr>
            <p:grpSpPr>
              <a:xfrm>
                <a:off x="31750" y="3132832"/>
                <a:ext cx="3892550" cy="242887"/>
                <a:chOff x="31750" y="3132832"/>
                <a:chExt cx="3892550" cy="242887"/>
              </a:xfrm>
            </p:grpSpPr>
            <p:sp>
              <p:nvSpPr>
                <p:cNvPr id="51" name="Freeform 51"/>
                <p:cNvSpPr/>
                <p:nvPr/>
              </p:nvSpPr>
              <p:spPr bwMode="auto">
                <a:xfrm>
                  <a:off x="995363" y="3132832"/>
                  <a:ext cx="50800" cy="242887"/>
                </a:xfrm>
                <a:custGeom>
                  <a:avLst/>
                  <a:gdLst>
                    <a:gd name="T0" fmla="*/ 1 w 65"/>
                    <a:gd name="T1" fmla="*/ 306 h 306"/>
                    <a:gd name="T2" fmla="*/ 1 w 65"/>
                    <a:gd name="T3" fmla="*/ 291 h 306"/>
                    <a:gd name="T4" fmla="*/ 1 w 65"/>
                    <a:gd name="T5" fmla="*/ 291 h 306"/>
                    <a:gd name="T6" fmla="*/ 0 w 65"/>
                    <a:gd name="T7" fmla="*/ 150 h 306"/>
                    <a:gd name="T8" fmla="*/ 0 w 65"/>
                    <a:gd name="T9" fmla="*/ 75 h 306"/>
                    <a:gd name="T10" fmla="*/ 1 w 65"/>
                    <a:gd name="T11" fmla="*/ 0 h 306"/>
                    <a:gd name="T12" fmla="*/ 65 w 65"/>
                    <a:gd name="T13" fmla="*/ 0 h 306"/>
                    <a:gd name="T14" fmla="*/ 65 w 65"/>
                    <a:gd name="T15" fmla="*/ 306 h 306"/>
                    <a:gd name="T16" fmla="*/ 1 w 65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306">
                      <a:moveTo>
                        <a:pt x="1" y="306"/>
                      </a:moveTo>
                      <a:lnTo>
                        <a:pt x="1" y="291"/>
                      </a:lnTo>
                      <a:lnTo>
                        <a:pt x="1" y="291"/>
                      </a:lnTo>
                      <a:lnTo>
                        <a:pt x="0" y="150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65" y="0"/>
                      </a:lnTo>
                      <a:lnTo>
                        <a:pt x="65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2" name="Freeform 52"/>
                <p:cNvSpPr/>
                <p:nvPr/>
              </p:nvSpPr>
              <p:spPr bwMode="auto">
                <a:xfrm>
                  <a:off x="939800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3 w 82"/>
                    <a:gd name="T5" fmla="*/ 301 h 306"/>
                    <a:gd name="T6" fmla="*/ 2 w 82"/>
                    <a:gd name="T7" fmla="*/ 295 h 306"/>
                    <a:gd name="T8" fmla="*/ 2 w 82"/>
                    <a:gd name="T9" fmla="*/ 290 h 306"/>
                    <a:gd name="T10" fmla="*/ 1 w 82"/>
                    <a:gd name="T11" fmla="*/ 284 h 306"/>
                    <a:gd name="T12" fmla="*/ 1 w 82"/>
                    <a:gd name="T13" fmla="*/ 284 h 306"/>
                    <a:gd name="T14" fmla="*/ 0 w 82"/>
                    <a:gd name="T15" fmla="*/ 146 h 306"/>
                    <a:gd name="T16" fmla="*/ 0 w 82"/>
                    <a:gd name="T17" fmla="*/ 73 h 306"/>
                    <a:gd name="T18" fmla="*/ 1 w 82"/>
                    <a:gd name="T19" fmla="*/ 0 h 306"/>
                    <a:gd name="T20" fmla="*/ 82 w 82"/>
                    <a:gd name="T21" fmla="*/ 0 h 306"/>
                    <a:gd name="T22" fmla="*/ 82 w 82"/>
                    <a:gd name="T23" fmla="*/ 0 h 306"/>
                    <a:gd name="T24" fmla="*/ 82 w 82"/>
                    <a:gd name="T25" fmla="*/ 155 h 306"/>
                    <a:gd name="T26" fmla="*/ 82 w 82"/>
                    <a:gd name="T27" fmla="*/ 155 h 306"/>
                    <a:gd name="T28" fmla="*/ 82 w 82"/>
                    <a:gd name="T29" fmla="*/ 284 h 306"/>
                    <a:gd name="T30" fmla="*/ 82 w 82"/>
                    <a:gd name="T31" fmla="*/ 284 h 306"/>
                    <a:gd name="T32" fmla="*/ 82 w 82"/>
                    <a:gd name="T33" fmla="*/ 306 h 306"/>
                    <a:gd name="T34" fmla="*/ 4 w 82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3" y="301"/>
                      </a:lnTo>
                      <a:lnTo>
                        <a:pt x="2" y="295"/>
                      </a:lnTo>
                      <a:lnTo>
                        <a:pt x="2" y="290"/>
                      </a:lnTo>
                      <a:lnTo>
                        <a:pt x="1" y="284"/>
                      </a:lnTo>
                      <a:lnTo>
                        <a:pt x="1" y="284"/>
                      </a:lnTo>
                      <a:lnTo>
                        <a:pt x="0" y="146"/>
                      </a:lnTo>
                      <a:lnTo>
                        <a:pt x="0" y="73"/>
                      </a:lnTo>
                      <a:lnTo>
                        <a:pt x="1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55"/>
                      </a:lnTo>
                      <a:lnTo>
                        <a:pt x="82" y="155"/>
                      </a:lnTo>
                      <a:lnTo>
                        <a:pt x="82" y="284"/>
                      </a:lnTo>
                      <a:lnTo>
                        <a:pt x="82" y="284"/>
                      </a:lnTo>
                      <a:lnTo>
                        <a:pt x="82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3" name="Freeform 53"/>
                <p:cNvSpPr/>
                <p:nvPr/>
              </p:nvSpPr>
              <p:spPr bwMode="auto">
                <a:xfrm>
                  <a:off x="828675" y="3132832"/>
                  <a:ext cx="66675" cy="242887"/>
                </a:xfrm>
                <a:custGeom>
                  <a:avLst/>
                  <a:gdLst>
                    <a:gd name="T0" fmla="*/ 2 w 83"/>
                    <a:gd name="T1" fmla="*/ 306 h 306"/>
                    <a:gd name="T2" fmla="*/ 2 w 83"/>
                    <a:gd name="T3" fmla="*/ 296 h 306"/>
                    <a:gd name="T4" fmla="*/ 2 w 83"/>
                    <a:gd name="T5" fmla="*/ 296 h 306"/>
                    <a:gd name="T6" fmla="*/ 2 w 83"/>
                    <a:gd name="T7" fmla="*/ 227 h 306"/>
                    <a:gd name="T8" fmla="*/ 1 w 83"/>
                    <a:gd name="T9" fmla="*/ 152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0 w 83"/>
                    <a:gd name="T15" fmla="*/ 0 h 306"/>
                    <a:gd name="T16" fmla="*/ 80 w 83"/>
                    <a:gd name="T17" fmla="*/ 0 h 306"/>
                    <a:gd name="T18" fmla="*/ 82 w 83"/>
                    <a:gd name="T19" fmla="*/ 42 h 306"/>
                    <a:gd name="T20" fmla="*/ 83 w 83"/>
                    <a:gd name="T21" fmla="*/ 84 h 306"/>
                    <a:gd name="T22" fmla="*/ 83 w 83"/>
                    <a:gd name="T23" fmla="*/ 166 h 306"/>
                    <a:gd name="T24" fmla="*/ 83 w 83"/>
                    <a:gd name="T25" fmla="*/ 166 h 306"/>
                    <a:gd name="T26" fmla="*/ 82 w 83"/>
                    <a:gd name="T27" fmla="*/ 232 h 306"/>
                    <a:gd name="T28" fmla="*/ 82 w 83"/>
                    <a:gd name="T29" fmla="*/ 264 h 306"/>
                    <a:gd name="T30" fmla="*/ 83 w 83"/>
                    <a:gd name="T31" fmla="*/ 296 h 306"/>
                    <a:gd name="T32" fmla="*/ 83 w 83"/>
                    <a:gd name="T33" fmla="*/ 296 h 306"/>
                    <a:gd name="T34" fmla="*/ 83 w 83"/>
                    <a:gd name="T35" fmla="*/ 306 h 306"/>
                    <a:gd name="T36" fmla="*/ 2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2" y="306"/>
                      </a:moveTo>
                      <a:lnTo>
                        <a:pt x="2" y="296"/>
                      </a:lnTo>
                      <a:lnTo>
                        <a:pt x="2" y="296"/>
                      </a:lnTo>
                      <a:lnTo>
                        <a:pt x="2" y="227"/>
                      </a:lnTo>
                      <a:lnTo>
                        <a:pt x="1" y="152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3" y="84"/>
                      </a:lnTo>
                      <a:lnTo>
                        <a:pt x="83" y="166"/>
                      </a:lnTo>
                      <a:lnTo>
                        <a:pt x="83" y="166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2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4" name="Freeform 54"/>
                <p:cNvSpPr/>
                <p:nvPr/>
              </p:nvSpPr>
              <p:spPr bwMode="auto">
                <a:xfrm>
                  <a:off x="715963" y="3132832"/>
                  <a:ext cx="65087" cy="242887"/>
                </a:xfrm>
                <a:custGeom>
                  <a:avLst/>
                  <a:gdLst>
                    <a:gd name="T0" fmla="*/ 1 w 83"/>
                    <a:gd name="T1" fmla="*/ 306 h 306"/>
                    <a:gd name="T2" fmla="*/ 1 w 83"/>
                    <a:gd name="T3" fmla="*/ 295 h 306"/>
                    <a:gd name="T4" fmla="*/ 1 w 83"/>
                    <a:gd name="T5" fmla="*/ 295 h 306"/>
                    <a:gd name="T6" fmla="*/ 0 w 83"/>
                    <a:gd name="T7" fmla="*/ 151 h 306"/>
                    <a:gd name="T8" fmla="*/ 0 w 83"/>
                    <a:gd name="T9" fmla="*/ 75 h 306"/>
                    <a:gd name="T10" fmla="*/ 1 w 83"/>
                    <a:gd name="T11" fmla="*/ 0 h 306"/>
                    <a:gd name="T12" fmla="*/ 80 w 83"/>
                    <a:gd name="T13" fmla="*/ 0 h 306"/>
                    <a:gd name="T14" fmla="*/ 80 w 83"/>
                    <a:gd name="T15" fmla="*/ 0 h 306"/>
                    <a:gd name="T16" fmla="*/ 82 w 83"/>
                    <a:gd name="T17" fmla="*/ 42 h 306"/>
                    <a:gd name="T18" fmla="*/ 82 w 83"/>
                    <a:gd name="T19" fmla="*/ 84 h 306"/>
                    <a:gd name="T20" fmla="*/ 83 w 83"/>
                    <a:gd name="T21" fmla="*/ 165 h 306"/>
                    <a:gd name="T22" fmla="*/ 83 w 83"/>
                    <a:gd name="T23" fmla="*/ 165 h 306"/>
                    <a:gd name="T24" fmla="*/ 82 w 83"/>
                    <a:gd name="T25" fmla="*/ 232 h 306"/>
                    <a:gd name="T26" fmla="*/ 82 w 83"/>
                    <a:gd name="T27" fmla="*/ 264 h 306"/>
                    <a:gd name="T28" fmla="*/ 83 w 83"/>
                    <a:gd name="T29" fmla="*/ 296 h 306"/>
                    <a:gd name="T30" fmla="*/ 83 w 83"/>
                    <a:gd name="T31" fmla="*/ 296 h 306"/>
                    <a:gd name="T32" fmla="*/ 83 w 83"/>
                    <a:gd name="T33" fmla="*/ 306 h 306"/>
                    <a:gd name="T34" fmla="*/ 1 w 83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3" h="306">
                      <a:moveTo>
                        <a:pt x="1" y="306"/>
                      </a:moveTo>
                      <a:lnTo>
                        <a:pt x="1" y="295"/>
                      </a:lnTo>
                      <a:lnTo>
                        <a:pt x="1" y="295"/>
                      </a:lnTo>
                      <a:lnTo>
                        <a:pt x="0" y="151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2" y="84"/>
                      </a:lnTo>
                      <a:lnTo>
                        <a:pt x="83" y="165"/>
                      </a:lnTo>
                      <a:lnTo>
                        <a:pt x="83" y="165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5" name="Freeform 55"/>
                <p:cNvSpPr/>
                <p:nvPr/>
              </p:nvSpPr>
              <p:spPr bwMode="auto">
                <a:xfrm>
                  <a:off x="8858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0 w 78"/>
                    <a:gd name="T5" fmla="*/ 234 h 306"/>
                    <a:gd name="T6" fmla="*/ 1 w 78"/>
                    <a:gd name="T7" fmla="*/ 153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6 w 78"/>
                    <a:gd name="T15" fmla="*/ 104 h 306"/>
                    <a:gd name="T16" fmla="*/ 77 w 78"/>
                    <a:gd name="T17" fmla="*/ 187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4"/>
                      </a:lnTo>
                      <a:lnTo>
                        <a:pt x="1" y="153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6" y="104"/>
                      </a:lnTo>
                      <a:lnTo>
                        <a:pt x="77" y="187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6" name="Freeform 56"/>
                <p:cNvSpPr/>
                <p:nvPr/>
              </p:nvSpPr>
              <p:spPr bwMode="auto">
                <a:xfrm>
                  <a:off x="7715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233 h 306"/>
                    <a:gd name="T6" fmla="*/ 2 w 78"/>
                    <a:gd name="T7" fmla="*/ 151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8 w 78"/>
                    <a:gd name="T15" fmla="*/ 306 h 306"/>
                    <a:gd name="T16" fmla="*/ 0 w 78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3"/>
                      </a:lnTo>
                      <a:lnTo>
                        <a:pt x="2" y="151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7" name="Freeform 57"/>
                <p:cNvSpPr/>
                <p:nvPr/>
              </p:nvSpPr>
              <p:spPr bwMode="auto">
                <a:xfrm>
                  <a:off x="695325" y="3132832"/>
                  <a:ext cx="28575" cy="242887"/>
                </a:xfrm>
                <a:custGeom>
                  <a:avLst/>
                  <a:gdLst>
                    <a:gd name="T0" fmla="*/ 33 w 36"/>
                    <a:gd name="T1" fmla="*/ 0 h 306"/>
                    <a:gd name="T2" fmla="*/ 33 w 36"/>
                    <a:gd name="T3" fmla="*/ 0 h 306"/>
                    <a:gd name="T4" fmla="*/ 33 w 36"/>
                    <a:gd name="T5" fmla="*/ 189 h 306"/>
                    <a:gd name="T6" fmla="*/ 34 w 36"/>
                    <a:gd name="T7" fmla="*/ 255 h 306"/>
                    <a:gd name="T8" fmla="*/ 36 w 36"/>
                    <a:gd name="T9" fmla="*/ 306 h 306"/>
                    <a:gd name="T10" fmla="*/ 0 w 36"/>
                    <a:gd name="T11" fmla="*/ 306 h 306"/>
                    <a:gd name="T12" fmla="*/ 3 w 36"/>
                    <a:gd name="T13" fmla="*/ 0 h 306"/>
                    <a:gd name="T14" fmla="*/ 33 w 36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06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3" y="189"/>
                      </a:lnTo>
                      <a:lnTo>
                        <a:pt x="34" y="255"/>
                      </a:lnTo>
                      <a:lnTo>
                        <a:pt x="36" y="306"/>
                      </a:lnTo>
                      <a:lnTo>
                        <a:pt x="0" y="306"/>
                      </a:lnTo>
                      <a:lnTo>
                        <a:pt x="3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8" name="Freeform 58"/>
                <p:cNvSpPr/>
                <p:nvPr/>
              </p:nvSpPr>
              <p:spPr bwMode="auto">
                <a:xfrm>
                  <a:off x="1087438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3 w 79"/>
                    <a:gd name="T5" fmla="*/ 161 h 306"/>
                    <a:gd name="T6" fmla="*/ 4 w 79"/>
                    <a:gd name="T7" fmla="*/ 78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10 h 306"/>
                    <a:gd name="T16" fmla="*/ 78 w 79"/>
                    <a:gd name="T17" fmla="*/ 195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3" y="161"/>
                      </a:lnTo>
                      <a:lnTo>
                        <a:pt x="4" y="78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10"/>
                      </a:lnTo>
                      <a:lnTo>
                        <a:pt x="78" y="195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59" name="Freeform 59"/>
                <p:cNvSpPr/>
                <p:nvPr/>
              </p:nvSpPr>
              <p:spPr bwMode="auto">
                <a:xfrm>
                  <a:off x="1357313" y="3132832"/>
                  <a:ext cx="30162" cy="242887"/>
                </a:xfrm>
                <a:custGeom>
                  <a:avLst/>
                  <a:gdLst>
                    <a:gd name="T0" fmla="*/ 4 w 36"/>
                    <a:gd name="T1" fmla="*/ 306 h 306"/>
                    <a:gd name="T2" fmla="*/ 4 w 36"/>
                    <a:gd name="T3" fmla="*/ 306 h 306"/>
                    <a:gd name="T4" fmla="*/ 4 w 36"/>
                    <a:gd name="T5" fmla="*/ 298 h 306"/>
                    <a:gd name="T6" fmla="*/ 3 w 36"/>
                    <a:gd name="T7" fmla="*/ 291 h 306"/>
                    <a:gd name="T8" fmla="*/ 2 w 36"/>
                    <a:gd name="T9" fmla="*/ 283 h 306"/>
                    <a:gd name="T10" fmla="*/ 1 w 36"/>
                    <a:gd name="T11" fmla="*/ 276 h 306"/>
                    <a:gd name="T12" fmla="*/ 1 w 36"/>
                    <a:gd name="T13" fmla="*/ 276 h 306"/>
                    <a:gd name="T14" fmla="*/ 0 w 36"/>
                    <a:gd name="T15" fmla="*/ 142 h 306"/>
                    <a:gd name="T16" fmla="*/ 0 w 36"/>
                    <a:gd name="T17" fmla="*/ 71 h 306"/>
                    <a:gd name="T18" fmla="*/ 1 w 36"/>
                    <a:gd name="T19" fmla="*/ 0 h 306"/>
                    <a:gd name="T20" fmla="*/ 36 w 36"/>
                    <a:gd name="T21" fmla="*/ 0 h 306"/>
                    <a:gd name="T22" fmla="*/ 36 w 36"/>
                    <a:gd name="T23" fmla="*/ 306 h 306"/>
                    <a:gd name="T24" fmla="*/ 4 w 36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98"/>
                      </a:lnTo>
                      <a:lnTo>
                        <a:pt x="3" y="291"/>
                      </a:lnTo>
                      <a:lnTo>
                        <a:pt x="2" y="283"/>
                      </a:lnTo>
                      <a:lnTo>
                        <a:pt x="1" y="276"/>
                      </a:lnTo>
                      <a:lnTo>
                        <a:pt x="1" y="276"/>
                      </a:lnTo>
                      <a:lnTo>
                        <a:pt x="0" y="142"/>
                      </a:lnTo>
                      <a:lnTo>
                        <a:pt x="0" y="71"/>
                      </a:lnTo>
                      <a:lnTo>
                        <a:pt x="1" y="0"/>
                      </a:lnTo>
                      <a:lnTo>
                        <a:pt x="36" y="0"/>
                      </a:lnTo>
                      <a:lnTo>
                        <a:pt x="36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0" name="Freeform 60"/>
                <p:cNvSpPr/>
                <p:nvPr/>
              </p:nvSpPr>
              <p:spPr bwMode="auto">
                <a:xfrm>
                  <a:off x="1249363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6 h 306"/>
                    <a:gd name="T4" fmla="*/ 3 w 83"/>
                    <a:gd name="T5" fmla="*/ 262 h 306"/>
                    <a:gd name="T6" fmla="*/ 3 w 83"/>
                    <a:gd name="T7" fmla="*/ 262 h 306"/>
                    <a:gd name="T8" fmla="*/ 2 w 83"/>
                    <a:gd name="T9" fmla="*/ 201 h 306"/>
                    <a:gd name="T10" fmla="*/ 1 w 83"/>
                    <a:gd name="T11" fmla="*/ 135 h 306"/>
                    <a:gd name="T12" fmla="*/ 0 w 83"/>
                    <a:gd name="T13" fmla="*/ 67 h 306"/>
                    <a:gd name="T14" fmla="*/ 0 w 83"/>
                    <a:gd name="T15" fmla="*/ 0 h 306"/>
                    <a:gd name="T16" fmla="*/ 80 w 83"/>
                    <a:gd name="T17" fmla="*/ 0 h 306"/>
                    <a:gd name="T18" fmla="*/ 80 w 83"/>
                    <a:gd name="T19" fmla="*/ 0 h 306"/>
                    <a:gd name="T20" fmla="*/ 81 w 83"/>
                    <a:gd name="T21" fmla="*/ 36 h 306"/>
                    <a:gd name="T22" fmla="*/ 82 w 83"/>
                    <a:gd name="T23" fmla="*/ 71 h 306"/>
                    <a:gd name="T24" fmla="*/ 83 w 83"/>
                    <a:gd name="T25" fmla="*/ 105 h 306"/>
                    <a:gd name="T26" fmla="*/ 83 w 83"/>
                    <a:gd name="T27" fmla="*/ 140 h 306"/>
                    <a:gd name="T28" fmla="*/ 83 w 83"/>
                    <a:gd name="T29" fmla="*/ 140 h 306"/>
                    <a:gd name="T30" fmla="*/ 83 w 83"/>
                    <a:gd name="T31" fmla="*/ 171 h 306"/>
                    <a:gd name="T32" fmla="*/ 82 w 83"/>
                    <a:gd name="T33" fmla="*/ 202 h 306"/>
                    <a:gd name="T34" fmla="*/ 81 w 83"/>
                    <a:gd name="T35" fmla="*/ 233 h 306"/>
                    <a:gd name="T36" fmla="*/ 80 w 83"/>
                    <a:gd name="T37" fmla="*/ 262 h 306"/>
                    <a:gd name="T38" fmla="*/ 80 w 83"/>
                    <a:gd name="T39" fmla="*/ 262 h 306"/>
                    <a:gd name="T40" fmla="*/ 80 w 83"/>
                    <a:gd name="T41" fmla="*/ 306 h 306"/>
                    <a:gd name="T42" fmla="*/ 3 w 83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62"/>
                      </a:lnTo>
                      <a:lnTo>
                        <a:pt x="3" y="262"/>
                      </a:lnTo>
                      <a:lnTo>
                        <a:pt x="2" y="201"/>
                      </a:lnTo>
                      <a:lnTo>
                        <a:pt x="1" y="135"/>
                      </a:ln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1" y="36"/>
                      </a:lnTo>
                      <a:lnTo>
                        <a:pt x="82" y="71"/>
                      </a:lnTo>
                      <a:lnTo>
                        <a:pt x="83" y="105"/>
                      </a:lnTo>
                      <a:lnTo>
                        <a:pt x="83" y="140"/>
                      </a:lnTo>
                      <a:lnTo>
                        <a:pt x="83" y="140"/>
                      </a:lnTo>
                      <a:lnTo>
                        <a:pt x="83" y="171"/>
                      </a:lnTo>
                      <a:lnTo>
                        <a:pt x="82" y="202"/>
                      </a:lnTo>
                      <a:lnTo>
                        <a:pt x="81" y="233"/>
                      </a:lnTo>
                      <a:lnTo>
                        <a:pt x="80" y="262"/>
                      </a:lnTo>
                      <a:lnTo>
                        <a:pt x="80" y="262"/>
                      </a:lnTo>
                      <a:lnTo>
                        <a:pt x="8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1" name="Freeform 61"/>
                <p:cNvSpPr/>
                <p:nvPr/>
              </p:nvSpPr>
              <p:spPr bwMode="auto">
                <a:xfrm>
                  <a:off x="1144588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4 w 82"/>
                    <a:gd name="T5" fmla="*/ 258 h 306"/>
                    <a:gd name="T6" fmla="*/ 4 w 82"/>
                    <a:gd name="T7" fmla="*/ 258 h 306"/>
                    <a:gd name="T8" fmla="*/ 2 w 82"/>
                    <a:gd name="T9" fmla="*/ 198 h 306"/>
                    <a:gd name="T10" fmla="*/ 1 w 82"/>
                    <a:gd name="T11" fmla="*/ 133 h 306"/>
                    <a:gd name="T12" fmla="*/ 0 w 82"/>
                    <a:gd name="T13" fmla="*/ 66 h 306"/>
                    <a:gd name="T14" fmla="*/ 2 w 82"/>
                    <a:gd name="T15" fmla="*/ 0 h 306"/>
                    <a:gd name="T16" fmla="*/ 82 w 82"/>
                    <a:gd name="T17" fmla="*/ 0 h 306"/>
                    <a:gd name="T18" fmla="*/ 82 w 82"/>
                    <a:gd name="T19" fmla="*/ 0 h 306"/>
                    <a:gd name="T20" fmla="*/ 82 w 82"/>
                    <a:gd name="T21" fmla="*/ 135 h 306"/>
                    <a:gd name="T22" fmla="*/ 82 w 82"/>
                    <a:gd name="T23" fmla="*/ 135 h 306"/>
                    <a:gd name="T24" fmla="*/ 81 w 82"/>
                    <a:gd name="T25" fmla="*/ 197 h 306"/>
                    <a:gd name="T26" fmla="*/ 81 w 82"/>
                    <a:gd name="T27" fmla="*/ 229 h 306"/>
                    <a:gd name="T28" fmla="*/ 82 w 82"/>
                    <a:gd name="T29" fmla="*/ 258 h 306"/>
                    <a:gd name="T30" fmla="*/ 82 w 82"/>
                    <a:gd name="T31" fmla="*/ 258 h 306"/>
                    <a:gd name="T32" fmla="*/ 82 w 82"/>
                    <a:gd name="T33" fmla="*/ 283 h 306"/>
                    <a:gd name="T34" fmla="*/ 81 w 82"/>
                    <a:gd name="T35" fmla="*/ 295 h 306"/>
                    <a:gd name="T36" fmla="*/ 79 w 82"/>
                    <a:gd name="T37" fmla="*/ 306 h 306"/>
                    <a:gd name="T38" fmla="*/ 4 w 82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58"/>
                      </a:lnTo>
                      <a:lnTo>
                        <a:pt x="4" y="258"/>
                      </a:lnTo>
                      <a:lnTo>
                        <a:pt x="2" y="198"/>
                      </a:lnTo>
                      <a:lnTo>
                        <a:pt x="1" y="133"/>
                      </a:lnTo>
                      <a:lnTo>
                        <a:pt x="0" y="66"/>
                      </a:lnTo>
                      <a:lnTo>
                        <a:pt x="2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35"/>
                      </a:lnTo>
                      <a:lnTo>
                        <a:pt x="82" y="135"/>
                      </a:lnTo>
                      <a:lnTo>
                        <a:pt x="81" y="197"/>
                      </a:lnTo>
                      <a:lnTo>
                        <a:pt x="81" y="229"/>
                      </a:lnTo>
                      <a:lnTo>
                        <a:pt x="82" y="258"/>
                      </a:lnTo>
                      <a:lnTo>
                        <a:pt x="82" y="258"/>
                      </a:lnTo>
                      <a:lnTo>
                        <a:pt x="82" y="283"/>
                      </a:lnTo>
                      <a:lnTo>
                        <a:pt x="81" y="295"/>
                      </a:lnTo>
                      <a:lnTo>
                        <a:pt x="79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2" name="Freeform 62"/>
                <p:cNvSpPr/>
                <p:nvPr/>
              </p:nvSpPr>
              <p:spPr bwMode="auto">
                <a:xfrm>
                  <a:off x="1046163" y="3132832"/>
                  <a:ext cx="50800" cy="242887"/>
                </a:xfrm>
                <a:custGeom>
                  <a:avLst/>
                  <a:gdLst>
                    <a:gd name="T0" fmla="*/ 0 w 64"/>
                    <a:gd name="T1" fmla="*/ 306 h 306"/>
                    <a:gd name="T2" fmla="*/ 0 w 64"/>
                    <a:gd name="T3" fmla="*/ 0 h 306"/>
                    <a:gd name="T4" fmla="*/ 64 w 64"/>
                    <a:gd name="T5" fmla="*/ 0 h 306"/>
                    <a:gd name="T6" fmla="*/ 64 w 64"/>
                    <a:gd name="T7" fmla="*/ 0 h 306"/>
                    <a:gd name="T8" fmla="*/ 64 w 64"/>
                    <a:gd name="T9" fmla="*/ 134 h 306"/>
                    <a:gd name="T10" fmla="*/ 64 w 64"/>
                    <a:gd name="T11" fmla="*/ 134 h 306"/>
                    <a:gd name="T12" fmla="*/ 64 w 64"/>
                    <a:gd name="T13" fmla="*/ 257 h 306"/>
                    <a:gd name="T14" fmla="*/ 64 w 64"/>
                    <a:gd name="T15" fmla="*/ 257 h 306"/>
                    <a:gd name="T16" fmla="*/ 64 w 64"/>
                    <a:gd name="T17" fmla="*/ 306 h 306"/>
                    <a:gd name="T18" fmla="*/ 0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4" y="0"/>
                      </a:lnTo>
                      <a:lnTo>
                        <a:pt x="64" y="0"/>
                      </a:lnTo>
                      <a:lnTo>
                        <a:pt x="64" y="134"/>
                      </a:lnTo>
                      <a:lnTo>
                        <a:pt x="64" y="134"/>
                      </a:lnTo>
                      <a:lnTo>
                        <a:pt x="64" y="257"/>
                      </a:lnTo>
                      <a:lnTo>
                        <a:pt x="64" y="257"/>
                      </a:lnTo>
                      <a:lnTo>
                        <a:pt x="6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3" name="Freeform 63"/>
                <p:cNvSpPr/>
                <p:nvPr/>
              </p:nvSpPr>
              <p:spPr bwMode="auto">
                <a:xfrm>
                  <a:off x="1303338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162 h 306"/>
                    <a:gd name="T6" fmla="*/ 2 w 78"/>
                    <a:gd name="T7" fmla="*/ 78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7 w 78"/>
                    <a:gd name="T15" fmla="*/ 111 h 306"/>
                    <a:gd name="T16" fmla="*/ 77 w 78"/>
                    <a:gd name="T17" fmla="*/ 196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2"/>
                      </a:lnTo>
                      <a:lnTo>
                        <a:pt x="2" y="78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7" y="111"/>
                      </a:lnTo>
                      <a:lnTo>
                        <a:pt x="77" y="196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4" name="Freeform 64"/>
                <p:cNvSpPr/>
                <p:nvPr/>
              </p:nvSpPr>
              <p:spPr bwMode="auto">
                <a:xfrm>
                  <a:off x="1195388" y="3132832"/>
                  <a:ext cx="61912" cy="242887"/>
                </a:xfrm>
                <a:custGeom>
                  <a:avLst/>
                  <a:gdLst>
                    <a:gd name="T0" fmla="*/ 1 w 79"/>
                    <a:gd name="T1" fmla="*/ 306 h 306"/>
                    <a:gd name="T2" fmla="*/ 1 w 79"/>
                    <a:gd name="T3" fmla="*/ 306 h 306"/>
                    <a:gd name="T4" fmla="*/ 0 w 79"/>
                    <a:gd name="T5" fmla="*/ 277 h 306"/>
                    <a:gd name="T6" fmla="*/ 0 w 79"/>
                    <a:gd name="T7" fmla="*/ 242 h 306"/>
                    <a:gd name="T8" fmla="*/ 2 w 79"/>
                    <a:gd name="T9" fmla="*/ 162 h 306"/>
                    <a:gd name="T10" fmla="*/ 3 w 79"/>
                    <a:gd name="T11" fmla="*/ 78 h 306"/>
                    <a:gd name="T12" fmla="*/ 4 w 79"/>
                    <a:gd name="T13" fmla="*/ 0 h 306"/>
                    <a:gd name="T14" fmla="*/ 76 w 79"/>
                    <a:gd name="T15" fmla="*/ 0 h 306"/>
                    <a:gd name="T16" fmla="*/ 76 w 79"/>
                    <a:gd name="T17" fmla="*/ 0 h 306"/>
                    <a:gd name="T18" fmla="*/ 77 w 79"/>
                    <a:gd name="T19" fmla="*/ 111 h 306"/>
                    <a:gd name="T20" fmla="*/ 78 w 79"/>
                    <a:gd name="T21" fmla="*/ 196 h 306"/>
                    <a:gd name="T22" fmla="*/ 79 w 79"/>
                    <a:gd name="T23" fmla="*/ 306 h 306"/>
                    <a:gd name="T24" fmla="*/ 1 w 79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9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277"/>
                      </a:lnTo>
                      <a:lnTo>
                        <a:pt x="0" y="242"/>
                      </a:lnTo>
                      <a:lnTo>
                        <a:pt x="2" y="162"/>
                      </a:lnTo>
                      <a:lnTo>
                        <a:pt x="3" y="78"/>
                      </a:lnTo>
                      <a:lnTo>
                        <a:pt x="4" y="0"/>
                      </a:lnTo>
                      <a:lnTo>
                        <a:pt x="76" y="0"/>
                      </a:lnTo>
                      <a:lnTo>
                        <a:pt x="76" y="0"/>
                      </a:lnTo>
                      <a:lnTo>
                        <a:pt x="77" y="111"/>
                      </a:lnTo>
                      <a:lnTo>
                        <a:pt x="78" y="196"/>
                      </a:lnTo>
                      <a:lnTo>
                        <a:pt x="79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5" name="Freeform 65"/>
                <p:cNvSpPr/>
                <p:nvPr/>
              </p:nvSpPr>
              <p:spPr bwMode="auto">
                <a:xfrm>
                  <a:off x="304800" y="3132832"/>
                  <a:ext cx="53975" cy="242887"/>
                </a:xfrm>
                <a:custGeom>
                  <a:avLst/>
                  <a:gdLst>
                    <a:gd name="T0" fmla="*/ 3 w 67"/>
                    <a:gd name="T1" fmla="*/ 306 h 306"/>
                    <a:gd name="T2" fmla="*/ 3 w 67"/>
                    <a:gd name="T3" fmla="*/ 306 h 306"/>
                    <a:gd name="T4" fmla="*/ 3 w 67"/>
                    <a:gd name="T5" fmla="*/ 234 h 306"/>
                    <a:gd name="T6" fmla="*/ 2 w 67"/>
                    <a:gd name="T7" fmla="*/ 157 h 306"/>
                    <a:gd name="T8" fmla="*/ 1 w 67"/>
                    <a:gd name="T9" fmla="*/ 78 h 306"/>
                    <a:gd name="T10" fmla="*/ 0 w 67"/>
                    <a:gd name="T11" fmla="*/ 0 h 306"/>
                    <a:gd name="T12" fmla="*/ 67 w 67"/>
                    <a:gd name="T13" fmla="*/ 0 h 306"/>
                    <a:gd name="T14" fmla="*/ 67 w 67"/>
                    <a:gd name="T15" fmla="*/ 306 h 306"/>
                    <a:gd name="T16" fmla="*/ 3 w 67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34"/>
                      </a:lnTo>
                      <a:lnTo>
                        <a:pt x="2" y="157"/>
                      </a:lnTo>
                      <a:lnTo>
                        <a:pt x="1" y="78"/>
                      </a:lnTo>
                      <a:lnTo>
                        <a:pt x="0" y="0"/>
                      </a:lnTo>
                      <a:lnTo>
                        <a:pt x="67" y="0"/>
                      </a:lnTo>
                      <a:lnTo>
                        <a:pt x="6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6" name="Freeform 66"/>
                <p:cNvSpPr/>
                <p:nvPr/>
              </p:nvSpPr>
              <p:spPr bwMode="auto">
                <a:xfrm>
                  <a:off x="250825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0 h 306"/>
                    <a:gd name="T4" fmla="*/ 3 w 83"/>
                    <a:gd name="T5" fmla="*/ 300 h 306"/>
                    <a:gd name="T6" fmla="*/ 2 w 83"/>
                    <a:gd name="T7" fmla="*/ 230 h 306"/>
                    <a:gd name="T8" fmla="*/ 1 w 83"/>
                    <a:gd name="T9" fmla="*/ 154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1 w 83"/>
                    <a:gd name="T15" fmla="*/ 0 h 306"/>
                    <a:gd name="T16" fmla="*/ 81 w 83"/>
                    <a:gd name="T17" fmla="*/ 0 h 306"/>
                    <a:gd name="T18" fmla="*/ 82 w 83"/>
                    <a:gd name="T19" fmla="*/ 43 h 306"/>
                    <a:gd name="T20" fmla="*/ 83 w 83"/>
                    <a:gd name="T21" fmla="*/ 86 h 306"/>
                    <a:gd name="T22" fmla="*/ 83 w 83"/>
                    <a:gd name="T23" fmla="*/ 170 h 306"/>
                    <a:gd name="T24" fmla="*/ 83 w 83"/>
                    <a:gd name="T25" fmla="*/ 170 h 306"/>
                    <a:gd name="T26" fmla="*/ 82 w 83"/>
                    <a:gd name="T27" fmla="*/ 236 h 306"/>
                    <a:gd name="T28" fmla="*/ 82 w 83"/>
                    <a:gd name="T29" fmla="*/ 268 h 306"/>
                    <a:gd name="T30" fmla="*/ 83 w 83"/>
                    <a:gd name="T31" fmla="*/ 300 h 306"/>
                    <a:gd name="T32" fmla="*/ 83 w 83"/>
                    <a:gd name="T33" fmla="*/ 300 h 306"/>
                    <a:gd name="T34" fmla="*/ 83 w 83"/>
                    <a:gd name="T35" fmla="*/ 306 h 306"/>
                    <a:gd name="T36" fmla="*/ 3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0"/>
                      </a:lnTo>
                      <a:lnTo>
                        <a:pt x="3" y="300"/>
                      </a:lnTo>
                      <a:lnTo>
                        <a:pt x="2" y="230"/>
                      </a:lnTo>
                      <a:lnTo>
                        <a:pt x="1" y="154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2" y="43"/>
                      </a:lnTo>
                      <a:lnTo>
                        <a:pt x="83" y="86"/>
                      </a:lnTo>
                      <a:lnTo>
                        <a:pt x="83" y="170"/>
                      </a:lnTo>
                      <a:lnTo>
                        <a:pt x="83" y="170"/>
                      </a:lnTo>
                      <a:lnTo>
                        <a:pt x="82" y="236"/>
                      </a:lnTo>
                      <a:lnTo>
                        <a:pt x="82" y="268"/>
                      </a:lnTo>
                      <a:lnTo>
                        <a:pt x="83" y="300"/>
                      </a:lnTo>
                      <a:lnTo>
                        <a:pt x="83" y="300"/>
                      </a:lnTo>
                      <a:lnTo>
                        <a:pt x="83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7" name="Freeform 67"/>
                <p:cNvSpPr/>
                <p:nvPr/>
              </p:nvSpPr>
              <p:spPr bwMode="auto">
                <a:xfrm>
                  <a:off x="138113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2 w 84"/>
                    <a:gd name="T5" fmla="*/ 234 h 306"/>
                    <a:gd name="T6" fmla="*/ 1 w 84"/>
                    <a:gd name="T7" fmla="*/ 156 h 306"/>
                    <a:gd name="T8" fmla="*/ 0 w 84"/>
                    <a:gd name="T9" fmla="*/ 77 h 306"/>
                    <a:gd name="T10" fmla="*/ 0 w 84"/>
                    <a:gd name="T11" fmla="*/ 38 h 306"/>
                    <a:gd name="T12" fmla="*/ 0 w 84"/>
                    <a:gd name="T13" fmla="*/ 0 h 306"/>
                    <a:gd name="T14" fmla="*/ 81 w 84"/>
                    <a:gd name="T15" fmla="*/ 0 h 306"/>
                    <a:gd name="T16" fmla="*/ 81 w 84"/>
                    <a:gd name="T17" fmla="*/ 0 h 306"/>
                    <a:gd name="T18" fmla="*/ 83 w 84"/>
                    <a:gd name="T19" fmla="*/ 45 h 306"/>
                    <a:gd name="T20" fmla="*/ 84 w 84"/>
                    <a:gd name="T21" fmla="*/ 91 h 306"/>
                    <a:gd name="T22" fmla="*/ 84 w 84"/>
                    <a:gd name="T23" fmla="*/ 182 h 306"/>
                    <a:gd name="T24" fmla="*/ 84 w 84"/>
                    <a:gd name="T25" fmla="*/ 182 h 306"/>
                    <a:gd name="T26" fmla="*/ 83 w 84"/>
                    <a:gd name="T27" fmla="*/ 245 h 306"/>
                    <a:gd name="T28" fmla="*/ 83 w 84"/>
                    <a:gd name="T29" fmla="*/ 276 h 306"/>
                    <a:gd name="T30" fmla="*/ 84 w 84"/>
                    <a:gd name="T31" fmla="*/ 306 h 306"/>
                    <a:gd name="T32" fmla="*/ 3 w 84"/>
                    <a:gd name="T3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2" y="234"/>
                      </a:lnTo>
                      <a:lnTo>
                        <a:pt x="1" y="156"/>
                      </a:lnTo>
                      <a:lnTo>
                        <a:pt x="0" y="77"/>
                      </a:lnTo>
                      <a:lnTo>
                        <a:pt x="0" y="38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45"/>
                      </a:lnTo>
                      <a:lnTo>
                        <a:pt x="84" y="91"/>
                      </a:lnTo>
                      <a:lnTo>
                        <a:pt x="84" y="182"/>
                      </a:lnTo>
                      <a:lnTo>
                        <a:pt x="84" y="182"/>
                      </a:lnTo>
                      <a:lnTo>
                        <a:pt x="83" y="245"/>
                      </a:lnTo>
                      <a:lnTo>
                        <a:pt x="83" y="276"/>
                      </a:lnTo>
                      <a:lnTo>
                        <a:pt x="84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8" name="Freeform 68"/>
                <p:cNvSpPr/>
                <p:nvPr/>
              </p:nvSpPr>
              <p:spPr bwMode="auto">
                <a:xfrm>
                  <a:off x="31750" y="3132832"/>
                  <a:ext cx="58737" cy="242887"/>
                </a:xfrm>
                <a:custGeom>
                  <a:avLst/>
                  <a:gdLst>
                    <a:gd name="T0" fmla="*/ 0 w 73"/>
                    <a:gd name="T1" fmla="*/ 0 h 306"/>
                    <a:gd name="T2" fmla="*/ 70 w 73"/>
                    <a:gd name="T3" fmla="*/ 0 h 306"/>
                    <a:gd name="T4" fmla="*/ 70 w 73"/>
                    <a:gd name="T5" fmla="*/ 0 h 306"/>
                    <a:gd name="T6" fmla="*/ 70 w 73"/>
                    <a:gd name="T7" fmla="*/ 45 h 306"/>
                    <a:gd name="T8" fmla="*/ 71 w 73"/>
                    <a:gd name="T9" fmla="*/ 91 h 306"/>
                    <a:gd name="T10" fmla="*/ 72 w 73"/>
                    <a:gd name="T11" fmla="*/ 136 h 306"/>
                    <a:gd name="T12" fmla="*/ 73 w 73"/>
                    <a:gd name="T13" fmla="*/ 181 h 306"/>
                    <a:gd name="T14" fmla="*/ 73 w 73"/>
                    <a:gd name="T15" fmla="*/ 181 h 306"/>
                    <a:gd name="T16" fmla="*/ 72 w 73"/>
                    <a:gd name="T17" fmla="*/ 213 h 306"/>
                    <a:gd name="T18" fmla="*/ 71 w 73"/>
                    <a:gd name="T19" fmla="*/ 244 h 306"/>
                    <a:gd name="T20" fmla="*/ 70 w 73"/>
                    <a:gd name="T21" fmla="*/ 276 h 306"/>
                    <a:gd name="T22" fmla="*/ 70 w 73"/>
                    <a:gd name="T23" fmla="*/ 306 h 306"/>
                    <a:gd name="T24" fmla="*/ 0 w 73"/>
                    <a:gd name="T25" fmla="*/ 306 h 306"/>
                    <a:gd name="T26" fmla="*/ 0 w 73"/>
                    <a:gd name="T27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306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70" y="45"/>
                      </a:lnTo>
                      <a:lnTo>
                        <a:pt x="71" y="91"/>
                      </a:lnTo>
                      <a:lnTo>
                        <a:pt x="72" y="136"/>
                      </a:lnTo>
                      <a:lnTo>
                        <a:pt x="73" y="181"/>
                      </a:lnTo>
                      <a:lnTo>
                        <a:pt x="73" y="181"/>
                      </a:lnTo>
                      <a:lnTo>
                        <a:pt x="72" y="213"/>
                      </a:lnTo>
                      <a:lnTo>
                        <a:pt x="71" y="244"/>
                      </a:lnTo>
                      <a:lnTo>
                        <a:pt x="70" y="276"/>
                      </a:lnTo>
                      <a:lnTo>
                        <a:pt x="70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69" name="Freeform 69"/>
                <p:cNvSpPr/>
                <p:nvPr/>
              </p:nvSpPr>
              <p:spPr bwMode="auto">
                <a:xfrm>
                  <a:off x="195263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1 h 306"/>
                    <a:gd name="T6" fmla="*/ 1 w 80"/>
                    <a:gd name="T7" fmla="*/ 149 h 306"/>
                    <a:gd name="T8" fmla="*/ 2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85 h 306"/>
                    <a:gd name="T16" fmla="*/ 79 w 80"/>
                    <a:gd name="T17" fmla="*/ 25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1"/>
                      </a:lnTo>
                      <a:lnTo>
                        <a:pt x="1" y="149"/>
                      </a:lnTo>
                      <a:lnTo>
                        <a:pt x="2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85"/>
                      </a:lnTo>
                      <a:lnTo>
                        <a:pt x="79" y="25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0" name="Freeform 70"/>
                <p:cNvSpPr/>
                <p:nvPr/>
              </p:nvSpPr>
              <p:spPr bwMode="auto">
                <a:xfrm>
                  <a:off x="80963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2 w 79"/>
                    <a:gd name="T5" fmla="*/ 230 h 306"/>
                    <a:gd name="T6" fmla="*/ 3 w 79"/>
                    <a:gd name="T7" fmla="*/ 147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01 h 306"/>
                    <a:gd name="T16" fmla="*/ 78 w 79"/>
                    <a:gd name="T17" fmla="*/ 184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230"/>
                      </a:lnTo>
                      <a:lnTo>
                        <a:pt x="3" y="147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01"/>
                      </a:lnTo>
                      <a:lnTo>
                        <a:pt x="78" y="184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1" name="Freeform 71"/>
                <p:cNvSpPr/>
                <p:nvPr/>
              </p:nvSpPr>
              <p:spPr bwMode="auto">
                <a:xfrm>
                  <a:off x="40005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7 h 306"/>
                    <a:gd name="T6" fmla="*/ 2 w 81"/>
                    <a:gd name="T7" fmla="*/ 156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1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2" y="156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1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2" name="Freeform 72"/>
                <p:cNvSpPr/>
                <p:nvPr/>
              </p:nvSpPr>
              <p:spPr bwMode="auto">
                <a:xfrm>
                  <a:off x="673100" y="3132832"/>
                  <a:ext cx="30162" cy="242887"/>
                </a:xfrm>
                <a:custGeom>
                  <a:avLst/>
                  <a:gdLst>
                    <a:gd name="T0" fmla="*/ 3 w 37"/>
                    <a:gd name="T1" fmla="*/ 306 h 306"/>
                    <a:gd name="T2" fmla="*/ 3 w 37"/>
                    <a:gd name="T3" fmla="*/ 306 h 306"/>
                    <a:gd name="T4" fmla="*/ 3 w 37"/>
                    <a:gd name="T5" fmla="*/ 290 h 306"/>
                    <a:gd name="T6" fmla="*/ 3 w 37"/>
                    <a:gd name="T7" fmla="*/ 290 h 306"/>
                    <a:gd name="T8" fmla="*/ 2 w 37"/>
                    <a:gd name="T9" fmla="*/ 223 h 306"/>
                    <a:gd name="T10" fmla="*/ 1 w 37"/>
                    <a:gd name="T11" fmla="*/ 149 h 306"/>
                    <a:gd name="T12" fmla="*/ 0 w 37"/>
                    <a:gd name="T13" fmla="*/ 74 h 306"/>
                    <a:gd name="T14" fmla="*/ 0 w 37"/>
                    <a:gd name="T15" fmla="*/ 0 h 306"/>
                    <a:gd name="T16" fmla="*/ 37 w 37"/>
                    <a:gd name="T17" fmla="*/ 0 h 306"/>
                    <a:gd name="T18" fmla="*/ 37 w 37"/>
                    <a:gd name="T19" fmla="*/ 306 h 306"/>
                    <a:gd name="T20" fmla="*/ 3 w 37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90"/>
                      </a:lnTo>
                      <a:lnTo>
                        <a:pt x="3" y="290"/>
                      </a:lnTo>
                      <a:lnTo>
                        <a:pt x="2" y="223"/>
                      </a:lnTo>
                      <a:lnTo>
                        <a:pt x="1" y="149"/>
                      </a:lnTo>
                      <a:lnTo>
                        <a:pt x="0" y="74"/>
                      </a:lnTo>
                      <a:lnTo>
                        <a:pt x="0" y="0"/>
                      </a:lnTo>
                      <a:lnTo>
                        <a:pt x="37" y="0"/>
                      </a:lnTo>
                      <a:lnTo>
                        <a:pt x="3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3" name="Freeform 73"/>
                <p:cNvSpPr/>
                <p:nvPr/>
              </p:nvSpPr>
              <p:spPr bwMode="auto">
                <a:xfrm>
                  <a:off x="561975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8 h 306"/>
                    <a:gd name="T6" fmla="*/ 3 w 84"/>
                    <a:gd name="T7" fmla="*/ 278 h 306"/>
                    <a:gd name="T8" fmla="*/ 3 w 84"/>
                    <a:gd name="T9" fmla="*/ 213 h 306"/>
                    <a:gd name="T10" fmla="*/ 2 w 84"/>
                    <a:gd name="T11" fmla="*/ 143 h 306"/>
                    <a:gd name="T12" fmla="*/ 1 w 84"/>
                    <a:gd name="T13" fmla="*/ 71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9 h 306"/>
                    <a:gd name="T22" fmla="*/ 83 w 84"/>
                    <a:gd name="T23" fmla="*/ 78 h 306"/>
                    <a:gd name="T24" fmla="*/ 84 w 84"/>
                    <a:gd name="T25" fmla="*/ 156 h 306"/>
                    <a:gd name="T26" fmla="*/ 84 w 84"/>
                    <a:gd name="T27" fmla="*/ 156 h 306"/>
                    <a:gd name="T28" fmla="*/ 83 w 84"/>
                    <a:gd name="T29" fmla="*/ 218 h 306"/>
                    <a:gd name="T30" fmla="*/ 83 w 84"/>
                    <a:gd name="T31" fmla="*/ 248 h 306"/>
                    <a:gd name="T32" fmla="*/ 84 w 84"/>
                    <a:gd name="T33" fmla="*/ 278 h 306"/>
                    <a:gd name="T34" fmla="*/ 84 w 84"/>
                    <a:gd name="T35" fmla="*/ 278 h 306"/>
                    <a:gd name="T36" fmla="*/ 83 w 84"/>
                    <a:gd name="T37" fmla="*/ 292 h 306"/>
                    <a:gd name="T38" fmla="*/ 83 w 84"/>
                    <a:gd name="T39" fmla="*/ 299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8"/>
                      </a:lnTo>
                      <a:lnTo>
                        <a:pt x="3" y="278"/>
                      </a:lnTo>
                      <a:lnTo>
                        <a:pt x="3" y="213"/>
                      </a:lnTo>
                      <a:lnTo>
                        <a:pt x="2" y="143"/>
                      </a:lnTo>
                      <a:lnTo>
                        <a:pt x="1" y="71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9"/>
                      </a:lnTo>
                      <a:lnTo>
                        <a:pt x="83" y="78"/>
                      </a:lnTo>
                      <a:lnTo>
                        <a:pt x="84" y="156"/>
                      </a:lnTo>
                      <a:lnTo>
                        <a:pt x="84" y="156"/>
                      </a:lnTo>
                      <a:lnTo>
                        <a:pt x="83" y="218"/>
                      </a:lnTo>
                      <a:lnTo>
                        <a:pt x="83" y="24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83" y="292"/>
                      </a:lnTo>
                      <a:lnTo>
                        <a:pt x="83" y="299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4" name="Freeform 74"/>
                <p:cNvSpPr/>
                <p:nvPr/>
              </p:nvSpPr>
              <p:spPr bwMode="auto">
                <a:xfrm>
                  <a:off x="457200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4 h 306"/>
                    <a:gd name="T6" fmla="*/ 3 w 84"/>
                    <a:gd name="T7" fmla="*/ 274 h 306"/>
                    <a:gd name="T8" fmla="*/ 3 w 84"/>
                    <a:gd name="T9" fmla="*/ 210 h 306"/>
                    <a:gd name="T10" fmla="*/ 2 w 84"/>
                    <a:gd name="T11" fmla="*/ 141 h 306"/>
                    <a:gd name="T12" fmla="*/ 1 w 84"/>
                    <a:gd name="T13" fmla="*/ 69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8 h 306"/>
                    <a:gd name="T22" fmla="*/ 83 w 84"/>
                    <a:gd name="T23" fmla="*/ 76 h 306"/>
                    <a:gd name="T24" fmla="*/ 84 w 84"/>
                    <a:gd name="T25" fmla="*/ 152 h 306"/>
                    <a:gd name="T26" fmla="*/ 84 w 84"/>
                    <a:gd name="T27" fmla="*/ 152 h 306"/>
                    <a:gd name="T28" fmla="*/ 83 w 84"/>
                    <a:gd name="T29" fmla="*/ 214 h 306"/>
                    <a:gd name="T30" fmla="*/ 83 w 84"/>
                    <a:gd name="T31" fmla="*/ 244 h 306"/>
                    <a:gd name="T32" fmla="*/ 84 w 84"/>
                    <a:gd name="T33" fmla="*/ 274 h 306"/>
                    <a:gd name="T34" fmla="*/ 84 w 84"/>
                    <a:gd name="T35" fmla="*/ 274 h 306"/>
                    <a:gd name="T36" fmla="*/ 83 w 84"/>
                    <a:gd name="T37" fmla="*/ 290 h 306"/>
                    <a:gd name="T38" fmla="*/ 83 w 84"/>
                    <a:gd name="T39" fmla="*/ 298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4"/>
                      </a:lnTo>
                      <a:lnTo>
                        <a:pt x="3" y="274"/>
                      </a:lnTo>
                      <a:lnTo>
                        <a:pt x="3" y="210"/>
                      </a:lnTo>
                      <a:lnTo>
                        <a:pt x="2" y="141"/>
                      </a:lnTo>
                      <a:lnTo>
                        <a:pt x="1" y="69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8"/>
                      </a:lnTo>
                      <a:lnTo>
                        <a:pt x="83" y="76"/>
                      </a:lnTo>
                      <a:lnTo>
                        <a:pt x="84" y="152"/>
                      </a:lnTo>
                      <a:lnTo>
                        <a:pt x="84" y="152"/>
                      </a:lnTo>
                      <a:lnTo>
                        <a:pt x="83" y="214"/>
                      </a:lnTo>
                      <a:lnTo>
                        <a:pt x="83" y="244"/>
                      </a:lnTo>
                      <a:lnTo>
                        <a:pt x="84" y="274"/>
                      </a:lnTo>
                      <a:lnTo>
                        <a:pt x="84" y="274"/>
                      </a:lnTo>
                      <a:lnTo>
                        <a:pt x="83" y="290"/>
                      </a:lnTo>
                      <a:lnTo>
                        <a:pt x="83" y="298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5" name="Freeform 75"/>
                <p:cNvSpPr/>
                <p:nvPr/>
              </p:nvSpPr>
              <p:spPr bwMode="auto">
                <a:xfrm>
                  <a:off x="358775" y="3132832"/>
                  <a:ext cx="52387" cy="242887"/>
                </a:xfrm>
                <a:custGeom>
                  <a:avLst/>
                  <a:gdLst>
                    <a:gd name="T0" fmla="*/ 0 w 66"/>
                    <a:gd name="T1" fmla="*/ 306 h 306"/>
                    <a:gd name="T2" fmla="*/ 0 w 66"/>
                    <a:gd name="T3" fmla="*/ 0 h 306"/>
                    <a:gd name="T4" fmla="*/ 63 w 66"/>
                    <a:gd name="T5" fmla="*/ 0 h 306"/>
                    <a:gd name="T6" fmla="*/ 63 w 66"/>
                    <a:gd name="T7" fmla="*/ 0 h 306"/>
                    <a:gd name="T8" fmla="*/ 64 w 66"/>
                    <a:gd name="T9" fmla="*/ 38 h 306"/>
                    <a:gd name="T10" fmla="*/ 65 w 66"/>
                    <a:gd name="T11" fmla="*/ 76 h 306"/>
                    <a:gd name="T12" fmla="*/ 66 w 66"/>
                    <a:gd name="T13" fmla="*/ 113 h 306"/>
                    <a:gd name="T14" fmla="*/ 66 w 66"/>
                    <a:gd name="T15" fmla="*/ 151 h 306"/>
                    <a:gd name="T16" fmla="*/ 66 w 66"/>
                    <a:gd name="T17" fmla="*/ 151 h 306"/>
                    <a:gd name="T18" fmla="*/ 66 w 66"/>
                    <a:gd name="T19" fmla="*/ 181 h 306"/>
                    <a:gd name="T20" fmla="*/ 65 w 66"/>
                    <a:gd name="T21" fmla="*/ 213 h 306"/>
                    <a:gd name="T22" fmla="*/ 64 w 66"/>
                    <a:gd name="T23" fmla="*/ 243 h 306"/>
                    <a:gd name="T24" fmla="*/ 63 w 66"/>
                    <a:gd name="T25" fmla="*/ 274 h 306"/>
                    <a:gd name="T26" fmla="*/ 63 w 66"/>
                    <a:gd name="T27" fmla="*/ 274 h 306"/>
                    <a:gd name="T28" fmla="*/ 63 w 66"/>
                    <a:gd name="T29" fmla="*/ 306 h 306"/>
                    <a:gd name="T30" fmla="*/ 0 w 6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4" y="38"/>
                      </a:lnTo>
                      <a:lnTo>
                        <a:pt x="65" y="76"/>
                      </a:lnTo>
                      <a:lnTo>
                        <a:pt x="66" y="113"/>
                      </a:lnTo>
                      <a:lnTo>
                        <a:pt x="66" y="151"/>
                      </a:lnTo>
                      <a:lnTo>
                        <a:pt x="66" y="151"/>
                      </a:lnTo>
                      <a:lnTo>
                        <a:pt x="66" y="181"/>
                      </a:lnTo>
                      <a:lnTo>
                        <a:pt x="65" y="213"/>
                      </a:lnTo>
                      <a:lnTo>
                        <a:pt x="64" y="243"/>
                      </a:lnTo>
                      <a:lnTo>
                        <a:pt x="63" y="274"/>
                      </a:lnTo>
                      <a:lnTo>
                        <a:pt x="63" y="274"/>
                      </a:lnTo>
                      <a:lnTo>
                        <a:pt x="6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6" name="Freeform 76"/>
                <p:cNvSpPr/>
                <p:nvPr/>
              </p:nvSpPr>
              <p:spPr bwMode="auto">
                <a:xfrm>
                  <a:off x="617538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7 h 306"/>
                    <a:gd name="T6" fmla="*/ 1 w 80"/>
                    <a:gd name="T7" fmla="*/ 156 h 306"/>
                    <a:gd name="T8" fmla="*/ 5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07 h 306"/>
                    <a:gd name="T16" fmla="*/ 79 w 80"/>
                    <a:gd name="T17" fmla="*/ 19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1" y="156"/>
                      </a:lnTo>
                      <a:lnTo>
                        <a:pt x="5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7" name="Freeform 77"/>
                <p:cNvSpPr/>
                <p:nvPr/>
              </p:nvSpPr>
              <p:spPr bwMode="auto">
                <a:xfrm>
                  <a:off x="50800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8 h 306"/>
                    <a:gd name="T6" fmla="*/ 2 w 81"/>
                    <a:gd name="T7" fmla="*/ 157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2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8"/>
                      </a:lnTo>
                      <a:lnTo>
                        <a:pt x="2" y="157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8" name="Freeform 78"/>
                <p:cNvSpPr/>
                <p:nvPr/>
              </p:nvSpPr>
              <p:spPr bwMode="auto">
                <a:xfrm>
                  <a:off x="1646238" y="3132832"/>
                  <a:ext cx="41275" cy="242887"/>
                </a:xfrm>
                <a:custGeom>
                  <a:avLst/>
                  <a:gdLst>
                    <a:gd name="T0" fmla="*/ 53 w 54"/>
                    <a:gd name="T1" fmla="*/ 306 h 306"/>
                    <a:gd name="T2" fmla="*/ 53 w 54"/>
                    <a:gd name="T3" fmla="*/ 291 h 306"/>
                    <a:gd name="T4" fmla="*/ 53 w 54"/>
                    <a:gd name="T5" fmla="*/ 291 h 306"/>
                    <a:gd name="T6" fmla="*/ 54 w 54"/>
                    <a:gd name="T7" fmla="*/ 150 h 306"/>
                    <a:gd name="T8" fmla="*/ 54 w 54"/>
                    <a:gd name="T9" fmla="*/ 75 h 306"/>
                    <a:gd name="T10" fmla="*/ 53 w 54"/>
                    <a:gd name="T11" fmla="*/ 0 h 306"/>
                    <a:gd name="T12" fmla="*/ 0 w 54"/>
                    <a:gd name="T13" fmla="*/ 0 h 306"/>
                    <a:gd name="T14" fmla="*/ 0 w 54"/>
                    <a:gd name="T15" fmla="*/ 306 h 306"/>
                    <a:gd name="T16" fmla="*/ 53 w 54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306">
                      <a:moveTo>
                        <a:pt x="53" y="306"/>
                      </a:moveTo>
                      <a:lnTo>
                        <a:pt x="53" y="291"/>
                      </a:lnTo>
                      <a:lnTo>
                        <a:pt x="53" y="291"/>
                      </a:lnTo>
                      <a:lnTo>
                        <a:pt x="54" y="150"/>
                      </a:lnTo>
                      <a:lnTo>
                        <a:pt x="54" y="75"/>
                      </a:lnTo>
                      <a:lnTo>
                        <a:pt x="53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5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79" name="Freeform 79"/>
                <p:cNvSpPr/>
                <p:nvPr/>
              </p:nvSpPr>
              <p:spPr bwMode="auto">
                <a:xfrm>
                  <a:off x="1677988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6 h 306"/>
                    <a:gd name="T4" fmla="*/ 67 w 68"/>
                    <a:gd name="T5" fmla="*/ 284 h 306"/>
                    <a:gd name="T6" fmla="*/ 67 w 68"/>
                    <a:gd name="T7" fmla="*/ 284 h 306"/>
                    <a:gd name="T8" fmla="*/ 68 w 68"/>
                    <a:gd name="T9" fmla="*/ 146 h 306"/>
                    <a:gd name="T10" fmla="*/ 68 w 68"/>
                    <a:gd name="T11" fmla="*/ 73 h 306"/>
                    <a:gd name="T12" fmla="*/ 67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0 h 306"/>
                    <a:gd name="T18" fmla="*/ 3 w 68"/>
                    <a:gd name="T19" fmla="*/ 39 h 306"/>
                    <a:gd name="T20" fmla="*/ 2 w 68"/>
                    <a:gd name="T21" fmla="*/ 78 h 306"/>
                    <a:gd name="T22" fmla="*/ 1 w 68"/>
                    <a:gd name="T23" fmla="*/ 116 h 306"/>
                    <a:gd name="T24" fmla="*/ 0 w 68"/>
                    <a:gd name="T25" fmla="*/ 155 h 306"/>
                    <a:gd name="T26" fmla="*/ 0 w 68"/>
                    <a:gd name="T27" fmla="*/ 155 h 306"/>
                    <a:gd name="T28" fmla="*/ 1 w 68"/>
                    <a:gd name="T29" fmla="*/ 187 h 306"/>
                    <a:gd name="T30" fmla="*/ 2 w 68"/>
                    <a:gd name="T31" fmla="*/ 221 h 306"/>
                    <a:gd name="T32" fmla="*/ 3 w 68"/>
                    <a:gd name="T33" fmla="*/ 253 h 306"/>
                    <a:gd name="T34" fmla="*/ 3 w 68"/>
                    <a:gd name="T35" fmla="*/ 284 h 306"/>
                    <a:gd name="T36" fmla="*/ 3 w 68"/>
                    <a:gd name="T37" fmla="*/ 284 h 306"/>
                    <a:gd name="T38" fmla="*/ 3 w 68"/>
                    <a:gd name="T39" fmla="*/ 306 h 306"/>
                    <a:gd name="T40" fmla="*/ 67 w 68"/>
                    <a:gd name="T4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7" y="284"/>
                      </a:lnTo>
                      <a:lnTo>
                        <a:pt x="67" y="284"/>
                      </a:lnTo>
                      <a:lnTo>
                        <a:pt x="68" y="146"/>
                      </a:lnTo>
                      <a:lnTo>
                        <a:pt x="68" y="73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39"/>
                      </a:lnTo>
                      <a:lnTo>
                        <a:pt x="2" y="78"/>
                      </a:lnTo>
                      <a:lnTo>
                        <a:pt x="1" y="116"/>
                      </a:lnTo>
                      <a:lnTo>
                        <a:pt x="0" y="155"/>
                      </a:lnTo>
                      <a:lnTo>
                        <a:pt x="0" y="155"/>
                      </a:lnTo>
                      <a:lnTo>
                        <a:pt x="1" y="187"/>
                      </a:lnTo>
                      <a:lnTo>
                        <a:pt x="2" y="221"/>
                      </a:lnTo>
                      <a:lnTo>
                        <a:pt x="3" y="253"/>
                      </a:lnTo>
                      <a:lnTo>
                        <a:pt x="3" y="284"/>
                      </a:lnTo>
                      <a:lnTo>
                        <a:pt x="3" y="284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0" name="Freeform 80"/>
                <p:cNvSpPr/>
                <p:nvPr/>
              </p:nvSpPr>
              <p:spPr bwMode="auto">
                <a:xfrm>
                  <a:off x="1766888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296 h 306"/>
                    <a:gd name="T4" fmla="*/ 67 w 68"/>
                    <a:gd name="T5" fmla="*/ 296 h 306"/>
                    <a:gd name="T6" fmla="*/ 68 w 68"/>
                    <a:gd name="T7" fmla="*/ 152 h 306"/>
                    <a:gd name="T8" fmla="*/ 68 w 68"/>
                    <a:gd name="T9" fmla="*/ 76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42 h 306"/>
                    <a:gd name="T18" fmla="*/ 2 w 68"/>
                    <a:gd name="T19" fmla="*/ 84 h 306"/>
                    <a:gd name="T20" fmla="*/ 1 w 68"/>
                    <a:gd name="T21" fmla="*/ 125 h 306"/>
                    <a:gd name="T22" fmla="*/ 0 w 68"/>
                    <a:gd name="T23" fmla="*/ 166 h 306"/>
                    <a:gd name="T24" fmla="*/ 0 w 68"/>
                    <a:gd name="T25" fmla="*/ 166 h 306"/>
                    <a:gd name="T26" fmla="*/ 1 w 68"/>
                    <a:gd name="T27" fmla="*/ 199 h 306"/>
                    <a:gd name="T28" fmla="*/ 2 w 68"/>
                    <a:gd name="T29" fmla="*/ 232 h 306"/>
                    <a:gd name="T30" fmla="*/ 3 w 68"/>
                    <a:gd name="T31" fmla="*/ 264 h 306"/>
                    <a:gd name="T32" fmla="*/ 3 w 68"/>
                    <a:gd name="T33" fmla="*/ 296 h 306"/>
                    <a:gd name="T34" fmla="*/ 3 w 68"/>
                    <a:gd name="T35" fmla="*/ 296 h 306"/>
                    <a:gd name="T36" fmla="*/ 3 w 68"/>
                    <a:gd name="T37" fmla="*/ 306 h 306"/>
                    <a:gd name="T38" fmla="*/ 67 w 6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296"/>
                      </a:lnTo>
                      <a:lnTo>
                        <a:pt x="67" y="296"/>
                      </a:lnTo>
                      <a:lnTo>
                        <a:pt x="68" y="152"/>
                      </a:lnTo>
                      <a:lnTo>
                        <a:pt x="68" y="76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2"/>
                      </a:lnTo>
                      <a:lnTo>
                        <a:pt x="2" y="84"/>
                      </a:lnTo>
                      <a:lnTo>
                        <a:pt x="1" y="125"/>
                      </a:lnTo>
                      <a:lnTo>
                        <a:pt x="0" y="166"/>
                      </a:lnTo>
                      <a:lnTo>
                        <a:pt x="0" y="166"/>
                      </a:lnTo>
                      <a:lnTo>
                        <a:pt x="1" y="199"/>
                      </a:lnTo>
                      <a:lnTo>
                        <a:pt x="2" y="232"/>
                      </a:lnTo>
                      <a:lnTo>
                        <a:pt x="3" y="264"/>
                      </a:lnTo>
                      <a:lnTo>
                        <a:pt x="3" y="296"/>
                      </a:lnTo>
                      <a:lnTo>
                        <a:pt x="3" y="29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1" name="Freeform 81"/>
                <p:cNvSpPr/>
                <p:nvPr/>
              </p:nvSpPr>
              <p:spPr bwMode="auto">
                <a:xfrm>
                  <a:off x="1858963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295 h 306"/>
                    <a:gd name="T4" fmla="*/ 67 w 68"/>
                    <a:gd name="T5" fmla="*/ 295 h 306"/>
                    <a:gd name="T6" fmla="*/ 68 w 68"/>
                    <a:gd name="T7" fmla="*/ 151 h 306"/>
                    <a:gd name="T8" fmla="*/ 68 w 68"/>
                    <a:gd name="T9" fmla="*/ 75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42 h 306"/>
                    <a:gd name="T18" fmla="*/ 2 w 68"/>
                    <a:gd name="T19" fmla="*/ 84 h 306"/>
                    <a:gd name="T20" fmla="*/ 1 w 68"/>
                    <a:gd name="T21" fmla="*/ 124 h 306"/>
                    <a:gd name="T22" fmla="*/ 0 w 68"/>
                    <a:gd name="T23" fmla="*/ 165 h 306"/>
                    <a:gd name="T24" fmla="*/ 0 w 68"/>
                    <a:gd name="T25" fmla="*/ 165 h 306"/>
                    <a:gd name="T26" fmla="*/ 1 w 68"/>
                    <a:gd name="T27" fmla="*/ 198 h 306"/>
                    <a:gd name="T28" fmla="*/ 2 w 68"/>
                    <a:gd name="T29" fmla="*/ 232 h 306"/>
                    <a:gd name="T30" fmla="*/ 3 w 68"/>
                    <a:gd name="T31" fmla="*/ 264 h 306"/>
                    <a:gd name="T32" fmla="*/ 3 w 68"/>
                    <a:gd name="T33" fmla="*/ 296 h 306"/>
                    <a:gd name="T34" fmla="*/ 3 w 68"/>
                    <a:gd name="T35" fmla="*/ 296 h 306"/>
                    <a:gd name="T36" fmla="*/ 3 w 68"/>
                    <a:gd name="T37" fmla="*/ 306 h 306"/>
                    <a:gd name="T38" fmla="*/ 67 w 6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295"/>
                      </a:lnTo>
                      <a:lnTo>
                        <a:pt x="67" y="295"/>
                      </a:lnTo>
                      <a:lnTo>
                        <a:pt x="68" y="151"/>
                      </a:lnTo>
                      <a:lnTo>
                        <a:pt x="68" y="75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2"/>
                      </a:lnTo>
                      <a:lnTo>
                        <a:pt x="2" y="84"/>
                      </a:lnTo>
                      <a:lnTo>
                        <a:pt x="1" y="124"/>
                      </a:lnTo>
                      <a:lnTo>
                        <a:pt x="0" y="165"/>
                      </a:lnTo>
                      <a:lnTo>
                        <a:pt x="0" y="165"/>
                      </a:lnTo>
                      <a:lnTo>
                        <a:pt x="1" y="198"/>
                      </a:lnTo>
                      <a:lnTo>
                        <a:pt x="2" y="232"/>
                      </a:lnTo>
                      <a:lnTo>
                        <a:pt x="3" y="264"/>
                      </a:lnTo>
                      <a:lnTo>
                        <a:pt x="3" y="296"/>
                      </a:lnTo>
                      <a:lnTo>
                        <a:pt x="3" y="29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2" name="Freeform 82"/>
                <p:cNvSpPr/>
                <p:nvPr/>
              </p:nvSpPr>
              <p:spPr bwMode="auto">
                <a:xfrm>
                  <a:off x="1725613" y="3132832"/>
                  <a:ext cx="50800" cy="242887"/>
                </a:xfrm>
                <a:custGeom>
                  <a:avLst/>
                  <a:gdLst>
                    <a:gd name="T0" fmla="*/ 63 w 63"/>
                    <a:gd name="T1" fmla="*/ 306 h 306"/>
                    <a:gd name="T2" fmla="*/ 63 w 63"/>
                    <a:gd name="T3" fmla="*/ 306 h 306"/>
                    <a:gd name="T4" fmla="*/ 62 w 63"/>
                    <a:gd name="T5" fmla="*/ 234 h 306"/>
                    <a:gd name="T6" fmla="*/ 61 w 63"/>
                    <a:gd name="T7" fmla="*/ 153 h 306"/>
                    <a:gd name="T8" fmla="*/ 57 w 63"/>
                    <a:gd name="T9" fmla="*/ 0 h 306"/>
                    <a:gd name="T10" fmla="*/ 0 w 63"/>
                    <a:gd name="T11" fmla="*/ 0 h 306"/>
                    <a:gd name="T12" fmla="*/ 0 w 63"/>
                    <a:gd name="T13" fmla="*/ 0 h 306"/>
                    <a:gd name="T14" fmla="*/ 0 w 63"/>
                    <a:gd name="T15" fmla="*/ 306 h 306"/>
                    <a:gd name="T16" fmla="*/ 63 w 63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2" y="234"/>
                      </a:lnTo>
                      <a:lnTo>
                        <a:pt x="61" y="153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3" name="Freeform 83"/>
                <p:cNvSpPr/>
                <p:nvPr/>
              </p:nvSpPr>
              <p:spPr bwMode="auto">
                <a:xfrm>
                  <a:off x="1817688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233 h 306"/>
                    <a:gd name="T6" fmla="*/ 62 w 64"/>
                    <a:gd name="T7" fmla="*/ 151 h 306"/>
                    <a:gd name="T8" fmla="*/ 61 w 64"/>
                    <a:gd name="T9" fmla="*/ 0 h 306"/>
                    <a:gd name="T10" fmla="*/ 0 w 64"/>
                    <a:gd name="T11" fmla="*/ 0 h 306"/>
                    <a:gd name="T12" fmla="*/ 0 w 64"/>
                    <a:gd name="T13" fmla="*/ 0 h 306"/>
                    <a:gd name="T14" fmla="*/ 0 w 64"/>
                    <a:gd name="T15" fmla="*/ 306 h 306"/>
                    <a:gd name="T16" fmla="*/ 64 w 64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233"/>
                      </a:lnTo>
                      <a:lnTo>
                        <a:pt x="62" y="151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4" name="Freeform 84"/>
                <p:cNvSpPr/>
                <p:nvPr/>
              </p:nvSpPr>
              <p:spPr bwMode="auto">
                <a:xfrm>
                  <a:off x="1906588" y="3132832"/>
                  <a:ext cx="22225" cy="242887"/>
                </a:xfrm>
                <a:custGeom>
                  <a:avLst/>
                  <a:gdLst>
                    <a:gd name="T0" fmla="*/ 0 w 26"/>
                    <a:gd name="T1" fmla="*/ 0 h 306"/>
                    <a:gd name="T2" fmla="*/ 0 w 26"/>
                    <a:gd name="T3" fmla="*/ 0 h 306"/>
                    <a:gd name="T4" fmla="*/ 1 w 26"/>
                    <a:gd name="T5" fmla="*/ 105 h 306"/>
                    <a:gd name="T6" fmla="*/ 1 w 26"/>
                    <a:gd name="T7" fmla="*/ 189 h 306"/>
                    <a:gd name="T8" fmla="*/ 0 w 26"/>
                    <a:gd name="T9" fmla="*/ 306 h 306"/>
                    <a:gd name="T10" fmla="*/ 26 w 26"/>
                    <a:gd name="T11" fmla="*/ 306 h 306"/>
                    <a:gd name="T12" fmla="*/ 26 w 26"/>
                    <a:gd name="T13" fmla="*/ 0 h 306"/>
                    <a:gd name="T14" fmla="*/ 0 w 26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05"/>
                      </a:lnTo>
                      <a:lnTo>
                        <a:pt x="1" y="189"/>
                      </a:lnTo>
                      <a:lnTo>
                        <a:pt x="0" y="306"/>
                      </a:lnTo>
                      <a:lnTo>
                        <a:pt x="26" y="306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5" name="Freeform 85"/>
                <p:cNvSpPr/>
                <p:nvPr/>
              </p:nvSpPr>
              <p:spPr bwMode="auto">
                <a:xfrm>
                  <a:off x="1563688" y="3132832"/>
                  <a:ext cx="49212" cy="242887"/>
                </a:xfrm>
                <a:custGeom>
                  <a:avLst/>
                  <a:gdLst>
                    <a:gd name="T0" fmla="*/ 61 w 62"/>
                    <a:gd name="T1" fmla="*/ 306 h 306"/>
                    <a:gd name="T2" fmla="*/ 61 w 62"/>
                    <a:gd name="T3" fmla="*/ 306 h 306"/>
                    <a:gd name="T4" fmla="*/ 62 w 62"/>
                    <a:gd name="T5" fmla="*/ 241 h 306"/>
                    <a:gd name="T6" fmla="*/ 62 w 62"/>
                    <a:gd name="T7" fmla="*/ 161 h 306"/>
                    <a:gd name="T8" fmla="*/ 61 w 62"/>
                    <a:gd name="T9" fmla="*/ 0 h 306"/>
                    <a:gd name="T10" fmla="*/ 0 w 62"/>
                    <a:gd name="T11" fmla="*/ 0 h 306"/>
                    <a:gd name="T12" fmla="*/ 0 w 62"/>
                    <a:gd name="T13" fmla="*/ 0 h 306"/>
                    <a:gd name="T14" fmla="*/ 1 w 62"/>
                    <a:gd name="T15" fmla="*/ 110 h 306"/>
                    <a:gd name="T16" fmla="*/ 1 w 62"/>
                    <a:gd name="T17" fmla="*/ 195 h 306"/>
                    <a:gd name="T18" fmla="*/ 0 w 62"/>
                    <a:gd name="T19" fmla="*/ 306 h 306"/>
                    <a:gd name="T20" fmla="*/ 61 w 62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306">
                      <a:moveTo>
                        <a:pt x="61" y="306"/>
                      </a:moveTo>
                      <a:lnTo>
                        <a:pt x="61" y="306"/>
                      </a:lnTo>
                      <a:lnTo>
                        <a:pt x="62" y="241"/>
                      </a:lnTo>
                      <a:lnTo>
                        <a:pt x="62" y="161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10"/>
                      </a:lnTo>
                      <a:lnTo>
                        <a:pt x="1" y="195"/>
                      </a:lnTo>
                      <a:lnTo>
                        <a:pt x="0" y="306"/>
                      </a:lnTo>
                      <a:lnTo>
                        <a:pt x="61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6" name="Freeform 86"/>
                <p:cNvSpPr/>
                <p:nvPr/>
              </p:nvSpPr>
              <p:spPr bwMode="auto">
                <a:xfrm>
                  <a:off x="1371600" y="3132832"/>
                  <a:ext cx="23812" cy="242887"/>
                </a:xfrm>
                <a:custGeom>
                  <a:avLst/>
                  <a:gdLst>
                    <a:gd name="T0" fmla="*/ 26 w 29"/>
                    <a:gd name="T1" fmla="*/ 306 h 306"/>
                    <a:gd name="T2" fmla="*/ 26 w 29"/>
                    <a:gd name="T3" fmla="*/ 306 h 306"/>
                    <a:gd name="T4" fmla="*/ 26 w 29"/>
                    <a:gd name="T5" fmla="*/ 276 h 306"/>
                    <a:gd name="T6" fmla="*/ 26 w 29"/>
                    <a:gd name="T7" fmla="*/ 276 h 306"/>
                    <a:gd name="T8" fmla="*/ 28 w 29"/>
                    <a:gd name="T9" fmla="*/ 211 h 306"/>
                    <a:gd name="T10" fmla="*/ 29 w 29"/>
                    <a:gd name="T11" fmla="*/ 142 h 306"/>
                    <a:gd name="T12" fmla="*/ 29 w 29"/>
                    <a:gd name="T13" fmla="*/ 0 h 306"/>
                    <a:gd name="T14" fmla="*/ 0 w 29"/>
                    <a:gd name="T15" fmla="*/ 0 h 306"/>
                    <a:gd name="T16" fmla="*/ 0 w 29"/>
                    <a:gd name="T17" fmla="*/ 306 h 306"/>
                    <a:gd name="T18" fmla="*/ 26 w 29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06">
                      <a:moveTo>
                        <a:pt x="26" y="306"/>
                      </a:moveTo>
                      <a:lnTo>
                        <a:pt x="26" y="306"/>
                      </a:lnTo>
                      <a:lnTo>
                        <a:pt x="26" y="276"/>
                      </a:lnTo>
                      <a:lnTo>
                        <a:pt x="26" y="276"/>
                      </a:lnTo>
                      <a:lnTo>
                        <a:pt x="28" y="211"/>
                      </a:lnTo>
                      <a:lnTo>
                        <a:pt x="29" y="142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6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7" name="Freeform 87"/>
                <p:cNvSpPr/>
                <p:nvPr/>
              </p:nvSpPr>
              <p:spPr bwMode="auto">
                <a:xfrm>
                  <a:off x="1430338" y="3132832"/>
                  <a:ext cx="52387" cy="242887"/>
                </a:xfrm>
                <a:custGeom>
                  <a:avLst/>
                  <a:gdLst>
                    <a:gd name="T0" fmla="*/ 63 w 66"/>
                    <a:gd name="T1" fmla="*/ 306 h 306"/>
                    <a:gd name="T2" fmla="*/ 63 w 66"/>
                    <a:gd name="T3" fmla="*/ 306 h 306"/>
                    <a:gd name="T4" fmla="*/ 64 w 66"/>
                    <a:gd name="T5" fmla="*/ 295 h 306"/>
                    <a:gd name="T6" fmla="*/ 65 w 66"/>
                    <a:gd name="T7" fmla="*/ 284 h 306"/>
                    <a:gd name="T8" fmla="*/ 66 w 66"/>
                    <a:gd name="T9" fmla="*/ 274 h 306"/>
                    <a:gd name="T10" fmla="*/ 66 w 66"/>
                    <a:gd name="T11" fmla="*/ 262 h 306"/>
                    <a:gd name="T12" fmla="*/ 66 w 66"/>
                    <a:gd name="T13" fmla="*/ 262 h 306"/>
                    <a:gd name="T14" fmla="*/ 66 w 66"/>
                    <a:gd name="T15" fmla="*/ 0 h 306"/>
                    <a:gd name="T16" fmla="*/ 2 w 66"/>
                    <a:gd name="T17" fmla="*/ 0 h 306"/>
                    <a:gd name="T18" fmla="*/ 2 w 66"/>
                    <a:gd name="T19" fmla="*/ 0 h 306"/>
                    <a:gd name="T20" fmla="*/ 2 w 66"/>
                    <a:gd name="T21" fmla="*/ 36 h 306"/>
                    <a:gd name="T22" fmla="*/ 1 w 66"/>
                    <a:gd name="T23" fmla="*/ 71 h 306"/>
                    <a:gd name="T24" fmla="*/ 0 w 66"/>
                    <a:gd name="T25" fmla="*/ 105 h 306"/>
                    <a:gd name="T26" fmla="*/ 0 w 66"/>
                    <a:gd name="T27" fmla="*/ 140 h 306"/>
                    <a:gd name="T28" fmla="*/ 0 w 66"/>
                    <a:gd name="T29" fmla="*/ 140 h 306"/>
                    <a:gd name="T30" fmla="*/ 0 w 66"/>
                    <a:gd name="T31" fmla="*/ 171 h 306"/>
                    <a:gd name="T32" fmla="*/ 1 w 66"/>
                    <a:gd name="T33" fmla="*/ 202 h 306"/>
                    <a:gd name="T34" fmla="*/ 2 w 66"/>
                    <a:gd name="T35" fmla="*/ 233 h 306"/>
                    <a:gd name="T36" fmla="*/ 2 w 66"/>
                    <a:gd name="T37" fmla="*/ 262 h 306"/>
                    <a:gd name="T38" fmla="*/ 2 w 66"/>
                    <a:gd name="T39" fmla="*/ 262 h 306"/>
                    <a:gd name="T40" fmla="*/ 1 w 66"/>
                    <a:gd name="T41" fmla="*/ 274 h 306"/>
                    <a:gd name="T42" fmla="*/ 1 w 66"/>
                    <a:gd name="T43" fmla="*/ 285 h 306"/>
                    <a:gd name="T44" fmla="*/ 2 w 66"/>
                    <a:gd name="T45" fmla="*/ 306 h 306"/>
                    <a:gd name="T46" fmla="*/ 63 w 66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6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4" y="295"/>
                      </a:lnTo>
                      <a:lnTo>
                        <a:pt x="65" y="284"/>
                      </a:lnTo>
                      <a:lnTo>
                        <a:pt x="66" y="274"/>
                      </a:lnTo>
                      <a:lnTo>
                        <a:pt x="66" y="262"/>
                      </a:lnTo>
                      <a:lnTo>
                        <a:pt x="66" y="262"/>
                      </a:lnTo>
                      <a:lnTo>
                        <a:pt x="6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36"/>
                      </a:lnTo>
                      <a:lnTo>
                        <a:pt x="1" y="71"/>
                      </a:lnTo>
                      <a:lnTo>
                        <a:pt x="0" y="105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71"/>
                      </a:lnTo>
                      <a:lnTo>
                        <a:pt x="1" y="202"/>
                      </a:lnTo>
                      <a:lnTo>
                        <a:pt x="2" y="233"/>
                      </a:lnTo>
                      <a:lnTo>
                        <a:pt x="2" y="262"/>
                      </a:lnTo>
                      <a:lnTo>
                        <a:pt x="2" y="262"/>
                      </a:lnTo>
                      <a:lnTo>
                        <a:pt x="1" y="274"/>
                      </a:lnTo>
                      <a:lnTo>
                        <a:pt x="1" y="285"/>
                      </a:lnTo>
                      <a:lnTo>
                        <a:pt x="2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8" name="Freeform 88"/>
                <p:cNvSpPr/>
                <p:nvPr/>
              </p:nvSpPr>
              <p:spPr bwMode="auto">
                <a:xfrm>
                  <a:off x="1514475" y="3132832"/>
                  <a:ext cx="53975" cy="242887"/>
                </a:xfrm>
                <a:custGeom>
                  <a:avLst/>
                  <a:gdLst>
                    <a:gd name="T0" fmla="*/ 64 w 67"/>
                    <a:gd name="T1" fmla="*/ 306 h 306"/>
                    <a:gd name="T2" fmla="*/ 64 w 67"/>
                    <a:gd name="T3" fmla="*/ 306 h 306"/>
                    <a:gd name="T4" fmla="*/ 64 w 67"/>
                    <a:gd name="T5" fmla="*/ 258 h 306"/>
                    <a:gd name="T6" fmla="*/ 64 w 67"/>
                    <a:gd name="T7" fmla="*/ 258 h 306"/>
                    <a:gd name="T8" fmla="*/ 64 w 67"/>
                    <a:gd name="T9" fmla="*/ 198 h 306"/>
                    <a:gd name="T10" fmla="*/ 65 w 67"/>
                    <a:gd name="T11" fmla="*/ 133 h 306"/>
                    <a:gd name="T12" fmla="*/ 66 w 67"/>
                    <a:gd name="T13" fmla="*/ 66 h 306"/>
                    <a:gd name="T14" fmla="*/ 67 w 67"/>
                    <a:gd name="T15" fmla="*/ 0 h 306"/>
                    <a:gd name="T16" fmla="*/ 0 w 67"/>
                    <a:gd name="T17" fmla="*/ 0 h 306"/>
                    <a:gd name="T18" fmla="*/ 0 w 67"/>
                    <a:gd name="T19" fmla="*/ 0 h 306"/>
                    <a:gd name="T20" fmla="*/ 0 w 67"/>
                    <a:gd name="T21" fmla="*/ 135 h 306"/>
                    <a:gd name="T22" fmla="*/ 0 w 67"/>
                    <a:gd name="T23" fmla="*/ 135 h 306"/>
                    <a:gd name="T24" fmla="*/ 0 w 67"/>
                    <a:gd name="T25" fmla="*/ 258 h 306"/>
                    <a:gd name="T26" fmla="*/ 0 w 67"/>
                    <a:gd name="T27" fmla="*/ 258 h 306"/>
                    <a:gd name="T28" fmla="*/ 0 w 67"/>
                    <a:gd name="T29" fmla="*/ 283 h 306"/>
                    <a:gd name="T30" fmla="*/ 1 w 67"/>
                    <a:gd name="T31" fmla="*/ 295 h 306"/>
                    <a:gd name="T32" fmla="*/ 3 w 67"/>
                    <a:gd name="T33" fmla="*/ 306 h 306"/>
                    <a:gd name="T34" fmla="*/ 64 w 67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7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58"/>
                      </a:lnTo>
                      <a:lnTo>
                        <a:pt x="64" y="258"/>
                      </a:lnTo>
                      <a:lnTo>
                        <a:pt x="64" y="198"/>
                      </a:lnTo>
                      <a:lnTo>
                        <a:pt x="65" y="133"/>
                      </a:lnTo>
                      <a:lnTo>
                        <a:pt x="66" y="66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35"/>
                      </a:lnTo>
                      <a:lnTo>
                        <a:pt x="0" y="135"/>
                      </a:lnTo>
                      <a:lnTo>
                        <a:pt x="0" y="258"/>
                      </a:lnTo>
                      <a:lnTo>
                        <a:pt x="0" y="258"/>
                      </a:lnTo>
                      <a:lnTo>
                        <a:pt x="0" y="283"/>
                      </a:lnTo>
                      <a:lnTo>
                        <a:pt x="1" y="295"/>
                      </a:lnTo>
                      <a:lnTo>
                        <a:pt x="3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89" name="Freeform 89"/>
                <p:cNvSpPr/>
                <p:nvPr/>
              </p:nvSpPr>
              <p:spPr bwMode="auto">
                <a:xfrm>
                  <a:off x="1604963" y="3132832"/>
                  <a:ext cx="41275" cy="242887"/>
                </a:xfrm>
                <a:custGeom>
                  <a:avLst/>
                  <a:gdLst>
                    <a:gd name="T0" fmla="*/ 52 w 52"/>
                    <a:gd name="T1" fmla="*/ 306 h 306"/>
                    <a:gd name="T2" fmla="*/ 52 w 52"/>
                    <a:gd name="T3" fmla="*/ 0 h 306"/>
                    <a:gd name="T4" fmla="*/ 3 w 52"/>
                    <a:gd name="T5" fmla="*/ 0 h 306"/>
                    <a:gd name="T6" fmla="*/ 3 w 52"/>
                    <a:gd name="T7" fmla="*/ 0 h 306"/>
                    <a:gd name="T8" fmla="*/ 1 w 52"/>
                    <a:gd name="T9" fmla="*/ 34 h 306"/>
                    <a:gd name="T10" fmla="*/ 0 w 52"/>
                    <a:gd name="T11" fmla="*/ 67 h 306"/>
                    <a:gd name="T12" fmla="*/ 0 w 52"/>
                    <a:gd name="T13" fmla="*/ 134 h 306"/>
                    <a:gd name="T14" fmla="*/ 0 w 52"/>
                    <a:gd name="T15" fmla="*/ 134 h 306"/>
                    <a:gd name="T16" fmla="*/ 1 w 52"/>
                    <a:gd name="T17" fmla="*/ 197 h 306"/>
                    <a:gd name="T18" fmla="*/ 1 w 52"/>
                    <a:gd name="T19" fmla="*/ 228 h 306"/>
                    <a:gd name="T20" fmla="*/ 0 w 52"/>
                    <a:gd name="T21" fmla="*/ 257 h 306"/>
                    <a:gd name="T22" fmla="*/ 0 w 52"/>
                    <a:gd name="T23" fmla="*/ 257 h 306"/>
                    <a:gd name="T24" fmla="*/ 1 w 52"/>
                    <a:gd name="T25" fmla="*/ 270 h 306"/>
                    <a:gd name="T26" fmla="*/ 1 w 52"/>
                    <a:gd name="T27" fmla="*/ 283 h 306"/>
                    <a:gd name="T28" fmla="*/ 2 w 52"/>
                    <a:gd name="T29" fmla="*/ 294 h 306"/>
                    <a:gd name="T30" fmla="*/ 3 w 52"/>
                    <a:gd name="T31" fmla="*/ 306 h 306"/>
                    <a:gd name="T32" fmla="*/ 52 w 52"/>
                    <a:gd name="T3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2" h="306">
                      <a:moveTo>
                        <a:pt x="52" y="306"/>
                      </a:moveTo>
                      <a:lnTo>
                        <a:pt x="5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34"/>
                      </a:lnTo>
                      <a:lnTo>
                        <a:pt x="0" y="67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1" y="197"/>
                      </a:lnTo>
                      <a:lnTo>
                        <a:pt x="1" y="228"/>
                      </a:lnTo>
                      <a:lnTo>
                        <a:pt x="0" y="257"/>
                      </a:lnTo>
                      <a:lnTo>
                        <a:pt x="0" y="257"/>
                      </a:lnTo>
                      <a:lnTo>
                        <a:pt x="1" y="270"/>
                      </a:lnTo>
                      <a:lnTo>
                        <a:pt x="1" y="283"/>
                      </a:lnTo>
                      <a:lnTo>
                        <a:pt x="2" y="294"/>
                      </a:lnTo>
                      <a:lnTo>
                        <a:pt x="3" y="306"/>
                      </a:lnTo>
                      <a:lnTo>
                        <a:pt x="52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0" name="Freeform 90"/>
                <p:cNvSpPr/>
                <p:nvPr/>
              </p:nvSpPr>
              <p:spPr bwMode="auto">
                <a:xfrm>
                  <a:off x="1389063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162 h 306"/>
                    <a:gd name="T6" fmla="*/ 62 w 64"/>
                    <a:gd name="T7" fmla="*/ 78 h 306"/>
                    <a:gd name="T8" fmla="*/ 61 w 64"/>
                    <a:gd name="T9" fmla="*/ 0 h 306"/>
                    <a:gd name="T10" fmla="*/ 3 w 64"/>
                    <a:gd name="T11" fmla="*/ 0 h 306"/>
                    <a:gd name="T12" fmla="*/ 3 w 64"/>
                    <a:gd name="T13" fmla="*/ 0 h 306"/>
                    <a:gd name="T14" fmla="*/ 3 w 64"/>
                    <a:gd name="T15" fmla="*/ 111 h 306"/>
                    <a:gd name="T16" fmla="*/ 2 w 64"/>
                    <a:gd name="T17" fmla="*/ 196 h 306"/>
                    <a:gd name="T18" fmla="*/ 0 w 64"/>
                    <a:gd name="T19" fmla="*/ 306 h 306"/>
                    <a:gd name="T20" fmla="*/ 64 w 64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162"/>
                      </a:lnTo>
                      <a:lnTo>
                        <a:pt x="62" y="78"/>
                      </a:lnTo>
                      <a:lnTo>
                        <a:pt x="6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111"/>
                      </a:lnTo>
                      <a:lnTo>
                        <a:pt x="2" y="196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1" name="Freeform 91"/>
                <p:cNvSpPr/>
                <p:nvPr/>
              </p:nvSpPr>
              <p:spPr bwMode="auto">
                <a:xfrm>
                  <a:off x="1476375" y="3132832"/>
                  <a:ext cx="49212" cy="242887"/>
                </a:xfrm>
                <a:custGeom>
                  <a:avLst/>
                  <a:gdLst>
                    <a:gd name="T0" fmla="*/ 63 w 63"/>
                    <a:gd name="T1" fmla="*/ 306 h 306"/>
                    <a:gd name="T2" fmla="*/ 63 w 63"/>
                    <a:gd name="T3" fmla="*/ 306 h 306"/>
                    <a:gd name="T4" fmla="*/ 62 w 63"/>
                    <a:gd name="T5" fmla="*/ 162 h 306"/>
                    <a:gd name="T6" fmla="*/ 61 w 63"/>
                    <a:gd name="T7" fmla="*/ 78 h 306"/>
                    <a:gd name="T8" fmla="*/ 60 w 63"/>
                    <a:gd name="T9" fmla="*/ 0 h 306"/>
                    <a:gd name="T10" fmla="*/ 2 w 63"/>
                    <a:gd name="T11" fmla="*/ 0 h 306"/>
                    <a:gd name="T12" fmla="*/ 2 w 63"/>
                    <a:gd name="T13" fmla="*/ 0 h 306"/>
                    <a:gd name="T14" fmla="*/ 2 w 63"/>
                    <a:gd name="T15" fmla="*/ 111 h 306"/>
                    <a:gd name="T16" fmla="*/ 1 w 63"/>
                    <a:gd name="T17" fmla="*/ 196 h 306"/>
                    <a:gd name="T18" fmla="*/ 0 w 63"/>
                    <a:gd name="T19" fmla="*/ 306 h 306"/>
                    <a:gd name="T20" fmla="*/ 63 w 6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2" y="162"/>
                      </a:lnTo>
                      <a:lnTo>
                        <a:pt x="61" y="78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111"/>
                      </a:lnTo>
                      <a:lnTo>
                        <a:pt x="1" y="196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2" name="Freeform 92"/>
                <p:cNvSpPr/>
                <p:nvPr/>
              </p:nvSpPr>
              <p:spPr bwMode="auto">
                <a:xfrm>
                  <a:off x="2198688" y="3132832"/>
                  <a:ext cx="44450" cy="242887"/>
                </a:xfrm>
                <a:custGeom>
                  <a:avLst/>
                  <a:gdLst>
                    <a:gd name="T0" fmla="*/ 52 w 55"/>
                    <a:gd name="T1" fmla="*/ 306 h 306"/>
                    <a:gd name="T2" fmla="*/ 52 w 55"/>
                    <a:gd name="T3" fmla="*/ 306 h 306"/>
                    <a:gd name="T4" fmla="*/ 52 w 55"/>
                    <a:gd name="T5" fmla="*/ 234 h 306"/>
                    <a:gd name="T6" fmla="*/ 53 w 55"/>
                    <a:gd name="T7" fmla="*/ 157 h 306"/>
                    <a:gd name="T8" fmla="*/ 54 w 55"/>
                    <a:gd name="T9" fmla="*/ 78 h 306"/>
                    <a:gd name="T10" fmla="*/ 55 w 55"/>
                    <a:gd name="T11" fmla="*/ 0 h 306"/>
                    <a:gd name="T12" fmla="*/ 0 w 55"/>
                    <a:gd name="T13" fmla="*/ 0 h 306"/>
                    <a:gd name="T14" fmla="*/ 0 w 55"/>
                    <a:gd name="T15" fmla="*/ 306 h 306"/>
                    <a:gd name="T16" fmla="*/ 52 w 55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06">
                      <a:moveTo>
                        <a:pt x="52" y="306"/>
                      </a:moveTo>
                      <a:lnTo>
                        <a:pt x="52" y="306"/>
                      </a:lnTo>
                      <a:lnTo>
                        <a:pt x="52" y="234"/>
                      </a:lnTo>
                      <a:lnTo>
                        <a:pt x="53" y="157"/>
                      </a:lnTo>
                      <a:lnTo>
                        <a:pt x="54" y="78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52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3" name="Freeform 93"/>
                <p:cNvSpPr/>
                <p:nvPr/>
              </p:nvSpPr>
              <p:spPr bwMode="auto">
                <a:xfrm>
                  <a:off x="2233613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0 h 306"/>
                    <a:gd name="T4" fmla="*/ 67 w 68"/>
                    <a:gd name="T5" fmla="*/ 300 h 306"/>
                    <a:gd name="T6" fmla="*/ 68 w 68"/>
                    <a:gd name="T7" fmla="*/ 154 h 306"/>
                    <a:gd name="T8" fmla="*/ 68 w 68"/>
                    <a:gd name="T9" fmla="*/ 76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2 w 68"/>
                    <a:gd name="T17" fmla="*/ 43 h 306"/>
                    <a:gd name="T18" fmla="*/ 1 w 68"/>
                    <a:gd name="T19" fmla="*/ 86 h 306"/>
                    <a:gd name="T20" fmla="*/ 0 w 68"/>
                    <a:gd name="T21" fmla="*/ 170 h 306"/>
                    <a:gd name="T22" fmla="*/ 0 w 68"/>
                    <a:gd name="T23" fmla="*/ 170 h 306"/>
                    <a:gd name="T24" fmla="*/ 1 w 68"/>
                    <a:gd name="T25" fmla="*/ 236 h 306"/>
                    <a:gd name="T26" fmla="*/ 2 w 68"/>
                    <a:gd name="T27" fmla="*/ 268 h 306"/>
                    <a:gd name="T28" fmla="*/ 0 w 68"/>
                    <a:gd name="T29" fmla="*/ 300 h 306"/>
                    <a:gd name="T30" fmla="*/ 0 w 68"/>
                    <a:gd name="T31" fmla="*/ 300 h 306"/>
                    <a:gd name="T32" fmla="*/ 0 w 68"/>
                    <a:gd name="T33" fmla="*/ 306 h 306"/>
                    <a:gd name="T34" fmla="*/ 67 w 68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0"/>
                      </a:lnTo>
                      <a:lnTo>
                        <a:pt x="67" y="300"/>
                      </a:lnTo>
                      <a:lnTo>
                        <a:pt x="68" y="154"/>
                      </a:lnTo>
                      <a:lnTo>
                        <a:pt x="68" y="76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43"/>
                      </a:lnTo>
                      <a:lnTo>
                        <a:pt x="1" y="86"/>
                      </a:lnTo>
                      <a:lnTo>
                        <a:pt x="0" y="170"/>
                      </a:lnTo>
                      <a:lnTo>
                        <a:pt x="0" y="170"/>
                      </a:lnTo>
                      <a:lnTo>
                        <a:pt x="1" y="236"/>
                      </a:lnTo>
                      <a:lnTo>
                        <a:pt x="2" y="268"/>
                      </a:lnTo>
                      <a:lnTo>
                        <a:pt x="0" y="300"/>
                      </a:lnTo>
                      <a:lnTo>
                        <a:pt x="0" y="300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4" name="Freeform 94"/>
                <p:cNvSpPr/>
                <p:nvPr/>
              </p:nvSpPr>
              <p:spPr bwMode="auto">
                <a:xfrm>
                  <a:off x="2322513" y="3132832"/>
                  <a:ext cx="55562" cy="242887"/>
                </a:xfrm>
                <a:custGeom>
                  <a:avLst/>
                  <a:gdLst>
                    <a:gd name="T0" fmla="*/ 67 w 70"/>
                    <a:gd name="T1" fmla="*/ 306 h 306"/>
                    <a:gd name="T2" fmla="*/ 67 w 70"/>
                    <a:gd name="T3" fmla="*/ 306 h 306"/>
                    <a:gd name="T4" fmla="*/ 67 w 70"/>
                    <a:gd name="T5" fmla="*/ 234 h 306"/>
                    <a:gd name="T6" fmla="*/ 68 w 70"/>
                    <a:gd name="T7" fmla="*/ 156 h 306"/>
                    <a:gd name="T8" fmla="*/ 69 w 70"/>
                    <a:gd name="T9" fmla="*/ 77 h 306"/>
                    <a:gd name="T10" fmla="*/ 70 w 70"/>
                    <a:gd name="T11" fmla="*/ 0 h 306"/>
                    <a:gd name="T12" fmla="*/ 3 w 70"/>
                    <a:gd name="T13" fmla="*/ 0 h 306"/>
                    <a:gd name="T14" fmla="*/ 3 w 70"/>
                    <a:gd name="T15" fmla="*/ 0 h 306"/>
                    <a:gd name="T16" fmla="*/ 3 w 70"/>
                    <a:gd name="T17" fmla="*/ 45 h 306"/>
                    <a:gd name="T18" fmla="*/ 2 w 70"/>
                    <a:gd name="T19" fmla="*/ 91 h 306"/>
                    <a:gd name="T20" fmla="*/ 1 w 70"/>
                    <a:gd name="T21" fmla="*/ 136 h 306"/>
                    <a:gd name="T22" fmla="*/ 0 w 70"/>
                    <a:gd name="T23" fmla="*/ 182 h 306"/>
                    <a:gd name="T24" fmla="*/ 0 w 70"/>
                    <a:gd name="T25" fmla="*/ 182 h 306"/>
                    <a:gd name="T26" fmla="*/ 1 w 70"/>
                    <a:gd name="T27" fmla="*/ 213 h 306"/>
                    <a:gd name="T28" fmla="*/ 2 w 70"/>
                    <a:gd name="T29" fmla="*/ 245 h 306"/>
                    <a:gd name="T30" fmla="*/ 3 w 70"/>
                    <a:gd name="T31" fmla="*/ 276 h 306"/>
                    <a:gd name="T32" fmla="*/ 3 w 70"/>
                    <a:gd name="T33" fmla="*/ 306 h 306"/>
                    <a:gd name="T34" fmla="*/ 67 w 70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0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7" y="234"/>
                      </a:lnTo>
                      <a:lnTo>
                        <a:pt x="68" y="156"/>
                      </a:lnTo>
                      <a:lnTo>
                        <a:pt x="69" y="77"/>
                      </a:lnTo>
                      <a:lnTo>
                        <a:pt x="7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5"/>
                      </a:lnTo>
                      <a:lnTo>
                        <a:pt x="2" y="91"/>
                      </a:lnTo>
                      <a:lnTo>
                        <a:pt x="1" y="136"/>
                      </a:lnTo>
                      <a:lnTo>
                        <a:pt x="0" y="182"/>
                      </a:lnTo>
                      <a:lnTo>
                        <a:pt x="0" y="182"/>
                      </a:lnTo>
                      <a:lnTo>
                        <a:pt x="1" y="213"/>
                      </a:lnTo>
                      <a:lnTo>
                        <a:pt x="2" y="245"/>
                      </a:lnTo>
                      <a:lnTo>
                        <a:pt x="3" y="27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5" name="Freeform 95"/>
                <p:cNvSpPr/>
                <p:nvPr/>
              </p:nvSpPr>
              <p:spPr bwMode="auto">
                <a:xfrm>
                  <a:off x="2416175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6 h 306"/>
                    <a:gd name="T4" fmla="*/ 68 w 68"/>
                    <a:gd name="T5" fmla="*/ 156 h 306"/>
                    <a:gd name="T6" fmla="*/ 68 w 68"/>
                    <a:gd name="T7" fmla="*/ 77 h 306"/>
                    <a:gd name="T8" fmla="*/ 67 w 68"/>
                    <a:gd name="T9" fmla="*/ 0 h 306"/>
                    <a:gd name="T10" fmla="*/ 3 w 68"/>
                    <a:gd name="T11" fmla="*/ 0 h 306"/>
                    <a:gd name="T12" fmla="*/ 3 w 68"/>
                    <a:gd name="T13" fmla="*/ 0 h 306"/>
                    <a:gd name="T14" fmla="*/ 1 w 68"/>
                    <a:gd name="T15" fmla="*/ 45 h 306"/>
                    <a:gd name="T16" fmla="*/ 1 w 68"/>
                    <a:gd name="T17" fmla="*/ 91 h 306"/>
                    <a:gd name="T18" fmla="*/ 0 w 68"/>
                    <a:gd name="T19" fmla="*/ 181 h 306"/>
                    <a:gd name="T20" fmla="*/ 0 w 68"/>
                    <a:gd name="T21" fmla="*/ 181 h 306"/>
                    <a:gd name="T22" fmla="*/ 0 w 68"/>
                    <a:gd name="T23" fmla="*/ 306 h 306"/>
                    <a:gd name="T24" fmla="*/ 67 w 68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8" y="156"/>
                      </a:lnTo>
                      <a:lnTo>
                        <a:pt x="68" y="77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45"/>
                      </a:lnTo>
                      <a:lnTo>
                        <a:pt x="1" y="91"/>
                      </a:lnTo>
                      <a:lnTo>
                        <a:pt x="0" y="181"/>
                      </a:lnTo>
                      <a:lnTo>
                        <a:pt x="0" y="181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6" name="Freeform 96"/>
                <p:cNvSpPr/>
                <p:nvPr/>
              </p:nvSpPr>
              <p:spPr bwMode="auto">
                <a:xfrm>
                  <a:off x="2278063" y="3132832"/>
                  <a:ext cx="53975" cy="242887"/>
                </a:xfrm>
                <a:custGeom>
                  <a:avLst/>
                  <a:gdLst>
                    <a:gd name="T0" fmla="*/ 67 w 67"/>
                    <a:gd name="T1" fmla="*/ 306 h 306"/>
                    <a:gd name="T2" fmla="*/ 67 w 67"/>
                    <a:gd name="T3" fmla="*/ 306 h 306"/>
                    <a:gd name="T4" fmla="*/ 66 w 67"/>
                    <a:gd name="T5" fmla="*/ 231 h 306"/>
                    <a:gd name="T6" fmla="*/ 65 w 67"/>
                    <a:gd name="T7" fmla="*/ 149 h 306"/>
                    <a:gd name="T8" fmla="*/ 64 w 67"/>
                    <a:gd name="T9" fmla="*/ 0 h 306"/>
                    <a:gd name="T10" fmla="*/ 3 w 67"/>
                    <a:gd name="T11" fmla="*/ 0 h 306"/>
                    <a:gd name="T12" fmla="*/ 3 w 67"/>
                    <a:gd name="T13" fmla="*/ 0 h 306"/>
                    <a:gd name="T14" fmla="*/ 3 w 67"/>
                    <a:gd name="T15" fmla="*/ 185 h 306"/>
                    <a:gd name="T16" fmla="*/ 2 w 67"/>
                    <a:gd name="T17" fmla="*/ 252 h 306"/>
                    <a:gd name="T18" fmla="*/ 0 w 67"/>
                    <a:gd name="T19" fmla="*/ 306 h 306"/>
                    <a:gd name="T20" fmla="*/ 67 w 67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6" y="231"/>
                      </a:lnTo>
                      <a:lnTo>
                        <a:pt x="65" y="149"/>
                      </a:lnTo>
                      <a:lnTo>
                        <a:pt x="6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185"/>
                      </a:lnTo>
                      <a:lnTo>
                        <a:pt x="2" y="252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7" name="Freeform 97"/>
                <p:cNvSpPr/>
                <p:nvPr/>
              </p:nvSpPr>
              <p:spPr bwMode="auto">
                <a:xfrm>
                  <a:off x="2373313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230 h 306"/>
                    <a:gd name="T6" fmla="*/ 62 w 64"/>
                    <a:gd name="T7" fmla="*/ 147 h 306"/>
                    <a:gd name="T8" fmla="*/ 61 w 64"/>
                    <a:gd name="T9" fmla="*/ 0 h 306"/>
                    <a:gd name="T10" fmla="*/ 0 w 64"/>
                    <a:gd name="T11" fmla="*/ 0 h 306"/>
                    <a:gd name="T12" fmla="*/ 0 w 64"/>
                    <a:gd name="T13" fmla="*/ 0 h 306"/>
                    <a:gd name="T14" fmla="*/ 1 w 64"/>
                    <a:gd name="T15" fmla="*/ 101 h 306"/>
                    <a:gd name="T16" fmla="*/ 1 w 64"/>
                    <a:gd name="T17" fmla="*/ 184 h 306"/>
                    <a:gd name="T18" fmla="*/ 0 w 64"/>
                    <a:gd name="T19" fmla="*/ 306 h 306"/>
                    <a:gd name="T20" fmla="*/ 64 w 64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230"/>
                      </a:lnTo>
                      <a:lnTo>
                        <a:pt x="62" y="147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1"/>
                      </a:lnTo>
                      <a:lnTo>
                        <a:pt x="1" y="184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8" name="Freeform 98"/>
                <p:cNvSpPr/>
                <p:nvPr/>
              </p:nvSpPr>
              <p:spPr bwMode="auto">
                <a:xfrm>
                  <a:off x="2465388" y="3132832"/>
                  <a:ext cx="20637" cy="242887"/>
                </a:xfrm>
                <a:custGeom>
                  <a:avLst/>
                  <a:gdLst>
                    <a:gd name="T0" fmla="*/ 0 w 27"/>
                    <a:gd name="T1" fmla="*/ 0 h 306"/>
                    <a:gd name="T2" fmla="*/ 0 w 27"/>
                    <a:gd name="T3" fmla="*/ 0 h 306"/>
                    <a:gd name="T4" fmla="*/ 0 w 27"/>
                    <a:gd name="T5" fmla="*/ 306 h 306"/>
                    <a:gd name="T6" fmla="*/ 27 w 27"/>
                    <a:gd name="T7" fmla="*/ 306 h 306"/>
                    <a:gd name="T8" fmla="*/ 27 w 27"/>
                    <a:gd name="T9" fmla="*/ 0 h 306"/>
                    <a:gd name="T10" fmla="*/ 0 w 27"/>
                    <a:gd name="T11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7" y="306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99" name="Freeform 99"/>
                <p:cNvSpPr/>
                <p:nvPr/>
              </p:nvSpPr>
              <p:spPr bwMode="auto">
                <a:xfrm>
                  <a:off x="2116138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2 w 64"/>
                    <a:gd name="T5" fmla="*/ 156 h 306"/>
                    <a:gd name="T6" fmla="*/ 61 w 64"/>
                    <a:gd name="T7" fmla="*/ 0 h 306"/>
                    <a:gd name="T8" fmla="*/ 0 w 64"/>
                    <a:gd name="T9" fmla="*/ 0 h 306"/>
                    <a:gd name="T10" fmla="*/ 0 w 64"/>
                    <a:gd name="T11" fmla="*/ 0 h 306"/>
                    <a:gd name="T12" fmla="*/ 1 w 64"/>
                    <a:gd name="T13" fmla="*/ 107 h 306"/>
                    <a:gd name="T14" fmla="*/ 1 w 64"/>
                    <a:gd name="T15" fmla="*/ 191 h 306"/>
                    <a:gd name="T16" fmla="*/ 0 w 64"/>
                    <a:gd name="T17" fmla="*/ 306 h 306"/>
                    <a:gd name="T18" fmla="*/ 64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2" y="156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7"/>
                      </a:lnTo>
                      <a:lnTo>
                        <a:pt x="1" y="191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0" name="Freeform 100"/>
                <p:cNvSpPr/>
                <p:nvPr/>
              </p:nvSpPr>
              <p:spPr bwMode="auto">
                <a:xfrm>
                  <a:off x="1924050" y="3132832"/>
                  <a:ext cx="23812" cy="242887"/>
                </a:xfrm>
                <a:custGeom>
                  <a:avLst/>
                  <a:gdLst>
                    <a:gd name="T0" fmla="*/ 27 w 31"/>
                    <a:gd name="T1" fmla="*/ 306 h 306"/>
                    <a:gd name="T2" fmla="*/ 27 w 31"/>
                    <a:gd name="T3" fmla="*/ 306 h 306"/>
                    <a:gd name="T4" fmla="*/ 27 w 31"/>
                    <a:gd name="T5" fmla="*/ 302 h 306"/>
                    <a:gd name="T6" fmla="*/ 28 w 31"/>
                    <a:gd name="T7" fmla="*/ 298 h 306"/>
                    <a:gd name="T8" fmla="*/ 29 w 31"/>
                    <a:gd name="T9" fmla="*/ 294 h 306"/>
                    <a:gd name="T10" fmla="*/ 29 w 31"/>
                    <a:gd name="T11" fmla="*/ 290 h 306"/>
                    <a:gd name="T12" fmla="*/ 29 w 31"/>
                    <a:gd name="T13" fmla="*/ 290 h 306"/>
                    <a:gd name="T14" fmla="*/ 30 w 31"/>
                    <a:gd name="T15" fmla="*/ 149 h 306"/>
                    <a:gd name="T16" fmla="*/ 31 w 31"/>
                    <a:gd name="T17" fmla="*/ 74 h 306"/>
                    <a:gd name="T18" fmla="*/ 29 w 31"/>
                    <a:gd name="T19" fmla="*/ 0 h 306"/>
                    <a:gd name="T20" fmla="*/ 0 w 31"/>
                    <a:gd name="T21" fmla="*/ 0 h 306"/>
                    <a:gd name="T22" fmla="*/ 0 w 31"/>
                    <a:gd name="T23" fmla="*/ 306 h 306"/>
                    <a:gd name="T24" fmla="*/ 27 w 31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1" h="306">
                      <a:moveTo>
                        <a:pt x="27" y="306"/>
                      </a:moveTo>
                      <a:lnTo>
                        <a:pt x="27" y="306"/>
                      </a:lnTo>
                      <a:lnTo>
                        <a:pt x="27" y="302"/>
                      </a:lnTo>
                      <a:lnTo>
                        <a:pt x="28" y="298"/>
                      </a:lnTo>
                      <a:lnTo>
                        <a:pt x="29" y="294"/>
                      </a:lnTo>
                      <a:lnTo>
                        <a:pt x="29" y="290"/>
                      </a:lnTo>
                      <a:lnTo>
                        <a:pt x="29" y="290"/>
                      </a:lnTo>
                      <a:lnTo>
                        <a:pt x="30" y="149"/>
                      </a:lnTo>
                      <a:lnTo>
                        <a:pt x="31" y="74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7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1" name="Freeform 101"/>
                <p:cNvSpPr/>
                <p:nvPr/>
              </p:nvSpPr>
              <p:spPr bwMode="auto">
                <a:xfrm>
                  <a:off x="1982788" y="3132832"/>
                  <a:ext cx="52387" cy="242887"/>
                </a:xfrm>
                <a:custGeom>
                  <a:avLst/>
                  <a:gdLst>
                    <a:gd name="T0" fmla="*/ 64 w 66"/>
                    <a:gd name="T1" fmla="*/ 306 h 306"/>
                    <a:gd name="T2" fmla="*/ 64 w 66"/>
                    <a:gd name="T3" fmla="*/ 306 h 306"/>
                    <a:gd name="T4" fmla="*/ 64 w 66"/>
                    <a:gd name="T5" fmla="*/ 278 h 306"/>
                    <a:gd name="T6" fmla="*/ 64 w 66"/>
                    <a:gd name="T7" fmla="*/ 278 h 306"/>
                    <a:gd name="T8" fmla="*/ 64 w 66"/>
                    <a:gd name="T9" fmla="*/ 213 h 306"/>
                    <a:gd name="T10" fmla="*/ 65 w 66"/>
                    <a:gd name="T11" fmla="*/ 143 h 306"/>
                    <a:gd name="T12" fmla="*/ 66 w 66"/>
                    <a:gd name="T13" fmla="*/ 71 h 306"/>
                    <a:gd name="T14" fmla="*/ 66 w 66"/>
                    <a:gd name="T15" fmla="*/ 0 h 306"/>
                    <a:gd name="T16" fmla="*/ 0 w 66"/>
                    <a:gd name="T17" fmla="*/ 0 h 306"/>
                    <a:gd name="T18" fmla="*/ 0 w 66"/>
                    <a:gd name="T19" fmla="*/ 0 h 306"/>
                    <a:gd name="T20" fmla="*/ 0 w 66"/>
                    <a:gd name="T21" fmla="*/ 156 h 306"/>
                    <a:gd name="T22" fmla="*/ 0 w 66"/>
                    <a:gd name="T23" fmla="*/ 156 h 306"/>
                    <a:gd name="T24" fmla="*/ 0 w 66"/>
                    <a:gd name="T25" fmla="*/ 278 h 306"/>
                    <a:gd name="T26" fmla="*/ 0 w 66"/>
                    <a:gd name="T27" fmla="*/ 278 h 306"/>
                    <a:gd name="T28" fmla="*/ 0 w 66"/>
                    <a:gd name="T29" fmla="*/ 306 h 306"/>
                    <a:gd name="T30" fmla="*/ 64 w 6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78"/>
                      </a:lnTo>
                      <a:lnTo>
                        <a:pt x="64" y="278"/>
                      </a:lnTo>
                      <a:lnTo>
                        <a:pt x="64" y="213"/>
                      </a:lnTo>
                      <a:lnTo>
                        <a:pt x="65" y="143"/>
                      </a:lnTo>
                      <a:lnTo>
                        <a:pt x="66" y="71"/>
                      </a:lnTo>
                      <a:lnTo>
                        <a:pt x="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56"/>
                      </a:lnTo>
                      <a:lnTo>
                        <a:pt x="0" y="156"/>
                      </a:lnTo>
                      <a:lnTo>
                        <a:pt x="0" y="278"/>
                      </a:lnTo>
                      <a:lnTo>
                        <a:pt x="0" y="278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2" name="Freeform 102"/>
                <p:cNvSpPr/>
                <p:nvPr/>
              </p:nvSpPr>
              <p:spPr bwMode="auto">
                <a:xfrm>
                  <a:off x="2066925" y="3132832"/>
                  <a:ext cx="53975" cy="242887"/>
                </a:xfrm>
                <a:custGeom>
                  <a:avLst/>
                  <a:gdLst>
                    <a:gd name="T0" fmla="*/ 64 w 67"/>
                    <a:gd name="T1" fmla="*/ 306 h 306"/>
                    <a:gd name="T2" fmla="*/ 64 w 67"/>
                    <a:gd name="T3" fmla="*/ 306 h 306"/>
                    <a:gd name="T4" fmla="*/ 64 w 67"/>
                    <a:gd name="T5" fmla="*/ 274 h 306"/>
                    <a:gd name="T6" fmla="*/ 64 w 67"/>
                    <a:gd name="T7" fmla="*/ 274 h 306"/>
                    <a:gd name="T8" fmla="*/ 64 w 67"/>
                    <a:gd name="T9" fmla="*/ 210 h 306"/>
                    <a:gd name="T10" fmla="*/ 65 w 67"/>
                    <a:gd name="T11" fmla="*/ 141 h 306"/>
                    <a:gd name="T12" fmla="*/ 66 w 67"/>
                    <a:gd name="T13" fmla="*/ 69 h 306"/>
                    <a:gd name="T14" fmla="*/ 67 w 67"/>
                    <a:gd name="T15" fmla="*/ 0 h 306"/>
                    <a:gd name="T16" fmla="*/ 0 w 67"/>
                    <a:gd name="T17" fmla="*/ 0 h 306"/>
                    <a:gd name="T18" fmla="*/ 0 w 67"/>
                    <a:gd name="T19" fmla="*/ 0 h 306"/>
                    <a:gd name="T20" fmla="*/ 0 w 67"/>
                    <a:gd name="T21" fmla="*/ 152 h 306"/>
                    <a:gd name="T22" fmla="*/ 0 w 67"/>
                    <a:gd name="T23" fmla="*/ 152 h 306"/>
                    <a:gd name="T24" fmla="*/ 0 w 67"/>
                    <a:gd name="T25" fmla="*/ 274 h 306"/>
                    <a:gd name="T26" fmla="*/ 0 w 67"/>
                    <a:gd name="T27" fmla="*/ 274 h 306"/>
                    <a:gd name="T28" fmla="*/ 0 w 67"/>
                    <a:gd name="T29" fmla="*/ 306 h 306"/>
                    <a:gd name="T30" fmla="*/ 64 w 67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7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74"/>
                      </a:lnTo>
                      <a:lnTo>
                        <a:pt x="64" y="274"/>
                      </a:lnTo>
                      <a:lnTo>
                        <a:pt x="64" y="210"/>
                      </a:lnTo>
                      <a:lnTo>
                        <a:pt x="65" y="141"/>
                      </a:lnTo>
                      <a:lnTo>
                        <a:pt x="66" y="69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52"/>
                      </a:lnTo>
                      <a:lnTo>
                        <a:pt x="0" y="15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3" name="Freeform 103"/>
                <p:cNvSpPr/>
                <p:nvPr/>
              </p:nvSpPr>
              <p:spPr bwMode="auto">
                <a:xfrm>
                  <a:off x="2157413" y="3132832"/>
                  <a:ext cx="42862" cy="242887"/>
                </a:xfrm>
                <a:custGeom>
                  <a:avLst/>
                  <a:gdLst>
                    <a:gd name="T0" fmla="*/ 54 w 54"/>
                    <a:gd name="T1" fmla="*/ 306 h 306"/>
                    <a:gd name="T2" fmla="*/ 54 w 54"/>
                    <a:gd name="T3" fmla="*/ 0 h 306"/>
                    <a:gd name="T4" fmla="*/ 3 w 54"/>
                    <a:gd name="T5" fmla="*/ 0 h 306"/>
                    <a:gd name="T6" fmla="*/ 3 w 54"/>
                    <a:gd name="T7" fmla="*/ 0 h 306"/>
                    <a:gd name="T8" fmla="*/ 3 w 54"/>
                    <a:gd name="T9" fmla="*/ 38 h 306"/>
                    <a:gd name="T10" fmla="*/ 2 w 54"/>
                    <a:gd name="T11" fmla="*/ 76 h 306"/>
                    <a:gd name="T12" fmla="*/ 1 w 54"/>
                    <a:gd name="T13" fmla="*/ 113 h 306"/>
                    <a:gd name="T14" fmla="*/ 0 w 54"/>
                    <a:gd name="T15" fmla="*/ 151 h 306"/>
                    <a:gd name="T16" fmla="*/ 0 w 54"/>
                    <a:gd name="T17" fmla="*/ 151 h 306"/>
                    <a:gd name="T18" fmla="*/ 1 w 54"/>
                    <a:gd name="T19" fmla="*/ 181 h 306"/>
                    <a:gd name="T20" fmla="*/ 2 w 54"/>
                    <a:gd name="T21" fmla="*/ 213 h 306"/>
                    <a:gd name="T22" fmla="*/ 3 w 54"/>
                    <a:gd name="T23" fmla="*/ 243 h 306"/>
                    <a:gd name="T24" fmla="*/ 3 w 54"/>
                    <a:gd name="T25" fmla="*/ 274 h 306"/>
                    <a:gd name="T26" fmla="*/ 3 w 54"/>
                    <a:gd name="T27" fmla="*/ 274 h 306"/>
                    <a:gd name="T28" fmla="*/ 3 w 54"/>
                    <a:gd name="T29" fmla="*/ 306 h 306"/>
                    <a:gd name="T30" fmla="*/ 54 w 54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4" h="306">
                      <a:moveTo>
                        <a:pt x="54" y="306"/>
                      </a:move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38"/>
                      </a:lnTo>
                      <a:lnTo>
                        <a:pt x="2" y="76"/>
                      </a:lnTo>
                      <a:lnTo>
                        <a:pt x="1" y="113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1" y="181"/>
                      </a:lnTo>
                      <a:lnTo>
                        <a:pt x="2" y="213"/>
                      </a:lnTo>
                      <a:lnTo>
                        <a:pt x="3" y="243"/>
                      </a:lnTo>
                      <a:lnTo>
                        <a:pt x="3" y="274"/>
                      </a:lnTo>
                      <a:lnTo>
                        <a:pt x="3" y="274"/>
                      </a:lnTo>
                      <a:lnTo>
                        <a:pt x="3" y="306"/>
                      </a:lnTo>
                      <a:lnTo>
                        <a:pt x="54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4" name="Freeform 104"/>
                <p:cNvSpPr/>
                <p:nvPr/>
              </p:nvSpPr>
              <p:spPr bwMode="auto">
                <a:xfrm>
                  <a:off x="1939925" y="3132832"/>
                  <a:ext cx="50800" cy="242887"/>
                </a:xfrm>
                <a:custGeom>
                  <a:avLst/>
                  <a:gdLst>
                    <a:gd name="T0" fmla="*/ 63 w 65"/>
                    <a:gd name="T1" fmla="*/ 306 h 306"/>
                    <a:gd name="T2" fmla="*/ 63 w 65"/>
                    <a:gd name="T3" fmla="*/ 306 h 306"/>
                    <a:gd name="T4" fmla="*/ 65 w 65"/>
                    <a:gd name="T5" fmla="*/ 237 h 306"/>
                    <a:gd name="T6" fmla="*/ 64 w 65"/>
                    <a:gd name="T7" fmla="*/ 156 h 306"/>
                    <a:gd name="T8" fmla="*/ 63 w 65"/>
                    <a:gd name="T9" fmla="*/ 74 h 306"/>
                    <a:gd name="T10" fmla="*/ 60 w 65"/>
                    <a:gd name="T11" fmla="*/ 0 h 306"/>
                    <a:gd name="T12" fmla="*/ 3 w 65"/>
                    <a:gd name="T13" fmla="*/ 0 h 306"/>
                    <a:gd name="T14" fmla="*/ 3 w 65"/>
                    <a:gd name="T15" fmla="*/ 0 h 306"/>
                    <a:gd name="T16" fmla="*/ 2 w 65"/>
                    <a:gd name="T17" fmla="*/ 192 h 306"/>
                    <a:gd name="T18" fmla="*/ 1 w 65"/>
                    <a:gd name="T19" fmla="*/ 257 h 306"/>
                    <a:gd name="T20" fmla="*/ 0 w 65"/>
                    <a:gd name="T21" fmla="*/ 306 h 306"/>
                    <a:gd name="T22" fmla="*/ 63 w 65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5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5" y="237"/>
                      </a:lnTo>
                      <a:lnTo>
                        <a:pt x="64" y="156"/>
                      </a:lnTo>
                      <a:lnTo>
                        <a:pt x="63" y="74"/>
                      </a:lnTo>
                      <a:lnTo>
                        <a:pt x="6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192"/>
                      </a:lnTo>
                      <a:lnTo>
                        <a:pt x="1" y="257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5" name="Freeform 105"/>
                <p:cNvSpPr/>
                <p:nvPr/>
              </p:nvSpPr>
              <p:spPr bwMode="auto">
                <a:xfrm>
                  <a:off x="2028825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2 w 64"/>
                    <a:gd name="T5" fmla="*/ 157 h 306"/>
                    <a:gd name="T6" fmla="*/ 61 w 64"/>
                    <a:gd name="T7" fmla="*/ 0 h 306"/>
                    <a:gd name="T8" fmla="*/ 0 w 64"/>
                    <a:gd name="T9" fmla="*/ 0 h 306"/>
                    <a:gd name="T10" fmla="*/ 0 w 64"/>
                    <a:gd name="T11" fmla="*/ 0 h 306"/>
                    <a:gd name="T12" fmla="*/ 1 w 64"/>
                    <a:gd name="T13" fmla="*/ 107 h 306"/>
                    <a:gd name="T14" fmla="*/ 1 w 64"/>
                    <a:gd name="T15" fmla="*/ 192 h 306"/>
                    <a:gd name="T16" fmla="*/ 0 w 64"/>
                    <a:gd name="T17" fmla="*/ 306 h 306"/>
                    <a:gd name="T18" fmla="*/ 64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2" y="157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7"/>
                      </a:lnTo>
                      <a:lnTo>
                        <a:pt x="1" y="192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6" name="Freeform 106"/>
                <p:cNvSpPr/>
                <p:nvPr/>
              </p:nvSpPr>
              <p:spPr bwMode="auto">
                <a:xfrm>
                  <a:off x="3516313" y="3132832"/>
                  <a:ext cx="55562" cy="242887"/>
                </a:xfrm>
                <a:custGeom>
                  <a:avLst/>
                  <a:gdLst>
                    <a:gd name="T0" fmla="*/ 3 w 70"/>
                    <a:gd name="T1" fmla="*/ 306 h 306"/>
                    <a:gd name="T2" fmla="*/ 3 w 70"/>
                    <a:gd name="T3" fmla="*/ 306 h 306"/>
                    <a:gd name="T4" fmla="*/ 3 w 70"/>
                    <a:gd name="T5" fmla="*/ 291 h 306"/>
                    <a:gd name="T6" fmla="*/ 3 w 70"/>
                    <a:gd name="T7" fmla="*/ 291 h 306"/>
                    <a:gd name="T8" fmla="*/ 3 w 70"/>
                    <a:gd name="T9" fmla="*/ 223 h 306"/>
                    <a:gd name="T10" fmla="*/ 2 w 70"/>
                    <a:gd name="T11" fmla="*/ 150 h 306"/>
                    <a:gd name="T12" fmla="*/ 1 w 70"/>
                    <a:gd name="T13" fmla="*/ 75 h 306"/>
                    <a:gd name="T14" fmla="*/ 0 w 70"/>
                    <a:gd name="T15" fmla="*/ 0 h 306"/>
                    <a:gd name="T16" fmla="*/ 70 w 70"/>
                    <a:gd name="T17" fmla="*/ 0 h 306"/>
                    <a:gd name="T18" fmla="*/ 70 w 70"/>
                    <a:gd name="T19" fmla="*/ 306 h 306"/>
                    <a:gd name="T20" fmla="*/ 3 w 7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91"/>
                      </a:lnTo>
                      <a:lnTo>
                        <a:pt x="3" y="291"/>
                      </a:lnTo>
                      <a:lnTo>
                        <a:pt x="3" y="223"/>
                      </a:lnTo>
                      <a:lnTo>
                        <a:pt x="2" y="150"/>
                      </a:lnTo>
                      <a:lnTo>
                        <a:pt x="1" y="75"/>
                      </a:lnTo>
                      <a:lnTo>
                        <a:pt x="0" y="0"/>
                      </a:lnTo>
                      <a:lnTo>
                        <a:pt x="70" y="0"/>
                      </a:lnTo>
                      <a:lnTo>
                        <a:pt x="7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7" name="Freeform 107"/>
                <p:cNvSpPr/>
                <p:nvPr/>
              </p:nvSpPr>
              <p:spPr bwMode="auto">
                <a:xfrm>
                  <a:off x="3457575" y="3132832"/>
                  <a:ext cx="69850" cy="242887"/>
                </a:xfrm>
                <a:custGeom>
                  <a:avLst/>
                  <a:gdLst>
                    <a:gd name="T0" fmla="*/ 4 w 88"/>
                    <a:gd name="T1" fmla="*/ 306 h 306"/>
                    <a:gd name="T2" fmla="*/ 4 w 88"/>
                    <a:gd name="T3" fmla="*/ 306 h 306"/>
                    <a:gd name="T4" fmla="*/ 4 w 88"/>
                    <a:gd name="T5" fmla="*/ 284 h 306"/>
                    <a:gd name="T6" fmla="*/ 4 w 88"/>
                    <a:gd name="T7" fmla="*/ 284 h 306"/>
                    <a:gd name="T8" fmla="*/ 2 w 88"/>
                    <a:gd name="T9" fmla="*/ 218 h 306"/>
                    <a:gd name="T10" fmla="*/ 0 w 88"/>
                    <a:gd name="T11" fmla="*/ 146 h 306"/>
                    <a:gd name="T12" fmla="*/ 0 w 88"/>
                    <a:gd name="T13" fmla="*/ 73 h 306"/>
                    <a:gd name="T14" fmla="*/ 1 w 88"/>
                    <a:gd name="T15" fmla="*/ 0 h 306"/>
                    <a:gd name="T16" fmla="*/ 85 w 88"/>
                    <a:gd name="T17" fmla="*/ 0 h 306"/>
                    <a:gd name="T18" fmla="*/ 85 w 88"/>
                    <a:gd name="T19" fmla="*/ 0 h 306"/>
                    <a:gd name="T20" fmla="*/ 86 w 88"/>
                    <a:gd name="T21" fmla="*/ 39 h 306"/>
                    <a:gd name="T22" fmla="*/ 88 w 88"/>
                    <a:gd name="T23" fmla="*/ 78 h 306"/>
                    <a:gd name="T24" fmla="*/ 88 w 88"/>
                    <a:gd name="T25" fmla="*/ 155 h 306"/>
                    <a:gd name="T26" fmla="*/ 88 w 88"/>
                    <a:gd name="T27" fmla="*/ 155 h 306"/>
                    <a:gd name="T28" fmla="*/ 86 w 88"/>
                    <a:gd name="T29" fmla="*/ 221 h 306"/>
                    <a:gd name="T30" fmla="*/ 86 w 88"/>
                    <a:gd name="T31" fmla="*/ 253 h 306"/>
                    <a:gd name="T32" fmla="*/ 88 w 88"/>
                    <a:gd name="T33" fmla="*/ 284 h 306"/>
                    <a:gd name="T34" fmla="*/ 88 w 88"/>
                    <a:gd name="T35" fmla="*/ 284 h 306"/>
                    <a:gd name="T36" fmla="*/ 88 w 88"/>
                    <a:gd name="T37" fmla="*/ 306 h 306"/>
                    <a:gd name="T38" fmla="*/ 4 w 8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84"/>
                      </a:lnTo>
                      <a:lnTo>
                        <a:pt x="4" y="284"/>
                      </a:lnTo>
                      <a:lnTo>
                        <a:pt x="2" y="218"/>
                      </a:lnTo>
                      <a:lnTo>
                        <a:pt x="0" y="146"/>
                      </a:lnTo>
                      <a:lnTo>
                        <a:pt x="0" y="73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6" y="39"/>
                      </a:lnTo>
                      <a:lnTo>
                        <a:pt x="88" y="78"/>
                      </a:lnTo>
                      <a:lnTo>
                        <a:pt x="88" y="155"/>
                      </a:lnTo>
                      <a:lnTo>
                        <a:pt x="88" y="155"/>
                      </a:lnTo>
                      <a:lnTo>
                        <a:pt x="86" y="221"/>
                      </a:lnTo>
                      <a:lnTo>
                        <a:pt x="86" y="253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88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8" name="Freeform 108"/>
                <p:cNvSpPr/>
                <p:nvPr/>
              </p:nvSpPr>
              <p:spPr bwMode="auto">
                <a:xfrm>
                  <a:off x="3340100" y="3132832"/>
                  <a:ext cx="69850" cy="242887"/>
                </a:xfrm>
                <a:custGeom>
                  <a:avLst/>
                  <a:gdLst>
                    <a:gd name="T0" fmla="*/ 1 w 87"/>
                    <a:gd name="T1" fmla="*/ 306 h 306"/>
                    <a:gd name="T2" fmla="*/ 1 w 87"/>
                    <a:gd name="T3" fmla="*/ 296 h 306"/>
                    <a:gd name="T4" fmla="*/ 1 w 87"/>
                    <a:gd name="T5" fmla="*/ 296 h 306"/>
                    <a:gd name="T6" fmla="*/ 0 w 87"/>
                    <a:gd name="T7" fmla="*/ 152 h 306"/>
                    <a:gd name="T8" fmla="*/ 0 w 87"/>
                    <a:gd name="T9" fmla="*/ 76 h 306"/>
                    <a:gd name="T10" fmla="*/ 1 w 87"/>
                    <a:gd name="T11" fmla="*/ 0 h 306"/>
                    <a:gd name="T12" fmla="*/ 84 w 87"/>
                    <a:gd name="T13" fmla="*/ 0 h 306"/>
                    <a:gd name="T14" fmla="*/ 84 w 87"/>
                    <a:gd name="T15" fmla="*/ 0 h 306"/>
                    <a:gd name="T16" fmla="*/ 86 w 87"/>
                    <a:gd name="T17" fmla="*/ 42 h 306"/>
                    <a:gd name="T18" fmla="*/ 87 w 87"/>
                    <a:gd name="T19" fmla="*/ 84 h 306"/>
                    <a:gd name="T20" fmla="*/ 87 w 87"/>
                    <a:gd name="T21" fmla="*/ 166 h 306"/>
                    <a:gd name="T22" fmla="*/ 87 w 87"/>
                    <a:gd name="T23" fmla="*/ 166 h 306"/>
                    <a:gd name="T24" fmla="*/ 86 w 87"/>
                    <a:gd name="T25" fmla="*/ 232 h 306"/>
                    <a:gd name="T26" fmla="*/ 86 w 87"/>
                    <a:gd name="T27" fmla="*/ 264 h 306"/>
                    <a:gd name="T28" fmla="*/ 87 w 87"/>
                    <a:gd name="T29" fmla="*/ 296 h 306"/>
                    <a:gd name="T30" fmla="*/ 87 w 87"/>
                    <a:gd name="T31" fmla="*/ 296 h 306"/>
                    <a:gd name="T32" fmla="*/ 87 w 87"/>
                    <a:gd name="T33" fmla="*/ 306 h 306"/>
                    <a:gd name="T34" fmla="*/ 1 w 87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306">
                      <a:moveTo>
                        <a:pt x="1" y="306"/>
                      </a:moveTo>
                      <a:lnTo>
                        <a:pt x="1" y="296"/>
                      </a:lnTo>
                      <a:lnTo>
                        <a:pt x="1" y="296"/>
                      </a:lnTo>
                      <a:lnTo>
                        <a:pt x="0" y="152"/>
                      </a:lnTo>
                      <a:lnTo>
                        <a:pt x="0" y="76"/>
                      </a:lnTo>
                      <a:lnTo>
                        <a:pt x="1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6" y="42"/>
                      </a:lnTo>
                      <a:lnTo>
                        <a:pt x="87" y="84"/>
                      </a:lnTo>
                      <a:lnTo>
                        <a:pt x="87" y="166"/>
                      </a:lnTo>
                      <a:lnTo>
                        <a:pt x="87" y="166"/>
                      </a:lnTo>
                      <a:lnTo>
                        <a:pt x="86" y="232"/>
                      </a:lnTo>
                      <a:lnTo>
                        <a:pt x="86" y="264"/>
                      </a:lnTo>
                      <a:lnTo>
                        <a:pt x="87" y="296"/>
                      </a:lnTo>
                      <a:lnTo>
                        <a:pt x="87" y="296"/>
                      </a:lnTo>
                      <a:lnTo>
                        <a:pt x="87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09" name="Freeform 109"/>
                <p:cNvSpPr/>
                <p:nvPr/>
              </p:nvSpPr>
              <p:spPr bwMode="auto">
                <a:xfrm>
                  <a:off x="3219450" y="3132832"/>
                  <a:ext cx="69850" cy="242887"/>
                </a:xfrm>
                <a:custGeom>
                  <a:avLst/>
                  <a:gdLst>
                    <a:gd name="T0" fmla="*/ 3 w 86"/>
                    <a:gd name="T1" fmla="*/ 306 h 306"/>
                    <a:gd name="T2" fmla="*/ 3 w 86"/>
                    <a:gd name="T3" fmla="*/ 295 h 306"/>
                    <a:gd name="T4" fmla="*/ 3 w 86"/>
                    <a:gd name="T5" fmla="*/ 295 h 306"/>
                    <a:gd name="T6" fmla="*/ 2 w 86"/>
                    <a:gd name="T7" fmla="*/ 226 h 306"/>
                    <a:gd name="T8" fmla="*/ 1 w 86"/>
                    <a:gd name="T9" fmla="*/ 151 h 306"/>
                    <a:gd name="T10" fmla="*/ 0 w 86"/>
                    <a:gd name="T11" fmla="*/ 75 h 306"/>
                    <a:gd name="T12" fmla="*/ 0 w 86"/>
                    <a:gd name="T13" fmla="*/ 0 h 306"/>
                    <a:gd name="T14" fmla="*/ 86 w 86"/>
                    <a:gd name="T15" fmla="*/ 0 h 306"/>
                    <a:gd name="T16" fmla="*/ 86 w 86"/>
                    <a:gd name="T17" fmla="*/ 0 h 306"/>
                    <a:gd name="T18" fmla="*/ 86 w 86"/>
                    <a:gd name="T19" fmla="*/ 165 h 306"/>
                    <a:gd name="T20" fmla="*/ 86 w 86"/>
                    <a:gd name="T21" fmla="*/ 165 h 306"/>
                    <a:gd name="T22" fmla="*/ 86 w 86"/>
                    <a:gd name="T23" fmla="*/ 296 h 306"/>
                    <a:gd name="T24" fmla="*/ 86 w 86"/>
                    <a:gd name="T25" fmla="*/ 296 h 306"/>
                    <a:gd name="T26" fmla="*/ 86 w 86"/>
                    <a:gd name="T27" fmla="*/ 306 h 306"/>
                    <a:gd name="T28" fmla="*/ 3 w 86"/>
                    <a:gd name="T2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" h="306">
                      <a:moveTo>
                        <a:pt x="3" y="306"/>
                      </a:moveTo>
                      <a:lnTo>
                        <a:pt x="3" y="295"/>
                      </a:lnTo>
                      <a:lnTo>
                        <a:pt x="3" y="295"/>
                      </a:lnTo>
                      <a:lnTo>
                        <a:pt x="2" y="226"/>
                      </a:lnTo>
                      <a:lnTo>
                        <a:pt x="1" y="151"/>
                      </a:lnTo>
                      <a:lnTo>
                        <a:pt x="0" y="75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165"/>
                      </a:lnTo>
                      <a:lnTo>
                        <a:pt x="86" y="165"/>
                      </a:lnTo>
                      <a:lnTo>
                        <a:pt x="86" y="296"/>
                      </a:lnTo>
                      <a:lnTo>
                        <a:pt x="86" y="296"/>
                      </a:lnTo>
                      <a:lnTo>
                        <a:pt x="86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0" name="Freeform 110"/>
                <p:cNvSpPr/>
                <p:nvPr/>
              </p:nvSpPr>
              <p:spPr bwMode="auto">
                <a:xfrm>
                  <a:off x="3402013" y="3132832"/>
                  <a:ext cx="65087" cy="242887"/>
                </a:xfrm>
                <a:custGeom>
                  <a:avLst/>
                  <a:gdLst>
                    <a:gd name="T0" fmla="*/ 0 w 83"/>
                    <a:gd name="T1" fmla="*/ 306 h 306"/>
                    <a:gd name="T2" fmla="*/ 0 w 83"/>
                    <a:gd name="T3" fmla="*/ 306 h 306"/>
                    <a:gd name="T4" fmla="*/ 0 w 83"/>
                    <a:gd name="T5" fmla="*/ 234 h 306"/>
                    <a:gd name="T6" fmla="*/ 1 w 83"/>
                    <a:gd name="T7" fmla="*/ 153 h 306"/>
                    <a:gd name="T8" fmla="*/ 3 w 83"/>
                    <a:gd name="T9" fmla="*/ 0 h 306"/>
                    <a:gd name="T10" fmla="*/ 81 w 83"/>
                    <a:gd name="T11" fmla="*/ 0 h 306"/>
                    <a:gd name="T12" fmla="*/ 81 w 83"/>
                    <a:gd name="T13" fmla="*/ 0 h 306"/>
                    <a:gd name="T14" fmla="*/ 81 w 83"/>
                    <a:gd name="T15" fmla="*/ 187 h 306"/>
                    <a:gd name="T16" fmla="*/ 82 w 83"/>
                    <a:gd name="T17" fmla="*/ 254 h 306"/>
                    <a:gd name="T18" fmla="*/ 83 w 83"/>
                    <a:gd name="T19" fmla="*/ 306 h 306"/>
                    <a:gd name="T20" fmla="*/ 0 w 8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4"/>
                      </a:lnTo>
                      <a:lnTo>
                        <a:pt x="1" y="153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1" y="187"/>
                      </a:lnTo>
                      <a:lnTo>
                        <a:pt x="82" y="254"/>
                      </a:lnTo>
                      <a:lnTo>
                        <a:pt x="8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1" name="Freeform 111"/>
                <p:cNvSpPr/>
                <p:nvPr/>
              </p:nvSpPr>
              <p:spPr bwMode="auto">
                <a:xfrm>
                  <a:off x="3279775" y="3132832"/>
                  <a:ext cx="66675" cy="242887"/>
                </a:xfrm>
                <a:custGeom>
                  <a:avLst/>
                  <a:gdLst>
                    <a:gd name="T0" fmla="*/ 0 w 83"/>
                    <a:gd name="T1" fmla="*/ 306 h 306"/>
                    <a:gd name="T2" fmla="*/ 0 w 83"/>
                    <a:gd name="T3" fmla="*/ 306 h 306"/>
                    <a:gd name="T4" fmla="*/ 0 w 83"/>
                    <a:gd name="T5" fmla="*/ 233 h 306"/>
                    <a:gd name="T6" fmla="*/ 2 w 83"/>
                    <a:gd name="T7" fmla="*/ 151 h 306"/>
                    <a:gd name="T8" fmla="*/ 6 w 83"/>
                    <a:gd name="T9" fmla="*/ 0 h 306"/>
                    <a:gd name="T10" fmla="*/ 83 w 83"/>
                    <a:gd name="T11" fmla="*/ 0 h 306"/>
                    <a:gd name="T12" fmla="*/ 83 w 83"/>
                    <a:gd name="T13" fmla="*/ 0 h 306"/>
                    <a:gd name="T14" fmla="*/ 82 w 83"/>
                    <a:gd name="T15" fmla="*/ 103 h 306"/>
                    <a:gd name="T16" fmla="*/ 82 w 83"/>
                    <a:gd name="T17" fmla="*/ 186 h 306"/>
                    <a:gd name="T18" fmla="*/ 83 w 83"/>
                    <a:gd name="T19" fmla="*/ 306 h 306"/>
                    <a:gd name="T20" fmla="*/ 0 w 8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3"/>
                      </a:lnTo>
                      <a:lnTo>
                        <a:pt x="2" y="151"/>
                      </a:lnTo>
                      <a:lnTo>
                        <a:pt x="6" y="0"/>
                      </a:lnTo>
                      <a:lnTo>
                        <a:pt x="83" y="0"/>
                      </a:lnTo>
                      <a:lnTo>
                        <a:pt x="83" y="0"/>
                      </a:lnTo>
                      <a:lnTo>
                        <a:pt x="82" y="103"/>
                      </a:lnTo>
                      <a:lnTo>
                        <a:pt x="82" y="186"/>
                      </a:lnTo>
                      <a:lnTo>
                        <a:pt x="8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2" name="Freeform 112"/>
                <p:cNvSpPr/>
                <p:nvPr/>
              </p:nvSpPr>
              <p:spPr bwMode="auto">
                <a:xfrm>
                  <a:off x="3201988" y="3132832"/>
                  <a:ext cx="26987" cy="242887"/>
                </a:xfrm>
                <a:custGeom>
                  <a:avLst/>
                  <a:gdLst>
                    <a:gd name="T0" fmla="*/ 32 w 35"/>
                    <a:gd name="T1" fmla="*/ 0 h 306"/>
                    <a:gd name="T2" fmla="*/ 32 w 35"/>
                    <a:gd name="T3" fmla="*/ 0 h 306"/>
                    <a:gd name="T4" fmla="*/ 33 w 35"/>
                    <a:gd name="T5" fmla="*/ 189 h 306"/>
                    <a:gd name="T6" fmla="*/ 34 w 35"/>
                    <a:gd name="T7" fmla="*/ 255 h 306"/>
                    <a:gd name="T8" fmla="*/ 35 w 35"/>
                    <a:gd name="T9" fmla="*/ 306 h 306"/>
                    <a:gd name="T10" fmla="*/ 0 w 35"/>
                    <a:gd name="T11" fmla="*/ 306 h 306"/>
                    <a:gd name="T12" fmla="*/ 0 w 35"/>
                    <a:gd name="T13" fmla="*/ 0 h 306"/>
                    <a:gd name="T14" fmla="*/ 32 w 35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06">
                      <a:moveTo>
                        <a:pt x="32" y="0"/>
                      </a:moveTo>
                      <a:lnTo>
                        <a:pt x="32" y="0"/>
                      </a:lnTo>
                      <a:lnTo>
                        <a:pt x="33" y="189"/>
                      </a:lnTo>
                      <a:lnTo>
                        <a:pt x="34" y="255"/>
                      </a:lnTo>
                      <a:lnTo>
                        <a:pt x="35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3" name="Freeform 113"/>
                <p:cNvSpPr/>
                <p:nvPr/>
              </p:nvSpPr>
              <p:spPr bwMode="auto">
                <a:xfrm>
                  <a:off x="3614738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1 w 80"/>
                    <a:gd name="T5" fmla="*/ 161 h 306"/>
                    <a:gd name="T6" fmla="*/ 2 w 80"/>
                    <a:gd name="T7" fmla="*/ 78 h 306"/>
                    <a:gd name="T8" fmla="*/ 3 w 80"/>
                    <a:gd name="T9" fmla="*/ 0 h 306"/>
                    <a:gd name="T10" fmla="*/ 80 w 80"/>
                    <a:gd name="T11" fmla="*/ 0 h 306"/>
                    <a:gd name="T12" fmla="*/ 80 w 80"/>
                    <a:gd name="T13" fmla="*/ 0 h 306"/>
                    <a:gd name="T14" fmla="*/ 79 w 80"/>
                    <a:gd name="T15" fmla="*/ 110 h 306"/>
                    <a:gd name="T16" fmla="*/ 79 w 80"/>
                    <a:gd name="T17" fmla="*/ 195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1"/>
                      </a:lnTo>
                      <a:lnTo>
                        <a:pt x="2" y="78"/>
                      </a:lnTo>
                      <a:lnTo>
                        <a:pt x="3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79" y="110"/>
                      </a:lnTo>
                      <a:lnTo>
                        <a:pt x="79" y="195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4" name="Freeform 114"/>
                <p:cNvSpPr/>
                <p:nvPr/>
              </p:nvSpPr>
              <p:spPr bwMode="auto">
                <a:xfrm>
                  <a:off x="3898900" y="3132832"/>
                  <a:ext cx="25400" cy="242887"/>
                </a:xfrm>
                <a:custGeom>
                  <a:avLst/>
                  <a:gdLst>
                    <a:gd name="T0" fmla="*/ 4 w 32"/>
                    <a:gd name="T1" fmla="*/ 306 h 306"/>
                    <a:gd name="T2" fmla="*/ 4 w 32"/>
                    <a:gd name="T3" fmla="*/ 306 h 306"/>
                    <a:gd name="T4" fmla="*/ 4 w 32"/>
                    <a:gd name="T5" fmla="*/ 276 h 306"/>
                    <a:gd name="T6" fmla="*/ 4 w 32"/>
                    <a:gd name="T7" fmla="*/ 276 h 306"/>
                    <a:gd name="T8" fmla="*/ 2 w 32"/>
                    <a:gd name="T9" fmla="*/ 211 h 306"/>
                    <a:gd name="T10" fmla="*/ 0 w 32"/>
                    <a:gd name="T11" fmla="*/ 142 h 306"/>
                    <a:gd name="T12" fmla="*/ 0 w 32"/>
                    <a:gd name="T13" fmla="*/ 71 h 306"/>
                    <a:gd name="T14" fmla="*/ 1 w 32"/>
                    <a:gd name="T15" fmla="*/ 0 h 306"/>
                    <a:gd name="T16" fmla="*/ 32 w 32"/>
                    <a:gd name="T17" fmla="*/ 0 h 306"/>
                    <a:gd name="T18" fmla="*/ 32 w 32"/>
                    <a:gd name="T19" fmla="*/ 306 h 306"/>
                    <a:gd name="T20" fmla="*/ 4 w 32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76"/>
                      </a:lnTo>
                      <a:lnTo>
                        <a:pt x="4" y="276"/>
                      </a:lnTo>
                      <a:lnTo>
                        <a:pt x="2" y="211"/>
                      </a:lnTo>
                      <a:lnTo>
                        <a:pt x="0" y="142"/>
                      </a:lnTo>
                      <a:lnTo>
                        <a:pt x="0" y="71"/>
                      </a:lnTo>
                      <a:lnTo>
                        <a:pt x="1" y="0"/>
                      </a:lnTo>
                      <a:lnTo>
                        <a:pt x="32" y="0"/>
                      </a:lnTo>
                      <a:lnTo>
                        <a:pt x="32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5" name="Freeform 115"/>
                <p:cNvSpPr/>
                <p:nvPr/>
              </p:nvSpPr>
              <p:spPr bwMode="auto">
                <a:xfrm>
                  <a:off x="3783013" y="3132832"/>
                  <a:ext cx="69850" cy="242887"/>
                </a:xfrm>
                <a:custGeom>
                  <a:avLst/>
                  <a:gdLst>
                    <a:gd name="T0" fmla="*/ 4 w 89"/>
                    <a:gd name="T1" fmla="*/ 306 h 306"/>
                    <a:gd name="T2" fmla="*/ 4 w 89"/>
                    <a:gd name="T3" fmla="*/ 306 h 306"/>
                    <a:gd name="T4" fmla="*/ 4 w 89"/>
                    <a:gd name="T5" fmla="*/ 262 h 306"/>
                    <a:gd name="T6" fmla="*/ 4 w 89"/>
                    <a:gd name="T7" fmla="*/ 262 h 306"/>
                    <a:gd name="T8" fmla="*/ 2 w 89"/>
                    <a:gd name="T9" fmla="*/ 201 h 306"/>
                    <a:gd name="T10" fmla="*/ 1 w 89"/>
                    <a:gd name="T11" fmla="*/ 135 h 306"/>
                    <a:gd name="T12" fmla="*/ 0 w 89"/>
                    <a:gd name="T13" fmla="*/ 67 h 306"/>
                    <a:gd name="T14" fmla="*/ 1 w 89"/>
                    <a:gd name="T15" fmla="*/ 0 h 306"/>
                    <a:gd name="T16" fmla="*/ 86 w 89"/>
                    <a:gd name="T17" fmla="*/ 0 h 306"/>
                    <a:gd name="T18" fmla="*/ 86 w 89"/>
                    <a:gd name="T19" fmla="*/ 0 h 306"/>
                    <a:gd name="T20" fmla="*/ 86 w 89"/>
                    <a:gd name="T21" fmla="*/ 36 h 306"/>
                    <a:gd name="T22" fmla="*/ 87 w 89"/>
                    <a:gd name="T23" fmla="*/ 71 h 306"/>
                    <a:gd name="T24" fmla="*/ 88 w 89"/>
                    <a:gd name="T25" fmla="*/ 105 h 306"/>
                    <a:gd name="T26" fmla="*/ 89 w 89"/>
                    <a:gd name="T27" fmla="*/ 140 h 306"/>
                    <a:gd name="T28" fmla="*/ 89 w 89"/>
                    <a:gd name="T29" fmla="*/ 140 h 306"/>
                    <a:gd name="T30" fmla="*/ 88 w 89"/>
                    <a:gd name="T31" fmla="*/ 171 h 306"/>
                    <a:gd name="T32" fmla="*/ 87 w 89"/>
                    <a:gd name="T33" fmla="*/ 202 h 306"/>
                    <a:gd name="T34" fmla="*/ 86 w 89"/>
                    <a:gd name="T35" fmla="*/ 233 h 306"/>
                    <a:gd name="T36" fmla="*/ 86 w 89"/>
                    <a:gd name="T37" fmla="*/ 262 h 306"/>
                    <a:gd name="T38" fmla="*/ 86 w 89"/>
                    <a:gd name="T39" fmla="*/ 262 h 306"/>
                    <a:gd name="T40" fmla="*/ 86 w 89"/>
                    <a:gd name="T41" fmla="*/ 306 h 306"/>
                    <a:gd name="T42" fmla="*/ 4 w 89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9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62"/>
                      </a:lnTo>
                      <a:lnTo>
                        <a:pt x="4" y="262"/>
                      </a:lnTo>
                      <a:lnTo>
                        <a:pt x="2" y="201"/>
                      </a:lnTo>
                      <a:lnTo>
                        <a:pt x="1" y="135"/>
                      </a:lnTo>
                      <a:lnTo>
                        <a:pt x="0" y="67"/>
                      </a:lnTo>
                      <a:lnTo>
                        <a:pt x="1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36"/>
                      </a:lnTo>
                      <a:lnTo>
                        <a:pt x="87" y="71"/>
                      </a:lnTo>
                      <a:lnTo>
                        <a:pt x="88" y="105"/>
                      </a:lnTo>
                      <a:lnTo>
                        <a:pt x="89" y="140"/>
                      </a:lnTo>
                      <a:lnTo>
                        <a:pt x="89" y="140"/>
                      </a:lnTo>
                      <a:lnTo>
                        <a:pt x="88" y="171"/>
                      </a:lnTo>
                      <a:lnTo>
                        <a:pt x="87" y="202"/>
                      </a:lnTo>
                      <a:lnTo>
                        <a:pt x="86" y="233"/>
                      </a:lnTo>
                      <a:lnTo>
                        <a:pt x="86" y="262"/>
                      </a:lnTo>
                      <a:lnTo>
                        <a:pt x="86" y="262"/>
                      </a:lnTo>
                      <a:lnTo>
                        <a:pt x="86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6" name="Freeform 116"/>
                <p:cNvSpPr/>
                <p:nvPr/>
              </p:nvSpPr>
              <p:spPr bwMode="auto">
                <a:xfrm>
                  <a:off x="3673475" y="3132832"/>
                  <a:ext cx="69850" cy="242887"/>
                </a:xfrm>
                <a:custGeom>
                  <a:avLst/>
                  <a:gdLst>
                    <a:gd name="T0" fmla="*/ 4 w 88"/>
                    <a:gd name="T1" fmla="*/ 306 h 306"/>
                    <a:gd name="T2" fmla="*/ 4 w 88"/>
                    <a:gd name="T3" fmla="*/ 306 h 306"/>
                    <a:gd name="T4" fmla="*/ 4 w 88"/>
                    <a:gd name="T5" fmla="*/ 258 h 306"/>
                    <a:gd name="T6" fmla="*/ 4 w 88"/>
                    <a:gd name="T7" fmla="*/ 258 h 306"/>
                    <a:gd name="T8" fmla="*/ 2 w 88"/>
                    <a:gd name="T9" fmla="*/ 198 h 306"/>
                    <a:gd name="T10" fmla="*/ 0 w 88"/>
                    <a:gd name="T11" fmla="*/ 133 h 306"/>
                    <a:gd name="T12" fmla="*/ 0 w 88"/>
                    <a:gd name="T13" fmla="*/ 66 h 306"/>
                    <a:gd name="T14" fmla="*/ 1 w 88"/>
                    <a:gd name="T15" fmla="*/ 0 h 306"/>
                    <a:gd name="T16" fmla="*/ 85 w 88"/>
                    <a:gd name="T17" fmla="*/ 0 h 306"/>
                    <a:gd name="T18" fmla="*/ 85 w 88"/>
                    <a:gd name="T19" fmla="*/ 0 h 306"/>
                    <a:gd name="T20" fmla="*/ 86 w 88"/>
                    <a:gd name="T21" fmla="*/ 34 h 306"/>
                    <a:gd name="T22" fmla="*/ 87 w 88"/>
                    <a:gd name="T23" fmla="*/ 68 h 306"/>
                    <a:gd name="T24" fmla="*/ 88 w 88"/>
                    <a:gd name="T25" fmla="*/ 102 h 306"/>
                    <a:gd name="T26" fmla="*/ 88 w 88"/>
                    <a:gd name="T27" fmla="*/ 135 h 306"/>
                    <a:gd name="T28" fmla="*/ 88 w 88"/>
                    <a:gd name="T29" fmla="*/ 135 h 306"/>
                    <a:gd name="T30" fmla="*/ 88 w 88"/>
                    <a:gd name="T31" fmla="*/ 167 h 306"/>
                    <a:gd name="T32" fmla="*/ 87 w 88"/>
                    <a:gd name="T33" fmla="*/ 197 h 306"/>
                    <a:gd name="T34" fmla="*/ 86 w 88"/>
                    <a:gd name="T35" fmla="*/ 229 h 306"/>
                    <a:gd name="T36" fmla="*/ 85 w 88"/>
                    <a:gd name="T37" fmla="*/ 258 h 306"/>
                    <a:gd name="T38" fmla="*/ 85 w 88"/>
                    <a:gd name="T39" fmla="*/ 258 h 306"/>
                    <a:gd name="T40" fmla="*/ 87 w 88"/>
                    <a:gd name="T41" fmla="*/ 271 h 306"/>
                    <a:gd name="T42" fmla="*/ 86 w 88"/>
                    <a:gd name="T43" fmla="*/ 283 h 306"/>
                    <a:gd name="T44" fmla="*/ 85 w 88"/>
                    <a:gd name="T45" fmla="*/ 306 h 306"/>
                    <a:gd name="T46" fmla="*/ 4 w 88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58"/>
                      </a:lnTo>
                      <a:lnTo>
                        <a:pt x="4" y="258"/>
                      </a:lnTo>
                      <a:lnTo>
                        <a:pt x="2" y="198"/>
                      </a:lnTo>
                      <a:lnTo>
                        <a:pt x="0" y="133"/>
                      </a:lnTo>
                      <a:lnTo>
                        <a:pt x="0" y="66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6" y="34"/>
                      </a:lnTo>
                      <a:lnTo>
                        <a:pt x="87" y="68"/>
                      </a:lnTo>
                      <a:lnTo>
                        <a:pt x="88" y="102"/>
                      </a:lnTo>
                      <a:lnTo>
                        <a:pt x="88" y="135"/>
                      </a:lnTo>
                      <a:lnTo>
                        <a:pt x="88" y="135"/>
                      </a:lnTo>
                      <a:lnTo>
                        <a:pt x="88" y="167"/>
                      </a:lnTo>
                      <a:lnTo>
                        <a:pt x="87" y="197"/>
                      </a:lnTo>
                      <a:lnTo>
                        <a:pt x="86" y="229"/>
                      </a:lnTo>
                      <a:lnTo>
                        <a:pt x="85" y="258"/>
                      </a:lnTo>
                      <a:lnTo>
                        <a:pt x="85" y="258"/>
                      </a:lnTo>
                      <a:lnTo>
                        <a:pt x="87" y="271"/>
                      </a:lnTo>
                      <a:lnTo>
                        <a:pt x="86" y="283"/>
                      </a:lnTo>
                      <a:lnTo>
                        <a:pt x="85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7" name="Freeform 117"/>
                <p:cNvSpPr/>
                <p:nvPr/>
              </p:nvSpPr>
              <p:spPr bwMode="auto">
                <a:xfrm>
                  <a:off x="3568700" y="3132832"/>
                  <a:ext cx="55562" cy="242887"/>
                </a:xfrm>
                <a:custGeom>
                  <a:avLst/>
                  <a:gdLst>
                    <a:gd name="T0" fmla="*/ 0 w 69"/>
                    <a:gd name="T1" fmla="*/ 306 h 306"/>
                    <a:gd name="T2" fmla="*/ 0 w 69"/>
                    <a:gd name="T3" fmla="*/ 0 h 306"/>
                    <a:gd name="T4" fmla="*/ 69 w 69"/>
                    <a:gd name="T5" fmla="*/ 0 h 306"/>
                    <a:gd name="T6" fmla="*/ 69 w 69"/>
                    <a:gd name="T7" fmla="*/ 0 h 306"/>
                    <a:gd name="T8" fmla="*/ 69 w 69"/>
                    <a:gd name="T9" fmla="*/ 134 h 306"/>
                    <a:gd name="T10" fmla="*/ 69 w 69"/>
                    <a:gd name="T11" fmla="*/ 134 h 306"/>
                    <a:gd name="T12" fmla="*/ 69 w 69"/>
                    <a:gd name="T13" fmla="*/ 257 h 306"/>
                    <a:gd name="T14" fmla="*/ 69 w 69"/>
                    <a:gd name="T15" fmla="*/ 257 h 306"/>
                    <a:gd name="T16" fmla="*/ 69 w 69"/>
                    <a:gd name="T17" fmla="*/ 283 h 306"/>
                    <a:gd name="T18" fmla="*/ 68 w 69"/>
                    <a:gd name="T19" fmla="*/ 294 h 306"/>
                    <a:gd name="T20" fmla="*/ 66 w 69"/>
                    <a:gd name="T21" fmla="*/ 306 h 306"/>
                    <a:gd name="T22" fmla="*/ 0 w 69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134"/>
                      </a:lnTo>
                      <a:lnTo>
                        <a:pt x="69" y="134"/>
                      </a:lnTo>
                      <a:lnTo>
                        <a:pt x="69" y="257"/>
                      </a:lnTo>
                      <a:lnTo>
                        <a:pt x="69" y="257"/>
                      </a:lnTo>
                      <a:lnTo>
                        <a:pt x="69" y="283"/>
                      </a:lnTo>
                      <a:lnTo>
                        <a:pt x="68" y="294"/>
                      </a:lnTo>
                      <a:lnTo>
                        <a:pt x="66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8" name="Freeform 118"/>
                <p:cNvSpPr/>
                <p:nvPr/>
              </p:nvSpPr>
              <p:spPr bwMode="auto">
                <a:xfrm>
                  <a:off x="384175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1 w 81"/>
                    <a:gd name="T5" fmla="*/ 162 h 306"/>
                    <a:gd name="T6" fmla="*/ 2 w 81"/>
                    <a:gd name="T7" fmla="*/ 78 h 306"/>
                    <a:gd name="T8" fmla="*/ 2 w 81"/>
                    <a:gd name="T9" fmla="*/ 0 h 306"/>
                    <a:gd name="T10" fmla="*/ 81 w 81"/>
                    <a:gd name="T11" fmla="*/ 0 h 306"/>
                    <a:gd name="T12" fmla="*/ 81 w 81"/>
                    <a:gd name="T13" fmla="*/ 0 h 306"/>
                    <a:gd name="T14" fmla="*/ 80 w 81"/>
                    <a:gd name="T15" fmla="*/ 111 h 306"/>
                    <a:gd name="T16" fmla="*/ 80 w 81"/>
                    <a:gd name="T17" fmla="*/ 196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2"/>
                      </a:lnTo>
                      <a:lnTo>
                        <a:pt x="2" y="78"/>
                      </a:lnTo>
                      <a:lnTo>
                        <a:pt x="2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111"/>
                      </a:lnTo>
                      <a:lnTo>
                        <a:pt x="80" y="196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19" name="Freeform 119"/>
                <p:cNvSpPr/>
                <p:nvPr/>
              </p:nvSpPr>
              <p:spPr bwMode="auto">
                <a:xfrm>
                  <a:off x="3727450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2 w 85"/>
                    <a:gd name="T5" fmla="*/ 162 h 306"/>
                    <a:gd name="T6" fmla="*/ 3 w 85"/>
                    <a:gd name="T7" fmla="*/ 78 h 306"/>
                    <a:gd name="T8" fmla="*/ 3 w 85"/>
                    <a:gd name="T9" fmla="*/ 0 h 306"/>
                    <a:gd name="T10" fmla="*/ 81 w 85"/>
                    <a:gd name="T11" fmla="*/ 0 h 306"/>
                    <a:gd name="T12" fmla="*/ 81 w 85"/>
                    <a:gd name="T13" fmla="*/ 0 h 306"/>
                    <a:gd name="T14" fmla="*/ 80 w 85"/>
                    <a:gd name="T15" fmla="*/ 59 h 306"/>
                    <a:gd name="T16" fmla="*/ 80 w 85"/>
                    <a:gd name="T17" fmla="*/ 111 h 306"/>
                    <a:gd name="T18" fmla="*/ 81 w 85"/>
                    <a:gd name="T19" fmla="*/ 196 h 306"/>
                    <a:gd name="T20" fmla="*/ 84 w 85"/>
                    <a:gd name="T21" fmla="*/ 260 h 306"/>
                    <a:gd name="T22" fmla="*/ 85 w 85"/>
                    <a:gd name="T23" fmla="*/ 306 h 306"/>
                    <a:gd name="T24" fmla="*/ 0 w 85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162"/>
                      </a:lnTo>
                      <a:lnTo>
                        <a:pt x="3" y="78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59"/>
                      </a:lnTo>
                      <a:lnTo>
                        <a:pt x="80" y="111"/>
                      </a:lnTo>
                      <a:lnTo>
                        <a:pt x="81" y="196"/>
                      </a:lnTo>
                      <a:lnTo>
                        <a:pt x="84" y="260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0" name="Freeform 120"/>
                <p:cNvSpPr/>
                <p:nvPr/>
              </p:nvSpPr>
              <p:spPr bwMode="auto">
                <a:xfrm>
                  <a:off x="2787650" y="3132832"/>
                  <a:ext cx="55562" cy="242887"/>
                </a:xfrm>
                <a:custGeom>
                  <a:avLst/>
                  <a:gdLst>
                    <a:gd name="T0" fmla="*/ 3 w 70"/>
                    <a:gd name="T1" fmla="*/ 306 h 306"/>
                    <a:gd name="T2" fmla="*/ 3 w 70"/>
                    <a:gd name="T3" fmla="*/ 306 h 306"/>
                    <a:gd name="T4" fmla="*/ 2 w 70"/>
                    <a:gd name="T5" fmla="*/ 234 h 306"/>
                    <a:gd name="T6" fmla="*/ 1 w 70"/>
                    <a:gd name="T7" fmla="*/ 157 h 306"/>
                    <a:gd name="T8" fmla="*/ 0 w 70"/>
                    <a:gd name="T9" fmla="*/ 78 h 306"/>
                    <a:gd name="T10" fmla="*/ 0 w 70"/>
                    <a:gd name="T11" fmla="*/ 38 h 306"/>
                    <a:gd name="T12" fmla="*/ 0 w 70"/>
                    <a:gd name="T13" fmla="*/ 0 h 306"/>
                    <a:gd name="T14" fmla="*/ 70 w 70"/>
                    <a:gd name="T15" fmla="*/ 0 h 306"/>
                    <a:gd name="T16" fmla="*/ 70 w 70"/>
                    <a:gd name="T17" fmla="*/ 306 h 306"/>
                    <a:gd name="T18" fmla="*/ 3 w 70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0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2" y="234"/>
                      </a:lnTo>
                      <a:lnTo>
                        <a:pt x="1" y="157"/>
                      </a:lnTo>
                      <a:lnTo>
                        <a:pt x="0" y="78"/>
                      </a:lnTo>
                      <a:lnTo>
                        <a:pt x="0" y="38"/>
                      </a:lnTo>
                      <a:lnTo>
                        <a:pt x="0" y="0"/>
                      </a:lnTo>
                      <a:lnTo>
                        <a:pt x="70" y="0"/>
                      </a:lnTo>
                      <a:lnTo>
                        <a:pt x="7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1" name="Freeform 121"/>
                <p:cNvSpPr/>
                <p:nvPr/>
              </p:nvSpPr>
              <p:spPr bwMode="auto">
                <a:xfrm>
                  <a:off x="2730500" y="3132832"/>
                  <a:ext cx="69850" cy="242887"/>
                </a:xfrm>
                <a:custGeom>
                  <a:avLst/>
                  <a:gdLst>
                    <a:gd name="T0" fmla="*/ 1 w 89"/>
                    <a:gd name="T1" fmla="*/ 306 h 306"/>
                    <a:gd name="T2" fmla="*/ 1 w 89"/>
                    <a:gd name="T3" fmla="*/ 300 h 306"/>
                    <a:gd name="T4" fmla="*/ 1 w 89"/>
                    <a:gd name="T5" fmla="*/ 300 h 306"/>
                    <a:gd name="T6" fmla="*/ 0 w 89"/>
                    <a:gd name="T7" fmla="*/ 154 h 306"/>
                    <a:gd name="T8" fmla="*/ 0 w 89"/>
                    <a:gd name="T9" fmla="*/ 76 h 306"/>
                    <a:gd name="T10" fmla="*/ 1 w 89"/>
                    <a:gd name="T11" fmla="*/ 0 h 306"/>
                    <a:gd name="T12" fmla="*/ 86 w 89"/>
                    <a:gd name="T13" fmla="*/ 0 h 306"/>
                    <a:gd name="T14" fmla="*/ 86 w 89"/>
                    <a:gd name="T15" fmla="*/ 0 h 306"/>
                    <a:gd name="T16" fmla="*/ 88 w 89"/>
                    <a:gd name="T17" fmla="*/ 43 h 306"/>
                    <a:gd name="T18" fmla="*/ 88 w 89"/>
                    <a:gd name="T19" fmla="*/ 86 h 306"/>
                    <a:gd name="T20" fmla="*/ 89 w 89"/>
                    <a:gd name="T21" fmla="*/ 170 h 306"/>
                    <a:gd name="T22" fmla="*/ 89 w 89"/>
                    <a:gd name="T23" fmla="*/ 170 h 306"/>
                    <a:gd name="T24" fmla="*/ 88 w 89"/>
                    <a:gd name="T25" fmla="*/ 236 h 306"/>
                    <a:gd name="T26" fmla="*/ 88 w 89"/>
                    <a:gd name="T27" fmla="*/ 268 h 306"/>
                    <a:gd name="T28" fmla="*/ 89 w 89"/>
                    <a:gd name="T29" fmla="*/ 300 h 306"/>
                    <a:gd name="T30" fmla="*/ 89 w 89"/>
                    <a:gd name="T31" fmla="*/ 300 h 306"/>
                    <a:gd name="T32" fmla="*/ 89 w 89"/>
                    <a:gd name="T33" fmla="*/ 306 h 306"/>
                    <a:gd name="T34" fmla="*/ 1 w 89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9" h="306">
                      <a:moveTo>
                        <a:pt x="1" y="306"/>
                      </a:moveTo>
                      <a:lnTo>
                        <a:pt x="1" y="300"/>
                      </a:lnTo>
                      <a:lnTo>
                        <a:pt x="1" y="300"/>
                      </a:lnTo>
                      <a:lnTo>
                        <a:pt x="0" y="154"/>
                      </a:lnTo>
                      <a:lnTo>
                        <a:pt x="0" y="76"/>
                      </a:lnTo>
                      <a:lnTo>
                        <a:pt x="1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8" y="43"/>
                      </a:lnTo>
                      <a:lnTo>
                        <a:pt x="88" y="86"/>
                      </a:lnTo>
                      <a:lnTo>
                        <a:pt x="89" y="170"/>
                      </a:lnTo>
                      <a:lnTo>
                        <a:pt x="89" y="170"/>
                      </a:lnTo>
                      <a:lnTo>
                        <a:pt x="88" y="236"/>
                      </a:lnTo>
                      <a:lnTo>
                        <a:pt x="88" y="268"/>
                      </a:lnTo>
                      <a:lnTo>
                        <a:pt x="89" y="300"/>
                      </a:lnTo>
                      <a:lnTo>
                        <a:pt x="89" y="300"/>
                      </a:lnTo>
                      <a:lnTo>
                        <a:pt x="89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2" name="Freeform 122"/>
                <p:cNvSpPr/>
                <p:nvPr/>
              </p:nvSpPr>
              <p:spPr bwMode="auto">
                <a:xfrm>
                  <a:off x="2611438" y="3132832"/>
                  <a:ext cx="69850" cy="242887"/>
                </a:xfrm>
                <a:custGeom>
                  <a:avLst/>
                  <a:gdLst>
                    <a:gd name="T0" fmla="*/ 4 w 89"/>
                    <a:gd name="T1" fmla="*/ 306 h 306"/>
                    <a:gd name="T2" fmla="*/ 4 w 89"/>
                    <a:gd name="T3" fmla="*/ 306 h 306"/>
                    <a:gd name="T4" fmla="*/ 2 w 89"/>
                    <a:gd name="T5" fmla="*/ 234 h 306"/>
                    <a:gd name="T6" fmla="*/ 1 w 89"/>
                    <a:gd name="T7" fmla="*/ 156 h 306"/>
                    <a:gd name="T8" fmla="*/ 0 w 89"/>
                    <a:gd name="T9" fmla="*/ 77 h 306"/>
                    <a:gd name="T10" fmla="*/ 1 w 89"/>
                    <a:gd name="T11" fmla="*/ 0 h 306"/>
                    <a:gd name="T12" fmla="*/ 85 w 89"/>
                    <a:gd name="T13" fmla="*/ 0 h 306"/>
                    <a:gd name="T14" fmla="*/ 85 w 89"/>
                    <a:gd name="T15" fmla="*/ 0 h 306"/>
                    <a:gd name="T16" fmla="*/ 87 w 89"/>
                    <a:gd name="T17" fmla="*/ 45 h 306"/>
                    <a:gd name="T18" fmla="*/ 88 w 89"/>
                    <a:gd name="T19" fmla="*/ 91 h 306"/>
                    <a:gd name="T20" fmla="*/ 89 w 89"/>
                    <a:gd name="T21" fmla="*/ 182 h 306"/>
                    <a:gd name="T22" fmla="*/ 89 w 89"/>
                    <a:gd name="T23" fmla="*/ 182 h 306"/>
                    <a:gd name="T24" fmla="*/ 89 w 89"/>
                    <a:gd name="T25" fmla="*/ 306 h 306"/>
                    <a:gd name="T26" fmla="*/ 4 w 89"/>
                    <a:gd name="T2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9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2" y="234"/>
                      </a:lnTo>
                      <a:lnTo>
                        <a:pt x="1" y="156"/>
                      </a:lnTo>
                      <a:lnTo>
                        <a:pt x="0" y="77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7" y="45"/>
                      </a:lnTo>
                      <a:lnTo>
                        <a:pt x="88" y="91"/>
                      </a:lnTo>
                      <a:lnTo>
                        <a:pt x="89" y="182"/>
                      </a:lnTo>
                      <a:lnTo>
                        <a:pt x="89" y="182"/>
                      </a:lnTo>
                      <a:lnTo>
                        <a:pt x="89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3" name="Freeform 123"/>
                <p:cNvSpPr/>
                <p:nvPr/>
              </p:nvSpPr>
              <p:spPr bwMode="auto">
                <a:xfrm>
                  <a:off x="2489200" y="3132832"/>
                  <a:ext cx="69850" cy="242887"/>
                </a:xfrm>
                <a:custGeom>
                  <a:avLst/>
                  <a:gdLst>
                    <a:gd name="T0" fmla="*/ 1 w 88"/>
                    <a:gd name="T1" fmla="*/ 306 h 306"/>
                    <a:gd name="T2" fmla="*/ 1 w 88"/>
                    <a:gd name="T3" fmla="*/ 306 h 306"/>
                    <a:gd name="T4" fmla="*/ 0 w 88"/>
                    <a:gd name="T5" fmla="*/ 156 h 306"/>
                    <a:gd name="T6" fmla="*/ 0 w 88"/>
                    <a:gd name="T7" fmla="*/ 77 h 306"/>
                    <a:gd name="T8" fmla="*/ 1 w 88"/>
                    <a:gd name="T9" fmla="*/ 0 h 306"/>
                    <a:gd name="T10" fmla="*/ 85 w 88"/>
                    <a:gd name="T11" fmla="*/ 0 h 306"/>
                    <a:gd name="T12" fmla="*/ 85 w 88"/>
                    <a:gd name="T13" fmla="*/ 0 h 306"/>
                    <a:gd name="T14" fmla="*/ 87 w 88"/>
                    <a:gd name="T15" fmla="*/ 45 h 306"/>
                    <a:gd name="T16" fmla="*/ 87 w 88"/>
                    <a:gd name="T17" fmla="*/ 91 h 306"/>
                    <a:gd name="T18" fmla="*/ 88 w 88"/>
                    <a:gd name="T19" fmla="*/ 181 h 306"/>
                    <a:gd name="T20" fmla="*/ 88 w 88"/>
                    <a:gd name="T21" fmla="*/ 181 h 306"/>
                    <a:gd name="T22" fmla="*/ 88 w 88"/>
                    <a:gd name="T23" fmla="*/ 306 h 306"/>
                    <a:gd name="T24" fmla="*/ 1 w 88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156"/>
                      </a:lnTo>
                      <a:lnTo>
                        <a:pt x="0" y="77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7" y="45"/>
                      </a:lnTo>
                      <a:lnTo>
                        <a:pt x="87" y="91"/>
                      </a:lnTo>
                      <a:lnTo>
                        <a:pt x="88" y="181"/>
                      </a:lnTo>
                      <a:lnTo>
                        <a:pt x="88" y="181"/>
                      </a:lnTo>
                      <a:lnTo>
                        <a:pt x="88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4" name="Freeform 124"/>
                <p:cNvSpPr/>
                <p:nvPr/>
              </p:nvSpPr>
              <p:spPr bwMode="auto">
                <a:xfrm>
                  <a:off x="2671763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1 w 85"/>
                    <a:gd name="T5" fmla="*/ 231 h 306"/>
                    <a:gd name="T6" fmla="*/ 2 w 85"/>
                    <a:gd name="T7" fmla="*/ 149 h 306"/>
                    <a:gd name="T8" fmla="*/ 6 w 85"/>
                    <a:gd name="T9" fmla="*/ 0 h 306"/>
                    <a:gd name="T10" fmla="*/ 85 w 85"/>
                    <a:gd name="T11" fmla="*/ 0 h 306"/>
                    <a:gd name="T12" fmla="*/ 85 w 85"/>
                    <a:gd name="T13" fmla="*/ 0 h 306"/>
                    <a:gd name="T14" fmla="*/ 84 w 85"/>
                    <a:gd name="T15" fmla="*/ 101 h 306"/>
                    <a:gd name="T16" fmla="*/ 84 w 85"/>
                    <a:gd name="T17" fmla="*/ 185 h 306"/>
                    <a:gd name="T18" fmla="*/ 85 w 85"/>
                    <a:gd name="T19" fmla="*/ 306 h 306"/>
                    <a:gd name="T20" fmla="*/ 0 w 85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1"/>
                      </a:lnTo>
                      <a:lnTo>
                        <a:pt x="2" y="149"/>
                      </a:lnTo>
                      <a:lnTo>
                        <a:pt x="6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4" y="101"/>
                      </a:lnTo>
                      <a:lnTo>
                        <a:pt x="84" y="185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5" name="Freeform 125"/>
                <p:cNvSpPr/>
                <p:nvPr/>
              </p:nvSpPr>
              <p:spPr bwMode="auto">
                <a:xfrm>
                  <a:off x="2549525" y="3132832"/>
                  <a:ext cx="66675" cy="242887"/>
                </a:xfrm>
                <a:custGeom>
                  <a:avLst/>
                  <a:gdLst>
                    <a:gd name="T0" fmla="*/ 0 w 84"/>
                    <a:gd name="T1" fmla="*/ 306 h 306"/>
                    <a:gd name="T2" fmla="*/ 0 w 84"/>
                    <a:gd name="T3" fmla="*/ 306 h 306"/>
                    <a:gd name="T4" fmla="*/ 1 w 84"/>
                    <a:gd name="T5" fmla="*/ 230 h 306"/>
                    <a:gd name="T6" fmla="*/ 2 w 84"/>
                    <a:gd name="T7" fmla="*/ 147 h 306"/>
                    <a:gd name="T8" fmla="*/ 4 w 84"/>
                    <a:gd name="T9" fmla="*/ 67 h 306"/>
                    <a:gd name="T10" fmla="*/ 6 w 84"/>
                    <a:gd name="T11" fmla="*/ 0 h 306"/>
                    <a:gd name="T12" fmla="*/ 84 w 84"/>
                    <a:gd name="T13" fmla="*/ 0 h 306"/>
                    <a:gd name="T14" fmla="*/ 84 w 84"/>
                    <a:gd name="T15" fmla="*/ 0 h 306"/>
                    <a:gd name="T16" fmla="*/ 83 w 84"/>
                    <a:gd name="T17" fmla="*/ 101 h 306"/>
                    <a:gd name="T18" fmla="*/ 83 w 84"/>
                    <a:gd name="T19" fmla="*/ 184 h 306"/>
                    <a:gd name="T20" fmla="*/ 84 w 84"/>
                    <a:gd name="T21" fmla="*/ 306 h 306"/>
                    <a:gd name="T22" fmla="*/ 0 w 84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4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0"/>
                      </a:lnTo>
                      <a:lnTo>
                        <a:pt x="2" y="147"/>
                      </a:lnTo>
                      <a:lnTo>
                        <a:pt x="4" y="67"/>
                      </a:lnTo>
                      <a:lnTo>
                        <a:pt x="6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3" y="101"/>
                      </a:lnTo>
                      <a:lnTo>
                        <a:pt x="83" y="184"/>
                      </a:lnTo>
                      <a:lnTo>
                        <a:pt x="8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6" name="Freeform 126"/>
                <p:cNvSpPr/>
                <p:nvPr/>
              </p:nvSpPr>
              <p:spPr bwMode="auto">
                <a:xfrm>
                  <a:off x="2470150" y="3132832"/>
                  <a:ext cx="26987" cy="242887"/>
                </a:xfrm>
                <a:custGeom>
                  <a:avLst/>
                  <a:gdLst>
                    <a:gd name="T0" fmla="*/ 34 w 34"/>
                    <a:gd name="T1" fmla="*/ 0 h 306"/>
                    <a:gd name="T2" fmla="*/ 34 w 34"/>
                    <a:gd name="T3" fmla="*/ 0 h 306"/>
                    <a:gd name="T4" fmla="*/ 33 w 34"/>
                    <a:gd name="T5" fmla="*/ 103 h 306"/>
                    <a:gd name="T6" fmla="*/ 33 w 34"/>
                    <a:gd name="T7" fmla="*/ 186 h 306"/>
                    <a:gd name="T8" fmla="*/ 34 w 34"/>
                    <a:gd name="T9" fmla="*/ 306 h 306"/>
                    <a:gd name="T10" fmla="*/ 0 w 34"/>
                    <a:gd name="T11" fmla="*/ 306 h 306"/>
                    <a:gd name="T12" fmla="*/ 0 w 34"/>
                    <a:gd name="T13" fmla="*/ 0 h 306"/>
                    <a:gd name="T14" fmla="*/ 34 w 34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0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33" y="103"/>
                      </a:lnTo>
                      <a:lnTo>
                        <a:pt x="33" y="186"/>
                      </a:lnTo>
                      <a:lnTo>
                        <a:pt x="34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7" name="Freeform 127"/>
                <p:cNvSpPr/>
                <p:nvPr/>
              </p:nvSpPr>
              <p:spPr bwMode="auto">
                <a:xfrm>
                  <a:off x="2887663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0 w 85"/>
                    <a:gd name="T5" fmla="*/ 237 h 306"/>
                    <a:gd name="T6" fmla="*/ 2 w 85"/>
                    <a:gd name="T7" fmla="*/ 156 h 306"/>
                    <a:gd name="T8" fmla="*/ 7 w 85"/>
                    <a:gd name="T9" fmla="*/ 0 h 306"/>
                    <a:gd name="T10" fmla="*/ 85 w 85"/>
                    <a:gd name="T11" fmla="*/ 0 h 306"/>
                    <a:gd name="T12" fmla="*/ 85 w 85"/>
                    <a:gd name="T13" fmla="*/ 0 h 306"/>
                    <a:gd name="T14" fmla="*/ 83 w 85"/>
                    <a:gd name="T15" fmla="*/ 107 h 306"/>
                    <a:gd name="T16" fmla="*/ 83 w 85"/>
                    <a:gd name="T17" fmla="*/ 191 h 306"/>
                    <a:gd name="T18" fmla="*/ 85 w 85"/>
                    <a:gd name="T19" fmla="*/ 306 h 306"/>
                    <a:gd name="T20" fmla="*/ 0 w 85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2" y="156"/>
                      </a:lnTo>
                      <a:lnTo>
                        <a:pt x="7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3" y="107"/>
                      </a:lnTo>
                      <a:lnTo>
                        <a:pt x="83" y="191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8" name="Freeform 128"/>
                <p:cNvSpPr/>
                <p:nvPr/>
              </p:nvSpPr>
              <p:spPr bwMode="auto">
                <a:xfrm>
                  <a:off x="3175000" y="3132832"/>
                  <a:ext cx="31750" cy="242887"/>
                </a:xfrm>
                <a:custGeom>
                  <a:avLst/>
                  <a:gdLst>
                    <a:gd name="T0" fmla="*/ 4 w 38"/>
                    <a:gd name="T1" fmla="*/ 306 h 306"/>
                    <a:gd name="T2" fmla="*/ 4 w 38"/>
                    <a:gd name="T3" fmla="*/ 306 h 306"/>
                    <a:gd name="T4" fmla="*/ 4 w 38"/>
                    <a:gd name="T5" fmla="*/ 290 h 306"/>
                    <a:gd name="T6" fmla="*/ 4 w 38"/>
                    <a:gd name="T7" fmla="*/ 290 h 306"/>
                    <a:gd name="T8" fmla="*/ 2 w 38"/>
                    <a:gd name="T9" fmla="*/ 223 h 306"/>
                    <a:gd name="T10" fmla="*/ 0 w 38"/>
                    <a:gd name="T11" fmla="*/ 149 h 306"/>
                    <a:gd name="T12" fmla="*/ 0 w 38"/>
                    <a:gd name="T13" fmla="*/ 74 h 306"/>
                    <a:gd name="T14" fmla="*/ 1 w 38"/>
                    <a:gd name="T15" fmla="*/ 0 h 306"/>
                    <a:gd name="T16" fmla="*/ 38 w 38"/>
                    <a:gd name="T17" fmla="*/ 0 h 306"/>
                    <a:gd name="T18" fmla="*/ 38 w 38"/>
                    <a:gd name="T19" fmla="*/ 306 h 306"/>
                    <a:gd name="T20" fmla="*/ 4 w 3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90"/>
                      </a:lnTo>
                      <a:lnTo>
                        <a:pt x="4" y="290"/>
                      </a:lnTo>
                      <a:lnTo>
                        <a:pt x="2" y="223"/>
                      </a:lnTo>
                      <a:lnTo>
                        <a:pt x="0" y="149"/>
                      </a:lnTo>
                      <a:lnTo>
                        <a:pt x="0" y="74"/>
                      </a:lnTo>
                      <a:lnTo>
                        <a:pt x="1" y="0"/>
                      </a:lnTo>
                      <a:lnTo>
                        <a:pt x="38" y="0"/>
                      </a:lnTo>
                      <a:lnTo>
                        <a:pt x="38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29" name="Freeform 129"/>
                <p:cNvSpPr/>
                <p:nvPr/>
              </p:nvSpPr>
              <p:spPr bwMode="auto">
                <a:xfrm>
                  <a:off x="3059113" y="3132832"/>
                  <a:ext cx="68262" cy="242887"/>
                </a:xfrm>
                <a:custGeom>
                  <a:avLst/>
                  <a:gdLst>
                    <a:gd name="T0" fmla="*/ 2 w 86"/>
                    <a:gd name="T1" fmla="*/ 306 h 306"/>
                    <a:gd name="T2" fmla="*/ 2 w 86"/>
                    <a:gd name="T3" fmla="*/ 306 h 306"/>
                    <a:gd name="T4" fmla="*/ 2 w 86"/>
                    <a:gd name="T5" fmla="*/ 278 h 306"/>
                    <a:gd name="T6" fmla="*/ 2 w 86"/>
                    <a:gd name="T7" fmla="*/ 278 h 306"/>
                    <a:gd name="T8" fmla="*/ 2 w 86"/>
                    <a:gd name="T9" fmla="*/ 213 h 306"/>
                    <a:gd name="T10" fmla="*/ 1 w 86"/>
                    <a:gd name="T11" fmla="*/ 143 h 306"/>
                    <a:gd name="T12" fmla="*/ 0 w 86"/>
                    <a:gd name="T13" fmla="*/ 71 h 306"/>
                    <a:gd name="T14" fmla="*/ 0 w 86"/>
                    <a:gd name="T15" fmla="*/ 0 h 306"/>
                    <a:gd name="T16" fmla="*/ 86 w 86"/>
                    <a:gd name="T17" fmla="*/ 0 h 306"/>
                    <a:gd name="T18" fmla="*/ 86 w 86"/>
                    <a:gd name="T19" fmla="*/ 0 h 306"/>
                    <a:gd name="T20" fmla="*/ 86 w 86"/>
                    <a:gd name="T21" fmla="*/ 156 h 306"/>
                    <a:gd name="T22" fmla="*/ 86 w 86"/>
                    <a:gd name="T23" fmla="*/ 156 h 306"/>
                    <a:gd name="T24" fmla="*/ 86 w 86"/>
                    <a:gd name="T25" fmla="*/ 278 h 306"/>
                    <a:gd name="T26" fmla="*/ 86 w 86"/>
                    <a:gd name="T27" fmla="*/ 278 h 306"/>
                    <a:gd name="T28" fmla="*/ 86 w 86"/>
                    <a:gd name="T29" fmla="*/ 306 h 306"/>
                    <a:gd name="T30" fmla="*/ 2 w 8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6" h="306">
                      <a:moveTo>
                        <a:pt x="2" y="306"/>
                      </a:moveTo>
                      <a:lnTo>
                        <a:pt x="2" y="306"/>
                      </a:lnTo>
                      <a:lnTo>
                        <a:pt x="2" y="278"/>
                      </a:lnTo>
                      <a:lnTo>
                        <a:pt x="2" y="278"/>
                      </a:lnTo>
                      <a:lnTo>
                        <a:pt x="2" y="213"/>
                      </a:lnTo>
                      <a:lnTo>
                        <a:pt x="1" y="143"/>
                      </a:lnTo>
                      <a:lnTo>
                        <a:pt x="0" y="71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156"/>
                      </a:lnTo>
                      <a:lnTo>
                        <a:pt x="86" y="156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lnTo>
                        <a:pt x="86" y="306"/>
                      </a:lnTo>
                      <a:lnTo>
                        <a:pt x="2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0" name="Freeform 130"/>
                <p:cNvSpPr/>
                <p:nvPr/>
              </p:nvSpPr>
              <p:spPr bwMode="auto">
                <a:xfrm>
                  <a:off x="2947988" y="3132832"/>
                  <a:ext cx="69850" cy="242887"/>
                </a:xfrm>
                <a:custGeom>
                  <a:avLst/>
                  <a:gdLst>
                    <a:gd name="T0" fmla="*/ 4 w 87"/>
                    <a:gd name="T1" fmla="*/ 306 h 306"/>
                    <a:gd name="T2" fmla="*/ 4 w 87"/>
                    <a:gd name="T3" fmla="*/ 306 h 306"/>
                    <a:gd name="T4" fmla="*/ 3 w 87"/>
                    <a:gd name="T5" fmla="*/ 298 h 306"/>
                    <a:gd name="T6" fmla="*/ 2 w 87"/>
                    <a:gd name="T7" fmla="*/ 290 h 306"/>
                    <a:gd name="T8" fmla="*/ 1 w 87"/>
                    <a:gd name="T9" fmla="*/ 282 h 306"/>
                    <a:gd name="T10" fmla="*/ 1 w 87"/>
                    <a:gd name="T11" fmla="*/ 274 h 306"/>
                    <a:gd name="T12" fmla="*/ 1 w 87"/>
                    <a:gd name="T13" fmla="*/ 274 h 306"/>
                    <a:gd name="T14" fmla="*/ 0 w 87"/>
                    <a:gd name="T15" fmla="*/ 141 h 306"/>
                    <a:gd name="T16" fmla="*/ 0 w 87"/>
                    <a:gd name="T17" fmla="*/ 69 h 306"/>
                    <a:gd name="T18" fmla="*/ 1 w 87"/>
                    <a:gd name="T19" fmla="*/ 0 h 306"/>
                    <a:gd name="T20" fmla="*/ 84 w 87"/>
                    <a:gd name="T21" fmla="*/ 0 h 306"/>
                    <a:gd name="T22" fmla="*/ 84 w 87"/>
                    <a:gd name="T23" fmla="*/ 0 h 306"/>
                    <a:gd name="T24" fmla="*/ 86 w 87"/>
                    <a:gd name="T25" fmla="*/ 38 h 306"/>
                    <a:gd name="T26" fmla="*/ 87 w 87"/>
                    <a:gd name="T27" fmla="*/ 76 h 306"/>
                    <a:gd name="T28" fmla="*/ 87 w 87"/>
                    <a:gd name="T29" fmla="*/ 152 h 306"/>
                    <a:gd name="T30" fmla="*/ 87 w 87"/>
                    <a:gd name="T31" fmla="*/ 152 h 306"/>
                    <a:gd name="T32" fmla="*/ 86 w 87"/>
                    <a:gd name="T33" fmla="*/ 214 h 306"/>
                    <a:gd name="T34" fmla="*/ 86 w 87"/>
                    <a:gd name="T35" fmla="*/ 244 h 306"/>
                    <a:gd name="T36" fmla="*/ 87 w 87"/>
                    <a:gd name="T37" fmla="*/ 274 h 306"/>
                    <a:gd name="T38" fmla="*/ 87 w 87"/>
                    <a:gd name="T39" fmla="*/ 274 h 306"/>
                    <a:gd name="T40" fmla="*/ 87 w 87"/>
                    <a:gd name="T41" fmla="*/ 290 h 306"/>
                    <a:gd name="T42" fmla="*/ 86 w 87"/>
                    <a:gd name="T43" fmla="*/ 298 h 306"/>
                    <a:gd name="T44" fmla="*/ 84 w 87"/>
                    <a:gd name="T45" fmla="*/ 306 h 306"/>
                    <a:gd name="T46" fmla="*/ 4 w 87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7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3" y="298"/>
                      </a:lnTo>
                      <a:lnTo>
                        <a:pt x="2" y="290"/>
                      </a:lnTo>
                      <a:lnTo>
                        <a:pt x="1" y="282"/>
                      </a:lnTo>
                      <a:lnTo>
                        <a:pt x="1" y="274"/>
                      </a:lnTo>
                      <a:lnTo>
                        <a:pt x="1" y="274"/>
                      </a:lnTo>
                      <a:lnTo>
                        <a:pt x="0" y="141"/>
                      </a:lnTo>
                      <a:lnTo>
                        <a:pt x="0" y="69"/>
                      </a:lnTo>
                      <a:lnTo>
                        <a:pt x="1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6" y="38"/>
                      </a:lnTo>
                      <a:lnTo>
                        <a:pt x="87" y="76"/>
                      </a:lnTo>
                      <a:lnTo>
                        <a:pt x="87" y="152"/>
                      </a:lnTo>
                      <a:lnTo>
                        <a:pt x="87" y="152"/>
                      </a:lnTo>
                      <a:lnTo>
                        <a:pt x="86" y="214"/>
                      </a:lnTo>
                      <a:lnTo>
                        <a:pt x="86" y="244"/>
                      </a:lnTo>
                      <a:lnTo>
                        <a:pt x="87" y="274"/>
                      </a:lnTo>
                      <a:lnTo>
                        <a:pt x="87" y="274"/>
                      </a:lnTo>
                      <a:lnTo>
                        <a:pt x="87" y="290"/>
                      </a:lnTo>
                      <a:lnTo>
                        <a:pt x="86" y="298"/>
                      </a:lnTo>
                      <a:lnTo>
                        <a:pt x="84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1" name="Freeform 131"/>
                <p:cNvSpPr/>
                <p:nvPr/>
              </p:nvSpPr>
              <p:spPr bwMode="auto">
                <a:xfrm>
                  <a:off x="2843213" y="3132832"/>
                  <a:ext cx="55562" cy="242887"/>
                </a:xfrm>
                <a:custGeom>
                  <a:avLst/>
                  <a:gdLst>
                    <a:gd name="T0" fmla="*/ 0 w 69"/>
                    <a:gd name="T1" fmla="*/ 306 h 306"/>
                    <a:gd name="T2" fmla="*/ 0 w 69"/>
                    <a:gd name="T3" fmla="*/ 0 h 306"/>
                    <a:gd name="T4" fmla="*/ 66 w 69"/>
                    <a:gd name="T5" fmla="*/ 0 h 306"/>
                    <a:gd name="T6" fmla="*/ 66 w 69"/>
                    <a:gd name="T7" fmla="*/ 0 h 306"/>
                    <a:gd name="T8" fmla="*/ 68 w 69"/>
                    <a:gd name="T9" fmla="*/ 38 h 306"/>
                    <a:gd name="T10" fmla="*/ 69 w 69"/>
                    <a:gd name="T11" fmla="*/ 76 h 306"/>
                    <a:gd name="T12" fmla="*/ 69 w 69"/>
                    <a:gd name="T13" fmla="*/ 151 h 306"/>
                    <a:gd name="T14" fmla="*/ 69 w 69"/>
                    <a:gd name="T15" fmla="*/ 151 h 306"/>
                    <a:gd name="T16" fmla="*/ 68 w 69"/>
                    <a:gd name="T17" fmla="*/ 213 h 306"/>
                    <a:gd name="T18" fmla="*/ 68 w 69"/>
                    <a:gd name="T19" fmla="*/ 243 h 306"/>
                    <a:gd name="T20" fmla="*/ 69 w 69"/>
                    <a:gd name="T21" fmla="*/ 274 h 306"/>
                    <a:gd name="T22" fmla="*/ 69 w 69"/>
                    <a:gd name="T23" fmla="*/ 274 h 306"/>
                    <a:gd name="T24" fmla="*/ 69 w 69"/>
                    <a:gd name="T25" fmla="*/ 290 h 306"/>
                    <a:gd name="T26" fmla="*/ 68 w 69"/>
                    <a:gd name="T27" fmla="*/ 298 h 306"/>
                    <a:gd name="T28" fmla="*/ 66 w 69"/>
                    <a:gd name="T29" fmla="*/ 306 h 306"/>
                    <a:gd name="T30" fmla="*/ 0 w 69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9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8" y="38"/>
                      </a:lnTo>
                      <a:lnTo>
                        <a:pt x="69" y="76"/>
                      </a:lnTo>
                      <a:lnTo>
                        <a:pt x="69" y="151"/>
                      </a:lnTo>
                      <a:lnTo>
                        <a:pt x="69" y="151"/>
                      </a:lnTo>
                      <a:lnTo>
                        <a:pt x="68" y="213"/>
                      </a:lnTo>
                      <a:lnTo>
                        <a:pt x="68" y="243"/>
                      </a:lnTo>
                      <a:lnTo>
                        <a:pt x="69" y="274"/>
                      </a:lnTo>
                      <a:lnTo>
                        <a:pt x="69" y="274"/>
                      </a:lnTo>
                      <a:lnTo>
                        <a:pt x="69" y="290"/>
                      </a:lnTo>
                      <a:lnTo>
                        <a:pt x="68" y="298"/>
                      </a:lnTo>
                      <a:lnTo>
                        <a:pt x="66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2" name="Freeform 132"/>
                <p:cNvSpPr/>
                <p:nvPr/>
              </p:nvSpPr>
              <p:spPr bwMode="auto">
                <a:xfrm>
                  <a:off x="3117850" y="3132832"/>
                  <a:ext cx="68262" cy="242887"/>
                </a:xfrm>
                <a:custGeom>
                  <a:avLst/>
                  <a:gdLst>
                    <a:gd name="T0" fmla="*/ 1 w 84"/>
                    <a:gd name="T1" fmla="*/ 306 h 306"/>
                    <a:gd name="T2" fmla="*/ 1 w 84"/>
                    <a:gd name="T3" fmla="*/ 306 h 306"/>
                    <a:gd name="T4" fmla="*/ 0 w 84"/>
                    <a:gd name="T5" fmla="*/ 274 h 306"/>
                    <a:gd name="T6" fmla="*/ 0 w 84"/>
                    <a:gd name="T7" fmla="*/ 237 h 306"/>
                    <a:gd name="T8" fmla="*/ 1 w 84"/>
                    <a:gd name="T9" fmla="*/ 156 h 306"/>
                    <a:gd name="T10" fmla="*/ 3 w 84"/>
                    <a:gd name="T11" fmla="*/ 74 h 306"/>
                    <a:gd name="T12" fmla="*/ 3 w 84"/>
                    <a:gd name="T13" fmla="*/ 0 h 306"/>
                    <a:gd name="T14" fmla="*/ 81 w 84"/>
                    <a:gd name="T15" fmla="*/ 0 h 306"/>
                    <a:gd name="T16" fmla="*/ 81 w 84"/>
                    <a:gd name="T17" fmla="*/ 0 h 306"/>
                    <a:gd name="T18" fmla="*/ 80 w 84"/>
                    <a:gd name="T19" fmla="*/ 107 h 306"/>
                    <a:gd name="T20" fmla="*/ 81 w 84"/>
                    <a:gd name="T21" fmla="*/ 192 h 306"/>
                    <a:gd name="T22" fmla="*/ 82 w 84"/>
                    <a:gd name="T23" fmla="*/ 257 h 306"/>
                    <a:gd name="T24" fmla="*/ 84 w 84"/>
                    <a:gd name="T25" fmla="*/ 306 h 306"/>
                    <a:gd name="T26" fmla="*/ 1 w 84"/>
                    <a:gd name="T2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4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274"/>
                      </a:lnTo>
                      <a:lnTo>
                        <a:pt x="0" y="237"/>
                      </a:lnTo>
                      <a:lnTo>
                        <a:pt x="1" y="156"/>
                      </a:lnTo>
                      <a:lnTo>
                        <a:pt x="3" y="74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107"/>
                      </a:lnTo>
                      <a:lnTo>
                        <a:pt x="81" y="192"/>
                      </a:lnTo>
                      <a:lnTo>
                        <a:pt x="82" y="257"/>
                      </a:lnTo>
                      <a:lnTo>
                        <a:pt x="84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33" name="Freeform 133"/>
                <p:cNvSpPr/>
                <p:nvPr/>
              </p:nvSpPr>
              <p:spPr bwMode="auto">
                <a:xfrm>
                  <a:off x="3001963" y="3132832"/>
                  <a:ext cx="66675" cy="242887"/>
                </a:xfrm>
                <a:custGeom>
                  <a:avLst/>
                  <a:gdLst>
                    <a:gd name="T0" fmla="*/ 0 w 84"/>
                    <a:gd name="T1" fmla="*/ 306 h 306"/>
                    <a:gd name="T2" fmla="*/ 0 w 84"/>
                    <a:gd name="T3" fmla="*/ 306 h 306"/>
                    <a:gd name="T4" fmla="*/ 2 w 84"/>
                    <a:gd name="T5" fmla="*/ 157 h 306"/>
                    <a:gd name="T6" fmla="*/ 3 w 84"/>
                    <a:gd name="T7" fmla="*/ 0 h 306"/>
                    <a:gd name="T8" fmla="*/ 81 w 84"/>
                    <a:gd name="T9" fmla="*/ 0 h 306"/>
                    <a:gd name="T10" fmla="*/ 81 w 84"/>
                    <a:gd name="T11" fmla="*/ 0 h 306"/>
                    <a:gd name="T12" fmla="*/ 82 w 84"/>
                    <a:gd name="T13" fmla="*/ 107 h 306"/>
                    <a:gd name="T14" fmla="*/ 82 w 84"/>
                    <a:gd name="T15" fmla="*/ 192 h 306"/>
                    <a:gd name="T16" fmla="*/ 84 w 84"/>
                    <a:gd name="T17" fmla="*/ 306 h 306"/>
                    <a:gd name="T18" fmla="*/ 0 w 8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157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2" y="107"/>
                      </a:lnTo>
                      <a:lnTo>
                        <a:pt x="82" y="192"/>
                      </a:lnTo>
                      <a:lnTo>
                        <a:pt x="8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</p:grpSp>
          <p:grpSp>
            <p:nvGrpSpPr>
              <p:cNvPr id="195" name="组合 194"/>
              <p:cNvGrpSpPr/>
              <p:nvPr/>
            </p:nvGrpSpPr>
            <p:grpSpPr>
              <a:xfrm>
                <a:off x="3924300" y="3132832"/>
                <a:ext cx="3892550" cy="242887"/>
                <a:chOff x="31750" y="3132832"/>
                <a:chExt cx="3892550" cy="242887"/>
              </a:xfrm>
            </p:grpSpPr>
            <p:sp>
              <p:nvSpPr>
                <p:cNvPr id="196" name="Freeform 51"/>
                <p:cNvSpPr/>
                <p:nvPr/>
              </p:nvSpPr>
              <p:spPr bwMode="auto">
                <a:xfrm>
                  <a:off x="995363" y="3132832"/>
                  <a:ext cx="50800" cy="242887"/>
                </a:xfrm>
                <a:custGeom>
                  <a:avLst/>
                  <a:gdLst>
                    <a:gd name="T0" fmla="*/ 1 w 65"/>
                    <a:gd name="T1" fmla="*/ 306 h 306"/>
                    <a:gd name="T2" fmla="*/ 1 w 65"/>
                    <a:gd name="T3" fmla="*/ 291 h 306"/>
                    <a:gd name="T4" fmla="*/ 1 w 65"/>
                    <a:gd name="T5" fmla="*/ 291 h 306"/>
                    <a:gd name="T6" fmla="*/ 0 w 65"/>
                    <a:gd name="T7" fmla="*/ 150 h 306"/>
                    <a:gd name="T8" fmla="*/ 0 w 65"/>
                    <a:gd name="T9" fmla="*/ 75 h 306"/>
                    <a:gd name="T10" fmla="*/ 1 w 65"/>
                    <a:gd name="T11" fmla="*/ 0 h 306"/>
                    <a:gd name="T12" fmla="*/ 65 w 65"/>
                    <a:gd name="T13" fmla="*/ 0 h 306"/>
                    <a:gd name="T14" fmla="*/ 65 w 65"/>
                    <a:gd name="T15" fmla="*/ 306 h 306"/>
                    <a:gd name="T16" fmla="*/ 1 w 65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306">
                      <a:moveTo>
                        <a:pt x="1" y="306"/>
                      </a:moveTo>
                      <a:lnTo>
                        <a:pt x="1" y="291"/>
                      </a:lnTo>
                      <a:lnTo>
                        <a:pt x="1" y="291"/>
                      </a:lnTo>
                      <a:lnTo>
                        <a:pt x="0" y="150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65" y="0"/>
                      </a:lnTo>
                      <a:lnTo>
                        <a:pt x="65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7" name="Freeform 52"/>
                <p:cNvSpPr/>
                <p:nvPr/>
              </p:nvSpPr>
              <p:spPr bwMode="auto">
                <a:xfrm>
                  <a:off x="939800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3 w 82"/>
                    <a:gd name="T5" fmla="*/ 301 h 306"/>
                    <a:gd name="T6" fmla="*/ 2 w 82"/>
                    <a:gd name="T7" fmla="*/ 295 h 306"/>
                    <a:gd name="T8" fmla="*/ 2 w 82"/>
                    <a:gd name="T9" fmla="*/ 290 h 306"/>
                    <a:gd name="T10" fmla="*/ 1 w 82"/>
                    <a:gd name="T11" fmla="*/ 284 h 306"/>
                    <a:gd name="T12" fmla="*/ 1 w 82"/>
                    <a:gd name="T13" fmla="*/ 284 h 306"/>
                    <a:gd name="T14" fmla="*/ 0 w 82"/>
                    <a:gd name="T15" fmla="*/ 146 h 306"/>
                    <a:gd name="T16" fmla="*/ 0 w 82"/>
                    <a:gd name="T17" fmla="*/ 73 h 306"/>
                    <a:gd name="T18" fmla="*/ 1 w 82"/>
                    <a:gd name="T19" fmla="*/ 0 h 306"/>
                    <a:gd name="T20" fmla="*/ 82 w 82"/>
                    <a:gd name="T21" fmla="*/ 0 h 306"/>
                    <a:gd name="T22" fmla="*/ 82 w 82"/>
                    <a:gd name="T23" fmla="*/ 0 h 306"/>
                    <a:gd name="T24" fmla="*/ 82 w 82"/>
                    <a:gd name="T25" fmla="*/ 155 h 306"/>
                    <a:gd name="T26" fmla="*/ 82 w 82"/>
                    <a:gd name="T27" fmla="*/ 155 h 306"/>
                    <a:gd name="T28" fmla="*/ 82 w 82"/>
                    <a:gd name="T29" fmla="*/ 284 h 306"/>
                    <a:gd name="T30" fmla="*/ 82 w 82"/>
                    <a:gd name="T31" fmla="*/ 284 h 306"/>
                    <a:gd name="T32" fmla="*/ 82 w 82"/>
                    <a:gd name="T33" fmla="*/ 306 h 306"/>
                    <a:gd name="T34" fmla="*/ 4 w 82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3" y="301"/>
                      </a:lnTo>
                      <a:lnTo>
                        <a:pt x="2" y="295"/>
                      </a:lnTo>
                      <a:lnTo>
                        <a:pt x="2" y="290"/>
                      </a:lnTo>
                      <a:lnTo>
                        <a:pt x="1" y="284"/>
                      </a:lnTo>
                      <a:lnTo>
                        <a:pt x="1" y="284"/>
                      </a:lnTo>
                      <a:lnTo>
                        <a:pt x="0" y="146"/>
                      </a:lnTo>
                      <a:lnTo>
                        <a:pt x="0" y="73"/>
                      </a:lnTo>
                      <a:lnTo>
                        <a:pt x="1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55"/>
                      </a:lnTo>
                      <a:lnTo>
                        <a:pt x="82" y="155"/>
                      </a:lnTo>
                      <a:lnTo>
                        <a:pt x="82" y="284"/>
                      </a:lnTo>
                      <a:lnTo>
                        <a:pt x="82" y="284"/>
                      </a:lnTo>
                      <a:lnTo>
                        <a:pt x="82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8" name="Freeform 53"/>
                <p:cNvSpPr/>
                <p:nvPr/>
              </p:nvSpPr>
              <p:spPr bwMode="auto">
                <a:xfrm>
                  <a:off x="828675" y="3132832"/>
                  <a:ext cx="66675" cy="242887"/>
                </a:xfrm>
                <a:custGeom>
                  <a:avLst/>
                  <a:gdLst>
                    <a:gd name="T0" fmla="*/ 2 w 83"/>
                    <a:gd name="T1" fmla="*/ 306 h 306"/>
                    <a:gd name="T2" fmla="*/ 2 w 83"/>
                    <a:gd name="T3" fmla="*/ 296 h 306"/>
                    <a:gd name="T4" fmla="*/ 2 w 83"/>
                    <a:gd name="T5" fmla="*/ 296 h 306"/>
                    <a:gd name="T6" fmla="*/ 2 w 83"/>
                    <a:gd name="T7" fmla="*/ 227 h 306"/>
                    <a:gd name="T8" fmla="*/ 1 w 83"/>
                    <a:gd name="T9" fmla="*/ 152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0 w 83"/>
                    <a:gd name="T15" fmla="*/ 0 h 306"/>
                    <a:gd name="T16" fmla="*/ 80 w 83"/>
                    <a:gd name="T17" fmla="*/ 0 h 306"/>
                    <a:gd name="T18" fmla="*/ 82 w 83"/>
                    <a:gd name="T19" fmla="*/ 42 h 306"/>
                    <a:gd name="T20" fmla="*/ 83 w 83"/>
                    <a:gd name="T21" fmla="*/ 84 h 306"/>
                    <a:gd name="T22" fmla="*/ 83 w 83"/>
                    <a:gd name="T23" fmla="*/ 166 h 306"/>
                    <a:gd name="T24" fmla="*/ 83 w 83"/>
                    <a:gd name="T25" fmla="*/ 166 h 306"/>
                    <a:gd name="T26" fmla="*/ 82 w 83"/>
                    <a:gd name="T27" fmla="*/ 232 h 306"/>
                    <a:gd name="T28" fmla="*/ 82 w 83"/>
                    <a:gd name="T29" fmla="*/ 264 h 306"/>
                    <a:gd name="T30" fmla="*/ 83 w 83"/>
                    <a:gd name="T31" fmla="*/ 296 h 306"/>
                    <a:gd name="T32" fmla="*/ 83 w 83"/>
                    <a:gd name="T33" fmla="*/ 296 h 306"/>
                    <a:gd name="T34" fmla="*/ 83 w 83"/>
                    <a:gd name="T35" fmla="*/ 306 h 306"/>
                    <a:gd name="T36" fmla="*/ 2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2" y="306"/>
                      </a:moveTo>
                      <a:lnTo>
                        <a:pt x="2" y="296"/>
                      </a:lnTo>
                      <a:lnTo>
                        <a:pt x="2" y="296"/>
                      </a:lnTo>
                      <a:lnTo>
                        <a:pt x="2" y="227"/>
                      </a:lnTo>
                      <a:lnTo>
                        <a:pt x="1" y="152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3" y="84"/>
                      </a:lnTo>
                      <a:lnTo>
                        <a:pt x="83" y="166"/>
                      </a:lnTo>
                      <a:lnTo>
                        <a:pt x="83" y="166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2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199" name="Freeform 54"/>
                <p:cNvSpPr/>
                <p:nvPr/>
              </p:nvSpPr>
              <p:spPr bwMode="auto">
                <a:xfrm>
                  <a:off x="715963" y="3132832"/>
                  <a:ext cx="65087" cy="242887"/>
                </a:xfrm>
                <a:custGeom>
                  <a:avLst/>
                  <a:gdLst>
                    <a:gd name="T0" fmla="*/ 1 w 83"/>
                    <a:gd name="T1" fmla="*/ 306 h 306"/>
                    <a:gd name="T2" fmla="*/ 1 w 83"/>
                    <a:gd name="T3" fmla="*/ 295 h 306"/>
                    <a:gd name="T4" fmla="*/ 1 w 83"/>
                    <a:gd name="T5" fmla="*/ 295 h 306"/>
                    <a:gd name="T6" fmla="*/ 0 w 83"/>
                    <a:gd name="T7" fmla="*/ 151 h 306"/>
                    <a:gd name="T8" fmla="*/ 0 w 83"/>
                    <a:gd name="T9" fmla="*/ 75 h 306"/>
                    <a:gd name="T10" fmla="*/ 1 w 83"/>
                    <a:gd name="T11" fmla="*/ 0 h 306"/>
                    <a:gd name="T12" fmla="*/ 80 w 83"/>
                    <a:gd name="T13" fmla="*/ 0 h 306"/>
                    <a:gd name="T14" fmla="*/ 80 w 83"/>
                    <a:gd name="T15" fmla="*/ 0 h 306"/>
                    <a:gd name="T16" fmla="*/ 82 w 83"/>
                    <a:gd name="T17" fmla="*/ 42 h 306"/>
                    <a:gd name="T18" fmla="*/ 82 w 83"/>
                    <a:gd name="T19" fmla="*/ 84 h 306"/>
                    <a:gd name="T20" fmla="*/ 83 w 83"/>
                    <a:gd name="T21" fmla="*/ 165 h 306"/>
                    <a:gd name="T22" fmla="*/ 83 w 83"/>
                    <a:gd name="T23" fmla="*/ 165 h 306"/>
                    <a:gd name="T24" fmla="*/ 82 w 83"/>
                    <a:gd name="T25" fmla="*/ 232 h 306"/>
                    <a:gd name="T26" fmla="*/ 82 w 83"/>
                    <a:gd name="T27" fmla="*/ 264 h 306"/>
                    <a:gd name="T28" fmla="*/ 83 w 83"/>
                    <a:gd name="T29" fmla="*/ 296 h 306"/>
                    <a:gd name="T30" fmla="*/ 83 w 83"/>
                    <a:gd name="T31" fmla="*/ 296 h 306"/>
                    <a:gd name="T32" fmla="*/ 83 w 83"/>
                    <a:gd name="T33" fmla="*/ 306 h 306"/>
                    <a:gd name="T34" fmla="*/ 1 w 83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3" h="306">
                      <a:moveTo>
                        <a:pt x="1" y="306"/>
                      </a:moveTo>
                      <a:lnTo>
                        <a:pt x="1" y="295"/>
                      </a:lnTo>
                      <a:lnTo>
                        <a:pt x="1" y="295"/>
                      </a:lnTo>
                      <a:lnTo>
                        <a:pt x="0" y="151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2" y="84"/>
                      </a:lnTo>
                      <a:lnTo>
                        <a:pt x="83" y="165"/>
                      </a:lnTo>
                      <a:lnTo>
                        <a:pt x="83" y="165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0" name="Freeform 55"/>
                <p:cNvSpPr/>
                <p:nvPr/>
              </p:nvSpPr>
              <p:spPr bwMode="auto">
                <a:xfrm>
                  <a:off x="8858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0 w 78"/>
                    <a:gd name="T5" fmla="*/ 234 h 306"/>
                    <a:gd name="T6" fmla="*/ 1 w 78"/>
                    <a:gd name="T7" fmla="*/ 153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6 w 78"/>
                    <a:gd name="T15" fmla="*/ 104 h 306"/>
                    <a:gd name="T16" fmla="*/ 77 w 78"/>
                    <a:gd name="T17" fmla="*/ 187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4"/>
                      </a:lnTo>
                      <a:lnTo>
                        <a:pt x="1" y="153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6" y="104"/>
                      </a:lnTo>
                      <a:lnTo>
                        <a:pt x="77" y="187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1" name="Freeform 56"/>
                <p:cNvSpPr/>
                <p:nvPr/>
              </p:nvSpPr>
              <p:spPr bwMode="auto">
                <a:xfrm>
                  <a:off x="7715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233 h 306"/>
                    <a:gd name="T6" fmla="*/ 2 w 78"/>
                    <a:gd name="T7" fmla="*/ 151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8 w 78"/>
                    <a:gd name="T15" fmla="*/ 306 h 306"/>
                    <a:gd name="T16" fmla="*/ 0 w 78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3"/>
                      </a:lnTo>
                      <a:lnTo>
                        <a:pt x="2" y="151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2" name="Freeform 57"/>
                <p:cNvSpPr/>
                <p:nvPr/>
              </p:nvSpPr>
              <p:spPr bwMode="auto">
                <a:xfrm>
                  <a:off x="695325" y="3132832"/>
                  <a:ext cx="28575" cy="242887"/>
                </a:xfrm>
                <a:custGeom>
                  <a:avLst/>
                  <a:gdLst>
                    <a:gd name="T0" fmla="*/ 33 w 36"/>
                    <a:gd name="T1" fmla="*/ 0 h 306"/>
                    <a:gd name="T2" fmla="*/ 33 w 36"/>
                    <a:gd name="T3" fmla="*/ 0 h 306"/>
                    <a:gd name="T4" fmla="*/ 33 w 36"/>
                    <a:gd name="T5" fmla="*/ 189 h 306"/>
                    <a:gd name="T6" fmla="*/ 34 w 36"/>
                    <a:gd name="T7" fmla="*/ 255 h 306"/>
                    <a:gd name="T8" fmla="*/ 36 w 36"/>
                    <a:gd name="T9" fmla="*/ 306 h 306"/>
                    <a:gd name="T10" fmla="*/ 0 w 36"/>
                    <a:gd name="T11" fmla="*/ 306 h 306"/>
                    <a:gd name="T12" fmla="*/ 3 w 36"/>
                    <a:gd name="T13" fmla="*/ 0 h 306"/>
                    <a:gd name="T14" fmla="*/ 33 w 36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06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3" y="189"/>
                      </a:lnTo>
                      <a:lnTo>
                        <a:pt x="34" y="255"/>
                      </a:lnTo>
                      <a:lnTo>
                        <a:pt x="36" y="306"/>
                      </a:lnTo>
                      <a:lnTo>
                        <a:pt x="0" y="306"/>
                      </a:lnTo>
                      <a:lnTo>
                        <a:pt x="3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3" name="Freeform 58"/>
                <p:cNvSpPr/>
                <p:nvPr/>
              </p:nvSpPr>
              <p:spPr bwMode="auto">
                <a:xfrm>
                  <a:off x="1087438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3 w 79"/>
                    <a:gd name="T5" fmla="*/ 161 h 306"/>
                    <a:gd name="T6" fmla="*/ 4 w 79"/>
                    <a:gd name="T7" fmla="*/ 78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10 h 306"/>
                    <a:gd name="T16" fmla="*/ 78 w 79"/>
                    <a:gd name="T17" fmla="*/ 195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3" y="161"/>
                      </a:lnTo>
                      <a:lnTo>
                        <a:pt x="4" y="78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10"/>
                      </a:lnTo>
                      <a:lnTo>
                        <a:pt x="78" y="195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4" name="Freeform 59"/>
                <p:cNvSpPr/>
                <p:nvPr/>
              </p:nvSpPr>
              <p:spPr bwMode="auto">
                <a:xfrm>
                  <a:off x="1357313" y="3132832"/>
                  <a:ext cx="30162" cy="242887"/>
                </a:xfrm>
                <a:custGeom>
                  <a:avLst/>
                  <a:gdLst>
                    <a:gd name="T0" fmla="*/ 4 w 36"/>
                    <a:gd name="T1" fmla="*/ 306 h 306"/>
                    <a:gd name="T2" fmla="*/ 4 w 36"/>
                    <a:gd name="T3" fmla="*/ 306 h 306"/>
                    <a:gd name="T4" fmla="*/ 4 w 36"/>
                    <a:gd name="T5" fmla="*/ 298 h 306"/>
                    <a:gd name="T6" fmla="*/ 3 w 36"/>
                    <a:gd name="T7" fmla="*/ 291 h 306"/>
                    <a:gd name="T8" fmla="*/ 2 w 36"/>
                    <a:gd name="T9" fmla="*/ 283 h 306"/>
                    <a:gd name="T10" fmla="*/ 1 w 36"/>
                    <a:gd name="T11" fmla="*/ 276 h 306"/>
                    <a:gd name="T12" fmla="*/ 1 w 36"/>
                    <a:gd name="T13" fmla="*/ 276 h 306"/>
                    <a:gd name="T14" fmla="*/ 0 w 36"/>
                    <a:gd name="T15" fmla="*/ 142 h 306"/>
                    <a:gd name="T16" fmla="*/ 0 w 36"/>
                    <a:gd name="T17" fmla="*/ 71 h 306"/>
                    <a:gd name="T18" fmla="*/ 1 w 36"/>
                    <a:gd name="T19" fmla="*/ 0 h 306"/>
                    <a:gd name="T20" fmla="*/ 36 w 36"/>
                    <a:gd name="T21" fmla="*/ 0 h 306"/>
                    <a:gd name="T22" fmla="*/ 36 w 36"/>
                    <a:gd name="T23" fmla="*/ 306 h 306"/>
                    <a:gd name="T24" fmla="*/ 4 w 36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98"/>
                      </a:lnTo>
                      <a:lnTo>
                        <a:pt x="3" y="291"/>
                      </a:lnTo>
                      <a:lnTo>
                        <a:pt x="2" y="283"/>
                      </a:lnTo>
                      <a:lnTo>
                        <a:pt x="1" y="276"/>
                      </a:lnTo>
                      <a:lnTo>
                        <a:pt x="1" y="276"/>
                      </a:lnTo>
                      <a:lnTo>
                        <a:pt x="0" y="142"/>
                      </a:lnTo>
                      <a:lnTo>
                        <a:pt x="0" y="71"/>
                      </a:lnTo>
                      <a:lnTo>
                        <a:pt x="1" y="0"/>
                      </a:lnTo>
                      <a:lnTo>
                        <a:pt x="36" y="0"/>
                      </a:lnTo>
                      <a:lnTo>
                        <a:pt x="36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5" name="Freeform 60"/>
                <p:cNvSpPr/>
                <p:nvPr/>
              </p:nvSpPr>
              <p:spPr bwMode="auto">
                <a:xfrm>
                  <a:off x="1249363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6 h 306"/>
                    <a:gd name="T4" fmla="*/ 3 w 83"/>
                    <a:gd name="T5" fmla="*/ 262 h 306"/>
                    <a:gd name="T6" fmla="*/ 3 w 83"/>
                    <a:gd name="T7" fmla="*/ 262 h 306"/>
                    <a:gd name="T8" fmla="*/ 2 w 83"/>
                    <a:gd name="T9" fmla="*/ 201 h 306"/>
                    <a:gd name="T10" fmla="*/ 1 w 83"/>
                    <a:gd name="T11" fmla="*/ 135 h 306"/>
                    <a:gd name="T12" fmla="*/ 0 w 83"/>
                    <a:gd name="T13" fmla="*/ 67 h 306"/>
                    <a:gd name="T14" fmla="*/ 0 w 83"/>
                    <a:gd name="T15" fmla="*/ 0 h 306"/>
                    <a:gd name="T16" fmla="*/ 80 w 83"/>
                    <a:gd name="T17" fmla="*/ 0 h 306"/>
                    <a:gd name="T18" fmla="*/ 80 w 83"/>
                    <a:gd name="T19" fmla="*/ 0 h 306"/>
                    <a:gd name="T20" fmla="*/ 81 w 83"/>
                    <a:gd name="T21" fmla="*/ 36 h 306"/>
                    <a:gd name="T22" fmla="*/ 82 w 83"/>
                    <a:gd name="T23" fmla="*/ 71 h 306"/>
                    <a:gd name="T24" fmla="*/ 83 w 83"/>
                    <a:gd name="T25" fmla="*/ 105 h 306"/>
                    <a:gd name="T26" fmla="*/ 83 w 83"/>
                    <a:gd name="T27" fmla="*/ 140 h 306"/>
                    <a:gd name="T28" fmla="*/ 83 w 83"/>
                    <a:gd name="T29" fmla="*/ 140 h 306"/>
                    <a:gd name="T30" fmla="*/ 83 w 83"/>
                    <a:gd name="T31" fmla="*/ 171 h 306"/>
                    <a:gd name="T32" fmla="*/ 82 w 83"/>
                    <a:gd name="T33" fmla="*/ 202 h 306"/>
                    <a:gd name="T34" fmla="*/ 81 w 83"/>
                    <a:gd name="T35" fmla="*/ 233 h 306"/>
                    <a:gd name="T36" fmla="*/ 80 w 83"/>
                    <a:gd name="T37" fmla="*/ 262 h 306"/>
                    <a:gd name="T38" fmla="*/ 80 w 83"/>
                    <a:gd name="T39" fmla="*/ 262 h 306"/>
                    <a:gd name="T40" fmla="*/ 80 w 83"/>
                    <a:gd name="T41" fmla="*/ 306 h 306"/>
                    <a:gd name="T42" fmla="*/ 3 w 83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62"/>
                      </a:lnTo>
                      <a:lnTo>
                        <a:pt x="3" y="262"/>
                      </a:lnTo>
                      <a:lnTo>
                        <a:pt x="2" y="201"/>
                      </a:lnTo>
                      <a:lnTo>
                        <a:pt x="1" y="135"/>
                      </a:ln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1" y="36"/>
                      </a:lnTo>
                      <a:lnTo>
                        <a:pt x="82" y="71"/>
                      </a:lnTo>
                      <a:lnTo>
                        <a:pt x="83" y="105"/>
                      </a:lnTo>
                      <a:lnTo>
                        <a:pt x="83" y="140"/>
                      </a:lnTo>
                      <a:lnTo>
                        <a:pt x="83" y="140"/>
                      </a:lnTo>
                      <a:lnTo>
                        <a:pt x="83" y="171"/>
                      </a:lnTo>
                      <a:lnTo>
                        <a:pt x="82" y="202"/>
                      </a:lnTo>
                      <a:lnTo>
                        <a:pt x="81" y="233"/>
                      </a:lnTo>
                      <a:lnTo>
                        <a:pt x="80" y="262"/>
                      </a:lnTo>
                      <a:lnTo>
                        <a:pt x="80" y="262"/>
                      </a:lnTo>
                      <a:lnTo>
                        <a:pt x="8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6" name="Freeform 61"/>
                <p:cNvSpPr/>
                <p:nvPr/>
              </p:nvSpPr>
              <p:spPr bwMode="auto">
                <a:xfrm>
                  <a:off x="1144588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4 w 82"/>
                    <a:gd name="T5" fmla="*/ 258 h 306"/>
                    <a:gd name="T6" fmla="*/ 4 w 82"/>
                    <a:gd name="T7" fmla="*/ 258 h 306"/>
                    <a:gd name="T8" fmla="*/ 2 w 82"/>
                    <a:gd name="T9" fmla="*/ 198 h 306"/>
                    <a:gd name="T10" fmla="*/ 1 w 82"/>
                    <a:gd name="T11" fmla="*/ 133 h 306"/>
                    <a:gd name="T12" fmla="*/ 0 w 82"/>
                    <a:gd name="T13" fmla="*/ 66 h 306"/>
                    <a:gd name="T14" fmla="*/ 2 w 82"/>
                    <a:gd name="T15" fmla="*/ 0 h 306"/>
                    <a:gd name="T16" fmla="*/ 82 w 82"/>
                    <a:gd name="T17" fmla="*/ 0 h 306"/>
                    <a:gd name="T18" fmla="*/ 82 w 82"/>
                    <a:gd name="T19" fmla="*/ 0 h 306"/>
                    <a:gd name="T20" fmla="*/ 82 w 82"/>
                    <a:gd name="T21" fmla="*/ 135 h 306"/>
                    <a:gd name="T22" fmla="*/ 82 w 82"/>
                    <a:gd name="T23" fmla="*/ 135 h 306"/>
                    <a:gd name="T24" fmla="*/ 81 w 82"/>
                    <a:gd name="T25" fmla="*/ 197 h 306"/>
                    <a:gd name="T26" fmla="*/ 81 w 82"/>
                    <a:gd name="T27" fmla="*/ 229 h 306"/>
                    <a:gd name="T28" fmla="*/ 82 w 82"/>
                    <a:gd name="T29" fmla="*/ 258 h 306"/>
                    <a:gd name="T30" fmla="*/ 82 w 82"/>
                    <a:gd name="T31" fmla="*/ 258 h 306"/>
                    <a:gd name="T32" fmla="*/ 82 w 82"/>
                    <a:gd name="T33" fmla="*/ 283 h 306"/>
                    <a:gd name="T34" fmla="*/ 81 w 82"/>
                    <a:gd name="T35" fmla="*/ 295 h 306"/>
                    <a:gd name="T36" fmla="*/ 79 w 82"/>
                    <a:gd name="T37" fmla="*/ 306 h 306"/>
                    <a:gd name="T38" fmla="*/ 4 w 82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58"/>
                      </a:lnTo>
                      <a:lnTo>
                        <a:pt x="4" y="258"/>
                      </a:lnTo>
                      <a:lnTo>
                        <a:pt x="2" y="198"/>
                      </a:lnTo>
                      <a:lnTo>
                        <a:pt x="1" y="133"/>
                      </a:lnTo>
                      <a:lnTo>
                        <a:pt x="0" y="66"/>
                      </a:lnTo>
                      <a:lnTo>
                        <a:pt x="2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35"/>
                      </a:lnTo>
                      <a:lnTo>
                        <a:pt x="82" y="135"/>
                      </a:lnTo>
                      <a:lnTo>
                        <a:pt x="81" y="197"/>
                      </a:lnTo>
                      <a:lnTo>
                        <a:pt x="81" y="229"/>
                      </a:lnTo>
                      <a:lnTo>
                        <a:pt x="82" y="258"/>
                      </a:lnTo>
                      <a:lnTo>
                        <a:pt x="82" y="258"/>
                      </a:lnTo>
                      <a:lnTo>
                        <a:pt x="82" y="283"/>
                      </a:lnTo>
                      <a:lnTo>
                        <a:pt x="81" y="295"/>
                      </a:lnTo>
                      <a:lnTo>
                        <a:pt x="79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7" name="Freeform 62"/>
                <p:cNvSpPr/>
                <p:nvPr/>
              </p:nvSpPr>
              <p:spPr bwMode="auto">
                <a:xfrm>
                  <a:off x="1046163" y="3132832"/>
                  <a:ext cx="50800" cy="242887"/>
                </a:xfrm>
                <a:custGeom>
                  <a:avLst/>
                  <a:gdLst>
                    <a:gd name="T0" fmla="*/ 0 w 64"/>
                    <a:gd name="T1" fmla="*/ 306 h 306"/>
                    <a:gd name="T2" fmla="*/ 0 w 64"/>
                    <a:gd name="T3" fmla="*/ 0 h 306"/>
                    <a:gd name="T4" fmla="*/ 64 w 64"/>
                    <a:gd name="T5" fmla="*/ 0 h 306"/>
                    <a:gd name="T6" fmla="*/ 64 w 64"/>
                    <a:gd name="T7" fmla="*/ 0 h 306"/>
                    <a:gd name="T8" fmla="*/ 64 w 64"/>
                    <a:gd name="T9" fmla="*/ 134 h 306"/>
                    <a:gd name="T10" fmla="*/ 64 w 64"/>
                    <a:gd name="T11" fmla="*/ 134 h 306"/>
                    <a:gd name="T12" fmla="*/ 64 w 64"/>
                    <a:gd name="T13" fmla="*/ 257 h 306"/>
                    <a:gd name="T14" fmla="*/ 64 w 64"/>
                    <a:gd name="T15" fmla="*/ 257 h 306"/>
                    <a:gd name="T16" fmla="*/ 64 w 64"/>
                    <a:gd name="T17" fmla="*/ 306 h 306"/>
                    <a:gd name="T18" fmla="*/ 0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4" y="0"/>
                      </a:lnTo>
                      <a:lnTo>
                        <a:pt x="64" y="0"/>
                      </a:lnTo>
                      <a:lnTo>
                        <a:pt x="64" y="134"/>
                      </a:lnTo>
                      <a:lnTo>
                        <a:pt x="64" y="134"/>
                      </a:lnTo>
                      <a:lnTo>
                        <a:pt x="64" y="257"/>
                      </a:lnTo>
                      <a:lnTo>
                        <a:pt x="64" y="257"/>
                      </a:lnTo>
                      <a:lnTo>
                        <a:pt x="6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8" name="Freeform 63"/>
                <p:cNvSpPr/>
                <p:nvPr/>
              </p:nvSpPr>
              <p:spPr bwMode="auto">
                <a:xfrm>
                  <a:off x="1303338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162 h 306"/>
                    <a:gd name="T6" fmla="*/ 2 w 78"/>
                    <a:gd name="T7" fmla="*/ 78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7 w 78"/>
                    <a:gd name="T15" fmla="*/ 111 h 306"/>
                    <a:gd name="T16" fmla="*/ 77 w 78"/>
                    <a:gd name="T17" fmla="*/ 196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2"/>
                      </a:lnTo>
                      <a:lnTo>
                        <a:pt x="2" y="78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7" y="111"/>
                      </a:lnTo>
                      <a:lnTo>
                        <a:pt x="77" y="196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09" name="Freeform 64"/>
                <p:cNvSpPr/>
                <p:nvPr/>
              </p:nvSpPr>
              <p:spPr bwMode="auto">
                <a:xfrm>
                  <a:off x="1195388" y="3132832"/>
                  <a:ext cx="61912" cy="242887"/>
                </a:xfrm>
                <a:custGeom>
                  <a:avLst/>
                  <a:gdLst>
                    <a:gd name="T0" fmla="*/ 1 w 79"/>
                    <a:gd name="T1" fmla="*/ 306 h 306"/>
                    <a:gd name="T2" fmla="*/ 1 w 79"/>
                    <a:gd name="T3" fmla="*/ 306 h 306"/>
                    <a:gd name="T4" fmla="*/ 0 w 79"/>
                    <a:gd name="T5" fmla="*/ 277 h 306"/>
                    <a:gd name="T6" fmla="*/ 0 w 79"/>
                    <a:gd name="T7" fmla="*/ 242 h 306"/>
                    <a:gd name="T8" fmla="*/ 2 w 79"/>
                    <a:gd name="T9" fmla="*/ 162 h 306"/>
                    <a:gd name="T10" fmla="*/ 3 w 79"/>
                    <a:gd name="T11" fmla="*/ 78 h 306"/>
                    <a:gd name="T12" fmla="*/ 4 w 79"/>
                    <a:gd name="T13" fmla="*/ 0 h 306"/>
                    <a:gd name="T14" fmla="*/ 76 w 79"/>
                    <a:gd name="T15" fmla="*/ 0 h 306"/>
                    <a:gd name="T16" fmla="*/ 76 w 79"/>
                    <a:gd name="T17" fmla="*/ 0 h 306"/>
                    <a:gd name="T18" fmla="*/ 77 w 79"/>
                    <a:gd name="T19" fmla="*/ 111 h 306"/>
                    <a:gd name="T20" fmla="*/ 78 w 79"/>
                    <a:gd name="T21" fmla="*/ 196 h 306"/>
                    <a:gd name="T22" fmla="*/ 79 w 79"/>
                    <a:gd name="T23" fmla="*/ 306 h 306"/>
                    <a:gd name="T24" fmla="*/ 1 w 79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9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277"/>
                      </a:lnTo>
                      <a:lnTo>
                        <a:pt x="0" y="242"/>
                      </a:lnTo>
                      <a:lnTo>
                        <a:pt x="2" y="162"/>
                      </a:lnTo>
                      <a:lnTo>
                        <a:pt x="3" y="78"/>
                      </a:lnTo>
                      <a:lnTo>
                        <a:pt x="4" y="0"/>
                      </a:lnTo>
                      <a:lnTo>
                        <a:pt x="76" y="0"/>
                      </a:lnTo>
                      <a:lnTo>
                        <a:pt x="76" y="0"/>
                      </a:lnTo>
                      <a:lnTo>
                        <a:pt x="77" y="111"/>
                      </a:lnTo>
                      <a:lnTo>
                        <a:pt x="78" y="196"/>
                      </a:lnTo>
                      <a:lnTo>
                        <a:pt x="79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0" name="Freeform 65"/>
                <p:cNvSpPr/>
                <p:nvPr/>
              </p:nvSpPr>
              <p:spPr bwMode="auto">
                <a:xfrm>
                  <a:off x="304800" y="3132832"/>
                  <a:ext cx="53975" cy="242887"/>
                </a:xfrm>
                <a:custGeom>
                  <a:avLst/>
                  <a:gdLst>
                    <a:gd name="T0" fmla="*/ 3 w 67"/>
                    <a:gd name="T1" fmla="*/ 306 h 306"/>
                    <a:gd name="T2" fmla="*/ 3 w 67"/>
                    <a:gd name="T3" fmla="*/ 306 h 306"/>
                    <a:gd name="T4" fmla="*/ 3 w 67"/>
                    <a:gd name="T5" fmla="*/ 234 h 306"/>
                    <a:gd name="T6" fmla="*/ 2 w 67"/>
                    <a:gd name="T7" fmla="*/ 157 h 306"/>
                    <a:gd name="T8" fmla="*/ 1 w 67"/>
                    <a:gd name="T9" fmla="*/ 78 h 306"/>
                    <a:gd name="T10" fmla="*/ 0 w 67"/>
                    <a:gd name="T11" fmla="*/ 0 h 306"/>
                    <a:gd name="T12" fmla="*/ 67 w 67"/>
                    <a:gd name="T13" fmla="*/ 0 h 306"/>
                    <a:gd name="T14" fmla="*/ 67 w 67"/>
                    <a:gd name="T15" fmla="*/ 306 h 306"/>
                    <a:gd name="T16" fmla="*/ 3 w 67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34"/>
                      </a:lnTo>
                      <a:lnTo>
                        <a:pt x="2" y="157"/>
                      </a:lnTo>
                      <a:lnTo>
                        <a:pt x="1" y="78"/>
                      </a:lnTo>
                      <a:lnTo>
                        <a:pt x="0" y="0"/>
                      </a:lnTo>
                      <a:lnTo>
                        <a:pt x="67" y="0"/>
                      </a:lnTo>
                      <a:lnTo>
                        <a:pt x="6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1" name="Freeform 66"/>
                <p:cNvSpPr/>
                <p:nvPr/>
              </p:nvSpPr>
              <p:spPr bwMode="auto">
                <a:xfrm>
                  <a:off x="250825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0 h 306"/>
                    <a:gd name="T4" fmla="*/ 3 w 83"/>
                    <a:gd name="T5" fmla="*/ 300 h 306"/>
                    <a:gd name="T6" fmla="*/ 2 w 83"/>
                    <a:gd name="T7" fmla="*/ 230 h 306"/>
                    <a:gd name="T8" fmla="*/ 1 w 83"/>
                    <a:gd name="T9" fmla="*/ 154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1 w 83"/>
                    <a:gd name="T15" fmla="*/ 0 h 306"/>
                    <a:gd name="T16" fmla="*/ 81 w 83"/>
                    <a:gd name="T17" fmla="*/ 0 h 306"/>
                    <a:gd name="T18" fmla="*/ 82 w 83"/>
                    <a:gd name="T19" fmla="*/ 43 h 306"/>
                    <a:gd name="T20" fmla="*/ 83 w 83"/>
                    <a:gd name="T21" fmla="*/ 86 h 306"/>
                    <a:gd name="T22" fmla="*/ 83 w 83"/>
                    <a:gd name="T23" fmla="*/ 170 h 306"/>
                    <a:gd name="T24" fmla="*/ 83 w 83"/>
                    <a:gd name="T25" fmla="*/ 170 h 306"/>
                    <a:gd name="T26" fmla="*/ 82 w 83"/>
                    <a:gd name="T27" fmla="*/ 236 h 306"/>
                    <a:gd name="T28" fmla="*/ 82 w 83"/>
                    <a:gd name="T29" fmla="*/ 268 h 306"/>
                    <a:gd name="T30" fmla="*/ 83 w 83"/>
                    <a:gd name="T31" fmla="*/ 300 h 306"/>
                    <a:gd name="T32" fmla="*/ 83 w 83"/>
                    <a:gd name="T33" fmla="*/ 300 h 306"/>
                    <a:gd name="T34" fmla="*/ 83 w 83"/>
                    <a:gd name="T35" fmla="*/ 306 h 306"/>
                    <a:gd name="T36" fmla="*/ 3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0"/>
                      </a:lnTo>
                      <a:lnTo>
                        <a:pt x="3" y="300"/>
                      </a:lnTo>
                      <a:lnTo>
                        <a:pt x="2" y="230"/>
                      </a:lnTo>
                      <a:lnTo>
                        <a:pt x="1" y="154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2" y="43"/>
                      </a:lnTo>
                      <a:lnTo>
                        <a:pt x="83" y="86"/>
                      </a:lnTo>
                      <a:lnTo>
                        <a:pt x="83" y="170"/>
                      </a:lnTo>
                      <a:lnTo>
                        <a:pt x="83" y="170"/>
                      </a:lnTo>
                      <a:lnTo>
                        <a:pt x="82" y="236"/>
                      </a:lnTo>
                      <a:lnTo>
                        <a:pt x="82" y="268"/>
                      </a:lnTo>
                      <a:lnTo>
                        <a:pt x="83" y="300"/>
                      </a:lnTo>
                      <a:lnTo>
                        <a:pt x="83" y="300"/>
                      </a:lnTo>
                      <a:lnTo>
                        <a:pt x="83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2" name="Freeform 67"/>
                <p:cNvSpPr/>
                <p:nvPr/>
              </p:nvSpPr>
              <p:spPr bwMode="auto">
                <a:xfrm>
                  <a:off x="138113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2 w 84"/>
                    <a:gd name="T5" fmla="*/ 234 h 306"/>
                    <a:gd name="T6" fmla="*/ 1 w 84"/>
                    <a:gd name="T7" fmla="*/ 156 h 306"/>
                    <a:gd name="T8" fmla="*/ 0 w 84"/>
                    <a:gd name="T9" fmla="*/ 77 h 306"/>
                    <a:gd name="T10" fmla="*/ 0 w 84"/>
                    <a:gd name="T11" fmla="*/ 38 h 306"/>
                    <a:gd name="T12" fmla="*/ 0 w 84"/>
                    <a:gd name="T13" fmla="*/ 0 h 306"/>
                    <a:gd name="T14" fmla="*/ 81 w 84"/>
                    <a:gd name="T15" fmla="*/ 0 h 306"/>
                    <a:gd name="T16" fmla="*/ 81 w 84"/>
                    <a:gd name="T17" fmla="*/ 0 h 306"/>
                    <a:gd name="T18" fmla="*/ 83 w 84"/>
                    <a:gd name="T19" fmla="*/ 45 h 306"/>
                    <a:gd name="T20" fmla="*/ 84 w 84"/>
                    <a:gd name="T21" fmla="*/ 91 h 306"/>
                    <a:gd name="T22" fmla="*/ 84 w 84"/>
                    <a:gd name="T23" fmla="*/ 182 h 306"/>
                    <a:gd name="T24" fmla="*/ 84 w 84"/>
                    <a:gd name="T25" fmla="*/ 182 h 306"/>
                    <a:gd name="T26" fmla="*/ 83 w 84"/>
                    <a:gd name="T27" fmla="*/ 245 h 306"/>
                    <a:gd name="T28" fmla="*/ 83 w 84"/>
                    <a:gd name="T29" fmla="*/ 276 h 306"/>
                    <a:gd name="T30" fmla="*/ 84 w 84"/>
                    <a:gd name="T31" fmla="*/ 306 h 306"/>
                    <a:gd name="T32" fmla="*/ 3 w 84"/>
                    <a:gd name="T3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2" y="234"/>
                      </a:lnTo>
                      <a:lnTo>
                        <a:pt x="1" y="156"/>
                      </a:lnTo>
                      <a:lnTo>
                        <a:pt x="0" y="77"/>
                      </a:lnTo>
                      <a:lnTo>
                        <a:pt x="0" y="38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45"/>
                      </a:lnTo>
                      <a:lnTo>
                        <a:pt x="84" y="91"/>
                      </a:lnTo>
                      <a:lnTo>
                        <a:pt x="84" y="182"/>
                      </a:lnTo>
                      <a:lnTo>
                        <a:pt x="84" y="182"/>
                      </a:lnTo>
                      <a:lnTo>
                        <a:pt x="83" y="245"/>
                      </a:lnTo>
                      <a:lnTo>
                        <a:pt x="83" y="276"/>
                      </a:lnTo>
                      <a:lnTo>
                        <a:pt x="84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3" name="Freeform 68"/>
                <p:cNvSpPr/>
                <p:nvPr/>
              </p:nvSpPr>
              <p:spPr bwMode="auto">
                <a:xfrm>
                  <a:off x="31750" y="3132832"/>
                  <a:ext cx="58737" cy="242887"/>
                </a:xfrm>
                <a:custGeom>
                  <a:avLst/>
                  <a:gdLst>
                    <a:gd name="T0" fmla="*/ 0 w 73"/>
                    <a:gd name="T1" fmla="*/ 0 h 306"/>
                    <a:gd name="T2" fmla="*/ 70 w 73"/>
                    <a:gd name="T3" fmla="*/ 0 h 306"/>
                    <a:gd name="T4" fmla="*/ 70 w 73"/>
                    <a:gd name="T5" fmla="*/ 0 h 306"/>
                    <a:gd name="T6" fmla="*/ 70 w 73"/>
                    <a:gd name="T7" fmla="*/ 45 h 306"/>
                    <a:gd name="T8" fmla="*/ 71 w 73"/>
                    <a:gd name="T9" fmla="*/ 91 h 306"/>
                    <a:gd name="T10" fmla="*/ 72 w 73"/>
                    <a:gd name="T11" fmla="*/ 136 h 306"/>
                    <a:gd name="T12" fmla="*/ 73 w 73"/>
                    <a:gd name="T13" fmla="*/ 181 h 306"/>
                    <a:gd name="T14" fmla="*/ 73 w 73"/>
                    <a:gd name="T15" fmla="*/ 181 h 306"/>
                    <a:gd name="T16" fmla="*/ 72 w 73"/>
                    <a:gd name="T17" fmla="*/ 213 h 306"/>
                    <a:gd name="T18" fmla="*/ 71 w 73"/>
                    <a:gd name="T19" fmla="*/ 244 h 306"/>
                    <a:gd name="T20" fmla="*/ 70 w 73"/>
                    <a:gd name="T21" fmla="*/ 276 h 306"/>
                    <a:gd name="T22" fmla="*/ 70 w 73"/>
                    <a:gd name="T23" fmla="*/ 306 h 306"/>
                    <a:gd name="T24" fmla="*/ 0 w 73"/>
                    <a:gd name="T25" fmla="*/ 306 h 306"/>
                    <a:gd name="T26" fmla="*/ 0 w 73"/>
                    <a:gd name="T27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306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70" y="45"/>
                      </a:lnTo>
                      <a:lnTo>
                        <a:pt x="71" y="91"/>
                      </a:lnTo>
                      <a:lnTo>
                        <a:pt x="72" y="136"/>
                      </a:lnTo>
                      <a:lnTo>
                        <a:pt x="73" y="181"/>
                      </a:lnTo>
                      <a:lnTo>
                        <a:pt x="73" y="181"/>
                      </a:lnTo>
                      <a:lnTo>
                        <a:pt x="72" y="213"/>
                      </a:lnTo>
                      <a:lnTo>
                        <a:pt x="71" y="244"/>
                      </a:lnTo>
                      <a:lnTo>
                        <a:pt x="70" y="276"/>
                      </a:lnTo>
                      <a:lnTo>
                        <a:pt x="70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4" name="Freeform 69"/>
                <p:cNvSpPr/>
                <p:nvPr/>
              </p:nvSpPr>
              <p:spPr bwMode="auto">
                <a:xfrm>
                  <a:off x="195263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1 h 306"/>
                    <a:gd name="T6" fmla="*/ 1 w 80"/>
                    <a:gd name="T7" fmla="*/ 149 h 306"/>
                    <a:gd name="T8" fmla="*/ 2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85 h 306"/>
                    <a:gd name="T16" fmla="*/ 79 w 80"/>
                    <a:gd name="T17" fmla="*/ 25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1"/>
                      </a:lnTo>
                      <a:lnTo>
                        <a:pt x="1" y="149"/>
                      </a:lnTo>
                      <a:lnTo>
                        <a:pt x="2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85"/>
                      </a:lnTo>
                      <a:lnTo>
                        <a:pt x="79" y="25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5" name="Freeform 70"/>
                <p:cNvSpPr/>
                <p:nvPr/>
              </p:nvSpPr>
              <p:spPr bwMode="auto">
                <a:xfrm>
                  <a:off x="80963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2 w 79"/>
                    <a:gd name="T5" fmla="*/ 230 h 306"/>
                    <a:gd name="T6" fmla="*/ 3 w 79"/>
                    <a:gd name="T7" fmla="*/ 147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01 h 306"/>
                    <a:gd name="T16" fmla="*/ 78 w 79"/>
                    <a:gd name="T17" fmla="*/ 184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230"/>
                      </a:lnTo>
                      <a:lnTo>
                        <a:pt x="3" y="147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01"/>
                      </a:lnTo>
                      <a:lnTo>
                        <a:pt x="78" y="184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6" name="Freeform 71"/>
                <p:cNvSpPr/>
                <p:nvPr/>
              </p:nvSpPr>
              <p:spPr bwMode="auto">
                <a:xfrm>
                  <a:off x="40005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7 h 306"/>
                    <a:gd name="T6" fmla="*/ 2 w 81"/>
                    <a:gd name="T7" fmla="*/ 156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1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2" y="156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1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7" name="Freeform 72"/>
                <p:cNvSpPr/>
                <p:nvPr/>
              </p:nvSpPr>
              <p:spPr bwMode="auto">
                <a:xfrm>
                  <a:off x="673100" y="3132832"/>
                  <a:ext cx="30162" cy="242887"/>
                </a:xfrm>
                <a:custGeom>
                  <a:avLst/>
                  <a:gdLst>
                    <a:gd name="T0" fmla="*/ 3 w 37"/>
                    <a:gd name="T1" fmla="*/ 306 h 306"/>
                    <a:gd name="T2" fmla="*/ 3 w 37"/>
                    <a:gd name="T3" fmla="*/ 306 h 306"/>
                    <a:gd name="T4" fmla="*/ 3 w 37"/>
                    <a:gd name="T5" fmla="*/ 290 h 306"/>
                    <a:gd name="T6" fmla="*/ 3 w 37"/>
                    <a:gd name="T7" fmla="*/ 290 h 306"/>
                    <a:gd name="T8" fmla="*/ 2 w 37"/>
                    <a:gd name="T9" fmla="*/ 223 h 306"/>
                    <a:gd name="T10" fmla="*/ 1 w 37"/>
                    <a:gd name="T11" fmla="*/ 149 h 306"/>
                    <a:gd name="T12" fmla="*/ 0 w 37"/>
                    <a:gd name="T13" fmla="*/ 74 h 306"/>
                    <a:gd name="T14" fmla="*/ 0 w 37"/>
                    <a:gd name="T15" fmla="*/ 0 h 306"/>
                    <a:gd name="T16" fmla="*/ 37 w 37"/>
                    <a:gd name="T17" fmla="*/ 0 h 306"/>
                    <a:gd name="T18" fmla="*/ 37 w 37"/>
                    <a:gd name="T19" fmla="*/ 306 h 306"/>
                    <a:gd name="T20" fmla="*/ 3 w 37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90"/>
                      </a:lnTo>
                      <a:lnTo>
                        <a:pt x="3" y="290"/>
                      </a:lnTo>
                      <a:lnTo>
                        <a:pt x="2" y="223"/>
                      </a:lnTo>
                      <a:lnTo>
                        <a:pt x="1" y="149"/>
                      </a:lnTo>
                      <a:lnTo>
                        <a:pt x="0" y="74"/>
                      </a:lnTo>
                      <a:lnTo>
                        <a:pt x="0" y="0"/>
                      </a:lnTo>
                      <a:lnTo>
                        <a:pt x="37" y="0"/>
                      </a:lnTo>
                      <a:lnTo>
                        <a:pt x="3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8" name="Freeform 73"/>
                <p:cNvSpPr/>
                <p:nvPr/>
              </p:nvSpPr>
              <p:spPr bwMode="auto">
                <a:xfrm>
                  <a:off x="561975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8 h 306"/>
                    <a:gd name="T6" fmla="*/ 3 w 84"/>
                    <a:gd name="T7" fmla="*/ 278 h 306"/>
                    <a:gd name="T8" fmla="*/ 3 w 84"/>
                    <a:gd name="T9" fmla="*/ 213 h 306"/>
                    <a:gd name="T10" fmla="*/ 2 w 84"/>
                    <a:gd name="T11" fmla="*/ 143 h 306"/>
                    <a:gd name="T12" fmla="*/ 1 w 84"/>
                    <a:gd name="T13" fmla="*/ 71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9 h 306"/>
                    <a:gd name="T22" fmla="*/ 83 w 84"/>
                    <a:gd name="T23" fmla="*/ 78 h 306"/>
                    <a:gd name="T24" fmla="*/ 84 w 84"/>
                    <a:gd name="T25" fmla="*/ 156 h 306"/>
                    <a:gd name="T26" fmla="*/ 84 w 84"/>
                    <a:gd name="T27" fmla="*/ 156 h 306"/>
                    <a:gd name="T28" fmla="*/ 83 w 84"/>
                    <a:gd name="T29" fmla="*/ 218 h 306"/>
                    <a:gd name="T30" fmla="*/ 83 w 84"/>
                    <a:gd name="T31" fmla="*/ 248 h 306"/>
                    <a:gd name="T32" fmla="*/ 84 w 84"/>
                    <a:gd name="T33" fmla="*/ 278 h 306"/>
                    <a:gd name="T34" fmla="*/ 84 w 84"/>
                    <a:gd name="T35" fmla="*/ 278 h 306"/>
                    <a:gd name="T36" fmla="*/ 83 w 84"/>
                    <a:gd name="T37" fmla="*/ 292 h 306"/>
                    <a:gd name="T38" fmla="*/ 83 w 84"/>
                    <a:gd name="T39" fmla="*/ 299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8"/>
                      </a:lnTo>
                      <a:lnTo>
                        <a:pt x="3" y="278"/>
                      </a:lnTo>
                      <a:lnTo>
                        <a:pt x="3" y="213"/>
                      </a:lnTo>
                      <a:lnTo>
                        <a:pt x="2" y="143"/>
                      </a:lnTo>
                      <a:lnTo>
                        <a:pt x="1" y="71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9"/>
                      </a:lnTo>
                      <a:lnTo>
                        <a:pt x="83" y="78"/>
                      </a:lnTo>
                      <a:lnTo>
                        <a:pt x="84" y="156"/>
                      </a:lnTo>
                      <a:lnTo>
                        <a:pt x="84" y="156"/>
                      </a:lnTo>
                      <a:lnTo>
                        <a:pt x="83" y="218"/>
                      </a:lnTo>
                      <a:lnTo>
                        <a:pt x="83" y="24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83" y="292"/>
                      </a:lnTo>
                      <a:lnTo>
                        <a:pt x="83" y="299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19" name="Freeform 74"/>
                <p:cNvSpPr/>
                <p:nvPr/>
              </p:nvSpPr>
              <p:spPr bwMode="auto">
                <a:xfrm>
                  <a:off x="457200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4 h 306"/>
                    <a:gd name="T6" fmla="*/ 3 w 84"/>
                    <a:gd name="T7" fmla="*/ 274 h 306"/>
                    <a:gd name="T8" fmla="*/ 3 w 84"/>
                    <a:gd name="T9" fmla="*/ 210 h 306"/>
                    <a:gd name="T10" fmla="*/ 2 w 84"/>
                    <a:gd name="T11" fmla="*/ 141 h 306"/>
                    <a:gd name="T12" fmla="*/ 1 w 84"/>
                    <a:gd name="T13" fmla="*/ 69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8 h 306"/>
                    <a:gd name="T22" fmla="*/ 83 w 84"/>
                    <a:gd name="T23" fmla="*/ 76 h 306"/>
                    <a:gd name="T24" fmla="*/ 84 w 84"/>
                    <a:gd name="T25" fmla="*/ 152 h 306"/>
                    <a:gd name="T26" fmla="*/ 84 w 84"/>
                    <a:gd name="T27" fmla="*/ 152 h 306"/>
                    <a:gd name="T28" fmla="*/ 83 w 84"/>
                    <a:gd name="T29" fmla="*/ 214 h 306"/>
                    <a:gd name="T30" fmla="*/ 83 w 84"/>
                    <a:gd name="T31" fmla="*/ 244 h 306"/>
                    <a:gd name="T32" fmla="*/ 84 w 84"/>
                    <a:gd name="T33" fmla="*/ 274 h 306"/>
                    <a:gd name="T34" fmla="*/ 84 w 84"/>
                    <a:gd name="T35" fmla="*/ 274 h 306"/>
                    <a:gd name="T36" fmla="*/ 83 w 84"/>
                    <a:gd name="T37" fmla="*/ 290 h 306"/>
                    <a:gd name="T38" fmla="*/ 83 w 84"/>
                    <a:gd name="T39" fmla="*/ 298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4"/>
                      </a:lnTo>
                      <a:lnTo>
                        <a:pt x="3" y="274"/>
                      </a:lnTo>
                      <a:lnTo>
                        <a:pt x="3" y="210"/>
                      </a:lnTo>
                      <a:lnTo>
                        <a:pt x="2" y="141"/>
                      </a:lnTo>
                      <a:lnTo>
                        <a:pt x="1" y="69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8"/>
                      </a:lnTo>
                      <a:lnTo>
                        <a:pt x="83" y="76"/>
                      </a:lnTo>
                      <a:lnTo>
                        <a:pt x="84" y="152"/>
                      </a:lnTo>
                      <a:lnTo>
                        <a:pt x="84" y="152"/>
                      </a:lnTo>
                      <a:lnTo>
                        <a:pt x="83" y="214"/>
                      </a:lnTo>
                      <a:lnTo>
                        <a:pt x="83" y="244"/>
                      </a:lnTo>
                      <a:lnTo>
                        <a:pt x="84" y="274"/>
                      </a:lnTo>
                      <a:lnTo>
                        <a:pt x="84" y="274"/>
                      </a:lnTo>
                      <a:lnTo>
                        <a:pt x="83" y="290"/>
                      </a:lnTo>
                      <a:lnTo>
                        <a:pt x="83" y="298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0" name="Freeform 75"/>
                <p:cNvSpPr/>
                <p:nvPr/>
              </p:nvSpPr>
              <p:spPr bwMode="auto">
                <a:xfrm>
                  <a:off x="358775" y="3132832"/>
                  <a:ext cx="52387" cy="242887"/>
                </a:xfrm>
                <a:custGeom>
                  <a:avLst/>
                  <a:gdLst>
                    <a:gd name="T0" fmla="*/ 0 w 66"/>
                    <a:gd name="T1" fmla="*/ 306 h 306"/>
                    <a:gd name="T2" fmla="*/ 0 w 66"/>
                    <a:gd name="T3" fmla="*/ 0 h 306"/>
                    <a:gd name="T4" fmla="*/ 63 w 66"/>
                    <a:gd name="T5" fmla="*/ 0 h 306"/>
                    <a:gd name="T6" fmla="*/ 63 w 66"/>
                    <a:gd name="T7" fmla="*/ 0 h 306"/>
                    <a:gd name="T8" fmla="*/ 64 w 66"/>
                    <a:gd name="T9" fmla="*/ 38 h 306"/>
                    <a:gd name="T10" fmla="*/ 65 w 66"/>
                    <a:gd name="T11" fmla="*/ 76 h 306"/>
                    <a:gd name="T12" fmla="*/ 66 w 66"/>
                    <a:gd name="T13" fmla="*/ 113 h 306"/>
                    <a:gd name="T14" fmla="*/ 66 w 66"/>
                    <a:gd name="T15" fmla="*/ 151 h 306"/>
                    <a:gd name="T16" fmla="*/ 66 w 66"/>
                    <a:gd name="T17" fmla="*/ 151 h 306"/>
                    <a:gd name="T18" fmla="*/ 66 w 66"/>
                    <a:gd name="T19" fmla="*/ 181 h 306"/>
                    <a:gd name="T20" fmla="*/ 65 w 66"/>
                    <a:gd name="T21" fmla="*/ 213 h 306"/>
                    <a:gd name="T22" fmla="*/ 64 w 66"/>
                    <a:gd name="T23" fmla="*/ 243 h 306"/>
                    <a:gd name="T24" fmla="*/ 63 w 66"/>
                    <a:gd name="T25" fmla="*/ 274 h 306"/>
                    <a:gd name="T26" fmla="*/ 63 w 66"/>
                    <a:gd name="T27" fmla="*/ 274 h 306"/>
                    <a:gd name="T28" fmla="*/ 63 w 66"/>
                    <a:gd name="T29" fmla="*/ 306 h 306"/>
                    <a:gd name="T30" fmla="*/ 0 w 6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4" y="38"/>
                      </a:lnTo>
                      <a:lnTo>
                        <a:pt x="65" y="76"/>
                      </a:lnTo>
                      <a:lnTo>
                        <a:pt x="66" y="113"/>
                      </a:lnTo>
                      <a:lnTo>
                        <a:pt x="66" y="151"/>
                      </a:lnTo>
                      <a:lnTo>
                        <a:pt x="66" y="151"/>
                      </a:lnTo>
                      <a:lnTo>
                        <a:pt x="66" y="181"/>
                      </a:lnTo>
                      <a:lnTo>
                        <a:pt x="65" y="213"/>
                      </a:lnTo>
                      <a:lnTo>
                        <a:pt x="64" y="243"/>
                      </a:lnTo>
                      <a:lnTo>
                        <a:pt x="63" y="274"/>
                      </a:lnTo>
                      <a:lnTo>
                        <a:pt x="63" y="274"/>
                      </a:lnTo>
                      <a:lnTo>
                        <a:pt x="6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1" name="Freeform 76"/>
                <p:cNvSpPr/>
                <p:nvPr/>
              </p:nvSpPr>
              <p:spPr bwMode="auto">
                <a:xfrm>
                  <a:off x="617538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7 h 306"/>
                    <a:gd name="T6" fmla="*/ 1 w 80"/>
                    <a:gd name="T7" fmla="*/ 156 h 306"/>
                    <a:gd name="T8" fmla="*/ 5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07 h 306"/>
                    <a:gd name="T16" fmla="*/ 79 w 80"/>
                    <a:gd name="T17" fmla="*/ 19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1" y="156"/>
                      </a:lnTo>
                      <a:lnTo>
                        <a:pt x="5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2" name="Freeform 77"/>
                <p:cNvSpPr/>
                <p:nvPr/>
              </p:nvSpPr>
              <p:spPr bwMode="auto">
                <a:xfrm>
                  <a:off x="50800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8 h 306"/>
                    <a:gd name="T6" fmla="*/ 2 w 81"/>
                    <a:gd name="T7" fmla="*/ 157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2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8"/>
                      </a:lnTo>
                      <a:lnTo>
                        <a:pt x="2" y="157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3" name="Freeform 78"/>
                <p:cNvSpPr/>
                <p:nvPr/>
              </p:nvSpPr>
              <p:spPr bwMode="auto">
                <a:xfrm>
                  <a:off x="1646238" y="3132832"/>
                  <a:ext cx="41275" cy="242887"/>
                </a:xfrm>
                <a:custGeom>
                  <a:avLst/>
                  <a:gdLst>
                    <a:gd name="T0" fmla="*/ 53 w 54"/>
                    <a:gd name="T1" fmla="*/ 306 h 306"/>
                    <a:gd name="T2" fmla="*/ 53 w 54"/>
                    <a:gd name="T3" fmla="*/ 291 h 306"/>
                    <a:gd name="T4" fmla="*/ 53 w 54"/>
                    <a:gd name="T5" fmla="*/ 291 h 306"/>
                    <a:gd name="T6" fmla="*/ 54 w 54"/>
                    <a:gd name="T7" fmla="*/ 150 h 306"/>
                    <a:gd name="T8" fmla="*/ 54 w 54"/>
                    <a:gd name="T9" fmla="*/ 75 h 306"/>
                    <a:gd name="T10" fmla="*/ 53 w 54"/>
                    <a:gd name="T11" fmla="*/ 0 h 306"/>
                    <a:gd name="T12" fmla="*/ 0 w 54"/>
                    <a:gd name="T13" fmla="*/ 0 h 306"/>
                    <a:gd name="T14" fmla="*/ 0 w 54"/>
                    <a:gd name="T15" fmla="*/ 306 h 306"/>
                    <a:gd name="T16" fmla="*/ 53 w 54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306">
                      <a:moveTo>
                        <a:pt x="53" y="306"/>
                      </a:moveTo>
                      <a:lnTo>
                        <a:pt x="53" y="291"/>
                      </a:lnTo>
                      <a:lnTo>
                        <a:pt x="53" y="291"/>
                      </a:lnTo>
                      <a:lnTo>
                        <a:pt x="54" y="150"/>
                      </a:lnTo>
                      <a:lnTo>
                        <a:pt x="54" y="75"/>
                      </a:lnTo>
                      <a:lnTo>
                        <a:pt x="53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5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4" name="Freeform 79"/>
                <p:cNvSpPr/>
                <p:nvPr/>
              </p:nvSpPr>
              <p:spPr bwMode="auto">
                <a:xfrm>
                  <a:off x="1677988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6 h 306"/>
                    <a:gd name="T4" fmla="*/ 67 w 68"/>
                    <a:gd name="T5" fmla="*/ 284 h 306"/>
                    <a:gd name="T6" fmla="*/ 67 w 68"/>
                    <a:gd name="T7" fmla="*/ 284 h 306"/>
                    <a:gd name="T8" fmla="*/ 68 w 68"/>
                    <a:gd name="T9" fmla="*/ 146 h 306"/>
                    <a:gd name="T10" fmla="*/ 68 w 68"/>
                    <a:gd name="T11" fmla="*/ 73 h 306"/>
                    <a:gd name="T12" fmla="*/ 67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0 h 306"/>
                    <a:gd name="T18" fmla="*/ 3 w 68"/>
                    <a:gd name="T19" fmla="*/ 39 h 306"/>
                    <a:gd name="T20" fmla="*/ 2 w 68"/>
                    <a:gd name="T21" fmla="*/ 78 h 306"/>
                    <a:gd name="T22" fmla="*/ 1 w 68"/>
                    <a:gd name="T23" fmla="*/ 116 h 306"/>
                    <a:gd name="T24" fmla="*/ 0 w 68"/>
                    <a:gd name="T25" fmla="*/ 155 h 306"/>
                    <a:gd name="T26" fmla="*/ 0 w 68"/>
                    <a:gd name="T27" fmla="*/ 155 h 306"/>
                    <a:gd name="T28" fmla="*/ 1 w 68"/>
                    <a:gd name="T29" fmla="*/ 187 h 306"/>
                    <a:gd name="T30" fmla="*/ 2 w 68"/>
                    <a:gd name="T31" fmla="*/ 221 h 306"/>
                    <a:gd name="T32" fmla="*/ 3 w 68"/>
                    <a:gd name="T33" fmla="*/ 253 h 306"/>
                    <a:gd name="T34" fmla="*/ 3 w 68"/>
                    <a:gd name="T35" fmla="*/ 284 h 306"/>
                    <a:gd name="T36" fmla="*/ 3 w 68"/>
                    <a:gd name="T37" fmla="*/ 284 h 306"/>
                    <a:gd name="T38" fmla="*/ 3 w 68"/>
                    <a:gd name="T39" fmla="*/ 306 h 306"/>
                    <a:gd name="T40" fmla="*/ 67 w 68"/>
                    <a:gd name="T4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7" y="284"/>
                      </a:lnTo>
                      <a:lnTo>
                        <a:pt x="67" y="284"/>
                      </a:lnTo>
                      <a:lnTo>
                        <a:pt x="68" y="146"/>
                      </a:lnTo>
                      <a:lnTo>
                        <a:pt x="68" y="73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39"/>
                      </a:lnTo>
                      <a:lnTo>
                        <a:pt x="2" y="78"/>
                      </a:lnTo>
                      <a:lnTo>
                        <a:pt x="1" y="116"/>
                      </a:lnTo>
                      <a:lnTo>
                        <a:pt x="0" y="155"/>
                      </a:lnTo>
                      <a:lnTo>
                        <a:pt x="0" y="155"/>
                      </a:lnTo>
                      <a:lnTo>
                        <a:pt x="1" y="187"/>
                      </a:lnTo>
                      <a:lnTo>
                        <a:pt x="2" y="221"/>
                      </a:lnTo>
                      <a:lnTo>
                        <a:pt x="3" y="253"/>
                      </a:lnTo>
                      <a:lnTo>
                        <a:pt x="3" y="284"/>
                      </a:lnTo>
                      <a:lnTo>
                        <a:pt x="3" y="284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5" name="Freeform 80"/>
                <p:cNvSpPr/>
                <p:nvPr/>
              </p:nvSpPr>
              <p:spPr bwMode="auto">
                <a:xfrm>
                  <a:off x="1766888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296 h 306"/>
                    <a:gd name="T4" fmla="*/ 67 w 68"/>
                    <a:gd name="T5" fmla="*/ 296 h 306"/>
                    <a:gd name="T6" fmla="*/ 68 w 68"/>
                    <a:gd name="T7" fmla="*/ 152 h 306"/>
                    <a:gd name="T8" fmla="*/ 68 w 68"/>
                    <a:gd name="T9" fmla="*/ 76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42 h 306"/>
                    <a:gd name="T18" fmla="*/ 2 w 68"/>
                    <a:gd name="T19" fmla="*/ 84 h 306"/>
                    <a:gd name="T20" fmla="*/ 1 w 68"/>
                    <a:gd name="T21" fmla="*/ 125 h 306"/>
                    <a:gd name="T22" fmla="*/ 0 w 68"/>
                    <a:gd name="T23" fmla="*/ 166 h 306"/>
                    <a:gd name="T24" fmla="*/ 0 w 68"/>
                    <a:gd name="T25" fmla="*/ 166 h 306"/>
                    <a:gd name="T26" fmla="*/ 1 w 68"/>
                    <a:gd name="T27" fmla="*/ 199 h 306"/>
                    <a:gd name="T28" fmla="*/ 2 w 68"/>
                    <a:gd name="T29" fmla="*/ 232 h 306"/>
                    <a:gd name="T30" fmla="*/ 3 w 68"/>
                    <a:gd name="T31" fmla="*/ 264 h 306"/>
                    <a:gd name="T32" fmla="*/ 3 w 68"/>
                    <a:gd name="T33" fmla="*/ 296 h 306"/>
                    <a:gd name="T34" fmla="*/ 3 w 68"/>
                    <a:gd name="T35" fmla="*/ 296 h 306"/>
                    <a:gd name="T36" fmla="*/ 3 w 68"/>
                    <a:gd name="T37" fmla="*/ 306 h 306"/>
                    <a:gd name="T38" fmla="*/ 67 w 6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296"/>
                      </a:lnTo>
                      <a:lnTo>
                        <a:pt x="67" y="296"/>
                      </a:lnTo>
                      <a:lnTo>
                        <a:pt x="68" y="152"/>
                      </a:lnTo>
                      <a:lnTo>
                        <a:pt x="68" y="76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2"/>
                      </a:lnTo>
                      <a:lnTo>
                        <a:pt x="2" y="84"/>
                      </a:lnTo>
                      <a:lnTo>
                        <a:pt x="1" y="125"/>
                      </a:lnTo>
                      <a:lnTo>
                        <a:pt x="0" y="166"/>
                      </a:lnTo>
                      <a:lnTo>
                        <a:pt x="0" y="166"/>
                      </a:lnTo>
                      <a:lnTo>
                        <a:pt x="1" y="199"/>
                      </a:lnTo>
                      <a:lnTo>
                        <a:pt x="2" y="232"/>
                      </a:lnTo>
                      <a:lnTo>
                        <a:pt x="3" y="264"/>
                      </a:lnTo>
                      <a:lnTo>
                        <a:pt x="3" y="296"/>
                      </a:lnTo>
                      <a:lnTo>
                        <a:pt x="3" y="29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6" name="Freeform 81"/>
                <p:cNvSpPr/>
                <p:nvPr/>
              </p:nvSpPr>
              <p:spPr bwMode="auto">
                <a:xfrm>
                  <a:off x="1858963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295 h 306"/>
                    <a:gd name="T4" fmla="*/ 67 w 68"/>
                    <a:gd name="T5" fmla="*/ 295 h 306"/>
                    <a:gd name="T6" fmla="*/ 68 w 68"/>
                    <a:gd name="T7" fmla="*/ 151 h 306"/>
                    <a:gd name="T8" fmla="*/ 68 w 68"/>
                    <a:gd name="T9" fmla="*/ 75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3 w 68"/>
                    <a:gd name="T17" fmla="*/ 42 h 306"/>
                    <a:gd name="T18" fmla="*/ 2 w 68"/>
                    <a:gd name="T19" fmla="*/ 84 h 306"/>
                    <a:gd name="T20" fmla="*/ 1 w 68"/>
                    <a:gd name="T21" fmla="*/ 124 h 306"/>
                    <a:gd name="T22" fmla="*/ 0 w 68"/>
                    <a:gd name="T23" fmla="*/ 165 h 306"/>
                    <a:gd name="T24" fmla="*/ 0 w 68"/>
                    <a:gd name="T25" fmla="*/ 165 h 306"/>
                    <a:gd name="T26" fmla="*/ 1 w 68"/>
                    <a:gd name="T27" fmla="*/ 198 h 306"/>
                    <a:gd name="T28" fmla="*/ 2 w 68"/>
                    <a:gd name="T29" fmla="*/ 232 h 306"/>
                    <a:gd name="T30" fmla="*/ 3 w 68"/>
                    <a:gd name="T31" fmla="*/ 264 h 306"/>
                    <a:gd name="T32" fmla="*/ 3 w 68"/>
                    <a:gd name="T33" fmla="*/ 296 h 306"/>
                    <a:gd name="T34" fmla="*/ 3 w 68"/>
                    <a:gd name="T35" fmla="*/ 296 h 306"/>
                    <a:gd name="T36" fmla="*/ 3 w 68"/>
                    <a:gd name="T37" fmla="*/ 306 h 306"/>
                    <a:gd name="T38" fmla="*/ 67 w 6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295"/>
                      </a:lnTo>
                      <a:lnTo>
                        <a:pt x="67" y="295"/>
                      </a:lnTo>
                      <a:lnTo>
                        <a:pt x="68" y="151"/>
                      </a:lnTo>
                      <a:lnTo>
                        <a:pt x="68" y="75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2"/>
                      </a:lnTo>
                      <a:lnTo>
                        <a:pt x="2" y="84"/>
                      </a:lnTo>
                      <a:lnTo>
                        <a:pt x="1" y="124"/>
                      </a:lnTo>
                      <a:lnTo>
                        <a:pt x="0" y="165"/>
                      </a:lnTo>
                      <a:lnTo>
                        <a:pt x="0" y="165"/>
                      </a:lnTo>
                      <a:lnTo>
                        <a:pt x="1" y="198"/>
                      </a:lnTo>
                      <a:lnTo>
                        <a:pt x="2" y="232"/>
                      </a:lnTo>
                      <a:lnTo>
                        <a:pt x="3" y="264"/>
                      </a:lnTo>
                      <a:lnTo>
                        <a:pt x="3" y="296"/>
                      </a:lnTo>
                      <a:lnTo>
                        <a:pt x="3" y="29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7" name="Freeform 82"/>
                <p:cNvSpPr/>
                <p:nvPr/>
              </p:nvSpPr>
              <p:spPr bwMode="auto">
                <a:xfrm>
                  <a:off x="1725613" y="3132832"/>
                  <a:ext cx="50800" cy="242887"/>
                </a:xfrm>
                <a:custGeom>
                  <a:avLst/>
                  <a:gdLst>
                    <a:gd name="T0" fmla="*/ 63 w 63"/>
                    <a:gd name="T1" fmla="*/ 306 h 306"/>
                    <a:gd name="T2" fmla="*/ 63 w 63"/>
                    <a:gd name="T3" fmla="*/ 306 h 306"/>
                    <a:gd name="T4" fmla="*/ 62 w 63"/>
                    <a:gd name="T5" fmla="*/ 234 h 306"/>
                    <a:gd name="T6" fmla="*/ 61 w 63"/>
                    <a:gd name="T7" fmla="*/ 153 h 306"/>
                    <a:gd name="T8" fmla="*/ 57 w 63"/>
                    <a:gd name="T9" fmla="*/ 0 h 306"/>
                    <a:gd name="T10" fmla="*/ 0 w 63"/>
                    <a:gd name="T11" fmla="*/ 0 h 306"/>
                    <a:gd name="T12" fmla="*/ 0 w 63"/>
                    <a:gd name="T13" fmla="*/ 0 h 306"/>
                    <a:gd name="T14" fmla="*/ 0 w 63"/>
                    <a:gd name="T15" fmla="*/ 306 h 306"/>
                    <a:gd name="T16" fmla="*/ 63 w 63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2" y="234"/>
                      </a:lnTo>
                      <a:lnTo>
                        <a:pt x="61" y="153"/>
                      </a:lnTo>
                      <a:lnTo>
                        <a:pt x="5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8" name="Freeform 83"/>
                <p:cNvSpPr/>
                <p:nvPr/>
              </p:nvSpPr>
              <p:spPr bwMode="auto">
                <a:xfrm>
                  <a:off x="1817688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233 h 306"/>
                    <a:gd name="T6" fmla="*/ 62 w 64"/>
                    <a:gd name="T7" fmla="*/ 151 h 306"/>
                    <a:gd name="T8" fmla="*/ 61 w 64"/>
                    <a:gd name="T9" fmla="*/ 0 h 306"/>
                    <a:gd name="T10" fmla="*/ 0 w 64"/>
                    <a:gd name="T11" fmla="*/ 0 h 306"/>
                    <a:gd name="T12" fmla="*/ 0 w 64"/>
                    <a:gd name="T13" fmla="*/ 0 h 306"/>
                    <a:gd name="T14" fmla="*/ 0 w 64"/>
                    <a:gd name="T15" fmla="*/ 306 h 306"/>
                    <a:gd name="T16" fmla="*/ 64 w 64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233"/>
                      </a:lnTo>
                      <a:lnTo>
                        <a:pt x="62" y="151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29" name="Freeform 84"/>
                <p:cNvSpPr/>
                <p:nvPr/>
              </p:nvSpPr>
              <p:spPr bwMode="auto">
                <a:xfrm>
                  <a:off x="1906588" y="3132832"/>
                  <a:ext cx="22225" cy="242887"/>
                </a:xfrm>
                <a:custGeom>
                  <a:avLst/>
                  <a:gdLst>
                    <a:gd name="T0" fmla="*/ 0 w 26"/>
                    <a:gd name="T1" fmla="*/ 0 h 306"/>
                    <a:gd name="T2" fmla="*/ 0 w 26"/>
                    <a:gd name="T3" fmla="*/ 0 h 306"/>
                    <a:gd name="T4" fmla="*/ 1 w 26"/>
                    <a:gd name="T5" fmla="*/ 105 h 306"/>
                    <a:gd name="T6" fmla="*/ 1 w 26"/>
                    <a:gd name="T7" fmla="*/ 189 h 306"/>
                    <a:gd name="T8" fmla="*/ 0 w 26"/>
                    <a:gd name="T9" fmla="*/ 306 h 306"/>
                    <a:gd name="T10" fmla="*/ 26 w 26"/>
                    <a:gd name="T11" fmla="*/ 306 h 306"/>
                    <a:gd name="T12" fmla="*/ 26 w 26"/>
                    <a:gd name="T13" fmla="*/ 0 h 306"/>
                    <a:gd name="T14" fmla="*/ 0 w 26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05"/>
                      </a:lnTo>
                      <a:lnTo>
                        <a:pt x="1" y="189"/>
                      </a:lnTo>
                      <a:lnTo>
                        <a:pt x="0" y="306"/>
                      </a:lnTo>
                      <a:lnTo>
                        <a:pt x="26" y="306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0" name="Freeform 85"/>
                <p:cNvSpPr/>
                <p:nvPr/>
              </p:nvSpPr>
              <p:spPr bwMode="auto">
                <a:xfrm>
                  <a:off x="1563688" y="3132832"/>
                  <a:ext cx="49212" cy="242887"/>
                </a:xfrm>
                <a:custGeom>
                  <a:avLst/>
                  <a:gdLst>
                    <a:gd name="T0" fmla="*/ 61 w 62"/>
                    <a:gd name="T1" fmla="*/ 306 h 306"/>
                    <a:gd name="T2" fmla="*/ 61 w 62"/>
                    <a:gd name="T3" fmla="*/ 306 h 306"/>
                    <a:gd name="T4" fmla="*/ 62 w 62"/>
                    <a:gd name="T5" fmla="*/ 241 h 306"/>
                    <a:gd name="T6" fmla="*/ 62 w 62"/>
                    <a:gd name="T7" fmla="*/ 161 h 306"/>
                    <a:gd name="T8" fmla="*/ 61 w 62"/>
                    <a:gd name="T9" fmla="*/ 0 h 306"/>
                    <a:gd name="T10" fmla="*/ 0 w 62"/>
                    <a:gd name="T11" fmla="*/ 0 h 306"/>
                    <a:gd name="T12" fmla="*/ 0 w 62"/>
                    <a:gd name="T13" fmla="*/ 0 h 306"/>
                    <a:gd name="T14" fmla="*/ 1 w 62"/>
                    <a:gd name="T15" fmla="*/ 110 h 306"/>
                    <a:gd name="T16" fmla="*/ 1 w 62"/>
                    <a:gd name="T17" fmla="*/ 195 h 306"/>
                    <a:gd name="T18" fmla="*/ 0 w 62"/>
                    <a:gd name="T19" fmla="*/ 306 h 306"/>
                    <a:gd name="T20" fmla="*/ 61 w 62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306">
                      <a:moveTo>
                        <a:pt x="61" y="306"/>
                      </a:moveTo>
                      <a:lnTo>
                        <a:pt x="61" y="306"/>
                      </a:lnTo>
                      <a:lnTo>
                        <a:pt x="62" y="241"/>
                      </a:lnTo>
                      <a:lnTo>
                        <a:pt x="62" y="161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10"/>
                      </a:lnTo>
                      <a:lnTo>
                        <a:pt x="1" y="195"/>
                      </a:lnTo>
                      <a:lnTo>
                        <a:pt x="0" y="306"/>
                      </a:lnTo>
                      <a:lnTo>
                        <a:pt x="61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1" name="Freeform 86"/>
                <p:cNvSpPr/>
                <p:nvPr/>
              </p:nvSpPr>
              <p:spPr bwMode="auto">
                <a:xfrm>
                  <a:off x="1371600" y="3132832"/>
                  <a:ext cx="23812" cy="242887"/>
                </a:xfrm>
                <a:custGeom>
                  <a:avLst/>
                  <a:gdLst>
                    <a:gd name="T0" fmla="*/ 26 w 29"/>
                    <a:gd name="T1" fmla="*/ 306 h 306"/>
                    <a:gd name="T2" fmla="*/ 26 w 29"/>
                    <a:gd name="T3" fmla="*/ 306 h 306"/>
                    <a:gd name="T4" fmla="*/ 26 w 29"/>
                    <a:gd name="T5" fmla="*/ 276 h 306"/>
                    <a:gd name="T6" fmla="*/ 26 w 29"/>
                    <a:gd name="T7" fmla="*/ 276 h 306"/>
                    <a:gd name="T8" fmla="*/ 28 w 29"/>
                    <a:gd name="T9" fmla="*/ 211 h 306"/>
                    <a:gd name="T10" fmla="*/ 29 w 29"/>
                    <a:gd name="T11" fmla="*/ 142 h 306"/>
                    <a:gd name="T12" fmla="*/ 29 w 29"/>
                    <a:gd name="T13" fmla="*/ 0 h 306"/>
                    <a:gd name="T14" fmla="*/ 0 w 29"/>
                    <a:gd name="T15" fmla="*/ 0 h 306"/>
                    <a:gd name="T16" fmla="*/ 0 w 29"/>
                    <a:gd name="T17" fmla="*/ 306 h 306"/>
                    <a:gd name="T18" fmla="*/ 26 w 29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06">
                      <a:moveTo>
                        <a:pt x="26" y="306"/>
                      </a:moveTo>
                      <a:lnTo>
                        <a:pt x="26" y="306"/>
                      </a:lnTo>
                      <a:lnTo>
                        <a:pt x="26" y="276"/>
                      </a:lnTo>
                      <a:lnTo>
                        <a:pt x="26" y="276"/>
                      </a:lnTo>
                      <a:lnTo>
                        <a:pt x="28" y="211"/>
                      </a:lnTo>
                      <a:lnTo>
                        <a:pt x="29" y="142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6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2" name="Freeform 87"/>
                <p:cNvSpPr/>
                <p:nvPr/>
              </p:nvSpPr>
              <p:spPr bwMode="auto">
                <a:xfrm>
                  <a:off x="1430338" y="3132832"/>
                  <a:ext cx="52387" cy="242887"/>
                </a:xfrm>
                <a:custGeom>
                  <a:avLst/>
                  <a:gdLst>
                    <a:gd name="T0" fmla="*/ 63 w 66"/>
                    <a:gd name="T1" fmla="*/ 306 h 306"/>
                    <a:gd name="T2" fmla="*/ 63 w 66"/>
                    <a:gd name="T3" fmla="*/ 306 h 306"/>
                    <a:gd name="T4" fmla="*/ 64 w 66"/>
                    <a:gd name="T5" fmla="*/ 295 h 306"/>
                    <a:gd name="T6" fmla="*/ 65 w 66"/>
                    <a:gd name="T7" fmla="*/ 284 h 306"/>
                    <a:gd name="T8" fmla="*/ 66 w 66"/>
                    <a:gd name="T9" fmla="*/ 274 h 306"/>
                    <a:gd name="T10" fmla="*/ 66 w 66"/>
                    <a:gd name="T11" fmla="*/ 262 h 306"/>
                    <a:gd name="T12" fmla="*/ 66 w 66"/>
                    <a:gd name="T13" fmla="*/ 262 h 306"/>
                    <a:gd name="T14" fmla="*/ 66 w 66"/>
                    <a:gd name="T15" fmla="*/ 0 h 306"/>
                    <a:gd name="T16" fmla="*/ 2 w 66"/>
                    <a:gd name="T17" fmla="*/ 0 h 306"/>
                    <a:gd name="T18" fmla="*/ 2 w 66"/>
                    <a:gd name="T19" fmla="*/ 0 h 306"/>
                    <a:gd name="T20" fmla="*/ 2 w 66"/>
                    <a:gd name="T21" fmla="*/ 36 h 306"/>
                    <a:gd name="T22" fmla="*/ 1 w 66"/>
                    <a:gd name="T23" fmla="*/ 71 h 306"/>
                    <a:gd name="T24" fmla="*/ 0 w 66"/>
                    <a:gd name="T25" fmla="*/ 105 h 306"/>
                    <a:gd name="T26" fmla="*/ 0 w 66"/>
                    <a:gd name="T27" fmla="*/ 140 h 306"/>
                    <a:gd name="T28" fmla="*/ 0 w 66"/>
                    <a:gd name="T29" fmla="*/ 140 h 306"/>
                    <a:gd name="T30" fmla="*/ 0 w 66"/>
                    <a:gd name="T31" fmla="*/ 171 h 306"/>
                    <a:gd name="T32" fmla="*/ 1 w 66"/>
                    <a:gd name="T33" fmla="*/ 202 h 306"/>
                    <a:gd name="T34" fmla="*/ 2 w 66"/>
                    <a:gd name="T35" fmla="*/ 233 h 306"/>
                    <a:gd name="T36" fmla="*/ 2 w 66"/>
                    <a:gd name="T37" fmla="*/ 262 h 306"/>
                    <a:gd name="T38" fmla="*/ 2 w 66"/>
                    <a:gd name="T39" fmla="*/ 262 h 306"/>
                    <a:gd name="T40" fmla="*/ 1 w 66"/>
                    <a:gd name="T41" fmla="*/ 274 h 306"/>
                    <a:gd name="T42" fmla="*/ 1 w 66"/>
                    <a:gd name="T43" fmla="*/ 285 h 306"/>
                    <a:gd name="T44" fmla="*/ 2 w 66"/>
                    <a:gd name="T45" fmla="*/ 306 h 306"/>
                    <a:gd name="T46" fmla="*/ 63 w 66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6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4" y="295"/>
                      </a:lnTo>
                      <a:lnTo>
                        <a:pt x="65" y="284"/>
                      </a:lnTo>
                      <a:lnTo>
                        <a:pt x="66" y="274"/>
                      </a:lnTo>
                      <a:lnTo>
                        <a:pt x="66" y="262"/>
                      </a:lnTo>
                      <a:lnTo>
                        <a:pt x="66" y="262"/>
                      </a:lnTo>
                      <a:lnTo>
                        <a:pt x="6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36"/>
                      </a:lnTo>
                      <a:lnTo>
                        <a:pt x="1" y="71"/>
                      </a:lnTo>
                      <a:lnTo>
                        <a:pt x="0" y="105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71"/>
                      </a:lnTo>
                      <a:lnTo>
                        <a:pt x="1" y="202"/>
                      </a:lnTo>
                      <a:lnTo>
                        <a:pt x="2" y="233"/>
                      </a:lnTo>
                      <a:lnTo>
                        <a:pt x="2" y="262"/>
                      </a:lnTo>
                      <a:lnTo>
                        <a:pt x="2" y="262"/>
                      </a:lnTo>
                      <a:lnTo>
                        <a:pt x="1" y="274"/>
                      </a:lnTo>
                      <a:lnTo>
                        <a:pt x="1" y="285"/>
                      </a:lnTo>
                      <a:lnTo>
                        <a:pt x="2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3" name="Freeform 88"/>
                <p:cNvSpPr/>
                <p:nvPr/>
              </p:nvSpPr>
              <p:spPr bwMode="auto">
                <a:xfrm>
                  <a:off x="1514475" y="3132832"/>
                  <a:ext cx="53975" cy="242887"/>
                </a:xfrm>
                <a:custGeom>
                  <a:avLst/>
                  <a:gdLst>
                    <a:gd name="T0" fmla="*/ 64 w 67"/>
                    <a:gd name="T1" fmla="*/ 306 h 306"/>
                    <a:gd name="T2" fmla="*/ 64 w 67"/>
                    <a:gd name="T3" fmla="*/ 306 h 306"/>
                    <a:gd name="T4" fmla="*/ 64 w 67"/>
                    <a:gd name="T5" fmla="*/ 258 h 306"/>
                    <a:gd name="T6" fmla="*/ 64 w 67"/>
                    <a:gd name="T7" fmla="*/ 258 h 306"/>
                    <a:gd name="T8" fmla="*/ 64 w 67"/>
                    <a:gd name="T9" fmla="*/ 198 h 306"/>
                    <a:gd name="T10" fmla="*/ 65 w 67"/>
                    <a:gd name="T11" fmla="*/ 133 h 306"/>
                    <a:gd name="T12" fmla="*/ 66 w 67"/>
                    <a:gd name="T13" fmla="*/ 66 h 306"/>
                    <a:gd name="T14" fmla="*/ 67 w 67"/>
                    <a:gd name="T15" fmla="*/ 0 h 306"/>
                    <a:gd name="T16" fmla="*/ 0 w 67"/>
                    <a:gd name="T17" fmla="*/ 0 h 306"/>
                    <a:gd name="T18" fmla="*/ 0 w 67"/>
                    <a:gd name="T19" fmla="*/ 0 h 306"/>
                    <a:gd name="T20" fmla="*/ 0 w 67"/>
                    <a:gd name="T21" fmla="*/ 135 h 306"/>
                    <a:gd name="T22" fmla="*/ 0 w 67"/>
                    <a:gd name="T23" fmla="*/ 135 h 306"/>
                    <a:gd name="T24" fmla="*/ 0 w 67"/>
                    <a:gd name="T25" fmla="*/ 258 h 306"/>
                    <a:gd name="T26" fmla="*/ 0 w 67"/>
                    <a:gd name="T27" fmla="*/ 258 h 306"/>
                    <a:gd name="T28" fmla="*/ 0 w 67"/>
                    <a:gd name="T29" fmla="*/ 283 h 306"/>
                    <a:gd name="T30" fmla="*/ 1 w 67"/>
                    <a:gd name="T31" fmla="*/ 295 h 306"/>
                    <a:gd name="T32" fmla="*/ 3 w 67"/>
                    <a:gd name="T33" fmla="*/ 306 h 306"/>
                    <a:gd name="T34" fmla="*/ 64 w 67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7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58"/>
                      </a:lnTo>
                      <a:lnTo>
                        <a:pt x="64" y="258"/>
                      </a:lnTo>
                      <a:lnTo>
                        <a:pt x="64" y="198"/>
                      </a:lnTo>
                      <a:lnTo>
                        <a:pt x="65" y="133"/>
                      </a:lnTo>
                      <a:lnTo>
                        <a:pt x="66" y="66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35"/>
                      </a:lnTo>
                      <a:lnTo>
                        <a:pt x="0" y="135"/>
                      </a:lnTo>
                      <a:lnTo>
                        <a:pt x="0" y="258"/>
                      </a:lnTo>
                      <a:lnTo>
                        <a:pt x="0" y="258"/>
                      </a:lnTo>
                      <a:lnTo>
                        <a:pt x="0" y="283"/>
                      </a:lnTo>
                      <a:lnTo>
                        <a:pt x="1" y="295"/>
                      </a:lnTo>
                      <a:lnTo>
                        <a:pt x="3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4" name="Freeform 89"/>
                <p:cNvSpPr/>
                <p:nvPr/>
              </p:nvSpPr>
              <p:spPr bwMode="auto">
                <a:xfrm>
                  <a:off x="1604963" y="3132832"/>
                  <a:ext cx="41275" cy="242887"/>
                </a:xfrm>
                <a:custGeom>
                  <a:avLst/>
                  <a:gdLst>
                    <a:gd name="T0" fmla="*/ 52 w 52"/>
                    <a:gd name="T1" fmla="*/ 306 h 306"/>
                    <a:gd name="T2" fmla="*/ 52 w 52"/>
                    <a:gd name="T3" fmla="*/ 0 h 306"/>
                    <a:gd name="T4" fmla="*/ 3 w 52"/>
                    <a:gd name="T5" fmla="*/ 0 h 306"/>
                    <a:gd name="T6" fmla="*/ 3 w 52"/>
                    <a:gd name="T7" fmla="*/ 0 h 306"/>
                    <a:gd name="T8" fmla="*/ 1 w 52"/>
                    <a:gd name="T9" fmla="*/ 34 h 306"/>
                    <a:gd name="T10" fmla="*/ 0 w 52"/>
                    <a:gd name="T11" fmla="*/ 67 h 306"/>
                    <a:gd name="T12" fmla="*/ 0 w 52"/>
                    <a:gd name="T13" fmla="*/ 134 h 306"/>
                    <a:gd name="T14" fmla="*/ 0 w 52"/>
                    <a:gd name="T15" fmla="*/ 134 h 306"/>
                    <a:gd name="T16" fmla="*/ 1 w 52"/>
                    <a:gd name="T17" fmla="*/ 197 h 306"/>
                    <a:gd name="T18" fmla="*/ 1 w 52"/>
                    <a:gd name="T19" fmla="*/ 228 h 306"/>
                    <a:gd name="T20" fmla="*/ 0 w 52"/>
                    <a:gd name="T21" fmla="*/ 257 h 306"/>
                    <a:gd name="T22" fmla="*/ 0 w 52"/>
                    <a:gd name="T23" fmla="*/ 257 h 306"/>
                    <a:gd name="T24" fmla="*/ 1 w 52"/>
                    <a:gd name="T25" fmla="*/ 270 h 306"/>
                    <a:gd name="T26" fmla="*/ 1 w 52"/>
                    <a:gd name="T27" fmla="*/ 283 h 306"/>
                    <a:gd name="T28" fmla="*/ 2 w 52"/>
                    <a:gd name="T29" fmla="*/ 294 h 306"/>
                    <a:gd name="T30" fmla="*/ 3 w 52"/>
                    <a:gd name="T31" fmla="*/ 306 h 306"/>
                    <a:gd name="T32" fmla="*/ 52 w 52"/>
                    <a:gd name="T3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2" h="306">
                      <a:moveTo>
                        <a:pt x="52" y="306"/>
                      </a:moveTo>
                      <a:lnTo>
                        <a:pt x="5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34"/>
                      </a:lnTo>
                      <a:lnTo>
                        <a:pt x="0" y="67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1" y="197"/>
                      </a:lnTo>
                      <a:lnTo>
                        <a:pt x="1" y="228"/>
                      </a:lnTo>
                      <a:lnTo>
                        <a:pt x="0" y="257"/>
                      </a:lnTo>
                      <a:lnTo>
                        <a:pt x="0" y="257"/>
                      </a:lnTo>
                      <a:lnTo>
                        <a:pt x="1" y="270"/>
                      </a:lnTo>
                      <a:lnTo>
                        <a:pt x="1" y="283"/>
                      </a:lnTo>
                      <a:lnTo>
                        <a:pt x="2" y="294"/>
                      </a:lnTo>
                      <a:lnTo>
                        <a:pt x="3" y="306"/>
                      </a:lnTo>
                      <a:lnTo>
                        <a:pt x="52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5" name="Freeform 90"/>
                <p:cNvSpPr/>
                <p:nvPr/>
              </p:nvSpPr>
              <p:spPr bwMode="auto">
                <a:xfrm>
                  <a:off x="1389063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162 h 306"/>
                    <a:gd name="T6" fmla="*/ 62 w 64"/>
                    <a:gd name="T7" fmla="*/ 78 h 306"/>
                    <a:gd name="T8" fmla="*/ 61 w 64"/>
                    <a:gd name="T9" fmla="*/ 0 h 306"/>
                    <a:gd name="T10" fmla="*/ 3 w 64"/>
                    <a:gd name="T11" fmla="*/ 0 h 306"/>
                    <a:gd name="T12" fmla="*/ 3 w 64"/>
                    <a:gd name="T13" fmla="*/ 0 h 306"/>
                    <a:gd name="T14" fmla="*/ 3 w 64"/>
                    <a:gd name="T15" fmla="*/ 111 h 306"/>
                    <a:gd name="T16" fmla="*/ 2 w 64"/>
                    <a:gd name="T17" fmla="*/ 196 h 306"/>
                    <a:gd name="T18" fmla="*/ 0 w 64"/>
                    <a:gd name="T19" fmla="*/ 306 h 306"/>
                    <a:gd name="T20" fmla="*/ 64 w 64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162"/>
                      </a:lnTo>
                      <a:lnTo>
                        <a:pt x="62" y="78"/>
                      </a:lnTo>
                      <a:lnTo>
                        <a:pt x="61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111"/>
                      </a:lnTo>
                      <a:lnTo>
                        <a:pt x="2" y="196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6" name="Freeform 91"/>
                <p:cNvSpPr/>
                <p:nvPr/>
              </p:nvSpPr>
              <p:spPr bwMode="auto">
                <a:xfrm>
                  <a:off x="1476375" y="3132832"/>
                  <a:ext cx="49212" cy="242887"/>
                </a:xfrm>
                <a:custGeom>
                  <a:avLst/>
                  <a:gdLst>
                    <a:gd name="T0" fmla="*/ 63 w 63"/>
                    <a:gd name="T1" fmla="*/ 306 h 306"/>
                    <a:gd name="T2" fmla="*/ 63 w 63"/>
                    <a:gd name="T3" fmla="*/ 306 h 306"/>
                    <a:gd name="T4" fmla="*/ 62 w 63"/>
                    <a:gd name="T5" fmla="*/ 162 h 306"/>
                    <a:gd name="T6" fmla="*/ 61 w 63"/>
                    <a:gd name="T7" fmla="*/ 78 h 306"/>
                    <a:gd name="T8" fmla="*/ 60 w 63"/>
                    <a:gd name="T9" fmla="*/ 0 h 306"/>
                    <a:gd name="T10" fmla="*/ 2 w 63"/>
                    <a:gd name="T11" fmla="*/ 0 h 306"/>
                    <a:gd name="T12" fmla="*/ 2 w 63"/>
                    <a:gd name="T13" fmla="*/ 0 h 306"/>
                    <a:gd name="T14" fmla="*/ 2 w 63"/>
                    <a:gd name="T15" fmla="*/ 111 h 306"/>
                    <a:gd name="T16" fmla="*/ 1 w 63"/>
                    <a:gd name="T17" fmla="*/ 196 h 306"/>
                    <a:gd name="T18" fmla="*/ 0 w 63"/>
                    <a:gd name="T19" fmla="*/ 306 h 306"/>
                    <a:gd name="T20" fmla="*/ 63 w 6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2" y="162"/>
                      </a:lnTo>
                      <a:lnTo>
                        <a:pt x="61" y="78"/>
                      </a:lnTo>
                      <a:lnTo>
                        <a:pt x="6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111"/>
                      </a:lnTo>
                      <a:lnTo>
                        <a:pt x="1" y="196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7" name="Freeform 92"/>
                <p:cNvSpPr/>
                <p:nvPr/>
              </p:nvSpPr>
              <p:spPr bwMode="auto">
                <a:xfrm>
                  <a:off x="2198688" y="3132832"/>
                  <a:ext cx="44450" cy="242887"/>
                </a:xfrm>
                <a:custGeom>
                  <a:avLst/>
                  <a:gdLst>
                    <a:gd name="T0" fmla="*/ 52 w 55"/>
                    <a:gd name="T1" fmla="*/ 306 h 306"/>
                    <a:gd name="T2" fmla="*/ 52 w 55"/>
                    <a:gd name="T3" fmla="*/ 306 h 306"/>
                    <a:gd name="T4" fmla="*/ 52 w 55"/>
                    <a:gd name="T5" fmla="*/ 234 h 306"/>
                    <a:gd name="T6" fmla="*/ 53 w 55"/>
                    <a:gd name="T7" fmla="*/ 157 h 306"/>
                    <a:gd name="T8" fmla="*/ 54 w 55"/>
                    <a:gd name="T9" fmla="*/ 78 h 306"/>
                    <a:gd name="T10" fmla="*/ 55 w 55"/>
                    <a:gd name="T11" fmla="*/ 0 h 306"/>
                    <a:gd name="T12" fmla="*/ 0 w 55"/>
                    <a:gd name="T13" fmla="*/ 0 h 306"/>
                    <a:gd name="T14" fmla="*/ 0 w 55"/>
                    <a:gd name="T15" fmla="*/ 306 h 306"/>
                    <a:gd name="T16" fmla="*/ 52 w 55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06">
                      <a:moveTo>
                        <a:pt x="52" y="306"/>
                      </a:moveTo>
                      <a:lnTo>
                        <a:pt x="52" y="306"/>
                      </a:lnTo>
                      <a:lnTo>
                        <a:pt x="52" y="234"/>
                      </a:lnTo>
                      <a:lnTo>
                        <a:pt x="53" y="157"/>
                      </a:lnTo>
                      <a:lnTo>
                        <a:pt x="54" y="78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52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8" name="Freeform 93"/>
                <p:cNvSpPr/>
                <p:nvPr/>
              </p:nvSpPr>
              <p:spPr bwMode="auto">
                <a:xfrm>
                  <a:off x="2233613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0 h 306"/>
                    <a:gd name="T4" fmla="*/ 67 w 68"/>
                    <a:gd name="T5" fmla="*/ 300 h 306"/>
                    <a:gd name="T6" fmla="*/ 68 w 68"/>
                    <a:gd name="T7" fmla="*/ 154 h 306"/>
                    <a:gd name="T8" fmla="*/ 68 w 68"/>
                    <a:gd name="T9" fmla="*/ 76 h 306"/>
                    <a:gd name="T10" fmla="*/ 67 w 68"/>
                    <a:gd name="T11" fmla="*/ 0 h 306"/>
                    <a:gd name="T12" fmla="*/ 3 w 68"/>
                    <a:gd name="T13" fmla="*/ 0 h 306"/>
                    <a:gd name="T14" fmla="*/ 3 w 68"/>
                    <a:gd name="T15" fmla="*/ 0 h 306"/>
                    <a:gd name="T16" fmla="*/ 2 w 68"/>
                    <a:gd name="T17" fmla="*/ 43 h 306"/>
                    <a:gd name="T18" fmla="*/ 1 w 68"/>
                    <a:gd name="T19" fmla="*/ 86 h 306"/>
                    <a:gd name="T20" fmla="*/ 0 w 68"/>
                    <a:gd name="T21" fmla="*/ 170 h 306"/>
                    <a:gd name="T22" fmla="*/ 0 w 68"/>
                    <a:gd name="T23" fmla="*/ 170 h 306"/>
                    <a:gd name="T24" fmla="*/ 1 w 68"/>
                    <a:gd name="T25" fmla="*/ 236 h 306"/>
                    <a:gd name="T26" fmla="*/ 2 w 68"/>
                    <a:gd name="T27" fmla="*/ 268 h 306"/>
                    <a:gd name="T28" fmla="*/ 0 w 68"/>
                    <a:gd name="T29" fmla="*/ 300 h 306"/>
                    <a:gd name="T30" fmla="*/ 0 w 68"/>
                    <a:gd name="T31" fmla="*/ 300 h 306"/>
                    <a:gd name="T32" fmla="*/ 0 w 68"/>
                    <a:gd name="T33" fmla="*/ 306 h 306"/>
                    <a:gd name="T34" fmla="*/ 67 w 68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0"/>
                      </a:lnTo>
                      <a:lnTo>
                        <a:pt x="67" y="300"/>
                      </a:lnTo>
                      <a:lnTo>
                        <a:pt x="68" y="154"/>
                      </a:lnTo>
                      <a:lnTo>
                        <a:pt x="68" y="76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43"/>
                      </a:lnTo>
                      <a:lnTo>
                        <a:pt x="1" y="86"/>
                      </a:lnTo>
                      <a:lnTo>
                        <a:pt x="0" y="170"/>
                      </a:lnTo>
                      <a:lnTo>
                        <a:pt x="0" y="170"/>
                      </a:lnTo>
                      <a:lnTo>
                        <a:pt x="1" y="236"/>
                      </a:lnTo>
                      <a:lnTo>
                        <a:pt x="2" y="268"/>
                      </a:lnTo>
                      <a:lnTo>
                        <a:pt x="0" y="300"/>
                      </a:lnTo>
                      <a:lnTo>
                        <a:pt x="0" y="300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39" name="Freeform 94"/>
                <p:cNvSpPr/>
                <p:nvPr/>
              </p:nvSpPr>
              <p:spPr bwMode="auto">
                <a:xfrm>
                  <a:off x="2322513" y="3132832"/>
                  <a:ext cx="55562" cy="242887"/>
                </a:xfrm>
                <a:custGeom>
                  <a:avLst/>
                  <a:gdLst>
                    <a:gd name="T0" fmla="*/ 67 w 70"/>
                    <a:gd name="T1" fmla="*/ 306 h 306"/>
                    <a:gd name="T2" fmla="*/ 67 w 70"/>
                    <a:gd name="T3" fmla="*/ 306 h 306"/>
                    <a:gd name="T4" fmla="*/ 67 w 70"/>
                    <a:gd name="T5" fmla="*/ 234 h 306"/>
                    <a:gd name="T6" fmla="*/ 68 w 70"/>
                    <a:gd name="T7" fmla="*/ 156 h 306"/>
                    <a:gd name="T8" fmla="*/ 69 w 70"/>
                    <a:gd name="T9" fmla="*/ 77 h 306"/>
                    <a:gd name="T10" fmla="*/ 70 w 70"/>
                    <a:gd name="T11" fmla="*/ 0 h 306"/>
                    <a:gd name="T12" fmla="*/ 3 w 70"/>
                    <a:gd name="T13" fmla="*/ 0 h 306"/>
                    <a:gd name="T14" fmla="*/ 3 w 70"/>
                    <a:gd name="T15" fmla="*/ 0 h 306"/>
                    <a:gd name="T16" fmla="*/ 3 w 70"/>
                    <a:gd name="T17" fmla="*/ 45 h 306"/>
                    <a:gd name="T18" fmla="*/ 2 w 70"/>
                    <a:gd name="T19" fmla="*/ 91 h 306"/>
                    <a:gd name="T20" fmla="*/ 1 w 70"/>
                    <a:gd name="T21" fmla="*/ 136 h 306"/>
                    <a:gd name="T22" fmla="*/ 0 w 70"/>
                    <a:gd name="T23" fmla="*/ 182 h 306"/>
                    <a:gd name="T24" fmla="*/ 0 w 70"/>
                    <a:gd name="T25" fmla="*/ 182 h 306"/>
                    <a:gd name="T26" fmla="*/ 1 w 70"/>
                    <a:gd name="T27" fmla="*/ 213 h 306"/>
                    <a:gd name="T28" fmla="*/ 2 w 70"/>
                    <a:gd name="T29" fmla="*/ 245 h 306"/>
                    <a:gd name="T30" fmla="*/ 3 w 70"/>
                    <a:gd name="T31" fmla="*/ 276 h 306"/>
                    <a:gd name="T32" fmla="*/ 3 w 70"/>
                    <a:gd name="T33" fmla="*/ 306 h 306"/>
                    <a:gd name="T34" fmla="*/ 67 w 70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0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7" y="234"/>
                      </a:lnTo>
                      <a:lnTo>
                        <a:pt x="68" y="156"/>
                      </a:lnTo>
                      <a:lnTo>
                        <a:pt x="69" y="77"/>
                      </a:lnTo>
                      <a:lnTo>
                        <a:pt x="7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45"/>
                      </a:lnTo>
                      <a:lnTo>
                        <a:pt x="2" y="91"/>
                      </a:lnTo>
                      <a:lnTo>
                        <a:pt x="1" y="136"/>
                      </a:lnTo>
                      <a:lnTo>
                        <a:pt x="0" y="182"/>
                      </a:lnTo>
                      <a:lnTo>
                        <a:pt x="0" y="182"/>
                      </a:lnTo>
                      <a:lnTo>
                        <a:pt x="1" y="213"/>
                      </a:lnTo>
                      <a:lnTo>
                        <a:pt x="2" y="245"/>
                      </a:lnTo>
                      <a:lnTo>
                        <a:pt x="3" y="276"/>
                      </a:lnTo>
                      <a:lnTo>
                        <a:pt x="3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0" name="Freeform 95"/>
                <p:cNvSpPr/>
                <p:nvPr/>
              </p:nvSpPr>
              <p:spPr bwMode="auto">
                <a:xfrm>
                  <a:off x="2416175" y="3132832"/>
                  <a:ext cx="53975" cy="242887"/>
                </a:xfrm>
                <a:custGeom>
                  <a:avLst/>
                  <a:gdLst>
                    <a:gd name="T0" fmla="*/ 67 w 68"/>
                    <a:gd name="T1" fmla="*/ 306 h 306"/>
                    <a:gd name="T2" fmla="*/ 67 w 68"/>
                    <a:gd name="T3" fmla="*/ 306 h 306"/>
                    <a:gd name="T4" fmla="*/ 68 w 68"/>
                    <a:gd name="T5" fmla="*/ 156 h 306"/>
                    <a:gd name="T6" fmla="*/ 68 w 68"/>
                    <a:gd name="T7" fmla="*/ 77 h 306"/>
                    <a:gd name="T8" fmla="*/ 67 w 68"/>
                    <a:gd name="T9" fmla="*/ 0 h 306"/>
                    <a:gd name="T10" fmla="*/ 3 w 68"/>
                    <a:gd name="T11" fmla="*/ 0 h 306"/>
                    <a:gd name="T12" fmla="*/ 3 w 68"/>
                    <a:gd name="T13" fmla="*/ 0 h 306"/>
                    <a:gd name="T14" fmla="*/ 1 w 68"/>
                    <a:gd name="T15" fmla="*/ 45 h 306"/>
                    <a:gd name="T16" fmla="*/ 1 w 68"/>
                    <a:gd name="T17" fmla="*/ 91 h 306"/>
                    <a:gd name="T18" fmla="*/ 0 w 68"/>
                    <a:gd name="T19" fmla="*/ 181 h 306"/>
                    <a:gd name="T20" fmla="*/ 0 w 68"/>
                    <a:gd name="T21" fmla="*/ 181 h 306"/>
                    <a:gd name="T22" fmla="*/ 0 w 68"/>
                    <a:gd name="T23" fmla="*/ 306 h 306"/>
                    <a:gd name="T24" fmla="*/ 67 w 68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8" y="156"/>
                      </a:lnTo>
                      <a:lnTo>
                        <a:pt x="68" y="77"/>
                      </a:lnTo>
                      <a:lnTo>
                        <a:pt x="67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45"/>
                      </a:lnTo>
                      <a:lnTo>
                        <a:pt x="1" y="91"/>
                      </a:lnTo>
                      <a:lnTo>
                        <a:pt x="0" y="181"/>
                      </a:lnTo>
                      <a:lnTo>
                        <a:pt x="0" y="181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1" name="Freeform 96"/>
                <p:cNvSpPr/>
                <p:nvPr/>
              </p:nvSpPr>
              <p:spPr bwMode="auto">
                <a:xfrm>
                  <a:off x="2278063" y="3132832"/>
                  <a:ext cx="53975" cy="242887"/>
                </a:xfrm>
                <a:custGeom>
                  <a:avLst/>
                  <a:gdLst>
                    <a:gd name="T0" fmla="*/ 67 w 67"/>
                    <a:gd name="T1" fmla="*/ 306 h 306"/>
                    <a:gd name="T2" fmla="*/ 67 w 67"/>
                    <a:gd name="T3" fmla="*/ 306 h 306"/>
                    <a:gd name="T4" fmla="*/ 66 w 67"/>
                    <a:gd name="T5" fmla="*/ 231 h 306"/>
                    <a:gd name="T6" fmla="*/ 65 w 67"/>
                    <a:gd name="T7" fmla="*/ 149 h 306"/>
                    <a:gd name="T8" fmla="*/ 64 w 67"/>
                    <a:gd name="T9" fmla="*/ 0 h 306"/>
                    <a:gd name="T10" fmla="*/ 3 w 67"/>
                    <a:gd name="T11" fmla="*/ 0 h 306"/>
                    <a:gd name="T12" fmla="*/ 3 w 67"/>
                    <a:gd name="T13" fmla="*/ 0 h 306"/>
                    <a:gd name="T14" fmla="*/ 3 w 67"/>
                    <a:gd name="T15" fmla="*/ 185 h 306"/>
                    <a:gd name="T16" fmla="*/ 2 w 67"/>
                    <a:gd name="T17" fmla="*/ 252 h 306"/>
                    <a:gd name="T18" fmla="*/ 0 w 67"/>
                    <a:gd name="T19" fmla="*/ 306 h 306"/>
                    <a:gd name="T20" fmla="*/ 67 w 67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306">
                      <a:moveTo>
                        <a:pt x="67" y="306"/>
                      </a:moveTo>
                      <a:lnTo>
                        <a:pt x="67" y="306"/>
                      </a:lnTo>
                      <a:lnTo>
                        <a:pt x="66" y="231"/>
                      </a:lnTo>
                      <a:lnTo>
                        <a:pt x="65" y="149"/>
                      </a:lnTo>
                      <a:lnTo>
                        <a:pt x="6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185"/>
                      </a:lnTo>
                      <a:lnTo>
                        <a:pt x="2" y="252"/>
                      </a:lnTo>
                      <a:lnTo>
                        <a:pt x="0" y="306"/>
                      </a:lnTo>
                      <a:lnTo>
                        <a:pt x="67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2" name="Freeform 97"/>
                <p:cNvSpPr/>
                <p:nvPr/>
              </p:nvSpPr>
              <p:spPr bwMode="auto">
                <a:xfrm>
                  <a:off x="2373313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3 w 64"/>
                    <a:gd name="T5" fmla="*/ 230 h 306"/>
                    <a:gd name="T6" fmla="*/ 62 w 64"/>
                    <a:gd name="T7" fmla="*/ 147 h 306"/>
                    <a:gd name="T8" fmla="*/ 61 w 64"/>
                    <a:gd name="T9" fmla="*/ 0 h 306"/>
                    <a:gd name="T10" fmla="*/ 0 w 64"/>
                    <a:gd name="T11" fmla="*/ 0 h 306"/>
                    <a:gd name="T12" fmla="*/ 0 w 64"/>
                    <a:gd name="T13" fmla="*/ 0 h 306"/>
                    <a:gd name="T14" fmla="*/ 1 w 64"/>
                    <a:gd name="T15" fmla="*/ 101 h 306"/>
                    <a:gd name="T16" fmla="*/ 1 w 64"/>
                    <a:gd name="T17" fmla="*/ 184 h 306"/>
                    <a:gd name="T18" fmla="*/ 0 w 64"/>
                    <a:gd name="T19" fmla="*/ 306 h 306"/>
                    <a:gd name="T20" fmla="*/ 64 w 64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3" y="230"/>
                      </a:lnTo>
                      <a:lnTo>
                        <a:pt x="62" y="147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1"/>
                      </a:lnTo>
                      <a:lnTo>
                        <a:pt x="1" y="184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3" name="Freeform 98"/>
                <p:cNvSpPr/>
                <p:nvPr/>
              </p:nvSpPr>
              <p:spPr bwMode="auto">
                <a:xfrm>
                  <a:off x="2465388" y="3132832"/>
                  <a:ext cx="20637" cy="242887"/>
                </a:xfrm>
                <a:custGeom>
                  <a:avLst/>
                  <a:gdLst>
                    <a:gd name="T0" fmla="*/ 0 w 27"/>
                    <a:gd name="T1" fmla="*/ 0 h 306"/>
                    <a:gd name="T2" fmla="*/ 0 w 27"/>
                    <a:gd name="T3" fmla="*/ 0 h 306"/>
                    <a:gd name="T4" fmla="*/ 0 w 27"/>
                    <a:gd name="T5" fmla="*/ 306 h 306"/>
                    <a:gd name="T6" fmla="*/ 27 w 27"/>
                    <a:gd name="T7" fmla="*/ 306 h 306"/>
                    <a:gd name="T8" fmla="*/ 27 w 27"/>
                    <a:gd name="T9" fmla="*/ 0 h 306"/>
                    <a:gd name="T10" fmla="*/ 0 w 27"/>
                    <a:gd name="T11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0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7" y="306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4" name="Freeform 99"/>
                <p:cNvSpPr/>
                <p:nvPr/>
              </p:nvSpPr>
              <p:spPr bwMode="auto">
                <a:xfrm>
                  <a:off x="2116138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2 w 64"/>
                    <a:gd name="T5" fmla="*/ 156 h 306"/>
                    <a:gd name="T6" fmla="*/ 61 w 64"/>
                    <a:gd name="T7" fmla="*/ 0 h 306"/>
                    <a:gd name="T8" fmla="*/ 0 w 64"/>
                    <a:gd name="T9" fmla="*/ 0 h 306"/>
                    <a:gd name="T10" fmla="*/ 0 w 64"/>
                    <a:gd name="T11" fmla="*/ 0 h 306"/>
                    <a:gd name="T12" fmla="*/ 1 w 64"/>
                    <a:gd name="T13" fmla="*/ 107 h 306"/>
                    <a:gd name="T14" fmla="*/ 1 w 64"/>
                    <a:gd name="T15" fmla="*/ 191 h 306"/>
                    <a:gd name="T16" fmla="*/ 0 w 64"/>
                    <a:gd name="T17" fmla="*/ 306 h 306"/>
                    <a:gd name="T18" fmla="*/ 64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2" y="156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7"/>
                      </a:lnTo>
                      <a:lnTo>
                        <a:pt x="1" y="191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5" name="Freeform 100"/>
                <p:cNvSpPr/>
                <p:nvPr/>
              </p:nvSpPr>
              <p:spPr bwMode="auto">
                <a:xfrm>
                  <a:off x="1924050" y="3132832"/>
                  <a:ext cx="23812" cy="242887"/>
                </a:xfrm>
                <a:custGeom>
                  <a:avLst/>
                  <a:gdLst>
                    <a:gd name="T0" fmla="*/ 27 w 31"/>
                    <a:gd name="T1" fmla="*/ 306 h 306"/>
                    <a:gd name="T2" fmla="*/ 27 w 31"/>
                    <a:gd name="T3" fmla="*/ 306 h 306"/>
                    <a:gd name="T4" fmla="*/ 27 w 31"/>
                    <a:gd name="T5" fmla="*/ 302 h 306"/>
                    <a:gd name="T6" fmla="*/ 28 w 31"/>
                    <a:gd name="T7" fmla="*/ 298 h 306"/>
                    <a:gd name="T8" fmla="*/ 29 w 31"/>
                    <a:gd name="T9" fmla="*/ 294 h 306"/>
                    <a:gd name="T10" fmla="*/ 29 w 31"/>
                    <a:gd name="T11" fmla="*/ 290 h 306"/>
                    <a:gd name="T12" fmla="*/ 29 w 31"/>
                    <a:gd name="T13" fmla="*/ 290 h 306"/>
                    <a:gd name="T14" fmla="*/ 30 w 31"/>
                    <a:gd name="T15" fmla="*/ 149 h 306"/>
                    <a:gd name="T16" fmla="*/ 31 w 31"/>
                    <a:gd name="T17" fmla="*/ 74 h 306"/>
                    <a:gd name="T18" fmla="*/ 29 w 31"/>
                    <a:gd name="T19" fmla="*/ 0 h 306"/>
                    <a:gd name="T20" fmla="*/ 0 w 31"/>
                    <a:gd name="T21" fmla="*/ 0 h 306"/>
                    <a:gd name="T22" fmla="*/ 0 w 31"/>
                    <a:gd name="T23" fmla="*/ 306 h 306"/>
                    <a:gd name="T24" fmla="*/ 27 w 31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1" h="306">
                      <a:moveTo>
                        <a:pt x="27" y="306"/>
                      </a:moveTo>
                      <a:lnTo>
                        <a:pt x="27" y="306"/>
                      </a:lnTo>
                      <a:lnTo>
                        <a:pt x="27" y="302"/>
                      </a:lnTo>
                      <a:lnTo>
                        <a:pt x="28" y="298"/>
                      </a:lnTo>
                      <a:lnTo>
                        <a:pt x="29" y="294"/>
                      </a:lnTo>
                      <a:lnTo>
                        <a:pt x="29" y="290"/>
                      </a:lnTo>
                      <a:lnTo>
                        <a:pt x="29" y="290"/>
                      </a:lnTo>
                      <a:lnTo>
                        <a:pt x="30" y="149"/>
                      </a:lnTo>
                      <a:lnTo>
                        <a:pt x="31" y="74"/>
                      </a:lnTo>
                      <a:lnTo>
                        <a:pt x="29" y="0"/>
                      </a:lnTo>
                      <a:lnTo>
                        <a:pt x="0" y="0"/>
                      </a:lnTo>
                      <a:lnTo>
                        <a:pt x="0" y="306"/>
                      </a:lnTo>
                      <a:lnTo>
                        <a:pt x="27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6" name="Freeform 101"/>
                <p:cNvSpPr/>
                <p:nvPr/>
              </p:nvSpPr>
              <p:spPr bwMode="auto">
                <a:xfrm>
                  <a:off x="1982788" y="3132832"/>
                  <a:ext cx="52387" cy="242887"/>
                </a:xfrm>
                <a:custGeom>
                  <a:avLst/>
                  <a:gdLst>
                    <a:gd name="T0" fmla="*/ 64 w 66"/>
                    <a:gd name="T1" fmla="*/ 306 h 306"/>
                    <a:gd name="T2" fmla="*/ 64 w 66"/>
                    <a:gd name="T3" fmla="*/ 306 h 306"/>
                    <a:gd name="T4" fmla="*/ 64 w 66"/>
                    <a:gd name="T5" fmla="*/ 278 h 306"/>
                    <a:gd name="T6" fmla="*/ 64 w 66"/>
                    <a:gd name="T7" fmla="*/ 278 h 306"/>
                    <a:gd name="T8" fmla="*/ 64 w 66"/>
                    <a:gd name="T9" fmla="*/ 213 h 306"/>
                    <a:gd name="T10" fmla="*/ 65 w 66"/>
                    <a:gd name="T11" fmla="*/ 143 h 306"/>
                    <a:gd name="T12" fmla="*/ 66 w 66"/>
                    <a:gd name="T13" fmla="*/ 71 h 306"/>
                    <a:gd name="T14" fmla="*/ 66 w 66"/>
                    <a:gd name="T15" fmla="*/ 0 h 306"/>
                    <a:gd name="T16" fmla="*/ 0 w 66"/>
                    <a:gd name="T17" fmla="*/ 0 h 306"/>
                    <a:gd name="T18" fmla="*/ 0 w 66"/>
                    <a:gd name="T19" fmla="*/ 0 h 306"/>
                    <a:gd name="T20" fmla="*/ 0 w 66"/>
                    <a:gd name="T21" fmla="*/ 156 h 306"/>
                    <a:gd name="T22" fmla="*/ 0 w 66"/>
                    <a:gd name="T23" fmla="*/ 156 h 306"/>
                    <a:gd name="T24" fmla="*/ 0 w 66"/>
                    <a:gd name="T25" fmla="*/ 278 h 306"/>
                    <a:gd name="T26" fmla="*/ 0 w 66"/>
                    <a:gd name="T27" fmla="*/ 278 h 306"/>
                    <a:gd name="T28" fmla="*/ 0 w 66"/>
                    <a:gd name="T29" fmla="*/ 306 h 306"/>
                    <a:gd name="T30" fmla="*/ 64 w 6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78"/>
                      </a:lnTo>
                      <a:lnTo>
                        <a:pt x="64" y="278"/>
                      </a:lnTo>
                      <a:lnTo>
                        <a:pt x="64" y="213"/>
                      </a:lnTo>
                      <a:lnTo>
                        <a:pt x="65" y="143"/>
                      </a:lnTo>
                      <a:lnTo>
                        <a:pt x="66" y="71"/>
                      </a:lnTo>
                      <a:lnTo>
                        <a:pt x="6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56"/>
                      </a:lnTo>
                      <a:lnTo>
                        <a:pt x="0" y="156"/>
                      </a:lnTo>
                      <a:lnTo>
                        <a:pt x="0" y="278"/>
                      </a:lnTo>
                      <a:lnTo>
                        <a:pt x="0" y="278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7" name="Freeform 102"/>
                <p:cNvSpPr/>
                <p:nvPr/>
              </p:nvSpPr>
              <p:spPr bwMode="auto">
                <a:xfrm>
                  <a:off x="2066925" y="3132832"/>
                  <a:ext cx="53975" cy="242887"/>
                </a:xfrm>
                <a:custGeom>
                  <a:avLst/>
                  <a:gdLst>
                    <a:gd name="T0" fmla="*/ 64 w 67"/>
                    <a:gd name="T1" fmla="*/ 306 h 306"/>
                    <a:gd name="T2" fmla="*/ 64 w 67"/>
                    <a:gd name="T3" fmla="*/ 306 h 306"/>
                    <a:gd name="T4" fmla="*/ 64 w 67"/>
                    <a:gd name="T5" fmla="*/ 274 h 306"/>
                    <a:gd name="T6" fmla="*/ 64 w 67"/>
                    <a:gd name="T7" fmla="*/ 274 h 306"/>
                    <a:gd name="T8" fmla="*/ 64 w 67"/>
                    <a:gd name="T9" fmla="*/ 210 h 306"/>
                    <a:gd name="T10" fmla="*/ 65 w 67"/>
                    <a:gd name="T11" fmla="*/ 141 h 306"/>
                    <a:gd name="T12" fmla="*/ 66 w 67"/>
                    <a:gd name="T13" fmla="*/ 69 h 306"/>
                    <a:gd name="T14" fmla="*/ 67 w 67"/>
                    <a:gd name="T15" fmla="*/ 0 h 306"/>
                    <a:gd name="T16" fmla="*/ 0 w 67"/>
                    <a:gd name="T17" fmla="*/ 0 h 306"/>
                    <a:gd name="T18" fmla="*/ 0 w 67"/>
                    <a:gd name="T19" fmla="*/ 0 h 306"/>
                    <a:gd name="T20" fmla="*/ 0 w 67"/>
                    <a:gd name="T21" fmla="*/ 152 h 306"/>
                    <a:gd name="T22" fmla="*/ 0 w 67"/>
                    <a:gd name="T23" fmla="*/ 152 h 306"/>
                    <a:gd name="T24" fmla="*/ 0 w 67"/>
                    <a:gd name="T25" fmla="*/ 274 h 306"/>
                    <a:gd name="T26" fmla="*/ 0 w 67"/>
                    <a:gd name="T27" fmla="*/ 274 h 306"/>
                    <a:gd name="T28" fmla="*/ 0 w 67"/>
                    <a:gd name="T29" fmla="*/ 306 h 306"/>
                    <a:gd name="T30" fmla="*/ 64 w 67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7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4" y="274"/>
                      </a:lnTo>
                      <a:lnTo>
                        <a:pt x="64" y="274"/>
                      </a:lnTo>
                      <a:lnTo>
                        <a:pt x="64" y="210"/>
                      </a:lnTo>
                      <a:lnTo>
                        <a:pt x="65" y="141"/>
                      </a:lnTo>
                      <a:lnTo>
                        <a:pt x="66" y="69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52"/>
                      </a:lnTo>
                      <a:lnTo>
                        <a:pt x="0" y="15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8" name="Freeform 103"/>
                <p:cNvSpPr/>
                <p:nvPr/>
              </p:nvSpPr>
              <p:spPr bwMode="auto">
                <a:xfrm>
                  <a:off x="2157413" y="3132832"/>
                  <a:ext cx="42862" cy="242887"/>
                </a:xfrm>
                <a:custGeom>
                  <a:avLst/>
                  <a:gdLst>
                    <a:gd name="T0" fmla="*/ 54 w 54"/>
                    <a:gd name="T1" fmla="*/ 306 h 306"/>
                    <a:gd name="T2" fmla="*/ 54 w 54"/>
                    <a:gd name="T3" fmla="*/ 0 h 306"/>
                    <a:gd name="T4" fmla="*/ 3 w 54"/>
                    <a:gd name="T5" fmla="*/ 0 h 306"/>
                    <a:gd name="T6" fmla="*/ 3 w 54"/>
                    <a:gd name="T7" fmla="*/ 0 h 306"/>
                    <a:gd name="T8" fmla="*/ 3 w 54"/>
                    <a:gd name="T9" fmla="*/ 38 h 306"/>
                    <a:gd name="T10" fmla="*/ 2 w 54"/>
                    <a:gd name="T11" fmla="*/ 76 h 306"/>
                    <a:gd name="T12" fmla="*/ 1 w 54"/>
                    <a:gd name="T13" fmla="*/ 113 h 306"/>
                    <a:gd name="T14" fmla="*/ 0 w 54"/>
                    <a:gd name="T15" fmla="*/ 151 h 306"/>
                    <a:gd name="T16" fmla="*/ 0 w 54"/>
                    <a:gd name="T17" fmla="*/ 151 h 306"/>
                    <a:gd name="T18" fmla="*/ 1 w 54"/>
                    <a:gd name="T19" fmla="*/ 181 h 306"/>
                    <a:gd name="T20" fmla="*/ 2 w 54"/>
                    <a:gd name="T21" fmla="*/ 213 h 306"/>
                    <a:gd name="T22" fmla="*/ 3 w 54"/>
                    <a:gd name="T23" fmla="*/ 243 h 306"/>
                    <a:gd name="T24" fmla="*/ 3 w 54"/>
                    <a:gd name="T25" fmla="*/ 274 h 306"/>
                    <a:gd name="T26" fmla="*/ 3 w 54"/>
                    <a:gd name="T27" fmla="*/ 274 h 306"/>
                    <a:gd name="T28" fmla="*/ 3 w 54"/>
                    <a:gd name="T29" fmla="*/ 306 h 306"/>
                    <a:gd name="T30" fmla="*/ 54 w 54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4" h="306">
                      <a:moveTo>
                        <a:pt x="54" y="306"/>
                      </a:move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38"/>
                      </a:lnTo>
                      <a:lnTo>
                        <a:pt x="2" y="76"/>
                      </a:lnTo>
                      <a:lnTo>
                        <a:pt x="1" y="113"/>
                      </a:lnTo>
                      <a:lnTo>
                        <a:pt x="0" y="151"/>
                      </a:lnTo>
                      <a:lnTo>
                        <a:pt x="0" y="151"/>
                      </a:lnTo>
                      <a:lnTo>
                        <a:pt x="1" y="181"/>
                      </a:lnTo>
                      <a:lnTo>
                        <a:pt x="2" y="213"/>
                      </a:lnTo>
                      <a:lnTo>
                        <a:pt x="3" y="243"/>
                      </a:lnTo>
                      <a:lnTo>
                        <a:pt x="3" y="274"/>
                      </a:lnTo>
                      <a:lnTo>
                        <a:pt x="3" y="274"/>
                      </a:lnTo>
                      <a:lnTo>
                        <a:pt x="3" y="306"/>
                      </a:lnTo>
                      <a:lnTo>
                        <a:pt x="54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49" name="Freeform 104"/>
                <p:cNvSpPr/>
                <p:nvPr/>
              </p:nvSpPr>
              <p:spPr bwMode="auto">
                <a:xfrm>
                  <a:off x="1939925" y="3132832"/>
                  <a:ext cx="50800" cy="242887"/>
                </a:xfrm>
                <a:custGeom>
                  <a:avLst/>
                  <a:gdLst>
                    <a:gd name="T0" fmla="*/ 63 w 65"/>
                    <a:gd name="T1" fmla="*/ 306 h 306"/>
                    <a:gd name="T2" fmla="*/ 63 w 65"/>
                    <a:gd name="T3" fmla="*/ 306 h 306"/>
                    <a:gd name="T4" fmla="*/ 65 w 65"/>
                    <a:gd name="T5" fmla="*/ 237 h 306"/>
                    <a:gd name="T6" fmla="*/ 64 w 65"/>
                    <a:gd name="T7" fmla="*/ 156 h 306"/>
                    <a:gd name="T8" fmla="*/ 63 w 65"/>
                    <a:gd name="T9" fmla="*/ 74 h 306"/>
                    <a:gd name="T10" fmla="*/ 60 w 65"/>
                    <a:gd name="T11" fmla="*/ 0 h 306"/>
                    <a:gd name="T12" fmla="*/ 3 w 65"/>
                    <a:gd name="T13" fmla="*/ 0 h 306"/>
                    <a:gd name="T14" fmla="*/ 3 w 65"/>
                    <a:gd name="T15" fmla="*/ 0 h 306"/>
                    <a:gd name="T16" fmla="*/ 2 w 65"/>
                    <a:gd name="T17" fmla="*/ 192 h 306"/>
                    <a:gd name="T18" fmla="*/ 1 w 65"/>
                    <a:gd name="T19" fmla="*/ 257 h 306"/>
                    <a:gd name="T20" fmla="*/ 0 w 65"/>
                    <a:gd name="T21" fmla="*/ 306 h 306"/>
                    <a:gd name="T22" fmla="*/ 63 w 65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5" h="306">
                      <a:moveTo>
                        <a:pt x="63" y="306"/>
                      </a:moveTo>
                      <a:lnTo>
                        <a:pt x="63" y="306"/>
                      </a:lnTo>
                      <a:lnTo>
                        <a:pt x="65" y="237"/>
                      </a:lnTo>
                      <a:lnTo>
                        <a:pt x="64" y="156"/>
                      </a:lnTo>
                      <a:lnTo>
                        <a:pt x="63" y="74"/>
                      </a:lnTo>
                      <a:lnTo>
                        <a:pt x="60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192"/>
                      </a:lnTo>
                      <a:lnTo>
                        <a:pt x="1" y="257"/>
                      </a:lnTo>
                      <a:lnTo>
                        <a:pt x="0" y="306"/>
                      </a:lnTo>
                      <a:lnTo>
                        <a:pt x="63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0" name="Freeform 105"/>
                <p:cNvSpPr/>
                <p:nvPr/>
              </p:nvSpPr>
              <p:spPr bwMode="auto">
                <a:xfrm>
                  <a:off x="2028825" y="3132832"/>
                  <a:ext cx="50800" cy="242887"/>
                </a:xfrm>
                <a:custGeom>
                  <a:avLst/>
                  <a:gdLst>
                    <a:gd name="T0" fmla="*/ 64 w 64"/>
                    <a:gd name="T1" fmla="*/ 306 h 306"/>
                    <a:gd name="T2" fmla="*/ 64 w 64"/>
                    <a:gd name="T3" fmla="*/ 306 h 306"/>
                    <a:gd name="T4" fmla="*/ 62 w 64"/>
                    <a:gd name="T5" fmla="*/ 157 h 306"/>
                    <a:gd name="T6" fmla="*/ 61 w 64"/>
                    <a:gd name="T7" fmla="*/ 0 h 306"/>
                    <a:gd name="T8" fmla="*/ 0 w 64"/>
                    <a:gd name="T9" fmla="*/ 0 h 306"/>
                    <a:gd name="T10" fmla="*/ 0 w 64"/>
                    <a:gd name="T11" fmla="*/ 0 h 306"/>
                    <a:gd name="T12" fmla="*/ 1 w 64"/>
                    <a:gd name="T13" fmla="*/ 107 h 306"/>
                    <a:gd name="T14" fmla="*/ 1 w 64"/>
                    <a:gd name="T15" fmla="*/ 192 h 306"/>
                    <a:gd name="T16" fmla="*/ 0 w 64"/>
                    <a:gd name="T17" fmla="*/ 306 h 306"/>
                    <a:gd name="T18" fmla="*/ 64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64" y="306"/>
                      </a:moveTo>
                      <a:lnTo>
                        <a:pt x="64" y="306"/>
                      </a:lnTo>
                      <a:lnTo>
                        <a:pt x="62" y="157"/>
                      </a:lnTo>
                      <a:lnTo>
                        <a:pt x="6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107"/>
                      </a:lnTo>
                      <a:lnTo>
                        <a:pt x="1" y="192"/>
                      </a:lnTo>
                      <a:lnTo>
                        <a:pt x="0" y="306"/>
                      </a:lnTo>
                      <a:lnTo>
                        <a:pt x="64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1" name="Freeform 106"/>
                <p:cNvSpPr/>
                <p:nvPr/>
              </p:nvSpPr>
              <p:spPr bwMode="auto">
                <a:xfrm>
                  <a:off x="3516313" y="3132832"/>
                  <a:ext cx="55562" cy="242887"/>
                </a:xfrm>
                <a:custGeom>
                  <a:avLst/>
                  <a:gdLst>
                    <a:gd name="T0" fmla="*/ 3 w 70"/>
                    <a:gd name="T1" fmla="*/ 306 h 306"/>
                    <a:gd name="T2" fmla="*/ 3 w 70"/>
                    <a:gd name="T3" fmla="*/ 306 h 306"/>
                    <a:gd name="T4" fmla="*/ 3 w 70"/>
                    <a:gd name="T5" fmla="*/ 291 h 306"/>
                    <a:gd name="T6" fmla="*/ 3 w 70"/>
                    <a:gd name="T7" fmla="*/ 291 h 306"/>
                    <a:gd name="T8" fmla="*/ 3 w 70"/>
                    <a:gd name="T9" fmla="*/ 223 h 306"/>
                    <a:gd name="T10" fmla="*/ 2 w 70"/>
                    <a:gd name="T11" fmla="*/ 150 h 306"/>
                    <a:gd name="T12" fmla="*/ 1 w 70"/>
                    <a:gd name="T13" fmla="*/ 75 h 306"/>
                    <a:gd name="T14" fmla="*/ 0 w 70"/>
                    <a:gd name="T15" fmla="*/ 0 h 306"/>
                    <a:gd name="T16" fmla="*/ 70 w 70"/>
                    <a:gd name="T17" fmla="*/ 0 h 306"/>
                    <a:gd name="T18" fmla="*/ 70 w 70"/>
                    <a:gd name="T19" fmla="*/ 306 h 306"/>
                    <a:gd name="T20" fmla="*/ 3 w 7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0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91"/>
                      </a:lnTo>
                      <a:lnTo>
                        <a:pt x="3" y="291"/>
                      </a:lnTo>
                      <a:lnTo>
                        <a:pt x="3" y="223"/>
                      </a:lnTo>
                      <a:lnTo>
                        <a:pt x="2" y="150"/>
                      </a:lnTo>
                      <a:lnTo>
                        <a:pt x="1" y="75"/>
                      </a:lnTo>
                      <a:lnTo>
                        <a:pt x="0" y="0"/>
                      </a:lnTo>
                      <a:lnTo>
                        <a:pt x="70" y="0"/>
                      </a:lnTo>
                      <a:lnTo>
                        <a:pt x="7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2" name="Freeform 107"/>
                <p:cNvSpPr/>
                <p:nvPr/>
              </p:nvSpPr>
              <p:spPr bwMode="auto">
                <a:xfrm>
                  <a:off x="3457575" y="3132832"/>
                  <a:ext cx="69850" cy="242887"/>
                </a:xfrm>
                <a:custGeom>
                  <a:avLst/>
                  <a:gdLst>
                    <a:gd name="T0" fmla="*/ 4 w 88"/>
                    <a:gd name="T1" fmla="*/ 306 h 306"/>
                    <a:gd name="T2" fmla="*/ 4 w 88"/>
                    <a:gd name="T3" fmla="*/ 306 h 306"/>
                    <a:gd name="T4" fmla="*/ 4 w 88"/>
                    <a:gd name="T5" fmla="*/ 284 h 306"/>
                    <a:gd name="T6" fmla="*/ 4 w 88"/>
                    <a:gd name="T7" fmla="*/ 284 h 306"/>
                    <a:gd name="T8" fmla="*/ 2 w 88"/>
                    <a:gd name="T9" fmla="*/ 218 h 306"/>
                    <a:gd name="T10" fmla="*/ 0 w 88"/>
                    <a:gd name="T11" fmla="*/ 146 h 306"/>
                    <a:gd name="T12" fmla="*/ 0 w 88"/>
                    <a:gd name="T13" fmla="*/ 73 h 306"/>
                    <a:gd name="T14" fmla="*/ 1 w 88"/>
                    <a:gd name="T15" fmla="*/ 0 h 306"/>
                    <a:gd name="T16" fmla="*/ 85 w 88"/>
                    <a:gd name="T17" fmla="*/ 0 h 306"/>
                    <a:gd name="T18" fmla="*/ 85 w 88"/>
                    <a:gd name="T19" fmla="*/ 0 h 306"/>
                    <a:gd name="T20" fmla="*/ 86 w 88"/>
                    <a:gd name="T21" fmla="*/ 39 h 306"/>
                    <a:gd name="T22" fmla="*/ 88 w 88"/>
                    <a:gd name="T23" fmla="*/ 78 h 306"/>
                    <a:gd name="T24" fmla="*/ 88 w 88"/>
                    <a:gd name="T25" fmla="*/ 155 h 306"/>
                    <a:gd name="T26" fmla="*/ 88 w 88"/>
                    <a:gd name="T27" fmla="*/ 155 h 306"/>
                    <a:gd name="T28" fmla="*/ 86 w 88"/>
                    <a:gd name="T29" fmla="*/ 221 h 306"/>
                    <a:gd name="T30" fmla="*/ 86 w 88"/>
                    <a:gd name="T31" fmla="*/ 253 h 306"/>
                    <a:gd name="T32" fmla="*/ 88 w 88"/>
                    <a:gd name="T33" fmla="*/ 284 h 306"/>
                    <a:gd name="T34" fmla="*/ 88 w 88"/>
                    <a:gd name="T35" fmla="*/ 284 h 306"/>
                    <a:gd name="T36" fmla="*/ 88 w 88"/>
                    <a:gd name="T37" fmla="*/ 306 h 306"/>
                    <a:gd name="T38" fmla="*/ 4 w 88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84"/>
                      </a:lnTo>
                      <a:lnTo>
                        <a:pt x="4" y="284"/>
                      </a:lnTo>
                      <a:lnTo>
                        <a:pt x="2" y="218"/>
                      </a:lnTo>
                      <a:lnTo>
                        <a:pt x="0" y="146"/>
                      </a:lnTo>
                      <a:lnTo>
                        <a:pt x="0" y="73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6" y="39"/>
                      </a:lnTo>
                      <a:lnTo>
                        <a:pt x="88" y="78"/>
                      </a:lnTo>
                      <a:lnTo>
                        <a:pt x="88" y="155"/>
                      </a:lnTo>
                      <a:lnTo>
                        <a:pt x="88" y="155"/>
                      </a:lnTo>
                      <a:lnTo>
                        <a:pt x="86" y="221"/>
                      </a:lnTo>
                      <a:lnTo>
                        <a:pt x="86" y="253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88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3" name="Freeform 108"/>
                <p:cNvSpPr/>
                <p:nvPr/>
              </p:nvSpPr>
              <p:spPr bwMode="auto">
                <a:xfrm>
                  <a:off x="3340100" y="3132832"/>
                  <a:ext cx="69850" cy="242887"/>
                </a:xfrm>
                <a:custGeom>
                  <a:avLst/>
                  <a:gdLst>
                    <a:gd name="T0" fmla="*/ 1 w 87"/>
                    <a:gd name="T1" fmla="*/ 306 h 306"/>
                    <a:gd name="T2" fmla="*/ 1 w 87"/>
                    <a:gd name="T3" fmla="*/ 296 h 306"/>
                    <a:gd name="T4" fmla="*/ 1 w 87"/>
                    <a:gd name="T5" fmla="*/ 296 h 306"/>
                    <a:gd name="T6" fmla="*/ 0 w 87"/>
                    <a:gd name="T7" fmla="*/ 152 h 306"/>
                    <a:gd name="T8" fmla="*/ 0 w 87"/>
                    <a:gd name="T9" fmla="*/ 76 h 306"/>
                    <a:gd name="T10" fmla="*/ 1 w 87"/>
                    <a:gd name="T11" fmla="*/ 0 h 306"/>
                    <a:gd name="T12" fmla="*/ 84 w 87"/>
                    <a:gd name="T13" fmla="*/ 0 h 306"/>
                    <a:gd name="T14" fmla="*/ 84 w 87"/>
                    <a:gd name="T15" fmla="*/ 0 h 306"/>
                    <a:gd name="T16" fmla="*/ 86 w 87"/>
                    <a:gd name="T17" fmla="*/ 42 h 306"/>
                    <a:gd name="T18" fmla="*/ 87 w 87"/>
                    <a:gd name="T19" fmla="*/ 84 h 306"/>
                    <a:gd name="T20" fmla="*/ 87 w 87"/>
                    <a:gd name="T21" fmla="*/ 166 h 306"/>
                    <a:gd name="T22" fmla="*/ 87 w 87"/>
                    <a:gd name="T23" fmla="*/ 166 h 306"/>
                    <a:gd name="T24" fmla="*/ 86 w 87"/>
                    <a:gd name="T25" fmla="*/ 232 h 306"/>
                    <a:gd name="T26" fmla="*/ 86 w 87"/>
                    <a:gd name="T27" fmla="*/ 264 h 306"/>
                    <a:gd name="T28" fmla="*/ 87 w 87"/>
                    <a:gd name="T29" fmla="*/ 296 h 306"/>
                    <a:gd name="T30" fmla="*/ 87 w 87"/>
                    <a:gd name="T31" fmla="*/ 296 h 306"/>
                    <a:gd name="T32" fmla="*/ 87 w 87"/>
                    <a:gd name="T33" fmla="*/ 306 h 306"/>
                    <a:gd name="T34" fmla="*/ 1 w 87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306">
                      <a:moveTo>
                        <a:pt x="1" y="306"/>
                      </a:moveTo>
                      <a:lnTo>
                        <a:pt x="1" y="296"/>
                      </a:lnTo>
                      <a:lnTo>
                        <a:pt x="1" y="296"/>
                      </a:lnTo>
                      <a:lnTo>
                        <a:pt x="0" y="152"/>
                      </a:lnTo>
                      <a:lnTo>
                        <a:pt x="0" y="76"/>
                      </a:lnTo>
                      <a:lnTo>
                        <a:pt x="1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6" y="42"/>
                      </a:lnTo>
                      <a:lnTo>
                        <a:pt x="87" y="84"/>
                      </a:lnTo>
                      <a:lnTo>
                        <a:pt x="87" y="166"/>
                      </a:lnTo>
                      <a:lnTo>
                        <a:pt x="87" y="166"/>
                      </a:lnTo>
                      <a:lnTo>
                        <a:pt x="86" y="232"/>
                      </a:lnTo>
                      <a:lnTo>
                        <a:pt x="86" y="264"/>
                      </a:lnTo>
                      <a:lnTo>
                        <a:pt x="87" y="296"/>
                      </a:lnTo>
                      <a:lnTo>
                        <a:pt x="87" y="296"/>
                      </a:lnTo>
                      <a:lnTo>
                        <a:pt x="87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4" name="Freeform 109"/>
                <p:cNvSpPr/>
                <p:nvPr/>
              </p:nvSpPr>
              <p:spPr bwMode="auto">
                <a:xfrm>
                  <a:off x="3219450" y="3132832"/>
                  <a:ext cx="69850" cy="242887"/>
                </a:xfrm>
                <a:custGeom>
                  <a:avLst/>
                  <a:gdLst>
                    <a:gd name="T0" fmla="*/ 3 w 86"/>
                    <a:gd name="T1" fmla="*/ 306 h 306"/>
                    <a:gd name="T2" fmla="*/ 3 w 86"/>
                    <a:gd name="T3" fmla="*/ 295 h 306"/>
                    <a:gd name="T4" fmla="*/ 3 w 86"/>
                    <a:gd name="T5" fmla="*/ 295 h 306"/>
                    <a:gd name="T6" fmla="*/ 2 w 86"/>
                    <a:gd name="T7" fmla="*/ 226 h 306"/>
                    <a:gd name="T8" fmla="*/ 1 w 86"/>
                    <a:gd name="T9" fmla="*/ 151 h 306"/>
                    <a:gd name="T10" fmla="*/ 0 w 86"/>
                    <a:gd name="T11" fmla="*/ 75 h 306"/>
                    <a:gd name="T12" fmla="*/ 0 w 86"/>
                    <a:gd name="T13" fmla="*/ 0 h 306"/>
                    <a:gd name="T14" fmla="*/ 86 w 86"/>
                    <a:gd name="T15" fmla="*/ 0 h 306"/>
                    <a:gd name="T16" fmla="*/ 86 w 86"/>
                    <a:gd name="T17" fmla="*/ 0 h 306"/>
                    <a:gd name="T18" fmla="*/ 86 w 86"/>
                    <a:gd name="T19" fmla="*/ 165 h 306"/>
                    <a:gd name="T20" fmla="*/ 86 w 86"/>
                    <a:gd name="T21" fmla="*/ 165 h 306"/>
                    <a:gd name="T22" fmla="*/ 86 w 86"/>
                    <a:gd name="T23" fmla="*/ 296 h 306"/>
                    <a:gd name="T24" fmla="*/ 86 w 86"/>
                    <a:gd name="T25" fmla="*/ 296 h 306"/>
                    <a:gd name="T26" fmla="*/ 86 w 86"/>
                    <a:gd name="T27" fmla="*/ 306 h 306"/>
                    <a:gd name="T28" fmla="*/ 3 w 86"/>
                    <a:gd name="T2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6" h="306">
                      <a:moveTo>
                        <a:pt x="3" y="306"/>
                      </a:moveTo>
                      <a:lnTo>
                        <a:pt x="3" y="295"/>
                      </a:lnTo>
                      <a:lnTo>
                        <a:pt x="3" y="295"/>
                      </a:lnTo>
                      <a:lnTo>
                        <a:pt x="2" y="226"/>
                      </a:lnTo>
                      <a:lnTo>
                        <a:pt x="1" y="151"/>
                      </a:lnTo>
                      <a:lnTo>
                        <a:pt x="0" y="75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165"/>
                      </a:lnTo>
                      <a:lnTo>
                        <a:pt x="86" y="165"/>
                      </a:lnTo>
                      <a:lnTo>
                        <a:pt x="86" y="296"/>
                      </a:lnTo>
                      <a:lnTo>
                        <a:pt x="86" y="296"/>
                      </a:lnTo>
                      <a:lnTo>
                        <a:pt x="86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5" name="Freeform 110"/>
                <p:cNvSpPr/>
                <p:nvPr/>
              </p:nvSpPr>
              <p:spPr bwMode="auto">
                <a:xfrm>
                  <a:off x="3402013" y="3132832"/>
                  <a:ext cx="65087" cy="242887"/>
                </a:xfrm>
                <a:custGeom>
                  <a:avLst/>
                  <a:gdLst>
                    <a:gd name="T0" fmla="*/ 0 w 83"/>
                    <a:gd name="T1" fmla="*/ 306 h 306"/>
                    <a:gd name="T2" fmla="*/ 0 w 83"/>
                    <a:gd name="T3" fmla="*/ 306 h 306"/>
                    <a:gd name="T4" fmla="*/ 0 w 83"/>
                    <a:gd name="T5" fmla="*/ 234 h 306"/>
                    <a:gd name="T6" fmla="*/ 1 w 83"/>
                    <a:gd name="T7" fmla="*/ 153 h 306"/>
                    <a:gd name="T8" fmla="*/ 3 w 83"/>
                    <a:gd name="T9" fmla="*/ 0 h 306"/>
                    <a:gd name="T10" fmla="*/ 81 w 83"/>
                    <a:gd name="T11" fmla="*/ 0 h 306"/>
                    <a:gd name="T12" fmla="*/ 81 w 83"/>
                    <a:gd name="T13" fmla="*/ 0 h 306"/>
                    <a:gd name="T14" fmla="*/ 81 w 83"/>
                    <a:gd name="T15" fmla="*/ 187 h 306"/>
                    <a:gd name="T16" fmla="*/ 82 w 83"/>
                    <a:gd name="T17" fmla="*/ 254 h 306"/>
                    <a:gd name="T18" fmla="*/ 83 w 83"/>
                    <a:gd name="T19" fmla="*/ 306 h 306"/>
                    <a:gd name="T20" fmla="*/ 0 w 8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4"/>
                      </a:lnTo>
                      <a:lnTo>
                        <a:pt x="1" y="153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1" y="187"/>
                      </a:lnTo>
                      <a:lnTo>
                        <a:pt x="82" y="254"/>
                      </a:lnTo>
                      <a:lnTo>
                        <a:pt x="8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6" name="Freeform 111"/>
                <p:cNvSpPr/>
                <p:nvPr/>
              </p:nvSpPr>
              <p:spPr bwMode="auto">
                <a:xfrm>
                  <a:off x="3279775" y="3132832"/>
                  <a:ext cx="66675" cy="242887"/>
                </a:xfrm>
                <a:custGeom>
                  <a:avLst/>
                  <a:gdLst>
                    <a:gd name="T0" fmla="*/ 0 w 83"/>
                    <a:gd name="T1" fmla="*/ 306 h 306"/>
                    <a:gd name="T2" fmla="*/ 0 w 83"/>
                    <a:gd name="T3" fmla="*/ 306 h 306"/>
                    <a:gd name="T4" fmla="*/ 0 w 83"/>
                    <a:gd name="T5" fmla="*/ 233 h 306"/>
                    <a:gd name="T6" fmla="*/ 2 w 83"/>
                    <a:gd name="T7" fmla="*/ 151 h 306"/>
                    <a:gd name="T8" fmla="*/ 6 w 83"/>
                    <a:gd name="T9" fmla="*/ 0 h 306"/>
                    <a:gd name="T10" fmla="*/ 83 w 83"/>
                    <a:gd name="T11" fmla="*/ 0 h 306"/>
                    <a:gd name="T12" fmla="*/ 83 w 83"/>
                    <a:gd name="T13" fmla="*/ 0 h 306"/>
                    <a:gd name="T14" fmla="*/ 82 w 83"/>
                    <a:gd name="T15" fmla="*/ 103 h 306"/>
                    <a:gd name="T16" fmla="*/ 82 w 83"/>
                    <a:gd name="T17" fmla="*/ 186 h 306"/>
                    <a:gd name="T18" fmla="*/ 83 w 83"/>
                    <a:gd name="T19" fmla="*/ 306 h 306"/>
                    <a:gd name="T20" fmla="*/ 0 w 83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3"/>
                      </a:lnTo>
                      <a:lnTo>
                        <a:pt x="2" y="151"/>
                      </a:lnTo>
                      <a:lnTo>
                        <a:pt x="6" y="0"/>
                      </a:lnTo>
                      <a:lnTo>
                        <a:pt x="83" y="0"/>
                      </a:lnTo>
                      <a:lnTo>
                        <a:pt x="83" y="0"/>
                      </a:lnTo>
                      <a:lnTo>
                        <a:pt x="82" y="103"/>
                      </a:lnTo>
                      <a:lnTo>
                        <a:pt x="82" y="186"/>
                      </a:lnTo>
                      <a:lnTo>
                        <a:pt x="8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7" name="Freeform 112"/>
                <p:cNvSpPr/>
                <p:nvPr/>
              </p:nvSpPr>
              <p:spPr bwMode="auto">
                <a:xfrm>
                  <a:off x="3201988" y="3132832"/>
                  <a:ext cx="26987" cy="242887"/>
                </a:xfrm>
                <a:custGeom>
                  <a:avLst/>
                  <a:gdLst>
                    <a:gd name="T0" fmla="*/ 32 w 35"/>
                    <a:gd name="T1" fmla="*/ 0 h 306"/>
                    <a:gd name="T2" fmla="*/ 32 w 35"/>
                    <a:gd name="T3" fmla="*/ 0 h 306"/>
                    <a:gd name="T4" fmla="*/ 33 w 35"/>
                    <a:gd name="T5" fmla="*/ 189 h 306"/>
                    <a:gd name="T6" fmla="*/ 34 w 35"/>
                    <a:gd name="T7" fmla="*/ 255 h 306"/>
                    <a:gd name="T8" fmla="*/ 35 w 35"/>
                    <a:gd name="T9" fmla="*/ 306 h 306"/>
                    <a:gd name="T10" fmla="*/ 0 w 35"/>
                    <a:gd name="T11" fmla="*/ 306 h 306"/>
                    <a:gd name="T12" fmla="*/ 0 w 35"/>
                    <a:gd name="T13" fmla="*/ 0 h 306"/>
                    <a:gd name="T14" fmla="*/ 32 w 35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06">
                      <a:moveTo>
                        <a:pt x="32" y="0"/>
                      </a:moveTo>
                      <a:lnTo>
                        <a:pt x="32" y="0"/>
                      </a:lnTo>
                      <a:lnTo>
                        <a:pt x="33" y="189"/>
                      </a:lnTo>
                      <a:lnTo>
                        <a:pt x="34" y="255"/>
                      </a:lnTo>
                      <a:lnTo>
                        <a:pt x="35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8" name="Freeform 113"/>
                <p:cNvSpPr/>
                <p:nvPr/>
              </p:nvSpPr>
              <p:spPr bwMode="auto">
                <a:xfrm>
                  <a:off x="3614738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1 w 80"/>
                    <a:gd name="T5" fmla="*/ 161 h 306"/>
                    <a:gd name="T6" fmla="*/ 2 w 80"/>
                    <a:gd name="T7" fmla="*/ 78 h 306"/>
                    <a:gd name="T8" fmla="*/ 3 w 80"/>
                    <a:gd name="T9" fmla="*/ 0 h 306"/>
                    <a:gd name="T10" fmla="*/ 80 w 80"/>
                    <a:gd name="T11" fmla="*/ 0 h 306"/>
                    <a:gd name="T12" fmla="*/ 80 w 80"/>
                    <a:gd name="T13" fmla="*/ 0 h 306"/>
                    <a:gd name="T14" fmla="*/ 79 w 80"/>
                    <a:gd name="T15" fmla="*/ 110 h 306"/>
                    <a:gd name="T16" fmla="*/ 79 w 80"/>
                    <a:gd name="T17" fmla="*/ 195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1"/>
                      </a:lnTo>
                      <a:lnTo>
                        <a:pt x="2" y="78"/>
                      </a:lnTo>
                      <a:lnTo>
                        <a:pt x="3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79" y="110"/>
                      </a:lnTo>
                      <a:lnTo>
                        <a:pt x="79" y="195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59" name="Freeform 114"/>
                <p:cNvSpPr/>
                <p:nvPr/>
              </p:nvSpPr>
              <p:spPr bwMode="auto">
                <a:xfrm>
                  <a:off x="3898900" y="3132832"/>
                  <a:ext cx="25400" cy="242887"/>
                </a:xfrm>
                <a:custGeom>
                  <a:avLst/>
                  <a:gdLst>
                    <a:gd name="T0" fmla="*/ 4 w 32"/>
                    <a:gd name="T1" fmla="*/ 306 h 306"/>
                    <a:gd name="T2" fmla="*/ 4 w 32"/>
                    <a:gd name="T3" fmla="*/ 306 h 306"/>
                    <a:gd name="T4" fmla="*/ 4 w 32"/>
                    <a:gd name="T5" fmla="*/ 276 h 306"/>
                    <a:gd name="T6" fmla="*/ 4 w 32"/>
                    <a:gd name="T7" fmla="*/ 276 h 306"/>
                    <a:gd name="T8" fmla="*/ 2 w 32"/>
                    <a:gd name="T9" fmla="*/ 211 h 306"/>
                    <a:gd name="T10" fmla="*/ 0 w 32"/>
                    <a:gd name="T11" fmla="*/ 142 h 306"/>
                    <a:gd name="T12" fmla="*/ 0 w 32"/>
                    <a:gd name="T13" fmla="*/ 71 h 306"/>
                    <a:gd name="T14" fmla="*/ 1 w 32"/>
                    <a:gd name="T15" fmla="*/ 0 h 306"/>
                    <a:gd name="T16" fmla="*/ 32 w 32"/>
                    <a:gd name="T17" fmla="*/ 0 h 306"/>
                    <a:gd name="T18" fmla="*/ 32 w 32"/>
                    <a:gd name="T19" fmla="*/ 306 h 306"/>
                    <a:gd name="T20" fmla="*/ 4 w 32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76"/>
                      </a:lnTo>
                      <a:lnTo>
                        <a:pt x="4" y="276"/>
                      </a:lnTo>
                      <a:lnTo>
                        <a:pt x="2" y="211"/>
                      </a:lnTo>
                      <a:lnTo>
                        <a:pt x="0" y="142"/>
                      </a:lnTo>
                      <a:lnTo>
                        <a:pt x="0" y="71"/>
                      </a:lnTo>
                      <a:lnTo>
                        <a:pt x="1" y="0"/>
                      </a:lnTo>
                      <a:lnTo>
                        <a:pt x="32" y="0"/>
                      </a:lnTo>
                      <a:lnTo>
                        <a:pt x="32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0" name="Freeform 115"/>
                <p:cNvSpPr/>
                <p:nvPr/>
              </p:nvSpPr>
              <p:spPr bwMode="auto">
                <a:xfrm>
                  <a:off x="3783013" y="3132832"/>
                  <a:ext cx="69850" cy="242887"/>
                </a:xfrm>
                <a:custGeom>
                  <a:avLst/>
                  <a:gdLst>
                    <a:gd name="T0" fmla="*/ 4 w 89"/>
                    <a:gd name="T1" fmla="*/ 306 h 306"/>
                    <a:gd name="T2" fmla="*/ 4 w 89"/>
                    <a:gd name="T3" fmla="*/ 306 h 306"/>
                    <a:gd name="T4" fmla="*/ 4 w 89"/>
                    <a:gd name="T5" fmla="*/ 262 h 306"/>
                    <a:gd name="T6" fmla="*/ 4 w 89"/>
                    <a:gd name="T7" fmla="*/ 262 h 306"/>
                    <a:gd name="T8" fmla="*/ 2 w 89"/>
                    <a:gd name="T9" fmla="*/ 201 h 306"/>
                    <a:gd name="T10" fmla="*/ 1 w 89"/>
                    <a:gd name="T11" fmla="*/ 135 h 306"/>
                    <a:gd name="T12" fmla="*/ 0 w 89"/>
                    <a:gd name="T13" fmla="*/ 67 h 306"/>
                    <a:gd name="T14" fmla="*/ 1 w 89"/>
                    <a:gd name="T15" fmla="*/ 0 h 306"/>
                    <a:gd name="T16" fmla="*/ 86 w 89"/>
                    <a:gd name="T17" fmla="*/ 0 h 306"/>
                    <a:gd name="T18" fmla="*/ 86 w 89"/>
                    <a:gd name="T19" fmla="*/ 0 h 306"/>
                    <a:gd name="T20" fmla="*/ 86 w 89"/>
                    <a:gd name="T21" fmla="*/ 36 h 306"/>
                    <a:gd name="T22" fmla="*/ 87 w 89"/>
                    <a:gd name="T23" fmla="*/ 71 h 306"/>
                    <a:gd name="T24" fmla="*/ 88 w 89"/>
                    <a:gd name="T25" fmla="*/ 105 h 306"/>
                    <a:gd name="T26" fmla="*/ 89 w 89"/>
                    <a:gd name="T27" fmla="*/ 140 h 306"/>
                    <a:gd name="T28" fmla="*/ 89 w 89"/>
                    <a:gd name="T29" fmla="*/ 140 h 306"/>
                    <a:gd name="T30" fmla="*/ 88 w 89"/>
                    <a:gd name="T31" fmla="*/ 171 h 306"/>
                    <a:gd name="T32" fmla="*/ 87 w 89"/>
                    <a:gd name="T33" fmla="*/ 202 h 306"/>
                    <a:gd name="T34" fmla="*/ 86 w 89"/>
                    <a:gd name="T35" fmla="*/ 233 h 306"/>
                    <a:gd name="T36" fmla="*/ 86 w 89"/>
                    <a:gd name="T37" fmla="*/ 262 h 306"/>
                    <a:gd name="T38" fmla="*/ 86 w 89"/>
                    <a:gd name="T39" fmla="*/ 262 h 306"/>
                    <a:gd name="T40" fmla="*/ 86 w 89"/>
                    <a:gd name="T41" fmla="*/ 306 h 306"/>
                    <a:gd name="T42" fmla="*/ 4 w 89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9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62"/>
                      </a:lnTo>
                      <a:lnTo>
                        <a:pt x="4" y="262"/>
                      </a:lnTo>
                      <a:lnTo>
                        <a:pt x="2" y="201"/>
                      </a:lnTo>
                      <a:lnTo>
                        <a:pt x="1" y="135"/>
                      </a:lnTo>
                      <a:lnTo>
                        <a:pt x="0" y="67"/>
                      </a:lnTo>
                      <a:lnTo>
                        <a:pt x="1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36"/>
                      </a:lnTo>
                      <a:lnTo>
                        <a:pt x="87" y="71"/>
                      </a:lnTo>
                      <a:lnTo>
                        <a:pt x="88" y="105"/>
                      </a:lnTo>
                      <a:lnTo>
                        <a:pt x="89" y="140"/>
                      </a:lnTo>
                      <a:lnTo>
                        <a:pt x="89" y="140"/>
                      </a:lnTo>
                      <a:lnTo>
                        <a:pt x="88" y="171"/>
                      </a:lnTo>
                      <a:lnTo>
                        <a:pt x="87" y="202"/>
                      </a:lnTo>
                      <a:lnTo>
                        <a:pt x="86" y="233"/>
                      </a:lnTo>
                      <a:lnTo>
                        <a:pt x="86" y="262"/>
                      </a:lnTo>
                      <a:lnTo>
                        <a:pt x="86" y="262"/>
                      </a:lnTo>
                      <a:lnTo>
                        <a:pt x="86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1" name="Freeform 116"/>
                <p:cNvSpPr/>
                <p:nvPr/>
              </p:nvSpPr>
              <p:spPr bwMode="auto">
                <a:xfrm>
                  <a:off x="3673475" y="3132832"/>
                  <a:ext cx="69850" cy="242887"/>
                </a:xfrm>
                <a:custGeom>
                  <a:avLst/>
                  <a:gdLst>
                    <a:gd name="T0" fmla="*/ 4 w 88"/>
                    <a:gd name="T1" fmla="*/ 306 h 306"/>
                    <a:gd name="T2" fmla="*/ 4 w 88"/>
                    <a:gd name="T3" fmla="*/ 306 h 306"/>
                    <a:gd name="T4" fmla="*/ 4 w 88"/>
                    <a:gd name="T5" fmla="*/ 258 h 306"/>
                    <a:gd name="T6" fmla="*/ 4 w 88"/>
                    <a:gd name="T7" fmla="*/ 258 h 306"/>
                    <a:gd name="T8" fmla="*/ 2 w 88"/>
                    <a:gd name="T9" fmla="*/ 198 h 306"/>
                    <a:gd name="T10" fmla="*/ 0 w 88"/>
                    <a:gd name="T11" fmla="*/ 133 h 306"/>
                    <a:gd name="T12" fmla="*/ 0 w 88"/>
                    <a:gd name="T13" fmla="*/ 66 h 306"/>
                    <a:gd name="T14" fmla="*/ 1 w 88"/>
                    <a:gd name="T15" fmla="*/ 0 h 306"/>
                    <a:gd name="T16" fmla="*/ 85 w 88"/>
                    <a:gd name="T17" fmla="*/ 0 h 306"/>
                    <a:gd name="T18" fmla="*/ 85 w 88"/>
                    <a:gd name="T19" fmla="*/ 0 h 306"/>
                    <a:gd name="T20" fmla="*/ 86 w 88"/>
                    <a:gd name="T21" fmla="*/ 34 h 306"/>
                    <a:gd name="T22" fmla="*/ 87 w 88"/>
                    <a:gd name="T23" fmla="*/ 68 h 306"/>
                    <a:gd name="T24" fmla="*/ 88 w 88"/>
                    <a:gd name="T25" fmla="*/ 102 h 306"/>
                    <a:gd name="T26" fmla="*/ 88 w 88"/>
                    <a:gd name="T27" fmla="*/ 135 h 306"/>
                    <a:gd name="T28" fmla="*/ 88 w 88"/>
                    <a:gd name="T29" fmla="*/ 135 h 306"/>
                    <a:gd name="T30" fmla="*/ 88 w 88"/>
                    <a:gd name="T31" fmla="*/ 167 h 306"/>
                    <a:gd name="T32" fmla="*/ 87 w 88"/>
                    <a:gd name="T33" fmla="*/ 197 h 306"/>
                    <a:gd name="T34" fmla="*/ 86 w 88"/>
                    <a:gd name="T35" fmla="*/ 229 h 306"/>
                    <a:gd name="T36" fmla="*/ 85 w 88"/>
                    <a:gd name="T37" fmla="*/ 258 h 306"/>
                    <a:gd name="T38" fmla="*/ 85 w 88"/>
                    <a:gd name="T39" fmla="*/ 258 h 306"/>
                    <a:gd name="T40" fmla="*/ 87 w 88"/>
                    <a:gd name="T41" fmla="*/ 271 h 306"/>
                    <a:gd name="T42" fmla="*/ 86 w 88"/>
                    <a:gd name="T43" fmla="*/ 283 h 306"/>
                    <a:gd name="T44" fmla="*/ 85 w 88"/>
                    <a:gd name="T45" fmla="*/ 306 h 306"/>
                    <a:gd name="T46" fmla="*/ 4 w 88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58"/>
                      </a:lnTo>
                      <a:lnTo>
                        <a:pt x="4" y="258"/>
                      </a:lnTo>
                      <a:lnTo>
                        <a:pt x="2" y="198"/>
                      </a:lnTo>
                      <a:lnTo>
                        <a:pt x="0" y="133"/>
                      </a:lnTo>
                      <a:lnTo>
                        <a:pt x="0" y="66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6" y="34"/>
                      </a:lnTo>
                      <a:lnTo>
                        <a:pt x="87" y="68"/>
                      </a:lnTo>
                      <a:lnTo>
                        <a:pt x="88" y="102"/>
                      </a:lnTo>
                      <a:lnTo>
                        <a:pt x="88" y="135"/>
                      </a:lnTo>
                      <a:lnTo>
                        <a:pt x="88" y="135"/>
                      </a:lnTo>
                      <a:lnTo>
                        <a:pt x="88" y="167"/>
                      </a:lnTo>
                      <a:lnTo>
                        <a:pt x="87" y="197"/>
                      </a:lnTo>
                      <a:lnTo>
                        <a:pt x="86" y="229"/>
                      </a:lnTo>
                      <a:lnTo>
                        <a:pt x="85" y="258"/>
                      </a:lnTo>
                      <a:lnTo>
                        <a:pt x="85" y="258"/>
                      </a:lnTo>
                      <a:lnTo>
                        <a:pt x="87" y="271"/>
                      </a:lnTo>
                      <a:lnTo>
                        <a:pt x="86" y="283"/>
                      </a:lnTo>
                      <a:lnTo>
                        <a:pt x="85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2" name="Freeform 117"/>
                <p:cNvSpPr/>
                <p:nvPr/>
              </p:nvSpPr>
              <p:spPr bwMode="auto">
                <a:xfrm>
                  <a:off x="3568700" y="3132832"/>
                  <a:ext cx="55562" cy="242887"/>
                </a:xfrm>
                <a:custGeom>
                  <a:avLst/>
                  <a:gdLst>
                    <a:gd name="T0" fmla="*/ 0 w 69"/>
                    <a:gd name="T1" fmla="*/ 306 h 306"/>
                    <a:gd name="T2" fmla="*/ 0 w 69"/>
                    <a:gd name="T3" fmla="*/ 0 h 306"/>
                    <a:gd name="T4" fmla="*/ 69 w 69"/>
                    <a:gd name="T5" fmla="*/ 0 h 306"/>
                    <a:gd name="T6" fmla="*/ 69 w 69"/>
                    <a:gd name="T7" fmla="*/ 0 h 306"/>
                    <a:gd name="T8" fmla="*/ 69 w 69"/>
                    <a:gd name="T9" fmla="*/ 134 h 306"/>
                    <a:gd name="T10" fmla="*/ 69 w 69"/>
                    <a:gd name="T11" fmla="*/ 134 h 306"/>
                    <a:gd name="T12" fmla="*/ 69 w 69"/>
                    <a:gd name="T13" fmla="*/ 257 h 306"/>
                    <a:gd name="T14" fmla="*/ 69 w 69"/>
                    <a:gd name="T15" fmla="*/ 257 h 306"/>
                    <a:gd name="T16" fmla="*/ 69 w 69"/>
                    <a:gd name="T17" fmla="*/ 283 h 306"/>
                    <a:gd name="T18" fmla="*/ 68 w 69"/>
                    <a:gd name="T19" fmla="*/ 294 h 306"/>
                    <a:gd name="T20" fmla="*/ 66 w 69"/>
                    <a:gd name="T21" fmla="*/ 306 h 306"/>
                    <a:gd name="T22" fmla="*/ 0 w 69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69" y="134"/>
                      </a:lnTo>
                      <a:lnTo>
                        <a:pt x="69" y="134"/>
                      </a:lnTo>
                      <a:lnTo>
                        <a:pt x="69" y="257"/>
                      </a:lnTo>
                      <a:lnTo>
                        <a:pt x="69" y="257"/>
                      </a:lnTo>
                      <a:lnTo>
                        <a:pt x="69" y="283"/>
                      </a:lnTo>
                      <a:lnTo>
                        <a:pt x="68" y="294"/>
                      </a:lnTo>
                      <a:lnTo>
                        <a:pt x="66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3" name="Freeform 118"/>
                <p:cNvSpPr/>
                <p:nvPr/>
              </p:nvSpPr>
              <p:spPr bwMode="auto">
                <a:xfrm>
                  <a:off x="384175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1 w 81"/>
                    <a:gd name="T5" fmla="*/ 162 h 306"/>
                    <a:gd name="T6" fmla="*/ 2 w 81"/>
                    <a:gd name="T7" fmla="*/ 78 h 306"/>
                    <a:gd name="T8" fmla="*/ 2 w 81"/>
                    <a:gd name="T9" fmla="*/ 0 h 306"/>
                    <a:gd name="T10" fmla="*/ 81 w 81"/>
                    <a:gd name="T11" fmla="*/ 0 h 306"/>
                    <a:gd name="T12" fmla="*/ 81 w 81"/>
                    <a:gd name="T13" fmla="*/ 0 h 306"/>
                    <a:gd name="T14" fmla="*/ 80 w 81"/>
                    <a:gd name="T15" fmla="*/ 111 h 306"/>
                    <a:gd name="T16" fmla="*/ 80 w 81"/>
                    <a:gd name="T17" fmla="*/ 196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2"/>
                      </a:lnTo>
                      <a:lnTo>
                        <a:pt x="2" y="78"/>
                      </a:lnTo>
                      <a:lnTo>
                        <a:pt x="2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111"/>
                      </a:lnTo>
                      <a:lnTo>
                        <a:pt x="80" y="196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4" name="Freeform 119"/>
                <p:cNvSpPr/>
                <p:nvPr/>
              </p:nvSpPr>
              <p:spPr bwMode="auto">
                <a:xfrm>
                  <a:off x="3727450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2 w 85"/>
                    <a:gd name="T5" fmla="*/ 162 h 306"/>
                    <a:gd name="T6" fmla="*/ 3 w 85"/>
                    <a:gd name="T7" fmla="*/ 78 h 306"/>
                    <a:gd name="T8" fmla="*/ 3 w 85"/>
                    <a:gd name="T9" fmla="*/ 0 h 306"/>
                    <a:gd name="T10" fmla="*/ 81 w 85"/>
                    <a:gd name="T11" fmla="*/ 0 h 306"/>
                    <a:gd name="T12" fmla="*/ 81 w 85"/>
                    <a:gd name="T13" fmla="*/ 0 h 306"/>
                    <a:gd name="T14" fmla="*/ 80 w 85"/>
                    <a:gd name="T15" fmla="*/ 59 h 306"/>
                    <a:gd name="T16" fmla="*/ 80 w 85"/>
                    <a:gd name="T17" fmla="*/ 111 h 306"/>
                    <a:gd name="T18" fmla="*/ 81 w 85"/>
                    <a:gd name="T19" fmla="*/ 196 h 306"/>
                    <a:gd name="T20" fmla="*/ 84 w 85"/>
                    <a:gd name="T21" fmla="*/ 260 h 306"/>
                    <a:gd name="T22" fmla="*/ 85 w 85"/>
                    <a:gd name="T23" fmla="*/ 306 h 306"/>
                    <a:gd name="T24" fmla="*/ 0 w 85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162"/>
                      </a:lnTo>
                      <a:lnTo>
                        <a:pt x="3" y="78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59"/>
                      </a:lnTo>
                      <a:lnTo>
                        <a:pt x="80" y="111"/>
                      </a:lnTo>
                      <a:lnTo>
                        <a:pt x="81" y="196"/>
                      </a:lnTo>
                      <a:lnTo>
                        <a:pt x="84" y="260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5" name="Freeform 120"/>
                <p:cNvSpPr/>
                <p:nvPr/>
              </p:nvSpPr>
              <p:spPr bwMode="auto">
                <a:xfrm>
                  <a:off x="2787650" y="3132832"/>
                  <a:ext cx="55562" cy="242887"/>
                </a:xfrm>
                <a:custGeom>
                  <a:avLst/>
                  <a:gdLst>
                    <a:gd name="T0" fmla="*/ 3 w 70"/>
                    <a:gd name="T1" fmla="*/ 306 h 306"/>
                    <a:gd name="T2" fmla="*/ 3 w 70"/>
                    <a:gd name="T3" fmla="*/ 306 h 306"/>
                    <a:gd name="T4" fmla="*/ 2 w 70"/>
                    <a:gd name="T5" fmla="*/ 234 h 306"/>
                    <a:gd name="T6" fmla="*/ 1 w 70"/>
                    <a:gd name="T7" fmla="*/ 157 h 306"/>
                    <a:gd name="T8" fmla="*/ 0 w 70"/>
                    <a:gd name="T9" fmla="*/ 78 h 306"/>
                    <a:gd name="T10" fmla="*/ 0 w 70"/>
                    <a:gd name="T11" fmla="*/ 38 h 306"/>
                    <a:gd name="T12" fmla="*/ 0 w 70"/>
                    <a:gd name="T13" fmla="*/ 0 h 306"/>
                    <a:gd name="T14" fmla="*/ 70 w 70"/>
                    <a:gd name="T15" fmla="*/ 0 h 306"/>
                    <a:gd name="T16" fmla="*/ 70 w 70"/>
                    <a:gd name="T17" fmla="*/ 306 h 306"/>
                    <a:gd name="T18" fmla="*/ 3 w 70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0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2" y="234"/>
                      </a:lnTo>
                      <a:lnTo>
                        <a:pt x="1" y="157"/>
                      </a:lnTo>
                      <a:lnTo>
                        <a:pt x="0" y="78"/>
                      </a:lnTo>
                      <a:lnTo>
                        <a:pt x="0" y="38"/>
                      </a:lnTo>
                      <a:lnTo>
                        <a:pt x="0" y="0"/>
                      </a:lnTo>
                      <a:lnTo>
                        <a:pt x="70" y="0"/>
                      </a:lnTo>
                      <a:lnTo>
                        <a:pt x="7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6" name="Freeform 121"/>
                <p:cNvSpPr/>
                <p:nvPr/>
              </p:nvSpPr>
              <p:spPr bwMode="auto">
                <a:xfrm>
                  <a:off x="2730500" y="3132832"/>
                  <a:ext cx="69850" cy="242887"/>
                </a:xfrm>
                <a:custGeom>
                  <a:avLst/>
                  <a:gdLst>
                    <a:gd name="T0" fmla="*/ 1 w 89"/>
                    <a:gd name="T1" fmla="*/ 306 h 306"/>
                    <a:gd name="T2" fmla="*/ 1 w 89"/>
                    <a:gd name="T3" fmla="*/ 300 h 306"/>
                    <a:gd name="T4" fmla="*/ 1 w 89"/>
                    <a:gd name="T5" fmla="*/ 300 h 306"/>
                    <a:gd name="T6" fmla="*/ 0 w 89"/>
                    <a:gd name="T7" fmla="*/ 154 h 306"/>
                    <a:gd name="T8" fmla="*/ 0 w 89"/>
                    <a:gd name="T9" fmla="*/ 76 h 306"/>
                    <a:gd name="T10" fmla="*/ 1 w 89"/>
                    <a:gd name="T11" fmla="*/ 0 h 306"/>
                    <a:gd name="T12" fmla="*/ 86 w 89"/>
                    <a:gd name="T13" fmla="*/ 0 h 306"/>
                    <a:gd name="T14" fmla="*/ 86 w 89"/>
                    <a:gd name="T15" fmla="*/ 0 h 306"/>
                    <a:gd name="T16" fmla="*/ 88 w 89"/>
                    <a:gd name="T17" fmla="*/ 43 h 306"/>
                    <a:gd name="T18" fmla="*/ 88 w 89"/>
                    <a:gd name="T19" fmla="*/ 86 h 306"/>
                    <a:gd name="T20" fmla="*/ 89 w 89"/>
                    <a:gd name="T21" fmla="*/ 170 h 306"/>
                    <a:gd name="T22" fmla="*/ 89 w 89"/>
                    <a:gd name="T23" fmla="*/ 170 h 306"/>
                    <a:gd name="T24" fmla="*/ 88 w 89"/>
                    <a:gd name="T25" fmla="*/ 236 h 306"/>
                    <a:gd name="T26" fmla="*/ 88 w 89"/>
                    <a:gd name="T27" fmla="*/ 268 h 306"/>
                    <a:gd name="T28" fmla="*/ 89 w 89"/>
                    <a:gd name="T29" fmla="*/ 300 h 306"/>
                    <a:gd name="T30" fmla="*/ 89 w 89"/>
                    <a:gd name="T31" fmla="*/ 300 h 306"/>
                    <a:gd name="T32" fmla="*/ 89 w 89"/>
                    <a:gd name="T33" fmla="*/ 306 h 306"/>
                    <a:gd name="T34" fmla="*/ 1 w 89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9" h="306">
                      <a:moveTo>
                        <a:pt x="1" y="306"/>
                      </a:moveTo>
                      <a:lnTo>
                        <a:pt x="1" y="300"/>
                      </a:lnTo>
                      <a:lnTo>
                        <a:pt x="1" y="300"/>
                      </a:lnTo>
                      <a:lnTo>
                        <a:pt x="0" y="154"/>
                      </a:lnTo>
                      <a:lnTo>
                        <a:pt x="0" y="76"/>
                      </a:lnTo>
                      <a:lnTo>
                        <a:pt x="1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8" y="43"/>
                      </a:lnTo>
                      <a:lnTo>
                        <a:pt x="88" y="86"/>
                      </a:lnTo>
                      <a:lnTo>
                        <a:pt x="89" y="170"/>
                      </a:lnTo>
                      <a:lnTo>
                        <a:pt x="89" y="170"/>
                      </a:lnTo>
                      <a:lnTo>
                        <a:pt x="88" y="236"/>
                      </a:lnTo>
                      <a:lnTo>
                        <a:pt x="88" y="268"/>
                      </a:lnTo>
                      <a:lnTo>
                        <a:pt x="89" y="300"/>
                      </a:lnTo>
                      <a:lnTo>
                        <a:pt x="89" y="300"/>
                      </a:lnTo>
                      <a:lnTo>
                        <a:pt x="89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7" name="Freeform 122"/>
                <p:cNvSpPr/>
                <p:nvPr/>
              </p:nvSpPr>
              <p:spPr bwMode="auto">
                <a:xfrm>
                  <a:off x="2611438" y="3132832"/>
                  <a:ext cx="69850" cy="242887"/>
                </a:xfrm>
                <a:custGeom>
                  <a:avLst/>
                  <a:gdLst>
                    <a:gd name="T0" fmla="*/ 4 w 89"/>
                    <a:gd name="T1" fmla="*/ 306 h 306"/>
                    <a:gd name="T2" fmla="*/ 4 w 89"/>
                    <a:gd name="T3" fmla="*/ 306 h 306"/>
                    <a:gd name="T4" fmla="*/ 2 w 89"/>
                    <a:gd name="T5" fmla="*/ 234 h 306"/>
                    <a:gd name="T6" fmla="*/ 1 w 89"/>
                    <a:gd name="T7" fmla="*/ 156 h 306"/>
                    <a:gd name="T8" fmla="*/ 0 w 89"/>
                    <a:gd name="T9" fmla="*/ 77 h 306"/>
                    <a:gd name="T10" fmla="*/ 1 w 89"/>
                    <a:gd name="T11" fmla="*/ 0 h 306"/>
                    <a:gd name="T12" fmla="*/ 85 w 89"/>
                    <a:gd name="T13" fmla="*/ 0 h 306"/>
                    <a:gd name="T14" fmla="*/ 85 w 89"/>
                    <a:gd name="T15" fmla="*/ 0 h 306"/>
                    <a:gd name="T16" fmla="*/ 87 w 89"/>
                    <a:gd name="T17" fmla="*/ 45 h 306"/>
                    <a:gd name="T18" fmla="*/ 88 w 89"/>
                    <a:gd name="T19" fmla="*/ 91 h 306"/>
                    <a:gd name="T20" fmla="*/ 89 w 89"/>
                    <a:gd name="T21" fmla="*/ 182 h 306"/>
                    <a:gd name="T22" fmla="*/ 89 w 89"/>
                    <a:gd name="T23" fmla="*/ 182 h 306"/>
                    <a:gd name="T24" fmla="*/ 89 w 89"/>
                    <a:gd name="T25" fmla="*/ 306 h 306"/>
                    <a:gd name="T26" fmla="*/ 4 w 89"/>
                    <a:gd name="T2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9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2" y="234"/>
                      </a:lnTo>
                      <a:lnTo>
                        <a:pt x="1" y="156"/>
                      </a:lnTo>
                      <a:lnTo>
                        <a:pt x="0" y="77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7" y="45"/>
                      </a:lnTo>
                      <a:lnTo>
                        <a:pt x="88" y="91"/>
                      </a:lnTo>
                      <a:lnTo>
                        <a:pt x="89" y="182"/>
                      </a:lnTo>
                      <a:lnTo>
                        <a:pt x="89" y="182"/>
                      </a:lnTo>
                      <a:lnTo>
                        <a:pt x="89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8" name="Freeform 123"/>
                <p:cNvSpPr/>
                <p:nvPr/>
              </p:nvSpPr>
              <p:spPr bwMode="auto">
                <a:xfrm>
                  <a:off x="2489200" y="3132832"/>
                  <a:ext cx="69850" cy="242887"/>
                </a:xfrm>
                <a:custGeom>
                  <a:avLst/>
                  <a:gdLst>
                    <a:gd name="T0" fmla="*/ 1 w 88"/>
                    <a:gd name="T1" fmla="*/ 306 h 306"/>
                    <a:gd name="T2" fmla="*/ 1 w 88"/>
                    <a:gd name="T3" fmla="*/ 306 h 306"/>
                    <a:gd name="T4" fmla="*/ 0 w 88"/>
                    <a:gd name="T5" fmla="*/ 156 h 306"/>
                    <a:gd name="T6" fmla="*/ 0 w 88"/>
                    <a:gd name="T7" fmla="*/ 77 h 306"/>
                    <a:gd name="T8" fmla="*/ 1 w 88"/>
                    <a:gd name="T9" fmla="*/ 0 h 306"/>
                    <a:gd name="T10" fmla="*/ 85 w 88"/>
                    <a:gd name="T11" fmla="*/ 0 h 306"/>
                    <a:gd name="T12" fmla="*/ 85 w 88"/>
                    <a:gd name="T13" fmla="*/ 0 h 306"/>
                    <a:gd name="T14" fmla="*/ 87 w 88"/>
                    <a:gd name="T15" fmla="*/ 45 h 306"/>
                    <a:gd name="T16" fmla="*/ 87 w 88"/>
                    <a:gd name="T17" fmla="*/ 91 h 306"/>
                    <a:gd name="T18" fmla="*/ 88 w 88"/>
                    <a:gd name="T19" fmla="*/ 181 h 306"/>
                    <a:gd name="T20" fmla="*/ 88 w 88"/>
                    <a:gd name="T21" fmla="*/ 181 h 306"/>
                    <a:gd name="T22" fmla="*/ 88 w 88"/>
                    <a:gd name="T23" fmla="*/ 306 h 306"/>
                    <a:gd name="T24" fmla="*/ 1 w 88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156"/>
                      </a:lnTo>
                      <a:lnTo>
                        <a:pt x="0" y="77"/>
                      </a:lnTo>
                      <a:lnTo>
                        <a:pt x="1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7" y="45"/>
                      </a:lnTo>
                      <a:lnTo>
                        <a:pt x="87" y="91"/>
                      </a:lnTo>
                      <a:lnTo>
                        <a:pt x="88" y="181"/>
                      </a:lnTo>
                      <a:lnTo>
                        <a:pt x="88" y="181"/>
                      </a:lnTo>
                      <a:lnTo>
                        <a:pt x="88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69" name="Freeform 124"/>
                <p:cNvSpPr/>
                <p:nvPr/>
              </p:nvSpPr>
              <p:spPr bwMode="auto">
                <a:xfrm>
                  <a:off x="2671763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1 w 85"/>
                    <a:gd name="T5" fmla="*/ 231 h 306"/>
                    <a:gd name="T6" fmla="*/ 2 w 85"/>
                    <a:gd name="T7" fmla="*/ 149 h 306"/>
                    <a:gd name="T8" fmla="*/ 6 w 85"/>
                    <a:gd name="T9" fmla="*/ 0 h 306"/>
                    <a:gd name="T10" fmla="*/ 85 w 85"/>
                    <a:gd name="T11" fmla="*/ 0 h 306"/>
                    <a:gd name="T12" fmla="*/ 85 w 85"/>
                    <a:gd name="T13" fmla="*/ 0 h 306"/>
                    <a:gd name="T14" fmla="*/ 84 w 85"/>
                    <a:gd name="T15" fmla="*/ 101 h 306"/>
                    <a:gd name="T16" fmla="*/ 84 w 85"/>
                    <a:gd name="T17" fmla="*/ 185 h 306"/>
                    <a:gd name="T18" fmla="*/ 85 w 85"/>
                    <a:gd name="T19" fmla="*/ 306 h 306"/>
                    <a:gd name="T20" fmla="*/ 0 w 85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1"/>
                      </a:lnTo>
                      <a:lnTo>
                        <a:pt x="2" y="149"/>
                      </a:lnTo>
                      <a:lnTo>
                        <a:pt x="6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4" y="101"/>
                      </a:lnTo>
                      <a:lnTo>
                        <a:pt x="84" y="185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0" name="Freeform 125"/>
                <p:cNvSpPr/>
                <p:nvPr/>
              </p:nvSpPr>
              <p:spPr bwMode="auto">
                <a:xfrm>
                  <a:off x="2549525" y="3132832"/>
                  <a:ext cx="66675" cy="242887"/>
                </a:xfrm>
                <a:custGeom>
                  <a:avLst/>
                  <a:gdLst>
                    <a:gd name="T0" fmla="*/ 0 w 84"/>
                    <a:gd name="T1" fmla="*/ 306 h 306"/>
                    <a:gd name="T2" fmla="*/ 0 w 84"/>
                    <a:gd name="T3" fmla="*/ 306 h 306"/>
                    <a:gd name="T4" fmla="*/ 1 w 84"/>
                    <a:gd name="T5" fmla="*/ 230 h 306"/>
                    <a:gd name="T6" fmla="*/ 2 w 84"/>
                    <a:gd name="T7" fmla="*/ 147 h 306"/>
                    <a:gd name="T8" fmla="*/ 4 w 84"/>
                    <a:gd name="T9" fmla="*/ 67 h 306"/>
                    <a:gd name="T10" fmla="*/ 6 w 84"/>
                    <a:gd name="T11" fmla="*/ 0 h 306"/>
                    <a:gd name="T12" fmla="*/ 84 w 84"/>
                    <a:gd name="T13" fmla="*/ 0 h 306"/>
                    <a:gd name="T14" fmla="*/ 84 w 84"/>
                    <a:gd name="T15" fmla="*/ 0 h 306"/>
                    <a:gd name="T16" fmla="*/ 83 w 84"/>
                    <a:gd name="T17" fmla="*/ 101 h 306"/>
                    <a:gd name="T18" fmla="*/ 83 w 84"/>
                    <a:gd name="T19" fmla="*/ 184 h 306"/>
                    <a:gd name="T20" fmla="*/ 84 w 84"/>
                    <a:gd name="T21" fmla="*/ 306 h 306"/>
                    <a:gd name="T22" fmla="*/ 0 w 84"/>
                    <a:gd name="T2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4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0"/>
                      </a:lnTo>
                      <a:lnTo>
                        <a:pt x="2" y="147"/>
                      </a:lnTo>
                      <a:lnTo>
                        <a:pt x="4" y="67"/>
                      </a:lnTo>
                      <a:lnTo>
                        <a:pt x="6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3" y="101"/>
                      </a:lnTo>
                      <a:lnTo>
                        <a:pt x="83" y="184"/>
                      </a:lnTo>
                      <a:lnTo>
                        <a:pt x="8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1" name="Freeform 126"/>
                <p:cNvSpPr/>
                <p:nvPr/>
              </p:nvSpPr>
              <p:spPr bwMode="auto">
                <a:xfrm>
                  <a:off x="2470150" y="3132832"/>
                  <a:ext cx="26987" cy="242887"/>
                </a:xfrm>
                <a:custGeom>
                  <a:avLst/>
                  <a:gdLst>
                    <a:gd name="T0" fmla="*/ 34 w 34"/>
                    <a:gd name="T1" fmla="*/ 0 h 306"/>
                    <a:gd name="T2" fmla="*/ 34 w 34"/>
                    <a:gd name="T3" fmla="*/ 0 h 306"/>
                    <a:gd name="T4" fmla="*/ 33 w 34"/>
                    <a:gd name="T5" fmla="*/ 103 h 306"/>
                    <a:gd name="T6" fmla="*/ 33 w 34"/>
                    <a:gd name="T7" fmla="*/ 186 h 306"/>
                    <a:gd name="T8" fmla="*/ 34 w 34"/>
                    <a:gd name="T9" fmla="*/ 306 h 306"/>
                    <a:gd name="T10" fmla="*/ 0 w 34"/>
                    <a:gd name="T11" fmla="*/ 306 h 306"/>
                    <a:gd name="T12" fmla="*/ 0 w 34"/>
                    <a:gd name="T13" fmla="*/ 0 h 306"/>
                    <a:gd name="T14" fmla="*/ 34 w 34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0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33" y="103"/>
                      </a:lnTo>
                      <a:lnTo>
                        <a:pt x="33" y="186"/>
                      </a:lnTo>
                      <a:lnTo>
                        <a:pt x="34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2" name="Freeform 127"/>
                <p:cNvSpPr/>
                <p:nvPr/>
              </p:nvSpPr>
              <p:spPr bwMode="auto">
                <a:xfrm>
                  <a:off x="2887663" y="3132832"/>
                  <a:ext cx="66675" cy="242887"/>
                </a:xfrm>
                <a:custGeom>
                  <a:avLst/>
                  <a:gdLst>
                    <a:gd name="T0" fmla="*/ 0 w 85"/>
                    <a:gd name="T1" fmla="*/ 306 h 306"/>
                    <a:gd name="T2" fmla="*/ 0 w 85"/>
                    <a:gd name="T3" fmla="*/ 306 h 306"/>
                    <a:gd name="T4" fmla="*/ 0 w 85"/>
                    <a:gd name="T5" fmla="*/ 237 h 306"/>
                    <a:gd name="T6" fmla="*/ 2 w 85"/>
                    <a:gd name="T7" fmla="*/ 156 h 306"/>
                    <a:gd name="T8" fmla="*/ 7 w 85"/>
                    <a:gd name="T9" fmla="*/ 0 h 306"/>
                    <a:gd name="T10" fmla="*/ 85 w 85"/>
                    <a:gd name="T11" fmla="*/ 0 h 306"/>
                    <a:gd name="T12" fmla="*/ 85 w 85"/>
                    <a:gd name="T13" fmla="*/ 0 h 306"/>
                    <a:gd name="T14" fmla="*/ 83 w 85"/>
                    <a:gd name="T15" fmla="*/ 107 h 306"/>
                    <a:gd name="T16" fmla="*/ 83 w 85"/>
                    <a:gd name="T17" fmla="*/ 191 h 306"/>
                    <a:gd name="T18" fmla="*/ 85 w 85"/>
                    <a:gd name="T19" fmla="*/ 306 h 306"/>
                    <a:gd name="T20" fmla="*/ 0 w 85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5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2" y="156"/>
                      </a:lnTo>
                      <a:lnTo>
                        <a:pt x="7" y="0"/>
                      </a:lnTo>
                      <a:lnTo>
                        <a:pt x="85" y="0"/>
                      </a:lnTo>
                      <a:lnTo>
                        <a:pt x="85" y="0"/>
                      </a:lnTo>
                      <a:lnTo>
                        <a:pt x="83" y="107"/>
                      </a:lnTo>
                      <a:lnTo>
                        <a:pt x="83" y="191"/>
                      </a:lnTo>
                      <a:lnTo>
                        <a:pt x="85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3" name="Freeform 128"/>
                <p:cNvSpPr/>
                <p:nvPr/>
              </p:nvSpPr>
              <p:spPr bwMode="auto">
                <a:xfrm>
                  <a:off x="3175000" y="3132832"/>
                  <a:ext cx="31750" cy="242887"/>
                </a:xfrm>
                <a:custGeom>
                  <a:avLst/>
                  <a:gdLst>
                    <a:gd name="T0" fmla="*/ 4 w 38"/>
                    <a:gd name="T1" fmla="*/ 306 h 306"/>
                    <a:gd name="T2" fmla="*/ 4 w 38"/>
                    <a:gd name="T3" fmla="*/ 306 h 306"/>
                    <a:gd name="T4" fmla="*/ 4 w 38"/>
                    <a:gd name="T5" fmla="*/ 290 h 306"/>
                    <a:gd name="T6" fmla="*/ 4 w 38"/>
                    <a:gd name="T7" fmla="*/ 290 h 306"/>
                    <a:gd name="T8" fmla="*/ 2 w 38"/>
                    <a:gd name="T9" fmla="*/ 223 h 306"/>
                    <a:gd name="T10" fmla="*/ 0 w 38"/>
                    <a:gd name="T11" fmla="*/ 149 h 306"/>
                    <a:gd name="T12" fmla="*/ 0 w 38"/>
                    <a:gd name="T13" fmla="*/ 74 h 306"/>
                    <a:gd name="T14" fmla="*/ 1 w 38"/>
                    <a:gd name="T15" fmla="*/ 0 h 306"/>
                    <a:gd name="T16" fmla="*/ 38 w 38"/>
                    <a:gd name="T17" fmla="*/ 0 h 306"/>
                    <a:gd name="T18" fmla="*/ 38 w 38"/>
                    <a:gd name="T19" fmla="*/ 306 h 306"/>
                    <a:gd name="T20" fmla="*/ 4 w 3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8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90"/>
                      </a:lnTo>
                      <a:lnTo>
                        <a:pt x="4" y="290"/>
                      </a:lnTo>
                      <a:lnTo>
                        <a:pt x="2" y="223"/>
                      </a:lnTo>
                      <a:lnTo>
                        <a:pt x="0" y="149"/>
                      </a:lnTo>
                      <a:lnTo>
                        <a:pt x="0" y="74"/>
                      </a:lnTo>
                      <a:lnTo>
                        <a:pt x="1" y="0"/>
                      </a:lnTo>
                      <a:lnTo>
                        <a:pt x="38" y="0"/>
                      </a:lnTo>
                      <a:lnTo>
                        <a:pt x="38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4" name="Freeform 129"/>
                <p:cNvSpPr/>
                <p:nvPr/>
              </p:nvSpPr>
              <p:spPr bwMode="auto">
                <a:xfrm>
                  <a:off x="3059113" y="3132832"/>
                  <a:ext cx="68262" cy="242887"/>
                </a:xfrm>
                <a:custGeom>
                  <a:avLst/>
                  <a:gdLst>
                    <a:gd name="T0" fmla="*/ 2 w 86"/>
                    <a:gd name="T1" fmla="*/ 306 h 306"/>
                    <a:gd name="T2" fmla="*/ 2 w 86"/>
                    <a:gd name="T3" fmla="*/ 306 h 306"/>
                    <a:gd name="T4" fmla="*/ 2 w 86"/>
                    <a:gd name="T5" fmla="*/ 278 h 306"/>
                    <a:gd name="T6" fmla="*/ 2 w 86"/>
                    <a:gd name="T7" fmla="*/ 278 h 306"/>
                    <a:gd name="T8" fmla="*/ 2 w 86"/>
                    <a:gd name="T9" fmla="*/ 213 h 306"/>
                    <a:gd name="T10" fmla="*/ 1 w 86"/>
                    <a:gd name="T11" fmla="*/ 143 h 306"/>
                    <a:gd name="T12" fmla="*/ 0 w 86"/>
                    <a:gd name="T13" fmla="*/ 71 h 306"/>
                    <a:gd name="T14" fmla="*/ 0 w 86"/>
                    <a:gd name="T15" fmla="*/ 0 h 306"/>
                    <a:gd name="T16" fmla="*/ 86 w 86"/>
                    <a:gd name="T17" fmla="*/ 0 h 306"/>
                    <a:gd name="T18" fmla="*/ 86 w 86"/>
                    <a:gd name="T19" fmla="*/ 0 h 306"/>
                    <a:gd name="T20" fmla="*/ 86 w 86"/>
                    <a:gd name="T21" fmla="*/ 156 h 306"/>
                    <a:gd name="T22" fmla="*/ 86 w 86"/>
                    <a:gd name="T23" fmla="*/ 156 h 306"/>
                    <a:gd name="T24" fmla="*/ 86 w 86"/>
                    <a:gd name="T25" fmla="*/ 278 h 306"/>
                    <a:gd name="T26" fmla="*/ 86 w 86"/>
                    <a:gd name="T27" fmla="*/ 278 h 306"/>
                    <a:gd name="T28" fmla="*/ 86 w 86"/>
                    <a:gd name="T29" fmla="*/ 306 h 306"/>
                    <a:gd name="T30" fmla="*/ 2 w 8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6" h="306">
                      <a:moveTo>
                        <a:pt x="2" y="306"/>
                      </a:moveTo>
                      <a:lnTo>
                        <a:pt x="2" y="306"/>
                      </a:lnTo>
                      <a:lnTo>
                        <a:pt x="2" y="278"/>
                      </a:lnTo>
                      <a:lnTo>
                        <a:pt x="2" y="278"/>
                      </a:lnTo>
                      <a:lnTo>
                        <a:pt x="2" y="213"/>
                      </a:lnTo>
                      <a:lnTo>
                        <a:pt x="1" y="143"/>
                      </a:lnTo>
                      <a:lnTo>
                        <a:pt x="0" y="71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86" y="0"/>
                      </a:lnTo>
                      <a:lnTo>
                        <a:pt x="86" y="156"/>
                      </a:lnTo>
                      <a:lnTo>
                        <a:pt x="86" y="156"/>
                      </a:lnTo>
                      <a:lnTo>
                        <a:pt x="86" y="278"/>
                      </a:lnTo>
                      <a:lnTo>
                        <a:pt x="86" y="278"/>
                      </a:lnTo>
                      <a:lnTo>
                        <a:pt x="86" y="306"/>
                      </a:lnTo>
                      <a:lnTo>
                        <a:pt x="2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5" name="Freeform 130"/>
                <p:cNvSpPr/>
                <p:nvPr/>
              </p:nvSpPr>
              <p:spPr bwMode="auto">
                <a:xfrm>
                  <a:off x="2947988" y="3132832"/>
                  <a:ext cx="69850" cy="242887"/>
                </a:xfrm>
                <a:custGeom>
                  <a:avLst/>
                  <a:gdLst>
                    <a:gd name="T0" fmla="*/ 4 w 87"/>
                    <a:gd name="T1" fmla="*/ 306 h 306"/>
                    <a:gd name="T2" fmla="*/ 4 w 87"/>
                    <a:gd name="T3" fmla="*/ 306 h 306"/>
                    <a:gd name="T4" fmla="*/ 3 w 87"/>
                    <a:gd name="T5" fmla="*/ 298 h 306"/>
                    <a:gd name="T6" fmla="*/ 2 w 87"/>
                    <a:gd name="T7" fmla="*/ 290 h 306"/>
                    <a:gd name="T8" fmla="*/ 1 w 87"/>
                    <a:gd name="T9" fmla="*/ 282 h 306"/>
                    <a:gd name="T10" fmla="*/ 1 w 87"/>
                    <a:gd name="T11" fmla="*/ 274 h 306"/>
                    <a:gd name="T12" fmla="*/ 1 w 87"/>
                    <a:gd name="T13" fmla="*/ 274 h 306"/>
                    <a:gd name="T14" fmla="*/ 0 w 87"/>
                    <a:gd name="T15" fmla="*/ 141 h 306"/>
                    <a:gd name="T16" fmla="*/ 0 w 87"/>
                    <a:gd name="T17" fmla="*/ 69 h 306"/>
                    <a:gd name="T18" fmla="*/ 1 w 87"/>
                    <a:gd name="T19" fmla="*/ 0 h 306"/>
                    <a:gd name="T20" fmla="*/ 84 w 87"/>
                    <a:gd name="T21" fmla="*/ 0 h 306"/>
                    <a:gd name="T22" fmla="*/ 84 w 87"/>
                    <a:gd name="T23" fmla="*/ 0 h 306"/>
                    <a:gd name="T24" fmla="*/ 86 w 87"/>
                    <a:gd name="T25" fmla="*/ 38 h 306"/>
                    <a:gd name="T26" fmla="*/ 87 w 87"/>
                    <a:gd name="T27" fmla="*/ 76 h 306"/>
                    <a:gd name="T28" fmla="*/ 87 w 87"/>
                    <a:gd name="T29" fmla="*/ 152 h 306"/>
                    <a:gd name="T30" fmla="*/ 87 w 87"/>
                    <a:gd name="T31" fmla="*/ 152 h 306"/>
                    <a:gd name="T32" fmla="*/ 86 w 87"/>
                    <a:gd name="T33" fmla="*/ 214 h 306"/>
                    <a:gd name="T34" fmla="*/ 86 w 87"/>
                    <a:gd name="T35" fmla="*/ 244 h 306"/>
                    <a:gd name="T36" fmla="*/ 87 w 87"/>
                    <a:gd name="T37" fmla="*/ 274 h 306"/>
                    <a:gd name="T38" fmla="*/ 87 w 87"/>
                    <a:gd name="T39" fmla="*/ 274 h 306"/>
                    <a:gd name="T40" fmla="*/ 87 w 87"/>
                    <a:gd name="T41" fmla="*/ 290 h 306"/>
                    <a:gd name="T42" fmla="*/ 86 w 87"/>
                    <a:gd name="T43" fmla="*/ 298 h 306"/>
                    <a:gd name="T44" fmla="*/ 84 w 87"/>
                    <a:gd name="T45" fmla="*/ 306 h 306"/>
                    <a:gd name="T46" fmla="*/ 4 w 87"/>
                    <a:gd name="T4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7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3" y="298"/>
                      </a:lnTo>
                      <a:lnTo>
                        <a:pt x="2" y="290"/>
                      </a:lnTo>
                      <a:lnTo>
                        <a:pt x="1" y="282"/>
                      </a:lnTo>
                      <a:lnTo>
                        <a:pt x="1" y="274"/>
                      </a:lnTo>
                      <a:lnTo>
                        <a:pt x="1" y="274"/>
                      </a:lnTo>
                      <a:lnTo>
                        <a:pt x="0" y="141"/>
                      </a:lnTo>
                      <a:lnTo>
                        <a:pt x="0" y="69"/>
                      </a:lnTo>
                      <a:lnTo>
                        <a:pt x="1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6" y="38"/>
                      </a:lnTo>
                      <a:lnTo>
                        <a:pt x="87" y="76"/>
                      </a:lnTo>
                      <a:lnTo>
                        <a:pt x="87" y="152"/>
                      </a:lnTo>
                      <a:lnTo>
                        <a:pt x="87" y="152"/>
                      </a:lnTo>
                      <a:lnTo>
                        <a:pt x="86" y="214"/>
                      </a:lnTo>
                      <a:lnTo>
                        <a:pt x="86" y="244"/>
                      </a:lnTo>
                      <a:lnTo>
                        <a:pt x="87" y="274"/>
                      </a:lnTo>
                      <a:lnTo>
                        <a:pt x="87" y="274"/>
                      </a:lnTo>
                      <a:lnTo>
                        <a:pt x="87" y="290"/>
                      </a:lnTo>
                      <a:lnTo>
                        <a:pt x="86" y="298"/>
                      </a:lnTo>
                      <a:lnTo>
                        <a:pt x="84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6" name="Freeform 131"/>
                <p:cNvSpPr/>
                <p:nvPr/>
              </p:nvSpPr>
              <p:spPr bwMode="auto">
                <a:xfrm>
                  <a:off x="2843213" y="3132832"/>
                  <a:ext cx="55562" cy="242887"/>
                </a:xfrm>
                <a:custGeom>
                  <a:avLst/>
                  <a:gdLst>
                    <a:gd name="T0" fmla="*/ 0 w 69"/>
                    <a:gd name="T1" fmla="*/ 306 h 306"/>
                    <a:gd name="T2" fmla="*/ 0 w 69"/>
                    <a:gd name="T3" fmla="*/ 0 h 306"/>
                    <a:gd name="T4" fmla="*/ 66 w 69"/>
                    <a:gd name="T5" fmla="*/ 0 h 306"/>
                    <a:gd name="T6" fmla="*/ 66 w 69"/>
                    <a:gd name="T7" fmla="*/ 0 h 306"/>
                    <a:gd name="T8" fmla="*/ 68 w 69"/>
                    <a:gd name="T9" fmla="*/ 38 h 306"/>
                    <a:gd name="T10" fmla="*/ 69 w 69"/>
                    <a:gd name="T11" fmla="*/ 76 h 306"/>
                    <a:gd name="T12" fmla="*/ 69 w 69"/>
                    <a:gd name="T13" fmla="*/ 151 h 306"/>
                    <a:gd name="T14" fmla="*/ 69 w 69"/>
                    <a:gd name="T15" fmla="*/ 151 h 306"/>
                    <a:gd name="T16" fmla="*/ 68 w 69"/>
                    <a:gd name="T17" fmla="*/ 213 h 306"/>
                    <a:gd name="T18" fmla="*/ 68 w 69"/>
                    <a:gd name="T19" fmla="*/ 243 h 306"/>
                    <a:gd name="T20" fmla="*/ 69 w 69"/>
                    <a:gd name="T21" fmla="*/ 274 h 306"/>
                    <a:gd name="T22" fmla="*/ 69 w 69"/>
                    <a:gd name="T23" fmla="*/ 274 h 306"/>
                    <a:gd name="T24" fmla="*/ 69 w 69"/>
                    <a:gd name="T25" fmla="*/ 290 h 306"/>
                    <a:gd name="T26" fmla="*/ 68 w 69"/>
                    <a:gd name="T27" fmla="*/ 298 h 306"/>
                    <a:gd name="T28" fmla="*/ 66 w 69"/>
                    <a:gd name="T29" fmla="*/ 306 h 306"/>
                    <a:gd name="T30" fmla="*/ 0 w 69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9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8" y="38"/>
                      </a:lnTo>
                      <a:lnTo>
                        <a:pt x="69" y="76"/>
                      </a:lnTo>
                      <a:lnTo>
                        <a:pt x="69" y="151"/>
                      </a:lnTo>
                      <a:lnTo>
                        <a:pt x="69" y="151"/>
                      </a:lnTo>
                      <a:lnTo>
                        <a:pt x="68" y="213"/>
                      </a:lnTo>
                      <a:lnTo>
                        <a:pt x="68" y="243"/>
                      </a:lnTo>
                      <a:lnTo>
                        <a:pt x="69" y="274"/>
                      </a:lnTo>
                      <a:lnTo>
                        <a:pt x="69" y="274"/>
                      </a:lnTo>
                      <a:lnTo>
                        <a:pt x="69" y="290"/>
                      </a:lnTo>
                      <a:lnTo>
                        <a:pt x="68" y="298"/>
                      </a:lnTo>
                      <a:lnTo>
                        <a:pt x="66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7" name="Freeform 132"/>
                <p:cNvSpPr/>
                <p:nvPr/>
              </p:nvSpPr>
              <p:spPr bwMode="auto">
                <a:xfrm>
                  <a:off x="3117850" y="3132832"/>
                  <a:ext cx="68262" cy="242887"/>
                </a:xfrm>
                <a:custGeom>
                  <a:avLst/>
                  <a:gdLst>
                    <a:gd name="T0" fmla="*/ 1 w 84"/>
                    <a:gd name="T1" fmla="*/ 306 h 306"/>
                    <a:gd name="T2" fmla="*/ 1 w 84"/>
                    <a:gd name="T3" fmla="*/ 306 h 306"/>
                    <a:gd name="T4" fmla="*/ 0 w 84"/>
                    <a:gd name="T5" fmla="*/ 274 h 306"/>
                    <a:gd name="T6" fmla="*/ 0 w 84"/>
                    <a:gd name="T7" fmla="*/ 237 h 306"/>
                    <a:gd name="T8" fmla="*/ 1 w 84"/>
                    <a:gd name="T9" fmla="*/ 156 h 306"/>
                    <a:gd name="T10" fmla="*/ 3 w 84"/>
                    <a:gd name="T11" fmla="*/ 74 h 306"/>
                    <a:gd name="T12" fmla="*/ 3 w 84"/>
                    <a:gd name="T13" fmla="*/ 0 h 306"/>
                    <a:gd name="T14" fmla="*/ 81 w 84"/>
                    <a:gd name="T15" fmla="*/ 0 h 306"/>
                    <a:gd name="T16" fmla="*/ 81 w 84"/>
                    <a:gd name="T17" fmla="*/ 0 h 306"/>
                    <a:gd name="T18" fmla="*/ 80 w 84"/>
                    <a:gd name="T19" fmla="*/ 107 h 306"/>
                    <a:gd name="T20" fmla="*/ 81 w 84"/>
                    <a:gd name="T21" fmla="*/ 192 h 306"/>
                    <a:gd name="T22" fmla="*/ 82 w 84"/>
                    <a:gd name="T23" fmla="*/ 257 h 306"/>
                    <a:gd name="T24" fmla="*/ 84 w 84"/>
                    <a:gd name="T25" fmla="*/ 306 h 306"/>
                    <a:gd name="T26" fmla="*/ 1 w 84"/>
                    <a:gd name="T2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4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274"/>
                      </a:lnTo>
                      <a:lnTo>
                        <a:pt x="0" y="237"/>
                      </a:lnTo>
                      <a:lnTo>
                        <a:pt x="1" y="156"/>
                      </a:lnTo>
                      <a:lnTo>
                        <a:pt x="3" y="74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0" y="107"/>
                      </a:lnTo>
                      <a:lnTo>
                        <a:pt x="81" y="192"/>
                      </a:lnTo>
                      <a:lnTo>
                        <a:pt x="82" y="257"/>
                      </a:lnTo>
                      <a:lnTo>
                        <a:pt x="84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78" name="Freeform 133"/>
                <p:cNvSpPr/>
                <p:nvPr/>
              </p:nvSpPr>
              <p:spPr bwMode="auto">
                <a:xfrm>
                  <a:off x="3001963" y="3132832"/>
                  <a:ext cx="66675" cy="242887"/>
                </a:xfrm>
                <a:custGeom>
                  <a:avLst/>
                  <a:gdLst>
                    <a:gd name="T0" fmla="*/ 0 w 84"/>
                    <a:gd name="T1" fmla="*/ 306 h 306"/>
                    <a:gd name="T2" fmla="*/ 0 w 84"/>
                    <a:gd name="T3" fmla="*/ 306 h 306"/>
                    <a:gd name="T4" fmla="*/ 2 w 84"/>
                    <a:gd name="T5" fmla="*/ 157 h 306"/>
                    <a:gd name="T6" fmla="*/ 3 w 84"/>
                    <a:gd name="T7" fmla="*/ 0 h 306"/>
                    <a:gd name="T8" fmla="*/ 81 w 84"/>
                    <a:gd name="T9" fmla="*/ 0 h 306"/>
                    <a:gd name="T10" fmla="*/ 81 w 84"/>
                    <a:gd name="T11" fmla="*/ 0 h 306"/>
                    <a:gd name="T12" fmla="*/ 82 w 84"/>
                    <a:gd name="T13" fmla="*/ 107 h 306"/>
                    <a:gd name="T14" fmla="*/ 82 w 84"/>
                    <a:gd name="T15" fmla="*/ 192 h 306"/>
                    <a:gd name="T16" fmla="*/ 84 w 84"/>
                    <a:gd name="T17" fmla="*/ 306 h 306"/>
                    <a:gd name="T18" fmla="*/ 0 w 8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157"/>
                      </a:lnTo>
                      <a:lnTo>
                        <a:pt x="3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2" y="107"/>
                      </a:lnTo>
                      <a:lnTo>
                        <a:pt x="82" y="192"/>
                      </a:lnTo>
                      <a:lnTo>
                        <a:pt x="8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</p:grpSp>
          <p:grpSp>
            <p:nvGrpSpPr>
              <p:cNvPr id="363" name="组合 362"/>
              <p:cNvGrpSpPr/>
              <p:nvPr/>
            </p:nvGrpSpPr>
            <p:grpSpPr>
              <a:xfrm>
                <a:off x="7816850" y="3132832"/>
                <a:ext cx="1333500" cy="242887"/>
                <a:chOff x="7816850" y="3132832"/>
                <a:chExt cx="1333500" cy="242887"/>
              </a:xfrm>
            </p:grpSpPr>
            <p:sp>
              <p:nvSpPr>
                <p:cNvPr id="280" name="Freeform 51"/>
                <p:cNvSpPr/>
                <p:nvPr/>
              </p:nvSpPr>
              <p:spPr bwMode="auto">
                <a:xfrm>
                  <a:off x="8780463" y="3132832"/>
                  <a:ext cx="50800" cy="242887"/>
                </a:xfrm>
                <a:custGeom>
                  <a:avLst/>
                  <a:gdLst>
                    <a:gd name="T0" fmla="*/ 1 w 65"/>
                    <a:gd name="T1" fmla="*/ 306 h 306"/>
                    <a:gd name="T2" fmla="*/ 1 w 65"/>
                    <a:gd name="T3" fmla="*/ 291 h 306"/>
                    <a:gd name="T4" fmla="*/ 1 w 65"/>
                    <a:gd name="T5" fmla="*/ 291 h 306"/>
                    <a:gd name="T6" fmla="*/ 0 w 65"/>
                    <a:gd name="T7" fmla="*/ 150 h 306"/>
                    <a:gd name="T8" fmla="*/ 0 w 65"/>
                    <a:gd name="T9" fmla="*/ 75 h 306"/>
                    <a:gd name="T10" fmla="*/ 1 w 65"/>
                    <a:gd name="T11" fmla="*/ 0 h 306"/>
                    <a:gd name="T12" fmla="*/ 65 w 65"/>
                    <a:gd name="T13" fmla="*/ 0 h 306"/>
                    <a:gd name="T14" fmla="*/ 65 w 65"/>
                    <a:gd name="T15" fmla="*/ 306 h 306"/>
                    <a:gd name="T16" fmla="*/ 1 w 65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5" h="306">
                      <a:moveTo>
                        <a:pt x="1" y="306"/>
                      </a:moveTo>
                      <a:lnTo>
                        <a:pt x="1" y="291"/>
                      </a:lnTo>
                      <a:lnTo>
                        <a:pt x="1" y="291"/>
                      </a:lnTo>
                      <a:lnTo>
                        <a:pt x="0" y="150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65" y="0"/>
                      </a:lnTo>
                      <a:lnTo>
                        <a:pt x="65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1" name="Freeform 52"/>
                <p:cNvSpPr/>
                <p:nvPr/>
              </p:nvSpPr>
              <p:spPr bwMode="auto">
                <a:xfrm>
                  <a:off x="8724900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3 w 82"/>
                    <a:gd name="T5" fmla="*/ 301 h 306"/>
                    <a:gd name="T6" fmla="*/ 2 w 82"/>
                    <a:gd name="T7" fmla="*/ 295 h 306"/>
                    <a:gd name="T8" fmla="*/ 2 w 82"/>
                    <a:gd name="T9" fmla="*/ 290 h 306"/>
                    <a:gd name="T10" fmla="*/ 1 w 82"/>
                    <a:gd name="T11" fmla="*/ 284 h 306"/>
                    <a:gd name="T12" fmla="*/ 1 w 82"/>
                    <a:gd name="T13" fmla="*/ 284 h 306"/>
                    <a:gd name="T14" fmla="*/ 0 w 82"/>
                    <a:gd name="T15" fmla="*/ 146 h 306"/>
                    <a:gd name="T16" fmla="*/ 0 w 82"/>
                    <a:gd name="T17" fmla="*/ 73 h 306"/>
                    <a:gd name="T18" fmla="*/ 1 w 82"/>
                    <a:gd name="T19" fmla="*/ 0 h 306"/>
                    <a:gd name="T20" fmla="*/ 82 w 82"/>
                    <a:gd name="T21" fmla="*/ 0 h 306"/>
                    <a:gd name="T22" fmla="*/ 82 w 82"/>
                    <a:gd name="T23" fmla="*/ 0 h 306"/>
                    <a:gd name="T24" fmla="*/ 82 w 82"/>
                    <a:gd name="T25" fmla="*/ 155 h 306"/>
                    <a:gd name="T26" fmla="*/ 82 w 82"/>
                    <a:gd name="T27" fmla="*/ 155 h 306"/>
                    <a:gd name="T28" fmla="*/ 82 w 82"/>
                    <a:gd name="T29" fmla="*/ 284 h 306"/>
                    <a:gd name="T30" fmla="*/ 82 w 82"/>
                    <a:gd name="T31" fmla="*/ 284 h 306"/>
                    <a:gd name="T32" fmla="*/ 82 w 82"/>
                    <a:gd name="T33" fmla="*/ 306 h 306"/>
                    <a:gd name="T34" fmla="*/ 4 w 82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3" y="301"/>
                      </a:lnTo>
                      <a:lnTo>
                        <a:pt x="2" y="295"/>
                      </a:lnTo>
                      <a:lnTo>
                        <a:pt x="2" y="290"/>
                      </a:lnTo>
                      <a:lnTo>
                        <a:pt x="1" y="284"/>
                      </a:lnTo>
                      <a:lnTo>
                        <a:pt x="1" y="284"/>
                      </a:lnTo>
                      <a:lnTo>
                        <a:pt x="0" y="146"/>
                      </a:lnTo>
                      <a:lnTo>
                        <a:pt x="0" y="73"/>
                      </a:lnTo>
                      <a:lnTo>
                        <a:pt x="1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55"/>
                      </a:lnTo>
                      <a:lnTo>
                        <a:pt x="82" y="155"/>
                      </a:lnTo>
                      <a:lnTo>
                        <a:pt x="82" y="284"/>
                      </a:lnTo>
                      <a:lnTo>
                        <a:pt x="82" y="284"/>
                      </a:lnTo>
                      <a:lnTo>
                        <a:pt x="82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2" name="Freeform 53"/>
                <p:cNvSpPr/>
                <p:nvPr/>
              </p:nvSpPr>
              <p:spPr bwMode="auto">
                <a:xfrm>
                  <a:off x="8613775" y="3132832"/>
                  <a:ext cx="66675" cy="242887"/>
                </a:xfrm>
                <a:custGeom>
                  <a:avLst/>
                  <a:gdLst>
                    <a:gd name="T0" fmla="*/ 2 w 83"/>
                    <a:gd name="T1" fmla="*/ 306 h 306"/>
                    <a:gd name="T2" fmla="*/ 2 w 83"/>
                    <a:gd name="T3" fmla="*/ 296 h 306"/>
                    <a:gd name="T4" fmla="*/ 2 w 83"/>
                    <a:gd name="T5" fmla="*/ 296 h 306"/>
                    <a:gd name="T6" fmla="*/ 2 w 83"/>
                    <a:gd name="T7" fmla="*/ 227 h 306"/>
                    <a:gd name="T8" fmla="*/ 1 w 83"/>
                    <a:gd name="T9" fmla="*/ 152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0 w 83"/>
                    <a:gd name="T15" fmla="*/ 0 h 306"/>
                    <a:gd name="T16" fmla="*/ 80 w 83"/>
                    <a:gd name="T17" fmla="*/ 0 h 306"/>
                    <a:gd name="T18" fmla="*/ 82 w 83"/>
                    <a:gd name="T19" fmla="*/ 42 h 306"/>
                    <a:gd name="T20" fmla="*/ 83 w 83"/>
                    <a:gd name="T21" fmla="*/ 84 h 306"/>
                    <a:gd name="T22" fmla="*/ 83 w 83"/>
                    <a:gd name="T23" fmla="*/ 166 h 306"/>
                    <a:gd name="T24" fmla="*/ 83 w 83"/>
                    <a:gd name="T25" fmla="*/ 166 h 306"/>
                    <a:gd name="T26" fmla="*/ 82 w 83"/>
                    <a:gd name="T27" fmla="*/ 232 h 306"/>
                    <a:gd name="T28" fmla="*/ 82 w 83"/>
                    <a:gd name="T29" fmla="*/ 264 h 306"/>
                    <a:gd name="T30" fmla="*/ 83 w 83"/>
                    <a:gd name="T31" fmla="*/ 296 h 306"/>
                    <a:gd name="T32" fmla="*/ 83 w 83"/>
                    <a:gd name="T33" fmla="*/ 296 h 306"/>
                    <a:gd name="T34" fmla="*/ 83 w 83"/>
                    <a:gd name="T35" fmla="*/ 306 h 306"/>
                    <a:gd name="T36" fmla="*/ 2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2" y="306"/>
                      </a:moveTo>
                      <a:lnTo>
                        <a:pt x="2" y="296"/>
                      </a:lnTo>
                      <a:lnTo>
                        <a:pt x="2" y="296"/>
                      </a:lnTo>
                      <a:lnTo>
                        <a:pt x="2" y="227"/>
                      </a:lnTo>
                      <a:lnTo>
                        <a:pt x="1" y="152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3" y="84"/>
                      </a:lnTo>
                      <a:lnTo>
                        <a:pt x="83" y="166"/>
                      </a:lnTo>
                      <a:lnTo>
                        <a:pt x="83" y="166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2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3" name="Freeform 54"/>
                <p:cNvSpPr/>
                <p:nvPr/>
              </p:nvSpPr>
              <p:spPr bwMode="auto">
                <a:xfrm>
                  <a:off x="8501063" y="3132832"/>
                  <a:ext cx="65087" cy="242887"/>
                </a:xfrm>
                <a:custGeom>
                  <a:avLst/>
                  <a:gdLst>
                    <a:gd name="T0" fmla="*/ 1 w 83"/>
                    <a:gd name="T1" fmla="*/ 306 h 306"/>
                    <a:gd name="T2" fmla="*/ 1 w 83"/>
                    <a:gd name="T3" fmla="*/ 295 h 306"/>
                    <a:gd name="T4" fmla="*/ 1 w 83"/>
                    <a:gd name="T5" fmla="*/ 295 h 306"/>
                    <a:gd name="T6" fmla="*/ 0 w 83"/>
                    <a:gd name="T7" fmla="*/ 151 h 306"/>
                    <a:gd name="T8" fmla="*/ 0 w 83"/>
                    <a:gd name="T9" fmla="*/ 75 h 306"/>
                    <a:gd name="T10" fmla="*/ 1 w 83"/>
                    <a:gd name="T11" fmla="*/ 0 h 306"/>
                    <a:gd name="T12" fmla="*/ 80 w 83"/>
                    <a:gd name="T13" fmla="*/ 0 h 306"/>
                    <a:gd name="T14" fmla="*/ 80 w 83"/>
                    <a:gd name="T15" fmla="*/ 0 h 306"/>
                    <a:gd name="T16" fmla="*/ 82 w 83"/>
                    <a:gd name="T17" fmla="*/ 42 h 306"/>
                    <a:gd name="T18" fmla="*/ 82 w 83"/>
                    <a:gd name="T19" fmla="*/ 84 h 306"/>
                    <a:gd name="T20" fmla="*/ 83 w 83"/>
                    <a:gd name="T21" fmla="*/ 165 h 306"/>
                    <a:gd name="T22" fmla="*/ 83 w 83"/>
                    <a:gd name="T23" fmla="*/ 165 h 306"/>
                    <a:gd name="T24" fmla="*/ 82 w 83"/>
                    <a:gd name="T25" fmla="*/ 232 h 306"/>
                    <a:gd name="T26" fmla="*/ 82 w 83"/>
                    <a:gd name="T27" fmla="*/ 264 h 306"/>
                    <a:gd name="T28" fmla="*/ 83 w 83"/>
                    <a:gd name="T29" fmla="*/ 296 h 306"/>
                    <a:gd name="T30" fmla="*/ 83 w 83"/>
                    <a:gd name="T31" fmla="*/ 296 h 306"/>
                    <a:gd name="T32" fmla="*/ 83 w 83"/>
                    <a:gd name="T33" fmla="*/ 306 h 306"/>
                    <a:gd name="T34" fmla="*/ 1 w 83"/>
                    <a:gd name="T3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3" h="306">
                      <a:moveTo>
                        <a:pt x="1" y="306"/>
                      </a:moveTo>
                      <a:lnTo>
                        <a:pt x="1" y="295"/>
                      </a:lnTo>
                      <a:lnTo>
                        <a:pt x="1" y="295"/>
                      </a:lnTo>
                      <a:lnTo>
                        <a:pt x="0" y="151"/>
                      </a:lnTo>
                      <a:lnTo>
                        <a:pt x="0" y="75"/>
                      </a:lnTo>
                      <a:lnTo>
                        <a:pt x="1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2" y="42"/>
                      </a:lnTo>
                      <a:lnTo>
                        <a:pt x="82" y="84"/>
                      </a:lnTo>
                      <a:lnTo>
                        <a:pt x="83" y="165"/>
                      </a:lnTo>
                      <a:lnTo>
                        <a:pt x="83" y="165"/>
                      </a:lnTo>
                      <a:lnTo>
                        <a:pt x="82" y="232"/>
                      </a:lnTo>
                      <a:lnTo>
                        <a:pt x="82" y="264"/>
                      </a:lnTo>
                      <a:lnTo>
                        <a:pt x="83" y="296"/>
                      </a:lnTo>
                      <a:lnTo>
                        <a:pt x="83" y="296"/>
                      </a:lnTo>
                      <a:lnTo>
                        <a:pt x="83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4" name="Freeform 55"/>
                <p:cNvSpPr/>
                <p:nvPr/>
              </p:nvSpPr>
              <p:spPr bwMode="auto">
                <a:xfrm>
                  <a:off x="86709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0 w 78"/>
                    <a:gd name="T5" fmla="*/ 234 h 306"/>
                    <a:gd name="T6" fmla="*/ 1 w 78"/>
                    <a:gd name="T7" fmla="*/ 153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6 w 78"/>
                    <a:gd name="T15" fmla="*/ 104 h 306"/>
                    <a:gd name="T16" fmla="*/ 77 w 78"/>
                    <a:gd name="T17" fmla="*/ 187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4"/>
                      </a:lnTo>
                      <a:lnTo>
                        <a:pt x="1" y="153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6" y="104"/>
                      </a:lnTo>
                      <a:lnTo>
                        <a:pt x="77" y="187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5" name="Freeform 56"/>
                <p:cNvSpPr/>
                <p:nvPr/>
              </p:nvSpPr>
              <p:spPr bwMode="auto">
                <a:xfrm>
                  <a:off x="8556625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233 h 306"/>
                    <a:gd name="T6" fmla="*/ 2 w 78"/>
                    <a:gd name="T7" fmla="*/ 151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8 w 78"/>
                    <a:gd name="T15" fmla="*/ 306 h 306"/>
                    <a:gd name="T16" fmla="*/ 0 w 78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233"/>
                      </a:lnTo>
                      <a:lnTo>
                        <a:pt x="2" y="151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6" name="Freeform 57"/>
                <p:cNvSpPr/>
                <p:nvPr/>
              </p:nvSpPr>
              <p:spPr bwMode="auto">
                <a:xfrm>
                  <a:off x="8480425" y="3132832"/>
                  <a:ext cx="28575" cy="242887"/>
                </a:xfrm>
                <a:custGeom>
                  <a:avLst/>
                  <a:gdLst>
                    <a:gd name="T0" fmla="*/ 33 w 36"/>
                    <a:gd name="T1" fmla="*/ 0 h 306"/>
                    <a:gd name="T2" fmla="*/ 33 w 36"/>
                    <a:gd name="T3" fmla="*/ 0 h 306"/>
                    <a:gd name="T4" fmla="*/ 33 w 36"/>
                    <a:gd name="T5" fmla="*/ 189 h 306"/>
                    <a:gd name="T6" fmla="*/ 34 w 36"/>
                    <a:gd name="T7" fmla="*/ 255 h 306"/>
                    <a:gd name="T8" fmla="*/ 36 w 36"/>
                    <a:gd name="T9" fmla="*/ 306 h 306"/>
                    <a:gd name="T10" fmla="*/ 0 w 36"/>
                    <a:gd name="T11" fmla="*/ 306 h 306"/>
                    <a:gd name="T12" fmla="*/ 3 w 36"/>
                    <a:gd name="T13" fmla="*/ 0 h 306"/>
                    <a:gd name="T14" fmla="*/ 33 w 36"/>
                    <a:gd name="T15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06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3" y="189"/>
                      </a:lnTo>
                      <a:lnTo>
                        <a:pt x="34" y="255"/>
                      </a:lnTo>
                      <a:lnTo>
                        <a:pt x="36" y="306"/>
                      </a:lnTo>
                      <a:lnTo>
                        <a:pt x="0" y="306"/>
                      </a:lnTo>
                      <a:lnTo>
                        <a:pt x="3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009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7" name="Freeform 58"/>
                <p:cNvSpPr/>
                <p:nvPr/>
              </p:nvSpPr>
              <p:spPr bwMode="auto">
                <a:xfrm>
                  <a:off x="8872538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3 w 79"/>
                    <a:gd name="T5" fmla="*/ 161 h 306"/>
                    <a:gd name="T6" fmla="*/ 4 w 79"/>
                    <a:gd name="T7" fmla="*/ 78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10 h 306"/>
                    <a:gd name="T16" fmla="*/ 78 w 79"/>
                    <a:gd name="T17" fmla="*/ 195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3" y="161"/>
                      </a:lnTo>
                      <a:lnTo>
                        <a:pt x="4" y="78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10"/>
                      </a:lnTo>
                      <a:lnTo>
                        <a:pt x="78" y="195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89" name="Freeform 60"/>
                <p:cNvSpPr/>
                <p:nvPr/>
              </p:nvSpPr>
              <p:spPr bwMode="auto">
                <a:xfrm>
                  <a:off x="9034463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6 h 306"/>
                    <a:gd name="T4" fmla="*/ 3 w 83"/>
                    <a:gd name="T5" fmla="*/ 262 h 306"/>
                    <a:gd name="T6" fmla="*/ 3 w 83"/>
                    <a:gd name="T7" fmla="*/ 262 h 306"/>
                    <a:gd name="T8" fmla="*/ 2 w 83"/>
                    <a:gd name="T9" fmla="*/ 201 h 306"/>
                    <a:gd name="T10" fmla="*/ 1 w 83"/>
                    <a:gd name="T11" fmla="*/ 135 h 306"/>
                    <a:gd name="T12" fmla="*/ 0 w 83"/>
                    <a:gd name="T13" fmla="*/ 67 h 306"/>
                    <a:gd name="T14" fmla="*/ 0 w 83"/>
                    <a:gd name="T15" fmla="*/ 0 h 306"/>
                    <a:gd name="T16" fmla="*/ 80 w 83"/>
                    <a:gd name="T17" fmla="*/ 0 h 306"/>
                    <a:gd name="T18" fmla="*/ 80 w 83"/>
                    <a:gd name="T19" fmla="*/ 0 h 306"/>
                    <a:gd name="T20" fmla="*/ 81 w 83"/>
                    <a:gd name="T21" fmla="*/ 36 h 306"/>
                    <a:gd name="T22" fmla="*/ 82 w 83"/>
                    <a:gd name="T23" fmla="*/ 71 h 306"/>
                    <a:gd name="T24" fmla="*/ 83 w 83"/>
                    <a:gd name="T25" fmla="*/ 105 h 306"/>
                    <a:gd name="T26" fmla="*/ 83 w 83"/>
                    <a:gd name="T27" fmla="*/ 140 h 306"/>
                    <a:gd name="T28" fmla="*/ 83 w 83"/>
                    <a:gd name="T29" fmla="*/ 140 h 306"/>
                    <a:gd name="T30" fmla="*/ 83 w 83"/>
                    <a:gd name="T31" fmla="*/ 171 h 306"/>
                    <a:gd name="T32" fmla="*/ 82 w 83"/>
                    <a:gd name="T33" fmla="*/ 202 h 306"/>
                    <a:gd name="T34" fmla="*/ 81 w 83"/>
                    <a:gd name="T35" fmla="*/ 233 h 306"/>
                    <a:gd name="T36" fmla="*/ 80 w 83"/>
                    <a:gd name="T37" fmla="*/ 262 h 306"/>
                    <a:gd name="T38" fmla="*/ 80 w 83"/>
                    <a:gd name="T39" fmla="*/ 262 h 306"/>
                    <a:gd name="T40" fmla="*/ 80 w 83"/>
                    <a:gd name="T41" fmla="*/ 306 h 306"/>
                    <a:gd name="T42" fmla="*/ 3 w 83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62"/>
                      </a:lnTo>
                      <a:lnTo>
                        <a:pt x="3" y="262"/>
                      </a:lnTo>
                      <a:lnTo>
                        <a:pt x="2" y="201"/>
                      </a:lnTo>
                      <a:lnTo>
                        <a:pt x="1" y="135"/>
                      </a:ln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1" y="36"/>
                      </a:lnTo>
                      <a:lnTo>
                        <a:pt x="82" y="71"/>
                      </a:lnTo>
                      <a:lnTo>
                        <a:pt x="83" y="105"/>
                      </a:lnTo>
                      <a:lnTo>
                        <a:pt x="83" y="140"/>
                      </a:lnTo>
                      <a:lnTo>
                        <a:pt x="83" y="140"/>
                      </a:lnTo>
                      <a:lnTo>
                        <a:pt x="83" y="171"/>
                      </a:lnTo>
                      <a:lnTo>
                        <a:pt x="82" y="202"/>
                      </a:lnTo>
                      <a:lnTo>
                        <a:pt x="81" y="233"/>
                      </a:lnTo>
                      <a:lnTo>
                        <a:pt x="80" y="262"/>
                      </a:lnTo>
                      <a:lnTo>
                        <a:pt x="80" y="262"/>
                      </a:lnTo>
                      <a:lnTo>
                        <a:pt x="80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0" name="Freeform 61"/>
                <p:cNvSpPr/>
                <p:nvPr/>
              </p:nvSpPr>
              <p:spPr bwMode="auto">
                <a:xfrm>
                  <a:off x="8929688" y="3132832"/>
                  <a:ext cx="65087" cy="242887"/>
                </a:xfrm>
                <a:custGeom>
                  <a:avLst/>
                  <a:gdLst>
                    <a:gd name="T0" fmla="*/ 4 w 82"/>
                    <a:gd name="T1" fmla="*/ 306 h 306"/>
                    <a:gd name="T2" fmla="*/ 4 w 82"/>
                    <a:gd name="T3" fmla="*/ 306 h 306"/>
                    <a:gd name="T4" fmla="*/ 4 w 82"/>
                    <a:gd name="T5" fmla="*/ 258 h 306"/>
                    <a:gd name="T6" fmla="*/ 4 w 82"/>
                    <a:gd name="T7" fmla="*/ 258 h 306"/>
                    <a:gd name="T8" fmla="*/ 2 w 82"/>
                    <a:gd name="T9" fmla="*/ 198 h 306"/>
                    <a:gd name="T10" fmla="*/ 1 w 82"/>
                    <a:gd name="T11" fmla="*/ 133 h 306"/>
                    <a:gd name="T12" fmla="*/ 0 w 82"/>
                    <a:gd name="T13" fmla="*/ 66 h 306"/>
                    <a:gd name="T14" fmla="*/ 2 w 82"/>
                    <a:gd name="T15" fmla="*/ 0 h 306"/>
                    <a:gd name="T16" fmla="*/ 82 w 82"/>
                    <a:gd name="T17" fmla="*/ 0 h 306"/>
                    <a:gd name="T18" fmla="*/ 82 w 82"/>
                    <a:gd name="T19" fmla="*/ 0 h 306"/>
                    <a:gd name="T20" fmla="*/ 82 w 82"/>
                    <a:gd name="T21" fmla="*/ 135 h 306"/>
                    <a:gd name="T22" fmla="*/ 82 w 82"/>
                    <a:gd name="T23" fmla="*/ 135 h 306"/>
                    <a:gd name="T24" fmla="*/ 81 w 82"/>
                    <a:gd name="T25" fmla="*/ 197 h 306"/>
                    <a:gd name="T26" fmla="*/ 81 w 82"/>
                    <a:gd name="T27" fmla="*/ 229 h 306"/>
                    <a:gd name="T28" fmla="*/ 82 w 82"/>
                    <a:gd name="T29" fmla="*/ 258 h 306"/>
                    <a:gd name="T30" fmla="*/ 82 w 82"/>
                    <a:gd name="T31" fmla="*/ 258 h 306"/>
                    <a:gd name="T32" fmla="*/ 82 w 82"/>
                    <a:gd name="T33" fmla="*/ 283 h 306"/>
                    <a:gd name="T34" fmla="*/ 81 w 82"/>
                    <a:gd name="T35" fmla="*/ 295 h 306"/>
                    <a:gd name="T36" fmla="*/ 79 w 82"/>
                    <a:gd name="T37" fmla="*/ 306 h 306"/>
                    <a:gd name="T38" fmla="*/ 4 w 82"/>
                    <a:gd name="T3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2" h="306">
                      <a:moveTo>
                        <a:pt x="4" y="306"/>
                      </a:moveTo>
                      <a:lnTo>
                        <a:pt x="4" y="306"/>
                      </a:lnTo>
                      <a:lnTo>
                        <a:pt x="4" y="258"/>
                      </a:lnTo>
                      <a:lnTo>
                        <a:pt x="4" y="258"/>
                      </a:lnTo>
                      <a:lnTo>
                        <a:pt x="2" y="198"/>
                      </a:lnTo>
                      <a:lnTo>
                        <a:pt x="1" y="133"/>
                      </a:lnTo>
                      <a:lnTo>
                        <a:pt x="0" y="66"/>
                      </a:lnTo>
                      <a:lnTo>
                        <a:pt x="2" y="0"/>
                      </a:ln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82" y="135"/>
                      </a:lnTo>
                      <a:lnTo>
                        <a:pt x="82" y="135"/>
                      </a:lnTo>
                      <a:lnTo>
                        <a:pt x="81" y="197"/>
                      </a:lnTo>
                      <a:lnTo>
                        <a:pt x="81" y="229"/>
                      </a:lnTo>
                      <a:lnTo>
                        <a:pt x="82" y="258"/>
                      </a:lnTo>
                      <a:lnTo>
                        <a:pt x="82" y="258"/>
                      </a:lnTo>
                      <a:lnTo>
                        <a:pt x="82" y="283"/>
                      </a:lnTo>
                      <a:lnTo>
                        <a:pt x="81" y="295"/>
                      </a:lnTo>
                      <a:lnTo>
                        <a:pt x="79" y="306"/>
                      </a:lnTo>
                      <a:lnTo>
                        <a:pt x="4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1" name="Freeform 62"/>
                <p:cNvSpPr/>
                <p:nvPr/>
              </p:nvSpPr>
              <p:spPr bwMode="auto">
                <a:xfrm>
                  <a:off x="8831263" y="3132832"/>
                  <a:ext cx="50800" cy="242887"/>
                </a:xfrm>
                <a:custGeom>
                  <a:avLst/>
                  <a:gdLst>
                    <a:gd name="T0" fmla="*/ 0 w 64"/>
                    <a:gd name="T1" fmla="*/ 306 h 306"/>
                    <a:gd name="T2" fmla="*/ 0 w 64"/>
                    <a:gd name="T3" fmla="*/ 0 h 306"/>
                    <a:gd name="T4" fmla="*/ 64 w 64"/>
                    <a:gd name="T5" fmla="*/ 0 h 306"/>
                    <a:gd name="T6" fmla="*/ 64 w 64"/>
                    <a:gd name="T7" fmla="*/ 0 h 306"/>
                    <a:gd name="T8" fmla="*/ 64 w 64"/>
                    <a:gd name="T9" fmla="*/ 134 h 306"/>
                    <a:gd name="T10" fmla="*/ 64 w 64"/>
                    <a:gd name="T11" fmla="*/ 134 h 306"/>
                    <a:gd name="T12" fmla="*/ 64 w 64"/>
                    <a:gd name="T13" fmla="*/ 257 h 306"/>
                    <a:gd name="T14" fmla="*/ 64 w 64"/>
                    <a:gd name="T15" fmla="*/ 257 h 306"/>
                    <a:gd name="T16" fmla="*/ 64 w 64"/>
                    <a:gd name="T17" fmla="*/ 306 h 306"/>
                    <a:gd name="T18" fmla="*/ 0 w 64"/>
                    <a:gd name="T1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4" y="0"/>
                      </a:lnTo>
                      <a:lnTo>
                        <a:pt x="64" y="0"/>
                      </a:lnTo>
                      <a:lnTo>
                        <a:pt x="64" y="134"/>
                      </a:lnTo>
                      <a:lnTo>
                        <a:pt x="64" y="134"/>
                      </a:lnTo>
                      <a:lnTo>
                        <a:pt x="64" y="257"/>
                      </a:lnTo>
                      <a:lnTo>
                        <a:pt x="64" y="257"/>
                      </a:lnTo>
                      <a:lnTo>
                        <a:pt x="64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2" name="Freeform 63"/>
                <p:cNvSpPr/>
                <p:nvPr/>
              </p:nvSpPr>
              <p:spPr bwMode="auto">
                <a:xfrm>
                  <a:off x="9088438" y="3132832"/>
                  <a:ext cx="61912" cy="242887"/>
                </a:xfrm>
                <a:custGeom>
                  <a:avLst/>
                  <a:gdLst>
                    <a:gd name="T0" fmla="*/ 0 w 78"/>
                    <a:gd name="T1" fmla="*/ 306 h 306"/>
                    <a:gd name="T2" fmla="*/ 0 w 78"/>
                    <a:gd name="T3" fmla="*/ 306 h 306"/>
                    <a:gd name="T4" fmla="*/ 1 w 78"/>
                    <a:gd name="T5" fmla="*/ 162 h 306"/>
                    <a:gd name="T6" fmla="*/ 2 w 78"/>
                    <a:gd name="T7" fmla="*/ 78 h 306"/>
                    <a:gd name="T8" fmla="*/ 3 w 78"/>
                    <a:gd name="T9" fmla="*/ 0 h 306"/>
                    <a:gd name="T10" fmla="*/ 78 w 78"/>
                    <a:gd name="T11" fmla="*/ 0 h 306"/>
                    <a:gd name="T12" fmla="*/ 78 w 78"/>
                    <a:gd name="T13" fmla="*/ 0 h 306"/>
                    <a:gd name="T14" fmla="*/ 77 w 78"/>
                    <a:gd name="T15" fmla="*/ 111 h 306"/>
                    <a:gd name="T16" fmla="*/ 77 w 78"/>
                    <a:gd name="T17" fmla="*/ 196 h 306"/>
                    <a:gd name="T18" fmla="*/ 78 w 78"/>
                    <a:gd name="T19" fmla="*/ 306 h 306"/>
                    <a:gd name="T20" fmla="*/ 0 w 78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8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1" y="162"/>
                      </a:lnTo>
                      <a:lnTo>
                        <a:pt x="2" y="78"/>
                      </a:lnTo>
                      <a:lnTo>
                        <a:pt x="3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7" y="111"/>
                      </a:lnTo>
                      <a:lnTo>
                        <a:pt x="77" y="196"/>
                      </a:lnTo>
                      <a:lnTo>
                        <a:pt x="78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3" name="Freeform 64"/>
                <p:cNvSpPr/>
                <p:nvPr/>
              </p:nvSpPr>
              <p:spPr bwMode="auto">
                <a:xfrm>
                  <a:off x="8980488" y="3132832"/>
                  <a:ext cx="61912" cy="242887"/>
                </a:xfrm>
                <a:custGeom>
                  <a:avLst/>
                  <a:gdLst>
                    <a:gd name="T0" fmla="*/ 1 w 79"/>
                    <a:gd name="T1" fmla="*/ 306 h 306"/>
                    <a:gd name="T2" fmla="*/ 1 w 79"/>
                    <a:gd name="T3" fmla="*/ 306 h 306"/>
                    <a:gd name="T4" fmla="*/ 0 w 79"/>
                    <a:gd name="T5" fmla="*/ 277 h 306"/>
                    <a:gd name="T6" fmla="*/ 0 w 79"/>
                    <a:gd name="T7" fmla="*/ 242 h 306"/>
                    <a:gd name="T8" fmla="*/ 2 w 79"/>
                    <a:gd name="T9" fmla="*/ 162 h 306"/>
                    <a:gd name="T10" fmla="*/ 3 w 79"/>
                    <a:gd name="T11" fmla="*/ 78 h 306"/>
                    <a:gd name="T12" fmla="*/ 4 w 79"/>
                    <a:gd name="T13" fmla="*/ 0 h 306"/>
                    <a:gd name="T14" fmla="*/ 76 w 79"/>
                    <a:gd name="T15" fmla="*/ 0 h 306"/>
                    <a:gd name="T16" fmla="*/ 76 w 79"/>
                    <a:gd name="T17" fmla="*/ 0 h 306"/>
                    <a:gd name="T18" fmla="*/ 77 w 79"/>
                    <a:gd name="T19" fmla="*/ 111 h 306"/>
                    <a:gd name="T20" fmla="*/ 78 w 79"/>
                    <a:gd name="T21" fmla="*/ 196 h 306"/>
                    <a:gd name="T22" fmla="*/ 79 w 79"/>
                    <a:gd name="T23" fmla="*/ 306 h 306"/>
                    <a:gd name="T24" fmla="*/ 1 w 79"/>
                    <a:gd name="T25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9" h="306">
                      <a:moveTo>
                        <a:pt x="1" y="306"/>
                      </a:moveTo>
                      <a:lnTo>
                        <a:pt x="1" y="306"/>
                      </a:lnTo>
                      <a:lnTo>
                        <a:pt x="0" y="277"/>
                      </a:lnTo>
                      <a:lnTo>
                        <a:pt x="0" y="242"/>
                      </a:lnTo>
                      <a:lnTo>
                        <a:pt x="2" y="162"/>
                      </a:lnTo>
                      <a:lnTo>
                        <a:pt x="3" y="78"/>
                      </a:lnTo>
                      <a:lnTo>
                        <a:pt x="4" y="0"/>
                      </a:lnTo>
                      <a:lnTo>
                        <a:pt x="76" y="0"/>
                      </a:lnTo>
                      <a:lnTo>
                        <a:pt x="76" y="0"/>
                      </a:lnTo>
                      <a:lnTo>
                        <a:pt x="77" y="111"/>
                      </a:lnTo>
                      <a:lnTo>
                        <a:pt x="78" y="196"/>
                      </a:lnTo>
                      <a:lnTo>
                        <a:pt x="79" y="306"/>
                      </a:lnTo>
                      <a:lnTo>
                        <a:pt x="1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4" name="Freeform 65"/>
                <p:cNvSpPr/>
                <p:nvPr/>
              </p:nvSpPr>
              <p:spPr bwMode="auto">
                <a:xfrm>
                  <a:off x="8089900" y="3132832"/>
                  <a:ext cx="53975" cy="242887"/>
                </a:xfrm>
                <a:custGeom>
                  <a:avLst/>
                  <a:gdLst>
                    <a:gd name="T0" fmla="*/ 3 w 67"/>
                    <a:gd name="T1" fmla="*/ 306 h 306"/>
                    <a:gd name="T2" fmla="*/ 3 w 67"/>
                    <a:gd name="T3" fmla="*/ 306 h 306"/>
                    <a:gd name="T4" fmla="*/ 3 w 67"/>
                    <a:gd name="T5" fmla="*/ 234 h 306"/>
                    <a:gd name="T6" fmla="*/ 2 w 67"/>
                    <a:gd name="T7" fmla="*/ 157 h 306"/>
                    <a:gd name="T8" fmla="*/ 1 w 67"/>
                    <a:gd name="T9" fmla="*/ 78 h 306"/>
                    <a:gd name="T10" fmla="*/ 0 w 67"/>
                    <a:gd name="T11" fmla="*/ 0 h 306"/>
                    <a:gd name="T12" fmla="*/ 67 w 67"/>
                    <a:gd name="T13" fmla="*/ 0 h 306"/>
                    <a:gd name="T14" fmla="*/ 67 w 67"/>
                    <a:gd name="T15" fmla="*/ 306 h 306"/>
                    <a:gd name="T16" fmla="*/ 3 w 67"/>
                    <a:gd name="T1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34"/>
                      </a:lnTo>
                      <a:lnTo>
                        <a:pt x="2" y="157"/>
                      </a:lnTo>
                      <a:lnTo>
                        <a:pt x="1" y="78"/>
                      </a:lnTo>
                      <a:lnTo>
                        <a:pt x="0" y="0"/>
                      </a:lnTo>
                      <a:lnTo>
                        <a:pt x="67" y="0"/>
                      </a:lnTo>
                      <a:lnTo>
                        <a:pt x="6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5" name="Freeform 66"/>
                <p:cNvSpPr/>
                <p:nvPr/>
              </p:nvSpPr>
              <p:spPr bwMode="auto">
                <a:xfrm>
                  <a:off x="8035925" y="3132832"/>
                  <a:ext cx="65087" cy="242887"/>
                </a:xfrm>
                <a:custGeom>
                  <a:avLst/>
                  <a:gdLst>
                    <a:gd name="T0" fmla="*/ 3 w 83"/>
                    <a:gd name="T1" fmla="*/ 306 h 306"/>
                    <a:gd name="T2" fmla="*/ 3 w 83"/>
                    <a:gd name="T3" fmla="*/ 300 h 306"/>
                    <a:gd name="T4" fmla="*/ 3 w 83"/>
                    <a:gd name="T5" fmla="*/ 300 h 306"/>
                    <a:gd name="T6" fmla="*/ 2 w 83"/>
                    <a:gd name="T7" fmla="*/ 230 h 306"/>
                    <a:gd name="T8" fmla="*/ 1 w 83"/>
                    <a:gd name="T9" fmla="*/ 154 h 306"/>
                    <a:gd name="T10" fmla="*/ 0 w 83"/>
                    <a:gd name="T11" fmla="*/ 76 h 306"/>
                    <a:gd name="T12" fmla="*/ 0 w 83"/>
                    <a:gd name="T13" fmla="*/ 0 h 306"/>
                    <a:gd name="T14" fmla="*/ 81 w 83"/>
                    <a:gd name="T15" fmla="*/ 0 h 306"/>
                    <a:gd name="T16" fmla="*/ 81 w 83"/>
                    <a:gd name="T17" fmla="*/ 0 h 306"/>
                    <a:gd name="T18" fmla="*/ 82 w 83"/>
                    <a:gd name="T19" fmla="*/ 43 h 306"/>
                    <a:gd name="T20" fmla="*/ 83 w 83"/>
                    <a:gd name="T21" fmla="*/ 86 h 306"/>
                    <a:gd name="T22" fmla="*/ 83 w 83"/>
                    <a:gd name="T23" fmla="*/ 170 h 306"/>
                    <a:gd name="T24" fmla="*/ 83 w 83"/>
                    <a:gd name="T25" fmla="*/ 170 h 306"/>
                    <a:gd name="T26" fmla="*/ 82 w 83"/>
                    <a:gd name="T27" fmla="*/ 236 h 306"/>
                    <a:gd name="T28" fmla="*/ 82 w 83"/>
                    <a:gd name="T29" fmla="*/ 268 h 306"/>
                    <a:gd name="T30" fmla="*/ 83 w 83"/>
                    <a:gd name="T31" fmla="*/ 300 h 306"/>
                    <a:gd name="T32" fmla="*/ 83 w 83"/>
                    <a:gd name="T33" fmla="*/ 300 h 306"/>
                    <a:gd name="T34" fmla="*/ 83 w 83"/>
                    <a:gd name="T35" fmla="*/ 306 h 306"/>
                    <a:gd name="T36" fmla="*/ 3 w 83"/>
                    <a:gd name="T37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3" h="306">
                      <a:moveTo>
                        <a:pt x="3" y="306"/>
                      </a:moveTo>
                      <a:lnTo>
                        <a:pt x="3" y="300"/>
                      </a:lnTo>
                      <a:lnTo>
                        <a:pt x="3" y="300"/>
                      </a:lnTo>
                      <a:lnTo>
                        <a:pt x="2" y="230"/>
                      </a:lnTo>
                      <a:lnTo>
                        <a:pt x="1" y="154"/>
                      </a:lnTo>
                      <a:lnTo>
                        <a:pt x="0" y="76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2" y="43"/>
                      </a:lnTo>
                      <a:lnTo>
                        <a:pt x="83" y="86"/>
                      </a:lnTo>
                      <a:lnTo>
                        <a:pt x="83" y="170"/>
                      </a:lnTo>
                      <a:lnTo>
                        <a:pt x="83" y="170"/>
                      </a:lnTo>
                      <a:lnTo>
                        <a:pt x="82" y="236"/>
                      </a:lnTo>
                      <a:lnTo>
                        <a:pt x="82" y="268"/>
                      </a:lnTo>
                      <a:lnTo>
                        <a:pt x="83" y="300"/>
                      </a:lnTo>
                      <a:lnTo>
                        <a:pt x="83" y="300"/>
                      </a:lnTo>
                      <a:lnTo>
                        <a:pt x="83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83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6" name="Freeform 67"/>
                <p:cNvSpPr/>
                <p:nvPr/>
              </p:nvSpPr>
              <p:spPr bwMode="auto">
                <a:xfrm>
                  <a:off x="7923213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2 w 84"/>
                    <a:gd name="T5" fmla="*/ 234 h 306"/>
                    <a:gd name="T6" fmla="*/ 1 w 84"/>
                    <a:gd name="T7" fmla="*/ 156 h 306"/>
                    <a:gd name="T8" fmla="*/ 0 w 84"/>
                    <a:gd name="T9" fmla="*/ 77 h 306"/>
                    <a:gd name="T10" fmla="*/ 0 w 84"/>
                    <a:gd name="T11" fmla="*/ 38 h 306"/>
                    <a:gd name="T12" fmla="*/ 0 w 84"/>
                    <a:gd name="T13" fmla="*/ 0 h 306"/>
                    <a:gd name="T14" fmla="*/ 81 w 84"/>
                    <a:gd name="T15" fmla="*/ 0 h 306"/>
                    <a:gd name="T16" fmla="*/ 81 w 84"/>
                    <a:gd name="T17" fmla="*/ 0 h 306"/>
                    <a:gd name="T18" fmla="*/ 83 w 84"/>
                    <a:gd name="T19" fmla="*/ 45 h 306"/>
                    <a:gd name="T20" fmla="*/ 84 w 84"/>
                    <a:gd name="T21" fmla="*/ 91 h 306"/>
                    <a:gd name="T22" fmla="*/ 84 w 84"/>
                    <a:gd name="T23" fmla="*/ 182 h 306"/>
                    <a:gd name="T24" fmla="*/ 84 w 84"/>
                    <a:gd name="T25" fmla="*/ 182 h 306"/>
                    <a:gd name="T26" fmla="*/ 83 w 84"/>
                    <a:gd name="T27" fmla="*/ 245 h 306"/>
                    <a:gd name="T28" fmla="*/ 83 w 84"/>
                    <a:gd name="T29" fmla="*/ 276 h 306"/>
                    <a:gd name="T30" fmla="*/ 84 w 84"/>
                    <a:gd name="T31" fmla="*/ 306 h 306"/>
                    <a:gd name="T32" fmla="*/ 3 w 84"/>
                    <a:gd name="T3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2" y="234"/>
                      </a:lnTo>
                      <a:lnTo>
                        <a:pt x="1" y="156"/>
                      </a:lnTo>
                      <a:lnTo>
                        <a:pt x="0" y="77"/>
                      </a:lnTo>
                      <a:lnTo>
                        <a:pt x="0" y="38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45"/>
                      </a:lnTo>
                      <a:lnTo>
                        <a:pt x="84" y="91"/>
                      </a:lnTo>
                      <a:lnTo>
                        <a:pt x="84" y="182"/>
                      </a:lnTo>
                      <a:lnTo>
                        <a:pt x="84" y="182"/>
                      </a:lnTo>
                      <a:lnTo>
                        <a:pt x="83" y="245"/>
                      </a:lnTo>
                      <a:lnTo>
                        <a:pt x="83" y="276"/>
                      </a:lnTo>
                      <a:lnTo>
                        <a:pt x="84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361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7" name="Freeform 68"/>
                <p:cNvSpPr/>
                <p:nvPr/>
              </p:nvSpPr>
              <p:spPr bwMode="auto">
                <a:xfrm>
                  <a:off x="7816850" y="3132832"/>
                  <a:ext cx="58737" cy="242887"/>
                </a:xfrm>
                <a:custGeom>
                  <a:avLst/>
                  <a:gdLst>
                    <a:gd name="T0" fmla="*/ 0 w 73"/>
                    <a:gd name="T1" fmla="*/ 0 h 306"/>
                    <a:gd name="T2" fmla="*/ 70 w 73"/>
                    <a:gd name="T3" fmla="*/ 0 h 306"/>
                    <a:gd name="T4" fmla="*/ 70 w 73"/>
                    <a:gd name="T5" fmla="*/ 0 h 306"/>
                    <a:gd name="T6" fmla="*/ 70 w 73"/>
                    <a:gd name="T7" fmla="*/ 45 h 306"/>
                    <a:gd name="T8" fmla="*/ 71 w 73"/>
                    <a:gd name="T9" fmla="*/ 91 h 306"/>
                    <a:gd name="T10" fmla="*/ 72 w 73"/>
                    <a:gd name="T11" fmla="*/ 136 h 306"/>
                    <a:gd name="T12" fmla="*/ 73 w 73"/>
                    <a:gd name="T13" fmla="*/ 181 h 306"/>
                    <a:gd name="T14" fmla="*/ 73 w 73"/>
                    <a:gd name="T15" fmla="*/ 181 h 306"/>
                    <a:gd name="T16" fmla="*/ 72 w 73"/>
                    <a:gd name="T17" fmla="*/ 213 h 306"/>
                    <a:gd name="T18" fmla="*/ 71 w 73"/>
                    <a:gd name="T19" fmla="*/ 244 h 306"/>
                    <a:gd name="T20" fmla="*/ 70 w 73"/>
                    <a:gd name="T21" fmla="*/ 276 h 306"/>
                    <a:gd name="T22" fmla="*/ 70 w 73"/>
                    <a:gd name="T23" fmla="*/ 306 h 306"/>
                    <a:gd name="T24" fmla="*/ 0 w 73"/>
                    <a:gd name="T25" fmla="*/ 306 h 306"/>
                    <a:gd name="T26" fmla="*/ 0 w 73"/>
                    <a:gd name="T27" fmla="*/ 0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306">
                      <a:moveTo>
                        <a:pt x="0" y="0"/>
                      </a:move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70" y="45"/>
                      </a:lnTo>
                      <a:lnTo>
                        <a:pt x="71" y="91"/>
                      </a:lnTo>
                      <a:lnTo>
                        <a:pt x="72" y="136"/>
                      </a:lnTo>
                      <a:lnTo>
                        <a:pt x="73" y="181"/>
                      </a:lnTo>
                      <a:lnTo>
                        <a:pt x="73" y="181"/>
                      </a:lnTo>
                      <a:lnTo>
                        <a:pt x="72" y="213"/>
                      </a:lnTo>
                      <a:lnTo>
                        <a:pt x="71" y="244"/>
                      </a:lnTo>
                      <a:lnTo>
                        <a:pt x="70" y="276"/>
                      </a:lnTo>
                      <a:lnTo>
                        <a:pt x="70" y="306"/>
                      </a:lnTo>
                      <a:lnTo>
                        <a:pt x="0" y="3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57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8" name="Freeform 69"/>
                <p:cNvSpPr/>
                <p:nvPr/>
              </p:nvSpPr>
              <p:spPr bwMode="auto">
                <a:xfrm>
                  <a:off x="7980363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1 h 306"/>
                    <a:gd name="T6" fmla="*/ 1 w 80"/>
                    <a:gd name="T7" fmla="*/ 149 h 306"/>
                    <a:gd name="T8" fmla="*/ 2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85 h 306"/>
                    <a:gd name="T16" fmla="*/ 79 w 80"/>
                    <a:gd name="T17" fmla="*/ 25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1"/>
                      </a:lnTo>
                      <a:lnTo>
                        <a:pt x="1" y="149"/>
                      </a:lnTo>
                      <a:lnTo>
                        <a:pt x="2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85"/>
                      </a:lnTo>
                      <a:lnTo>
                        <a:pt x="79" y="25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ED4C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299" name="Freeform 70"/>
                <p:cNvSpPr/>
                <p:nvPr/>
              </p:nvSpPr>
              <p:spPr bwMode="auto">
                <a:xfrm>
                  <a:off x="7866063" y="3132832"/>
                  <a:ext cx="61912" cy="242887"/>
                </a:xfrm>
                <a:custGeom>
                  <a:avLst/>
                  <a:gdLst>
                    <a:gd name="T0" fmla="*/ 0 w 79"/>
                    <a:gd name="T1" fmla="*/ 306 h 306"/>
                    <a:gd name="T2" fmla="*/ 0 w 79"/>
                    <a:gd name="T3" fmla="*/ 306 h 306"/>
                    <a:gd name="T4" fmla="*/ 2 w 79"/>
                    <a:gd name="T5" fmla="*/ 230 h 306"/>
                    <a:gd name="T6" fmla="*/ 3 w 79"/>
                    <a:gd name="T7" fmla="*/ 147 h 306"/>
                    <a:gd name="T8" fmla="*/ 4 w 79"/>
                    <a:gd name="T9" fmla="*/ 0 h 306"/>
                    <a:gd name="T10" fmla="*/ 79 w 79"/>
                    <a:gd name="T11" fmla="*/ 0 h 306"/>
                    <a:gd name="T12" fmla="*/ 79 w 79"/>
                    <a:gd name="T13" fmla="*/ 0 h 306"/>
                    <a:gd name="T14" fmla="*/ 78 w 79"/>
                    <a:gd name="T15" fmla="*/ 101 h 306"/>
                    <a:gd name="T16" fmla="*/ 78 w 79"/>
                    <a:gd name="T17" fmla="*/ 184 h 306"/>
                    <a:gd name="T18" fmla="*/ 79 w 79"/>
                    <a:gd name="T19" fmla="*/ 306 h 306"/>
                    <a:gd name="T20" fmla="*/ 0 w 79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9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2" y="230"/>
                      </a:lnTo>
                      <a:lnTo>
                        <a:pt x="3" y="147"/>
                      </a:lnTo>
                      <a:lnTo>
                        <a:pt x="4" y="0"/>
                      </a:lnTo>
                      <a:lnTo>
                        <a:pt x="79" y="0"/>
                      </a:lnTo>
                      <a:lnTo>
                        <a:pt x="79" y="0"/>
                      </a:lnTo>
                      <a:lnTo>
                        <a:pt x="78" y="101"/>
                      </a:lnTo>
                      <a:lnTo>
                        <a:pt x="78" y="184"/>
                      </a:lnTo>
                      <a:lnTo>
                        <a:pt x="79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0" name="Freeform 71"/>
                <p:cNvSpPr/>
                <p:nvPr/>
              </p:nvSpPr>
              <p:spPr bwMode="auto">
                <a:xfrm>
                  <a:off x="818515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7 h 306"/>
                    <a:gd name="T6" fmla="*/ 2 w 81"/>
                    <a:gd name="T7" fmla="*/ 156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1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2" y="156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1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43845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1" name="Freeform 72"/>
                <p:cNvSpPr/>
                <p:nvPr/>
              </p:nvSpPr>
              <p:spPr bwMode="auto">
                <a:xfrm>
                  <a:off x="8458200" y="3132832"/>
                  <a:ext cx="30162" cy="242887"/>
                </a:xfrm>
                <a:custGeom>
                  <a:avLst/>
                  <a:gdLst>
                    <a:gd name="T0" fmla="*/ 3 w 37"/>
                    <a:gd name="T1" fmla="*/ 306 h 306"/>
                    <a:gd name="T2" fmla="*/ 3 w 37"/>
                    <a:gd name="T3" fmla="*/ 306 h 306"/>
                    <a:gd name="T4" fmla="*/ 3 w 37"/>
                    <a:gd name="T5" fmla="*/ 290 h 306"/>
                    <a:gd name="T6" fmla="*/ 3 w 37"/>
                    <a:gd name="T7" fmla="*/ 290 h 306"/>
                    <a:gd name="T8" fmla="*/ 2 w 37"/>
                    <a:gd name="T9" fmla="*/ 223 h 306"/>
                    <a:gd name="T10" fmla="*/ 1 w 37"/>
                    <a:gd name="T11" fmla="*/ 149 h 306"/>
                    <a:gd name="T12" fmla="*/ 0 w 37"/>
                    <a:gd name="T13" fmla="*/ 74 h 306"/>
                    <a:gd name="T14" fmla="*/ 0 w 37"/>
                    <a:gd name="T15" fmla="*/ 0 h 306"/>
                    <a:gd name="T16" fmla="*/ 37 w 37"/>
                    <a:gd name="T17" fmla="*/ 0 h 306"/>
                    <a:gd name="T18" fmla="*/ 37 w 37"/>
                    <a:gd name="T19" fmla="*/ 306 h 306"/>
                    <a:gd name="T20" fmla="*/ 3 w 37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90"/>
                      </a:lnTo>
                      <a:lnTo>
                        <a:pt x="3" y="290"/>
                      </a:lnTo>
                      <a:lnTo>
                        <a:pt x="2" y="223"/>
                      </a:lnTo>
                      <a:lnTo>
                        <a:pt x="1" y="149"/>
                      </a:lnTo>
                      <a:lnTo>
                        <a:pt x="0" y="74"/>
                      </a:lnTo>
                      <a:lnTo>
                        <a:pt x="0" y="0"/>
                      </a:lnTo>
                      <a:lnTo>
                        <a:pt x="37" y="0"/>
                      </a:lnTo>
                      <a:lnTo>
                        <a:pt x="37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00AE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2" name="Freeform 73"/>
                <p:cNvSpPr/>
                <p:nvPr/>
              </p:nvSpPr>
              <p:spPr bwMode="auto">
                <a:xfrm>
                  <a:off x="8347075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8 h 306"/>
                    <a:gd name="T6" fmla="*/ 3 w 84"/>
                    <a:gd name="T7" fmla="*/ 278 h 306"/>
                    <a:gd name="T8" fmla="*/ 3 w 84"/>
                    <a:gd name="T9" fmla="*/ 213 h 306"/>
                    <a:gd name="T10" fmla="*/ 2 w 84"/>
                    <a:gd name="T11" fmla="*/ 143 h 306"/>
                    <a:gd name="T12" fmla="*/ 1 w 84"/>
                    <a:gd name="T13" fmla="*/ 71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9 h 306"/>
                    <a:gd name="T22" fmla="*/ 83 w 84"/>
                    <a:gd name="T23" fmla="*/ 78 h 306"/>
                    <a:gd name="T24" fmla="*/ 84 w 84"/>
                    <a:gd name="T25" fmla="*/ 156 h 306"/>
                    <a:gd name="T26" fmla="*/ 84 w 84"/>
                    <a:gd name="T27" fmla="*/ 156 h 306"/>
                    <a:gd name="T28" fmla="*/ 83 w 84"/>
                    <a:gd name="T29" fmla="*/ 218 h 306"/>
                    <a:gd name="T30" fmla="*/ 83 w 84"/>
                    <a:gd name="T31" fmla="*/ 248 h 306"/>
                    <a:gd name="T32" fmla="*/ 84 w 84"/>
                    <a:gd name="T33" fmla="*/ 278 h 306"/>
                    <a:gd name="T34" fmla="*/ 84 w 84"/>
                    <a:gd name="T35" fmla="*/ 278 h 306"/>
                    <a:gd name="T36" fmla="*/ 83 w 84"/>
                    <a:gd name="T37" fmla="*/ 292 h 306"/>
                    <a:gd name="T38" fmla="*/ 83 w 84"/>
                    <a:gd name="T39" fmla="*/ 299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8"/>
                      </a:lnTo>
                      <a:lnTo>
                        <a:pt x="3" y="278"/>
                      </a:lnTo>
                      <a:lnTo>
                        <a:pt x="3" y="213"/>
                      </a:lnTo>
                      <a:lnTo>
                        <a:pt x="2" y="143"/>
                      </a:lnTo>
                      <a:lnTo>
                        <a:pt x="1" y="71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9"/>
                      </a:lnTo>
                      <a:lnTo>
                        <a:pt x="83" y="78"/>
                      </a:lnTo>
                      <a:lnTo>
                        <a:pt x="84" y="156"/>
                      </a:lnTo>
                      <a:lnTo>
                        <a:pt x="84" y="156"/>
                      </a:lnTo>
                      <a:lnTo>
                        <a:pt x="83" y="218"/>
                      </a:lnTo>
                      <a:lnTo>
                        <a:pt x="83" y="24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83" y="292"/>
                      </a:lnTo>
                      <a:lnTo>
                        <a:pt x="83" y="299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F5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3" name="Freeform 74"/>
                <p:cNvSpPr/>
                <p:nvPr/>
              </p:nvSpPr>
              <p:spPr bwMode="auto">
                <a:xfrm>
                  <a:off x="8242300" y="3132832"/>
                  <a:ext cx="66675" cy="242887"/>
                </a:xfrm>
                <a:custGeom>
                  <a:avLst/>
                  <a:gdLst>
                    <a:gd name="T0" fmla="*/ 3 w 84"/>
                    <a:gd name="T1" fmla="*/ 306 h 306"/>
                    <a:gd name="T2" fmla="*/ 3 w 84"/>
                    <a:gd name="T3" fmla="*/ 306 h 306"/>
                    <a:gd name="T4" fmla="*/ 3 w 84"/>
                    <a:gd name="T5" fmla="*/ 274 h 306"/>
                    <a:gd name="T6" fmla="*/ 3 w 84"/>
                    <a:gd name="T7" fmla="*/ 274 h 306"/>
                    <a:gd name="T8" fmla="*/ 3 w 84"/>
                    <a:gd name="T9" fmla="*/ 210 h 306"/>
                    <a:gd name="T10" fmla="*/ 2 w 84"/>
                    <a:gd name="T11" fmla="*/ 141 h 306"/>
                    <a:gd name="T12" fmla="*/ 1 w 84"/>
                    <a:gd name="T13" fmla="*/ 69 h 306"/>
                    <a:gd name="T14" fmla="*/ 0 w 84"/>
                    <a:gd name="T15" fmla="*/ 0 h 306"/>
                    <a:gd name="T16" fmla="*/ 81 w 84"/>
                    <a:gd name="T17" fmla="*/ 0 h 306"/>
                    <a:gd name="T18" fmla="*/ 81 w 84"/>
                    <a:gd name="T19" fmla="*/ 0 h 306"/>
                    <a:gd name="T20" fmla="*/ 83 w 84"/>
                    <a:gd name="T21" fmla="*/ 38 h 306"/>
                    <a:gd name="T22" fmla="*/ 83 w 84"/>
                    <a:gd name="T23" fmla="*/ 76 h 306"/>
                    <a:gd name="T24" fmla="*/ 84 w 84"/>
                    <a:gd name="T25" fmla="*/ 152 h 306"/>
                    <a:gd name="T26" fmla="*/ 84 w 84"/>
                    <a:gd name="T27" fmla="*/ 152 h 306"/>
                    <a:gd name="T28" fmla="*/ 83 w 84"/>
                    <a:gd name="T29" fmla="*/ 214 h 306"/>
                    <a:gd name="T30" fmla="*/ 83 w 84"/>
                    <a:gd name="T31" fmla="*/ 244 h 306"/>
                    <a:gd name="T32" fmla="*/ 84 w 84"/>
                    <a:gd name="T33" fmla="*/ 274 h 306"/>
                    <a:gd name="T34" fmla="*/ 84 w 84"/>
                    <a:gd name="T35" fmla="*/ 274 h 306"/>
                    <a:gd name="T36" fmla="*/ 83 w 84"/>
                    <a:gd name="T37" fmla="*/ 290 h 306"/>
                    <a:gd name="T38" fmla="*/ 83 w 84"/>
                    <a:gd name="T39" fmla="*/ 298 h 306"/>
                    <a:gd name="T40" fmla="*/ 81 w 84"/>
                    <a:gd name="T41" fmla="*/ 306 h 306"/>
                    <a:gd name="T42" fmla="*/ 3 w 84"/>
                    <a:gd name="T43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306">
                      <a:moveTo>
                        <a:pt x="3" y="306"/>
                      </a:moveTo>
                      <a:lnTo>
                        <a:pt x="3" y="306"/>
                      </a:lnTo>
                      <a:lnTo>
                        <a:pt x="3" y="274"/>
                      </a:lnTo>
                      <a:lnTo>
                        <a:pt x="3" y="274"/>
                      </a:lnTo>
                      <a:lnTo>
                        <a:pt x="3" y="210"/>
                      </a:lnTo>
                      <a:lnTo>
                        <a:pt x="2" y="141"/>
                      </a:lnTo>
                      <a:lnTo>
                        <a:pt x="1" y="69"/>
                      </a:lnTo>
                      <a:lnTo>
                        <a:pt x="0" y="0"/>
                      </a:lnTo>
                      <a:lnTo>
                        <a:pt x="81" y="0"/>
                      </a:lnTo>
                      <a:lnTo>
                        <a:pt x="81" y="0"/>
                      </a:lnTo>
                      <a:lnTo>
                        <a:pt x="83" y="38"/>
                      </a:lnTo>
                      <a:lnTo>
                        <a:pt x="83" y="76"/>
                      </a:lnTo>
                      <a:lnTo>
                        <a:pt x="84" y="152"/>
                      </a:lnTo>
                      <a:lnTo>
                        <a:pt x="84" y="152"/>
                      </a:lnTo>
                      <a:lnTo>
                        <a:pt x="83" y="214"/>
                      </a:lnTo>
                      <a:lnTo>
                        <a:pt x="83" y="244"/>
                      </a:lnTo>
                      <a:lnTo>
                        <a:pt x="84" y="274"/>
                      </a:lnTo>
                      <a:lnTo>
                        <a:pt x="84" y="274"/>
                      </a:lnTo>
                      <a:lnTo>
                        <a:pt x="83" y="290"/>
                      </a:lnTo>
                      <a:lnTo>
                        <a:pt x="83" y="298"/>
                      </a:lnTo>
                      <a:lnTo>
                        <a:pt x="81" y="306"/>
                      </a:lnTo>
                      <a:lnTo>
                        <a:pt x="3" y="306"/>
                      </a:lnTo>
                      <a:close/>
                    </a:path>
                  </a:pathLst>
                </a:custGeom>
                <a:solidFill>
                  <a:srgbClr val="69C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4" name="Freeform 75"/>
                <p:cNvSpPr/>
                <p:nvPr/>
              </p:nvSpPr>
              <p:spPr bwMode="auto">
                <a:xfrm>
                  <a:off x="8143875" y="3132832"/>
                  <a:ext cx="52387" cy="242887"/>
                </a:xfrm>
                <a:custGeom>
                  <a:avLst/>
                  <a:gdLst>
                    <a:gd name="T0" fmla="*/ 0 w 66"/>
                    <a:gd name="T1" fmla="*/ 306 h 306"/>
                    <a:gd name="T2" fmla="*/ 0 w 66"/>
                    <a:gd name="T3" fmla="*/ 0 h 306"/>
                    <a:gd name="T4" fmla="*/ 63 w 66"/>
                    <a:gd name="T5" fmla="*/ 0 h 306"/>
                    <a:gd name="T6" fmla="*/ 63 w 66"/>
                    <a:gd name="T7" fmla="*/ 0 h 306"/>
                    <a:gd name="T8" fmla="*/ 64 w 66"/>
                    <a:gd name="T9" fmla="*/ 38 h 306"/>
                    <a:gd name="T10" fmla="*/ 65 w 66"/>
                    <a:gd name="T11" fmla="*/ 76 h 306"/>
                    <a:gd name="T12" fmla="*/ 66 w 66"/>
                    <a:gd name="T13" fmla="*/ 113 h 306"/>
                    <a:gd name="T14" fmla="*/ 66 w 66"/>
                    <a:gd name="T15" fmla="*/ 151 h 306"/>
                    <a:gd name="T16" fmla="*/ 66 w 66"/>
                    <a:gd name="T17" fmla="*/ 151 h 306"/>
                    <a:gd name="T18" fmla="*/ 66 w 66"/>
                    <a:gd name="T19" fmla="*/ 181 h 306"/>
                    <a:gd name="T20" fmla="*/ 65 w 66"/>
                    <a:gd name="T21" fmla="*/ 213 h 306"/>
                    <a:gd name="T22" fmla="*/ 64 w 66"/>
                    <a:gd name="T23" fmla="*/ 243 h 306"/>
                    <a:gd name="T24" fmla="*/ 63 w 66"/>
                    <a:gd name="T25" fmla="*/ 274 h 306"/>
                    <a:gd name="T26" fmla="*/ 63 w 66"/>
                    <a:gd name="T27" fmla="*/ 274 h 306"/>
                    <a:gd name="T28" fmla="*/ 63 w 66"/>
                    <a:gd name="T29" fmla="*/ 306 h 306"/>
                    <a:gd name="T30" fmla="*/ 0 w 66"/>
                    <a:gd name="T3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63" y="0"/>
                      </a:lnTo>
                      <a:lnTo>
                        <a:pt x="63" y="0"/>
                      </a:lnTo>
                      <a:lnTo>
                        <a:pt x="64" y="38"/>
                      </a:lnTo>
                      <a:lnTo>
                        <a:pt x="65" y="76"/>
                      </a:lnTo>
                      <a:lnTo>
                        <a:pt x="66" y="113"/>
                      </a:lnTo>
                      <a:lnTo>
                        <a:pt x="66" y="151"/>
                      </a:lnTo>
                      <a:lnTo>
                        <a:pt x="66" y="151"/>
                      </a:lnTo>
                      <a:lnTo>
                        <a:pt x="66" y="181"/>
                      </a:lnTo>
                      <a:lnTo>
                        <a:pt x="65" y="213"/>
                      </a:lnTo>
                      <a:lnTo>
                        <a:pt x="64" y="243"/>
                      </a:lnTo>
                      <a:lnTo>
                        <a:pt x="63" y="274"/>
                      </a:lnTo>
                      <a:lnTo>
                        <a:pt x="63" y="274"/>
                      </a:lnTo>
                      <a:lnTo>
                        <a:pt x="63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5" name="Freeform 76"/>
                <p:cNvSpPr/>
                <p:nvPr/>
              </p:nvSpPr>
              <p:spPr bwMode="auto">
                <a:xfrm>
                  <a:off x="8402638" y="3132832"/>
                  <a:ext cx="63500" cy="242887"/>
                </a:xfrm>
                <a:custGeom>
                  <a:avLst/>
                  <a:gdLst>
                    <a:gd name="T0" fmla="*/ 0 w 80"/>
                    <a:gd name="T1" fmla="*/ 306 h 306"/>
                    <a:gd name="T2" fmla="*/ 0 w 80"/>
                    <a:gd name="T3" fmla="*/ 306 h 306"/>
                    <a:gd name="T4" fmla="*/ 0 w 80"/>
                    <a:gd name="T5" fmla="*/ 237 h 306"/>
                    <a:gd name="T6" fmla="*/ 1 w 80"/>
                    <a:gd name="T7" fmla="*/ 156 h 306"/>
                    <a:gd name="T8" fmla="*/ 5 w 80"/>
                    <a:gd name="T9" fmla="*/ 0 h 306"/>
                    <a:gd name="T10" fmla="*/ 77 w 80"/>
                    <a:gd name="T11" fmla="*/ 0 h 306"/>
                    <a:gd name="T12" fmla="*/ 77 w 80"/>
                    <a:gd name="T13" fmla="*/ 0 h 306"/>
                    <a:gd name="T14" fmla="*/ 78 w 80"/>
                    <a:gd name="T15" fmla="*/ 107 h 306"/>
                    <a:gd name="T16" fmla="*/ 79 w 80"/>
                    <a:gd name="T17" fmla="*/ 192 h 306"/>
                    <a:gd name="T18" fmla="*/ 80 w 80"/>
                    <a:gd name="T19" fmla="*/ 306 h 306"/>
                    <a:gd name="T20" fmla="*/ 0 w 80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7"/>
                      </a:lnTo>
                      <a:lnTo>
                        <a:pt x="1" y="156"/>
                      </a:lnTo>
                      <a:lnTo>
                        <a:pt x="5" y="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0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  <p:sp>
              <p:nvSpPr>
                <p:cNvPr id="306" name="Freeform 77"/>
                <p:cNvSpPr/>
                <p:nvPr/>
              </p:nvSpPr>
              <p:spPr bwMode="auto">
                <a:xfrm>
                  <a:off x="8293100" y="3132832"/>
                  <a:ext cx="63500" cy="242887"/>
                </a:xfrm>
                <a:custGeom>
                  <a:avLst/>
                  <a:gdLst>
                    <a:gd name="T0" fmla="*/ 0 w 81"/>
                    <a:gd name="T1" fmla="*/ 306 h 306"/>
                    <a:gd name="T2" fmla="*/ 0 w 81"/>
                    <a:gd name="T3" fmla="*/ 306 h 306"/>
                    <a:gd name="T4" fmla="*/ 0 w 81"/>
                    <a:gd name="T5" fmla="*/ 238 h 306"/>
                    <a:gd name="T6" fmla="*/ 2 w 81"/>
                    <a:gd name="T7" fmla="*/ 157 h 306"/>
                    <a:gd name="T8" fmla="*/ 6 w 81"/>
                    <a:gd name="T9" fmla="*/ 0 h 306"/>
                    <a:gd name="T10" fmla="*/ 78 w 81"/>
                    <a:gd name="T11" fmla="*/ 0 h 306"/>
                    <a:gd name="T12" fmla="*/ 78 w 81"/>
                    <a:gd name="T13" fmla="*/ 0 h 306"/>
                    <a:gd name="T14" fmla="*/ 78 w 81"/>
                    <a:gd name="T15" fmla="*/ 107 h 306"/>
                    <a:gd name="T16" fmla="*/ 79 w 81"/>
                    <a:gd name="T17" fmla="*/ 192 h 306"/>
                    <a:gd name="T18" fmla="*/ 81 w 81"/>
                    <a:gd name="T19" fmla="*/ 306 h 306"/>
                    <a:gd name="T20" fmla="*/ 0 w 81"/>
                    <a:gd name="T21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306">
                      <a:moveTo>
                        <a:pt x="0" y="306"/>
                      </a:moveTo>
                      <a:lnTo>
                        <a:pt x="0" y="306"/>
                      </a:lnTo>
                      <a:lnTo>
                        <a:pt x="0" y="238"/>
                      </a:lnTo>
                      <a:lnTo>
                        <a:pt x="2" y="157"/>
                      </a:lnTo>
                      <a:lnTo>
                        <a:pt x="6" y="0"/>
                      </a:lnTo>
                      <a:lnTo>
                        <a:pt x="78" y="0"/>
                      </a:lnTo>
                      <a:lnTo>
                        <a:pt x="78" y="0"/>
                      </a:lnTo>
                      <a:lnTo>
                        <a:pt x="78" y="107"/>
                      </a:lnTo>
                      <a:lnTo>
                        <a:pt x="79" y="192"/>
                      </a:lnTo>
                      <a:lnTo>
                        <a:pt x="81" y="306"/>
                      </a:lnTo>
                      <a:lnTo>
                        <a:pt x="0" y="306"/>
                      </a:lnTo>
                      <a:close/>
                    </a:path>
                  </a:pathLst>
                </a:custGeom>
                <a:solidFill>
                  <a:srgbClr val="F13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1800"/>
                </a:p>
              </p:txBody>
            </p:sp>
          </p:grpSp>
        </p:grpSp>
      </p:grpSp>
      <p:sp>
        <p:nvSpPr>
          <p:cNvPr id="484" name="圆角矩形 483"/>
          <p:cNvSpPr/>
          <p:nvPr/>
        </p:nvSpPr>
        <p:spPr>
          <a:xfrm rot="610475">
            <a:off x="2346437" y="803073"/>
            <a:ext cx="1209847" cy="1584176"/>
          </a:xfrm>
          <a:prstGeom prst="roundRect">
            <a:avLst>
              <a:gd name="adj" fmla="val 1088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485" name="圆角矩形 484"/>
          <p:cNvSpPr/>
          <p:nvPr/>
        </p:nvSpPr>
        <p:spPr>
          <a:xfrm>
            <a:off x="2138466" y="985194"/>
            <a:ext cx="1209847" cy="1584176"/>
          </a:xfrm>
          <a:prstGeom prst="roundRect">
            <a:avLst>
              <a:gd name="adj" fmla="val 10880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486" name="圆角矩形 485"/>
          <p:cNvSpPr/>
          <p:nvPr/>
        </p:nvSpPr>
        <p:spPr>
          <a:xfrm rot="247587">
            <a:off x="233384" y="1673668"/>
            <a:ext cx="1584176" cy="1240468"/>
          </a:xfrm>
          <a:prstGeom prst="roundRect">
            <a:avLst>
              <a:gd name="adj" fmla="val 7291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487" name="圆角矩形 486"/>
          <p:cNvSpPr/>
          <p:nvPr/>
        </p:nvSpPr>
        <p:spPr>
          <a:xfrm rot="21435239">
            <a:off x="372123" y="1834662"/>
            <a:ext cx="1584176" cy="1217974"/>
          </a:xfrm>
          <a:prstGeom prst="roundRect">
            <a:avLst>
              <a:gd name="adj" fmla="val 7291"/>
            </a:avLst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488" name="Picture 4" descr="C:\Users\Thinkpad\Desktop\s.pn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67533" y="2895907"/>
            <a:ext cx="2029766" cy="147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9" name="Picture 5" descr="C:\Users\Thinkpad\Desktop\v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2131" y="3410989"/>
            <a:ext cx="957951" cy="73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0" name="圆角矩形 489"/>
          <p:cNvSpPr/>
          <p:nvPr/>
        </p:nvSpPr>
        <p:spPr>
          <a:xfrm>
            <a:off x="3972031" y="348010"/>
            <a:ext cx="5064915" cy="3744416"/>
          </a:xfrm>
          <a:prstGeom prst="roundRect">
            <a:avLst>
              <a:gd name="adj" fmla="val 8626"/>
            </a:avLst>
          </a:prstGeom>
          <a:blipFill>
            <a:blip r:embed="rId10"/>
            <a:stretch>
              <a:fillRect/>
            </a:stretch>
          </a:blip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7171" name="Picture 3" descr="C:\Users\Thinkpad\Desktop\gif\362_7a292_362_f933f_30_1__1_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1024898">
            <a:off x="3390294" y="169743"/>
            <a:ext cx="2230475" cy="55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Thinkpad\Desktop\gif\12305845925178m.gif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4628" y="551854"/>
            <a:ext cx="9525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62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8" presetClass="emph" presetSubtype="0" repeatCount="2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58" dur="75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2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80000">
                                      <p:cBhvr>
                                        <p:cTn id="60" dur="75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2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80000">
                                      <p:cBhvr>
                                        <p:cTn id="62" dur="7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" grpId="0" bldLvl="0" animBg="1"/>
      <p:bldP spid="485" grpId="0" bldLvl="0" animBg="1"/>
      <p:bldP spid="485" grpId="1" bldLvl="0" animBg="1"/>
      <p:bldP spid="486" grpId="0" bldLvl="0" animBg="1"/>
      <p:bldP spid="487" grpId="0" bldLvl="0" animBg="1"/>
      <p:bldP spid="487" grpId="1" bldLvl="0" animBg="1"/>
      <p:bldP spid="490" grpId="0" bldLvl="0" animBg="1"/>
      <p:bldP spid="490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淘宝网chenying0907出品 11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60058">
            <a:off x="-1152525" y="294084"/>
            <a:ext cx="797719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淘宝网chenying0907出品 11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2697876">
            <a:off x="-1879997" y="1797844"/>
            <a:ext cx="960835" cy="86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淘宝网chenying0907出品 11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650444">
            <a:off x="-2290762" y="3713560"/>
            <a:ext cx="1444228" cy="130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淘宝网chenying0907出品 11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23605">
            <a:off x="7385447" y="5124450"/>
            <a:ext cx="841772" cy="75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淘宝网chenying0907出品 11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1840254">
            <a:off x="4164806" y="5606653"/>
            <a:ext cx="14097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淘宝网Chenying0907出品 10"/>
          <p:cNvGrpSpPr/>
          <p:nvPr/>
        </p:nvGrpSpPr>
        <p:grpSpPr bwMode="auto">
          <a:xfrm>
            <a:off x="146448" y="865585"/>
            <a:ext cx="4245769" cy="3879056"/>
            <a:chOff x="145473" y="865909"/>
            <a:chExt cx="4246417" cy="3879273"/>
          </a:xfrm>
        </p:grpSpPr>
        <p:sp>
          <p:nvSpPr>
            <p:cNvPr id="3" name="淘宝网Chenying0907出品 2"/>
            <p:cNvSpPr/>
            <p:nvPr/>
          </p:nvSpPr>
          <p:spPr>
            <a:xfrm>
              <a:off x="145473" y="865909"/>
              <a:ext cx="4246417" cy="3879273"/>
            </a:xfrm>
            <a:custGeom>
              <a:avLst/>
              <a:gdLst>
                <a:gd name="connsiteX0" fmla="*/ 0 w 4142509"/>
                <a:gd name="connsiteY0" fmla="*/ 0 h 3830781"/>
                <a:gd name="connsiteX1" fmla="*/ 4142509 w 4142509"/>
                <a:gd name="connsiteY1" fmla="*/ 0 h 3830781"/>
                <a:gd name="connsiteX2" fmla="*/ 4142509 w 4142509"/>
                <a:gd name="connsiteY2" fmla="*/ 3830781 h 3830781"/>
                <a:gd name="connsiteX3" fmla="*/ 0 w 4142509"/>
                <a:gd name="connsiteY3" fmla="*/ 3830781 h 3830781"/>
                <a:gd name="connsiteX4" fmla="*/ 0 w 4142509"/>
                <a:gd name="connsiteY4" fmla="*/ 0 h 3830781"/>
                <a:gd name="connsiteX0-1" fmla="*/ 6927 w 4149436"/>
                <a:gd name="connsiteY0-2" fmla="*/ 0 h 3830781"/>
                <a:gd name="connsiteX1-3" fmla="*/ 4149436 w 4149436"/>
                <a:gd name="connsiteY1-4" fmla="*/ 0 h 3830781"/>
                <a:gd name="connsiteX2-5" fmla="*/ 4149436 w 4149436"/>
                <a:gd name="connsiteY2-6" fmla="*/ 3830781 h 3830781"/>
                <a:gd name="connsiteX3-7" fmla="*/ 6927 w 4149436"/>
                <a:gd name="connsiteY3-8" fmla="*/ 3830781 h 3830781"/>
                <a:gd name="connsiteX4-9" fmla="*/ 0 w 4149436"/>
                <a:gd name="connsiteY4-10" fmla="*/ 574963 h 3830781"/>
                <a:gd name="connsiteX5" fmla="*/ 6927 w 4149436"/>
                <a:gd name="connsiteY5" fmla="*/ 0 h 3830781"/>
                <a:gd name="connsiteX0-11" fmla="*/ 630381 w 4149436"/>
                <a:gd name="connsiteY0-12" fmla="*/ 27709 h 3830781"/>
                <a:gd name="connsiteX1-13" fmla="*/ 4149436 w 4149436"/>
                <a:gd name="connsiteY1-14" fmla="*/ 0 h 3830781"/>
                <a:gd name="connsiteX2-15" fmla="*/ 4149436 w 4149436"/>
                <a:gd name="connsiteY2-16" fmla="*/ 3830781 h 3830781"/>
                <a:gd name="connsiteX3-17" fmla="*/ 6927 w 4149436"/>
                <a:gd name="connsiteY3-18" fmla="*/ 3830781 h 3830781"/>
                <a:gd name="connsiteX4-19" fmla="*/ 0 w 4149436"/>
                <a:gd name="connsiteY4-20" fmla="*/ 574963 h 3830781"/>
                <a:gd name="connsiteX5-21" fmla="*/ 630381 w 4149436"/>
                <a:gd name="connsiteY5-22" fmla="*/ 27709 h 3830781"/>
                <a:gd name="connsiteX0-23" fmla="*/ 658090 w 4177145"/>
                <a:gd name="connsiteY0-24" fmla="*/ 27709 h 3830781"/>
                <a:gd name="connsiteX1-25" fmla="*/ 4177145 w 4177145"/>
                <a:gd name="connsiteY1-26" fmla="*/ 0 h 3830781"/>
                <a:gd name="connsiteX2-27" fmla="*/ 4177145 w 4177145"/>
                <a:gd name="connsiteY2-28" fmla="*/ 3830781 h 3830781"/>
                <a:gd name="connsiteX3-29" fmla="*/ 34636 w 4177145"/>
                <a:gd name="connsiteY3-30" fmla="*/ 3830781 h 3830781"/>
                <a:gd name="connsiteX4-31" fmla="*/ 0 w 4177145"/>
                <a:gd name="connsiteY4-32" fmla="*/ 665017 h 3830781"/>
                <a:gd name="connsiteX5-33" fmla="*/ 658090 w 4177145"/>
                <a:gd name="connsiteY5-34" fmla="*/ 27709 h 3830781"/>
              </a:gdLst>
              <a:ahLst/>
              <a:cxnLst>
                <a:cxn ang="0">
                  <a:pos x="connsiteX0-23" y="connsiteY0-24"/>
                </a:cxn>
                <a:cxn ang="0">
                  <a:pos x="connsiteX1-25" y="connsiteY1-26"/>
                </a:cxn>
                <a:cxn ang="0">
                  <a:pos x="connsiteX2-27" y="connsiteY2-28"/>
                </a:cxn>
                <a:cxn ang="0">
                  <a:pos x="connsiteX3-29" y="connsiteY3-30"/>
                </a:cxn>
                <a:cxn ang="0">
                  <a:pos x="connsiteX4-31" y="connsiteY4-32"/>
                </a:cxn>
                <a:cxn ang="0">
                  <a:pos x="connsiteX5-33" y="connsiteY5-34"/>
                </a:cxn>
              </a:cxnLst>
              <a:rect l="l" t="t" r="r" b="b"/>
              <a:pathLst>
                <a:path w="4177145" h="3830781">
                  <a:moveTo>
                    <a:pt x="658090" y="27709"/>
                  </a:moveTo>
                  <a:lnTo>
                    <a:pt x="4177145" y="0"/>
                  </a:lnTo>
                  <a:lnTo>
                    <a:pt x="4177145" y="3830781"/>
                  </a:lnTo>
                  <a:lnTo>
                    <a:pt x="34636" y="3830781"/>
                  </a:lnTo>
                  <a:lnTo>
                    <a:pt x="0" y="665017"/>
                  </a:lnTo>
                  <a:lnTo>
                    <a:pt x="658090" y="27709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0" dirty="0"/>
            </a:p>
          </p:txBody>
        </p:sp>
        <p:sp>
          <p:nvSpPr>
            <p:cNvPr id="5" name="淘宝网Chenying0907出品 2"/>
            <p:cNvSpPr/>
            <p:nvPr/>
          </p:nvSpPr>
          <p:spPr>
            <a:xfrm>
              <a:off x="291942" y="967117"/>
              <a:ext cx="3953479" cy="3653042"/>
            </a:xfrm>
            <a:custGeom>
              <a:avLst/>
              <a:gdLst>
                <a:gd name="connsiteX0" fmla="*/ 0 w 4142509"/>
                <a:gd name="connsiteY0" fmla="*/ 0 h 3830781"/>
                <a:gd name="connsiteX1" fmla="*/ 4142509 w 4142509"/>
                <a:gd name="connsiteY1" fmla="*/ 0 h 3830781"/>
                <a:gd name="connsiteX2" fmla="*/ 4142509 w 4142509"/>
                <a:gd name="connsiteY2" fmla="*/ 3830781 h 3830781"/>
                <a:gd name="connsiteX3" fmla="*/ 0 w 4142509"/>
                <a:gd name="connsiteY3" fmla="*/ 3830781 h 3830781"/>
                <a:gd name="connsiteX4" fmla="*/ 0 w 4142509"/>
                <a:gd name="connsiteY4" fmla="*/ 0 h 3830781"/>
                <a:gd name="connsiteX0-1" fmla="*/ 6927 w 4149436"/>
                <a:gd name="connsiteY0-2" fmla="*/ 0 h 3830781"/>
                <a:gd name="connsiteX1-3" fmla="*/ 4149436 w 4149436"/>
                <a:gd name="connsiteY1-4" fmla="*/ 0 h 3830781"/>
                <a:gd name="connsiteX2-5" fmla="*/ 4149436 w 4149436"/>
                <a:gd name="connsiteY2-6" fmla="*/ 3830781 h 3830781"/>
                <a:gd name="connsiteX3-7" fmla="*/ 6927 w 4149436"/>
                <a:gd name="connsiteY3-8" fmla="*/ 3830781 h 3830781"/>
                <a:gd name="connsiteX4-9" fmla="*/ 0 w 4149436"/>
                <a:gd name="connsiteY4-10" fmla="*/ 574963 h 3830781"/>
                <a:gd name="connsiteX5" fmla="*/ 6927 w 4149436"/>
                <a:gd name="connsiteY5" fmla="*/ 0 h 3830781"/>
                <a:gd name="connsiteX0-11" fmla="*/ 630381 w 4149436"/>
                <a:gd name="connsiteY0-12" fmla="*/ 27709 h 3830781"/>
                <a:gd name="connsiteX1-13" fmla="*/ 4149436 w 4149436"/>
                <a:gd name="connsiteY1-14" fmla="*/ 0 h 3830781"/>
                <a:gd name="connsiteX2-15" fmla="*/ 4149436 w 4149436"/>
                <a:gd name="connsiteY2-16" fmla="*/ 3830781 h 3830781"/>
                <a:gd name="connsiteX3-17" fmla="*/ 6927 w 4149436"/>
                <a:gd name="connsiteY3-18" fmla="*/ 3830781 h 3830781"/>
                <a:gd name="connsiteX4-19" fmla="*/ 0 w 4149436"/>
                <a:gd name="connsiteY4-20" fmla="*/ 574963 h 3830781"/>
                <a:gd name="connsiteX5-21" fmla="*/ 630381 w 4149436"/>
                <a:gd name="connsiteY5-22" fmla="*/ 27709 h 3830781"/>
                <a:gd name="connsiteX0-23" fmla="*/ 658090 w 4177145"/>
                <a:gd name="connsiteY0-24" fmla="*/ 27709 h 3830781"/>
                <a:gd name="connsiteX1-25" fmla="*/ 4177145 w 4177145"/>
                <a:gd name="connsiteY1-26" fmla="*/ 0 h 3830781"/>
                <a:gd name="connsiteX2-27" fmla="*/ 4177145 w 4177145"/>
                <a:gd name="connsiteY2-28" fmla="*/ 3830781 h 3830781"/>
                <a:gd name="connsiteX3-29" fmla="*/ 34636 w 4177145"/>
                <a:gd name="connsiteY3-30" fmla="*/ 3830781 h 3830781"/>
                <a:gd name="connsiteX4-31" fmla="*/ 0 w 4177145"/>
                <a:gd name="connsiteY4-32" fmla="*/ 665017 h 3830781"/>
                <a:gd name="connsiteX5-33" fmla="*/ 658090 w 4177145"/>
                <a:gd name="connsiteY5-34" fmla="*/ 27709 h 3830781"/>
              </a:gdLst>
              <a:ahLst/>
              <a:cxnLst>
                <a:cxn ang="0">
                  <a:pos x="connsiteX0-23" y="connsiteY0-24"/>
                </a:cxn>
                <a:cxn ang="0">
                  <a:pos x="connsiteX1-25" y="connsiteY1-26"/>
                </a:cxn>
                <a:cxn ang="0">
                  <a:pos x="connsiteX2-27" y="connsiteY2-28"/>
                </a:cxn>
                <a:cxn ang="0">
                  <a:pos x="connsiteX3-29" y="connsiteY3-30"/>
                </a:cxn>
                <a:cxn ang="0">
                  <a:pos x="connsiteX4-31" y="connsiteY4-32"/>
                </a:cxn>
                <a:cxn ang="0">
                  <a:pos x="connsiteX5-33" y="connsiteY5-34"/>
                </a:cxn>
              </a:cxnLst>
              <a:rect l="l" t="t" r="r" b="b"/>
              <a:pathLst>
                <a:path w="4177145" h="3830781">
                  <a:moveTo>
                    <a:pt x="658090" y="27709"/>
                  </a:moveTo>
                  <a:lnTo>
                    <a:pt x="4177145" y="0"/>
                  </a:lnTo>
                  <a:lnTo>
                    <a:pt x="4177145" y="3830781"/>
                  </a:lnTo>
                  <a:lnTo>
                    <a:pt x="34636" y="3830781"/>
                  </a:lnTo>
                  <a:lnTo>
                    <a:pt x="0" y="665017"/>
                  </a:lnTo>
                  <a:lnTo>
                    <a:pt x="658090" y="27709"/>
                  </a:ln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0" dirty="0"/>
            </a:p>
          </p:txBody>
        </p:sp>
      </p:grpSp>
      <p:pic>
        <p:nvPicPr>
          <p:cNvPr id="8" name="淘宝网chenying0907出品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751689">
            <a:off x="1160860" y="197644"/>
            <a:ext cx="2215753" cy="740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淘宝网Chenying0907出品 8"/>
          <p:cNvSpPr/>
          <p:nvPr/>
        </p:nvSpPr>
        <p:spPr>
          <a:xfrm>
            <a:off x="0" y="0"/>
            <a:ext cx="9144000" cy="464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0" name="淘宝网Chenying0907出品 9"/>
          <p:cNvSpPr txBox="1"/>
          <p:nvPr/>
        </p:nvSpPr>
        <p:spPr>
          <a:xfrm>
            <a:off x="4481512" y="919163"/>
            <a:ext cx="2730104" cy="37702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</a:rPr>
              <a:t>如果所有的希望是水晶</a:t>
            </a:r>
          </a:p>
        </p:txBody>
      </p:sp>
      <p:sp>
        <p:nvSpPr>
          <p:cNvPr id="13" name="淘宝网Chenying0907出品 12"/>
          <p:cNvSpPr txBox="1"/>
          <p:nvPr/>
        </p:nvSpPr>
        <p:spPr>
          <a:xfrm>
            <a:off x="4481513" y="1287066"/>
            <a:ext cx="2239566" cy="37742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</a:rPr>
              <a:t>那么亲爱的宝宝</a:t>
            </a:r>
          </a:p>
        </p:txBody>
      </p:sp>
      <p:sp>
        <p:nvSpPr>
          <p:cNvPr id="14" name="淘宝网Chenying0907出品 13"/>
          <p:cNvSpPr txBox="1"/>
          <p:nvPr/>
        </p:nvSpPr>
        <p:spPr>
          <a:xfrm>
            <a:off x="4481512" y="1656160"/>
            <a:ext cx="2730104" cy="37623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0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</a:rPr>
              <a:t>来，让我们亲亲</a:t>
            </a:r>
          </a:p>
        </p:txBody>
      </p:sp>
      <p:sp>
        <p:nvSpPr>
          <p:cNvPr id="15" name="淘宝网Chenying0907出品 14"/>
          <p:cNvSpPr/>
          <p:nvPr/>
        </p:nvSpPr>
        <p:spPr>
          <a:xfrm>
            <a:off x="-932260" y="3743325"/>
            <a:ext cx="514350" cy="515541"/>
          </a:xfrm>
          <a:prstGeom prst="ellipse">
            <a:avLst/>
          </a:prstGeom>
          <a:blipFill dpi="0" rotWithShape="1">
            <a:blip r:embed="rId12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6" name="淘宝网Chenying0907出品 15"/>
          <p:cNvSpPr/>
          <p:nvPr/>
        </p:nvSpPr>
        <p:spPr>
          <a:xfrm>
            <a:off x="-675084" y="3448050"/>
            <a:ext cx="297656" cy="295275"/>
          </a:xfrm>
          <a:prstGeom prst="ellipse">
            <a:avLst/>
          </a:prstGeom>
          <a:blipFill dpi="0" rotWithShape="1">
            <a:blip r:embed="rId13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7" name="淘宝网Chenying0907出品 16"/>
          <p:cNvSpPr/>
          <p:nvPr/>
        </p:nvSpPr>
        <p:spPr>
          <a:xfrm>
            <a:off x="-1075135" y="3743325"/>
            <a:ext cx="257175" cy="258366"/>
          </a:xfrm>
          <a:prstGeom prst="ellipse">
            <a:avLst/>
          </a:prstGeom>
          <a:blipFill dpi="0" rotWithShape="1">
            <a:blip r:embed="rId14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8" name="淘宝网Chenying0907出品 17"/>
          <p:cNvSpPr/>
          <p:nvPr/>
        </p:nvSpPr>
        <p:spPr>
          <a:xfrm>
            <a:off x="-742950" y="4218385"/>
            <a:ext cx="258365" cy="257175"/>
          </a:xfrm>
          <a:prstGeom prst="ellipse">
            <a:avLst/>
          </a:prstGeom>
          <a:blipFill dpi="0" rotWithShape="1">
            <a:blip r:embed="rId14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9" name="淘宝网Chenying0907出品 18"/>
          <p:cNvSpPr/>
          <p:nvPr/>
        </p:nvSpPr>
        <p:spPr>
          <a:xfrm>
            <a:off x="-614362" y="4492229"/>
            <a:ext cx="515540" cy="516731"/>
          </a:xfrm>
          <a:prstGeom prst="ellipse">
            <a:avLst/>
          </a:prstGeom>
          <a:blipFill dpi="0" rotWithShape="1">
            <a:blip r:embed="rId12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0" name="淘宝网Chenying0907出品 19"/>
          <p:cNvSpPr/>
          <p:nvPr/>
        </p:nvSpPr>
        <p:spPr>
          <a:xfrm>
            <a:off x="-1989535" y="5114925"/>
            <a:ext cx="257175" cy="257175"/>
          </a:xfrm>
          <a:prstGeom prst="ellipse">
            <a:avLst/>
          </a:prstGeom>
          <a:blipFill dpi="0" rotWithShape="1">
            <a:blip r:embed="rId14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1" name="淘宝网Chenying0907出品 20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5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2" name="淘宝网Chenying0907出品 21"/>
          <p:cNvSpPr/>
          <p:nvPr/>
        </p:nvSpPr>
        <p:spPr>
          <a:xfrm>
            <a:off x="-1651397" y="4632723"/>
            <a:ext cx="569119" cy="567928"/>
          </a:xfrm>
          <a:prstGeom prst="ellipse">
            <a:avLst/>
          </a:prstGeom>
          <a:blipFill dpi="0" rotWithShape="1"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3" name="淘宝网Chenying0907出品 22"/>
          <p:cNvSpPr/>
          <p:nvPr/>
        </p:nvSpPr>
        <p:spPr>
          <a:xfrm>
            <a:off x="-1106091" y="3913585"/>
            <a:ext cx="354806" cy="354806"/>
          </a:xfrm>
          <a:prstGeom prst="ellipse">
            <a:avLst/>
          </a:prstGeom>
          <a:blipFill dpi="0" rotWithShape="1"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4" name="淘宝网Chenying0907出品 23"/>
          <p:cNvSpPr/>
          <p:nvPr/>
        </p:nvSpPr>
        <p:spPr>
          <a:xfrm>
            <a:off x="-1041797" y="3134916"/>
            <a:ext cx="733425" cy="732234"/>
          </a:xfrm>
          <a:prstGeom prst="ellipse">
            <a:avLst/>
          </a:prstGeom>
          <a:blipFill dpi="0" rotWithShape="1"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25" name="淘宝网Chenying0907出品 24"/>
          <p:cNvSpPr/>
          <p:nvPr/>
        </p:nvSpPr>
        <p:spPr>
          <a:xfrm>
            <a:off x="-661988" y="2525316"/>
            <a:ext cx="355997" cy="355997"/>
          </a:xfrm>
          <a:prstGeom prst="ellipse">
            <a:avLst/>
          </a:prstGeom>
          <a:blipFill dpi="0" rotWithShape="1"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grpSp>
        <p:nvGrpSpPr>
          <p:cNvPr id="4" name="淘宝网Chenying0907出品 3"/>
          <p:cNvGrpSpPr/>
          <p:nvPr/>
        </p:nvGrpSpPr>
        <p:grpSpPr bwMode="auto">
          <a:xfrm>
            <a:off x="4481512" y="2084785"/>
            <a:ext cx="4558904" cy="2659856"/>
            <a:chOff x="4481513" y="2084388"/>
            <a:chExt cx="4559300" cy="2660650"/>
          </a:xfrm>
        </p:grpSpPr>
        <p:sp>
          <p:nvSpPr>
            <p:cNvPr id="6" name="淘宝网Chenying0907出品 5"/>
            <p:cNvSpPr/>
            <p:nvPr/>
          </p:nvSpPr>
          <p:spPr bwMode="auto">
            <a:xfrm>
              <a:off x="4481513" y="2084388"/>
              <a:ext cx="4559300" cy="266065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0" dirty="0"/>
            </a:p>
          </p:txBody>
        </p:sp>
        <p:sp>
          <p:nvSpPr>
            <p:cNvPr id="2" name="圆角淘宝网Chenying0907出品 1"/>
            <p:cNvSpPr/>
            <p:nvPr/>
          </p:nvSpPr>
          <p:spPr>
            <a:xfrm>
              <a:off x="4564864" y="2223732"/>
              <a:ext cx="2156410" cy="2412926"/>
            </a:xfrm>
            <a:prstGeom prst="roundRect">
              <a:avLst>
                <a:gd name="adj" fmla="val 4001"/>
              </a:avLst>
            </a:prstGeom>
            <a:blipFill>
              <a:blip r:embed="rId1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/>
            </a:p>
          </p:txBody>
        </p:sp>
        <p:sp>
          <p:nvSpPr>
            <p:cNvPr id="27" name="圆角淘宝网Chenying0907出品 26"/>
            <p:cNvSpPr/>
            <p:nvPr/>
          </p:nvSpPr>
          <p:spPr>
            <a:xfrm flipH="1">
              <a:off x="6809388" y="2218968"/>
              <a:ext cx="2156409" cy="2412926"/>
            </a:xfrm>
            <a:prstGeom prst="roundRect">
              <a:avLst>
                <a:gd name="adj" fmla="val 5179"/>
              </a:avLst>
            </a:prstGeom>
            <a:blipFill>
              <a:blip r:embed="rId20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 dirty="0"/>
            </a:p>
          </p:txBody>
        </p:sp>
      </p:grpSp>
    </p:spTree>
  </p:cSld>
  <p:clrMapOvr>
    <a:masterClrMapping/>
  </p:clrMapOvr>
  <p:transition advTm="2410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83 C 0.05539 0.39228 0.10365 0.39074 0.13976 0.38549 C 0.17587 0.38056 0.18664 0.36482 0.22344 0.36389 C 0.26025 0.36296 0.31563 0.38704 0.36025 0.38025 C 0.40487 0.37346 0.43803 0.32562 0.4908 0.32315 C 0.54358 0.32099 0.62448 0.35679 0.67657 0.36667 C 0.72865 0.37654 0.75938 0.38642 0.80296 0.38303 C 0.84653 0.37994 0.8915 0.34815 0.93768 0.34753 C 0.98386 0.34722 1.03212 0.36358 1.08056 0.38025 " pathEditMode="relative" rAng="0" ptsTypes="AAAAAAAAA">
                                      <p:cBhvr>
                                        <p:cTn id="8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5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7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0" y="67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4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2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77553 -0.2963 C -0.725 -0.3321 -0.67448 -0.3679 -0.62657 -0.38056 C -0.57865 -0.39321 -0.53941 -0.4 -0.48785 -0.37253 C -0.43612 -0.34475 -0.37657 -0.25278 -0.31632 -0.21481 C -0.25608 -0.17654 -0.17309 -0.16975 -0.12657 -0.14414 C -0.08004 -0.11821 -0.05782 -0.08395 -0.03681 -0.05988 C -0.0158 -0.0358 -0.00799 -0.0179 4.72222E-6 -2.46914E-7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0" y="100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0" dur="2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89184 -0.49723 C -0.81371 -0.50347 -0.73542 -0.50948 -0.68976 -0.51618 C -0.6441 -0.52288 -0.65278 -0.55155 -0.6184 -0.53791 C -0.58403 -0.52427 -0.53976 -0.50555 -0.48368 -0.43481 C -0.4276 -0.36408 -0.34653 -0.18423 -0.2816 -0.11396 C -0.21667 -0.04369 -0.1408 -0.03259 -0.09392 -0.01364 C -0.04705 0.00532 -0.02361 0.00254 1.94444E-6 2.04808E-6 " pathEditMode="relative" rAng="0" ptsTypes="aaaaaaA">
                                      <p:cBhvr>
                                        <p:cTn id="42" dur="2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5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9" dur="6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91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-246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93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0" y="-386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95" dur="9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0" y="-446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97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00" y="-489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99" dur="8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00" y="-511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0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103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105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107" dur="8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109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0" y="-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14" grpId="0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椭圆 26"/>
          <p:cNvSpPr/>
          <p:nvPr/>
        </p:nvSpPr>
        <p:spPr>
          <a:xfrm>
            <a:off x="6999515" y="199524"/>
            <a:ext cx="1986786" cy="1986786"/>
          </a:xfrm>
          <a:prstGeom prst="ellipse">
            <a:avLst/>
          </a:prstGeom>
          <a:solidFill>
            <a:srgbClr val="A2D668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7049736" y="249745"/>
            <a:ext cx="1886344" cy="1886344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1" name="椭圆 30"/>
          <p:cNvSpPr/>
          <p:nvPr/>
        </p:nvSpPr>
        <p:spPr>
          <a:xfrm>
            <a:off x="3613032" y="1070170"/>
            <a:ext cx="3915721" cy="3776711"/>
          </a:xfrm>
          <a:prstGeom prst="ellipse">
            <a:avLst/>
          </a:prstGeom>
          <a:solidFill>
            <a:srgbClr val="A2D668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3683165" y="1137814"/>
            <a:ext cx="3775454" cy="3641423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40" name="Picture 2" descr="C:\Users\Thinkpad\Desktop\7.pn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450" y="1"/>
            <a:ext cx="2413000" cy="191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1029333" y="1792276"/>
            <a:ext cx="2438745" cy="2438745"/>
          </a:xfrm>
          <a:prstGeom prst="ellipse">
            <a:avLst/>
          </a:prstGeom>
          <a:solidFill>
            <a:srgbClr val="A2D668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1109753" y="1872696"/>
            <a:ext cx="2277907" cy="2277907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34" name="图片 33" descr="42.png"/>
          <p:cNvPicPr>
            <a:picLocks noChangeAspect="1"/>
          </p:cNvPicPr>
          <p:nvPr/>
        </p:nvPicPr>
        <p:blipFill>
          <a:blip r:embed="rId10" cstate="screen">
            <a:duotone>
              <a:prstClr val="black"/>
              <a:srgbClr val="BCE29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79247" y="1731626"/>
            <a:ext cx="1571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 descr="41.png"/>
          <p:cNvPicPr>
            <a:picLocks noChangeAspect="1"/>
          </p:cNvPicPr>
          <p:nvPr/>
        </p:nvPicPr>
        <p:blipFill>
          <a:blip r:embed="rId11" cstate="screen">
            <a:duotone>
              <a:prstClr val="black"/>
              <a:srgbClr val="BCE29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24743" y="1588752"/>
            <a:ext cx="2762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40.png"/>
          <p:cNvPicPr>
            <a:picLocks noChangeAspect="1"/>
          </p:cNvPicPr>
          <p:nvPr/>
        </p:nvPicPr>
        <p:blipFill>
          <a:blip r:embed="rId12" cstate="screen">
            <a:duotone>
              <a:prstClr val="black"/>
              <a:srgbClr val="BCE29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27868" y="1303002"/>
            <a:ext cx="3968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 descr="39.png"/>
          <p:cNvPicPr>
            <a:picLocks noChangeAspect="1"/>
          </p:cNvPicPr>
          <p:nvPr/>
        </p:nvPicPr>
        <p:blipFill>
          <a:blip r:embed="rId13" cstate="screen">
            <a:duotone>
              <a:prstClr val="black"/>
              <a:srgbClr val="BCE29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54619" y="231439"/>
            <a:ext cx="2071687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2509619" y="519167"/>
            <a:ext cx="1663065" cy="67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solidFill>
                  <a:schemeClr val="accent3">
                    <a:lumMod val="50000"/>
                  </a:schemeClr>
                </a:solidFill>
                <a:latin typeface="汉仪丫丫体简" pitchFamily="2" charset="-122"/>
                <a:ea typeface="汉仪丫丫体简" pitchFamily="2" charset="-122"/>
              </a:rPr>
              <a:t>你是我的</a:t>
            </a:r>
            <a:endParaRPr lang="en-US" altLang="zh-CN" sz="2000" dirty="0">
              <a:solidFill>
                <a:schemeClr val="accent3">
                  <a:lumMod val="50000"/>
                </a:schemeClr>
              </a:solidFill>
              <a:latin typeface="汉仪丫丫体简" pitchFamily="2" charset="-122"/>
              <a:ea typeface="汉仪丫丫体简" pitchFamily="2" charset="-122"/>
            </a:endParaRPr>
          </a:p>
          <a:p>
            <a:pPr eaLnBrk="1" hangingPunct="1"/>
            <a:r>
              <a:rPr lang="zh-CN" altLang="en-US" sz="2000" dirty="0">
                <a:solidFill>
                  <a:schemeClr val="accent3">
                    <a:lumMod val="50000"/>
                  </a:schemeClr>
                </a:solidFill>
                <a:latin typeface="汉仪丫丫体简" pitchFamily="2" charset="-122"/>
                <a:ea typeface="汉仪丫丫体简" pitchFamily="2" charset="-122"/>
              </a:rPr>
              <a:t>小呀小苹果</a:t>
            </a:r>
            <a:r>
              <a:rPr lang="en-US" altLang="zh-CN" sz="2000" dirty="0">
                <a:solidFill>
                  <a:schemeClr val="accent3">
                    <a:lumMod val="50000"/>
                  </a:schemeClr>
                </a:solidFill>
                <a:latin typeface="汉仪丫丫体简" pitchFamily="2" charset="-122"/>
                <a:ea typeface="汉仪丫丫体简" pitchFamily="2" charset="-122"/>
              </a:rPr>
              <a:t>…</a:t>
            </a:r>
          </a:p>
        </p:txBody>
      </p:sp>
    </p:spTree>
  </p:cSld>
  <p:clrMapOvr>
    <a:masterClrMapping/>
  </p:clrMapOvr>
  <p:transition advTm="1638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淘宝网chenying0907出品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90713" y="-963216"/>
            <a:ext cx="5985272" cy="233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淘宝网Chenying0907出品 15"/>
          <p:cNvCxnSpPr/>
          <p:nvPr/>
        </p:nvCxnSpPr>
        <p:spPr>
          <a:xfrm flipH="1" flipV="1">
            <a:off x="2449116" y="815579"/>
            <a:ext cx="731044" cy="941784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9" name="淘宝网chenying0907出品 2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09360" y="4023123"/>
            <a:ext cx="845344" cy="62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淘宝网chenying0907出品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71863" y="129778"/>
            <a:ext cx="314325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淘宝网Chenying0907出品 29"/>
          <p:cNvGrpSpPr/>
          <p:nvPr/>
        </p:nvGrpSpPr>
        <p:grpSpPr bwMode="auto">
          <a:xfrm>
            <a:off x="900113" y="1366837"/>
            <a:ext cx="1704975" cy="2281238"/>
            <a:chOff x="899919" y="1367192"/>
            <a:chExt cx="1705361" cy="2281633"/>
          </a:xfrm>
        </p:grpSpPr>
        <p:sp>
          <p:nvSpPr>
            <p:cNvPr id="5" name="淘宝网Chenying0907出品 4"/>
            <p:cNvSpPr/>
            <p:nvPr/>
          </p:nvSpPr>
          <p:spPr>
            <a:xfrm rot="913121">
              <a:off x="899919" y="1367192"/>
              <a:ext cx="1705361" cy="2281633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41" y="connsiteY0-42"/>
                </a:cxn>
                <a:cxn ang="0">
                  <a:pos x="connsiteX1-43" y="connsiteY1-44"/>
                </a:cxn>
                <a:cxn ang="0">
                  <a:pos x="connsiteX2-45" y="connsiteY2-46"/>
                </a:cxn>
                <a:cxn ang="0">
                  <a:pos x="connsiteX3-47" y="connsiteY3-48"/>
                </a:cxn>
                <a:cxn ang="0">
                  <a:pos x="connsiteX4-49" y="connsiteY4-5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6" name="淘宝网Chenying0907出品 4"/>
            <p:cNvSpPr/>
            <p:nvPr/>
          </p:nvSpPr>
          <p:spPr>
            <a:xfrm rot="878379">
              <a:off x="1034490" y="1487466"/>
              <a:ext cx="1532681" cy="1737423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41" y="connsiteY0-42"/>
                </a:cxn>
                <a:cxn ang="0">
                  <a:pos x="connsiteX1-43" y="connsiteY1-44"/>
                </a:cxn>
                <a:cxn ang="0">
                  <a:pos x="connsiteX2-45" y="connsiteY2-46"/>
                </a:cxn>
                <a:cxn ang="0">
                  <a:pos x="connsiteX3-47" y="connsiteY3-48"/>
                </a:cxn>
                <a:cxn ang="0">
                  <a:pos x="connsiteX4-49" y="connsiteY4-5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31" name="淘宝网Chenying0907出品 30"/>
          <p:cNvGrpSpPr/>
          <p:nvPr/>
        </p:nvGrpSpPr>
        <p:grpSpPr bwMode="auto">
          <a:xfrm>
            <a:off x="2672954" y="1715691"/>
            <a:ext cx="1685925" cy="2256234"/>
            <a:chOff x="2673965" y="1716741"/>
            <a:chExt cx="1685334" cy="2254839"/>
          </a:xfrm>
        </p:grpSpPr>
        <p:sp>
          <p:nvSpPr>
            <p:cNvPr id="7" name="淘宝网Chenying0907出品 4"/>
            <p:cNvSpPr/>
            <p:nvPr/>
          </p:nvSpPr>
          <p:spPr>
            <a:xfrm rot="913121">
              <a:off x="2673965" y="1716741"/>
              <a:ext cx="1685334" cy="2254839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41" y="connsiteY0-42"/>
                </a:cxn>
                <a:cxn ang="0">
                  <a:pos x="connsiteX1-43" y="connsiteY1-44"/>
                </a:cxn>
                <a:cxn ang="0">
                  <a:pos x="connsiteX2-45" y="connsiteY2-46"/>
                </a:cxn>
                <a:cxn ang="0">
                  <a:pos x="connsiteX3-47" y="connsiteY3-48"/>
                </a:cxn>
                <a:cxn ang="0">
                  <a:pos x="connsiteX4-49" y="connsiteY4-5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solidFill>
              <a:schemeClr val="bg1"/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8" name="淘宝网Chenying0907出品 4"/>
            <p:cNvSpPr/>
            <p:nvPr/>
          </p:nvSpPr>
          <p:spPr>
            <a:xfrm rot="878379">
              <a:off x="2807268" y="1835730"/>
              <a:ext cx="1513944" cy="1717009"/>
            </a:xfrm>
            <a:custGeom>
              <a:avLst/>
              <a:gdLst>
                <a:gd name="connsiteX0" fmla="*/ 0 w 1773382"/>
                <a:gd name="connsiteY0" fmla="*/ 0 h 2242705"/>
                <a:gd name="connsiteX1" fmla="*/ 1773382 w 1773382"/>
                <a:gd name="connsiteY1" fmla="*/ 0 h 2242705"/>
                <a:gd name="connsiteX2" fmla="*/ 1773382 w 1773382"/>
                <a:gd name="connsiteY2" fmla="*/ 2242705 h 2242705"/>
                <a:gd name="connsiteX3" fmla="*/ 0 w 1773382"/>
                <a:gd name="connsiteY3" fmla="*/ 2242705 h 2242705"/>
                <a:gd name="connsiteX4" fmla="*/ 0 w 1773382"/>
                <a:gd name="connsiteY4" fmla="*/ 0 h 2242705"/>
                <a:gd name="connsiteX0-1" fmla="*/ 0 w 1773382"/>
                <a:gd name="connsiteY0-2" fmla="*/ 0 h 2396495"/>
                <a:gd name="connsiteX1-3" fmla="*/ 1773382 w 1773382"/>
                <a:gd name="connsiteY1-4" fmla="*/ 0 h 2396495"/>
                <a:gd name="connsiteX2-5" fmla="*/ 1773382 w 1773382"/>
                <a:gd name="connsiteY2-6" fmla="*/ 2242705 h 2396495"/>
                <a:gd name="connsiteX3-7" fmla="*/ 120807 w 1773382"/>
                <a:gd name="connsiteY3-8" fmla="*/ 2396495 h 2396495"/>
                <a:gd name="connsiteX4-9" fmla="*/ 0 w 1773382"/>
                <a:gd name="connsiteY4-10" fmla="*/ 0 h 2396495"/>
                <a:gd name="connsiteX0-11" fmla="*/ 0 w 1806114"/>
                <a:gd name="connsiteY0-12" fmla="*/ 0 h 2396495"/>
                <a:gd name="connsiteX1-13" fmla="*/ 1806114 w 1806114"/>
                <a:gd name="connsiteY1-14" fmla="*/ 120318 h 2396495"/>
                <a:gd name="connsiteX2-15" fmla="*/ 1773382 w 1806114"/>
                <a:gd name="connsiteY2-16" fmla="*/ 2242705 h 2396495"/>
                <a:gd name="connsiteX3-17" fmla="*/ 120807 w 1806114"/>
                <a:gd name="connsiteY3-18" fmla="*/ 2396495 h 2396495"/>
                <a:gd name="connsiteX4-19" fmla="*/ 0 w 1806114"/>
                <a:gd name="connsiteY4-20" fmla="*/ 0 h 2396495"/>
                <a:gd name="connsiteX0-21" fmla="*/ 757424 w 1685307"/>
                <a:gd name="connsiteY0-22" fmla="*/ 1313479 h 2276177"/>
                <a:gd name="connsiteX1-23" fmla="*/ 1685307 w 1685307"/>
                <a:gd name="connsiteY1-24" fmla="*/ 0 h 2276177"/>
                <a:gd name="connsiteX2-25" fmla="*/ 1652575 w 1685307"/>
                <a:gd name="connsiteY2-26" fmla="*/ 2122387 h 2276177"/>
                <a:gd name="connsiteX3-27" fmla="*/ 0 w 1685307"/>
                <a:gd name="connsiteY3-28" fmla="*/ 2276177 h 2276177"/>
                <a:gd name="connsiteX4-29" fmla="*/ 757424 w 1685307"/>
                <a:gd name="connsiteY4-30" fmla="*/ 1313479 h 2276177"/>
                <a:gd name="connsiteX0-31" fmla="*/ 7813 w 1685307"/>
                <a:gd name="connsiteY0-32" fmla="*/ 167748 h 2276177"/>
                <a:gd name="connsiteX1-33" fmla="*/ 1685307 w 1685307"/>
                <a:gd name="connsiteY1-34" fmla="*/ 0 h 2276177"/>
                <a:gd name="connsiteX2-35" fmla="*/ 1652575 w 1685307"/>
                <a:gd name="connsiteY2-36" fmla="*/ 2122387 h 2276177"/>
                <a:gd name="connsiteX3-37" fmla="*/ 0 w 1685307"/>
                <a:gd name="connsiteY3-38" fmla="*/ 2276177 h 2276177"/>
                <a:gd name="connsiteX4-39" fmla="*/ 7813 w 1685307"/>
                <a:gd name="connsiteY4-40" fmla="*/ 167748 h 2276177"/>
                <a:gd name="connsiteX0-41" fmla="*/ 27867 w 1705361"/>
                <a:gd name="connsiteY0-42" fmla="*/ 167748 h 2281633"/>
                <a:gd name="connsiteX1-43" fmla="*/ 1705361 w 1705361"/>
                <a:gd name="connsiteY1-44" fmla="*/ 0 h 2281633"/>
                <a:gd name="connsiteX2-45" fmla="*/ 1672629 w 1705361"/>
                <a:gd name="connsiteY2-46" fmla="*/ 2122387 h 2281633"/>
                <a:gd name="connsiteX3-47" fmla="*/ 0 w 1705361"/>
                <a:gd name="connsiteY3-48" fmla="*/ 2281633 h 2281633"/>
                <a:gd name="connsiteX4-49" fmla="*/ 27867 w 1705361"/>
                <a:gd name="connsiteY4-50" fmla="*/ 167748 h 2281633"/>
              </a:gdLst>
              <a:ahLst/>
              <a:cxnLst>
                <a:cxn ang="0">
                  <a:pos x="connsiteX0-41" y="connsiteY0-42"/>
                </a:cxn>
                <a:cxn ang="0">
                  <a:pos x="connsiteX1-43" y="connsiteY1-44"/>
                </a:cxn>
                <a:cxn ang="0">
                  <a:pos x="connsiteX2-45" y="connsiteY2-46"/>
                </a:cxn>
                <a:cxn ang="0">
                  <a:pos x="connsiteX3-47" y="connsiteY3-48"/>
                </a:cxn>
                <a:cxn ang="0">
                  <a:pos x="connsiteX4-49" y="connsiteY4-50"/>
                </a:cxn>
              </a:cxnLst>
              <a:rect l="l" t="t" r="r" b="b"/>
              <a:pathLst>
                <a:path w="1705361" h="2281633">
                  <a:moveTo>
                    <a:pt x="27867" y="167748"/>
                  </a:moveTo>
                  <a:lnTo>
                    <a:pt x="1705361" y="0"/>
                  </a:lnTo>
                  <a:lnTo>
                    <a:pt x="1672629" y="2122387"/>
                  </a:lnTo>
                  <a:lnTo>
                    <a:pt x="0" y="2281633"/>
                  </a:lnTo>
                  <a:cubicBezTo>
                    <a:pt x="2604" y="1578823"/>
                    <a:pt x="25263" y="870558"/>
                    <a:pt x="27867" y="167748"/>
                  </a:cubicBez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32" name="淘宝网Chenying0907出品 31"/>
          <p:cNvGrpSpPr/>
          <p:nvPr/>
        </p:nvGrpSpPr>
        <p:grpSpPr bwMode="auto">
          <a:xfrm>
            <a:off x="5043488" y="1462087"/>
            <a:ext cx="3608785" cy="3186113"/>
            <a:chOff x="5043055" y="1461655"/>
            <a:chExt cx="3609109" cy="3186545"/>
          </a:xfrm>
        </p:grpSpPr>
        <p:sp>
          <p:nvSpPr>
            <p:cNvPr id="19" name="淘宝网Chenying0907出品 18"/>
            <p:cNvSpPr/>
            <p:nvPr/>
          </p:nvSpPr>
          <p:spPr>
            <a:xfrm>
              <a:off x="5043055" y="1461655"/>
              <a:ext cx="3609109" cy="31865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5237145" y="1672425"/>
              <a:ext cx="3297136" cy="2043390"/>
            </a:xfrm>
            <a:prstGeom prst="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pic>
        <p:nvPicPr>
          <p:cNvPr id="14350" name="淘宝网chenying0907出品 20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1703" y="3529012"/>
            <a:ext cx="2205038" cy="176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淘宝网chenying0907出品 21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04185" y="1372791"/>
            <a:ext cx="358378" cy="86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淘宝网chenying0907出品 22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73678" y="1365648"/>
            <a:ext cx="357188" cy="8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淘宝网chenying0907出品 23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11291" y="4413647"/>
            <a:ext cx="23812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淘宝网Chenying0907出品 25"/>
          <p:cNvSpPr txBox="1"/>
          <p:nvPr/>
        </p:nvSpPr>
        <p:spPr>
          <a:xfrm>
            <a:off x="5368528" y="4023123"/>
            <a:ext cx="2957513" cy="37702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铺满了色彩斑斓的画册</a:t>
            </a:r>
          </a:p>
        </p:txBody>
      </p:sp>
      <p:sp>
        <p:nvSpPr>
          <p:cNvPr id="27" name="淘宝网Chenying0907出品 26"/>
          <p:cNvSpPr txBox="1"/>
          <p:nvPr/>
        </p:nvSpPr>
        <p:spPr>
          <a:xfrm rot="581912">
            <a:off x="709612" y="3200400"/>
            <a:ext cx="1566863" cy="31432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撒满大地</a:t>
            </a:r>
          </a:p>
        </p:txBody>
      </p:sp>
      <p:sp>
        <p:nvSpPr>
          <p:cNvPr id="28" name="淘宝网Chenying0907出品 27"/>
          <p:cNvSpPr txBox="1"/>
          <p:nvPr/>
        </p:nvSpPr>
        <p:spPr>
          <a:xfrm rot="581912">
            <a:off x="2541985" y="3518298"/>
            <a:ext cx="1566863" cy="31551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rgbClr val="4E9432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在林中空地上</a:t>
            </a:r>
          </a:p>
        </p:txBody>
      </p:sp>
      <p:cxnSp>
        <p:nvCxnSpPr>
          <p:cNvPr id="11" name="淘宝网Chenying0907出品 10"/>
          <p:cNvCxnSpPr/>
          <p:nvPr/>
        </p:nvCxnSpPr>
        <p:spPr>
          <a:xfrm flipV="1">
            <a:off x="1794273" y="810816"/>
            <a:ext cx="654844" cy="64770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淘宝网Chenying0907出品 65" descr="蒲公英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3420000">
            <a:off x="4867275" y="1727597"/>
            <a:ext cx="6191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淘宝网Chenying0907出品 65" descr="蒲公英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3420000">
            <a:off x="4547593" y="3010495"/>
            <a:ext cx="631031" cy="77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淘宝网Chenying0907出品 65" descr="蒲公英2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3420000">
            <a:off x="660798" y="598885"/>
            <a:ext cx="550069" cy="67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淘宝网Chenying0907出品 65" descr="蒲公英2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3420000">
            <a:off x="2112169" y="1185863"/>
            <a:ext cx="490538" cy="60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淘宝网Chenying0907出品 65" descr="蒲公英2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3420000">
            <a:off x="6025753" y="1096566"/>
            <a:ext cx="5572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488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3 0.75185 C 0.03646 0.72376 0.08577 0.62561 0.07761 0.58364 C 0.06945 0.54166 -0.01284 0.53302 -0.02083 0.50061 C -0.02882 0.4679 0.00226 0.42191 0.02952 0.38827 C 0.05695 0.35463 0.14045 0.32191 0.14358 0.29876 C 0.14688 0.27561 0.0875 0.27222 0.04879 0.24907 C 0.0099 0.22592 -0.08507 0.19135 -0.08923 0.15956 C -0.09357 0.12747 0.00469 0.07407 0.02361 0.0571 " pathEditMode="relative" rAng="0" ptsTypes="AAAAAAAA">
                                      <p:cBhvr>
                                        <p:cTn id="6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348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362 0.0571 C 0.00469 0.07408 -0.09357 0.12747 -0.08923 0.15957 C -0.08506 0.19136 0.0099 0.22593 0.04879 0.24908 C 0.0875 0.27222 0.14688 0.27562 0.14358 0.29877 C 0.14046 0.32191 0.05695 0.35463 0.02952 0.38827 C 0.00226 0.42191 -0.02881 0.4679 -0.02083 0.50062 C -0.01284 0.53303 0.06945 0.54167 0.07761 0.58364 C 0.08577 0.62562 0.03646 0.72377 0.0283 0.75185 " pathEditMode="relative" rAng="0" ptsTypes="AAAAAAAA">
                                      <p:cBhvr>
                                        <p:cTn id="7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347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111 0.84629 C -0.00278 0.81821 0.04652 0.72006 0.03802 0.67808 C 0.03003 0.63611 -0.05209 0.62747 -0.06007 0.59506 C -0.06806 0.56203 -0.03716 0.51636 -0.00973 0.48271 C 0.01771 0.44907 0.10104 0.41636 0.10434 0.39321 C 0.10746 0.37006 0.04826 0.36666 0.00937 0.34352 C -0.02934 0.32037 -0.12448 0.2858 -0.12865 0.25401 C -0.13282 0.22191 -0.03455 0.16852 -0.0158 0.15154 " pathEditMode="relative" rAng="0" ptsTypes="AAAAAAAA">
                                      <p:cBhvr>
                                        <p:cTn id="8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348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47 0.75185 C 0.03663 0.72376 0.08594 0.62561 0.07778 0.58364 C 0.06944 0.54197 -0.01267 0.53302 -0.02066 0.50061 C -0.02865 0.4679 0.00226 0.42191 0.02969 0.38858 C 0.05712 0.35493 0.14062 0.32191 0.14375 0.29876 C 0.14687 0.27561 0.08767 0.27253 0.04896 0.24907 C 0.01007 0.22592 -0.0849 0.19166 -0.08924 0.15956 C -0.0934 0.12747 0.00486 0.07407 0.02361 0.05709 " pathEditMode="relative" rAng="0" ptsTypes="AAAAAAAA">
                                      <p:cBhvr>
                                        <p:cTn id="93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348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83 0.75185 C 0.03646 0.72377 0.08576 0.62562 0.0776 0.58364 C 0.06944 0.54167 -0.01285 0.53302 -0.02083 0.50062 C -0.02882 0.46759 0.00226 0.42191 0.02951 0.38827 C 0.05694 0.35463 0.14045 0.32191 0.14358 0.29877 C 0.14687 0.27562 0.0875 0.27222 0.04878 0.24907 C 0.0099 0.22593 -0.08507 0.19136 -0.08924 0.15957 C -0.09358 0.12747 0.00469 0.07407 0.02361 0.0571 " pathEditMode="relative" rAng="0" ptsTypes="AAAAAAAA">
                                      <p:cBhvr>
                                        <p:cTn id="10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348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200000">
                                      <p:cBhvr>
                                        <p:cTn id="10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淘宝网chenying0907出品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1097405">
            <a:off x="5020866" y="221456"/>
            <a:ext cx="3565922" cy="2377679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淘宝网Chenying0907出品 1"/>
          <p:cNvSpPr/>
          <p:nvPr/>
        </p:nvSpPr>
        <p:spPr>
          <a:xfrm rot="21072702">
            <a:off x="653653" y="2144316"/>
            <a:ext cx="3862388" cy="2570559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0" name="淘宝网Chenying0907出品 29"/>
          <p:cNvSpPr/>
          <p:nvPr/>
        </p:nvSpPr>
        <p:spPr>
          <a:xfrm>
            <a:off x="717947" y="2162175"/>
            <a:ext cx="3862388" cy="2570560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1" name="淘宝网Chenying0907出品 30"/>
          <p:cNvSpPr/>
          <p:nvPr/>
        </p:nvSpPr>
        <p:spPr>
          <a:xfrm rot="396756">
            <a:off x="791766" y="2150269"/>
            <a:ext cx="3862388" cy="2569369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2" name="淘宝网Chenying0907出品 31"/>
          <p:cNvSpPr/>
          <p:nvPr/>
        </p:nvSpPr>
        <p:spPr>
          <a:xfrm rot="803682">
            <a:off x="832247" y="2047875"/>
            <a:ext cx="3862388" cy="2569369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淘宝网Chenying0907出品 32"/>
          <p:cNvSpPr/>
          <p:nvPr/>
        </p:nvSpPr>
        <p:spPr>
          <a:xfrm rot="1295972">
            <a:off x="817960" y="2066925"/>
            <a:ext cx="3862388" cy="2570560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4" name="淘宝网Chenying0907出品 33"/>
          <p:cNvSpPr/>
          <p:nvPr/>
        </p:nvSpPr>
        <p:spPr>
          <a:xfrm rot="1723499">
            <a:off x="852487" y="1945482"/>
            <a:ext cx="3862388" cy="2570560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19" name="淘宝网Chenying0907出品 18"/>
          <p:cNvSpPr/>
          <p:nvPr/>
        </p:nvSpPr>
        <p:spPr>
          <a:xfrm>
            <a:off x="-932260" y="3744517"/>
            <a:ext cx="515541" cy="515540"/>
          </a:xfrm>
          <a:prstGeom prst="ellipse">
            <a:avLst/>
          </a:prstGeom>
          <a:blipFill dpi="0" rotWithShape="1">
            <a:blip r:embed="rId13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0" name="淘宝网Chenying0907出品 19"/>
          <p:cNvSpPr/>
          <p:nvPr/>
        </p:nvSpPr>
        <p:spPr>
          <a:xfrm>
            <a:off x="-675085" y="3448050"/>
            <a:ext cx="296466" cy="296466"/>
          </a:xfrm>
          <a:prstGeom prst="ellipse">
            <a:avLst/>
          </a:prstGeom>
          <a:blipFill dpi="0" rotWithShape="1">
            <a:blip r:embed="rId14" cstate="screen">
              <a:alphaModFix amt="47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1" name="淘宝网Chenying0907出品 20"/>
          <p:cNvSpPr/>
          <p:nvPr/>
        </p:nvSpPr>
        <p:spPr>
          <a:xfrm>
            <a:off x="-1075135" y="3744516"/>
            <a:ext cx="257175" cy="257175"/>
          </a:xfrm>
          <a:prstGeom prst="ellipse">
            <a:avLst/>
          </a:prstGeom>
          <a:blipFill dpi="0" rotWithShape="1">
            <a:blip r:embed="rId15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2" name="淘宝网Chenying0907出品 21"/>
          <p:cNvSpPr/>
          <p:nvPr/>
        </p:nvSpPr>
        <p:spPr>
          <a:xfrm>
            <a:off x="-742950" y="4217194"/>
            <a:ext cx="258365" cy="258366"/>
          </a:xfrm>
          <a:prstGeom prst="ellipse">
            <a:avLst/>
          </a:prstGeom>
          <a:blipFill dpi="0" rotWithShape="1">
            <a:blip r:embed="rId15" cstate="screen">
              <a:alphaModFix amt="3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3" name="淘宝网Chenying0907出品 22"/>
          <p:cNvSpPr/>
          <p:nvPr/>
        </p:nvSpPr>
        <p:spPr>
          <a:xfrm>
            <a:off x="-614362" y="4493419"/>
            <a:ext cx="516731" cy="515541"/>
          </a:xfrm>
          <a:prstGeom prst="ellipse">
            <a:avLst/>
          </a:prstGeom>
          <a:blipFill dpi="0" rotWithShape="1">
            <a:blip r:embed="rId13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淘宝网Chenying0907出品 23"/>
          <p:cNvSpPr/>
          <p:nvPr/>
        </p:nvSpPr>
        <p:spPr>
          <a:xfrm>
            <a:off x="-1989535" y="5113735"/>
            <a:ext cx="257175" cy="258365"/>
          </a:xfrm>
          <a:prstGeom prst="ellipse">
            <a:avLst/>
          </a:prstGeom>
          <a:blipFill dpi="0" rotWithShape="1">
            <a:blip r:embed="rId15" cstate="screen">
              <a:alphaModFix amt="22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淘宝网Chenying0907出品 24"/>
          <p:cNvSpPr/>
          <p:nvPr/>
        </p:nvSpPr>
        <p:spPr>
          <a:xfrm>
            <a:off x="-690563" y="5286375"/>
            <a:ext cx="342900" cy="342900"/>
          </a:xfrm>
          <a:prstGeom prst="ellipse">
            <a:avLst/>
          </a:prstGeom>
          <a:blipFill dpi="0" rotWithShape="1">
            <a:blip r:embed="rId16" cstate="screen">
              <a:alphaModFix amt="24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淘宝网Chenying0907出品 25"/>
          <p:cNvSpPr/>
          <p:nvPr/>
        </p:nvSpPr>
        <p:spPr>
          <a:xfrm>
            <a:off x="-1651398" y="4631531"/>
            <a:ext cx="567929" cy="567929"/>
          </a:xfrm>
          <a:prstGeom prst="ellipse">
            <a:avLst/>
          </a:prstGeom>
          <a:blipFill dpi="0" rotWithShape="1"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7" name="淘宝网Chenying0907出品 26"/>
          <p:cNvSpPr/>
          <p:nvPr/>
        </p:nvSpPr>
        <p:spPr>
          <a:xfrm>
            <a:off x="-1106091" y="3913584"/>
            <a:ext cx="354806" cy="355997"/>
          </a:xfrm>
          <a:prstGeom prst="ellipse">
            <a:avLst/>
          </a:prstGeom>
          <a:blipFill dpi="0" rotWithShape="1"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淘宝网Chenying0907出品 27"/>
          <p:cNvSpPr/>
          <p:nvPr/>
        </p:nvSpPr>
        <p:spPr>
          <a:xfrm>
            <a:off x="-1040606" y="3134916"/>
            <a:ext cx="732234" cy="732234"/>
          </a:xfrm>
          <a:prstGeom prst="ellipse">
            <a:avLst/>
          </a:prstGeom>
          <a:blipFill dpi="0" rotWithShape="1"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9" name="淘宝网Chenying0907出品 28"/>
          <p:cNvSpPr/>
          <p:nvPr/>
        </p:nvSpPr>
        <p:spPr>
          <a:xfrm>
            <a:off x="-661987" y="2526507"/>
            <a:ext cx="354806" cy="354806"/>
          </a:xfrm>
          <a:prstGeom prst="ellipse">
            <a:avLst/>
          </a:prstGeom>
          <a:blipFill dpi="0" rotWithShape="1"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</p:spTree>
  </p:cSld>
  <p:clrMapOvr>
    <a:masterClrMapping/>
  </p:clrMapOvr>
  <p:transition advTm="29578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5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356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-246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9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0" y="-386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61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0" y="-44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6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00" y="-489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65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00" y="-511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9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3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00" y="-268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5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2" grpId="2" bldLvl="0" animBg="1"/>
      <p:bldP spid="30" grpId="0" bldLvl="0" animBg="1"/>
      <p:bldP spid="30" grpId="1" bldLvl="0" animBg="1"/>
      <p:bldP spid="31" grpId="0" bldLvl="0" animBg="1"/>
      <p:bldP spid="31" grpId="1" bldLvl="0" animBg="1"/>
      <p:bldP spid="32" grpId="0" bldLvl="0" animBg="1"/>
      <p:bldP spid="32" grpId="1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hinkpad\Desktop\新建文件夹 (2)\`_0006_3.pn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14394" y="3570018"/>
            <a:ext cx="7030057" cy="87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hinkpad\Desktop\新建文件夹 (2)\`_0007_4.pn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79319" y="1243801"/>
            <a:ext cx="1465131" cy="241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Thinkpad\Desktop\新建文件夹 (2)\`_0005_2.png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3703" y="498383"/>
            <a:ext cx="1092422" cy="316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Thinkpad\Desktop\新建文件夹 (2)\`_0004_1.png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09006" y="2876008"/>
            <a:ext cx="2673221" cy="223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1137515" y="906588"/>
            <a:ext cx="4491908" cy="3064781"/>
          </a:xfrm>
          <a:prstGeom prst="rect">
            <a:avLst/>
          </a:prstGeom>
          <a:solidFill>
            <a:schemeClr val="bg1"/>
          </a:solidFill>
          <a:ln w="149225"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矩形 13"/>
          <p:cNvSpPr/>
          <p:nvPr/>
        </p:nvSpPr>
        <p:spPr>
          <a:xfrm>
            <a:off x="5902251" y="906588"/>
            <a:ext cx="2509633" cy="3064781"/>
          </a:xfrm>
          <a:prstGeom prst="rect">
            <a:avLst/>
          </a:prstGeom>
          <a:solidFill>
            <a:schemeClr val="bg1"/>
          </a:solidFill>
          <a:ln w="149225"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矩形 14"/>
          <p:cNvSpPr/>
          <p:nvPr/>
        </p:nvSpPr>
        <p:spPr>
          <a:xfrm>
            <a:off x="1365450" y="1111824"/>
            <a:ext cx="4036037" cy="2654308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149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/>
        </p:nvSpPr>
        <p:spPr>
          <a:xfrm>
            <a:off x="6118786" y="1111824"/>
            <a:ext cx="2076563" cy="2654308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49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2055" name="Picture 7" descr="C:\Users\Thinkpad\Desktop\新建文件夹 (2)\`_0002_2.png"/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04358" y="3120196"/>
            <a:ext cx="5757707" cy="17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Thinkpad\Desktop\新建文件夹 (2)\`_0000_1.pn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60481" y="3485782"/>
            <a:ext cx="3045930" cy="165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Thinkpad\Desktop\新建文件夹 (2)\`_0003_3.png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 xmlns="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79319" y="3775649"/>
            <a:ext cx="1465131" cy="133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C:\Users\Thinkpad\Desktop\新建文件夹\·_0003_A-happy-day.png"/>
          <p:cNvPicPr>
            <a:picLocks noChangeAspect="1" noChangeArrowheads="1"/>
          </p:cNvPicPr>
          <p:nvPr/>
        </p:nvPicPr>
        <p:blipFill rotWithShape="1">
          <a:blip r:embed="rId18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65483" y="231390"/>
            <a:ext cx="2630311" cy="88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矩形 134"/>
          <p:cNvSpPr/>
          <p:nvPr/>
        </p:nvSpPr>
        <p:spPr>
          <a:xfrm>
            <a:off x="1460700" y="1207074"/>
            <a:ext cx="4036037" cy="2654308"/>
          </a:xfrm>
          <a:prstGeom prst="rect">
            <a:avLst/>
          </a:prstGeom>
          <a:blipFill dpi="0" rotWithShape="1">
            <a:blip r:embed="rId11">
              <a:alphaModFix amt="59000"/>
            </a:blip>
            <a:srcRect/>
            <a:stretch>
              <a:fillRect/>
            </a:stretch>
          </a:blipFill>
          <a:ln w="149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2054" name="Picture 6" descr="C:\Users\Thinkpad\Desktop\新建文件夹 (2)\`_0001_色彩平衡-1.png"/>
          <p:cNvPicPr>
            <a:picLocks noChangeAspect="1" noChangeArrowheads="1"/>
          </p:cNvPicPr>
          <p:nvPr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9913" y="1333765"/>
            <a:ext cx="751843" cy="117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235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3250" fill="hold"/>
                                        <p:tgtEl>
                                          <p:spTgt spid="1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4" grpId="0" bldLvl="0" animBg="1"/>
      <p:bldP spid="15" grpId="0" bldLvl="0" animBg="1"/>
      <p:bldP spid="16" grpId="0" bldLvl="0" animBg="1"/>
      <p:bldP spid="135" grpId="0" bldLvl="0" animBg="1"/>
      <p:bldP spid="135" grpId="1" bldLvl="0" animBg="1"/>
      <p:bldP spid="135" grpId="2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hinkpad\Desktop\新建文件夹 (2)\·_0003_图层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hinkpad\Desktop\新建文件夹 (2)\·_0002_图层-2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" y="0"/>
            <a:ext cx="9144000" cy="32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inkpad\Desktop\新建文件夹 (2)\·_0001_图层-3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84418" y="2778563"/>
            <a:ext cx="4860032" cy="236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淘宝网chenying0907出品 11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060058">
            <a:off x="-1152525" y="294084"/>
            <a:ext cx="797719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淘宝网chenying0907出品 11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2697876">
            <a:off x="-1879997" y="1797844"/>
            <a:ext cx="960835" cy="86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淘宝网chenying0907出品 11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650444">
            <a:off x="-2290762" y="3713560"/>
            <a:ext cx="1444228" cy="130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淘宝网chenying0907出品 11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23605">
            <a:off x="7385447" y="5124450"/>
            <a:ext cx="841772" cy="75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淘宝网chenying0907出品 11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1840254">
            <a:off x="4164806" y="5606653"/>
            <a:ext cx="14097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淘宝网Chenying0907出品 66"/>
          <p:cNvSpPr/>
          <p:nvPr/>
        </p:nvSpPr>
        <p:spPr>
          <a:xfrm>
            <a:off x="1310879" y="981075"/>
            <a:ext cx="570309" cy="541735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68" name="淘宝网Chenying0907出品 67"/>
          <p:cNvSpPr/>
          <p:nvPr/>
        </p:nvSpPr>
        <p:spPr>
          <a:xfrm>
            <a:off x="1951435" y="981075"/>
            <a:ext cx="569119" cy="541735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69" name="淘宝网Chenying0907出品 68"/>
          <p:cNvSpPr/>
          <p:nvPr/>
        </p:nvSpPr>
        <p:spPr>
          <a:xfrm>
            <a:off x="3143250" y="981075"/>
            <a:ext cx="570310" cy="541735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0" name="淘宝网Chenying0907出品 69"/>
          <p:cNvSpPr/>
          <p:nvPr/>
        </p:nvSpPr>
        <p:spPr>
          <a:xfrm>
            <a:off x="3765947" y="981075"/>
            <a:ext cx="569119" cy="541735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1" name="淘宝网Chenying0907出品 70"/>
          <p:cNvSpPr/>
          <p:nvPr/>
        </p:nvSpPr>
        <p:spPr>
          <a:xfrm>
            <a:off x="700087" y="1591866"/>
            <a:ext cx="567929" cy="542925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2" name="淘宝网Chenying0907出品 71"/>
          <p:cNvSpPr/>
          <p:nvPr/>
        </p:nvSpPr>
        <p:spPr>
          <a:xfrm>
            <a:off x="4385073" y="1591866"/>
            <a:ext cx="567928" cy="542925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3" name="淘宝网Chenying0907出品 72"/>
          <p:cNvSpPr/>
          <p:nvPr/>
        </p:nvSpPr>
        <p:spPr>
          <a:xfrm>
            <a:off x="1314450" y="1591866"/>
            <a:ext cx="567929" cy="542925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4" name="淘宝网Chenying0907出品 73"/>
          <p:cNvSpPr/>
          <p:nvPr/>
        </p:nvSpPr>
        <p:spPr>
          <a:xfrm>
            <a:off x="1927623" y="1591866"/>
            <a:ext cx="569119" cy="542925"/>
          </a:xfrm>
          <a:prstGeom prst="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5" name="淘宝网Chenying0907出品 74"/>
          <p:cNvSpPr/>
          <p:nvPr/>
        </p:nvSpPr>
        <p:spPr>
          <a:xfrm>
            <a:off x="2541985" y="1591866"/>
            <a:ext cx="569119" cy="54292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6" name="淘宝网Chenying0907出品 75"/>
          <p:cNvSpPr/>
          <p:nvPr/>
        </p:nvSpPr>
        <p:spPr>
          <a:xfrm>
            <a:off x="3156348" y="1591866"/>
            <a:ext cx="569119" cy="54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7" name="淘宝网Chenying0907出品 76"/>
          <p:cNvSpPr/>
          <p:nvPr/>
        </p:nvSpPr>
        <p:spPr>
          <a:xfrm>
            <a:off x="3770710" y="1591866"/>
            <a:ext cx="567928" cy="542925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8" name="淘宝网Chenying0907出品 77"/>
          <p:cNvSpPr/>
          <p:nvPr/>
        </p:nvSpPr>
        <p:spPr>
          <a:xfrm>
            <a:off x="700087" y="2205038"/>
            <a:ext cx="567929" cy="54292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79" name="淘宝网Chenying0907出品 78"/>
          <p:cNvSpPr/>
          <p:nvPr/>
        </p:nvSpPr>
        <p:spPr>
          <a:xfrm>
            <a:off x="4385073" y="2205038"/>
            <a:ext cx="567928" cy="542925"/>
          </a:xfrm>
          <a:prstGeom prst="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0" name="淘宝网Chenying0907出品 79"/>
          <p:cNvSpPr/>
          <p:nvPr/>
        </p:nvSpPr>
        <p:spPr>
          <a:xfrm>
            <a:off x="1314450" y="2205038"/>
            <a:ext cx="567929" cy="542925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1" name="淘宝网Chenying0907出品 80"/>
          <p:cNvSpPr/>
          <p:nvPr/>
        </p:nvSpPr>
        <p:spPr>
          <a:xfrm>
            <a:off x="1927623" y="2205038"/>
            <a:ext cx="569119" cy="54292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2" name="淘宝网Chenying0907出品 81"/>
          <p:cNvSpPr/>
          <p:nvPr/>
        </p:nvSpPr>
        <p:spPr>
          <a:xfrm>
            <a:off x="2541985" y="2205038"/>
            <a:ext cx="569119" cy="542925"/>
          </a:xfrm>
          <a:prstGeom prst="rect">
            <a:avLst/>
          </a:prstGeom>
          <a:blipFill>
            <a:blip r:embed="rId2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3" name="淘宝网Chenying0907出品 82"/>
          <p:cNvSpPr/>
          <p:nvPr/>
        </p:nvSpPr>
        <p:spPr>
          <a:xfrm flipH="1">
            <a:off x="3156348" y="2205038"/>
            <a:ext cx="569119" cy="542925"/>
          </a:xfrm>
          <a:prstGeom prst="rect">
            <a:avLst/>
          </a:prstGeom>
          <a:blipFill>
            <a:blip r:embed="rId2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4" name="淘宝网Chenying0907出品 83"/>
          <p:cNvSpPr/>
          <p:nvPr/>
        </p:nvSpPr>
        <p:spPr>
          <a:xfrm>
            <a:off x="3770710" y="2205038"/>
            <a:ext cx="567928" cy="54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5" name="淘宝网Chenying0907出品 84"/>
          <p:cNvSpPr/>
          <p:nvPr/>
        </p:nvSpPr>
        <p:spPr>
          <a:xfrm>
            <a:off x="1310879" y="2818210"/>
            <a:ext cx="570309" cy="540544"/>
          </a:xfrm>
          <a:prstGeom prst="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86" name="淘宝网Chenying0907出品 85"/>
          <p:cNvSpPr/>
          <p:nvPr/>
        </p:nvSpPr>
        <p:spPr>
          <a:xfrm>
            <a:off x="1925241" y="2818210"/>
            <a:ext cx="570309" cy="540544"/>
          </a:xfrm>
          <a:prstGeom prst="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0" name="淘宝网Chenying0907出品 119"/>
          <p:cNvSpPr/>
          <p:nvPr/>
        </p:nvSpPr>
        <p:spPr>
          <a:xfrm>
            <a:off x="2539604" y="2818210"/>
            <a:ext cx="570309" cy="540544"/>
          </a:xfrm>
          <a:prstGeom prst="rect">
            <a:avLst/>
          </a:prstGeom>
          <a:blipFill>
            <a:blip r:embed="rId2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1" name="淘宝网Chenying0907出品 120"/>
          <p:cNvSpPr/>
          <p:nvPr/>
        </p:nvSpPr>
        <p:spPr>
          <a:xfrm>
            <a:off x="3153966" y="2818210"/>
            <a:ext cx="569119" cy="540544"/>
          </a:xfrm>
          <a:prstGeom prst="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2" name="淘宝网Chenying0907出品 121"/>
          <p:cNvSpPr/>
          <p:nvPr/>
        </p:nvSpPr>
        <p:spPr>
          <a:xfrm>
            <a:off x="3768329" y="2818210"/>
            <a:ext cx="569119" cy="540544"/>
          </a:xfrm>
          <a:prstGeom prst="rect">
            <a:avLst/>
          </a:prstGeom>
          <a:blipFill>
            <a:blip r:embed="rId2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3" name="淘宝网Chenying0907出品 122"/>
          <p:cNvSpPr/>
          <p:nvPr/>
        </p:nvSpPr>
        <p:spPr>
          <a:xfrm>
            <a:off x="1925241" y="3444479"/>
            <a:ext cx="570309" cy="542925"/>
          </a:xfrm>
          <a:prstGeom prst="rect">
            <a:avLst/>
          </a:prstGeom>
          <a:blipFill>
            <a:blip r:embed="rId2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4" name="淘宝网Chenying0907出品 123"/>
          <p:cNvSpPr/>
          <p:nvPr/>
        </p:nvSpPr>
        <p:spPr>
          <a:xfrm>
            <a:off x="2539604" y="3444479"/>
            <a:ext cx="570309" cy="542925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5" name="淘宝网Chenying0907出品 124"/>
          <p:cNvSpPr/>
          <p:nvPr/>
        </p:nvSpPr>
        <p:spPr>
          <a:xfrm>
            <a:off x="3153966" y="3444479"/>
            <a:ext cx="569119" cy="542925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sp>
        <p:nvSpPr>
          <p:cNvPr id="126" name="淘宝网Chenying0907出品 125"/>
          <p:cNvSpPr/>
          <p:nvPr/>
        </p:nvSpPr>
        <p:spPr>
          <a:xfrm>
            <a:off x="2539604" y="4046935"/>
            <a:ext cx="570309" cy="542925"/>
          </a:xfrm>
          <a:prstGeom prst="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000" dirty="0"/>
          </a:p>
        </p:txBody>
      </p:sp>
      <p:pic>
        <p:nvPicPr>
          <p:cNvPr id="128" name="淘宝网chenying0907出品 127"/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-751689">
            <a:off x="5531883" y="743189"/>
            <a:ext cx="2978944" cy="145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淘宝网Chenying0907出品 38"/>
          <p:cNvSpPr txBox="1"/>
          <p:nvPr/>
        </p:nvSpPr>
        <p:spPr>
          <a:xfrm>
            <a:off x="5147923" y="2178475"/>
            <a:ext cx="3747801" cy="65402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3800" b="1" spc="38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4E9432"/>
                </a:solidFill>
                <a:effectLst>
                  <a:innerShdw blurRad="63500" dist="50800" dir="13500000">
                    <a:schemeClr val="tx1">
                      <a:lumMod val="95000"/>
                      <a:lumOff val="5000"/>
                      <a:alpha val="50000"/>
                    </a:schemeClr>
                  </a:innerShdw>
                </a:effectLst>
                <a:latin typeface="华康少女文字W5(P)" pitchFamily="82" charset="-122"/>
                <a:ea typeface="华康少女文字W5(P)" pitchFamily="82" charset="-122"/>
              </a:rPr>
              <a:t>宝贝生日快乐！</a:t>
            </a:r>
          </a:p>
        </p:txBody>
      </p:sp>
    </p:spTree>
  </p:cSld>
  <p:clrMapOvr>
    <a:masterClrMapping/>
  </p:clrMapOvr>
  <p:transition advTm="1872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4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4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4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4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4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4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4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4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4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9" presetClass="entr" presetSubtype="10" fill="hold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83 C 0.05539 0.39228 0.10365 0.39074 0.13976 0.38549 C 0.17587 0.38056 0.18664 0.36482 0.22344 0.36389 C 0.26025 0.36296 0.31563 0.38704 0.36025 0.38025 C 0.40487 0.37346 0.43803 0.32562 0.4908 0.32315 C 0.54358 0.32099 0.62448 0.35679 0.67657 0.36667 C 0.72865 0.37654 0.75938 0.38642 0.80296 0.38303 C 0.84653 0.37994 0.8915 0.34815 0.93768 0.34753 C 0.98386 0.34722 1.03212 0.36358 1.08056 0.38025 " pathEditMode="relative" rAng="0" ptsTypes="AAAAAAAAA">
                                      <p:cBhvr>
                                        <p:cTn id="156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50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63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165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0" y="67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72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17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81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77553 -0.2963 C -0.725 -0.3321 -0.67448 -0.3679 -0.62657 -0.38056 C -0.57865 -0.39321 -0.53941 -0.4 -0.48785 -0.37253 C -0.43612 -0.34475 -0.37657 -0.25278 -0.31632 -0.21481 C -0.25608 -0.17654 -0.17309 -0.16975 -0.12657 -0.14414 C -0.08004 -0.11821 -0.05782 -0.08395 -0.03681 -0.05988 C -0.0158 -0.0358 -0.00799 -0.0179 4.72222E-6 -2.46914E-7 " pathEditMode="relative" rAng="0" ptsTypes="AAAAAAA">
                                      <p:cBhvr>
                                        <p:cTn id="18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0" y="1000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8" dur="2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9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89184 -0.49723 C -0.81371 -0.50347 -0.73542 -0.50948 -0.68976 -0.51618 C -0.6441 -0.52288 -0.65278 -0.55155 -0.6184 -0.53791 C -0.58403 -0.52427 -0.53976 -0.50555 -0.48368 -0.43481 C -0.4276 -0.36408 -0.34653 -0.18423 -0.2816 -0.11396 C -0.21667 -0.04369 -0.1408 -0.03259 -0.09392 -0.01364 C -0.04705 0.00532 -0.02361 0.00254 1.94444E-6 2.04808E-6 " pathEditMode="relative" rAng="0" ptsTypes="aaaaaaA">
                                      <p:cBhvr>
                                        <p:cTn id="190" dur="2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120" grpId="0" bldLvl="0" animBg="1"/>
      <p:bldP spid="121" grpId="0" bldLvl="0" animBg="1"/>
      <p:bldP spid="122" grpId="0" bldLvl="0" animBg="1"/>
      <p:bldP spid="123" grpId="0" bldLvl="0" animBg="1"/>
      <p:bldP spid="124" grpId="0" bldLvl="0" animBg="1"/>
      <p:bldP spid="125" grpId="0" bldLvl="0" animBg="1"/>
      <p:bldP spid="12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生日快乐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176</Words>
  <Application>Microsoft Office PowerPoint</Application>
  <PresentationFormat>全屏显示(16:9)</PresentationFormat>
  <Paragraphs>59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生日快乐</dc:title>
  <dc:creator>第一PPT</dc:creator>
  <cp:keywords>www.1ppt.com</cp:keywords>
  <dc:description>www.1ppt.com</dc:description>
  <cp:lastModifiedBy>User</cp:lastModifiedBy>
  <cp:revision>6</cp:revision>
  <dcterms:created xsi:type="dcterms:W3CDTF">2017-04-14T13:58:56Z</dcterms:created>
  <dcterms:modified xsi:type="dcterms:W3CDTF">2020-07-02T04:19:36Z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2052-10.1.0.6382</vt:lpwstr>
  </property>
</Properties>
</file>