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59" r:id="rId2"/>
    <p:sldId id="404" r:id="rId3"/>
    <p:sldId id="322" r:id="rId4"/>
    <p:sldId id="425" r:id="rId5"/>
    <p:sldId id="421" r:id="rId6"/>
    <p:sldId id="422" r:id="rId7"/>
    <p:sldId id="423" r:id="rId8"/>
    <p:sldId id="424" r:id="rId9"/>
    <p:sldId id="321" r:id="rId10"/>
    <p:sldId id="407" r:id="rId11"/>
    <p:sldId id="409" r:id="rId12"/>
    <p:sldId id="412" r:id="rId13"/>
    <p:sldId id="405" r:id="rId14"/>
    <p:sldId id="357" r:id="rId15"/>
    <p:sldId id="393" r:id="rId16"/>
    <p:sldId id="414" r:id="rId17"/>
    <p:sldId id="415" r:id="rId18"/>
    <p:sldId id="420" r:id="rId19"/>
    <p:sldId id="320" r:id="rId20"/>
    <p:sldId id="416" r:id="rId21"/>
    <p:sldId id="417" r:id="rId22"/>
    <p:sldId id="418" r:id="rId23"/>
    <p:sldId id="419" r:id="rId24"/>
    <p:sldId id="402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B43"/>
    <a:srgbClr val="D9870F"/>
    <a:srgbClr val="FFFFFF"/>
    <a:srgbClr val="6A6354"/>
    <a:srgbClr val="6B8866"/>
    <a:srgbClr val="5B795B"/>
    <a:srgbClr val="5AAD9E"/>
    <a:srgbClr val="F4EFE9"/>
    <a:srgbClr val="256C81"/>
    <a:srgbClr val="F1F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19" d="100"/>
          <a:sy n="119" d="100"/>
        </p:scale>
        <p:origin x="-318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381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531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254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137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282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325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942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582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8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036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376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881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559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06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D2E92F1-DEB5-44D3-8E92-477F3D2CD17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69334" y="-2324794"/>
            <a:ext cx="457200" cy="4572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5914516-8395-45E5-A4A5-9FCA865C82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77AAE62-1604-4299-A5D0-EFC691209E22}"/>
              </a:ext>
            </a:extLst>
          </p:cNvPr>
          <p:cNvSpPr/>
          <p:nvPr/>
        </p:nvSpPr>
        <p:spPr>
          <a:xfrm>
            <a:off x="2966810" y="1035779"/>
            <a:ext cx="3071942" cy="3071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0AC5A6E-BE91-40E3-9258-1C6D02DC4B2D}"/>
              </a:ext>
            </a:extLst>
          </p:cNvPr>
          <p:cNvSpPr/>
          <p:nvPr/>
        </p:nvSpPr>
        <p:spPr>
          <a:xfrm>
            <a:off x="3059832" y="2755788"/>
            <a:ext cx="2973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rPr>
              <a:t>音乐节简约通用</a:t>
            </a:r>
          </a:p>
        </p:txBody>
      </p:sp>
      <p:sp>
        <p:nvSpPr>
          <p:cNvPr id="19" name="TextBox 71">
            <a:extLst>
              <a:ext uri="{FF2B5EF4-FFF2-40B4-BE49-F238E27FC236}">
                <a16:creationId xmlns:a16="http://schemas.microsoft.com/office/drawing/2014/main" xmlns="" id="{EA54E510-4666-4C90-97B0-63A0E151258C}"/>
              </a:ext>
            </a:extLst>
          </p:cNvPr>
          <p:cNvSpPr txBox="1"/>
          <p:nvPr/>
        </p:nvSpPr>
        <p:spPr>
          <a:xfrm>
            <a:off x="3131840" y="3143458"/>
            <a:ext cx="27773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汇报   总结   </a:t>
            </a:r>
            <a:r>
              <a:rPr lang="zh-CN" altLang="en-US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说课</a:t>
            </a:r>
            <a:r>
              <a:rPr lang="en-US" altLang="zh-CN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 </a:t>
            </a:r>
            <a:r>
              <a:rPr lang="zh-CN" altLang="en-US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演讲</a:t>
            </a:r>
            <a:r>
              <a:rPr lang="en-US" altLang="zh-CN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 </a:t>
            </a:r>
            <a:r>
              <a:rPr lang="zh-CN" altLang="en-US" sz="13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模板</a:t>
            </a:r>
            <a:endParaRPr lang="zh-CN" altLang="en-US" sz="13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9855D6B1-29E6-4B60-BEB7-E1F84B6F0F7C}"/>
              </a:ext>
            </a:extLst>
          </p:cNvPr>
          <p:cNvSpPr/>
          <p:nvPr/>
        </p:nvSpPr>
        <p:spPr>
          <a:xfrm>
            <a:off x="3131840" y="2182918"/>
            <a:ext cx="2865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spc="300" dirty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POWERPOINT</a:t>
            </a:r>
            <a:endParaRPr lang="zh-CN" altLang="en-US" sz="40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74AA2EC1-2C84-4347-AB30-DC80E26958AE}"/>
              </a:ext>
            </a:extLst>
          </p:cNvPr>
          <p:cNvSpPr/>
          <p:nvPr/>
        </p:nvSpPr>
        <p:spPr>
          <a:xfrm>
            <a:off x="3137211" y="1206180"/>
            <a:ext cx="2731140" cy="2731140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CEDE2A86-F90D-4DF2-ABAC-F8A4A7F53A77}"/>
              </a:ext>
            </a:extLst>
          </p:cNvPr>
          <p:cNvSpPr/>
          <p:nvPr/>
        </p:nvSpPr>
        <p:spPr>
          <a:xfrm>
            <a:off x="3558490" y="1022803"/>
            <a:ext cx="20216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spc="300" dirty="0" smtClean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201X</a:t>
            </a:r>
            <a:endParaRPr lang="zh-CN" altLang="en-US" sz="88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33751" y="3518887"/>
            <a:ext cx="22028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0" grpId="0" animBg="1"/>
      <p:bldP spid="18" grpId="0"/>
      <p:bldP spid="19" grpId="0"/>
      <p:bldP spid="20" grpId="0"/>
      <p:bldP spid="22" grpId="0" animBg="1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111D6875-1824-41EF-9B73-6BD4B23C391A}"/>
              </a:ext>
            </a:extLst>
          </p:cNvPr>
          <p:cNvGrpSpPr/>
          <p:nvPr/>
        </p:nvGrpSpPr>
        <p:grpSpPr>
          <a:xfrm>
            <a:off x="2966810" y="-1028650"/>
            <a:ext cx="3071942" cy="3071942"/>
            <a:chOff x="2966810" y="-1028650"/>
            <a:chExt cx="3071942" cy="307194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333E7ADD-3500-4A5A-90C6-5DBD69340B21}"/>
                </a:ext>
              </a:extLst>
            </p:cNvPr>
            <p:cNvSpPr/>
            <p:nvPr/>
          </p:nvSpPr>
          <p:spPr>
            <a:xfrm>
              <a:off x="2966810" y="-1028650"/>
              <a:ext cx="3071942" cy="30719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28600" dist="1143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74D51ED3-852A-4F54-B9EF-2F8899CC4000}"/>
                </a:ext>
              </a:extLst>
            </p:cNvPr>
            <p:cNvSpPr/>
            <p:nvPr/>
          </p:nvSpPr>
          <p:spPr>
            <a:xfrm>
              <a:off x="3137211" y="-858249"/>
              <a:ext cx="2731140" cy="2731140"/>
            </a:xfrm>
            <a:prstGeom prst="rect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2263E0A4-E045-4BAA-8F3C-31C96F81C593}"/>
              </a:ext>
            </a:extLst>
          </p:cNvPr>
          <p:cNvSpPr/>
          <p:nvPr/>
        </p:nvSpPr>
        <p:spPr>
          <a:xfrm>
            <a:off x="3563888" y="998322"/>
            <a:ext cx="2865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spc="300" dirty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CONTENTS</a:t>
            </a:r>
            <a:endParaRPr lang="zh-CN" altLang="en-US" sz="40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BAE06C69-ACED-4B07-A67B-A887A2A44D3A}"/>
              </a:ext>
            </a:extLst>
          </p:cNvPr>
          <p:cNvSpPr/>
          <p:nvPr/>
        </p:nvSpPr>
        <p:spPr>
          <a:xfrm>
            <a:off x="3419872" y="107240"/>
            <a:ext cx="22881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grpSp>
        <p:nvGrpSpPr>
          <p:cNvPr id="40" name="Group 25">
            <a:extLst>
              <a:ext uri="{FF2B5EF4-FFF2-40B4-BE49-F238E27FC236}">
                <a16:creationId xmlns:a16="http://schemas.microsoft.com/office/drawing/2014/main" xmlns="" id="{690627DD-A3C7-40A0-B32A-8CFBA23DFF3A}"/>
              </a:ext>
            </a:extLst>
          </p:cNvPr>
          <p:cNvGrpSpPr/>
          <p:nvPr/>
        </p:nvGrpSpPr>
        <p:grpSpPr>
          <a:xfrm>
            <a:off x="2023220" y="2789982"/>
            <a:ext cx="1346115" cy="1831599"/>
            <a:chOff x="719138" y="2456892"/>
            <a:chExt cx="2261415" cy="3077014"/>
          </a:xfrm>
        </p:grpSpPr>
        <p:sp>
          <p:nvSpPr>
            <p:cNvPr id="41" name="TextBox 5">
              <a:extLst>
                <a:ext uri="{FF2B5EF4-FFF2-40B4-BE49-F238E27FC236}">
                  <a16:creationId xmlns:a16="http://schemas.microsoft.com/office/drawing/2014/main" xmlns="" id="{48C86B7B-A2B8-482E-8654-2999B62FF3B5}"/>
                </a:ext>
              </a:extLst>
            </p:cNvPr>
            <p:cNvSpPr txBox="1"/>
            <p:nvPr/>
          </p:nvSpPr>
          <p:spPr>
            <a:xfrm>
              <a:off x="738300" y="2456892"/>
              <a:ext cx="1535400" cy="1822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8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cxnSp>
          <p:nvCxnSpPr>
            <p:cNvPr id="42" name="Straight Connector 13">
              <a:extLst>
                <a:ext uri="{FF2B5EF4-FFF2-40B4-BE49-F238E27FC236}">
                  <a16:creationId xmlns:a16="http://schemas.microsoft.com/office/drawing/2014/main" xmlns="" id="{0B5BDF9D-484D-4B41-9F07-52D5A4E1949E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4185083"/>
              <a:ext cx="187145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19">
              <a:extLst>
                <a:ext uri="{FF2B5EF4-FFF2-40B4-BE49-F238E27FC236}">
                  <a16:creationId xmlns:a16="http://schemas.microsoft.com/office/drawing/2014/main" xmlns="" id="{70E53DFC-6960-4C32-A1FC-900B41FFA918}"/>
                </a:ext>
              </a:extLst>
            </p:cNvPr>
            <p:cNvSpPr/>
            <p:nvPr/>
          </p:nvSpPr>
          <p:spPr>
            <a:xfrm>
              <a:off x="738300" y="4318940"/>
              <a:ext cx="2242253" cy="12149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44" name="Group 26">
            <a:extLst>
              <a:ext uri="{FF2B5EF4-FFF2-40B4-BE49-F238E27FC236}">
                <a16:creationId xmlns:a16="http://schemas.microsoft.com/office/drawing/2014/main" xmlns="" id="{A2B52399-055D-4D50-95B5-6EB303D97267}"/>
              </a:ext>
            </a:extLst>
          </p:cNvPr>
          <p:cNvGrpSpPr/>
          <p:nvPr/>
        </p:nvGrpSpPr>
        <p:grpSpPr>
          <a:xfrm>
            <a:off x="3369335" y="2789982"/>
            <a:ext cx="1490697" cy="1855075"/>
            <a:chOff x="2980552" y="2456892"/>
            <a:chExt cx="2504307" cy="3116454"/>
          </a:xfrm>
        </p:grpSpPr>
        <p:sp>
          <p:nvSpPr>
            <p:cNvPr id="45" name="TextBox 7">
              <a:extLst>
                <a:ext uri="{FF2B5EF4-FFF2-40B4-BE49-F238E27FC236}">
                  <a16:creationId xmlns:a16="http://schemas.microsoft.com/office/drawing/2014/main" xmlns="" id="{5721C13D-215E-4E70-B7B7-88CAF06BE923}"/>
                </a:ext>
              </a:extLst>
            </p:cNvPr>
            <p:cNvSpPr txBox="1"/>
            <p:nvPr/>
          </p:nvSpPr>
          <p:spPr>
            <a:xfrm>
              <a:off x="2980552" y="2456892"/>
              <a:ext cx="1707076" cy="1822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88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cxnSp>
          <p:nvCxnSpPr>
            <p:cNvPr id="46" name="Straight Connector 14">
              <a:extLst>
                <a:ext uri="{FF2B5EF4-FFF2-40B4-BE49-F238E27FC236}">
                  <a16:creationId xmlns:a16="http://schemas.microsoft.com/office/drawing/2014/main" xmlns="" id="{1A791188-DE76-4178-8444-7C41FB1B0EAC}"/>
                </a:ext>
              </a:extLst>
            </p:cNvPr>
            <p:cNvCxnSpPr>
              <a:cxnSpLocks/>
            </p:cNvCxnSpPr>
            <p:nvPr/>
          </p:nvCxnSpPr>
          <p:spPr>
            <a:xfrm>
              <a:off x="2980552" y="4185083"/>
              <a:ext cx="1766829" cy="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21">
              <a:extLst>
                <a:ext uri="{FF2B5EF4-FFF2-40B4-BE49-F238E27FC236}">
                  <a16:creationId xmlns:a16="http://schemas.microsoft.com/office/drawing/2014/main" xmlns="" id="{3518464C-FADA-4319-8258-279A649911F6}"/>
                </a:ext>
              </a:extLst>
            </p:cNvPr>
            <p:cNvSpPr/>
            <p:nvPr/>
          </p:nvSpPr>
          <p:spPr>
            <a:xfrm>
              <a:off x="2980554" y="4318939"/>
              <a:ext cx="2504305" cy="125440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8" name="Group 27">
            <a:extLst>
              <a:ext uri="{FF2B5EF4-FFF2-40B4-BE49-F238E27FC236}">
                <a16:creationId xmlns:a16="http://schemas.microsoft.com/office/drawing/2014/main" xmlns="" id="{6655A81F-3D68-4E2F-AB4D-E941DB9C77CE}"/>
              </a:ext>
            </a:extLst>
          </p:cNvPr>
          <p:cNvGrpSpPr/>
          <p:nvPr/>
        </p:nvGrpSpPr>
        <p:grpSpPr>
          <a:xfrm>
            <a:off x="4704043" y="2789982"/>
            <a:ext cx="1524140" cy="1831599"/>
            <a:chOff x="5222804" y="2456892"/>
            <a:chExt cx="2560489" cy="3077015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xmlns="" id="{C0927C8E-8C6B-482B-8157-D4EA1C4613D5}"/>
                </a:ext>
              </a:extLst>
            </p:cNvPr>
            <p:cNvSpPr txBox="1"/>
            <p:nvPr/>
          </p:nvSpPr>
          <p:spPr>
            <a:xfrm>
              <a:off x="5222804" y="2456892"/>
              <a:ext cx="1747470" cy="1822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88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cxnSp>
          <p:nvCxnSpPr>
            <p:cNvPr id="50" name="Straight Connector 15">
              <a:extLst>
                <a:ext uri="{FF2B5EF4-FFF2-40B4-BE49-F238E27FC236}">
                  <a16:creationId xmlns:a16="http://schemas.microsoft.com/office/drawing/2014/main" xmlns="" id="{4A000E2E-5FED-4D60-B6E0-B94DBE0D9FFA}"/>
                </a:ext>
              </a:extLst>
            </p:cNvPr>
            <p:cNvCxnSpPr>
              <a:cxnSpLocks/>
            </p:cNvCxnSpPr>
            <p:nvPr/>
          </p:nvCxnSpPr>
          <p:spPr>
            <a:xfrm>
              <a:off x="5222804" y="4185083"/>
              <a:ext cx="1766830" cy="0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22">
              <a:extLst>
                <a:ext uri="{FF2B5EF4-FFF2-40B4-BE49-F238E27FC236}">
                  <a16:creationId xmlns:a16="http://schemas.microsoft.com/office/drawing/2014/main" xmlns="" id="{3FEB3544-9ECE-47A6-B198-98381EDE2B5E}"/>
                </a:ext>
              </a:extLst>
            </p:cNvPr>
            <p:cNvSpPr/>
            <p:nvPr/>
          </p:nvSpPr>
          <p:spPr>
            <a:xfrm>
              <a:off x="5222806" y="4318937"/>
              <a:ext cx="2560487" cy="121497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52" name="Group 28">
            <a:extLst>
              <a:ext uri="{FF2B5EF4-FFF2-40B4-BE49-F238E27FC236}">
                <a16:creationId xmlns:a16="http://schemas.microsoft.com/office/drawing/2014/main" xmlns="" id="{7FD961A8-DDF3-4FAD-BA83-1251998E99B5}"/>
              </a:ext>
            </a:extLst>
          </p:cNvPr>
          <p:cNvGrpSpPr/>
          <p:nvPr/>
        </p:nvGrpSpPr>
        <p:grpSpPr>
          <a:xfrm>
            <a:off x="6038752" y="2789982"/>
            <a:ext cx="1773608" cy="1581968"/>
            <a:chOff x="7465056" y="2456892"/>
            <a:chExt cx="2979585" cy="2657645"/>
          </a:xfrm>
        </p:grpSpPr>
        <p:sp>
          <p:nvSpPr>
            <p:cNvPr id="53" name="TextBox 9">
              <a:extLst>
                <a:ext uri="{FF2B5EF4-FFF2-40B4-BE49-F238E27FC236}">
                  <a16:creationId xmlns:a16="http://schemas.microsoft.com/office/drawing/2014/main" xmlns="" id="{64CCA4B7-3A57-41CC-9F02-B5B66367296E}"/>
                </a:ext>
              </a:extLst>
            </p:cNvPr>
            <p:cNvSpPr txBox="1"/>
            <p:nvPr/>
          </p:nvSpPr>
          <p:spPr>
            <a:xfrm>
              <a:off x="7465056" y="2456892"/>
              <a:ext cx="1705059" cy="1822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8800" dirty="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cxnSp>
          <p:nvCxnSpPr>
            <p:cNvPr id="54" name="Straight Connector 16">
              <a:extLst>
                <a:ext uri="{FF2B5EF4-FFF2-40B4-BE49-F238E27FC236}">
                  <a16:creationId xmlns:a16="http://schemas.microsoft.com/office/drawing/2014/main" xmlns="" id="{B2DD1721-B1BA-4D7A-AF79-5F4C09F78603}"/>
                </a:ext>
              </a:extLst>
            </p:cNvPr>
            <p:cNvCxnSpPr>
              <a:cxnSpLocks/>
            </p:cNvCxnSpPr>
            <p:nvPr/>
          </p:nvCxnSpPr>
          <p:spPr>
            <a:xfrm>
              <a:off x="7465056" y="4185083"/>
              <a:ext cx="1766831" cy="0"/>
            </a:xfrm>
            <a:prstGeom prst="line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23">
              <a:extLst>
                <a:ext uri="{FF2B5EF4-FFF2-40B4-BE49-F238E27FC236}">
                  <a16:creationId xmlns:a16="http://schemas.microsoft.com/office/drawing/2014/main" xmlns="" id="{2D90B9C5-C335-4D85-BE08-D1BC4231319B}"/>
                </a:ext>
              </a:extLst>
            </p:cNvPr>
            <p:cNvSpPr/>
            <p:nvPr/>
          </p:nvSpPr>
          <p:spPr>
            <a:xfrm>
              <a:off x="7465059" y="4318936"/>
              <a:ext cx="2979582" cy="79560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424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D4389AD5-0CC5-471D-B297-86C3E57F4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1DC0CEFF-A06F-49F8-86CE-3A57F98F6F41}"/>
              </a:ext>
            </a:extLst>
          </p:cNvPr>
          <p:cNvSpPr/>
          <p:nvPr/>
        </p:nvSpPr>
        <p:spPr>
          <a:xfrm>
            <a:off x="2966810" y="1035779"/>
            <a:ext cx="3071942" cy="3071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4CEF6096-D794-4319-9C2F-E40F61B9500E}"/>
              </a:ext>
            </a:extLst>
          </p:cNvPr>
          <p:cNvSpPr/>
          <p:nvPr/>
        </p:nvSpPr>
        <p:spPr>
          <a:xfrm>
            <a:off x="3470866" y="2643758"/>
            <a:ext cx="2973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标题文本内容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5A01E6F1-03A9-47B8-BACC-72D731556343}"/>
              </a:ext>
            </a:extLst>
          </p:cNvPr>
          <p:cNvSpPr/>
          <p:nvPr/>
        </p:nvSpPr>
        <p:spPr>
          <a:xfrm>
            <a:off x="3137211" y="1206180"/>
            <a:ext cx="2731140" cy="2731140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E49A9B18-C54B-4C92-BB76-8B6C8334E364}"/>
              </a:ext>
            </a:extLst>
          </p:cNvPr>
          <p:cNvSpPr/>
          <p:nvPr/>
        </p:nvSpPr>
        <p:spPr>
          <a:xfrm>
            <a:off x="4067944" y="1238827"/>
            <a:ext cx="15338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800" spc="300" dirty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01</a:t>
            </a:r>
            <a:endParaRPr lang="zh-CN" altLang="en-US" sz="88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2" grpId="0" animBg="1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组合 157">
            <a:extLst>
              <a:ext uri="{FF2B5EF4-FFF2-40B4-BE49-F238E27FC236}">
                <a16:creationId xmlns:a16="http://schemas.microsoft.com/office/drawing/2014/main" xmlns="" id="{2CE9FDD8-165B-4D09-9228-631822AF1A3A}"/>
              </a:ext>
            </a:extLst>
          </p:cNvPr>
          <p:cNvGrpSpPr/>
          <p:nvPr/>
        </p:nvGrpSpPr>
        <p:grpSpPr>
          <a:xfrm>
            <a:off x="6196742" y="3531104"/>
            <a:ext cx="1743491" cy="581015"/>
            <a:chOff x="6196742" y="3531104"/>
            <a:chExt cx="1743491" cy="581015"/>
          </a:xfrm>
        </p:grpSpPr>
        <p:sp>
          <p:nvSpPr>
            <p:cNvPr id="135" name="TextBox 22">
              <a:extLst>
                <a:ext uri="{FF2B5EF4-FFF2-40B4-BE49-F238E27FC236}">
                  <a16:creationId xmlns:a16="http://schemas.microsoft.com/office/drawing/2014/main" xmlns="" id="{A21BF8CF-E74A-46C4-9849-42E2C858211A}"/>
                </a:ext>
              </a:extLst>
            </p:cNvPr>
            <p:cNvSpPr txBox="1"/>
            <p:nvPr/>
          </p:nvSpPr>
          <p:spPr>
            <a:xfrm>
              <a:off x="6196742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</a:p>
          </p:txBody>
        </p:sp>
        <p:sp>
          <p:nvSpPr>
            <p:cNvPr id="136" name="Rectangle 27">
              <a:extLst>
                <a:ext uri="{FF2B5EF4-FFF2-40B4-BE49-F238E27FC236}">
                  <a16:creationId xmlns:a16="http://schemas.microsoft.com/office/drawing/2014/main" xmlns="" id="{1664004B-69B5-4050-991C-B639A4C188AE}"/>
                </a:ext>
              </a:extLst>
            </p:cNvPr>
            <p:cNvSpPr/>
            <p:nvPr/>
          </p:nvSpPr>
          <p:spPr>
            <a:xfrm>
              <a:off x="6272929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157" name="组合 156">
            <a:extLst>
              <a:ext uri="{FF2B5EF4-FFF2-40B4-BE49-F238E27FC236}">
                <a16:creationId xmlns:a16="http://schemas.microsoft.com/office/drawing/2014/main" xmlns="" id="{02A90427-1D70-45DC-A784-33D1FC34862B}"/>
              </a:ext>
            </a:extLst>
          </p:cNvPr>
          <p:cNvGrpSpPr/>
          <p:nvPr/>
        </p:nvGrpSpPr>
        <p:grpSpPr>
          <a:xfrm>
            <a:off x="4476030" y="3531104"/>
            <a:ext cx="1743491" cy="581015"/>
            <a:chOff x="4476030" y="3531104"/>
            <a:chExt cx="1743491" cy="581015"/>
          </a:xfrm>
        </p:grpSpPr>
        <p:sp>
          <p:nvSpPr>
            <p:cNvPr id="137" name="TextBox 28">
              <a:extLst>
                <a:ext uri="{FF2B5EF4-FFF2-40B4-BE49-F238E27FC236}">
                  <a16:creationId xmlns:a16="http://schemas.microsoft.com/office/drawing/2014/main" xmlns="" id="{33D56C00-8352-4B17-8F90-178EA2837923}"/>
                </a:ext>
              </a:extLst>
            </p:cNvPr>
            <p:cNvSpPr txBox="1"/>
            <p:nvPr/>
          </p:nvSpPr>
          <p:spPr>
            <a:xfrm>
              <a:off x="4476030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</a:p>
          </p:txBody>
        </p:sp>
        <p:sp>
          <p:nvSpPr>
            <p:cNvPr id="138" name="Rectangle 29">
              <a:extLst>
                <a:ext uri="{FF2B5EF4-FFF2-40B4-BE49-F238E27FC236}">
                  <a16:creationId xmlns:a16="http://schemas.microsoft.com/office/drawing/2014/main" xmlns="" id="{D706B58B-04A3-4744-93B9-8CA29AECB93E}"/>
                </a:ext>
              </a:extLst>
            </p:cNvPr>
            <p:cNvSpPr/>
            <p:nvPr/>
          </p:nvSpPr>
          <p:spPr>
            <a:xfrm>
              <a:off x="4552217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xmlns="" id="{F4F2D18F-DCFE-4883-B3A7-02650ADDAA03}"/>
              </a:ext>
            </a:extLst>
          </p:cNvPr>
          <p:cNvGrpSpPr/>
          <p:nvPr/>
        </p:nvGrpSpPr>
        <p:grpSpPr>
          <a:xfrm>
            <a:off x="2742984" y="3531104"/>
            <a:ext cx="1743491" cy="581015"/>
            <a:chOff x="2742984" y="3531104"/>
            <a:chExt cx="1743491" cy="581015"/>
          </a:xfrm>
        </p:grpSpPr>
        <p:sp>
          <p:nvSpPr>
            <p:cNvPr id="139" name="TextBox 30">
              <a:extLst>
                <a:ext uri="{FF2B5EF4-FFF2-40B4-BE49-F238E27FC236}">
                  <a16:creationId xmlns:a16="http://schemas.microsoft.com/office/drawing/2014/main" xmlns="" id="{49C6F2AE-E6C2-44E9-AEF6-3A453CE320AE}"/>
                </a:ext>
              </a:extLst>
            </p:cNvPr>
            <p:cNvSpPr txBox="1"/>
            <p:nvPr/>
          </p:nvSpPr>
          <p:spPr>
            <a:xfrm>
              <a:off x="2742984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40" name="Rectangle 31">
              <a:extLst>
                <a:ext uri="{FF2B5EF4-FFF2-40B4-BE49-F238E27FC236}">
                  <a16:creationId xmlns:a16="http://schemas.microsoft.com/office/drawing/2014/main" xmlns="" id="{6984F935-3528-4329-B9CD-296EBA3CE55F}"/>
                </a:ext>
              </a:extLst>
            </p:cNvPr>
            <p:cNvSpPr/>
            <p:nvPr/>
          </p:nvSpPr>
          <p:spPr>
            <a:xfrm>
              <a:off x="2819170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155" name="组合 154">
            <a:extLst>
              <a:ext uri="{FF2B5EF4-FFF2-40B4-BE49-F238E27FC236}">
                <a16:creationId xmlns:a16="http://schemas.microsoft.com/office/drawing/2014/main" xmlns="" id="{BF90D2AF-1303-431B-9575-313639E2F7A9}"/>
              </a:ext>
            </a:extLst>
          </p:cNvPr>
          <p:cNvGrpSpPr/>
          <p:nvPr/>
        </p:nvGrpSpPr>
        <p:grpSpPr>
          <a:xfrm>
            <a:off x="1034606" y="3531104"/>
            <a:ext cx="1743491" cy="581015"/>
            <a:chOff x="1034606" y="3531104"/>
            <a:chExt cx="1743491" cy="581015"/>
          </a:xfrm>
        </p:grpSpPr>
        <p:sp>
          <p:nvSpPr>
            <p:cNvPr id="141" name="TextBox 32">
              <a:extLst>
                <a:ext uri="{FF2B5EF4-FFF2-40B4-BE49-F238E27FC236}">
                  <a16:creationId xmlns:a16="http://schemas.microsoft.com/office/drawing/2014/main" xmlns="" id="{CF501BB1-E301-47E8-BBB8-0956AE586145}"/>
                </a:ext>
              </a:extLst>
            </p:cNvPr>
            <p:cNvSpPr txBox="1"/>
            <p:nvPr/>
          </p:nvSpPr>
          <p:spPr>
            <a:xfrm>
              <a:off x="1034606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42" name="Rectangle 33">
              <a:extLst>
                <a:ext uri="{FF2B5EF4-FFF2-40B4-BE49-F238E27FC236}">
                  <a16:creationId xmlns:a16="http://schemas.microsoft.com/office/drawing/2014/main" xmlns="" id="{6A82EE5B-0481-42E8-A4E0-A248B546DFFD}"/>
                </a:ext>
              </a:extLst>
            </p:cNvPr>
            <p:cNvSpPr/>
            <p:nvPr/>
          </p:nvSpPr>
          <p:spPr>
            <a:xfrm>
              <a:off x="1110793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xmlns="" id="{BCB6416E-B7D7-4EC9-99FC-AB1FD357C3A0}"/>
              </a:ext>
            </a:extLst>
          </p:cNvPr>
          <p:cNvGrpSpPr/>
          <p:nvPr/>
        </p:nvGrpSpPr>
        <p:grpSpPr>
          <a:xfrm>
            <a:off x="3170162" y="1643110"/>
            <a:ext cx="908700" cy="1656150"/>
            <a:chOff x="3170162" y="1643110"/>
            <a:chExt cx="908700" cy="1656150"/>
          </a:xfrm>
        </p:grpSpPr>
        <p:sp>
          <p:nvSpPr>
            <p:cNvPr id="119" name="Block Arc 8">
              <a:extLst>
                <a:ext uri="{FF2B5EF4-FFF2-40B4-BE49-F238E27FC236}">
                  <a16:creationId xmlns:a16="http://schemas.microsoft.com/office/drawing/2014/main" xmlns="" id="{9711D2FB-84CD-46C4-A518-52FD4E94AB69}"/>
                </a:ext>
              </a:extLst>
            </p:cNvPr>
            <p:cNvSpPr/>
            <p:nvPr/>
          </p:nvSpPr>
          <p:spPr>
            <a:xfrm flipV="1">
              <a:off x="3170162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0" name="Rectangle 9">
              <a:extLst>
                <a:ext uri="{FF2B5EF4-FFF2-40B4-BE49-F238E27FC236}">
                  <a16:creationId xmlns:a16="http://schemas.microsoft.com/office/drawing/2014/main" xmlns="" id="{5A63E347-73F0-447C-808D-979C4A959BD4}"/>
                </a:ext>
              </a:extLst>
            </p:cNvPr>
            <p:cNvSpPr/>
            <p:nvPr/>
          </p:nvSpPr>
          <p:spPr>
            <a:xfrm>
              <a:off x="3553696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1" name="Rectangle 10">
              <a:extLst>
                <a:ext uri="{FF2B5EF4-FFF2-40B4-BE49-F238E27FC236}">
                  <a16:creationId xmlns:a16="http://schemas.microsoft.com/office/drawing/2014/main" xmlns="" id="{9D3A3AE8-6079-4780-8200-F22C1B583396}"/>
                </a:ext>
              </a:extLst>
            </p:cNvPr>
            <p:cNvSpPr/>
            <p:nvPr/>
          </p:nvSpPr>
          <p:spPr>
            <a:xfrm>
              <a:off x="3369572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2" name="Rectangle: Rounded Corners 11">
              <a:extLst>
                <a:ext uri="{FF2B5EF4-FFF2-40B4-BE49-F238E27FC236}">
                  <a16:creationId xmlns:a16="http://schemas.microsoft.com/office/drawing/2014/main" xmlns="" id="{F8096B5B-EB74-4586-85B8-B26DB6447F52}"/>
                </a:ext>
              </a:extLst>
            </p:cNvPr>
            <p:cNvSpPr/>
            <p:nvPr/>
          </p:nvSpPr>
          <p:spPr>
            <a:xfrm>
              <a:off x="3337726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2" name="Rectangle: Rounded Corners 24">
              <a:extLst>
                <a:ext uri="{FF2B5EF4-FFF2-40B4-BE49-F238E27FC236}">
                  <a16:creationId xmlns:a16="http://schemas.microsoft.com/office/drawing/2014/main" xmlns="" id="{A6B321B2-B66D-4229-8001-4F83A581DE97}"/>
                </a:ext>
              </a:extLst>
            </p:cNvPr>
            <p:cNvSpPr/>
            <p:nvPr/>
          </p:nvSpPr>
          <p:spPr>
            <a:xfrm>
              <a:off x="3337726" y="1891943"/>
              <a:ext cx="573571" cy="8836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3" name="Freeform: Shape 43">
              <a:extLst>
                <a:ext uri="{FF2B5EF4-FFF2-40B4-BE49-F238E27FC236}">
                  <a16:creationId xmlns:a16="http://schemas.microsoft.com/office/drawing/2014/main" xmlns="" id="{4BCC4BFC-C88E-4066-88DF-BBCAD29B9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925" y="2298250"/>
              <a:ext cx="303606" cy="33349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44" name="Rectangle 38">
            <a:extLst>
              <a:ext uri="{FF2B5EF4-FFF2-40B4-BE49-F238E27FC236}">
                <a16:creationId xmlns:a16="http://schemas.microsoft.com/office/drawing/2014/main" xmlns="" id="{F90B287C-107D-45B0-9C59-83F26DA72E37}"/>
              </a:ext>
            </a:extLst>
          </p:cNvPr>
          <p:cNvSpPr/>
          <p:nvPr/>
        </p:nvSpPr>
        <p:spPr>
          <a:xfrm>
            <a:off x="1649924" y="1275604"/>
            <a:ext cx="678311" cy="392416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defRPr/>
            </a:pPr>
            <a:r>
              <a:rPr lang="en-US" altLang="zh-CN" sz="2800" b="1" dirty="0">
                <a:solidFill>
                  <a:schemeClr val="accent1"/>
                </a:solidFill>
              </a:rPr>
              <a:t>40%</a:t>
            </a:r>
          </a:p>
        </p:txBody>
      </p:sp>
      <p:grpSp>
        <p:nvGrpSpPr>
          <p:cNvPr id="154" name="组合 153">
            <a:extLst>
              <a:ext uri="{FF2B5EF4-FFF2-40B4-BE49-F238E27FC236}">
                <a16:creationId xmlns:a16="http://schemas.microsoft.com/office/drawing/2014/main" xmlns="" id="{5A0479AA-6427-48A3-B835-CADBBA4FA163}"/>
              </a:ext>
            </a:extLst>
          </p:cNvPr>
          <p:cNvGrpSpPr/>
          <p:nvPr/>
        </p:nvGrpSpPr>
        <p:grpSpPr>
          <a:xfrm>
            <a:off x="6609459" y="1643110"/>
            <a:ext cx="908700" cy="1656150"/>
            <a:chOff x="6609459" y="1643110"/>
            <a:chExt cx="908700" cy="1656150"/>
          </a:xfrm>
        </p:grpSpPr>
        <p:sp>
          <p:nvSpPr>
            <p:cNvPr id="127" name="Block Arc 18">
              <a:extLst>
                <a:ext uri="{FF2B5EF4-FFF2-40B4-BE49-F238E27FC236}">
                  <a16:creationId xmlns:a16="http://schemas.microsoft.com/office/drawing/2014/main" xmlns="" id="{15DDC2C4-C55C-487F-A01B-B9BB0F48D194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8" name="Rectangle 19">
              <a:extLst>
                <a:ext uri="{FF2B5EF4-FFF2-40B4-BE49-F238E27FC236}">
                  <a16:creationId xmlns:a16="http://schemas.microsoft.com/office/drawing/2014/main" xmlns="" id="{E9B5BD2E-F877-4AC0-860F-BD471D5D593B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9" name="Rectangle 20">
              <a:extLst>
                <a:ext uri="{FF2B5EF4-FFF2-40B4-BE49-F238E27FC236}">
                  <a16:creationId xmlns:a16="http://schemas.microsoft.com/office/drawing/2014/main" xmlns="" id="{85CECC71-5394-46BA-956A-8624E58CCF2E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0" name="Rectangle: Rounded Corners 21">
              <a:extLst>
                <a:ext uri="{FF2B5EF4-FFF2-40B4-BE49-F238E27FC236}">
                  <a16:creationId xmlns:a16="http://schemas.microsoft.com/office/drawing/2014/main" xmlns="" id="{DF15EB47-B06D-45E2-9914-971A463E83FA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4" name="Rectangle: Rounded Corners 26">
              <a:extLst>
                <a:ext uri="{FF2B5EF4-FFF2-40B4-BE49-F238E27FC236}">
                  <a16:creationId xmlns:a16="http://schemas.microsoft.com/office/drawing/2014/main" xmlns="" id="{ED1DB6EB-D3D9-4F9C-91A7-C943CD8D2BF2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5" name="Freeform: Shape 45">
              <a:extLst>
                <a:ext uri="{FF2B5EF4-FFF2-40B4-BE49-F238E27FC236}">
                  <a16:creationId xmlns:a16="http://schemas.microsoft.com/office/drawing/2014/main" xmlns="" id="{CD4592DF-F36E-4525-8B61-496FFC489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104" y="2322552"/>
              <a:ext cx="311411" cy="284890"/>
            </a:xfrm>
            <a:custGeom>
              <a:avLst/>
              <a:gdLst>
                <a:gd name="connsiteX0" fmla="*/ 448866 w 607356"/>
                <a:gd name="connsiteY0" fmla="*/ 489309 h 555632"/>
                <a:gd name="connsiteX1" fmla="*/ 422386 w 607356"/>
                <a:gd name="connsiteY1" fmla="*/ 499920 h 555632"/>
                <a:gd name="connsiteX2" fmla="*/ 432352 w 607356"/>
                <a:gd name="connsiteY2" fmla="*/ 526734 h 555632"/>
                <a:gd name="connsiteX3" fmla="*/ 459116 w 607356"/>
                <a:gd name="connsiteY3" fmla="*/ 516975 h 555632"/>
                <a:gd name="connsiteX4" fmla="*/ 365535 w 607356"/>
                <a:gd name="connsiteY4" fmla="*/ 263336 h 555632"/>
                <a:gd name="connsiteX5" fmla="*/ 338771 w 607356"/>
                <a:gd name="connsiteY5" fmla="*/ 273189 h 555632"/>
                <a:gd name="connsiteX6" fmla="*/ 413654 w 607356"/>
                <a:gd name="connsiteY6" fmla="*/ 476139 h 555632"/>
                <a:gd name="connsiteX7" fmla="*/ 440134 w 607356"/>
                <a:gd name="connsiteY7" fmla="*/ 465622 h 555632"/>
                <a:gd name="connsiteX8" fmla="*/ 95840 w 607356"/>
                <a:gd name="connsiteY8" fmla="*/ 259158 h 555632"/>
                <a:gd name="connsiteX9" fmla="*/ 72320 w 607356"/>
                <a:gd name="connsiteY9" fmla="*/ 282662 h 555632"/>
                <a:gd name="connsiteX10" fmla="*/ 95840 w 607356"/>
                <a:gd name="connsiteY10" fmla="*/ 306071 h 555632"/>
                <a:gd name="connsiteX11" fmla="*/ 119266 w 607356"/>
                <a:gd name="connsiteY11" fmla="*/ 282662 h 555632"/>
                <a:gd name="connsiteX12" fmla="*/ 95840 w 607356"/>
                <a:gd name="connsiteY12" fmla="*/ 259158 h 555632"/>
                <a:gd name="connsiteX13" fmla="*/ 95840 w 607356"/>
                <a:gd name="connsiteY13" fmla="*/ 233854 h 555632"/>
                <a:gd name="connsiteX14" fmla="*/ 144589 w 607356"/>
                <a:gd name="connsiteY14" fmla="*/ 282662 h 555632"/>
                <a:gd name="connsiteX15" fmla="*/ 95840 w 607356"/>
                <a:gd name="connsiteY15" fmla="*/ 331375 h 555632"/>
                <a:gd name="connsiteX16" fmla="*/ 46997 w 607356"/>
                <a:gd name="connsiteY16" fmla="*/ 282662 h 555632"/>
                <a:gd name="connsiteX17" fmla="*/ 95840 w 607356"/>
                <a:gd name="connsiteY17" fmla="*/ 233854 h 555632"/>
                <a:gd name="connsiteX18" fmla="*/ 332697 w 607356"/>
                <a:gd name="connsiteY18" fmla="*/ 216815 h 555632"/>
                <a:gd name="connsiteX19" fmla="*/ 334310 w 607356"/>
                <a:gd name="connsiteY19" fmla="*/ 247892 h 555632"/>
                <a:gd name="connsiteX20" fmla="*/ 352248 w 607356"/>
                <a:gd name="connsiteY20" fmla="*/ 241354 h 555632"/>
                <a:gd name="connsiteX21" fmla="*/ 54183 w 607356"/>
                <a:gd name="connsiteY21" fmla="*/ 193702 h 555632"/>
                <a:gd name="connsiteX22" fmla="*/ 137402 w 607356"/>
                <a:gd name="connsiteY22" fmla="*/ 193702 h 555632"/>
                <a:gd name="connsiteX23" fmla="*/ 150022 w 607356"/>
                <a:gd name="connsiteY23" fmla="*/ 206380 h 555632"/>
                <a:gd name="connsiteX24" fmla="*/ 137402 w 607356"/>
                <a:gd name="connsiteY24" fmla="*/ 218964 h 555632"/>
                <a:gd name="connsiteX25" fmla="*/ 54183 w 607356"/>
                <a:gd name="connsiteY25" fmla="*/ 218964 h 555632"/>
                <a:gd name="connsiteX26" fmla="*/ 41563 w 607356"/>
                <a:gd name="connsiteY26" fmla="*/ 206380 h 555632"/>
                <a:gd name="connsiteX27" fmla="*/ 54183 w 607356"/>
                <a:gd name="connsiteY27" fmla="*/ 193702 h 555632"/>
                <a:gd name="connsiteX28" fmla="*/ 313430 w 607356"/>
                <a:gd name="connsiteY28" fmla="*/ 166125 h 555632"/>
                <a:gd name="connsiteX29" fmla="*/ 327761 w 607356"/>
                <a:gd name="connsiteY29" fmla="*/ 170104 h 555632"/>
                <a:gd name="connsiteX30" fmla="*/ 382904 w 607356"/>
                <a:gd name="connsiteY30" fmla="*/ 239270 h 555632"/>
                <a:gd name="connsiteX31" fmla="*/ 382904 w 607356"/>
                <a:gd name="connsiteY31" fmla="*/ 239365 h 555632"/>
                <a:gd name="connsiteX32" fmla="*/ 383473 w 607356"/>
                <a:gd name="connsiteY32" fmla="*/ 240028 h 555632"/>
                <a:gd name="connsiteX33" fmla="*/ 383663 w 607356"/>
                <a:gd name="connsiteY33" fmla="*/ 240407 h 555632"/>
                <a:gd name="connsiteX34" fmla="*/ 384043 w 607356"/>
                <a:gd name="connsiteY34" fmla="*/ 240975 h 555632"/>
                <a:gd name="connsiteX35" fmla="*/ 384327 w 607356"/>
                <a:gd name="connsiteY35" fmla="*/ 241544 h 555632"/>
                <a:gd name="connsiteX36" fmla="*/ 384517 w 607356"/>
                <a:gd name="connsiteY36" fmla="*/ 241923 h 555632"/>
                <a:gd name="connsiteX37" fmla="*/ 384897 w 607356"/>
                <a:gd name="connsiteY37" fmla="*/ 242681 h 555632"/>
                <a:gd name="connsiteX38" fmla="*/ 384897 w 607356"/>
                <a:gd name="connsiteY38" fmla="*/ 242775 h 555632"/>
                <a:gd name="connsiteX39" fmla="*/ 487209 w 607356"/>
                <a:gd name="connsiteY39" fmla="*/ 520007 h 555632"/>
                <a:gd name="connsiteX40" fmla="*/ 479711 w 607356"/>
                <a:gd name="connsiteY40" fmla="*/ 536304 h 555632"/>
                <a:gd name="connsiteX41" fmla="*/ 429220 w 607356"/>
                <a:gd name="connsiteY41" fmla="*/ 554874 h 555632"/>
                <a:gd name="connsiteX42" fmla="*/ 424854 w 607356"/>
                <a:gd name="connsiteY42" fmla="*/ 555632 h 555632"/>
                <a:gd name="connsiteX43" fmla="*/ 419539 w 607356"/>
                <a:gd name="connsiteY43" fmla="*/ 554495 h 555632"/>
                <a:gd name="connsiteX44" fmla="*/ 412990 w 607356"/>
                <a:gd name="connsiteY44" fmla="*/ 547389 h 555632"/>
                <a:gd name="connsiteX45" fmla="*/ 310583 w 607356"/>
                <a:gd name="connsiteY45" fmla="*/ 270063 h 555632"/>
                <a:gd name="connsiteX46" fmla="*/ 309918 w 607356"/>
                <a:gd name="connsiteY46" fmla="*/ 264567 h 555632"/>
                <a:gd name="connsiteX47" fmla="*/ 305268 w 607356"/>
                <a:gd name="connsiteY47" fmla="*/ 178631 h 555632"/>
                <a:gd name="connsiteX48" fmla="*/ 313430 w 607356"/>
                <a:gd name="connsiteY48" fmla="*/ 166125 h 555632"/>
                <a:gd name="connsiteX49" fmla="*/ 414495 w 607356"/>
                <a:gd name="connsiteY49" fmla="*/ 110647 h 555632"/>
                <a:gd name="connsiteX50" fmla="*/ 442215 w 607356"/>
                <a:gd name="connsiteY50" fmla="*/ 110647 h 555632"/>
                <a:gd name="connsiteX51" fmla="*/ 454935 w 607356"/>
                <a:gd name="connsiteY51" fmla="*/ 123361 h 555632"/>
                <a:gd name="connsiteX52" fmla="*/ 442215 w 607356"/>
                <a:gd name="connsiteY52" fmla="*/ 135980 h 555632"/>
                <a:gd name="connsiteX53" fmla="*/ 414495 w 607356"/>
                <a:gd name="connsiteY53" fmla="*/ 135980 h 555632"/>
                <a:gd name="connsiteX54" fmla="*/ 401870 w 607356"/>
                <a:gd name="connsiteY54" fmla="*/ 123361 h 555632"/>
                <a:gd name="connsiteX55" fmla="*/ 414495 w 607356"/>
                <a:gd name="connsiteY55" fmla="*/ 110647 h 555632"/>
                <a:gd name="connsiteX56" fmla="*/ 220526 w 607356"/>
                <a:gd name="connsiteY56" fmla="*/ 110647 h 555632"/>
                <a:gd name="connsiteX57" fmla="*/ 275925 w 607356"/>
                <a:gd name="connsiteY57" fmla="*/ 110647 h 555632"/>
                <a:gd name="connsiteX58" fmla="*/ 288542 w 607356"/>
                <a:gd name="connsiteY58" fmla="*/ 123361 h 555632"/>
                <a:gd name="connsiteX59" fmla="*/ 275925 w 607356"/>
                <a:gd name="connsiteY59" fmla="*/ 135980 h 555632"/>
                <a:gd name="connsiteX60" fmla="*/ 220526 w 607356"/>
                <a:gd name="connsiteY60" fmla="*/ 135980 h 555632"/>
                <a:gd name="connsiteX61" fmla="*/ 207815 w 607356"/>
                <a:gd name="connsiteY61" fmla="*/ 123361 h 555632"/>
                <a:gd name="connsiteX62" fmla="*/ 220526 w 607356"/>
                <a:gd name="connsiteY62" fmla="*/ 110647 h 555632"/>
                <a:gd name="connsiteX63" fmla="*/ 80744 w 607356"/>
                <a:gd name="connsiteY63" fmla="*/ 80626 h 555632"/>
                <a:gd name="connsiteX64" fmla="*/ 80744 w 607356"/>
                <a:gd name="connsiteY64" fmla="*/ 138338 h 555632"/>
                <a:gd name="connsiteX65" fmla="*/ 110841 w 607356"/>
                <a:gd name="connsiteY65" fmla="*/ 138338 h 555632"/>
                <a:gd name="connsiteX66" fmla="*/ 110841 w 607356"/>
                <a:gd name="connsiteY66" fmla="*/ 80626 h 555632"/>
                <a:gd name="connsiteX67" fmla="*/ 178967 w 607356"/>
                <a:gd name="connsiteY67" fmla="*/ 55323 h 555632"/>
                <a:gd name="connsiteX68" fmla="*/ 539176 w 607356"/>
                <a:gd name="connsiteY68" fmla="*/ 55323 h 555632"/>
                <a:gd name="connsiteX69" fmla="*/ 551892 w 607356"/>
                <a:gd name="connsiteY69" fmla="*/ 67924 h 555632"/>
                <a:gd name="connsiteX70" fmla="*/ 551892 w 607356"/>
                <a:gd name="connsiteY70" fmla="*/ 317010 h 555632"/>
                <a:gd name="connsiteX71" fmla="*/ 539176 w 607356"/>
                <a:gd name="connsiteY71" fmla="*/ 329611 h 555632"/>
                <a:gd name="connsiteX72" fmla="*/ 442197 w 607356"/>
                <a:gd name="connsiteY72" fmla="*/ 329611 h 555632"/>
                <a:gd name="connsiteX73" fmla="*/ 429577 w 607356"/>
                <a:gd name="connsiteY73" fmla="*/ 317010 h 555632"/>
                <a:gd name="connsiteX74" fmla="*/ 442197 w 607356"/>
                <a:gd name="connsiteY74" fmla="*/ 304409 h 555632"/>
                <a:gd name="connsiteX75" fmla="*/ 526556 w 607356"/>
                <a:gd name="connsiteY75" fmla="*/ 304409 h 555632"/>
                <a:gd name="connsiteX76" fmla="*/ 526556 w 607356"/>
                <a:gd name="connsiteY76" fmla="*/ 80620 h 555632"/>
                <a:gd name="connsiteX77" fmla="*/ 191588 w 607356"/>
                <a:gd name="connsiteY77" fmla="*/ 80620 h 555632"/>
                <a:gd name="connsiteX78" fmla="*/ 191588 w 607356"/>
                <a:gd name="connsiteY78" fmla="*/ 304409 h 555632"/>
                <a:gd name="connsiteX79" fmla="*/ 303655 w 607356"/>
                <a:gd name="connsiteY79" fmla="*/ 304409 h 555632"/>
                <a:gd name="connsiteX80" fmla="*/ 316276 w 607356"/>
                <a:gd name="connsiteY80" fmla="*/ 317010 h 555632"/>
                <a:gd name="connsiteX81" fmla="*/ 303655 w 607356"/>
                <a:gd name="connsiteY81" fmla="*/ 329611 h 555632"/>
                <a:gd name="connsiteX82" fmla="*/ 178967 w 607356"/>
                <a:gd name="connsiteY82" fmla="*/ 329611 h 555632"/>
                <a:gd name="connsiteX83" fmla="*/ 166252 w 607356"/>
                <a:gd name="connsiteY83" fmla="*/ 317010 h 555632"/>
                <a:gd name="connsiteX84" fmla="*/ 166252 w 607356"/>
                <a:gd name="connsiteY84" fmla="*/ 67924 h 555632"/>
                <a:gd name="connsiteX85" fmla="*/ 178967 w 607356"/>
                <a:gd name="connsiteY85" fmla="*/ 55323 h 555632"/>
                <a:gd name="connsiteX86" fmla="*/ 68116 w 607356"/>
                <a:gd name="connsiteY86" fmla="*/ 55323 h 555632"/>
                <a:gd name="connsiteX87" fmla="*/ 123564 w 607356"/>
                <a:gd name="connsiteY87" fmla="*/ 55323 h 555632"/>
                <a:gd name="connsiteX88" fmla="*/ 136191 w 607356"/>
                <a:gd name="connsiteY88" fmla="*/ 67927 h 555632"/>
                <a:gd name="connsiteX89" fmla="*/ 136191 w 607356"/>
                <a:gd name="connsiteY89" fmla="*/ 151037 h 555632"/>
                <a:gd name="connsiteX90" fmla="*/ 123564 w 607356"/>
                <a:gd name="connsiteY90" fmla="*/ 163641 h 555632"/>
                <a:gd name="connsiteX91" fmla="*/ 68116 w 607356"/>
                <a:gd name="connsiteY91" fmla="*/ 163641 h 555632"/>
                <a:gd name="connsiteX92" fmla="*/ 55394 w 607356"/>
                <a:gd name="connsiteY92" fmla="*/ 151037 h 555632"/>
                <a:gd name="connsiteX93" fmla="*/ 55394 w 607356"/>
                <a:gd name="connsiteY93" fmla="*/ 67927 h 555632"/>
                <a:gd name="connsiteX94" fmla="*/ 68116 w 607356"/>
                <a:gd name="connsiteY94" fmla="*/ 55323 h 555632"/>
                <a:gd name="connsiteX95" fmla="*/ 12622 w 607356"/>
                <a:gd name="connsiteY95" fmla="*/ 0 h 555632"/>
                <a:gd name="connsiteX96" fmla="*/ 594734 w 607356"/>
                <a:gd name="connsiteY96" fmla="*/ 0 h 555632"/>
                <a:gd name="connsiteX97" fmla="*/ 607356 w 607356"/>
                <a:gd name="connsiteY97" fmla="*/ 12603 h 555632"/>
                <a:gd name="connsiteX98" fmla="*/ 607356 w 607356"/>
                <a:gd name="connsiteY98" fmla="*/ 372402 h 555632"/>
                <a:gd name="connsiteX99" fmla="*/ 594734 w 607356"/>
                <a:gd name="connsiteY99" fmla="*/ 385005 h 555632"/>
                <a:gd name="connsiteX100" fmla="*/ 469942 w 607356"/>
                <a:gd name="connsiteY100" fmla="*/ 385005 h 555632"/>
                <a:gd name="connsiteX101" fmla="*/ 457320 w 607356"/>
                <a:gd name="connsiteY101" fmla="*/ 372402 h 555632"/>
                <a:gd name="connsiteX102" fmla="*/ 469942 w 607356"/>
                <a:gd name="connsiteY102" fmla="*/ 359799 h 555632"/>
                <a:gd name="connsiteX103" fmla="*/ 582018 w 607356"/>
                <a:gd name="connsiteY103" fmla="*/ 359799 h 555632"/>
                <a:gd name="connsiteX104" fmla="*/ 582018 w 607356"/>
                <a:gd name="connsiteY104" fmla="*/ 25301 h 555632"/>
                <a:gd name="connsiteX105" fmla="*/ 25338 w 607356"/>
                <a:gd name="connsiteY105" fmla="*/ 25301 h 555632"/>
                <a:gd name="connsiteX106" fmla="*/ 25338 w 607356"/>
                <a:gd name="connsiteY106" fmla="*/ 359799 h 555632"/>
                <a:gd name="connsiteX107" fmla="*/ 331389 w 607356"/>
                <a:gd name="connsiteY107" fmla="*/ 359799 h 555632"/>
                <a:gd name="connsiteX108" fmla="*/ 344010 w 607356"/>
                <a:gd name="connsiteY108" fmla="*/ 372402 h 555632"/>
                <a:gd name="connsiteX109" fmla="*/ 331389 w 607356"/>
                <a:gd name="connsiteY109" fmla="*/ 385005 h 555632"/>
                <a:gd name="connsiteX110" fmla="*/ 12622 w 607356"/>
                <a:gd name="connsiteY110" fmla="*/ 385005 h 555632"/>
                <a:gd name="connsiteX111" fmla="*/ 0 w 607356"/>
                <a:gd name="connsiteY111" fmla="*/ 372402 h 555632"/>
                <a:gd name="connsiteX112" fmla="*/ 0 w 607356"/>
                <a:gd name="connsiteY112" fmla="*/ 12603 h 555632"/>
                <a:gd name="connsiteX113" fmla="*/ 12622 w 607356"/>
                <a:gd name="connsiteY113" fmla="*/ 0 h 55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07356" h="555632">
                  <a:moveTo>
                    <a:pt x="448866" y="489309"/>
                  </a:moveTo>
                  <a:lnTo>
                    <a:pt x="422386" y="499920"/>
                  </a:lnTo>
                  <a:lnTo>
                    <a:pt x="432352" y="526734"/>
                  </a:lnTo>
                  <a:lnTo>
                    <a:pt x="459116" y="516975"/>
                  </a:lnTo>
                  <a:close/>
                  <a:moveTo>
                    <a:pt x="365535" y="263336"/>
                  </a:moveTo>
                  <a:lnTo>
                    <a:pt x="338771" y="273189"/>
                  </a:lnTo>
                  <a:lnTo>
                    <a:pt x="413654" y="476139"/>
                  </a:lnTo>
                  <a:lnTo>
                    <a:pt x="440134" y="465622"/>
                  </a:lnTo>
                  <a:close/>
                  <a:moveTo>
                    <a:pt x="95840" y="259158"/>
                  </a:moveTo>
                  <a:cubicBezTo>
                    <a:pt x="82847" y="259158"/>
                    <a:pt x="72320" y="269678"/>
                    <a:pt x="72320" y="282662"/>
                  </a:cubicBezTo>
                  <a:cubicBezTo>
                    <a:pt x="72320" y="295551"/>
                    <a:pt x="82847" y="306071"/>
                    <a:pt x="95840" y="306071"/>
                  </a:cubicBezTo>
                  <a:cubicBezTo>
                    <a:pt x="108739" y="306071"/>
                    <a:pt x="119266" y="295551"/>
                    <a:pt x="119266" y="282662"/>
                  </a:cubicBezTo>
                  <a:cubicBezTo>
                    <a:pt x="119266" y="269678"/>
                    <a:pt x="108739" y="259158"/>
                    <a:pt x="95840" y="259158"/>
                  </a:cubicBezTo>
                  <a:close/>
                  <a:moveTo>
                    <a:pt x="95840" y="233854"/>
                  </a:moveTo>
                  <a:cubicBezTo>
                    <a:pt x="122681" y="233854"/>
                    <a:pt x="144589" y="255746"/>
                    <a:pt x="144589" y="282662"/>
                  </a:cubicBezTo>
                  <a:cubicBezTo>
                    <a:pt x="144589" y="309483"/>
                    <a:pt x="122681" y="331375"/>
                    <a:pt x="95840" y="331375"/>
                  </a:cubicBezTo>
                  <a:cubicBezTo>
                    <a:pt x="68905" y="331375"/>
                    <a:pt x="46997" y="309483"/>
                    <a:pt x="46997" y="282662"/>
                  </a:cubicBezTo>
                  <a:cubicBezTo>
                    <a:pt x="46997" y="255746"/>
                    <a:pt x="68905" y="233854"/>
                    <a:pt x="95840" y="233854"/>
                  </a:cubicBezTo>
                  <a:close/>
                  <a:moveTo>
                    <a:pt x="332697" y="216815"/>
                  </a:moveTo>
                  <a:lnTo>
                    <a:pt x="334310" y="247892"/>
                  </a:lnTo>
                  <a:lnTo>
                    <a:pt x="352248" y="241354"/>
                  </a:lnTo>
                  <a:close/>
                  <a:moveTo>
                    <a:pt x="54183" y="193702"/>
                  </a:moveTo>
                  <a:lnTo>
                    <a:pt x="137402" y="193702"/>
                  </a:lnTo>
                  <a:cubicBezTo>
                    <a:pt x="144329" y="193702"/>
                    <a:pt x="150022" y="199379"/>
                    <a:pt x="150022" y="206380"/>
                  </a:cubicBezTo>
                  <a:cubicBezTo>
                    <a:pt x="150022" y="213287"/>
                    <a:pt x="144329" y="218964"/>
                    <a:pt x="137402" y="218964"/>
                  </a:cubicBezTo>
                  <a:lnTo>
                    <a:pt x="54183" y="218964"/>
                  </a:lnTo>
                  <a:cubicBezTo>
                    <a:pt x="47256" y="218964"/>
                    <a:pt x="41563" y="213287"/>
                    <a:pt x="41563" y="206380"/>
                  </a:cubicBezTo>
                  <a:cubicBezTo>
                    <a:pt x="41563" y="199379"/>
                    <a:pt x="47256" y="193702"/>
                    <a:pt x="54183" y="193702"/>
                  </a:cubicBezTo>
                  <a:close/>
                  <a:moveTo>
                    <a:pt x="313430" y="166125"/>
                  </a:moveTo>
                  <a:cubicBezTo>
                    <a:pt x="318555" y="164135"/>
                    <a:pt x="324345" y="165746"/>
                    <a:pt x="327761" y="170104"/>
                  </a:cubicBezTo>
                  <a:lnTo>
                    <a:pt x="382904" y="239270"/>
                  </a:lnTo>
                  <a:cubicBezTo>
                    <a:pt x="382904" y="239270"/>
                    <a:pt x="382904" y="239270"/>
                    <a:pt x="382904" y="239365"/>
                  </a:cubicBezTo>
                  <a:cubicBezTo>
                    <a:pt x="383094" y="239554"/>
                    <a:pt x="383283" y="239838"/>
                    <a:pt x="383473" y="240028"/>
                  </a:cubicBezTo>
                  <a:cubicBezTo>
                    <a:pt x="383568" y="240123"/>
                    <a:pt x="383663" y="240217"/>
                    <a:pt x="383663" y="240407"/>
                  </a:cubicBezTo>
                  <a:cubicBezTo>
                    <a:pt x="383853" y="240596"/>
                    <a:pt x="383948" y="240786"/>
                    <a:pt x="384043" y="240975"/>
                  </a:cubicBezTo>
                  <a:cubicBezTo>
                    <a:pt x="384138" y="241165"/>
                    <a:pt x="384232" y="241354"/>
                    <a:pt x="384327" y="241544"/>
                  </a:cubicBezTo>
                  <a:cubicBezTo>
                    <a:pt x="384422" y="241639"/>
                    <a:pt x="384422" y="241733"/>
                    <a:pt x="384517" y="241923"/>
                  </a:cubicBezTo>
                  <a:cubicBezTo>
                    <a:pt x="384612" y="242207"/>
                    <a:pt x="384707" y="242396"/>
                    <a:pt x="384897" y="242681"/>
                  </a:cubicBezTo>
                  <a:cubicBezTo>
                    <a:pt x="384897" y="242681"/>
                    <a:pt x="384897" y="242775"/>
                    <a:pt x="384897" y="242775"/>
                  </a:cubicBezTo>
                  <a:lnTo>
                    <a:pt x="487209" y="520007"/>
                  </a:lnTo>
                  <a:cubicBezTo>
                    <a:pt x="489582" y="526639"/>
                    <a:pt x="486260" y="533840"/>
                    <a:pt x="479711" y="536304"/>
                  </a:cubicBezTo>
                  <a:lnTo>
                    <a:pt x="429220" y="554874"/>
                  </a:lnTo>
                  <a:cubicBezTo>
                    <a:pt x="427796" y="555348"/>
                    <a:pt x="426372" y="555632"/>
                    <a:pt x="424854" y="555632"/>
                  </a:cubicBezTo>
                  <a:cubicBezTo>
                    <a:pt x="423050" y="555632"/>
                    <a:pt x="421247" y="555253"/>
                    <a:pt x="419539" y="554495"/>
                  </a:cubicBezTo>
                  <a:cubicBezTo>
                    <a:pt x="416502" y="553074"/>
                    <a:pt x="414129" y="550516"/>
                    <a:pt x="412990" y="547389"/>
                  </a:cubicBezTo>
                  <a:lnTo>
                    <a:pt x="310583" y="270063"/>
                  </a:lnTo>
                  <a:cubicBezTo>
                    <a:pt x="309918" y="268263"/>
                    <a:pt x="309728" y="266368"/>
                    <a:pt x="309918" y="264567"/>
                  </a:cubicBezTo>
                  <a:lnTo>
                    <a:pt x="305268" y="178631"/>
                  </a:lnTo>
                  <a:cubicBezTo>
                    <a:pt x="304983" y="173136"/>
                    <a:pt x="308210" y="168020"/>
                    <a:pt x="313430" y="166125"/>
                  </a:cubicBezTo>
                  <a:close/>
                  <a:moveTo>
                    <a:pt x="414495" y="110647"/>
                  </a:moveTo>
                  <a:lnTo>
                    <a:pt x="442215" y="110647"/>
                  </a:lnTo>
                  <a:cubicBezTo>
                    <a:pt x="449239" y="110647"/>
                    <a:pt x="454935" y="116340"/>
                    <a:pt x="454935" y="123361"/>
                  </a:cubicBezTo>
                  <a:cubicBezTo>
                    <a:pt x="454935" y="130287"/>
                    <a:pt x="449239" y="135980"/>
                    <a:pt x="442215" y="135980"/>
                  </a:cubicBezTo>
                  <a:lnTo>
                    <a:pt x="414495" y="135980"/>
                  </a:lnTo>
                  <a:cubicBezTo>
                    <a:pt x="407566" y="135980"/>
                    <a:pt x="401870" y="130287"/>
                    <a:pt x="401870" y="123361"/>
                  </a:cubicBezTo>
                  <a:cubicBezTo>
                    <a:pt x="401870" y="116340"/>
                    <a:pt x="407566" y="110647"/>
                    <a:pt x="414495" y="110647"/>
                  </a:cubicBezTo>
                  <a:close/>
                  <a:moveTo>
                    <a:pt x="220526" y="110647"/>
                  </a:moveTo>
                  <a:lnTo>
                    <a:pt x="275925" y="110647"/>
                  </a:lnTo>
                  <a:cubicBezTo>
                    <a:pt x="282945" y="110647"/>
                    <a:pt x="288542" y="116340"/>
                    <a:pt x="288542" y="123361"/>
                  </a:cubicBezTo>
                  <a:cubicBezTo>
                    <a:pt x="288542" y="130287"/>
                    <a:pt x="282945" y="135980"/>
                    <a:pt x="275925" y="135980"/>
                  </a:cubicBezTo>
                  <a:lnTo>
                    <a:pt x="220526" y="135980"/>
                  </a:lnTo>
                  <a:cubicBezTo>
                    <a:pt x="213507" y="135980"/>
                    <a:pt x="207815" y="130287"/>
                    <a:pt x="207815" y="123361"/>
                  </a:cubicBezTo>
                  <a:cubicBezTo>
                    <a:pt x="207815" y="116340"/>
                    <a:pt x="213507" y="110647"/>
                    <a:pt x="220526" y="110647"/>
                  </a:cubicBezTo>
                  <a:close/>
                  <a:moveTo>
                    <a:pt x="80744" y="80626"/>
                  </a:moveTo>
                  <a:lnTo>
                    <a:pt x="80744" y="138338"/>
                  </a:lnTo>
                  <a:lnTo>
                    <a:pt x="110841" y="138338"/>
                  </a:lnTo>
                  <a:lnTo>
                    <a:pt x="110841" y="80626"/>
                  </a:lnTo>
                  <a:close/>
                  <a:moveTo>
                    <a:pt x="178967" y="55323"/>
                  </a:moveTo>
                  <a:lnTo>
                    <a:pt x="539176" y="55323"/>
                  </a:lnTo>
                  <a:cubicBezTo>
                    <a:pt x="546198" y="55323"/>
                    <a:pt x="551892" y="61008"/>
                    <a:pt x="551892" y="67924"/>
                  </a:cubicBezTo>
                  <a:lnTo>
                    <a:pt x="551892" y="317010"/>
                  </a:lnTo>
                  <a:cubicBezTo>
                    <a:pt x="551892" y="324021"/>
                    <a:pt x="546198" y="329611"/>
                    <a:pt x="539176" y="329611"/>
                  </a:cubicBezTo>
                  <a:lnTo>
                    <a:pt x="442197" y="329611"/>
                  </a:lnTo>
                  <a:cubicBezTo>
                    <a:pt x="435270" y="329611"/>
                    <a:pt x="429577" y="324021"/>
                    <a:pt x="429577" y="317010"/>
                  </a:cubicBezTo>
                  <a:cubicBezTo>
                    <a:pt x="429577" y="309999"/>
                    <a:pt x="435270" y="304409"/>
                    <a:pt x="442197" y="304409"/>
                  </a:cubicBezTo>
                  <a:lnTo>
                    <a:pt x="526556" y="304409"/>
                  </a:lnTo>
                  <a:lnTo>
                    <a:pt x="526556" y="80620"/>
                  </a:lnTo>
                  <a:lnTo>
                    <a:pt x="191588" y="80620"/>
                  </a:lnTo>
                  <a:lnTo>
                    <a:pt x="191588" y="304409"/>
                  </a:lnTo>
                  <a:lnTo>
                    <a:pt x="303655" y="304409"/>
                  </a:lnTo>
                  <a:cubicBezTo>
                    <a:pt x="310677" y="304409"/>
                    <a:pt x="316276" y="309999"/>
                    <a:pt x="316276" y="317010"/>
                  </a:cubicBezTo>
                  <a:cubicBezTo>
                    <a:pt x="316276" y="324021"/>
                    <a:pt x="310677" y="329611"/>
                    <a:pt x="303655" y="329611"/>
                  </a:cubicBezTo>
                  <a:lnTo>
                    <a:pt x="178967" y="329611"/>
                  </a:lnTo>
                  <a:cubicBezTo>
                    <a:pt x="171946" y="329611"/>
                    <a:pt x="166252" y="324021"/>
                    <a:pt x="166252" y="317010"/>
                  </a:cubicBezTo>
                  <a:lnTo>
                    <a:pt x="166252" y="67924"/>
                  </a:lnTo>
                  <a:cubicBezTo>
                    <a:pt x="166252" y="61008"/>
                    <a:pt x="171946" y="55323"/>
                    <a:pt x="178967" y="55323"/>
                  </a:cubicBezTo>
                  <a:close/>
                  <a:moveTo>
                    <a:pt x="68116" y="55323"/>
                  </a:moveTo>
                  <a:lnTo>
                    <a:pt x="123564" y="55323"/>
                  </a:lnTo>
                  <a:cubicBezTo>
                    <a:pt x="130494" y="55323"/>
                    <a:pt x="136191" y="61009"/>
                    <a:pt x="136191" y="67927"/>
                  </a:cubicBezTo>
                  <a:lnTo>
                    <a:pt x="136191" y="151037"/>
                  </a:lnTo>
                  <a:cubicBezTo>
                    <a:pt x="136191" y="157955"/>
                    <a:pt x="130494" y="163641"/>
                    <a:pt x="123564" y="163641"/>
                  </a:cubicBezTo>
                  <a:lnTo>
                    <a:pt x="68116" y="163641"/>
                  </a:lnTo>
                  <a:cubicBezTo>
                    <a:pt x="61091" y="163641"/>
                    <a:pt x="55394" y="157955"/>
                    <a:pt x="55394" y="151037"/>
                  </a:cubicBezTo>
                  <a:lnTo>
                    <a:pt x="55394" y="67927"/>
                  </a:lnTo>
                  <a:cubicBezTo>
                    <a:pt x="55394" y="61009"/>
                    <a:pt x="61091" y="55323"/>
                    <a:pt x="68116" y="55323"/>
                  </a:cubicBezTo>
                  <a:close/>
                  <a:moveTo>
                    <a:pt x="12622" y="0"/>
                  </a:moveTo>
                  <a:lnTo>
                    <a:pt x="594734" y="0"/>
                  </a:lnTo>
                  <a:cubicBezTo>
                    <a:pt x="601662" y="0"/>
                    <a:pt x="607356" y="5686"/>
                    <a:pt x="607356" y="12603"/>
                  </a:cubicBezTo>
                  <a:lnTo>
                    <a:pt x="607356" y="372402"/>
                  </a:lnTo>
                  <a:cubicBezTo>
                    <a:pt x="607356" y="379414"/>
                    <a:pt x="601662" y="385005"/>
                    <a:pt x="594734" y="385005"/>
                  </a:cubicBezTo>
                  <a:lnTo>
                    <a:pt x="469942" y="385005"/>
                  </a:lnTo>
                  <a:cubicBezTo>
                    <a:pt x="463014" y="385005"/>
                    <a:pt x="457320" y="379414"/>
                    <a:pt x="457320" y="372402"/>
                  </a:cubicBezTo>
                  <a:cubicBezTo>
                    <a:pt x="457320" y="365485"/>
                    <a:pt x="463014" y="359799"/>
                    <a:pt x="469942" y="359799"/>
                  </a:cubicBezTo>
                  <a:lnTo>
                    <a:pt x="582018" y="359799"/>
                  </a:lnTo>
                  <a:lnTo>
                    <a:pt x="582018" y="25301"/>
                  </a:lnTo>
                  <a:lnTo>
                    <a:pt x="25338" y="25301"/>
                  </a:lnTo>
                  <a:lnTo>
                    <a:pt x="25338" y="359799"/>
                  </a:lnTo>
                  <a:lnTo>
                    <a:pt x="331389" y="359799"/>
                  </a:lnTo>
                  <a:cubicBezTo>
                    <a:pt x="338411" y="359799"/>
                    <a:pt x="344010" y="365485"/>
                    <a:pt x="344010" y="372402"/>
                  </a:cubicBezTo>
                  <a:cubicBezTo>
                    <a:pt x="344010" y="379414"/>
                    <a:pt x="338411" y="385005"/>
                    <a:pt x="331389" y="385005"/>
                  </a:cubicBezTo>
                  <a:lnTo>
                    <a:pt x="12622" y="385005"/>
                  </a:lnTo>
                  <a:cubicBezTo>
                    <a:pt x="5694" y="385005"/>
                    <a:pt x="0" y="379414"/>
                    <a:pt x="0" y="372402"/>
                  </a:cubicBezTo>
                  <a:lnTo>
                    <a:pt x="0" y="12603"/>
                  </a:lnTo>
                  <a:cubicBezTo>
                    <a:pt x="0" y="5686"/>
                    <a:pt x="5694" y="0"/>
                    <a:pt x="126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xmlns="" id="{70AB4D27-B869-4888-9615-F7B50CFA4B48}"/>
              </a:ext>
            </a:extLst>
          </p:cNvPr>
          <p:cNvGrpSpPr/>
          <p:nvPr/>
        </p:nvGrpSpPr>
        <p:grpSpPr>
          <a:xfrm>
            <a:off x="1450513" y="1643110"/>
            <a:ext cx="908700" cy="1656150"/>
            <a:chOff x="1450513" y="1643110"/>
            <a:chExt cx="908700" cy="1656150"/>
          </a:xfrm>
        </p:grpSpPr>
        <p:sp>
          <p:nvSpPr>
            <p:cNvPr id="115" name="Block Arc 1">
              <a:extLst>
                <a:ext uri="{FF2B5EF4-FFF2-40B4-BE49-F238E27FC236}">
                  <a16:creationId xmlns:a16="http://schemas.microsoft.com/office/drawing/2014/main" xmlns="" id="{97972E7A-9D9A-4314-8A7A-16D6603016ED}"/>
                </a:ext>
              </a:extLst>
            </p:cNvPr>
            <p:cNvSpPr/>
            <p:nvPr/>
          </p:nvSpPr>
          <p:spPr>
            <a:xfrm flipV="1">
              <a:off x="1450513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6" name="Rectangle 2">
              <a:extLst>
                <a:ext uri="{FF2B5EF4-FFF2-40B4-BE49-F238E27FC236}">
                  <a16:creationId xmlns:a16="http://schemas.microsoft.com/office/drawing/2014/main" xmlns="" id="{8FFFAAED-7F40-425B-A5BB-EF716569B673}"/>
                </a:ext>
              </a:extLst>
            </p:cNvPr>
            <p:cNvSpPr/>
            <p:nvPr/>
          </p:nvSpPr>
          <p:spPr>
            <a:xfrm>
              <a:off x="1834047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7" name="Rectangle 3">
              <a:extLst>
                <a:ext uri="{FF2B5EF4-FFF2-40B4-BE49-F238E27FC236}">
                  <a16:creationId xmlns:a16="http://schemas.microsoft.com/office/drawing/2014/main" xmlns="" id="{33632330-6358-4C0C-959F-B48336C10B96}"/>
                </a:ext>
              </a:extLst>
            </p:cNvPr>
            <p:cNvSpPr/>
            <p:nvPr/>
          </p:nvSpPr>
          <p:spPr>
            <a:xfrm>
              <a:off x="1649924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18" name="Rectangle: Rounded Corners 5">
              <a:extLst>
                <a:ext uri="{FF2B5EF4-FFF2-40B4-BE49-F238E27FC236}">
                  <a16:creationId xmlns:a16="http://schemas.microsoft.com/office/drawing/2014/main" xmlns="" id="{3D563956-BC56-4E73-B3F1-E196390BF0A2}"/>
                </a:ext>
              </a:extLst>
            </p:cNvPr>
            <p:cNvSpPr/>
            <p:nvPr/>
          </p:nvSpPr>
          <p:spPr>
            <a:xfrm>
              <a:off x="1618078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1" name="Rectangle: Rounded Corners 23">
              <a:extLst>
                <a:ext uri="{FF2B5EF4-FFF2-40B4-BE49-F238E27FC236}">
                  <a16:creationId xmlns:a16="http://schemas.microsoft.com/office/drawing/2014/main" xmlns="" id="{B5BCA73C-2751-47E2-962E-08D861015060}"/>
                </a:ext>
              </a:extLst>
            </p:cNvPr>
            <p:cNvSpPr/>
            <p:nvPr/>
          </p:nvSpPr>
          <p:spPr>
            <a:xfrm>
              <a:off x="1618078" y="2123251"/>
              <a:ext cx="573571" cy="65238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6" name="Freeform: Shape 42">
              <a:extLst>
                <a:ext uri="{FF2B5EF4-FFF2-40B4-BE49-F238E27FC236}">
                  <a16:creationId xmlns:a16="http://schemas.microsoft.com/office/drawing/2014/main" xmlns="" id="{21374A9B-605C-43BB-81DF-55E576732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000" y="2298250"/>
              <a:ext cx="305694" cy="333495"/>
            </a:xfrm>
            <a:custGeom>
              <a:avLst/>
              <a:gdLst>
                <a:gd name="connsiteX0" fmla="*/ 109583 w 556145"/>
                <a:gd name="connsiteY0" fmla="*/ 499544 h 606722"/>
                <a:gd name="connsiteX1" fmla="*/ 73894 w 556145"/>
                <a:gd name="connsiteY1" fmla="*/ 535181 h 606722"/>
                <a:gd name="connsiteX2" fmla="*/ 109672 w 556145"/>
                <a:gd name="connsiteY2" fmla="*/ 570907 h 606722"/>
                <a:gd name="connsiteX3" fmla="*/ 118484 w 556145"/>
                <a:gd name="connsiteY3" fmla="*/ 562198 h 606722"/>
                <a:gd name="connsiteX4" fmla="*/ 118484 w 556145"/>
                <a:gd name="connsiteY4" fmla="*/ 544335 h 606722"/>
                <a:gd name="connsiteX5" fmla="*/ 136373 w 556145"/>
                <a:gd name="connsiteY5" fmla="*/ 544335 h 606722"/>
                <a:gd name="connsiteX6" fmla="*/ 145362 w 556145"/>
                <a:gd name="connsiteY6" fmla="*/ 535270 h 606722"/>
                <a:gd name="connsiteX7" fmla="*/ 100505 w 556145"/>
                <a:gd name="connsiteY7" fmla="*/ 437156 h 606722"/>
                <a:gd name="connsiteX8" fmla="*/ 29038 w 556145"/>
                <a:gd name="connsiteY8" fmla="*/ 508431 h 606722"/>
                <a:gd name="connsiteX9" fmla="*/ 25300 w 556145"/>
                <a:gd name="connsiteY9" fmla="*/ 517407 h 606722"/>
                <a:gd name="connsiteX10" fmla="*/ 29038 w 556145"/>
                <a:gd name="connsiteY10" fmla="*/ 526383 h 606722"/>
                <a:gd name="connsiteX11" fmla="*/ 38027 w 556145"/>
                <a:gd name="connsiteY11" fmla="*/ 530027 h 606722"/>
                <a:gd name="connsiteX12" fmla="*/ 46927 w 556145"/>
                <a:gd name="connsiteY12" fmla="*/ 526383 h 606722"/>
                <a:gd name="connsiteX13" fmla="*/ 100505 w 556145"/>
                <a:gd name="connsiteY13" fmla="*/ 472882 h 606722"/>
                <a:gd name="connsiteX14" fmla="*/ 151147 w 556145"/>
                <a:gd name="connsiteY14" fmla="*/ 386589 h 606722"/>
                <a:gd name="connsiteX15" fmla="*/ 125782 w 556145"/>
                <a:gd name="connsiteY15" fmla="*/ 411828 h 606722"/>
                <a:gd name="connsiteX16" fmla="*/ 125782 w 556145"/>
                <a:gd name="connsiteY16" fmla="*/ 447643 h 606722"/>
                <a:gd name="connsiteX17" fmla="*/ 151147 w 556145"/>
                <a:gd name="connsiteY17" fmla="*/ 422315 h 606722"/>
                <a:gd name="connsiteX18" fmla="*/ 201699 w 556145"/>
                <a:gd name="connsiteY18" fmla="*/ 336021 h 606722"/>
                <a:gd name="connsiteX19" fmla="*/ 176423 w 556145"/>
                <a:gd name="connsiteY19" fmla="*/ 361261 h 606722"/>
                <a:gd name="connsiteX20" fmla="*/ 176423 w 556145"/>
                <a:gd name="connsiteY20" fmla="*/ 397076 h 606722"/>
                <a:gd name="connsiteX21" fmla="*/ 201699 w 556145"/>
                <a:gd name="connsiteY21" fmla="*/ 371747 h 606722"/>
                <a:gd name="connsiteX22" fmla="*/ 358678 w 556145"/>
                <a:gd name="connsiteY22" fmla="*/ 75829 h 606722"/>
                <a:gd name="connsiteX23" fmla="*/ 329391 w 556145"/>
                <a:gd name="connsiteY23" fmla="*/ 87912 h 606722"/>
                <a:gd name="connsiteX24" fmla="*/ 304288 w 556145"/>
                <a:gd name="connsiteY24" fmla="*/ 190269 h 606722"/>
                <a:gd name="connsiteX25" fmla="*/ 310520 w 556145"/>
                <a:gd name="connsiteY25" fmla="*/ 245267 h 606722"/>
                <a:gd name="connsiteX26" fmla="*/ 365621 w 556145"/>
                <a:gd name="connsiteY26" fmla="*/ 251398 h 606722"/>
                <a:gd name="connsiteX27" fmla="*/ 378172 w 556145"/>
                <a:gd name="connsiteY27" fmla="*/ 251665 h 606722"/>
                <a:gd name="connsiteX28" fmla="*/ 468168 w 556145"/>
                <a:gd name="connsiteY28" fmla="*/ 226431 h 606722"/>
                <a:gd name="connsiteX29" fmla="*/ 468168 w 556145"/>
                <a:gd name="connsiteY29" fmla="*/ 167967 h 606722"/>
                <a:gd name="connsiteX30" fmla="*/ 438882 w 556145"/>
                <a:gd name="connsiteY30" fmla="*/ 155883 h 606722"/>
                <a:gd name="connsiteX31" fmla="*/ 438437 w 556145"/>
                <a:gd name="connsiteY31" fmla="*/ 155883 h 606722"/>
                <a:gd name="connsiteX32" fmla="*/ 399714 w 556145"/>
                <a:gd name="connsiteY32" fmla="*/ 156239 h 606722"/>
                <a:gd name="connsiteX33" fmla="*/ 400070 w 556145"/>
                <a:gd name="connsiteY33" fmla="*/ 117589 h 606722"/>
                <a:gd name="connsiteX34" fmla="*/ 387964 w 556145"/>
                <a:gd name="connsiteY34" fmla="*/ 87912 h 606722"/>
                <a:gd name="connsiteX35" fmla="*/ 358678 w 556145"/>
                <a:gd name="connsiteY35" fmla="*/ 75829 h 606722"/>
                <a:gd name="connsiteX36" fmla="*/ 358678 w 556145"/>
                <a:gd name="connsiteY36" fmla="*/ 50595 h 606722"/>
                <a:gd name="connsiteX37" fmla="*/ 405857 w 556145"/>
                <a:gd name="connsiteY37" fmla="*/ 70053 h 606722"/>
                <a:gd name="connsiteX38" fmla="*/ 425351 w 556145"/>
                <a:gd name="connsiteY38" fmla="*/ 117855 h 606722"/>
                <a:gd name="connsiteX39" fmla="*/ 425262 w 556145"/>
                <a:gd name="connsiteY39" fmla="*/ 130739 h 606722"/>
                <a:gd name="connsiteX40" fmla="*/ 438170 w 556145"/>
                <a:gd name="connsiteY40" fmla="*/ 130561 h 606722"/>
                <a:gd name="connsiteX41" fmla="*/ 438882 w 556145"/>
                <a:gd name="connsiteY41" fmla="*/ 130561 h 606722"/>
                <a:gd name="connsiteX42" fmla="*/ 486061 w 556145"/>
                <a:gd name="connsiteY42" fmla="*/ 150108 h 606722"/>
                <a:gd name="connsiteX43" fmla="*/ 505555 w 556145"/>
                <a:gd name="connsiteY43" fmla="*/ 197199 h 606722"/>
                <a:gd name="connsiteX44" fmla="*/ 486061 w 556145"/>
                <a:gd name="connsiteY44" fmla="*/ 244290 h 606722"/>
                <a:gd name="connsiteX45" fmla="*/ 378172 w 556145"/>
                <a:gd name="connsiteY45" fmla="*/ 276898 h 606722"/>
                <a:gd name="connsiteX46" fmla="*/ 364553 w 556145"/>
                <a:gd name="connsiteY46" fmla="*/ 276632 h 606722"/>
                <a:gd name="connsiteX47" fmla="*/ 306069 w 556145"/>
                <a:gd name="connsiteY47" fmla="*/ 270145 h 606722"/>
                <a:gd name="connsiteX48" fmla="*/ 288710 w 556145"/>
                <a:gd name="connsiteY48" fmla="*/ 267036 h 606722"/>
                <a:gd name="connsiteX49" fmla="*/ 285595 w 556145"/>
                <a:gd name="connsiteY49" fmla="*/ 249710 h 606722"/>
                <a:gd name="connsiteX50" fmla="*/ 279008 w 556145"/>
                <a:gd name="connsiteY50" fmla="*/ 191246 h 606722"/>
                <a:gd name="connsiteX51" fmla="*/ 311499 w 556145"/>
                <a:gd name="connsiteY51" fmla="*/ 70053 h 606722"/>
                <a:gd name="connsiteX52" fmla="*/ 358678 w 556145"/>
                <a:gd name="connsiteY52" fmla="*/ 50595 h 606722"/>
                <a:gd name="connsiteX53" fmla="*/ 358697 w 556145"/>
                <a:gd name="connsiteY53" fmla="*/ 25239 h 606722"/>
                <a:gd name="connsiteX54" fmla="*/ 293637 w 556145"/>
                <a:gd name="connsiteY54" fmla="*/ 52167 h 606722"/>
                <a:gd name="connsiteX55" fmla="*/ 253854 w 556145"/>
                <a:gd name="connsiteY55" fmla="*/ 193739 h 606722"/>
                <a:gd name="connsiteX56" fmla="*/ 261864 w 556145"/>
                <a:gd name="connsiteY56" fmla="*/ 260303 h 606722"/>
                <a:gd name="connsiteX57" fmla="*/ 264356 w 556145"/>
                <a:gd name="connsiteY57" fmla="*/ 273456 h 606722"/>
                <a:gd name="connsiteX58" fmla="*/ 254833 w 556145"/>
                <a:gd name="connsiteY58" fmla="*/ 282965 h 606722"/>
                <a:gd name="connsiteX59" fmla="*/ 227065 w 556145"/>
                <a:gd name="connsiteY59" fmla="*/ 310782 h 606722"/>
                <a:gd name="connsiteX60" fmla="*/ 227065 w 556145"/>
                <a:gd name="connsiteY60" fmla="*/ 346508 h 606722"/>
                <a:gd name="connsiteX61" fmla="*/ 272811 w 556145"/>
                <a:gd name="connsiteY61" fmla="*/ 300828 h 606722"/>
                <a:gd name="connsiteX62" fmla="*/ 282245 w 556145"/>
                <a:gd name="connsiteY62" fmla="*/ 291319 h 606722"/>
                <a:gd name="connsiteX63" fmla="*/ 295506 w 556145"/>
                <a:gd name="connsiteY63" fmla="*/ 293896 h 606722"/>
                <a:gd name="connsiteX64" fmla="*/ 362168 w 556145"/>
                <a:gd name="connsiteY64" fmla="*/ 301895 h 606722"/>
                <a:gd name="connsiteX65" fmla="*/ 378633 w 556145"/>
                <a:gd name="connsiteY65" fmla="*/ 302250 h 606722"/>
                <a:gd name="connsiteX66" fmla="*/ 503947 w 556145"/>
                <a:gd name="connsiteY66" fmla="*/ 262169 h 606722"/>
                <a:gd name="connsiteX67" fmla="*/ 503947 w 556145"/>
                <a:gd name="connsiteY67" fmla="*/ 132240 h 606722"/>
                <a:gd name="connsiteX68" fmla="*/ 464519 w 556145"/>
                <a:gd name="connsiteY68" fmla="*/ 108867 h 606722"/>
                <a:gd name="connsiteX69" fmla="*/ 450991 w 556145"/>
                <a:gd name="connsiteY69" fmla="*/ 104957 h 606722"/>
                <a:gd name="connsiteX70" fmla="*/ 447164 w 556145"/>
                <a:gd name="connsiteY70" fmla="*/ 91537 h 606722"/>
                <a:gd name="connsiteX71" fmla="*/ 423757 w 556145"/>
                <a:gd name="connsiteY71" fmla="*/ 52167 h 606722"/>
                <a:gd name="connsiteX72" fmla="*/ 358697 w 556145"/>
                <a:gd name="connsiteY72" fmla="*/ 25239 h 606722"/>
                <a:gd name="connsiteX73" fmla="*/ 358697 w 556145"/>
                <a:gd name="connsiteY73" fmla="*/ 0 h 606722"/>
                <a:gd name="connsiteX74" fmla="*/ 441646 w 556145"/>
                <a:gd name="connsiteY74" fmla="*/ 34304 h 606722"/>
                <a:gd name="connsiteX75" fmla="*/ 471461 w 556145"/>
                <a:gd name="connsiteY75" fmla="*/ 84516 h 606722"/>
                <a:gd name="connsiteX76" fmla="*/ 521836 w 556145"/>
                <a:gd name="connsiteY76" fmla="*/ 114288 h 606722"/>
                <a:gd name="connsiteX77" fmla="*/ 521836 w 556145"/>
                <a:gd name="connsiteY77" fmla="*/ 280033 h 606722"/>
                <a:gd name="connsiteX78" fmla="*/ 378633 w 556145"/>
                <a:gd name="connsiteY78" fmla="*/ 327490 h 606722"/>
                <a:gd name="connsiteX79" fmla="*/ 361011 w 556145"/>
                <a:gd name="connsiteY79" fmla="*/ 327134 h 606722"/>
                <a:gd name="connsiteX80" fmla="*/ 290700 w 556145"/>
                <a:gd name="connsiteY80" fmla="*/ 318691 h 606722"/>
                <a:gd name="connsiteX81" fmla="*/ 127473 w 556145"/>
                <a:gd name="connsiteY81" fmla="*/ 481681 h 606722"/>
                <a:gd name="connsiteX82" fmla="*/ 181229 w 556145"/>
                <a:gd name="connsiteY82" fmla="*/ 535270 h 606722"/>
                <a:gd name="connsiteX83" fmla="*/ 109672 w 556145"/>
                <a:gd name="connsiteY83" fmla="*/ 606722 h 606722"/>
                <a:gd name="connsiteX84" fmla="*/ 54492 w 556145"/>
                <a:gd name="connsiteY84" fmla="*/ 551533 h 606722"/>
                <a:gd name="connsiteX85" fmla="*/ 38027 w 556145"/>
                <a:gd name="connsiteY85" fmla="*/ 555355 h 606722"/>
                <a:gd name="connsiteX86" fmla="*/ 11148 w 556145"/>
                <a:gd name="connsiteY86" fmla="*/ 544246 h 606722"/>
                <a:gd name="connsiteX87" fmla="*/ 11148 w 556145"/>
                <a:gd name="connsiteY87" fmla="*/ 490568 h 606722"/>
                <a:gd name="connsiteX88" fmla="*/ 236944 w 556145"/>
                <a:gd name="connsiteY88" fmla="*/ 265102 h 606722"/>
                <a:gd name="connsiteX89" fmla="*/ 228578 w 556145"/>
                <a:gd name="connsiteY89" fmla="*/ 194805 h 606722"/>
                <a:gd name="connsiteX90" fmla="*/ 275659 w 556145"/>
                <a:gd name="connsiteY90" fmla="*/ 34304 h 606722"/>
                <a:gd name="connsiteX91" fmla="*/ 358697 w 556145"/>
                <a:gd name="connsiteY9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56145" h="606722">
                  <a:moveTo>
                    <a:pt x="109583" y="499544"/>
                  </a:moveTo>
                  <a:lnTo>
                    <a:pt x="73894" y="535181"/>
                  </a:lnTo>
                  <a:lnTo>
                    <a:pt x="109672" y="570907"/>
                  </a:lnTo>
                  <a:lnTo>
                    <a:pt x="118484" y="562198"/>
                  </a:lnTo>
                  <a:cubicBezTo>
                    <a:pt x="113499" y="557221"/>
                    <a:pt x="113499" y="549223"/>
                    <a:pt x="118484" y="544335"/>
                  </a:cubicBezTo>
                  <a:cubicBezTo>
                    <a:pt x="123379" y="539358"/>
                    <a:pt x="131389" y="539358"/>
                    <a:pt x="136373" y="544335"/>
                  </a:cubicBezTo>
                  <a:lnTo>
                    <a:pt x="145362" y="535270"/>
                  </a:lnTo>
                  <a:close/>
                  <a:moveTo>
                    <a:pt x="100505" y="437156"/>
                  </a:moveTo>
                  <a:lnTo>
                    <a:pt x="29038" y="508431"/>
                  </a:lnTo>
                  <a:cubicBezTo>
                    <a:pt x="25834" y="511719"/>
                    <a:pt x="25300" y="515452"/>
                    <a:pt x="25300" y="517407"/>
                  </a:cubicBezTo>
                  <a:cubicBezTo>
                    <a:pt x="25300" y="519362"/>
                    <a:pt x="25834" y="523095"/>
                    <a:pt x="29038" y="526383"/>
                  </a:cubicBezTo>
                  <a:cubicBezTo>
                    <a:pt x="32242" y="529582"/>
                    <a:pt x="36069" y="530027"/>
                    <a:pt x="38027" y="530027"/>
                  </a:cubicBezTo>
                  <a:cubicBezTo>
                    <a:pt x="39985" y="530027"/>
                    <a:pt x="43723" y="529582"/>
                    <a:pt x="46927" y="526383"/>
                  </a:cubicBezTo>
                  <a:lnTo>
                    <a:pt x="100505" y="472882"/>
                  </a:lnTo>
                  <a:close/>
                  <a:moveTo>
                    <a:pt x="151147" y="386589"/>
                  </a:moveTo>
                  <a:lnTo>
                    <a:pt x="125782" y="411828"/>
                  </a:lnTo>
                  <a:lnTo>
                    <a:pt x="125782" y="447643"/>
                  </a:lnTo>
                  <a:lnTo>
                    <a:pt x="151147" y="422315"/>
                  </a:lnTo>
                  <a:close/>
                  <a:moveTo>
                    <a:pt x="201699" y="336021"/>
                  </a:moveTo>
                  <a:lnTo>
                    <a:pt x="176423" y="361261"/>
                  </a:lnTo>
                  <a:lnTo>
                    <a:pt x="176423" y="397076"/>
                  </a:lnTo>
                  <a:lnTo>
                    <a:pt x="201699" y="371747"/>
                  </a:lnTo>
                  <a:close/>
                  <a:moveTo>
                    <a:pt x="358678" y="75829"/>
                  </a:moveTo>
                  <a:cubicBezTo>
                    <a:pt x="348085" y="75829"/>
                    <a:pt x="337492" y="79827"/>
                    <a:pt x="329391" y="87912"/>
                  </a:cubicBezTo>
                  <a:cubicBezTo>
                    <a:pt x="311321" y="105949"/>
                    <a:pt x="302419" y="142289"/>
                    <a:pt x="304288" y="190269"/>
                  </a:cubicBezTo>
                  <a:cubicBezTo>
                    <a:pt x="305179" y="211504"/>
                    <a:pt x="307938" y="231051"/>
                    <a:pt x="310520" y="245267"/>
                  </a:cubicBezTo>
                  <a:cubicBezTo>
                    <a:pt x="324673" y="247755"/>
                    <a:pt x="344346" y="250598"/>
                    <a:pt x="365621" y="251398"/>
                  </a:cubicBezTo>
                  <a:cubicBezTo>
                    <a:pt x="369894" y="251576"/>
                    <a:pt x="374078" y="251665"/>
                    <a:pt x="378172" y="251665"/>
                  </a:cubicBezTo>
                  <a:cubicBezTo>
                    <a:pt x="420010" y="251665"/>
                    <a:pt x="451700" y="242868"/>
                    <a:pt x="468168" y="226431"/>
                  </a:cubicBezTo>
                  <a:cubicBezTo>
                    <a:pt x="484280" y="210260"/>
                    <a:pt x="484280" y="184049"/>
                    <a:pt x="468168" y="167967"/>
                  </a:cubicBezTo>
                  <a:cubicBezTo>
                    <a:pt x="460335" y="160148"/>
                    <a:pt x="449920" y="155883"/>
                    <a:pt x="438882" y="155883"/>
                  </a:cubicBezTo>
                  <a:cubicBezTo>
                    <a:pt x="438704" y="155883"/>
                    <a:pt x="438615" y="155883"/>
                    <a:pt x="438437" y="155883"/>
                  </a:cubicBezTo>
                  <a:lnTo>
                    <a:pt x="399714" y="156239"/>
                  </a:lnTo>
                  <a:lnTo>
                    <a:pt x="400070" y="117589"/>
                  </a:lnTo>
                  <a:cubicBezTo>
                    <a:pt x="400159" y="106393"/>
                    <a:pt x="395887" y="95820"/>
                    <a:pt x="387964" y="87912"/>
                  </a:cubicBezTo>
                  <a:cubicBezTo>
                    <a:pt x="379864" y="79827"/>
                    <a:pt x="369271" y="75829"/>
                    <a:pt x="358678" y="75829"/>
                  </a:cubicBezTo>
                  <a:close/>
                  <a:moveTo>
                    <a:pt x="358678" y="50595"/>
                  </a:moveTo>
                  <a:cubicBezTo>
                    <a:pt x="376481" y="50595"/>
                    <a:pt x="393305" y="57437"/>
                    <a:pt x="405857" y="70053"/>
                  </a:cubicBezTo>
                  <a:cubicBezTo>
                    <a:pt x="418586" y="82759"/>
                    <a:pt x="425529" y="99730"/>
                    <a:pt x="425351" y="117855"/>
                  </a:cubicBezTo>
                  <a:lnTo>
                    <a:pt x="425262" y="130739"/>
                  </a:lnTo>
                  <a:lnTo>
                    <a:pt x="438170" y="130561"/>
                  </a:lnTo>
                  <a:lnTo>
                    <a:pt x="438882" y="130561"/>
                  </a:lnTo>
                  <a:cubicBezTo>
                    <a:pt x="456685" y="130561"/>
                    <a:pt x="473420" y="137491"/>
                    <a:pt x="486061" y="150108"/>
                  </a:cubicBezTo>
                  <a:cubicBezTo>
                    <a:pt x="498612" y="162636"/>
                    <a:pt x="505555" y="179340"/>
                    <a:pt x="505555" y="197199"/>
                  </a:cubicBezTo>
                  <a:cubicBezTo>
                    <a:pt x="505555" y="214969"/>
                    <a:pt x="498612" y="231673"/>
                    <a:pt x="486061" y="244290"/>
                  </a:cubicBezTo>
                  <a:cubicBezTo>
                    <a:pt x="464608" y="265614"/>
                    <a:pt x="427310" y="276898"/>
                    <a:pt x="378172" y="276898"/>
                  </a:cubicBezTo>
                  <a:cubicBezTo>
                    <a:pt x="373721" y="276898"/>
                    <a:pt x="369182" y="276809"/>
                    <a:pt x="364553" y="276632"/>
                  </a:cubicBezTo>
                  <a:cubicBezTo>
                    <a:pt x="341230" y="275743"/>
                    <a:pt x="319866" y="272633"/>
                    <a:pt x="306069" y="270145"/>
                  </a:cubicBezTo>
                  <a:lnTo>
                    <a:pt x="288710" y="267036"/>
                  </a:lnTo>
                  <a:lnTo>
                    <a:pt x="285595" y="249710"/>
                  </a:lnTo>
                  <a:cubicBezTo>
                    <a:pt x="283102" y="235938"/>
                    <a:pt x="279987" y="214525"/>
                    <a:pt x="279008" y="191246"/>
                  </a:cubicBezTo>
                  <a:cubicBezTo>
                    <a:pt x="276782" y="135359"/>
                    <a:pt x="287998" y="93421"/>
                    <a:pt x="311499" y="70053"/>
                  </a:cubicBezTo>
                  <a:cubicBezTo>
                    <a:pt x="324050" y="57437"/>
                    <a:pt x="340785" y="50595"/>
                    <a:pt x="358678" y="50595"/>
                  </a:cubicBezTo>
                  <a:close/>
                  <a:moveTo>
                    <a:pt x="358697" y="25239"/>
                  </a:moveTo>
                  <a:cubicBezTo>
                    <a:pt x="334044" y="25239"/>
                    <a:pt x="310993" y="34838"/>
                    <a:pt x="293637" y="52167"/>
                  </a:cubicBezTo>
                  <a:cubicBezTo>
                    <a:pt x="264356" y="81317"/>
                    <a:pt x="251006" y="128952"/>
                    <a:pt x="253854" y="193739"/>
                  </a:cubicBezTo>
                  <a:cubicBezTo>
                    <a:pt x="255011" y="220578"/>
                    <a:pt x="258838" y="244751"/>
                    <a:pt x="261864" y="260303"/>
                  </a:cubicBezTo>
                  <a:lnTo>
                    <a:pt x="264356" y="273456"/>
                  </a:lnTo>
                  <a:lnTo>
                    <a:pt x="254833" y="282965"/>
                  </a:lnTo>
                  <a:lnTo>
                    <a:pt x="227065" y="310782"/>
                  </a:lnTo>
                  <a:lnTo>
                    <a:pt x="227065" y="346508"/>
                  </a:lnTo>
                  <a:lnTo>
                    <a:pt x="272811" y="300828"/>
                  </a:lnTo>
                  <a:lnTo>
                    <a:pt x="282245" y="291319"/>
                  </a:lnTo>
                  <a:lnTo>
                    <a:pt x="295506" y="293896"/>
                  </a:lnTo>
                  <a:cubicBezTo>
                    <a:pt x="311082" y="296918"/>
                    <a:pt x="335290" y="300739"/>
                    <a:pt x="362168" y="301895"/>
                  </a:cubicBezTo>
                  <a:cubicBezTo>
                    <a:pt x="367686" y="302161"/>
                    <a:pt x="373293" y="302250"/>
                    <a:pt x="378633" y="302250"/>
                  </a:cubicBezTo>
                  <a:cubicBezTo>
                    <a:pt x="435149" y="302250"/>
                    <a:pt x="477335" y="288742"/>
                    <a:pt x="503947" y="262169"/>
                  </a:cubicBezTo>
                  <a:cubicBezTo>
                    <a:pt x="539814" y="226354"/>
                    <a:pt x="539814" y="168055"/>
                    <a:pt x="503947" y="132240"/>
                  </a:cubicBezTo>
                  <a:cubicBezTo>
                    <a:pt x="492910" y="121131"/>
                    <a:pt x="479204" y="113044"/>
                    <a:pt x="464519" y="108867"/>
                  </a:cubicBezTo>
                  <a:lnTo>
                    <a:pt x="450991" y="104957"/>
                  </a:lnTo>
                  <a:lnTo>
                    <a:pt x="447164" y="91537"/>
                  </a:lnTo>
                  <a:cubicBezTo>
                    <a:pt x="442892" y="76785"/>
                    <a:pt x="434793" y="63187"/>
                    <a:pt x="423757" y="52167"/>
                  </a:cubicBezTo>
                  <a:cubicBezTo>
                    <a:pt x="406402" y="34838"/>
                    <a:pt x="383261" y="25239"/>
                    <a:pt x="358697" y="25239"/>
                  </a:cubicBezTo>
                  <a:close/>
                  <a:moveTo>
                    <a:pt x="358697" y="0"/>
                  </a:moveTo>
                  <a:cubicBezTo>
                    <a:pt x="388690" y="0"/>
                    <a:pt x="418773" y="11464"/>
                    <a:pt x="441646" y="34304"/>
                  </a:cubicBezTo>
                  <a:cubicBezTo>
                    <a:pt x="455975" y="48524"/>
                    <a:pt x="466032" y="65765"/>
                    <a:pt x="471461" y="84516"/>
                  </a:cubicBezTo>
                  <a:cubicBezTo>
                    <a:pt x="490329" y="89938"/>
                    <a:pt x="507596" y="100069"/>
                    <a:pt x="521836" y="114288"/>
                  </a:cubicBezTo>
                  <a:cubicBezTo>
                    <a:pt x="567582" y="160057"/>
                    <a:pt x="567582" y="234353"/>
                    <a:pt x="521836" y="280033"/>
                  </a:cubicBezTo>
                  <a:cubicBezTo>
                    <a:pt x="490240" y="311582"/>
                    <a:pt x="442091" y="327490"/>
                    <a:pt x="378633" y="327490"/>
                  </a:cubicBezTo>
                  <a:cubicBezTo>
                    <a:pt x="372848" y="327490"/>
                    <a:pt x="367063" y="327401"/>
                    <a:pt x="361011" y="327134"/>
                  </a:cubicBezTo>
                  <a:cubicBezTo>
                    <a:pt x="332976" y="325890"/>
                    <a:pt x="307611" y="321980"/>
                    <a:pt x="290700" y="318691"/>
                  </a:cubicBezTo>
                  <a:lnTo>
                    <a:pt x="127473" y="481681"/>
                  </a:lnTo>
                  <a:lnTo>
                    <a:pt x="181229" y="535270"/>
                  </a:lnTo>
                  <a:lnTo>
                    <a:pt x="109672" y="606722"/>
                  </a:lnTo>
                  <a:lnTo>
                    <a:pt x="54492" y="551533"/>
                  </a:lnTo>
                  <a:cubicBezTo>
                    <a:pt x="49330" y="554111"/>
                    <a:pt x="43634" y="555355"/>
                    <a:pt x="38027" y="555355"/>
                  </a:cubicBezTo>
                  <a:cubicBezTo>
                    <a:pt x="28237" y="555355"/>
                    <a:pt x="18535" y="551622"/>
                    <a:pt x="11148" y="544246"/>
                  </a:cubicBezTo>
                  <a:cubicBezTo>
                    <a:pt x="-3715" y="529404"/>
                    <a:pt x="-3715" y="505409"/>
                    <a:pt x="11148" y="490568"/>
                  </a:cubicBezTo>
                  <a:lnTo>
                    <a:pt x="236944" y="265102"/>
                  </a:lnTo>
                  <a:cubicBezTo>
                    <a:pt x="233740" y="248128"/>
                    <a:pt x="229735" y="222888"/>
                    <a:pt x="228578" y="194805"/>
                  </a:cubicBezTo>
                  <a:cubicBezTo>
                    <a:pt x="225374" y="122642"/>
                    <a:pt x="241305" y="68609"/>
                    <a:pt x="275659" y="34304"/>
                  </a:cubicBezTo>
                  <a:cubicBezTo>
                    <a:pt x="298621" y="11464"/>
                    <a:pt x="328615" y="0"/>
                    <a:pt x="358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xmlns="" id="{214FFFAE-C51D-406A-AD92-5D43EF8AD5DF}"/>
              </a:ext>
            </a:extLst>
          </p:cNvPr>
          <p:cNvGrpSpPr/>
          <p:nvPr/>
        </p:nvGrpSpPr>
        <p:grpSpPr>
          <a:xfrm>
            <a:off x="4889811" y="1643110"/>
            <a:ext cx="908700" cy="1656150"/>
            <a:chOff x="4889811" y="1643110"/>
            <a:chExt cx="908700" cy="1656150"/>
          </a:xfrm>
        </p:grpSpPr>
        <p:sp>
          <p:nvSpPr>
            <p:cNvPr id="123" name="Block Arc 13">
              <a:extLst>
                <a:ext uri="{FF2B5EF4-FFF2-40B4-BE49-F238E27FC236}">
                  <a16:creationId xmlns:a16="http://schemas.microsoft.com/office/drawing/2014/main" xmlns="" id="{02C2A041-391F-4975-8647-2BD0D1ECBE96}"/>
                </a:ext>
              </a:extLst>
            </p:cNvPr>
            <p:cNvSpPr/>
            <p:nvPr/>
          </p:nvSpPr>
          <p:spPr>
            <a:xfrm flipV="1">
              <a:off x="4889811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4" name="Rectangle 14">
              <a:extLst>
                <a:ext uri="{FF2B5EF4-FFF2-40B4-BE49-F238E27FC236}">
                  <a16:creationId xmlns:a16="http://schemas.microsoft.com/office/drawing/2014/main" xmlns="" id="{2DC5B6D7-F218-4AD2-9E54-3045948C4B4E}"/>
                </a:ext>
              </a:extLst>
            </p:cNvPr>
            <p:cNvSpPr/>
            <p:nvPr/>
          </p:nvSpPr>
          <p:spPr>
            <a:xfrm>
              <a:off x="5273345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5" name="Rectangle 15">
              <a:extLst>
                <a:ext uri="{FF2B5EF4-FFF2-40B4-BE49-F238E27FC236}">
                  <a16:creationId xmlns:a16="http://schemas.microsoft.com/office/drawing/2014/main" xmlns="" id="{E32376F0-2122-4D29-9113-3B4224C667EE}"/>
                </a:ext>
              </a:extLst>
            </p:cNvPr>
            <p:cNvSpPr/>
            <p:nvPr/>
          </p:nvSpPr>
          <p:spPr>
            <a:xfrm>
              <a:off x="5089221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6" name="Rectangle: Rounded Corners 16">
              <a:extLst>
                <a:ext uri="{FF2B5EF4-FFF2-40B4-BE49-F238E27FC236}">
                  <a16:creationId xmlns:a16="http://schemas.microsoft.com/office/drawing/2014/main" xmlns="" id="{3913A951-3ACF-43B4-AFAF-3DCBA489009E}"/>
                </a:ext>
              </a:extLst>
            </p:cNvPr>
            <p:cNvSpPr/>
            <p:nvPr/>
          </p:nvSpPr>
          <p:spPr>
            <a:xfrm>
              <a:off x="5057375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3" name="Rectangle: Rounded Corners 25">
              <a:extLst>
                <a:ext uri="{FF2B5EF4-FFF2-40B4-BE49-F238E27FC236}">
                  <a16:creationId xmlns:a16="http://schemas.microsoft.com/office/drawing/2014/main" xmlns="" id="{310DF153-8BF0-4941-9C8A-9C8B597FCE19}"/>
                </a:ext>
              </a:extLst>
            </p:cNvPr>
            <p:cNvSpPr/>
            <p:nvPr/>
          </p:nvSpPr>
          <p:spPr>
            <a:xfrm>
              <a:off x="5057375" y="1977991"/>
              <a:ext cx="573572" cy="797645"/>
            </a:xfrm>
            <a:prstGeom prst="roundRect">
              <a:avLst>
                <a:gd name="adj" fmla="val 50000"/>
              </a:avLst>
            </a:prstGeom>
            <a:solidFill>
              <a:srgbClr val="F2AB4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" name="Freeform: Shape 44">
              <a:extLst>
                <a:ext uri="{FF2B5EF4-FFF2-40B4-BE49-F238E27FC236}">
                  <a16:creationId xmlns:a16="http://schemas.microsoft.com/office/drawing/2014/main" xmlns="" id="{2F22667B-2AB1-4903-9D18-C48809FBA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1149" y="2363595"/>
              <a:ext cx="286024" cy="202803"/>
            </a:xfrm>
            <a:custGeom>
              <a:avLst/>
              <a:gdLst>
                <a:gd name="connsiteX0" fmla="*/ 93900 w 594760"/>
                <a:gd name="connsiteY0" fmla="*/ 17338 h 421712"/>
                <a:gd name="connsiteX1" fmla="*/ 184334 w 594760"/>
                <a:gd name="connsiteY1" fmla="*/ 52406 h 421712"/>
                <a:gd name="connsiteX2" fmla="*/ 251655 w 594760"/>
                <a:gd name="connsiteY2" fmla="*/ 150028 h 421712"/>
                <a:gd name="connsiteX3" fmla="*/ 291310 w 594760"/>
                <a:gd name="connsiteY3" fmla="*/ 182262 h 421712"/>
                <a:gd name="connsiteX4" fmla="*/ 230444 w 594760"/>
                <a:gd name="connsiteY4" fmla="*/ 273437 h 421712"/>
                <a:gd name="connsiteX5" fmla="*/ 299610 w 594760"/>
                <a:gd name="connsiteY5" fmla="*/ 298303 h 421712"/>
                <a:gd name="connsiteX6" fmla="*/ 265488 w 594760"/>
                <a:gd name="connsiteY6" fmla="*/ 421712 h 421712"/>
                <a:gd name="connsiteX7" fmla="*/ 23869 w 594760"/>
                <a:gd name="connsiteY7" fmla="*/ 220022 h 421712"/>
                <a:gd name="connsiteX8" fmla="*/ 93900 w 594760"/>
                <a:gd name="connsiteY8" fmla="*/ 17338 h 421712"/>
                <a:gd name="connsiteX9" fmla="*/ 500820 w 594760"/>
                <a:gd name="connsiteY9" fmla="*/ 269 h 421712"/>
                <a:gd name="connsiteX10" fmla="*/ 570881 w 594760"/>
                <a:gd name="connsiteY10" fmla="*/ 202564 h 421712"/>
                <a:gd name="connsiteX11" fmla="*/ 329158 w 594760"/>
                <a:gd name="connsiteY11" fmla="*/ 404254 h 421712"/>
                <a:gd name="connsiteX12" fmla="*/ 377134 w 594760"/>
                <a:gd name="connsiteY12" fmla="*/ 285450 h 421712"/>
                <a:gd name="connsiteX13" fmla="*/ 310706 w 594760"/>
                <a:gd name="connsiteY13" fmla="*/ 253216 h 421712"/>
                <a:gd name="connsiteX14" fmla="*/ 381747 w 594760"/>
                <a:gd name="connsiteY14" fmla="*/ 169409 h 421712"/>
                <a:gd name="connsiteX15" fmla="*/ 342997 w 594760"/>
                <a:gd name="connsiteY15" fmla="*/ 133491 h 421712"/>
                <a:gd name="connsiteX16" fmla="*/ 410347 w 594760"/>
                <a:gd name="connsiteY16" fmla="*/ 35869 h 421712"/>
                <a:gd name="connsiteX17" fmla="*/ 500820 w 594760"/>
                <a:gd name="connsiteY17" fmla="*/ 269 h 42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4760" h="421712">
                  <a:moveTo>
                    <a:pt x="93900" y="17338"/>
                  </a:moveTo>
                  <a:cubicBezTo>
                    <a:pt x="120701" y="15108"/>
                    <a:pt x="151595" y="25008"/>
                    <a:pt x="184334" y="52406"/>
                  </a:cubicBezTo>
                  <a:cubicBezTo>
                    <a:pt x="211078" y="75431"/>
                    <a:pt x="251655" y="150028"/>
                    <a:pt x="251655" y="150028"/>
                  </a:cubicBezTo>
                  <a:lnTo>
                    <a:pt x="291310" y="182262"/>
                  </a:lnTo>
                  <a:lnTo>
                    <a:pt x="230444" y="273437"/>
                  </a:lnTo>
                  <a:lnTo>
                    <a:pt x="299610" y="298303"/>
                  </a:lnTo>
                  <a:lnTo>
                    <a:pt x="265488" y="421712"/>
                  </a:lnTo>
                  <a:cubicBezTo>
                    <a:pt x="265488" y="421712"/>
                    <a:pt x="98568" y="330537"/>
                    <a:pt x="23869" y="220022"/>
                  </a:cubicBezTo>
                  <a:cubicBezTo>
                    <a:pt x="-30080" y="139898"/>
                    <a:pt x="13495" y="24029"/>
                    <a:pt x="93900" y="17338"/>
                  </a:cubicBezTo>
                  <a:close/>
                  <a:moveTo>
                    <a:pt x="500820" y="269"/>
                  </a:moveTo>
                  <a:cubicBezTo>
                    <a:pt x="581260" y="6571"/>
                    <a:pt x="624853" y="122440"/>
                    <a:pt x="570881" y="202564"/>
                  </a:cubicBezTo>
                  <a:cubicBezTo>
                    <a:pt x="496150" y="313079"/>
                    <a:pt x="329158" y="404254"/>
                    <a:pt x="329158" y="404254"/>
                  </a:cubicBezTo>
                  <a:lnTo>
                    <a:pt x="377134" y="285450"/>
                  </a:lnTo>
                  <a:lnTo>
                    <a:pt x="310706" y="253216"/>
                  </a:lnTo>
                  <a:lnTo>
                    <a:pt x="381747" y="169409"/>
                  </a:lnTo>
                  <a:lnTo>
                    <a:pt x="342997" y="133491"/>
                  </a:lnTo>
                  <a:cubicBezTo>
                    <a:pt x="342997" y="133491"/>
                    <a:pt x="383592" y="57973"/>
                    <a:pt x="410347" y="35869"/>
                  </a:cubicBezTo>
                  <a:cubicBezTo>
                    <a:pt x="443100" y="8241"/>
                    <a:pt x="474007" y="-1832"/>
                    <a:pt x="500820" y="2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48" name="Rectangle 39">
            <a:extLst>
              <a:ext uri="{FF2B5EF4-FFF2-40B4-BE49-F238E27FC236}">
                <a16:creationId xmlns:a16="http://schemas.microsoft.com/office/drawing/2014/main" xmlns="" id="{64682443-401C-4D76-B767-8BDC0DB22538}"/>
              </a:ext>
            </a:extLst>
          </p:cNvPr>
          <p:cNvSpPr/>
          <p:nvPr/>
        </p:nvSpPr>
        <p:spPr>
          <a:xfrm>
            <a:off x="3333282" y="1275604"/>
            <a:ext cx="678311" cy="392416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defRPr/>
            </a:pPr>
            <a:r>
              <a:rPr lang="en-US" altLang="zh-CN" sz="2800" b="1" dirty="0">
                <a:solidFill>
                  <a:schemeClr val="accent2"/>
                </a:solidFill>
              </a:rPr>
              <a:t>75%</a:t>
            </a:r>
          </a:p>
        </p:txBody>
      </p:sp>
      <p:sp>
        <p:nvSpPr>
          <p:cNvPr id="149" name="Rectangle 40">
            <a:extLst>
              <a:ext uri="{FF2B5EF4-FFF2-40B4-BE49-F238E27FC236}">
                <a16:creationId xmlns:a16="http://schemas.microsoft.com/office/drawing/2014/main" xmlns="" id="{5792FD8D-21E8-4ABF-ACA3-EE536FB9AF82}"/>
              </a:ext>
            </a:extLst>
          </p:cNvPr>
          <p:cNvSpPr/>
          <p:nvPr/>
        </p:nvSpPr>
        <p:spPr>
          <a:xfrm>
            <a:off x="5045339" y="1275604"/>
            <a:ext cx="678311" cy="392416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defRPr/>
            </a:pPr>
            <a:r>
              <a:rPr lang="en-US" altLang="zh-CN" sz="2800" b="1">
                <a:solidFill>
                  <a:schemeClr val="accent4"/>
                </a:solidFill>
              </a:rPr>
              <a:t>65%</a:t>
            </a:r>
          </a:p>
        </p:txBody>
      </p:sp>
      <p:sp>
        <p:nvSpPr>
          <p:cNvPr id="150" name="Rectangle 41">
            <a:extLst>
              <a:ext uri="{FF2B5EF4-FFF2-40B4-BE49-F238E27FC236}">
                <a16:creationId xmlns:a16="http://schemas.microsoft.com/office/drawing/2014/main" xmlns="" id="{61BCCAFB-26D8-439A-9844-A8DC4A56FBF8}"/>
              </a:ext>
            </a:extLst>
          </p:cNvPr>
          <p:cNvSpPr/>
          <p:nvPr/>
        </p:nvSpPr>
        <p:spPr>
          <a:xfrm>
            <a:off x="6764987" y="1275604"/>
            <a:ext cx="678311" cy="392416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defRPr/>
            </a:pPr>
            <a:r>
              <a:rPr lang="en-US" altLang="zh-CN" sz="2800" b="1" dirty="0">
                <a:solidFill>
                  <a:schemeClr val="accent6"/>
                </a:solidFill>
              </a:rPr>
              <a:t>90%</a:t>
            </a:r>
          </a:p>
        </p:txBody>
      </p:sp>
      <p:sp>
        <p:nvSpPr>
          <p:cNvPr id="159" name="Title 1">
            <a:extLst>
              <a:ext uri="{FF2B5EF4-FFF2-40B4-BE49-F238E27FC236}">
                <a16:creationId xmlns:a16="http://schemas.microsoft.com/office/drawing/2014/main" xmlns="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7" name="组合 166">
            <a:extLst>
              <a:ext uri="{FF2B5EF4-FFF2-40B4-BE49-F238E27FC236}">
                <a16:creationId xmlns:a16="http://schemas.microsoft.com/office/drawing/2014/main" xmlns="" id="{844D0F45-BA80-492F-93FD-A2A42927CD23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168" name="Block Arc 18">
              <a:extLst>
                <a:ext uri="{FF2B5EF4-FFF2-40B4-BE49-F238E27FC236}">
                  <a16:creationId xmlns:a16="http://schemas.microsoft.com/office/drawing/2014/main" xmlns="" id="{99C6CC59-F977-4B63-B161-AAD99A006C88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9" name="Rectangle 19">
              <a:extLst>
                <a:ext uri="{FF2B5EF4-FFF2-40B4-BE49-F238E27FC236}">
                  <a16:creationId xmlns:a16="http://schemas.microsoft.com/office/drawing/2014/main" xmlns="" id="{B6510F3F-90E1-4303-A747-9888F67FAA1F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0" name="Rectangle 20">
              <a:extLst>
                <a:ext uri="{FF2B5EF4-FFF2-40B4-BE49-F238E27FC236}">
                  <a16:creationId xmlns:a16="http://schemas.microsoft.com/office/drawing/2014/main" xmlns="" id="{DECA3A82-5F6B-486C-A027-F8DF38539A86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1" name="Rectangle: Rounded Corners 21">
              <a:extLst>
                <a:ext uri="{FF2B5EF4-FFF2-40B4-BE49-F238E27FC236}">
                  <a16:creationId xmlns:a16="http://schemas.microsoft.com/office/drawing/2014/main" xmlns="" id="{A1C88371-F1C1-4832-97BD-6B152A1A272F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72" name="Rectangle: Rounded Corners 26">
              <a:extLst>
                <a:ext uri="{FF2B5EF4-FFF2-40B4-BE49-F238E27FC236}">
                  <a16:creationId xmlns:a16="http://schemas.microsoft.com/office/drawing/2014/main" xmlns="" id="{64E0BF64-2C0B-46B8-ACE9-BBBC84958E66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42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8" grpId="0"/>
      <p:bldP spid="149" grpId="0"/>
      <p:bldP spid="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4AEF50A-C4A8-4043-BB5E-048DCA85E867}"/>
              </a:ext>
            </a:extLst>
          </p:cNvPr>
          <p:cNvSpPr/>
          <p:nvPr/>
        </p:nvSpPr>
        <p:spPr>
          <a:xfrm>
            <a:off x="2857500" y="3407586"/>
            <a:ext cx="1143000" cy="12727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216000" rIns="72000" bIns="72000" anchor="t">
            <a:normAutofit/>
          </a:bodyPr>
          <a:lstStyle/>
          <a:p>
            <a:pPr algn="ctr"/>
            <a:r>
              <a:rPr lang="zh-CN" altLang="en-US" sz="1600"/>
              <a:t>关键词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140E774-B29A-4266-AAC1-528C55C312DA}"/>
              </a:ext>
            </a:extLst>
          </p:cNvPr>
          <p:cNvSpPr/>
          <p:nvPr/>
        </p:nvSpPr>
        <p:spPr>
          <a:xfrm>
            <a:off x="3993642" y="2873744"/>
            <a:ext cx="1143000" cy="1806604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216000" rIns="72000" bIns="72000" anchor="t">
            <a:normAutofit/>
          </a:bodyPr>
          <a:lstStyle/>
          <a:p>
            <a:pPr algn="ctr"/>
            <a:r>
              <a:rPr lang="zh-CN" altLang="en-US" sz="1600"/>
              <a:t>关键词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53493A5-C72B-410C-91B9-86773676C557}"/>
              </a:ext>
            </a:extLst>
          </p:cNvPr>
          <p:cNvSpPr/>
          <p:nvPr/>
        </p:nvSpPr>
        <p:spPr>
          <a:xfrm>
            <a:off x="5143500" y="3597864"/>
            <a:ext cx="1143000" cy="1082484"/>
          </a:xfrm>
          <a:prstGeom prst="rect">
            <a:avLst/>
          </a:prstGeom>
          <a:solidFill>
            <a:srgbClr val="6A63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216000" rIns="72000" bIns="72000" anchor="t">
            <a:normAutofit/>
          </a:bodyPr>
          <a:lstStyle/>
          <a:p>
            <a:pPr algn="ctr"/>
            <a:r>
              <a:rPr lang="zh-CN" altLang="en-US" sz="1600"/>
              <a:t>关键词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C6DB077B-1495-4530-B1E5-48ADE44C4896}"/>
              </a:ext>
            </a:extLst>
          </p:cNvPr>
          <p:cNvSpPr>
            <a:spLocks noChangeAspect="1"/>
          </p:cNvSpPr>
          <p:nvPr/>
        </p:nvSpPr>
        <p:spPr bwMode="auto">
          <a:xfrm>
            <a:off x="4287866" y="2200301"/>
            <a:ext cx="554553" cy="572412"/>
          </a:xfrm>
          <a:custGeom>
            <a:avLst/>
            <a:gdLst>
              <a:gd name="T0" fmla="*/ 5787 w 6304"/>
              <a:gd name="T1" fmla="*/ 5927 h 6516"/>
              <a:gd name="T2" fmla="*/ 6048 w 6304"/>
              <a:gd name="T3" fmla="*/ 6371 h 6516"/>
              <a:gd name="T4" fmla="*/ 4980 w 6304"/>
              <a:gd name="T5" fmla="*/ 5435 h 6516"/>
              <a:gd name="T6" fmla="*/ 6088 w 6304"/>
              <a:gd name="T7" fmla="*/ 5513 h 6516"/>
              <a:gd name="T8" fmla="*/ 220 w 6304"/>
              <a:gd name="T9" fmla="*/ 5513 h 6516"/>
              <a:gd name="T10" fmla="*/ 519 w 6304"/>
              <a:gd name="T11" fmla="*/ 5917 h 6516"/>
              <a:gd name="T12" fmla="*/ 255 w 6304"/>
              <a:gd name="T13" fmla="*/ 6369 h 6516"/>
              <a:gd name="T14" fmla="*/ 1327 w 6304"/>
              <a:gd name="T15" fmla="*/ 5433 h 6516"/>
              <a:gd name="T16" fmla="*/ 220 w 6304"/>
              <a:gd name="T17" fmla="*/ 5513 h 6516"/>
              <a:gd name="T18" fmla="*/ 6304 w 6304"/>
              <a:gd name="T19" fmla="*/ 1581 h 6516"/>
              <a:gd name="T20" fmla="*/ 4857 w 6304"/>
              <a:gd name="T21" fmla="*/ 2861 h 6516"/>
              <a:gd name="T22" fmla="*/ 3547 w 6304"/>
              <a:gd name="T23" fmla="*/ 4723 h 6516"/>
              <a:gd name="T24" fmla="*/ 4263 w 6304"/>
              <a:gd name="T25" fmla="*/ 4979 h 6516"/>
              <a:gd name="T26" fmla="*/ 4655 w 6304"/>
              <a:gd name="T27" fmla="*/ 5315 h 6516"/>
              <a:gd name="T28" fmla="*/ 1651 w 6304"/>
              <a:gd name="T29" fmla="*/ 6516 h 6516"/>
              <a:gd name="T30" fmla="*/ 2043 w 6304"/>
              <a:gd name="T31" fmla="*/ 5315 h 6516"/>
              <a:gd name="T32" fmla="*/ 2299 w 6304"/>
              <a:gd name="T33" fmla="*/ 4723 h 6516"/>
              <a:gd name="T34" fmla="*/ 2757 w 6304"/>
              <a:gd name="T35" fmla="*/ 3920 h 6516"/>
              <a:gd name="T36" fmla="*/ 1280 w 6304"/>
              <a:gd name="T37" fmla="*/ 2861 h 6516"/>
              <a:gd name="T38" fmla="*/ 0 w 6304"/>
              <a:gd name="T39" fmla="*/ 599 h 6516"/>
              <a:gd name="T40" fmla="*/ 1280 w 6304"/>
              <a:gd name="T41" fmla="*/ 0 h 6516"/>
              <a:gd name="T42" fmla="*/ 5021 w 6304"/>
              <a:gd name="T43" fmla="*/ 599 h 6516"/>
              <a:gd name="T44" fmla="*/ 1287 w 6304"/>
              <a:gd name="T45" fmla="*/ 2213 h 6516"/>
              <a:gd name="T46" fmla="*/ 1283 w 6304"/>
              <a:gd name="T47" fmla="*/ 1247 h 6516"/>
              <a:gd name="T48" fmla="*/ 651 w 6304"/>
              <a:gd name="T49" fmla="*/ 1581 h 6516"/>
              <a:gd name="T50" fmla="*/ 1287 w 6304"/>
              <a:gd name="T51" fmla="*/ 2213 h 6516"/>
              <a:gd name="T52" fmla="*/ 2633 w 6304"/>
              <a:gd name="T53" fmla="*/ 6020 h 6516"/>
              <a:gd name="T54" fmla="*/ 3673 w 6304"/>
              <a:gd name="T55" fmla="*/ 5376 h 6516"/>
              <a:gd name="T56" fmla="*/ 4189 w 6304"/>
              <a:gd name="T57" fmla="*/ 1519 h 6516"/>
              <a:gd name="T58" fmla="*/ 3553 w 6304"/>
              <a:gd name="T59" fmla="*/ 1305 h 6516"/>
              <a:gd name="T60" fmla="*/ 3153 w 6304"/>
              <a:gd name="T61" fmla="*/ 765 h 6516"/>
              <a:gd name="T62" fmla="*/ 2753 w 6304"/>
              <a:gd name="T63" fmla="*/ 1305 h 6516"/>
              <a:gd name="T64" fmla="*/ 2117 w 6304"/>
              <a:gd name="T65" fmla="*/ 1519 h 6516"/>
              <a:gd name="T66" fmla="*/ 2507 w 6304"/>
              <a:gd name="T67" fmla="*/ 2065 h 6516"/>
              <a:gd name="T68" fmla="*/ 2459 w 6304"/>
              <a:gd name="T69" fmla="*/ 2684 h 6516"/>
              <a:gd name="T70" fmla="*/ 3152 w 6304"/>
              <a:gd name="T71" fmla="*/ 2535 h 6516"/>
              <a:gd name="T72" fmla="*/ 3635 w 6304"/>
              <a:gd name="T73" fmla="*/ 2787 h 6516"/>
              <a:gd name="T74" fmla="*/ 3895 w 6304"/>
              <a:gd name="T75" fmla="*/ 2455 h 6516"/>
              <a:gd name="T76" fmla="*/ 4107 w 6304"/>
              <a:gd name="T77" fmla="*/ 1804 h 6516"/>
              <a:gd name="T78" fmla="*/ 5656 w 6304"/>
              <a:gd name="T79" fmla="*/ 1247 h 6516"/>
              <a:gd name="T80" fmla="*/ 5024 w 6304"/>
              <a:gd name="T81" fmla="*/ 2091 h 6516"/>
              <a:gd name="T82" fmla="*/ 5024 w 6304"/>
              <a:gd name="T83" fmla="*/ 2213 h 6516"/>
              <a:gd name="T84" fmla="*/ 5656 w 6304"/>
              <a:gd name="T85" fmla="*/ 1247 h 6516"/>
              <a:gd name="T86" fmla="*/ 2977 w 6304"/>
              <a:gd name="T87" fmla="*/ 1615 h 6516"/>
              <a:gd name="T88" fmla="*/ 2869 w 6304"/>
              <a:gd name="T89" fmla="*/ 1948 h 6516"/>
              <a:gd name="T90" fmla="*/ 3153 w 6304"/>
              <a:gd name="T91" fmla="*/ 2155 h 6516"/>
              <a:gd name="T92" fmla="*/ 3437 w 6304"/>
              <a:gd name="T93" fmla="*/ 1948 h 6516"/>
              <a:gd name="T94" fmla="*/ 3328 w 6304"/>
              <a:gd name="T95" fmla="*/ 1615 h 6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04" h="6516">
                <a:moveTo>
                  <a:pt x="5787" y="5887"/>
                </a:moveTo>
                <a:cubicBezTo>
                  <a:pt x="5777" y="5899"/>
                  <a:pt x="5777" y="5915"/>
                  <a:pt x="5787" y="5927"/>
                </a:cubicBezTo>
                <a:lnTo>
                  <a:pt x="6085" y="6291"/>
                </a:lnTo>
                <a:cubicBezTo>
                  <a:pt x="6112" y="6323"/>
                  <a:pt x="6089" y="6371"/>
                  <a:pt x="6048" y="6371"/>
                </a:cubicBezTo>
                <a:lnTo>
                  <a:pt x="4980" y="6371"/>
                </a:lnTo>
                <a:lnTo>
                  <a:pt x="4980" y="5435"/>
                </a:lnTo>
                <a:lnTo>
                  <a:pt x="6051" y="5435"/>
                </a:lnTo>
                <a:cubicBezTo>
                  <a:pt x="6092" y="5435"/>
                  <a:pt x="6115" y="5483"/>
                  <a:pt x="6088" y="5513"/>
                </a:cubicBezTo>
                <a:lnTo>
                  <a:pt x="5787" y="5887"/>
                </a:lnTo>
                <a:close/>
                <a:moveTo>
                  <a:pt x="220" y="5513"/>
                </a:moveTo>
                <a:lnTo>
                  <a:pt x="519" y="5877"/>
                </a:lnTo>
                <a:cubicBezTo>
                  <a:pt x="528" y="5889"/>
                  <a:pt x="528" y="5905"/>
                  <a:pt x="519" y="5917"/>
                </a:cubicBezTo>
                <a:lnTo>
                  <a:pt x="217" y="6291"/>
                </a:lnTo>
                <a:cubicBezTo>
                  <a:pt x="192" y="6323"/>
                  <a:pt x="215" y="6369"/>
                  <a:pt x="255" y="6369"/>
                </a:cubicBezTo>
                <a:lnTo>
                  <a:pt x="1327" y="6369"/>
                </a:lnTo>
                <a:lnTo>
                  <a:pt x="1327" y="5433"/>
                </a:lnTo>
                <a:lnTo>
                  <a:pt x="259" y="5433"/>
                </a:lnTo>
                <a:cubicBezTo>
                  <a:pt x="217" y="5433"/>
                  <a:pt x="195" y="5481"/>
                  <a:pt x="220" y="5513"/>
                </a:cubicBezTo>
                <a:close/>
                <a:moveTo>
                  <a:pt x="6304" y="599"/>
                </a:moveTo>
                <a:lnTo>
                  <a:pt x="6304" y="1581"/>
                </a:lnTo>
                <a:cubicBezTo>
                  <a:pt x="6304" y="2287"/>
                  <a:pt x="5729" y="2861"/>
                  <a:pt x="5024" y="2861"/>
                </a:cubicBezTo>
                <a:lnTo>
                  <a:pt x="4857" y="2861"/>
                </a:lnTo>
                <a:cubicBezTo>
                  <a:pt x="4616" y="3395"/>
                  <a:pt x="4132" y="3795"/>
                  <a:pt x="3547" y="3920"/>
                </a:cubicBezTo>
                <a:lnTo>
                  <a:pt x="3547" y="4723"/>
                </a:lnTo>
                <a:lnTo>
                  <a:pt x="4007" y="4723"/>
                </a:lnTo>
                <a:cubicBezTo>
                  <a:pt x="4148" y="4723"/>
                  <a:pt x="4263" y="4837"/>
                  <a:pt x="4263" y="4979"/>
                </a:cubicBezTo>
                <a:lnTo>
                  <a:pt x="4263" y="5315"/>
                </a:lnTo>
                <a:lnTo>
                  <a:pt x="4655" y="5315"/>
                </a:lnTo>
                <a:lnTo>
                  <a:pt x="4655" y="6516"/>
                </a:lnTo>
                <a:lnTo>
                  <a:pt x="1651" y="6516"/>
                </a:lnTo>
                <a:lnTo>
                  <a:pt x="1651" y="5315"/>
                </a:lnTo>
                <a:lnTo>
                  <a:pt x="2043" y="5315"/>
                </a:lnTo>
                <a:lnTo>
                  <a:pt x="2043" y="4979"/>
                </a:lnTo>
                <a:cubicBezTo>
                  <a:pt x="2043" y="4837"/>
                  <a:pt x="2157" y="4723"/>
                  <a:pt x="2299" y="4723"/>
                </a:cubicBezTo>
                <a:lnTo>
                  <a:pt x="2757" y="4723"/>
                </a:lnTo>
                <a:lnTo>
                  <a:pt x="2757" y="3920"/>
                </a:lnTo>
                <a:cubicBezTo>
                  <a:pt x="2172" y="3795"/>
                  <a:pt x="1688" y="3395"/>
                  <a:pt x="1447" y="2861"/>
                </a:cubicBezTo>
                <a:lnTo>
                  <a:pt x="1280" y="2861"/>
                </a:lnTo>
                <a:cubicBezTo>
                  <a:pt x="575" y="2861"/>
                  <a:pt x="0" y="2287"/>
                  <a:pt x="0" y="1581"/>
                </a:cubicBezTo>
                <a:lnTo>
                  <a:pt x="0" y="599"/>
                </a:lnTo>
                <a:lnTo>
                  <a:pt x="1280" y="599"/>
                </a:lnTo>
                <a:lnTo>
                  <a:pt x="1280" y="0"/>
                </a:lnTo>
                <a:lnTo>
                  <a:pt x="5021" y="0"/>
                </a:lnTo>
                <a:lnTo>
                  <a:pt x="5021" y="599"/>
                </a:lnTo>
                <a:lnTo>
                  <a:pt x="6304" y="599"/>
                </a:lnTo>
                <a:close/>
                <a:moveTo>
                  <a:pt x="1287" y="2213"/>
                </a:moveTo>
                <a:cubicBezTo>
                  <a:pt x="1284" y="2173"/>
                  <a:pt x="1283" y="2132"/>
                  <a:pt x="1283" y="2091"/>
                </a:cubicBezTo>
                <a:lnTo>
                  <a:pt x="1283" y="1247"/>
                </a:lnTo>
                <a:lnTo>
                  <a:pt x="651" y="1247"/>
                </a:lnTo>
                <a:lnTo>
                  <a:pt x="651" y="1581"/>
                </a:lnTo>
                <a:cubicBezTo>
                  <a:pt x="651" y="1929"/>
                  <a:pt x="935" y="2213"/>
                  <a:pt x="1283" y="2213"/>
                </a:cubicBezTo>
                <a:lnTo>
                  <a:pt x="1287" y="2213"/>
                </a:lnTo>
                <a:close/>
                <a:moveTo>
                  <a:pt x="2633" y="5376"/>
                </a:moveTo>
                <a:lnTo>
                  <a:pt x="2633" y="6020"/>
                </a:lnTo>
                <a:lnTo>
                  <a:pt x="3673" y="6020"/>
                </a:lnTo>
                <a:lnTo>
                  <a:pt x="3673" y="5376"/>
                </a:lnTo>
                <a:lnTo>
                  <a:pt x="2633" y="5376"/>
                </a:lnTo>
                <a:close/>
                <a:moveTo>
                  <a:pt x="4189" y="1519"/>
                </a:moveTo>
                <a:cubicBezTo>
                  <a:pt x="4156" y="1415"/>
                  <a:pt x="4063" y="1343"/>
                  <a:pt x="3955" y="1335"/>
                </a:cubicBezTo>
                <a:lnTo>
                  <a:pt x="3553" y="1305"/>
                </a:lnTo>
                <a:lnTo>
                  <a:pt x="3401" y="932"/>
                </a:lnTo>
                <a:cubicBezTo>
                  <a:pt x="3360" y="831"/>
                  <a:pt x="3263" y="765"/>
                  <a:pt x="3153" y="765"/>
                </a:cubicBezTo>
                <a:cubicBezTo>
                  <a:pt x="3044" y="765"/>
                  <a:pt x="2947" y="831"/>
                  <a:pt x="2905" y="932"/>
                </a:cubicBezTo>
                <a:lnTo>
                  <a:pt x="2753" y="1305"/>
                </a:lnTo>
                <a:lnTo>
                  <a:pt x="2352" y="1335"/>
                </a:lnTo>
                <a:cubicBezTo>
                  <a:pt x="2243" y="1343"/>
                  <a:pt x="2151" y="1415"/>
                  <a:pt x="2117" y="1519"/>
                </a:cubicBezTo>
                <a:cubicBezTo>
                  <a:pt x="2084" y="1623"/>
                  <a:pt x="2116" y="1735"/>
                  <a:pt x="2199" y="1805"/>
                </a:cubicBezTo>
                <a:lnTo>
                  <a:pt x="2507" y="2065"/>
                </a:lnTo>
                <a:lnTo>
                  <a:pt x="2411" y="2456"/>
                </a:lnTo>
                <a:cubicBezTo>
                  <a:pt x="2391" y="2536"/>
                  <a:pt x="2408" y="2620"/>
                  <a:pt x="2459" y="2684"/>
                </a:cubicBezTo>
                <a:cubicBezTo>
                  <a:pt x="2540" y="2788"/>
                  <a:pt x="2697" y="2817"/>
                  <a:pt x="2811" y="2747"/>
                </a:cubicBezTo>
                <a:lnTo>
                  <a:pt x="3152" y="2535"/>
                </a:lnTo>
                <a:lnTo>
                  <a:pt x="3493" y="2747"/>
                </a:lnTo>
                <a:cubicBezTo>
                  <a:pt x="3536" y="2773"/>
                  <a:pt x="3585" y="2787"/>
                  <a:pt x="3635" y="2787"/>
                </a:cubicBezTo>
                <a:cubicBezTo>
                  <a:pt x="3716" y="2787"/>
                  <a:pt x="3795" y="2748"/>
                  <a:pt x="3847" y="2683"/>
                </a:cubicBezTo>
                <a:cubicBezTo>
                  <a:pt x="3897" y="2617"/>
                  <a:pt x="3915" y="2535"/>
                  <a:pt x="3895" y="2455"/>
                </a:cubicBezTo>
                <a:lnTo>
                  <a:pt x="3799" y="2064"/>
                </a:lnTo>
                <a:lnTo>
                  <a:pt x="4107" y="1804"/>
                </a:lnTo>
                <a:cubicBezTo>
                  <a:pt x="4191" y="1736"/>
                  <a:pt x="4223" y="1623"/>
                  <a:pt x="4189" y="1519"/>
                </a:cubicBezTo>
                <a:close/>
                <a:moveTo>
                  <a:pt x="5656" y="1247"/>
                </a:moveTo>
                <a:lnTo>
                  <a:pt x="5024" y="1247"/>
                </a:lnTo>
                <a:lnTo>
                  <a:pt x="5024" y="2091"/>
                </a:lnTo>
                <a:cubicBezTo>
                  <a:pt x="5024" y="2132"/>
                  <a:pt x="5023" y="2172"/>
                  <a:pt x="5020" y="2213"/>
                </a:cubicBezTo>
                <a:lnTo>
                  <a:pt x="5024" y="2213"/>
                </a:lnTo>
                <a:cubicBezTo>
                  <a:pt x="5372" y="2213"/>
                  <a:pt x="5656" y="1929"/>
                  <a:pt x="5656" y="1581"/>
                </a:cubicBezTo>
                <a:lnTo>
                  <a:pt x="5656" y="1247"/>
                </a:lnTo>
                <a:close/>
                <a:moveTo>
                  <a:pt x="3153" y="1184"/>
                </a:moveTo>
                <a:lnTo>
                  <a:pt x="2977" y="1615"/>
                </a:lnTo>
                <a:lnTo>
                  <a:pt x="2513" y="1648"/>
                </a:lnTo>
                <a:lnTo>
                  <a:pt x="2869" y="1948"/>
                </a:lnTo>
                <a:lnTo>
                  <a:pt x="2759" y="2400"/>
                </a:lnTo>
                <a:lnTo>
                  <a:pt x="3153" y="2155"/>
                </a:lnTo>
                <a:lnTo>
                  <a:pt x="3548" y="2400"/>
                </a:lnTo>
                <a:lnTo>
                  <a:pt x="3437" y="1948"/>
                </a:lnTo>
                <a:lnTo>
                  <a:pt x="3792" y="1648"/>
                </a:lnTo>
                <a:lnTo>
                  <a:pt x="3328" y="1615"/>
                </a:lnTo>
                <a:lnTo>
                  <a:pt x="3153" y="11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799ED2D2-88A3-4306-A33D-4D0254AB86AF}"/>
              </a:ext>
            </a:extLst>
          </p:cNvPr>
          <p:cNvSpPr>
            <a:spLocks noChangeAspect="1"/>
          </p:cNvSpPr>
          <p:nvPr/>
        </p:nvSpPr>
        <p:spPr bwMode="auto">
          <a:xfrm>
            <a:off x="3151724" y="2734144"/>
            <a:ext cx="554553" cy="572412"/>
          </a:xfrm>
          <a:custGeom>
            <a:avLst/>
            <a:gdLst>
              <a:gd name="T0" fmla="*/ 5787 w 6304"/>
              <a:gd name="T1" fmla="*/ 5927 h 6516"/>
              <a:gd name="T2" fmla="*/ 6048 w 6304"/>
              <a:gd name="T3" fmla="*/ 6371 h 6516"/>
              <a:gd name="T4" fmla="*/ 4980 w 6304"/>
              <a:gd name="T5" fmla="*/ 5435 h 6516"/>
              <a:gd name="T6" fmla="*/ 6088 w 6304"/>
              <a:gd name="T7" fmla="*/ 5513 h 6516"/>
              <a:gd name="T8" fmla="*/ 220 w 6304"/>
              <a:gd name="T9" fmla="*/ 5513 h 6516"/>
              <a:gd name="T10" fmla="*/ 519 w 6304"/>
              <a:gd name="T11" fmla="*/ 5917 h 6516"/>
              <a:gd name="T12" fmla="*/ 255 w 6304"/>
              <a:gd name="T13" fmla="*/ 6369 h 6516"/>
              <a:gd name="T14" fmla="*/ 1327 w 6304"/>
              <a:gd name="T15" fmla="*/ 5433 h 6516"/>
              <a:gd name="T16" fmla="*/ 220 w 6304"/>
              <a:gd name="T17" fmla="*/ 5513 h 6516"/>
              <a:gd name="T18" fmla="*/ 6304 w 6304"/>
              <a:gd name="T19" fmla="*/ 1581 h 6516"/>
              <a:gd name="T20" fmla="*/ 4857 w 6304"/>
              <a:gd name="T21" fmla="*/ 2861 h 6516"/>
              <a:gd name="T22" fmla="*/ 3547 w 6304"/>
              <a:gd name="T23" fmla="*/ 4723 h 6516"/>
              <a:gd name="T24" fmla="*/ 4263 w 6304"/>
              <a:gd name="T25" fmla="*/ 4979 h 6516"/>
              <a:gd name="T26" fmla="*/ 4655 w 6304"/>
              <a:gd name="T27" fmla="*/ 5315 h 6516"/>
              <a:gd name="T28" fmla="*/ 1651 w 6304"/>
              <a:gd name="T29" fmla="*/ 6516 h 6516"/>
              <a:gd name="T30" fmla="*/ 2043 w 6304"/>
              <a:gd name="T31" fmla="*/ 5315 h 6516"/>
              <a:gd name="T32" fmla="*/ 2299 w 6304"/>
              <a:gd name="T33" fmla="*/ 4723 h 6516"/>
              <a:gd name="T34" fmla="*/ 2757 w 6304"/>
              <a:gd name="T35" fmla="*/ 3920 h 6516"/>
              <a:gd name="T36" fmla="*/ 1280 w 6304"/>
              <a:gd name="T37" fmla="*/ 2861 h 6516"/>
              <a:gd name="T38" fmla="*/ 0 w 6304"/>
              <a:gd name="T39" fmla="*/ 599 h 6516"/>
              <a:gd name="T40" fmla="*/ 1280 w 6304"/>
              <a:gd name="T41" fmla="*/ 0 h 6516"/>
              <a:gd name="T42" fmla="*/ 5021 w 6304"/>
              <a:gd name="T43" fmla="*/ 599 h 6516"/>
              <a:gd name="T44" fmla="*/ 1287 w 6304"/>
              <a:gd name="T45" fmla="*/ 2213 h 6516"/>
              <a:gd name="T46" fmla="*/ 1283 w 6304"/>
              <a:gd name="T47" fmla="*/ 1247 h 6516"/>
              <a:gd name="T48" fmla="*/ 651 w 6304"/>
              <a:gd name="T49" fmla="*/ 1581 h 6516"/>
              <a:gd name="T50" fmla="*/ 1287 w 6304"/>
              <a:gd name="T51" fmla="*/ 2213 h 6516"/>
              <a:gd name="T52" fmla="*/ 2633 w 6304"/>
              <a:gd name="T53" fmla="*/ 6020 h 6516"/>
              <a:gd name="T54" fmla="*/ 3673 w 6304"/>
              <a:gd name="T55" fmla="*/ 5376 h 6516"/>
              <a:gd name="T56" fmla="*/ 4189 w 6304"/>
              <a:gd name="T57" fmla="*/ 1519 h 6516"/>
              <a:gd name="T58" fmla="*/ 3553 w 6304"/>
              <a:gd name="T59" fmla="*/ 1305 h 6516"/>
              <a:gd name="T60" fmla="*/ 3153 w 6304"/>
              <a:gd name="T61" fmla="*/ 765 h 6516"/>
              <a:gd name="T62" fmla="*/ 2753 w 6304"/>
              <a:gd name="T63" fmla="*/ 1305 h 6516"/>
              <a:gd name="T64" fmla="*/ 2117 w 6304"/>
              <a:gd name="T65" fmla="*/ 1519 h 6516"/>
              <a:gd name="T66" fmla="*/ 2507 w 6304"/>
              <a:gd name="T67" fmla="*/ 2065 h 6516"/>
              <a:gd name="T68" fmla="*/ 2459 w 6304"/>
              <a:gd name="T69" fmla="*/ 2684 h 6516"/>
              <a:gd name="T70" fmla="*/ 3152 w 6304"/>
              <a:gd name="T71" fmla="*/ 2535 h 6516"/>
              <a:gd name="T72" fmla="*/ 3635 w 6304"/>
              <a:gd name="T73" fmla="*/ 2787 h 6516"/>
              <a:gd name="T74" fmla="*/ 3895 w 6304"/>
              <a:gd name="T75" fmla="*/ 2455 h 6516"/>
              <a:gd name="T76" fmla="*/ 4107 w 6304"/>
              <a:gd name="T77" fmla="*/ 1804 h 6516"/>
              <a:gd name="T78" fmla="*/ 5656 w 6304"/>
              <a:gd name="T79" fmla="*/ 1247 h 6516"/>
              <a:gd name="T80" fmla="*/ 5024 w 6304"/>
              <a:gd name="T81" fmla="*/ 2091 h 6516"/>
              <a:gd name="T82" fmla="*/ 5024 w 6304"/>
              <a:gd name="T83" fmla="*/ 2213 h 6516"/>
              <a:gd name="T84" fmla="*/ 5656 w 6304"/>
              <a:gd name="T85" fmla="*/ 1247 h 6516"/>
              <a:gd name="T86" fmla="*/ 2977 w 6304"/>
              <a:gd name="T87" fmla="*/ 1615 h 6516"/>
              <a:gd name="T88" fmla="*/ 2869 w 6304"/>
              <a:gd name="T89" fmla="*/ 1948 h 6516"/>
              <a:gd name="T90" fmla="*/ 3153 w 6304"/>
              <a:gd name="T91" fmla="*/ 2155 h 6516"/>
              <a:gd name="T92" fmla="*/ 3437 w 6304"/>
              <a:gd name="T93" fmla="*/ 1948 h 6516"/>
              <a:gd name="T94" fmla="*/ 3328 w 6304"/>
              <a:gd name="T95" fmla="*/ 1615 h 6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04" h="6516">
                <a:moveTo>
                  <a:pt x="5787" y="5887"/>
                </a:moveTo>
                <a:cubicBezTo>
                  <a:pt x="5777" y="5899"/>
                  <a:pt x="5777" y="5915"/>
                  <a:pt x="5787" y="5927"/>
                </a:cubicBezTo>
                <a:lnTo>
                  <a:pt x="6085" y="6291"/>
                </a:lnTo>
                <a:cubicBezTo>
                  <a:pt x="6112" y="6323"/>
                  <a:pt x="6089" y="6371"/>
                  <a:pt x="6048" y="6371"/>
                </a:cubicBezTo>
                <a:lnTo>
                  <a:pt x="4980" y="6371"/>
                </a:lnTo>
                <a:lnTo>
                  <a:pt x="4980" y="5435"/>
                </a:lnTo>
                <a:lnTo>
                  <a:pt x="6051" y="5435"/>
                </a:lnTo>
                <a:cubicBezTo>
                  <a:pt x="6092" y="5435"/>
                  <a:pt x="6115" y="5483"/>
                  <a:pt x="6088" y="5513"/>
                </a:cubicBezTo>
                <a:lnTo>
                  <a:pt x="5787" y="5887"/>
                </a:lnTo>
                <a:close/>
                <a:moveTo>
                  <a:pt x="220" y="5513"/>
                </a:moveTo>
                <a:lnTo>
                  <a:pt x="519" y="5877"/>
                </a:lnTo>
                <a:cubicBezTo>
                  <a:pt x="528" y="5889"/>
                  <a:pt x="528" y="5905"/>
                  <a:pt x="519" y="5917"/>
                </a:cubicBezTo>
                <a:lnTo>
                  <a:pt x="217" y="6291"/>
                </a:lnTo>
                <a:cubicBezTo>
                  <a:pt x="192" y="6323"/>
                  <a:pt x="215" y="6369"/>
                  <a:pt x="255" y="6369"/>
                </a:cubicBezTo>
                <a:lnTo>
                  <a:pt x="1327" y="6369"/>
                </a:lnTo>
                <a:lnTo>
                  <a:pt x="1327" y="5433"/>
                </a:lnTo>
                <a:lnTo>
                  <a:pt x="259" y="5433"/>
                </a:lnTo>
                <a:cubicBezTo>
                  <a:pt x="217" y="5433"/>
                  <a:pt x="195" y="5481"/>
                  <a:pt x="220" y="5513"/>
                </a:cubicBezTo>
                <a:close/>
                <a:moveTo>
                  <a:pt x="6304" y="599"/>
                </a:moveTo>
                <a:lnTo>
                  <a:pt x="6304" y="1581"/>
                </a:lnTo>
                <a:cubicBezTo>
                  <a:pt x="6304" y="2287"/>
                  <a:pt x="5729" y="2861"/>
                  <a:pt x="5024" y="2861"/>
                </a:cubicBezTo>
                <a:lnTo>
                  <a:pt x="4857" y="2861"/>
                </a:lnTo>
                <a:cubicBezTo>
                  <a:pt x="4616" y="3395"/>
                  <a:pt x="4132" y="3795"/>
                  <a:pt x="3547" y="3920"/>
                </a:cubicBezTo>
                <a:lnTo>
                  <a:pt x="3547" y="4723"/>
                </a:lnTo>
                <a:lnTo>
                  <a:pt x="4007" y="4723"/>
                </a:lnTo>
                <a:cubicBezTo>
                  <a:pt x="4148" y="4723"/>
                  <a:pt x="4263" y="4837"/>
                  <a:pt x="4263" y="4979"/>
                </a:cubicBezTo>
                <a:lnTo>
                  <a:pt x="4263" y="5315"/>
                </a:lnTo>
                <a:lnTo>
                  <a:pt x="4655" y="5315"/>
                </a:lnTo>
                <a:lnTo>
                  <a:pt x="4655" y="6516"/>
                </a:lnTo>
                <a:lnTo>
                  <a:pt x="1651" y="6516"/>
                </a:lnTo>
                <a:lnTo>
                  <a:pt x="1651" y="5315"/>
                </a:lnTo>
                <a:lnTo>
                  <a:pt x="2043" y="5315"/>
                </a:lnTo>
                <a:lnTo>
                  <a:pt x="2043" y="4979"/>
                </a:lnTo>
                <a:cubicBezTo>
                  <a:pt x="2043" y="4837"/>
                  <a:pt x="2157" y="4723"/>
                  <a:pt x="2299" y="4723"/>
                </a:cubicBezTo>
                <a:lnTo>
                  <a:pt x="2757" y="4723"/>
                </a:lnTo>
                <a:lnTo>
                  <a:pt x="2757" y="3920"/>
                </a:lnTo>
                <a:cubicBezTo>
                  <a:pt x="2172" y="3795"/>
                  <a:pt x="1688" y="3395"/>
                  <a:pt x="1447" y="2861"/>
                </a:cubicBezTo>
                <a:lnTo>
                  <a:pt x="1280" y="2861"/>
                </a:lnTo>
                <a:cubicBezTo>
                  <a:pt x="575" y="2861"/>
                  <a:pt x="0" y="2287"/>
                  <a:pt x="0" y="1581"/>
                </a:cubicBezTo>
                <a:lnTo>
                  <a:pt x="0" y="599"/>
                </a:lnTo>
                <a:lnTo>
                  <a:pt x="1280" y="599"/>
                </a:lnTo>
                <a:lnTo>
                  <a:pt x="1280" y="0"/>
                </a:lnTo>
                <a:lnTo>
                  <a:pt x="5021" y="0"/>
                </a:lnTo>
                <a:lnTo>
                  <a:pt x="5021" y="599"/>
                </a:lnTo>
                <a:lnTo>
                  <a:pt x="6304" y="599"/>
                </a:lnTo>
                <a:close/>
                <a:moveTo>
                  <a:pt x="1287" y="2213"/>
                </a:moveTo>
                <a:cubicBezTo>
                  <a:pt x="1284" y="2173"/>
                  <a:pt x="1283" y="2132"/>
                  <a:pt x="1283" y="2091"/>
                </a:cubicBezTo>
                <a:lnTo>
                  <a:pt x="1283" y="1247"/>
                </a:lnTo>
                <a:lnTo>
                  <a:pt x="651" y="1247"/>
                </a:lnTo>
                <a:lnTo>
                  <a:pt x="651" y="1581"/>
                </a:lnTo>
                <a:cubicBezTo>
                  <a:pt x="651" y="1929"/>
                  <a:pt x="935" y="2213"/>
                  <a:pt x="1283" y="2213"/>
                </a:cubicBezTo>
                <a:lnTo>
                  <a:pt x="1287" y="2213"/>
                </a:lnTo>
                <a:close/>
                <a:moveTo>
                  <a:pt x="2633" y="5376"/>
                </a:moveTo>
                <a:lnTo>
                  <a:pt x="2633" y="6020"/>
                </a:lnTo>
                <a:lnTo>
                  <a:pt x="3673" y="6020"/>
                </a:lnTo>
                <a:lnTo>
                  <a:pt x="3673" y="5376"/>
                </a:lnTo>
                <a:lnTo>
                  <a:pt x="2633" y="5376"/>
                </a:lnTo>
                <a:close/>
                <a:moveTo>
                  <a:pt x="4189" y="1519"/>
                </a:moveTo>
                <a:cubicBezTo>
                  <a:pt x="4156" y="1415"/>
                  <a:pt x="4063" y="1343"/>
                  <a:pt x="3955" y="1335"/>
                </a:cubicBezTo>
                <a:lnTo>
                  <a:pt x="3553" y="1305"/>
                </a:lnTo>
                <a:lnTo>
                  <a:pt x="3401" y="932"/>
                </a:lnTo>
                <a:cubicBezTo>
                  <a:pt x="3360" y="831"/>
                  <a:pt x="3263" y="765"/>
                  <a:pt x="3153" y="765"/>
                </a:cubicBezTo>
                <a:cubicBezTo>
                  <a:pt x="3044" y="765"/>
                  <a:pt x="2947" y="831"/>
                  <a:pt x="2905" y="932"/>
                </a:cubicBezTo>
                <a:lnTo>
                  <a:pt x="2753" y="1305"/>
                </a:lnTo>
                <a:lnTo>
                  <a:pt x="2352" y="1335"/>
                </a:lnTo>
                <a:cubicBezTo>
                  <a:pt x="2243" y="1343"/>
                  <a:pt x="2151" y="1415"/>
                  <a:pt x="2117" y="1519"/>
                </a:cubicBezTo>
                <a:cubicBezTo>
                  <a:pt x="2084" y="1623"/>
                  <a:pt x="2116" y="1735"/>
                  <a:pt x="2199" y="1805"/>
                </a:cubicBezTo>
                <a:lnTo>
                  <a:pt x="2507" y="2065"/>
                </a:lnTo>
                <a:lnTo>
                  <a:pt x="2411" y="2456"/>
                </a:lnTo>
                <a:cubicBezTo>
                  <a:pt x="2391" y="2536"/>
                  <a:pt x="2408" y="2620"/>
                  <a:pt x="2459" y="2684"/>
                </a:cubicBezTo>
                <a:cubicBezTo>
                  <a:pt x="2540" y="2788"/>
                  <a:pt x="2697" y="2817"/>
                  <a:pt x="2811" y="2747"/>
                </a:cubicBezTo>
                <a:lnTo>
                  <a:pt x="3152" y="2535"/>
                </a:lnTo>
                <a:lnTo>
                  <a:pt x="3493" y="2747"/>
                </a:lnTo>
                <a:cubicBezTo>
                  <a:pt x="3536" y="2773"/>
                  <a:pt x="3585" y="2787"/>
                  <a:pt x="3635" y="2787"/>
                </a:cubicBezTo>
                <a:cubicBezTo>
                  <a:pt x="3716" y="2787"/>
                  <a:pt x="3795" y="2748"/>
                  <a:pt x="3847" y="2683"/>
                </a:cubicBezTo>
                <a:cubicBezTo>
                  <a:pt x="3897" y="2617"/>
                  <a:pt x="3915" y="2535"/>
                  <a:pt x="3895" y="2455"/>
                </a:cubicBezTo>
                <a:lnTo>
                  <a:pt x="3799" y="2064"/>
                </a:lnTo>
                <a:lnTo>
                  <a:pt x="4107" y="1804"/>
                </a:lnTo>
                <a:cubicBezTo>
                  <a:pt x="4191" y="1736"/>
                  <a:pt x="4223" y="1623"/>
                  <a:pt x="4189" y="1519"/>
                </a:cubicBezTo>
                <a:close/>
                <a:moveTo>
                  <a:pt x="5656" y="1247"/>
                </a:moveTo>
                <a:lnTo>
                  <a:pt x="5024" y="1247"/>
                </a:lnTo>
                <a:lnTo>
                  <a:pt x="5024" y="2091"/>
                </a:lnTo>
                <a:cubicBezTo>
                  <a:pt x="5024" y="2132"/>
                  <a:pt x="5023" y="2172"/>
                  <a:pt x="5020" y="2213"/>
                </a:cubicBezTo>
                <a:lnTo>
                  <a:pt x="5024" y="2213"/>
                </a:lnTo>
                <a:cubicBezTo>
                  <a:pt x="5372" y="2213"/>
                  <a:pt x="5656" y="1929"/>
                  <a:pt x="5656" y="1581"/>
                </a:cubicBezTo>
                <a:lnTo>
                  <a:pt x="5656" y="1247"/>
                </a:lnTo>
                <a:close/>
                <a:moveTo>
                  <a:pt x="3153" y="1184"/>
                </a:moveTo>
                <a:lnTo>
                  <a:pt x="2977" y="1615"/>
                </a:lnTo>
                <a:lnTo>
                  <a:pt x="2513" y="1648"/>
                </a:lnTo>
                <a:lnTo>
                  <a:pt x="2869" y="1948"/>
                </a:lnTo>
                <a:lnTo>
                  <a:pt x="2759" y="2400"/>
                </a:lnTo>
                <a:lnTo>
                  <a:pt x="3153" y="2155"/>
                </a:lnTo>
                <a:lnTo>
                  <a:pt x="3548" y="2400"/>
                </a:lnTo>
                <a:lnTo>
                  <a:pt x="3437" y="1948"/>
                </a:lnTo>
                <a:lnTo>
                  <a:pt x="3792" y="1648"/>
                </a:lnTo>
                <a:lnTo>
                  <a:pt x="3328" y="1615"/>
                </a:lnTo>
                <a:lnTo>
                  <a:pt x="3153" y="11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548CD9E1-74D1-428E-9D93-9F726F9C1339}"/>
              </a:ext>
            </a:extLst>
          </p:cNvPr>
          <p:cNvSpPr>
            <a:spLocks noChangeAspect="1"/>
          </p:cNvSpPr>
          <p:nvPr/>
        </p:nvSpPr>
        <p:spPr bwMode="auto">
          <a:xfrm>
            <a:off x="5437724" y="2924422"/>
            <a:ext cx="554553" cy="572412"/>
          </a:xfrm>
          <a:custGeom>
            <a:avLst/>
            <a:gdLst>
              <a:gd name="T0" fmla="*/ 5787 w 6304"/>
              <a:gd name="T1" fmla="*/ 5927 h 6516"/>
              <a:gd name="T2" fmla="*/ 6048 w 6304"/>
              <a:gd name="T3" fmla="*/ 6371 h 6516"/>
              <a:gd name="T4" fmla="*/ 4980 w 6304"/>
              <a:gd name="T5" fmla="*/ 5435 h 6516"/>
              <a:gd name="T6" fmla="*/ 6088 w 6304"/>
              <a:gd name="T7" fmla="*/ 5513 h 6516"/>
              <a:gd name="T8" fmla="*/ 220 w 6304"/>
              <a:gd name="T9" fmla="*/ 5513 h 6516"/>
              <a:gd name="T10" fmla="*/ 519 w 6304"/>
              <a:gd name="T11" fmla="*/ 5917 h 6516"/>
              <a:gd name="T12" fmla="*/ 255 w 6304"/>
              <a:gd name="T13" fmla="*/ 6369 h 6516"/>
              <a:gd name="T14" fmla="*/ 1327 w 6304"/>
              <a:gd name="T15" fmla="*/ 5433 h 6516"/>
              <a:gd name="T16" fmla="*/ 220 w 6304"/>
              <a:gd name="T17" fmla="*/ 5513 h 6516"/>
              <a:gd name="T18" fmla="*/ 6304 w 6304"/>
              <a:gd name="T19" fmla="*/ 1581 h 6516"/>
              <a:gd name="T20" fmla="*/ 4857 w 6304"/>
              <a:gd name="T21" fmla="*/ 2861 h 6516"/>
              <a:gd name="T22" fmla="*/ 3547 w 6304"/>
              <a:gd name="T23" fmla="*/ 4723 h 6516"/>
              <a:gd name="T24" fmla="*/ 4263 w 6304"/>
              <a:gd name="T25" fmla="*/ 4979 h 6516"/>
              <a:gd name="T26" fmla="*/ 4655 w 6304"/>
              <a:gd name="T27" fmla="*/ 5315 h 6516"/>
              <a:gd name="T28" fmla="*/ 1651 w 6304"/>
              <a:gd name="T29" fmla="*/ 6516 h 6516"/>
              <a:gd name="T30" fmla="*/ 2043 w 6304"/>
              <a:gd name="T31" fmla="*/ 5315 h 6516"/>
              <a:gd name="T32" fmla="*/ 2299 w 6304"/>
              <a:gd name="T33" fmla="*/ 4723 h 6516"/>
              <a:gd name="T34" fmla="*/ 2757 w 6304"/>
              <a:gd name="T35" fmla="*/ 3920 h 6516"/>
              <a:gd name="T36" fmla="*/ 1280 w 6304"/>
              <a:gd name="T37" fmla="*/ 2861 h 6516"/>
              <a:gd name="T38" fmla="*/ 0 w 6304"/>
              <a:gd name="T39" fmla="*/ 599 h 6516"/>
              <a:gd name="T40" fmla="*/ 1280 w 6304"/>
              <a:gd name="T41" fmla="*/ 0 h 6516"/>
              <a:gd name="T42" fmla="*/ 5021 w 6304"/>
              <a:gd name="T43" fmla="*/ 599 h 6516"/>
              <a:gd name="T44" fmla="*/ 1287 w 6304"/>
              <a:gd name="T45" fmla="*/ 2213 h 6516"/>
              <a:gd name="T46" fmla="*/ 1283 w 6304"/>
              <a:gd name="T47" fmla="*/ 1247 h 6516"/>
              <a:gd name="T48" fmla="*/ 651 w 6304"/>
              <a:gd name="T49" fmla="*/ 1581 h 6516"/>
              <a:gd name="T50" fmla="*/ 1287 w 6304"/>
              <a:gd name="T51" fmla="*/ 2213 h 6516"/>
              <a:gd name="T52" fmla="*/ 2633 w 6304"/>
              <a:gd name="T53" fmla="*/ 6020 h 6516"/>
              <a:gd name="T54" fmla="*/ 3673 w 6304"/>
              <a:gd name="T55" fmla="*/ 5376 h 6516"/>
              <a:gd name="T56" fmla="*/ 4189 w 6304"/>
              <a:gd name="T57" fmla="*/ 1519 h 6516"/>
              <a:gd name="T58" fmla="*/ 3553 w 6304"/>
              <a:gd name="T59" fmla="*/ 1305 h 6516"/>
              <a:gd name="T60" fmla="*/ 3153 w 6304"/>
              <a:gd name="T61" fmla="*/ 765 h 6516"/>
              <a:gd name="T62" fmla="*/ 2753 w 6304"/>
              <a:gd name="T63" fmla="*/ 1305 h 6516"/>
              <a:gd name="T64" fmla="*/ 2117 w 6304"/>
              <a:gd name="T65" fmla="*/ 1519 h 6516"/>
              <a:gd name="T66" fmla="*/ 2507 w 6304"/>
              <a:gd name="T67" fmla="*/ 2065 h 6516"/>
              <a:gd name="T68" fmla="*/ 2459 w 6304"/>
              <a:gd name="T69" fmla="*/ 2684 h 6516"/>
              <a:gd name="T70" fmla="*/ 3152 w 6304"/>
              <a:gd name="T71" fmla="*/ 2535 h 6516"/>
              <a:gd name="T72" fmla="*/ 3635 w 6304"/>
              <a:gd name="T73" fmla="*/ 2787 h 6516"/>
              <a:gd name="T74" fmla="*/ 3895 w 6304"/>
              <a:gd name="T75" fmla="*/ 2455 h 6516"/>
              <a:gd name="T76" fmla="*/ 4107 w 6304"/>
              <a:gd name="T77" fmla="*/ 1804 h 6516"/>
              <a:gd name="T78" fmla="*/ 5656 w 6304"/>
              <a:gd name="T79" fmla="*/ 1247 h 6516"/>
              <a:gd name="T80" fmla="*/ 5024 w 6304"/>
              <a:gd name="T81" fmla="*/ 2091 h 6516"/>
              <a:gd name="T82" fmla="*/ 5024 w 6304"/>
              <a:gd name="T83" fmla="*/ 2213 h 6516"/>
              <a:gd name="T84" fmla="*/ 5656 w 6304"/>
              <a:gd name="T85" fmla="*/ 1247 h 6516"/>
              <a:gd name="T86" fmla="*/ 2977 w 6304"/>
              <a:gd name="T87" fmla="*/ 1615 h 6516"/>
              <a:gd name="T88" fmla="*/ 2869 w 6304"/>
              <a:gd name="T89" fmla="*/ 1948 h 6516"/>
              <a:gd name="T90" fmla="*/ 3153 w 6304"/>
              <a:gd name="T91" fmla="*/ 2155 h 6516"/>
              <a:gd name="T92" fmla="*/ 3437 w 6304"/>
              <a:gd name="T93" fmla="*/ 1948 h 6516"/>
              <a:gd name="T94" fmla="*/ 3328 w 6304"/>
              <a:gd name="T95" fmla="*/ 1615 h 6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04" h="6516">
                <a:moveTo>
                  <a:pt x="5787" y="5887"/>
                </a:moveTo>
                <a:cubicBezTo>
                  <a:pt x="5777" y="5899"/>
                  <a:pt x="5777" y="5915"/>
                  <a:pt x="5787" y="5927"/>
                </a:cubicBezTo>
                <a:lnTo>
                  <a:pt x="6085" y="6291"/>
                </a:lnTo>
                <a:cubicBezTo>
                  <a:pt x="6112" y="6323"/>
                  <a:pt x="6089" y="6371"/>
                  <a:pt x="6048" y="6371"/>
                </a:cubicBezTo>
                <a:lnTo>
                  <a:pt x="4980" y="6371"/>
                </a:lnTo>
                <a:lnTo>
                  <a:pt x="4980" y="5435"/>
                </a:lnTo>
                <a:lnTo>
                  <a:pt x="6051" y="5435"/>
                </a:lnTo>
                <a:cubicBezTo>
                  <a:pt x="6092" y="5435"/>
                  <a:pt x="6115" y="5483"/>
                  <a:pt x="6088" y="5513"/>
                </a:cubicBezTo>
                <a:lnTo>
                  <a:pt x="5787" y="5887"/>
                </a:lnTo>
                <a:close/>
                <a:moveTo>
                  <a:pt x="220" y="5513"/>
                </a:moveTo>
                <a:lnTo>
                  <a:pt x="519" y="5877"/>
                </a:lnTo>
                <a:cubicBezTo>
                  <a:pt x="528" y="5889"/>
                  <a:pt x="528" y="5905"/>
                  <a:pt x="519" y="5917"/>
                </a:cubicBezTo>
                <a:lnTo>
                  <a:pt x="217" y="6291"/>
                </a:lnTo>
                <a:cubicBezTo>
                  <a:pt x="192" y="6323"/>
                  <a:pt x="215" y="6369"/>
                  <a:pt x="255" y="6369"/>
                </a:cubicBezTo>
                <a:lnTo>
                  <a:pt x="1327" y="6369"/>
                </a:lnTo>
                <a:lnTo>
                  <a:pt x="1327" y="5433"/>
                </a:lnTo>
                <a:lnTo>
                  <a:pt x="259" y="5433"/>
                </a:lnTo>
                <a:cubicBezTo>
                  <a:pt x="217" y="5433"/>
                  <a:pt x="195" y="5481"/>
                  <a:pt x="220" y="5513"/>
                </a:cubicBezTo>
                <a:close/>
                <a:moveTo>
                  <a:pt x="6304" y="599"/>
                </a:moveTo>
                <a:lnTo>
                  <a:pt x="6304" y="1581"/>
                </a:lnTo>
                <a:cubicBezTo>
                  <a:pt x="6304" y="2287"/>
                  <a:pt x="5729" y="2861"/>
                  <a:pt x="5024" y="2861"/>
                </a:cubicBezTo>
                <a:lnTo>
                  <a:pt x="4857" y="2861"/>
                </a:lnTo>
                <a:cubicBezTo>
                  <a:pt x="4616" y="3395"/>
                  <a:pt x="4132" y="3795"/>
                  <a:pt x="3547" y="3920"/>
                </a:cubicBezTo>
                <a:lnTo>
                  <a:pt x="3547" y="4723"/>
                </a:lnTo>
                <a:lnTo>
                  <a:pt x="4007" y="4723"/>
                </a:lnTo>
                <a:cubicBezTo>
                  <a:pt x="4148" y="4723"/>
                  <a:pt x="4263" y="4837"/>
                  <a:pt x="4263" y="4979"/>
                </a:cubicBezTo>
                <a:lnTo>
                  <a:pt x="4263" y="5315"/>
                </a:lnTo>
                <a:lnTo>
                  <a:pt x="4655" y="5315"/>
                </a:lnTo>
                <a:lnTo>
                  <a:pt x="4655" y="6516"/>
                </a:lnTo>
                <a:lnTo>
                  <a:pt x="1651" y="6516"/>
                </a:lnTo>
                <a:lnTo>
                  <a:pt x="1651" y="5315"/>
                </a:lnTo>
                <a:lnTo>
                  <a:pt x="2043" y="5315"/>
                </a:lnTo>
                <a:lnTo>
                  <a:pt x="2043" y="4979"/>
                </a:lnTo>
                <a:cubicBezTo>
                  <a:pt x="2043" y="4837"/>
                  <a:pt x="2157" y="4723"/>
                  <a:pt x="2299" y="4723"/>
                </a:cubicBezTo>
                <a:lnTo>
                  <a:pt x="2757" y="4723"/>
                </a:lnTo>
                <a:lnTo>
                  <a:pt x="2757" y="3920"/>
                </a:lnTo>
                <a:cubicBezTo>
                  <a:pt x="2172" y="3795"/>
                  <a:pt x="1688" y="3395"/>
                  <a:pt x="1447" y="2861"/>
                </a:cubicBezTo>
                <a:lnTo>
                  <a:pt x="1280" y="2861"/>
                </a:lnTo>
                <a:cubicBezTo>
                  <a:pt x="575" y="2861"/>
                  <a:pt x="0" y="2287"/>
                  <a:pt x="0" y="1581"/>
                </a:cubicBezTo>
                <a:lnTo>
                  <a:pt x="0" y="599"/>
                </a:lnTo>
                <a:lnTo>
                  <a:pt x="1280" y="599"/>
                </a:lnTo>
                <a:lnTo>
                  <a:pt x="1280" y="0"/>
                </a:lnTo>
                <a:lnTo>
                  <a:pt x="5021" y="0"/>
                </a:lnTo>
                <a:lnTo>
                  <a:pt x="5021" y="599"/>
                </a:lnTo>
                <a:lnTo>
                  <a:pt x="6304" y="599"/>
                </a:lnTo>
                <a:close/>
                <a:moveTo>
                  <a:pt x="1287" y="2213"/>
                </a:moveTo>
                <a:cubicBezTo>
                  <a:pt x="1284" y="2173"/>
                  <a:pt x="1283" y="2132"/>
                  <a:pt x="1283" y="2091"/>
                </a:cubicBezTo>
                <a:lnTo>
                  <a:pt x="1283" y="1247"/>
                </a:lnTo>
                <a:lnTo>
                  <a:pt x="651" y="1247"/>
                </a:lnTo>
                <a:lnTo>
                  <a:pt x="651" y="1581"/>
                </a:lnTo>
                <a:cubicBezTo>
                  <a:pt x="651" y="1929"/>
                  <a:pt x="935" y="2213"/>
                  <a:pt x="1283" y="2213"/>
                </a:cubicBezTo>
                <a:lnTo>
                  <a:pt x="1287" y="2213"/>
                </a:lnTo>
                <a:close/>
                <a:moveTo>
                  <a:pt x="2633" y="5376"/>
                </a:moveTo>
                <a:lnTo>
                  <a:pt x="2633" y="6020"/>
                </a:lnTo>
                <a:lnTo>
                  <a:pt x="3673" y="6020"/>
                </a:lnTo>
                <a:lnTo>
                  <a:pt x="3673" y="5376"/>
                </a:lnTo>
                <a:lnTo>
                  <a:pt x="2633" y="5376"/>
                </a:lnTo>
                <a:close/>
                <a:moveTo>
                  <a:pt x="4189" y="1519"/>
                </a:moveTo>
                <a:cubicBezTo>
                  <a:pt x="4156" y="1415"/>
                  <a:pt x="4063" y="1343"/>
                  <a:pt x="3955" y="1335"/>
                </a:cubicBezTo>
                <a:lnTo>
                  <a:pt x="3553" y="1305"/>
                </a:lnTo>
                <a:lnTo>
                  <a:pt x="3401" y="932"/>
                </a:lnTo>
                <a:cubicBezTo>
                  <a:pt x="3360" y="831"/>
                  <a:pt x="3263" y="765"/>
                  <a:pt x="3153" y="765"/>
                </a:cubicBezTo>
                <a:cubicBezTo>
                  <a:pt x="3044" y="765"/>
                  <a:pt x="2947" y="831"/>
                  <a:pt x="2905" y="932"/>
                </a:cubicBezTo>
                <a:lnTo>
                  <a:pt x="2753" y="1305"/>
                </a:lnTo>
                <a:lnTo>
                  <a:pt x="2352" y="1335"/>
                </a:lnTo>
                <a:cubicBezTo>
                  <a:pt x="2243" y="1343"/>
                  <a:pt x="2151" y="1415"/>
                  <a:pt x="2117" y="1519"/>
                </a:cubicBezTo>
                <a:cubicBezTo>
                  <a:pt x="2084" y="1623"/>
                  <a:pt x="2116" y="1735"/>
                  <a:pt x="2199" y="1805"/>
                </a:cubicBezTo>
                <a:lnTo>
                  <a:pt x="2507" y="2065"/>
                </a:lnTo>
                <a:lnTo>
                  <a:pt x="2411" y="2456"/>
                </a:lnTo>
                <a:cubicBezTo>
                  <a:pt x="2391" y="2536"/>
                  <a:pt x="2408" y="2620"/>
                  <a:pt x="2459" y="2684"/>
                </a:cubicBezTo>
                <a:cubicBezTo>
                  <a:pt x="2540" y="2788"/>
                  <a:pt x="2697" y="2817"/>
                  <a:pt x="2811" y="2747"/>
                </a:cubicBezTo>
                <a:lnTo>
                  <a:pt x="3152" y="2535"/>
                </a:lnTo>
                <a:lnTo>
                  <a:pt x="3493" y="2747"/>
                </a:lnTo>
                <a:cubicBezTo>
                  <a:pt x="3536" y="2773"/>
                  <a:pt x="3585" y="2787"/>
                  <a:pt x="3635" y="2787"/>
                </a:cubicBezTo>
                <a:cubicBezTo>
                  <a:pt x="3716" y="2787"/>
                  <a:pt x="3795" y="2748"/>
                  <a:pt x="3847" y="2683"/>
                </a:cubicBezTo>
                <a:cubicBezTo>
                  <a:pt x="3897" y="2617"/>
                  <a:pt x="3915" y="2535"/>
                  <a:pt x="3895" y="2455"/>
                </a:cubicBezTo>
                <a:lnTo>
                  <a:pt x="3799" y="2064"/>
                </a:lnTo>
                <a:lnTo>
                  <a:pt x="4107" y="1804"/>
                </a:lnTo>
                <a:cubicBezTo>
                  <a:pt x="4191" y="1736"/>
                  <a:pt x="4223" y="1623"/>
                  <a:pt x="4189" y="1519"/>
                </a:cubicBezTo>
                <a:close/>
                <a:moveTo>
                  <a:pt x="5656" y="1247"/>
                </a:moveTo>
                <a:lnTo>
                  <a:pt x="5024" y="1247"/>
                </a:lnTo>
                <a:lnTo>
                  <a:pt x="5024" y="2091"/>
                </a:lnTo>
                <a:cubicBezTo>
                  <a:pt x="5024" y="2132"/>
                  <a:pt x="5023" y="2172"/>
                  <a:pt x="5020" y="2213"/>
                </a:cubicBezTo>
                <a:lnTo>
                  <a:pt x="5024" y="2213"/>
                </a:lnTo>
                <a:cubicBezTo>
                  <a:pt x="5372" y="2213"/>
                  <a:pt x="5656" y="1929"/>
                  <a:pt x="5656" y="1581"/>
                </a:cubicBezTo>
                <a:lnTo>
                  <a:pt x="5656" y="1247"/>
                </a:lnTo>
                <a:close/>
                <a:moveTo>
                  <a:pt x="3153" y="1184"/>
                </a:moveTo>
                <a:lnTo>
                  <a:pt x="2977" y="1615"/>
                </a:lnTo>
                <a:lnTo>
                  <a:pt x="2513" y="1648"/>
                </a:lnTo>
                <a:lnTo>
                  <a:pt x="2869" y="1948"/>
                </a:lnTo>
                <a:lnTo>
                  <a:pt x="2759" y="2400"/>
                </a:lnTo>
                <a:lnTo>
                  <a:pt x="3153" y="2155"/>
                </a:lnTo>
                <a:lnTo>
                  <a:pt x="3548" y="2400"/>
                </a:lnTo>
                <a:lnTo>
                  <a:pt x="3437" y="1948"/>
                </a:lnTo>
                <a:lnTo>
                  <a:pt x="3792" y="1648"/>
                </a:lnTo>
                <a:lnTo>
                  <a:pt x="3328" y="1615"/>
                </a:lnTo>
                <a:lnTo>
                  <a:pt x="3153" y="1184"/>
                </a:lnTo>
                <a:close/>
              </a:path>
            </a:pathLst>
          </a:custGeom>
          <a:solidFill>
            <a:srgbClr val="6A635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01B420F-F9AF-4B1D-A68F-A2400BE0866B}"/>
              </a:ext>
            </a:extLst>
          </p:cNvPr>
          <p:cNvGrpSpPr/>
          <p:nvPr/>
        </p:nvGrpSpPr>
        <p:grpSpPr>
          <a:xfrm>
            <a:off x="359532" y="922600"/>
            <a:ext cx="8138256" cy="3460287"/>
            <a:chOff x="359532" y="922600"/>
            <a:chExt cx="8138256" cy="3460287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33786E04-84D7-4C8E-AE01-B2D2E942195A}"/>
                </a:ext>
              </a:extLst>
            </p:cNvPr>
            <p:cNvGrpSpPr/>
            <p:nvPr/>
          </p:nvGrpSpPr>
          <p:grpSpPr>
            <a:xfrm>
              <a:off x="3574356" y="922600"/>
              <a:ext cx="1981572" cy="1051935"/>
              <a:chOff x="3574356" y="922600"/>
              <a:chExt cx="1981572" cy="1051935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1691E009-7E1D-4F1D-9EF0-3E9AFB469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4356" y="1556486"/>
                <a:ext cx="1981572" cy="418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11" name="文本框 30">
                <a:extLst>
                  <a:ext uri="{FF2B5EF4-FFF2-40B4-BE49-F238E27FC236}">
                    <a16:creationId xmlns:a16="http://schemas.microsoft.com/office/drawing/2014/main" xmlns="" id="{0453AE93-7059-4D1A-AECC-22573213D08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74356" y="1292410"/>
                <a:ext cx="1981572" cy="209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xmlns="" id="{6A9AB902-F250-4C64-BA5B-4B92B958446C}"/>
                  </a:ext>
                </a:extLst>
              </p:cNvPr>
              <p:cNvGrpSpPr/>
              <p:nvPr/>
            </p:nvGrpSpPr>
            <p:grpSpPr>
              <a:xfrm>
                <a:off x="4416461" y="922600"/>
                <a:ext cx="297363" cy="297363"/>
                <a:chOff x="1078240" y="3542250"/>
                <a:chExt cx="504057" cy="504057"/>
              </a:xfrm>
            </p:grpSpPr>
            <p:sp>
              <p:nvSpPr>
                <p:cNvPr id="23" name="矩形: 圆角 22">
                  <a:extLst>
                    <a:ext uri="{FF2B5EF4-FFF2-40B4-BE49-F238E27FC236}">
                      <a16:creationId xmlns:a16="http://schemas.microsoft.com/office/drawing/2014/main" xmlns="" id="{7DE4BFFE-40E9-4250-B7F5-9DB394F664A9}"/>
                    </a:ext>
                  </a:extLst>
                </p:cNvPr>
                <p:cNvSpPr/>
                <p:nvPr/>
              </p:nvSpPr>
              <p:spPr bwMode="auto">
                <a:xfrm>
                  <a:off x="1078240" y="3542250"/>
                  <a:ext cx="504057" cy="504057"/>
                </a:xfrm>
                <a:prstGeom prst="roundRect">
                  <a:avLst>
                    <a:gd name="adj" fmla="val 11236"/>
                  </a:avLst>
                </a:prstGeom>
                <a:solidFill>
                  <a:schemeClr val="accent1"/>
                </a:solidFill>
                <a:ln w="19050"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xmlns="" id="{502CD264-D6F4-4122-8944-3285880312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61783" y="3633259"/>
                  <a:ext cx="336970" cy="322025"/>
                </a:xfrm>
                <a:custGeom>
                  <a:avLst/>
                  <a:gdLst>
                    <a:gd name="connsiteX0" fmla="*/ 529404 w 579692"/>
                    <a:gd name="connsiteY0" fmla="*/ 423127 h 553983"/>
                    <a:gd name="connsiteX1" fmla="*/ 538246 w 579692"/>
                    <a:gd name="connsiteY1" fmla="*/ 432622 h 553983"/>
                    <a:gd name="connsiteX2" fmla="*/ 512400 w 579692"/>
                    <a:gd name="connsiteY2" fmla="*/ 490952 h 553983"/>
                    <a:gd name="connsiteX3" fmla="*/ 458668 w 579692"/>
                    <a:gd name="connsiteY3" fmla="*/ 509265 h 553983"/>
                    <a:gd name="connsiteX4" fmla="*/ 449146 w 579692"/>
                    <a:gd name="connsiteY4" fmla="*/ 508587 h 553983"/>
                    <a:gd name="connsiteX5" fmla="*/ 440984 w 579692"/>
                    <a:gd name="connsiteY5" fmla="*/ 499091 h 553983"/>
                    <a:gd name="connsiteX6" fmla="*/ 450506 w 579692"/>
                    <a:gd name="connsiteY6" fmla="*/ 490274 h 553983"/>
                    <a:gd name="connsiteX7" fmla="*/ 500158 w 579692"/>
                    <a:gd name="connsiteY7" fmla="*/ 476709 h 553983"/>
                    <a:gd name="connsiteX8" fmla="*/ 519882 w 579692"/>
                    <a:gd name="connsiteY8" fmla="*/ 431266 h 553983"/>
                    <a:gd name="connsiteX9" fmla="*/ 529404 w 579692"/>
                    <a:gd name="connsiteY9" fmla="*/ 423127 h 553983"/>
                    <a:gd name="connsiteX10" fmla="*/ 53659 w 579692"/>
                    <a:gd name="connsiteY10" fmla="*/ 423127 h 553983"/>
                    <a:gd name="connsiteX11" fmla="*/ 63171 w 579692"/>
                    <a:gd name="connsiteY11" fmla="*/ 431266 h 553983"/>
                    <a:gd name="connsiteX12" fmla="*/ 82873 w 579692"/>
                    <a:gd name="connsiteY12" fmla="*/ 476709 h 553983"/>
                    <a:gd name="connsiteX13" fmla="*/ 132469 w 579692"/>
                    <a:gd name="connsiteY13" fmla="*/ 490274 h 553983"/>
                    <a:gd name="connsiteX14" fmla="*/ 142660 w 579692"/>
                    <a:gd name="connsiteY14" fmla="*/ 498413 h 553983"/>
                    <a:gd name="connsiteX15" fmla="*/ 133828 w 579692"/>
                    <a:gd name="connsiteY15" fmla="*/ 508587 h 553983"/>
                    <a:gd name="connsiteX16" fmla="*/ 124316 w 579692"/>
                    <a:gd name="connsiteY16" fmla="*/ 509265 h 553983"/>
                    <a:gd name="connsiteX17" fmla="*/ 71324 w 579692"/>
                    <a:gd name="connsiteY17" fmla="*/ 490952 h 553983"/>
                    <a:gd name="connsiteX18" fmla="*/ 45507 w 579692"/>
                    <a:gd name="connsiteY18" fmla="*/ 432622 h 553983"/>
                    <a:gd name="connsiteX19" fmla="*/ 53659 w 579692"/>
                    <a:gd name="connsiteY19" fmla="*/ 423127 h 553983"/>
                    <a:gd name="connsiteX20" fmla="*/ 458024 w 579692"/>
                    <a:gd name="connsiteY20" fmla="*/ 328088 h 553983"/>
                    <a:gd name="connsiteX21" fmla="*/ 409765 w 579692"/>
                    <a:gd name="connsiteY21" fmla="*/ 340299 h 553983"/>
                    <a:gd name="connsiteX22" fmla="*/ 456665 w 579692"/>
                    <a:gd name="connsiteY22" fmla="*/ 416275 h 553983"/>
                    <a:gd name="connsiteX23" fmla="*/ 449867 w 579692"/>
                    <a:gd name="connsiteY23" fmla="*/ 418989 h 553983"/>
                    <a:gd name="connsiteX24" fmla="*/ 444430 w 579692"/>
                    <a:gd name="connsiteY24" fmla="*/ 416954 h 553983"/>
                    <a:gd name="connsiteX25" fmla="*/ 441711 w 579692"/>
                    <a:gd name="connsiteY25" fmla="*/ 412884 h 553983"/>
                    <a:gd name="connsiteX26" fmla="*/ 394811 w 579692"/>
                    <a:gd name="connsiteY26" fmla="*/ 349796 h 553983"/>
                    <a:gd name="connsiteX27" fmla="*/ 354028 w 579692"/>
                    <a:gd name="connsiteY27" fmla="*/ 431878 h 553983"/>
                    <a:gd name="connsiteX28" fmla="*/ 458024 w 579692"/>
                    <a:gd name="connsiteY28" fmla="*/ 535667 h 553983"/>
                    <a:gd name="connsiteX29" fmla="*/ 562020 w 579692"/>
                    <a:gd name="connsiteY29" fmla="*/ 431878 h 553983"/>
                    <a:gd name="connsiteX30" fmla="*/ 458024 w 579692"/>
                    <a:gd name="connsiteY30" fmla="*/ 328088 h 553983"/>
                    <a:gd name="connsiteX31" fmla="*/ 122321 w 579692"/>
                    <a:gd name="connsiteY31" fmla="*/ 328045 h 553983"/>
                    <a:gd name="connsiteX32" fmla="*/ 18348 w 579692"/>
                    <a:gd name="connsiteY32" fmla="*/ 431855 h 553983"/>
                    <a:gd name="connsiteX33" fmla="*/ 122321 w 579692"/>
                    <a:gd name="connsiteY33" fmla="*/ 535664 h 553983"/>
                    <a:gd name="connsiteX34" fmla="*/ 226293 w 579692"/>
                    <a:gd name="connsiteY34" fmla="*/ 431855 h 553983"/>
                    <a:gd name="connsiteX35" fmla="*/ 206586 w 579692"/>
                    <a:gd name="connsiteY35" fmla="*/ 372147 h 553983"/>
                    <a:gd name="connsiteX36" fmla="*/ 128437 w 579692"/>
                    <a:gd name="connsiteY36" fmla="*/ 450174 h 553983"/>
                    <a:gd name="connsiteX37" fmla="*/ 122321 w 579692"/>
                    <a:gd name="connsiteY37" fmla="*/ 452209 h 553983"/>
                    <a:gd name="connsiteX38" fmla="*/ 115525 w 579692"/>
                    <a:gd name="connsiteY38" fmla="*/ 450174 h 553983"/>
                    <a:gd name="connsiteX39" fmla="*/ 115525 w 579692"/>
                    <a:gd name="connsiteY39" fmla="*/ 437282 h 553983"/>
                    <a:gd name="connsiteX40" fmla="*/ 195034 w 579692"/>
                    <a:gd name="connsiteY40" fmla="*/ 357899 h 553983"/>
                    <a:gd name="connsiteX41" fmla="*/ 122321 w 579692"/>
                    <a:gd name="connsiteY41" fmla="*/ 328045 h 553983"/>
                    <a:gd name="connsiteX42" fmla="*/ 54318 w 579692"/>
                    <a:gd name="connsiteY42" fmla="*/ 264955 h 553983"/>
                    <a:gd name="connsiteX43" fmla="*/ 144730 w 579692"/>
                    <a:gd name="connsiteY43" fmla="*/ 264955 h 553983"/>
                    <a:gd name="connsiteX44" fmla="*/ 153567 w 579692"/>
                    <a:gd name="connsiteY44" fmla="*/ 274456 h 553983"/>
                    <a:gd name="connsiteX45" fmla="*/ 144730 w 579692"/>
                    <a:gd name="connsiteY45" fmla="*/ 283278 h 553983"/>
                    <a:gd name="connsiteX46" fmla="*/ 54318 w 579692"/>
                    <a:gd name="connsiteY46" fmla="*/ 283278 h 553983"/>
                    <a:gd name="connsiteX47" fmla="*/ 45481 w 579692"/>
                    <a:gd name="connsiteY47" fmla="*/ 274456 h 553983"/>
                    <a:gd name="connsiteX48" fmla="*/ 54318 w 579692"/>
                    <a:gd name="connsiteY48" fmla="*/ 264955 h 553983"/>
                    <a:gd name="connsiteX49" fmla="*/ 442699 w 579692"/>
                    <a:gd name="connsiteY49" fmla="*/ 197460 h 553983"/>
                    <a:gd name="connsiteX50" fmla="*/ 480454 w 579692"/>
                    <a:gd name="connsiteY50" fmla="*/ 210052 h 553983"/>
                    <a:gd name="connsiteX51" fmla="*/ 492689 w 579692"/>
                    <a:gd name="connsiteY51" fmla="*/ 240579 h 553983"/>
                    <a:gd name="connsiteX52" fmla="*/ 481134 w 579692"/>
                    <a:gd name="connsiteY52" fmla="*/ 267714 h 553983"/>
                    <a:gd name="connsiteX53" fmla="*/ 430836 w 579692"/>
                    <a:gd name="connsiteY53" fmla="*/ 283316 h 553983"/>
                    <a:gd name="connsiteX54" fmla="*/ 426757 w 579692"/>
                    <a:gd name="connsiteY54" fmla="*/ 283316 h 553983"/>
                    <a:gd name="connsiteX55" fmla="*/ 366263 w 579692"/>
                    <a:gd name="connsiteY55" fmla="*/ 283316 h 553983"/>
                    <a:gd name="connsiteX56" fmla="*/ 398889 w 579692"/>
                    <a:gd name="connsiteY56" fmla="*/ 325375 h 553983"/>
                    <a:gd name="connsiteX57" fmla="*/ 458024 w 579692"/>
                    <a:gd name="connsiteY57" fmla="*/ 310451 h 553983"/>
                    <a:gd name="connsiteX58" fmla="*/ 579692 w 579692"/>
                    <a:gd name="connsiteY58" fmla="*/ 431878 h 553983"/>
                    <a:gd name="connsiteX59" fmla="*/ 458024 w 579692"/>
                    <a:gd name="connsiteY59" fmla="*/ 553983 h 553983"/>
                    <a:gd name="connsiteX60" fmla="*/ 335676 w 579692"/>
                    <a:gd name="connsiteY60" fmla="*/ 431878 h 553983"/>
                    <a:gd name="connsiteX61" fmla="*/ 383256 w 579692"/>
                    <a:gd name="connsiteY61" fmla="*/ 335550 h 553983"/>
                    <a:gd name="connsiteX62" fmla="*/ 343833 w 579692"/>
                    <a:gd name="connsiteY62" fmla="*/ 283316 h 553983"/>
                    <a:gd name="connsiteX63" fmla="*/ 257509 w 579692"/>
                    <a:gd name="connsiteY63" fmla="*/ 283316 h 553983"/>
                    <a:gd name="connsiteX64" fmla="*/ 248673 w 579692"/>
                    <a:gd name="connsiteY64" fmla="*/ 274497 h 553983"/>
                    <a:gd name="connsiteX65" fmla="*/ 257509 w 579692"/>
                    <a:gd name="connsiteY65" fmla="*/ 265000 h 553983"/>
                    <a:gd name="connsiteX66" fmla="*/ 347911 w 579692"/>
                    <a:gd name="connsiteY66" fmla="*/ 265000 h 553983"/>
                    <a:gd name="connsiteX67" fmla="*/ 427437 w 579692"/>
                    <a:gd name="connsiteY67" fmla="*/ 265000 h 553983"/>
                    <a:gd name="connsiteX68" fmla="*/ 468899 w 579692"/>
                    <a:gd name="connsiteY68" fmla="*/ 254824 h 553983"/>
                    <a:gd name="connsiteX69" fmla="*/ 475017 w 579692"/>
                    <a:gd name="connsiteY69" fmla="*/ 240579 h 553983"/>
                    <a:gd name="connsiteX70" fmla="*/ 468220 w 579692"/>
                    <a:gd name="connsiteY70" fmla="*/ 223620 h 553983"/>
                    <a:gd name="connsiteX71" fmla="*/ 438992 w 579692"/>
                    <a:gd name="connsiteY71" fmla="*/ 215479 h 553983"/>
                    <a:gd name="connsiteX72" fmla="*/ 429476 w 579692"/>
                    <a:gd name="connsiteY72" fmla="*/ 207339 h 553983"/>
                    <a:gd name="connsiteX73" fmla="*/ 437633 w 579692"/>
                    <a:gd name="connsiteY73" fmla="*/ 197842 h 553983"/>
                    <a:gd name="connsiteX74" fmla="*/ 442699 w 579692"/>
                    <a:gd name="connsiteY74" fmla="*/ 197460 h 553983"/>
                    <a:gd name="connsiteX75" fmla="*/ 352012 w 579692"/>
                    <a:gd name="connsiteY75" fmla="*/ 17974 h 553983"/>
                    <a:gd name="connsiteX76" fmla="*/ 345216 w 579692"/>
                    <a:gd name="connsiteY76" fmla="*/ 18652 h 553983"/>
                    <a:gd name="connsiteX77" fmla="*/ 326188 w 579692"/>
                    <a:gd name="connsiteY77" fmla="*/ 51898 h 553983"/>
                    <a:gd name="connsiteX78" fmla="*/ 359487 w 579692"/>
                    <a:gd name="connsiteY78" fmla="*/ 71574 h 553983"/>
                    <a:gd name="connsiteX79" fmla="*/ 378514 w 579692"/>
                    <a:gd name="connsiteY79" fmla="*/ 38328 h 553983"/>
                    <a:gd name="connsiteX80" fmla="*/ 352012 w 579692"/>
                    <a:gd name="connsiteY80" fmla="*/ 17974 h 553983"/>
                    <a:gd name="connsiteX81" fmla="*/ 358531 w 579692"/>
                    <a:gd name="connsiteY81" fmla="*/ 375 h 553983"/>
                    <a:gd name="connsiteX82" fmla="*/ 396183 w 579692"/>
                    <a:gd name="connsiteY82" fmla="*/ 33579 h 553983"/>
                    <a:gd name="connsiteX83" fmla="*/ 364244 w 579692"/>
                    <a:gd name="connsiteY83" fmla="*/ 88537 h 553983"/>
                    <a:gd name="connsiteX84" fmla="*/ 352012 w 579692"/>
                    <a:gd name="connsiteY84" fmla="*/ 90572 h 553983"/>
                    <a:gd name="connsiteX85" fmla="*/ 334343 w 579692"/>
                    <a:gd name="connsiteY85" fmla="*/ 86501 h 553983"/>
                    <a:gd name="connsiteX86" fmla="*/ 334343 w 579692"/>
                    <a:gd name="connsiteY86" fmla="*/ 87858 h 553983"/>
                    <a:gd name="connsiteX87" fmla="*/ 313277 w 579692"/>
                    <a:gd name="connsiteY87" fmla="*/ 199810 h 553983"/>
                    <a:gd name="connsiteX88" fmla="*/ 395503 w 579692"/>
                    <a:gd name="connsiteY88" fmla="*/ 220164 h 553983"/>
                    <a:gd name="connsiteX89" fmla="*/ 402299 w 579692"/>
                    <a:gd name="connsiteY89" fmla="*/ 231020 h 553983"/>
                    <a:gd name="connsiteX90" fmla="*/ 393465 w 579692"/>
                    <a:gd name="connsiteY90" fmla="*/ 237805 h 553983"/>
                    <a:gd name="connsiteX91" fmla="*/ 391426 w 579692"/>
                    <a:gd name="connsiteY91" fmla="*/ 237805 h 553983"/>
                    <a:gd name="connsiteX92" fmla="*/ 301045 w 579692"/>
                    <a:gd name="connsiteY92" fmla="*/ 215415 h 553983"/>
                    <a:gd name="connsiteX93" fmla="*/ 294249 w 579692"/>
                    <a:gd name="connsiteY93" fmla="*/ 204559 h 553983"/>
                    <a:gd name="connsiteX94" fmla="*/ 311918 w 579692"/>
                    <a:gd name="connsiteY94" fmla="*/ 110249 h 553983"/>
                    <a:gd name="connsiteX95" fmla="*/ 180083 w 579692"/>
                    <a:gd name="connsiteY95" fmla="*/ 231020 h 553983"/>
                    <a:gd name="connsiteX96" fmla="*/ 253476 w 579692"/>
                    <a:gd name="connsiteY96" fmla="*/ 313118 h 553983"/>
                    <a:gd name="connsiteX97" fmla="*/ 252796 w 579692"/>
                    <a:gd name="connsiteY97" fmla="*/ 326010 h 553983"/>
                    <a:gd name="connsiteX98" fmla="*/ 219498 w 579692"/>
                    <a:gd name="connsiteY98" fmla="*/ 359256 h 553983"/>
                    <a:gd name="connsiteX99" fmla="*/ 243962 w 579692"/>
                    <a:gd name="connsiteY99" fmla="*/ 431855 h 553983"/>
                    <a:gd name="connsiteX100" fmla="*/ 122321 w 579692"/>
                    <a:gd name="connsiteY100" fmla="*/ 553983 h 553983"/>
                    <a:gd name="connsiteX101" fmla="*/ 0 w 579692"/>
                    <a:gd name="connsiteY101" fmla="*/ 431855 h 553983"/>
                    <a:gd name="connsiteX102" fmla="*/ 122321 w 579692"/>
                    <a:gd name="connsiteY102" fmla="*/ 310404 h 553983"/>
                    <a:gd name="connsiteX103" fmla="*/ 207945 w 579692"/>
                    <a:gd name="connsiteY103" fmla="*/ 345007 h 553983"/>
                    <a:gd name="connsiteX104" fmla="*/ 233768 w 579692"/>
                    <a:gd name="connsiteY104" fmla="*/ 319225 h 553983"/>
                    <a:gd name="connsiteX105" fmla="*/ 160376 w 579692"/>
                    <a:gd name="connsiteY105" fmla="*/ 236448 h 553983"/>
                    <a:gd name="connsiteX106" fmla="*/ 159696 w 579692"/>
                    <a:gd name="connsiteY106" fmla="*/ 235091 h 553983"/>
                    <a:gd name="connsiteX107" fmla="*/ 159017 w 579692"/>
                    <a:gd name="connsiteY107" fmla="*/ 233056 h 553983"/>
                    <a:gd name="connsiteX108" fmla="*/ 158337 w 579692"/>
                    <a:gd name="connsiteY108" fmla="*/ 231699 h 553983"/>
                    <a:gd name="connsiteX109" fmla="*/ 158337 w 579692"/>
                    <a:gd name="connsiteY109" fmla="*/ 229663 h 553983"/>
                    <a:gd name="connsiteX110" fmla="*/ 159017 w 579692"/>
                    <a:gd name="connsiteY110" fmla="*/ 228306 h 553983"/>
                    <a:gd name="connsiteX111" fmla="*/ 159017 w 579692"/>
                    <a:gd name="connsiteY111" fmla="*/ 226271 h 553983"/>
                    <a:gd name="connsiteX112" fmla="*/ 160376 w 579692"/>
                    <a:gd name="connsiteY112" fmla="*/ 224914 h 553983"/>
                    <a:gd name="connsiteX113" fmla="*/ 161056 w 579692"/>
                    <a:gd name="connsiteY113" fmla="*/ 223557 h 553983"/>
                    <a:gd name="connsiteX114" fmla="*/ 318034 w 579692"/>
                    <a:gd name="connsiteY114" fmla="*/ 79716 h 553983"/>
                    <a:gd name="connsiteX115" fmla="*/ 321432 w 579692"/>
                    <a:gd name="connsiteY115" fmla="*/ 77681 h 553983"/>
                    <a:gd name="connsiteX116" fmla="*/ 308520 w 579692"/>
                    <a:gd name="connsiteY116" fmla="*/ 56648 h 553983"/>
                    <a:gd name="connsiteX117" fmla="*/ 340459 w 579692"/>
                    <a:gd name="connsiteY117" fmla="*/ 1690 h 553983"/>
                    <a:gd name="connsiteX118" fmla="*/ 358531 w 579692"/>
                    <a:gd name="connsiteY118" fmla="*/ 375 h 5539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579692" h="553983">
                      <a:moveTo>
                        <a:pt x="529404" y="423127"/>
                      </a:moveTo>
                      <a:cubicBezTo>
                        <a:pt x="534845" y="423127"/>
                        <a:pt x="538246" y="427196"/>
                        <a:pt x="538246" y="432622"/>
                      </a:cubicBezTo>
                      <a:cubicBezTo>
                        <a:pt x="536886" y="457039"/>
                        <a:pt x="528044" y="477387"/>
                        <a:pt x="512400" y="490952"/>
                      </a:cubicBezTo>
                      <a:cubicBezTo>
                        <a:pt x="498117" y="502483"/>
                        <a:pt x="479753" y="509265"/>
                        <a:pt x="458668" y="509265"/>
                      </a:cubicBezTo>
                      <a:cubicBezTo>
                        <a:pt x="455948" y="509265"/>
                        <a:pt x="452547" y="508587"/>
                        <a:pt x="449146" y="508587"/>
                      </a:cubicBezTo>
                      <a:cubicBezTo>
                        <a:pt x="444385" y="507909"/>
                        <a:pt x="440304" y="503839"/>
                        <a:pt x="440984" y="499091"/>
                      </a:cubicBezTo>
                      <a:cubicBezTo>
                        <a:pt x="440984" y="493665"/>
                        <a:pt x="445745" y="490274"/>
                        <a:pt x="450506" y="490274"/>
                      </a:cubicBezTo>
                      <a:cubicBezTo>
                        <a:pt x="470911" y="492309"/>
                        <a:pt x="487915" y="487561"/>
                        <a:pt x="500158" y="476709"/>
                      </a:cubicBezTo>
                      <a:cubicBezTo>
                        <a:pt x="512400" y="466535"/>
                        <a:pt x="519202" y="450935"/>
                        <a:pt x="519882" y="431266"/>
                      </a:cubicBezTo>
                      <a:cubicBezTo>
                        <a:pt x="520562" y="426518"/>
                        <a:pt x="524643" y="422448"/>
                        <a:pt x="529404" y="423127"/>
                      </a:cubicBezTo>
                      <a:close/>
                      <a:moveTo>
                        <a:pt x="53659" y="423127"/>
                      </a:moveTo>
                      <a:cubicBezTo>
                        <a:pt x="58415" y="422448"/>
                        <a:pt x="63171" y="426518"/>
                        <a:pt x="63171" y="431266"/>
                      </a:cubicBezTo>
                      <a:cubicBezTo>
                        <a:pt x="64530" y="450935"/>
                        <a:pt x="71324" y="466535"/>
                        <a:pt x="82873" y="476709"/>
                      </a:cubicBezTo>
                      <a:cubicBezTo>
                        <a:pt x="95102" y="487561"/>
                        <a:pt x="112087" y="492309"/>
                        <a:pt x="132469" y="490274"/>
                      </a:cubicBezTo>
                      <a:cubicBezTo>
                        <a:pt x="137904" y="490274"/>
                        <a:pt x="141981" y="493665"/>
                        <a:pt x="142660" y="498413"/>
                      </a:cubicBezTo>
                      <a:cubicBezTo>
                        <a:pt x="142660" y="503839"/>
                        <a:pt x="139263" y="507909"/>
                        <a:pt x="133828" y="508587"/>
                      </a:cubicBezTo>
                      <a:cubicBezTo>
                        <a:pt x="131110" y="508587"/>
                        <a:pt x="127713" y="509265"/>
                        <a:pt x="124316" y="509265"/>
                      </a:cubicBezTo>
                      <a:cubicBezTo>
                        <a:pt x="103255" y="509265"/>
                        <a:pt x="84911" y="502483"/>
                        <a:pt x="71324" y="490952"/>
                      </a:cubicBezTo>
                      <a:cubicBezTo>
                        <a:pt x="55697" y="477387"/>
                        <a:pt x="46186" y="457039"/>
                        <a:pt x="45507" y="432622"/>
                      </a:cubicBezTo>
                      <a:cubicBezTo>
                        <a:pt x="44827" y="427196"/>
                        <a:pt x="48904" y="423127"/>
                        <a:pt x="53659" y="423127"/>
                      </a:cubicBezTo>
                      <a:close/>
                      <a:moveTo>
                        <a:pt x="458024" y="328088"/>
                      </a:moveTo>
                      <a:cubicBezTo>
                        <a:pt x="440351" y="328088"/>
                        <a:pt x="424038" y="332837"/>
                        <a:pt x="409765" y="340299"/>
                      </a:cubicBezTo>
                      <a:cubicBezTo>
                        <a:pt x="462782" y="409492"/>
                        <a:pt x="462782" y="409492"/>
                        <a:pt x="456665" y="416275"/>
                      </a:cubicBezTo>
                      <a:cubicBezTo>
                        <a:pt x="454625" y="417632"/>
                        <a:pt x="452586" y="418989"/>
                        <a:pt x="449867" y="418989"/>
                      </a:cubicBezTo>
                      <a:cubicBezTo>
                        <a:pt x="447828" y="418989"/>
                        <a:pt x="446469" y="418311"/>
                        <a:pt x="444430" y="416954"/>
                      </a:cubicBezTo>
                      <a:cubicBezTo>
                        <a:pt x="443070" y="415597"/>
                        <a:pt x="441711" y="414240"/>
                        <a:pt x="441711" y="412884"/>
                      </a:cubicBezTo>
                      <a:cubicBezTo>
                        <a:pt x="436953" y="406778"/>
                        <a:pt x="417241" y="380322"/>
                        <a:pt x="394811" y="349796"/>
                      </a:cubicBezTo>
                      <a:cubicBezTo>
                        <a:pt x="369662" y="368790"/>
                        <a:pt x="354028" y="398638"/>
                        <a:pt x="354028" y="431878"/>
                      </a:cubicBezTo>
                      <a:cubicBezTo>
                        <a:pt x="354028" y="489539"/>
                        <a:pt x="400249" y="535667"/>
                        <a:pt x="458024" y="535667"/>
                      </a:cubicBezTo>
                      <a:cubicBezTo>
                        <a:pt x="515120" y="535667"/>
                        <a:pt x="562020" y="489539"/>
                        <a:pt x="562020" y="431878"/>
                      </a:cubicBezTo>
                      <a:cubicBezTo>
                        <a:pt x="562020" y="374895"/>
                        <a:pt x="515120" y="328088"/>
                        <a:pt x="458024" y="328088"/>
                      </a:cubicBezTo>
                      <a:close/>
                      <a:moveTo>
                        <a:pt x="122321" y="328045"/>
                      </a:moveTo>
                      <a:cubicBezTo>
                        <a:pt x="64558" y="328045"/>
                        <a:pt x="18348" y="374861"/>
                        <a:pt x="18348" y="431855"/>
                      </a:cubicBezTo>
                      <a:cubicBezTo>
                        <a:pt x="18348" y="489526"/>
                        <a:pt x="64558" y="535664"/>
                        <a:pt x="122321" y="535664"/>
                      </a:cubicBezTo>
                      <a:cubicBezTo>
                        <a:pt x="179404" y="535664"/>
                        <a:pt x="226293" y="489526"/>
                        <a:pt x="226293" y="431855"/>
                      </a:cubicBezTo>
                      <a:cubicBezTo>
                        <a:pt x="226293" y="409464"/>
                        <a:pt x="218818" y="389110"/>
                        <a:pt x="206586" y="372147"/>
                      </a:cubicBezTo>
                      <a:lnTo>
                        <a:pt x="128437" y="450174"/>
                      </a:lnTo>
                      <a:cubicBezTo>
                        <a:pt x="127078" y="451531"/>
                        <a:pt x="124359" y="452209"/>
                        <a:pt x="122321" y="452209"/>
                      </a:cubicBezTo>
                      <a:cubicBezTo>
                        <a:pt x="119602" y="452209"/>
                        <a:pt x="117564" y="451531"/>
                        <a:pt x="115525" y="450174"/>
                      </a:cubicBezTo>
                      <a:cubicBezTo>
                        <a:pt x="112127" y="446103"/>
                        <a:pt x="112127" y="440675"/>
                        <a:pt x="115525" y="437282"/>
                      </a:cubicBezTo>
                      <a:lnTo>
                        <a:pt x="195034" y="357899"/>
                      </a:lnTo>
                      <a:cubicBezTo>
                        <a:pt x="176006" y="339580"/>
                        <a:pt x="150183" y="328045"/>
                        <a:pt x="122321" y="328045"/>
                      </a:cubicBezTo>
                      <a:close/>
                      <a:moveTo>
                        <a:pt x="54318" y="264955"/>
                      </a:moveTo>
                      <a:lnTo>
                        <a:pt x="144730" y="264955"/>
                      </a:lnTo>
                      <a:cubicBezTo>
                        <a:pt x="149488" y="264955"/>
                        <a:pt x="153567" y="269027"/>
                        <a:pt x="153567" y="274456"/>
                      </a:cubicBezTo>
                      <a:cubicBezTo>
                        <a:pt x="153567" y="279206"/>
                        <a:pt x="149488" y="283278"/>
                        <a:pt x="144730" y="283278"/>
                      </a:cubicBezTo>
                      <a:lnTo>
                        <a:pt x="54318" y="283278"/>
                      </a:lnTo>
                      <a:cubicBezTo>
                        <a:pt x="49560" y="283278"/>
                        <a:pt x="45481" y="279206"/>
                        <a:pt x="45481" y="274456"/>
                      </a:cubicBezTo>
                      <a:cubicBezTo>
                        <a:pt x="45481" y="269027"/>
                        <a:pt x="48880" y="264955"/>
                        <a:pt x="54318" y="264955"/>
                      </a:cubicBezTo>
                      <a:close/>
                      <a:moveTo>
                        <a:pt x="442699" y="197460"/>
                      </a:moveTo>
                      <a:cubicBezTo>
                        <a:pt x="451269" y="197460"/>
                        <a:pt x="468729" y="199368"/>
                        <a:pt x="480454" y="210052"/>
                      </a:cubicBezTo>
                      <a:cubicBezTo>
                        <a:pt x="488611" y="218193"/>
                        <a:pt x="492689" y="227690"/>
                        <a:pt x="492689" y="240579"/>
                      </a:cubicBezTo>
                      <a:cubicBezTo>
                        <a:pt x="492689" y="251433"/>
                        <a:pt x="488611" y="260930"/>
                        <a:pt x="481134" y="267714"/>
                      </a:cubicBezTo>
                      <a:cubicBezTo>
                        <a:pt x="466180" y="281959"/>
                        <a:pt x="441031" y="283316"/>
                        <a:pt x="430836" y="283316"/>
                      </a:cubicBezTo>
                      <a:cubicBezTo>
                        <a:pt x="428796" y="283316"/>
                        <a:pt x="426757" y="283316"/>
                        <a:pt x="426757" y="283316"/>
                      </a:cubicBezTo>
                      <a:lnTo>
                        <a:pt x="366263" y="283316"/>
                      </a:lnTo>
                      <a:cubicBezTo>
                        <a:pt x="374420" y="294170"/>
                        <a:pt x="386654" y="309094"/>
                        <a:pt x="398889" y="325375"/>
                      </a:cubicBezTo>
                      <a:cubicBezTo>
                        <a:pt x="416562" y="315878"/>
                        <a:pt x="436273" y="310451"/>
                        <a:pt x="458024" y="310451"/>
                      </a:cubicBezTo>
                      <a:cubicBezTo>
                        <a:pt x="525315" y="310451"/>
                        <a:pt x="579692" y="364720"/>
                        <a:pt x="579692" y="431878"/>
                      </a:cubicBezTo>
                      <a:cubicBezTo>
                        <a:pt x="579692" y="499714"/>
                        <a:pt x="525315" y="553983"/>
                        <a:pt x="458024" y="553983"/>
                      </a:cubicBezTo>
                      <a:cubicBezTo>
                        <a:pt x="390733" y="553983"/>
                        <a:pt x="335676" y="499714"/>
                        <a:pt x="335676" y="431878"/>
                      </a:cubicBezTo>
                      <a:cubicBezTo>
                        <a:pt x="335676" y="392533"/>
                        <a:pt x="354708" y="357936"/>
                        <a:pt x="383256" y="335550"/>
                      </a:cubicBezTo>
                      <a:cubicBezTo>
                        <a:pt x="369662" y="317234"/>
                        <a:pt x="355388" y="298919"/>
                        <a:pt x="343833" y="283316"/>
                      </a:cubicBezTo>
                      <a:lnTo>
                        <a:pt x="257509" y="283316"/>
                      </a:lnTo>
                      <a:cubicBezTo>
                        <a:pt x="252751" y="283316"/>
                        <a:pt x="248673" y="279246"/>
                        <a:pt x="248673" y="274497"/>
                      </a:cubicBezTo>
                      <a:cubicBezTo>
                        <a:pt x="248673" y="269071"/>
                        <a:pt x="252751" y="265000"/>
                        <a:pt x="257509" y="265000"/>
                      </a:cubicBezTo>
                      <a:lnTo>
                        <a:pt x="347911" y="265000"/>
                      </a:lnTo>
                      <a:lnTo>
                        <a:pt x="427437" y="265000"/>
                      </a:lnTo>
                      <a:cubicBezTo>
                        <a:pt x="435594" y="265679"/>
                        <a:pt x="458024" y="264321"/>
                        <a:pt x="468899" y="254824"/>
                      </a:cubicBezTo>
                      <a:cubicBezTo>
                        <a:pt x="472978" y="250754"/>
                        <a:pt x="475017" y="246006"/>
                        <a:pt x="475017" y="240579"/>
                      </a:cubicBezTo>
                      <a:cubicBezTo>
                        <a:pt x="475017" y="233117"/>
                        <a:pt x="472978" y="227690"/>
                        <a:pt x="468220" y="223620"/>
                      </a:cubicBezTo>
                      <a:cubicBezTo>
                        <a:pt x="460063" y="216158"/>
                        <a:pt x="444430" y="215479"/>
                        <a:pt x="438992" y="215479"/>
                      </a:cubicBezTo>
                      <a:cubicBezTo>
                        <a:pt x="434234" y="216158"/>
                        <a:pt x="430156" y="212087"/>
                        <a:pt x="429476" y="207339"/>
                      </a:cubicBezTo>
                      <a:cubicBezTo>
                        <a:pt x="429476" y="201912"/>
                        <a:pt x="432875" y="197842"/>
                        <a:pt x="437633" y="197842"/>
                      </a:cubicBezTo>
                      <a:cubicBezTo>
                        <a:pt x="437973" y="197672"/>
                        <a:pt x="439842" y="197460"/>
                        <a:pt x="442699" y="197460"/>
                      </a:cubicBezTo>
                      <a:close/>
                      <a:moveTo>
                        <a:pt x="352012" y="17974"/>
                      </a:moveTo>
                      <a:cubicBezTo>
                        <a:pt x="349973" y="17974"/>
                        <a:pt x="347934" y="17974"/>
                        <a:pt x="345216" y="18652"/>
                      </a:cubicBezTo>
                      <a:cubicBezTo>
                        <a:pt x="330945" y="22723"/>
                        <a:pt x="322111" y="37650"/>
                        <a:pt x="326188" y="51898"/>
                      </a:cubicBezTo>
                      <a:cubicBezTo>
                        <a:pt x="330266" y="66825"/>
                        <a:pt x="344537" y="74967"/>
                        <a:pt x="359487" y="71574"/>
                      </a:cubicBezTo>
                      <a:cubicBezTo>
                        <a:pt x="373758" y="67503"/>
                        <a:pt x="382592" y="52577"/>
                        <a:pt x="378514" y="38328"/>
                      </a:cubicBezTo>
                      <a:cubicBezTo>
                        <a:pt x="375117" y="26115"/>
                        <a:pt x="364244" y="17974"/>
                        <a:pt x="352012" y="17974"/>
                      </a:cubicBezTo>
                      <a:close/>
                      <a:moveTo>
                        <a:pt x="358531" y="375"/>
                      </a:moveTo>
                      <a:cubicBezTo>
                        <a:pt x="376051" y="2665"/>
                        <a:pt x="391086" y="15260"/>
                        <a:pt x="396183" y="33579"/>
                      </a:cubicBezTo>
                      <a:cubicBezTo>
                        <a:pt x="402299" y="57326"/>
                        <a:pt x="388028" y="82430"/>
                        <a:pt x="364244" y="88537"/>
                      </a:cubicBezTo>
                      <a:cubicBezTo>
                        <a:pt x="360166" y="89894"/>
                        <a:pt x="356089" y="90572"/>
                        <a:pt x="352012" y="90572"/>
                      </a:cubicBezTo>
                      <a:cubicBezTo>
                        <a:pt x="345896" y="90572"/>
                        <a:pt x="339780" y="88537"/>
                        <a:pt x="334343" y="86501"/>
                      </a:cubicBezTo>
                      <a:cubicBezTo>
                        <a:pt x="334343" y="87180"/>
                        <a:pt x="334343" y="87180"/>
                        <a:pt x="334343" y="87858"/>
                      </a:cubicBezTo>
                      <a:lnTo>
                        <a:pt x="313277" y="199810"/>
                      </a:lnTo>
                      <a:lnTo>
                        <a:pt x="395503" y="220164"/>
                      </a:lnTo>
                      <a:cubicBezTo>
                        <a:pt x="400260" y="221521"/>
                        <a:pt x="403658" y="226271"/>
                        <a:pt x="402299" y="231020"/>
                      </a:cubicBezTo>
                      <a:cubicBezTo>
                        <a:pt x="400940" y="235091"/>
                        <a:pt x="397542" y="237805"/>
                        <a:pt x="393465" y="237805"/>
                      </a:cubicBezTo>
                      <a:cubicBezTo>
                        <a:pt x="392785" y="237805"/>
                        <a:pt x="392106" y="237805"/>
                        <a:pt x="391426" y="237805"/>
                      </a:cubicBezTo>
                      <a:lnTo>
                        <a:pt x="301045" y="215415"/>
                      </a:lnTo>
                      <a:cubicBezTo>
                        <a:pt x="296288" y="214058"/>
                        <a:pt x="292890" y="209308"/>
                        <a:pt x="294249" y="204559"/>
                      </a:cubicBezTo>
                      <a:lnTo>
                        <a:pt x="311918" y="110249"/>
                      </a:lnTo>
                      <a:lnTo>
                        <a:pt x="180083" y="231020"/>
                      </a:lnTo>
                      <a:lnTo>
                        <a:pt x="253476" y="313118"/>
                      </a:lnTo>
                      <a:cubicBezTo>
                        <a:pt x="256194" y="317189"/>
                        <a:pt x="256194" y="322617"/>
                        <a:pt x="252796" y="326010"/>
                      </a:cubicBezTo>
                      <a:lnTo>
                        <a:pt x="219498" y="359256"/>
                      </a:lnTo>
                      <a:cubicBezTo>
                        <a:pt x="235128" y="379611"/>
                        <a:pt x="243962" y="404715"/>
                        <a:pt x="243962" y="431855"/>
                      </a:cubicBezTo>
                      <a:cubicBezTo>
                        <a:pt x="243962" y="499704"/>
                        <a:pt x="189597" y="553983"/>
                        <a:pt x="122321" y="553983"/>
                      </a:cubicBezTo>
                      <a:cubicBezTo>
                        <a:pt x="55044" y="553983"/>
                        <a:pt x="0" y="499704"/>
                        <a:pt x="0" y="431855"/>
                      </a:cubicBezTo>
                      <a:cubicBezTo>
                        <a:pt x="0" y="364684"/>
                        <a:pt x="55044" y="310404"/>
                        <a:pt x="122321" y="310404"/>
                      </a:cubicBezTo>
                      <a:cubicBezTo>
                        <a:pt x="155619" y="310404"/>
                        <a:pt x="185520" y="323974"/>
                        <a:pt x="207945" y="345007"/>
                      </a:cubicBezTo>
                      <a:lnTo>
                        <a:pt x="233768" y="319225"/>
                      </a:lnTo>
                      <a:lnTo>
                        <a:pt x="160376" y="236448"/>
                      </a:lnTo>
                      <a:cubicBezTo>
                        <a:pt x="160376" y="235770"/>
                        <a:pt x="159696" y="235091"/>
                        <a:pt x="159696" y="235091"/>
                      </a:cubicBezTo>
                      <a:cubicBezTo>
                        <a:pt x="159696" y="234413"/>
                        <a:pt x="159017" y="233734"/>
                        <a:pt x="159017" y="233056"/>
                      </a:cubicBezTo>
                      <a:cubicBezTo>
                        <a:pt x="158337" y="232377"/>
                        <a:pt x="158337" y="232377"/>
                        <a:pt x="158337" y="231699"/>
                      </a:cubicBezTo>
                      <a:cubicBezTo>
                        <a:pt x="158337" y="231020"/>
                        <a:pt x="158337" y="230342"/>
                        <a:pt x="158337" y="229663"/>
                      </a:cubicBezTo>
                      <a:cubicBezTo>
                        <a:pt x="158337" y="228985"/>
                        <a:pt x="158337" y="228306"/>
                        <a:pt x="159017" y="228306"/>
                      </a:cubicBezTo>
                      <a:cubicBezTo>
                        <a:pt x="159017" y="227628"/>
                        <a:pt x="159017" y="226949"/>
                        <a:pt x="159017" y="226271"/>
                      </a:cubicBezTo>
                      <a:cubicBezTo>
                        <a:pt x="159696" y="225592"/>
                        <a:pt x="159696" y="225592"/>
                        <a:pt x="160376" y="224914"/>
                      </a:cubicBezTo>
                      <a:cubicBezTo>
                        <a:pt x="160376" y="224235"/>
                        <a:pt x="161056" y="224235"/>
                        <a:pt x="161056" y="223557"/>
                      </a:cubicBezTo>
                      <a:lnTo>
                        <a:pt x="318034" y="79716"/>
                      </a:lnTo>
                      <a:cubicBezTo>
                        <a:pt x="319393" y="79038"/>
                        <a:pt x="320072" y="78359"/>
                        <a:pt x="321432" y="77681"/>
                      </a:cubicBezTo>
                      <a:cubicBezTo>
                        <a:pt x="315315" y="72253"/>
                        <a:pt x="310559" y="64790"/>
                        <a:pt x="308520" y="56648"/>
                      </a:cubicBezTo>
                      <a:cubicBezTo>
                        <a:pt x="302404" y="32900"/>
                        <a:pt x="316675" y="7796"/>
                        <a:pt x="340459" y="1690"/>
                      </a:cubicBezTo>
                      <a:cubicBezTo>
                        <a:pt x="346575" y="-6"/>
                        <a:pt x="352691" y="-388"/>
                        <a:pt x="358531" y="37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9BFD0BF8-4292-4495-89EF-BCB63673D652}"/>
                </a:ext>
              </a:extLst>
            </p:cNvPr>
            <p:cNvGrpSpPr/>
            <p:nvPr/>
          </p:nvGrpSpPr>
          <p:grpSpPr>
            <a:xfrm>
              <a:off x="359532" y="3330952"/>
              <a:ext cx="1981572" cy="1051935"/>
              <a:chOff x="359532" y="3330952"/>
              <a:chExt cx="1981572" cy="1051935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57E1866F-0E1C-422B-A153-3A764CADD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532" y="3964838"/>
                <a:ext cx="1981572" cy="418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/>
                  <a:t>此部分内容作为文字排版占位显示</a:t>
                </a:r>
                <a:br>
                  <a:rPr lang="zh-CN" altLang="en-US" sz="1000" dirty="0"/>
                </a:br>
                <a:r>
                  <a:rPr lang="zh-CN" altLang="en-US" sz="1000" dirty="0"/>
                  <a:t> （建议使用主题字体）</a:t>
                </a:r>
              </a:p>
            </p:txBody>
          </p:sp>
          <p:sp>
            <p:nvSpPr>
              <p:cNvPr id="14" name="文本框 18">
                <a:extLst>
                  <a:ext uri="{FF2B5EF4-FFF2-40B4-BE49-F238E27FC236}">
                    <a16:creationId xmlns:a16="http://schemas.microsoft.com/office/drawing/2014/main" xmlns="" id="{BDC0F9BE-79B4-4C25-A80E-10D0B73BA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9532" y="3700762"/>
                <a:ext cx="1981572" cy="209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2"/>
                  </a:solidFill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xmlns="" id="{C9F327CA-A178-4EA8-A7DF-9817F991B15E}"/>
                  </a:ext>
                </a:extLst>
              </p:cNvPr>
              <p:cNvGrpSpPr/>
              <p:nvPr/>
            </p:nvGrpSpPr>
            <p:grpSpPr>
              <a:xfrm>
                <a:off x="1201637" y="3330952"/>
                <a:ext cx="297363" cy="297363"/>
                <a:chOff x="1602182" y="4530016"/>
                <a:chExt cx="396484" cy="396484"/>
              </a:xfrm>
            </p:grpSpPr>
            <p:sp>
              <p:nvSpPr>
                <p:cNvPr id="21" name="矩形: 圆角 20">
                  <a:extLst>
                    <a:ext uri="{FF2B5EF4-FFF2-40B4-BE49-F238E27FC236}">
                      <a16:creationId xmlns:a16="http://schemas.microsoft.com/office/drawing/2014/main" xmlns="" id="{B8396E8D-68CA-4556-BE3C-664848CC1B6D}"/>
                    </a:ext>
                  </a:extLst>
                </p:cNvPr>
                <p:cNvSpPr/>
                <p:nvPr/>
              </p:nvSpPr>
              <p:spPr bwMode="auto">
                <a:xfrm>
                  <a:off x="1602182" y="4530016"/>
                  <a:ext cx="396484" cy="396484"/>
                </a:xfrm>
                <a:prstGeom prst="roundRect">
                  <a:avLst>
                    <a:gd name="adj" fmla="val 11236"/>
                  </a:avLst>
                </a:prstGeom>
                <a:solidFill>
                  <a:schemeClr val="accent2"/>
                </a:solidFill>
                <a:ln w="19050"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xmlns="" id="{F5957991-618A-448E-918E-E700A1B8A3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667896" y="4595934"/>
                  <a:ext cx="265056" cy="264637"/>
                </a:xfrm>
                <a:custGeom>
                  <a:avLst/>
                  <a:gdLst>
                    <a:gd name="connsiteX0" fmla="*/ 48420 w 607610"/>
                    <a:gd name="connsiteY0" fmla="*/ 540440 h 606651"/>
                    <a:gd name="connsiteX1" fmla="*/ 30530 w 607610"/>
                    <a:gd name="connsiteY1" fmla="*/ 558304 h 606651"/>
                    <a:gd name="connsiteX2" fmla="*/ 48509 w 607610"/>
                    <a:gd name="connsiteY2" fmla="*/ 576168 h 606651"/>
                    <a:gd name="connsiteX3" fmla="*/ 66400 w 607610"/>
                    <a:gd name="connsiteY3" fmla="*/ 558304 h 606651"/>
                    <a:gd name="connsiteX4" fmla="*/ 84201 w 607610"/>
                    <a:gd name="connsiteY4" fmla="*/ 504624 h 606651"/>
                    <a:gd name="connsiteX5" fmla="*/ 66311 w 607610"/>
                    <a:gd name="connsiteY5" fmla="*/ 522488 h 606651"/>
                    <a:gd name="connsiteX6" fmla="*/ 84290 w 607610"/>
                    <a:gd name="connsiteY6" fmla="*/ 540440 h 606651"/>
                    <a:gd name="connsiteX7" fmla="*/ 102181 w 607610"/>
                    <a:gd name="connsiteY7" fmla="*/ 522577 h 606651"/>
                    <a:gd name="connsiteX8" fmla="*/ 119983 w 607610"/>
                    <a:gd name="connsiteY8" fmla="*/ 468897 h 606651"/>
                    <a:gd name="connsiteX9" fmla="*/ 102092 w 607610"/>
                    <a:gd name="connsiteY9" fmla="*/ 486761 h 606651"/>
                    <a:gd name="connsiteX10" fmla="*/ 120161 w 607610"/>
                    <a:gd name="connsiteY10" fmla="*/ 504713 h 606651"/>
                    <a:gd name="connsiteX11" fmla="*/ 138051 w 607610"/>
                    <a:gd name="connsiteY11" fmla="*/ 486850 h 606651"/>
                    <a:gd name="connsiteX12" fmla="*/ 548298 w 607610"/>
                    <a:gd name="connsiteY12" fmla="*/ 462118 h 606651"/>
                    <a:gd name="connsiteX13" fmla="*/ 519007 w 607610"/>
                    <a:gd name="connsiteY13" fmla="*/ 491362 h 606651"/>
                    <a:gd name="connsiteX14" fmla="*/ 513398 w 607610"/>
                    <a:gd name="connsiteY14" fmla="*/ 504784 h 606651"/>
                    <a:gd name="connsiteX15" fmla="*/ 519007 w 607610"/>
                    <a:gd name="connsiteY15" fmla="*/ 518207 h 606651"/>
                    <a:gd name="connsiteX16" fmla="*/ 532450 w 607610"/>
                    <a:gd name="connsiteY16" fmla="*/ 523807 h 606651"/>
                    <a:gd name="connsiteX17" fmla="*/ 545894 w 607610"/>
                    <a:gd name="connsiteY17" fmla="*/ 518207 h 606651"/>
                    <a:gd name="connsiteX18" fmla="*/ 575185 w 607610"/>
                    <a:gd name="connsiteY18" fmla="*/ 488962 h 606651"/>
                    <a:gd name="connsiteX19" fmla="*/ 563789 w 607610"/>
                    <a:gd name="connsiteY19" fmla="*/ 473495 h 606651"/>
                    <a:gd name="connsiteX20" fmla="*/ 548298 w 607610"/>
                    <a:gd name="connsiteY20" fmla="*/ 462118 h 606651"/>
                    <a:gd name="connsiteX21" fmla="*/ 519007 w 607610"/>
                    <a:gd name="connsiteY21" fmla="*/ 455006 h 606651"/>
                    <a:gd name="connsiteX22" fmla="*/ 474224 w 607610"/>
                    <a:gd name="connsiteY22" fmla="*/ 473495 h 606651"/>
                    <a:gd name="connsiteX23" fmla="*/ 455706 w 607610"/>
                    <a:gd name="connsiteY23" fmla="*/ 518207 h 606651"/>
                    <a:gd name="connsiteX24" fmla="*/ 474224 w 607610"/>
                    <a:gd name="connsiteY24" fmla="*/ 562918 h 606651"/>
                    <a:gd name="connsiteX25" fmla="*/ 519007 w 607610"/>
                    <a:gd name="connsiteY25" fmla="*/ 581407 h 606651"/>
                    <a:gd name="connsiteX26" fmla="*/ 563789 w 607610"/>
                    <a:gd name="connsiteY26" fmla="*/ 562918 h 606651"/>
                    <a:gd name="connsiteX27" fmla="*/ 582308 w 607610"/>
                    <a:gd name="connsiteY27" fmla="*/ 518207 h 606651"/>
                    <a:gd name="connsiteX28" fmla="*/ 582308 w 607610"/>
                    <a:gd name="connsiteY28" fmla="*/ 517584 h 606651"/>
                    <a:gd name="connsiteX29" fmla="*/ 563789 w 607610"/>
                    <a:gd name="connsiteY29" fmla="*/ 536073 h 606651"/>
                    <a:gd name="connsiteX30" fmla="*/ 532450 w 607610"/>
                    <a:gd name="connsiteY30" fmla="*/ 549051 h 606651"/>
                    <a:gd name="connsiteX31" fmla="*/ 501112 w 607610"/>
                    <a:gd name="connsiteY31" fmla="*/ 536073 h 606651"/>
                    <a:gd name="connsiteX32" fmla="*/ 488113 w 607610"/>
                    <a:gd name="connsiteY32" fmla="*/ 504784 h 606651"/>
                    <a:gd name="connsiteX33" fmla="*/ 501112 w 607610"/>
                    <a:gd name="connsiteY33" fmla="*/ 473495 h 606651"/>
                    <a:gd name="connsiteX34" fmla="*/ 519630 w 607610"/>
                    <a:gd name="connsiteY34" fmla="*/ 455006 h 606651"/>
                    <a:gd name="connsiteX35" fmla="*/ 519007 w 607610"/>
                    <a:gd name="connsiteY35" fmla="*/ 455006 h 606651"/>
                    <a:gd name="connsiteX36" fmla="*/ 155853 w 607610"/>
                    <a:gd name="connsiteY36" fmla="*/ 433170 h 606651"/>
                    <a:gd name="connsiteX37" fmla="*/ 137873 w 607610"/>
                    <a:gd name="connsiteY37" fmla="*/ 451034 h 606651"/>
                    <a:gd name="connsiteX38" fmla="*/ 155942 w 607610"/>
                    <a:gd name="connsiteY38" fmla="*/ 468986 h 606651"/>
                    <a:gd name="connsiteX39" fmla="*/ 173832 w 607610"/>
                    <a:gd name="connsiteY39" fmla="*/ 451122 h 606651"/>
                    <a:gd name="connsiteX40" fmla="*/ 519007 w 607610"/>
                    <a:gd name="connsiteY40" fmla="*/ 429673 h 606651"/>
                    <a:gd name="connsiteX41" fmla="*/ 581684 w 607610"/>
                    <a:gd name="connsiteY41" fmla="*/ 455629 h 606651"/>
                    <a:gd name="connsiteX42" fmla="*/ 607592 w 607610"/>
                    <a:gd name="connsiteY42" fmla="*/ 518207 h 606651"/>
                    <a:gd name="connsiteX43" fmla="*/ 581684 w 607610"/>
                    <a:gd name="connsiteY43" fmla="*/ 580784 h 606651"/>
                    <a:gd name="connsiteX44" fmla="*/ 519007 w 607610"/>
                    <a:gd name="connsiteY44" fmla="*/ 606651 h 606651"/>
                    <a:gd name="connsiteX45" fmla="*/ 456329 w 607610"/>
                    <a:gd name="connsiteY45" fmla="*/ 580784 h 606651"/>
                    <a:gd name="connsiteX46" fmla="*/ 430332 w 607610"/>
                    <a:gd name="connsiteY46" fmla="*/ 518207 h 606651"/>
                    <a:gd name="connsiteX47" fmla="*/ 456329 w 607610"/>
                    <a:gd name="connsiteY47" fmla="*/ 455629 h 606651"/>
                    <a:gd name="connsiteX48" fmla="*/ 519007 w 607610"/>
                    <a:gd name="connsiteY48" fmla="*/ 429673 h 606651"/>
                    <a:gd name="connsiteX49" fmla="*/ 397792 w 607610"/>
                    <a:gd name="connsiteY49" fmla="*/ 334595 h 606651"/>
                    <a:gd name="connsiteX50" fmla="*/ 379899 w 607610"/>
                    <a:gd name="connsiteY50" fmla="*/ 352457 h 606651"/>
                    <a:gd name="connsiteX51" fmla="*/ 381591 w 607610"/>
                    <a:gd name="connsiteY51" fmla="*/ 354146 h 606651"/>
                    <a:gd name="connsiteX52" fmla="*/ 410432 w 607610"/>
                    <a:gd name="connsiteY52" fmla="*/ 347214 h 606651"/>
                    <a:gd name="connsiteX53" fmla="*/ 326222 w 607610"/>
                    <a:gd name="connsiteY53" fmla="*/ 334595 h 606651"/>
                    <a:gd name="connsiteX54" fmla="*/ 313670 w 607610"/>
                    <a:gd name="connsiteY54" fmla="*/ 347036 h 606651"/>
                    <a:gd name="connsiteX55" fmla="*/ 341978 w 607610"/>
                    <a:gd name="connsiteY55" fmla="*/ 354590 h 606651"/>
                    <a:gd name="connsiteX56" fmla="*/ 344114 w 607610"/>
                    <a:gd name="connsiteY56" fmla="*/ 352457 h 606651"/>
                    <a:gd name="connsiteX57" fmla="*/ 433666 w 607610"/>
                    <a:gd name="connsiteY57" fmla="*/ 298872 h 606651"/>
                    <a:gd name="connsiteX58" fmla="*/ 415773 w 607610"/>
                    <a:gd name="connsiteY58" fmla="*/ 316733 h 606651"/>
                    <a:gd name="connsiteX59" fmla="*/ 435714 w 607610"/>
                    <a:gd name="connsiteY59" fmla="*/ 336639 h 606651"/>
                    <a:gd name="connsiteX60" fmla="*/ 458057 w 607610"/>
                    <a:gd name="connsiteY60" fmla="*/ 323221 h 606651"/>
                    <a:gd name="connsiteX61" fmla="*/ 362007 w 607610"/>
                    <a:gd name="connsiteY61" fmla="*/ 298872 h 606651"/>
                    <a:gd name="connsiteX62" fmla="*/ 344114 w 607610"/>
                    <a:gd name="connsiteY62" fmla="*/ 316733 h 606651"/>
                    <a:gd name="connsiteX63" fmla="*/ 362007 w 607610"/>
                    <a:gd name="connsiteY63" fmla="*/ 334595 h 606651"/>
                    <a:gd name="connsiteX64" fmla="*/ 379899 w 607610"/>
                    <a:gd name="connsiteY64" fmla="*/ 316733 h 606651"/>
                    <a:gd name="connsiteX65" fmla="*/ 290437 w 607610"/>
                    <a:gd name="connsiteY65" fmla="*/ 298872 h 606651"/>
                    <a:gd name="connsiteX66" fmla="*/ 273079 w 607610"/>
                    <a:gd name="connsiteY66" fmla="*/ 316111 h 606651"/>
                    <a:gd name="connsiteX67" fmla="*/ 281446 w 607610"/>
                    <a:gd name="connsiteY67" fmla="*/ 325620 h 606651"/>
                    <a:gd name="connsiteX68" fmla="*/ 290971 w 607610"/>
                    <a:gd name="connsiteY68" fmla="*/ 333973 h 606651"/>
                    <a:gd name="connsiteX69" fmla="*/ 308329 w 607610"/>
                    <a:gd name="connsiteY69" fmla="*/ 316733 h 606651"/>
                    <a:gd name="connsiteX70" fmla="*/ 469451 w 607610"/>
                    <a:gd name="connsiteY70" fmla="*/ 263059 h 606651"/>
                    <a:gd name="connsiteX71" fmla="*/ 451559 w 607610"/>
                    <a:gd name="connsiteY71" fmla="*/ 281010 h 606651"/>
                    <a:gd name="connsiteX72" fmla="*/ 478175 w 607610"/>
                    <a:gd name="connsiteY72" fmla="*/ 307491 h 606651"/>
                    <a:gd name="connsiteX73" fmla="*/ 487344 w 607610"/>
                    <a:gd name="connsiteY73" fmla="*/ 298872 h 606651"/>
                    <a:gd name="connsiteX74" fmla="*/ 496067 w 607610"/>
                    <a:gd name="connsiteY74" fmla="*/ 289630 h 606651"/>
                    <a:gd name="connsiteX75" fmla="*/ 397792 w 607610"/>
                    <a:gd name="connsiteY75" fmla="*/ 263059 h 606651"/>
                    <a:gd name="connsiteX76" fmla="*/ 379899 w 607610"/>
                    <a:gd name="connsiteY76" fmla="*/ 281010 h 606651"/>
                    <a:gd name="connsiteX77" fmla="*/ 397792 w 607610"/>
                    <a:gd name="connsiteY77" fmla="*/ 298872 h 606651"/>
                    <a:gd name="connsiteX78" fmla="*/ 415773 w 607610"/>
                    <a:gd name="connsiteY78" fmla="*/ 281010 h 606651"/>
                    <a:gd name="connsiteX79" fmla="*/ 326222 w 607610"/>
                    <a:gd name="connsiteY79" fmla="*/ 263059 h 606651"/>
                    <a:gd name="connsiteX80" fmla="*/ 308329 w 607610"/>
                    <a:gd name="connsiteY80" fmla="*/ 281010 h 606651"/>
                    <a:gd name="connsiteX81" fmla="*/ 326222 w 607610"/>
                    <a:gd name="connsiteY81" fmla="*/ 298872 h 606651"/>
                    <a:gd name="connsiteX82" fmla="*/ 344114 w 607610"/>
                    <a:gd name="connsiteY82" fmla="*/ 281010 h 606651"/>
                    <a:gd name="connsiteX83" fmla="*/ 254563 w 607610"/>
                    <a:gd name="connsiteY83" fmla="*/ 263059 h 606651"/>
                    <a:gd name="connsiteX84" fmla="*/ 252516 w 607610"/>
                    <a:gd name="connsiteY84" fmla="*/ 265192 h 606651"/>
                    <a:gd name="connsiteX85" fmla="*/ 259993 w 607610"/>
                    <a:gd name="connsiteY85" fmla="*/ 293451 h 606651"/>
                    <a:gd name="connsiteX86" fmla="*/ 272544 w 607610"/>
                    <a:gd name="connsiteY86" fmla="*/ 281010 h 606651"/>
                    <a:gd name="connsiteX87" fmla="*/ 505236 w 607610"/>
                    <a:gd name="connsiteY87" fmla="*/ 227335 h 606651"/>
                    <a:gd name="connsiteX88" fmla="*/ 487344 w 607610"/>
                    <a:gd name="connsiteY88" fmla="*/ 245197 h 606651"/>
                    <a:gd name="connsiteX89" fmla="*/ 511823 w 607610"/>
                    <a:gd name="connsiteY89" fmla="*/ 269635 h 606651"/>
                    <a:gd name="connsiteX90" fmla="*/ 525176 w 607610"/>
                    <a:gd name="connsiteY90" fmla="*/ 247241 h 606651"/>
                    <a:gd name="connsiteX91" fmla="*/ 433666 w 607610"/>
                    <a:gd name="connsiteY91" fmla="*/ 227335 h 606651"/>
                    <a:gd name="connsiteX92" fmla="*/ 415773 w 607610"/>
                    <a:gd name="connsiteY92" fmla="*/ 245197 h 606651"/>
                    <a:gd name="connsiteX93" fmla="*/ 433666 w 607610"/>
                    <a:gd name="connsiteY93" fmla="*/ 263059 h 606651"/>
                    <a:gd name="connsiteX94" fmla="*/ 451559 w 607610"/>
                    <a:gd name="connsiteY94" fmla="*/ 245197 h 606651"/>
                    <a:gd name="connsiteX95" fmla="*/ 362007 w 607610"/>
                    <a:gd name="connsiteY95" fmla="*/ 227335 h 606651"/>
                    <a:gd name="connsiteX96" fmla="*/ 344114 w 607610"/>
                    <a:gd name="connsiteY96" fmla="*/ 245197 h 606651"/>
                    <a:gd name="connsiteX97" fmla="*/ 362007 w 607610"/>
                    <a:gd name="connsiteY97" fmla="*/ 263059 h 606651"/>
                    <a:gd name="connsiteX98" fmla="*/ 379899 w 607610"/>
                    <a:gd name="connsiteY98" fmla="*/ 245197 h 606651"/>
                    <a:gd name="connsiteX99" fmla="*/ 290437 w 607610"/>
                    <a:gd name="connsiteY99" fmla="*/ 227335 h 606651"/>
                    <a:gd name="connsiteX100" fmla="*/ 272544 w 607610"/>
                    <a:gd name="connsiteY100" fmla="*/ 245197 h 606651"/>
                    <a:gd name="connsiteX101" fmla="*/ 290437 w 607610"/>
                    <a:gd name="connsiteY101" fmla="*/ 263059 h 606651"/>
                    <a:gd name="connsiteX102" fmla="*/ 308329 w 607610"/>
                    <a:gd name="connsiteY102" fmla="*/ 245197 h 606651"/>
                    <a:gd name="connsiteX103" fmla="*/ 259815 w 607610"/>
                    <a:gd name="connsiteY103" fmla="*/ 196855 h 606651"/>
                    <a:gd name="connsiteX104" fmla="*/ 252961 w 607610"/>
                    <a:gd name="connsiteY104" fmla="*/ 225647 h 606651"/>
                    <a:gd name="connsiteX105" fmla="*/ 254563 w 607610"/>
                    <a:gd name="connsiteY105" fmla="*/ 227335 h 606651"/>
                    <a:gd name="connsiteX106" fmla="*/ 272544 w 607610"/>
                    <a:gd name="connsiteY106" fmla="*/ 209473 h 606651"/>
                    <a:gd name="connsiteX107" fmla="*/ 541021 w 607610"/>
                    <a:gd name="connsiteY107" fmla="*/ 191611 h 606651"/>
                    <a:gd name="connsiteX108" fmla="*/ 523129 w 607610"/>
                    <a:gd name="connsiteY108" fmla="*/ 209473 h 606651"/>
                    <a:gd name="connsiteX109" fmla="*/ 535769 w 607610"/>
                    <a:gd name="connsiteY109" fmla="*/ 222092 h 606651"/>
                    <a:gd name="connsiteX110" fmla="*/ 542712 w 607610"/>
                    <a:gd name="connsiteY110" fmla="*/ 193300 h 606651"/>
                    <a:gd name="connsiteX111" fmla="*/ 469451 w 607610"/>
                    <a:gd name="connsiteY111" fmla="*/ 191611 h 606651"/>
                    <a:gd name="connsiteX112" fmla="*/ 451559 w 607610"/>
                    <a:gd name="connsiteY112" fmla="*/ 209473 h 606651"/>
                    <a:gd name="connsiteX113" fmla="*/ 469451 w 607610"/>
                    <a:gd name="connsiteY113" fmla="*/ 227335 h 606651"/>
                    <a:gd name="connsiteX114" fmla="*/ 487344 w 607610"/>
                    <a:gd name="connsiteY114" fmla="*/ 209473 h 606651"/>
                    <a:gd name="connsiteX115" fmla="*/ 397792 w 607610"/>
                    <a:gd name="connsiteY115" fmla="*/ 191611 h 606651"/>
                    <a:gd name="connsiteX116" fmla="*/ 379899 w 607610"/>
                    <a:gd name="connsiteY116" fmla="*/ 209473 h 606651"/>
                    <a:gd name="connsiteX117" fmla="*/ 397792 w 607610"/>
                    <a:gd name="connsiteY117" fmla="*/ 227335 h 606651"/>
                    <a:gd name="connsiteX118" fmla="*/ 415773 w 607610"/>
                    <a:gd name="connsiteY118" fmla="*/ 209473 h 606651"/>
                    <a:gd name="connsiteX119" fmla="*/ 326222 w 607610"/>
                    <a:gd name="connsiteY119" fmla="*/ 191611 h 606651"/>
                    <a:gd name="connsiteX120" fmla="*/ 308329 w 607610"/>
                    <a:gd name="connsiteY120" fmla="*/ 209473 h 606651"/>
                    <a:gd name="connsiteX121" fmla="*/ 326222 w 607610"/>
                    <a:gd name="connsiteY121" fmla="*/ 227335 h 606651"/>
                    <a:gd name="connsiteX122" fmla="*/ 344114 w 607610"/>
                    <a:gd name="connsiteY122" fmla="*/ 209473 h 606651"/>
                    <a:gd name="connsiteX123" fmla="*/ 505236 w 607610"/>
                    <a:gd name="connsiteY123" fmla="*/ 155888 h 606651"/>
                    <a:gd name="connsiteX124" fmla="*/ 487344 w 607610"/>
                    <a:gd name="connsiteY124" fmla="*/ 173750 h 606651"/>
                    <a:gd name="connsiteX125" fmla="*/ 505236 w 607610"/>
                    <a:gd name="connsiteY125" fmla="*/ 191611 h 606651"/>
                    <a:gd name="connsiteX126" fmla="*/ 523129 w 607610"/>
                    <a:gd name="connsiteY126" fmla="*/ 173750 h 606651"/>
                    <a:gd name="connsiteX127" fmla="*/ 433666 w 607610"/>
                    <a:gd name="connsiteY127" fmla="*/ 155888 h 606651"/>
                    <a:gd name="connsiteX128" fmla="*/ 415773 w 607610"/>
                    <a:gd name="connsiteY128" fmla="*/ 173750 h 606651"/>
                    <a:gd name="connsiteX129" fmla="*/ 433666 w 607610"/>
                    <a:gd name="connsiteY129" fmla="*/ 191611 h 606651"/>
                    <a:gd name="connsiteX130" fmla="*/ 451559 w 607610"/>
                    <a:gd name="connsiteY130" fmla="*/ 173750 h 606651"/>
                    <a:gd name="connsiteX131" fmla="*/ 362007 w 607610"/>
                    <a:gd name="connsiteY131" fmla="*/ 155888 h 606651"/>
                    <a:gd name="connsiteX132" fmla="*/ 344114 w 607610"/>
                    <a:gd name="connsiteY132" fmla="*/ 173750 h 606651"/>
                    <a:gd name="connsiteX133" fmla="*/ 362007 w 607610"/>
                    <a:gd name="connsiteY133" fmla="*/ 191611 h 606651"/>
                    <a:gd name="connsiteX134" fmla="*/ 379899 w 607610"/>
                    <a:gd name="connsiteY134" fmla="*/ 173750 h 606651"/>
                    <a:gd name="connsiteX135" fmla="*/ 283850 w 607610"/>
                    <a:gd name="connsiteY135" fmla="*/ 149312 h 606651"/>
                    <a:gd name="connsiteX136" fmla="*/ 270497 w 607610"/>
                    <a:gd name="connsiteY136" fmla="*/ 171706 h 606651"/>
                    <a:gd name="connsiteX137" fmla="*/ 290437 w 607610"/>
                    <a:gd name="connsiteY137" fmla="*/ 191611 h 606651"/>
                    <a:gd name="connsiteX138" fmla="*/ 308329 w 607610"/>
                    <a:gd name="connsiteY138" fmla="*/ 173750 h 606651"/>
                    <a:gd name="connsiteX139" fmla="*/ 535591 w 607610"/>
                    <a:gd name="connsiteY139" fmla="*/ 125496 h 606651"/>
                    <a:gd name="connsiteX140" fmla="*/ 523129 w 607610"/>
                    <a:gd name="connsiteY140" fmla="*/ 138026 h 606651"/>
                    <a:gd name="connsiteX141" fmla="*/ 541021 w 607610"/>
                    <a:gd name="connsiteY141" fmla="*/ 155888 h 606651"/>
                    <a:gd name="connsiteX142" fmla="*/ 543157 w 607610"/>
                    <a:gd name="connsiteY142" fmla="*/ 153755 h 606651"/>
                    <a:gd name="connsiteX143" fmla="*/ 535591 w 607610"/>
                    <a:gd name="connsiteY143" fmla="*/ 125496 h 606651"/>
                    <a:gd name="connsiteX144" fmla="*/ 469451 w 607610"/>
                    <a:gd name="connsiteY144" fmla="*/ 120075 h 606651"/>
                    <a:gd name="connsiteX145" fmla="*/ 451559 w 607610"/>
                    <a:gd name="connsiteY145" fmla="*/ 138026 h 606651"/>
                    <a:gd name="connsiteX146" fmla="*/ 469451 w 607610"/>
                    <a:gd name="connsiteY146" fmla="*/ 155888 h 606651"/>
                    <a:gd name="connsiteX147" fmla="*/ 487344 w 607610"/>
                    <a:gd name="connsiteY147" fmla="*/ 138026 h 606651"/>
                    <a:gd name="connsiteX148" fmla="*/ 397792 w 607610"/>
                    <a:gd name="connsiteY148" fmla="*/ 120075 h 606651"/>
                    <a:gd name="connsiteX149" fmla="*/ 379899 w 607610"/>
                    <a:gd name="connsiteY149" fmla="*/ 138026 h 606651"/>
                    <a:gd name="connsiteX150" fmla="*/ 397792 w 607610"/>
                    <a:gd name="connsiteY150" fmla="*/ 155888 h 606651"/>
                    <a:gd name="connsiteX151" fmla="*/ 415773 w 607610"/>
                    <a:gd name="connsiteY151" fmla="*/ 138026 h 606651"/>
                    <a:gd name="connsiteX152" fmla="*/ 317498 w 607610"/>
                    <a:gd name="connsiteY152" fmla="*/ 111455 h 606651"/>
                    <a:gd name="connsiteX153" fmla="*/ 308329 w 607610"/>
                    <a:gd name="connsiteY153" fmla="*/ 120075 h 606651"/>
                    <a:gd name="connsiteX154" fmla="*/ 299606 w 607610"/>
                    <a:gd name="connsiteY154" fmla="*/ 129317 h 606651"/>
                    <a:gd name="connsiteX155" fmla="*/ 326222 w 607610"/>
                    <a:gd name="connsiteY155" fmla="*/ 155888 h 606651"/>
                    <a:gd name="connsiteX156" fmla="*/ 344114 w 607610"/>
                    <a:gd name="connsiteY156" fmla="*/ 138026 h 606651"/>
                    <a:gd name="connsiteX157" fmla="*/ 504702 w 607610"/>
                    <a:gd name="connsiteY157" fmla="*/ 84973 h 606651"/>
                    <a:gd name="connsiteX158" fmla="*/ 487344 w 607610"/>
                    <a:gd name="connsiteY158" fmla="*/ 102213 h 606651"/>
                    <a:gd name="connsiteX159" fmla="*/ 505236 w 607610"/>
                    <a:gd name="connsiteY159" fmla="*/ 120075 h 606651"/>
                    <a:gd name="connsiteX160" fmla="*/ 522594 w 607610"/>
                    <a:gd name="connsiteY160" fmla="*/ 102835 h 606651"/>
                    <a:gd name="connsiteX161" fmla="*/ 514227 w 607610"/>
                    <a:gd name="connsiteY161" fmla="*/ 93327 h 606651"/>
                    <a:gd name="connsiteX162" fmla="*/ 504702 w 607610"/>
                    <a:gd name="connsiteY162" fmla="*/ 84973 h 606651"/>
                    <a:gd name="connsiteX163" fmla="*/ 433666 w 607610"/>
                    <a:gd name="connsiteY163" fmla="*/ 84351 h 606651"/>
                    <a:gd name="connsiteX164" fmla="*/ 415773 w 607610"/>
                    <a:gd name="connsiteY164" fmla="*/ 102213 h 606651"/>
                    <a:gd name="connsiteX165" fmla="*/ 433666 w 607610"/>
                    <a:gd name="connsiteY165" fmla="*/ 120075 h 606651"/>
                    <a:gd name="connsiteX166" fmla="*/ 451559 w 607610"/>
                    <a:gd name="connsiteY166" fmla="*/ 102213 h 606651"/>
                    <a:gd name="connsiteX167" fmla="*/ 359959 w 607610"/>
                    <a:gd name="connsiteY167" fmla="*/ 82308 h 606651"/>
                    <a:gd name="connsiteX168" fmla="*/ 337527 w 607610"/>
                    <a:gd name="connsiteY168" fmla="*/ 95726 h 606651"/>
                    <a:gd name="connsiteX169" fmla="*/ 362007 w 607610"/>
                    <a:gd name="connsiteY169" fmla="*/ 120075 h 606651"/>
                    <a:gd name="connsiteX170" fmla="*/ 379899 w 607610"/>
                    <a:gd name="connsiteY170" fmla="*/ 102213 h 606651"/>
                    <a:gd name="connsiteX171" fmla="*/ 414082 w 607610"/>
                    <a:gd name="connsiteY171" fmla="*/ 64801 h 606651"/>
                    <a:gd name="connsiteX172" fmla="*/ 385151 w 607610"/>
                    <a:gd name="connsiteY172" fmla="*/ 71733 h 606651"/>
                    <a:gd name="connsiteX173" fmla="*/ 397792 w 607610"/>
                    <a:gd name="connsiteY173" fmla="*/ 84351 h 606651"/>
                    <a:gd name="connsiteX174" fmla="*/ 415773 w 607610"/>
                    <a:gd name="connsiteY174" fmla="*/ 66490 h 606651"/>
                    <a:gd name="connsiteX175" fmla="*/ 453695 w 607610"/>
                    <a:gd name="connsiteY175" fmla="*/ 64357 h 606651"/>
                    <a:gd name="connsiteX176" fmla="*/ 451559 w 607610"/>
                    <a:gd name="connsiteY176" fmla="*/ 66490 h 606651"/>
                    <a:gd name="connsiteX177" fmla="*/ 469451 w 607610"/>
                    <a:gd name="connsiteY177" fmla="*/ 84351 h 606651"/>
                    <a:gd name="connsiteX178" fmla="*/ 482003 w 607610"/>
                    <a:gd name="connsiteY178" fmla="*/ 71910 h 606651"/>
                    <a:gd name="connsiteX179" fmla="*/ 453695 w 607610"/>
                    <a:gd name="connsiteY179" fmla="*/ 64357 h 606651"/>
                    <a:gd name="connsiteX180" fmla="*/ 435803 w 607610"/>
                    <a:gd name="connsiteY180" fmla="*/ 37964 h 606651"/>
                    <a:gd name="connsiteX181" fmla="*/ 532119 w 607610"/>
                    <a:gd name="connsiteY181" fmla="*/ 75465 h 606651"/>
                    <a:gd name="connsiteX182" fmla="*/ 568883 w 607610"/>
                    <a:gd name="connsiteY182" fmla="*/ 188057 h 606651"/>
                    <a:gd name="connsiteX183" fmla="*/ 505236 w 607610"/>
                    <a:gd name="connsiteY183" fmla="*/ 316733 h 606651"/>
                    <a:gd name="connsiteX184" fmla="*/ 376428 w 607610"/>
                    <a:gd name="connsiteY184" fmla="*/ 380183 h 606651"/>
                    <a:gd name="connsiteX185" fmla="*/ 359781 w 607610"/>
                    <a:gd name="connsiteY185" fmla="*/ 380983 h 606651"/>
                    <a:gd name="connsiteX186" fmla="*/ 263554 w 607610"/>
                    <a:gd name="connsiteY186" fmla="*/ 343482 h 606651"/>
                    <a:gd name="connsiteX187" fmla="*/ 226790 w 607610"/>
                    <a:gd name="connsiteY187" fmla="*/ 230890 h 606651"/>
                    <a:gd name="connsiteX188" fmla="*/ 290437 w 607610"/>
                    <a:gd name="connsiteY188" fmla="*/ 102213 h 606651"/>
                    <a:gd name="connsiteX189" fmla="*/ 419245 w 607610"/>
                    <a:gd name="connsiteY189" fmla="*/ 38764 h 606651"/>
                    <a:gd name="connsiteX190" fmla="*/ 435803 w 607610"/>
                    <a:gd name="connsiteY190" fmla="*/ 37964 h 606651"/>
                    <a:gd name="connsiteX191" fmla="*/ 435694 w 607610"/>
                    <a:gd name="connsiteY191" fmla="*/ 25329 h 606651"/>
                    <a:gd name="connsiteX192" fmla="*/ 281443 w 607610"/>
                    <a:gd name="connsiteY192" fmla="*/ 93317 h 606651"/>
                    <a:gd name="connsiteX193" fmla="*/ 214776 w 607610"/>
                    <a:gd name="connsiteY193" fmla="*/ 316123 h 606651"/>
                    <a:gd name="connsiteX194" fmla="*/ 182644 w 607610"/>
                    <a:gd name="connsiteY194" fmla="*/ 406419 h 606651"/>
                    <a:gd name="connsiteX195" fmla="*/ 173743 w 607610"/>
                    <a:gd name="connsiteY195" fmla="*/ 415306 h 606651"/>
                    <a:gd name="connsiteX196" fmla="*/ 191723 w 607610"/>
                    <a:gd name="connsiteY196" fmla="*/ 433170 h 606651"/>
                    <a:gd name="connsiteX197" fmla="*/ 200535 w 607610"/>
                    <a:gd name="connsiteY197" fmla="*/ 424282 h 606651"/>
                    <a:gd name="connsiteX198" fmla="*/ 277527 w 607610"/>
                    <a:gd name="connsiteY198" fmla="*/ 390866 h 606651"/>
                    <a:gd name="connsiteX199" fmla="*/ 290967 w 607610"/>
                    <a:gd name="connsiteY199" fmla="*/ 392199 h 606651"/>
                    <a:gd name="connsiteX200" fmla="*/ 345707 w 607610"/>
                    <a:gd name="connsiteY200" fmla="*/ 398153 h 606651"/>
                    <a:gd name="connsiteX201" fmla="*/ 433291 w 607610"/>
                    <a:gd name="connsiteY201" fmla="*/ 380823 h 606651"/>
                    <a:gd name="connsiteX202" fmla="*/ 514199 w 607610"/>
                    <a:gd name="connsiteY202" fmla="*/ 325633 h 606651"/>
                    <a:gd name="connsiteX203" fmla="*/ 540991 w 607610"/>
                    <a:gd name="connsiteY203" fmla="*/ 66477 h 606651"/>
                    <a:gd name="connsiteX204" fmla="*/ 435694 w 607610"/>
                    <a:gd name="connsiteY204" fmla="*/ 25329 h 606651"/>
                    <a:gd name="connsiteX205" fmla="*/ 435694 w 607610"/>
                    <a:gd name="connsiteY205" fmla="*/ 0 h 606651"/>
                    <a:gd name="connsiteX206" fmla="*/ 558881 w 607610"/>
                    <a:gd name="connsiteY206" fmla="*/ 48614 h 606651"/>
                    <a:gd name="connsiteX207" fmla="*/ 606590 w 607610"/>
                    <a:gd name="connsiteY207" fmla="*/ 191700 h 606651"/>
                    <a:gd name="connsiteX208" fmla="*/ 532090 w 607610"/>
                    <a:gd name="connsiteY208" fmla="*/ 343496 h 606651"/>
                    <a:gd name="connsiteX209" fmla="*/ 443082 w 607610"/>
                    <a:gd name="connsiteY209" fmla="*/ 404197 h 606651"/>
                    <a:gd name="connsiteX210" fmla="*/ 345707 w 607610"/>
                    <a:gd name="connsiteY210" fmla="*/ 423394 h 606651"/>
                    <a:gd name="connsiteX211" fmla="*/ 285715 w 607610"/>
                    <a:gd name="connsiteY211" fmla="*/ 416906 h 606651"/>
                    <a:gd name="connsiteX212" fmla="*/ 277527 w 607610"/>
                    <a:gd name="connsiteY212" fmla="*/ 416106 h 606651"/>
                    <a:gd name="connsiteX213" fmla="*/ 218603 w 607610"/>
                    <a:gd name="connsiteY213" fmla="*/ 442057 h 606651"/>
                    <a:gd name="connsiteX214" fmla="*/ 57410 w 607610"/>
                    <a:gd name="connsiteY214" fmla="*/ 603007 h 606651"/>
                    <a:gd name="connsiteX215" fmla="*/ 48420 w 607610"/>
                    <a:gd name="connsiteY215" fmla="*/ 606651 h 606651"/>
                    <a:gd name="connsiteX216" fmla="*/ 39519 w 607610"/>
                    <a:gd name="connsiteY216" fmla="*/ 603007 h 606651"/>
                    <a:gd name="connsiteX217" fmla="*/ 3738 w 607610"/>
                    <a:gd name="connsiteY217" fmla="*/ 567280 h 606651"/>
                    <a:gd name="connsiteX218" fmla="*/ 3738 w 607610"/>
                    <a:gd name="connsiteY218" fmla="*/ 549417 h 606651"/>
                    <a:gd name="connsiteX219" fmla="*/ 164843 w 607610"/>
                    <a:gd name="connsiteY219" fmla="*/ 388466 h 606651"/>
                    <a:gd name="connsiteX220" fmla="*/ 190032 w 607610"/>
                    <a:gd name="connsiteY220" fmla="*/ 321456 h 606651"/>
                    <a:gd name="connsiteX221" fmla="*/ 192791 w 607610"/>
                    <a:gd name="connsiteY221" fmla="*/ 193122 h 606651"/>
                    <a:gd name="connsiteX222" fmla="*/ 263553 w 607610"/>
                    <a:gd name="connsiteY222" fmla="*/ 75454 h 606651"/>
                    <a:gd name="connsiteX223" fmla="*/ 435694 w 607610"/>
                    <a:gd name="connsiteY223" fmla="*/ 0 h 606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</a:cxnLst>
                  <a:rect l="l" t="t" r="r" b="b"/>
                  <a:pathLst>
                    <a:path w="607610" h="606651">
                      <a:moveTo>
                        <a:pt x="48420" y="540440"/>
                      </a:moveTo>
                      <a:cubicBezTo>
                        <a:pt x="41300" y="547639"/>
                        <a:pt x="35158" y="553683"/>
                        <a:pt x="30530" y="558304"/>
                      </a:cubicBezTo>
                      <a:lnTo>
                        <a:pt x="48509" y="576168"/>
                      </a:lnTo>
                      <a:cubicBezTo>
                        <a:pt x="53049" y="571635"/>
                        <a:pt x="59190" y="565503"/>
                        <a:pt x="66400" y="558304"/>
                      </a:cubicBezTo>
                      <a:close/>
                      <a:moveTo>
                        <a:pt x="84201" y="504624"/>
                      </a:moveTo>
                      <a:cubicBezTo>
                        <a:pt x="78060" y="510845"/>
                        <a:pt x="72007" y="516800"/>
                        <a:pt x="66311" y="522488"/>
                      </a:cubicBezTo>
                      <a:lnTo>
                        <a:pt x="84290" y="540440"/>
                      </a:lnTo>
                      <a:cubicBezTo>
                        <a:pt x="89987" y="534752"/>
                        <a:pt x="96039" y="528709"/>
                        <a:pt x="102181" y="522577"/>
                      </a:cubicBezTo>
                      <a:close/>
                      <a:moveTo>
                        <a:pt x="119983" y="468897"/>
                      </a:moveTo>
                      <a:cubicBezTo>
                        <a:pt x="114108" y="474763"/>
                        <a:pt x="108145" y="480717"/>
                        <a:pt x="102092" y="486761"/>
                      </a:cubicBezTo>
                      <a:lnTo>
                        <a:pt x="120161" y="504713"/>
                      </a:lnTo>
                      <a:cubicBezTo>
                        <a:pt x="126124" y="498759"/>
                        <a:pt x="132177" y="492715"/>
                        <a:pt x="138051" y="486850"/>
                      </a:cubicBezTo>
                      <a:close/>
                      <a:moveTo>
                        <a:pt x="548298" y="462118"/>
                      </a:moveTo>
                      <a:lnTo>
                        <a:pt x="519007" y="491362"/>
                      </a:lnTo>
                      <a:cubicBezTo>
                        <a:pt x="515446" y="494918"/>
                        <a:pt x="513398" y="499718"/>
                        <a:pt x="513398" y="504784"/>
                      </a:cubicBezTo>
                      <a:cubicBezTo>
                        <a:pt x="513398" y="509851"/>
                        <a:pt x="515446" y="514651"/>
                        <a:pt x="519007" y="518207"/>
                      </a:cubicBezTo>
                      <a:cubicBezTo>
                        <a:pt x="522568" y="521762"/>
                        <a:pt x="527376" y="523807"/>
                        <a:pt x="532450" y="523807"/>
                      </a:cubicBezTo>
                      <a:cubicBezTo>
                        <a:pt x="537525" y="523807"/>
                        <a:pt x="542244" y="521762"/>
                        <a:pt x="545894" y="518207"/>
                      </a:cubicBezTo>
                      <a:lnTo>
                        <a:pt x="575185" y="488962"/>
                      </a:lnTo>
                      <a:cubicBezTo>
                        <a:pt x="572158" y="483362"/>
                        <a:pt x="568419" y="478118"/>
                        <a:pt x="563789" y="473495"/>
                      </a:cubicBezTo>
                      <a:cubicBezTo>
                        <a:pt x="559160" y="468873"/>
                        <a:pt x="553907" y="465051"/>
                        <a:pt x="548298" y="462118"/>
                      </a:cubicBezTo>
                      <a:close/>
                      <a:moveTo>
                        <a:pt x="519007" y="455006"/>
                      </a:moveTo>
                      <a:cubicBezTo>
                        <a:pt x="502091" y="455006"/>
                        <a:pt x="486154" y="461584"/>
                        <a:pt x="474224" y="473495"/>
                      </a:cubicBezTo>
                      <a:cubicBezTo>
                        <a:pt x="462294" y="485407"/>
                        <a:pt x="455706" y="501318"/>
                        <a:pt x="455706" y="518207"/>
                      </a:cubicBezTo>
                      <a:cubicBezTo>
                        <a:pt x="455706" y="535095"/>
                        <a:pt x="462294" y="550918"/>
                        <a:pt x="474224" y="562918"/>
                      </a:cubicBezTo>
                      <a:cubicBezTo>
                        <a:pt x="486154" y="574829"/>
                        <a:pt x="502091" y="581407"/>
                        <a:pt x="519007" y="581407"/>
                      </a:cubicBezTo>
                      <a:cubicBezTo>
                        <a:pt x="535923" y="581407"/>
                        <a:pt x="551770" y="574829"/>
                        <a:pt x="563789" y="562918"/>
                      </a:cubicBezTo>
                      <a:cubicBezTo>
                        <a:pt x="575719" y="550918"/>
                        <a:pt x="582308" y="535095"/>
                        <a:pt x="582308" y="518207"/>
                      </a:cubicBezTo>
                      <a:cubicBezTo>
                        <a:pt x="582308" y="518029"/>
                        <a:pt x="582308" y="517762"/>
                        <a:pt x="582308" y="517584"/>
                      </a:cubicBezTo>
                      <a:lnTo>
                        <a:pt x="563789" y="536073"/>
                      </a:lnTo>
                      <a:cubicBezTo>
                        <a:pt x="555420" y="544429"/>
                        <a:pt x="544291" y="549051"/>
                        <a:pt x="532450" y="549051"/>
                      </a:cubicBezTo>
                      <a:cubicBezTo>
                        <a:pt x="520609" y="549051"/>
                        <a:pt x="509480" y="544429"/>
                        <a:pt x="501112" y="536073"/>
                      </a:cubicBezTo>
                      <a:cubicBezTo>
                        <a:pt x="492743" y="527718"/>
                        <a:pt x="488113" y="516607"/>
                        <a:pt x="488113" y="504784"/>
                      </a:cubicBezTo>
                      <a:cubicBezTo>
                        <a:pt x="488113" y="492962"/>
                        <a:pt x="492743" y="481851"/>
                        <a:pt x="501112" y="473495"/>
                      </a:cubicBezTo>
                      <a:lnTo>
                        <a:pt x="519630" y="455006"/>
                      </a:lnTo>
                      <a:cubicBezTo>
                        <a:pt x="519452" y="455006"/>
                        <a:pt x="519185" y="455006"/>
                        <a:pt x="519007" y="455006"/>
                      </a:cubicBezTo>
                      <a:close/>
                      <a:moveTo>
                        <a:pt x="155853" y="433170"/>
                      </a:moveTo>
                      <a:cubicBezTo>
                        <a:pt x="150334" y="438591"/>
                        <a:pt x="144282" y="444635"/>
                        <a:pt x="137873" y="451034"/>
                      </a:cubicBezTo>
                      <a:lnTo>
                        <a:pt x="155942" y="468986"/>
                      </a:lnTo>
                      <a:cubicBezTo>
                        <a:pt x="162350" y="462587"/>
                        <a:pt x="168314" y="456544"/>
                        <a:pt x="173832" y="451122"/>
                      </a:cubicBezTo>
                      <a:close/>
                      <a:moveTo>
                        <a:pt x="519007" y="429673"/>
                      </a:moveTo>
                      <a:cubicBezTo>
                        <a:pt x="542689" y="429673"/>
                        <a:pt x="564947" y="438918"/>
                        <a:pt x="581684" y="455629"/>
                      </a:cubicBezTo>
                      <a:cubicBezTo>
                        <a:pt x="598422" y="472340"/>
                        <a:pt x="607592" y="494562"/>
                        <a:pt x="607592" y="518207"/>
                      </a:cubicBezTo>
                      <a:cubicBezTo>
                        <a:pt x="607592" y="541851"/>
                        <a:pt x="598422" y="564073"/>
                        <a:pt x="581684" y="580784"/>
                      </a:cubicBezTo>
                      <a:cubicBezTo>
                        <a:pt x="564947" y="597496"/>
                        <a:pt x="542689" y="606651"/>
                        <a:pt x="519007" y="606651"/>
                      </a:cubicBezTo>
                      <a:cubicBezTo>
                        <a:pt x="495325" y="606651"/>
                        <a:pt x="473067" y="597496"/>
                        <a:pt x="456329" y="580784"/>
                      </a:cubicBezTo>
                      <a:cubicBezTo>
                        <a:pt x="439591" y="564073"/>
                        <a:pt x="430332" y="541851"/>
                        <a:pt x="430332" y="518207"/>
                      </a:cubicBezTo>
                      <a:cubicBezTo>
                        <a:pt x="430332" y="494562"/>
                        <a:pt x="439591" y="472340"/>
                        <a:pt x="456329" y="455629"/>
                      </a:cubicBezTo>
                      <a:cubicBezTo>
                        <a:pt x="473067" y="438918"/>
                        <a:pt x="495325" y="429673"/>
                        <a:pt x="519007" y="429673"/>
                      </a:cubicBezTo>
                      <a:close/>
                      <a:moveTo>
                        <a:pt x="397792" y="334595"/>
                      </a:moveTo>
                      <a:lnTo>
                        <a:pt x="379899" y="352457"/>
                      </a:lnTo>
                      <a:lnTo>
                        <a:pt x="381591" y="354146"/>
                      </a:lnTo>
                      <a:cubicBezTo>
                        <a:pt x="391293" y="352724"/>
                        <a:pt x="400996" y="350413"/>
                        <a:pt x="410432" y="347214"/>
                      </a:cubicBezTo>
                      <a:close/>
                      <a:moveTo>
                        <a:pt x="326222" y="334595"/>
                      </a:moveTo>
                      <a:lnTo>
                        <a:pt x="313670" y="347036"/>
                      </a:lnTo>
                      <a:cubicBezTo>
                        <a:pt x="322483" y="350680"/>
                        <a:pt x="331919" y="353257"/>
                        <a:pt x="341978" y="354590"/>
                      </a:cubicBezTo>
                      <a:lnTo>
                        <a:pt x="344114" y="352457"/>
                      </a:lnTo>
                      <a:close/>
                      <a:moveTo>
                        <a:pt x="433666" y="298872"/>
                      </a:moveTo>
                      <a:lnTo>
                        <a:pt x="415773" y="316733"/>
                      </a:lnTo>
                      <a:lnTo>
                        <a:pt x="435714" y="336639"/>
                      </a:lnTo>
                      <a:cubicBezTo>
                        <a:pt x="443369" y="332729"/>
                        <a:pt x="450847" y="328286"/>
                        <a:pt x="458057" y="323221"/>
                      </a:cubicBezTo>
                      <a:close/>
                      <a:moveTo>
                        <a:pt x="362007" y="298872"/>
                      </a:moveTo>
                      <a:lnTo>
                        <a:pt x="344114" y="316733"/>
                      </a:lnTo>
                      <a:lnTo>
                        <a:pt x="362007" y="334595"/>
                      </a:lnTo>
                      <a:lnTo>
                        <a:pt x="379899" y="316733"/>
                      </a:lnTo>
                      <a:close/>
                      <a:moveTo>
                        <a:pt x="290437" y="298872"/>
                      </a:moveTo>
                      <a:lnTo>
                        <a:pt x="273079" y="316111"/>
                      </a:lnTo>
                      <a:cubicBezTo>
                        <a:pt x="275660" y="319488"/>
                        <a:pt x="278420" y="322687"/>
                        <a:pt x="281446" y="325620"/>
                      </a:cubicBezTo>
                      <a:cubicBezTo>
                        <a:pt x="284473" y="328641"/>
                        <a:pt x="287677" y="331485"/>
                        <a:pt x="290971" y="333973"/>
                      </a:cubicBezTo>
                      <a:lnTo>
                        <a:pt x="308329" y="316733"/>
                      </a:lnTo>
                      <a:close/>
                      <a:moveTo>
                        <a:pt x="469451" y="263059"/>
                      </a:moveTo>
                      <a:lnTo>
                        <a:pt x="451559" y="281010"/>
                      </a:lnTo>
                      <a:lnTo>
                        <a:pt x="478175" y="307491"/>
                      </a:lnTo>
                      <a:cubicBezTo>
                        <a:pt x="481290" y="304737"/>
                        <a:pt x="484317" y="301804"/>
                        <a:pt x="487344" y="298872"/>
                      </a:cubicBezTo>
                      <a:cubicBezTo>
                        <a:pt x="490370" y="295850"/>
                        <a:pt x="493219" y="292740"/>
                        <a:pt x="496067" y="289630"/>
                      </a:cubicBezTo>
                      <a:close/>
                      <a:moveTo>
                        <a:pt x="397792" y="263059"/>
                      </a:moveTo>
                      <a:lnTo>
                        <a:pt x="379899" y="281010"/>
                      </a:lnTo>
                      <a:lnTo>
                        <a:pt x="397792" y="298872"/>
                      </a:lnTo>
                      <a:lnTo>
                        <a:pt x="415773" y="281010"/>
                      </a:lnTo>
                      <a:close/>
                      <a:moveTo>
                        <a:pt x="326222" y="263059"/>
                      </a:moveTo>
                      <a:lnTo>
                        <a:pt x="308329" y="281010"/>
                      </a:lnTo>
                      <a:lnTo>
                        <a:pt x="326222" y="298872"/>
                      </a:lnTo>
                      <a:lnTo>
                        <a:pt x="344114" y="281010"/>
                      </a:lnTo>
                      <a:close/>
                      <a:moveTo>
                        <a:pt x="254563" y="263059"/>
                      </a:moveTo>
                      <a:lnTo>
                        <a:pt x="252516" y="265192"/>
                      </a:lnTo>
                      <a:cubicBezTo>
                        <a:pt x="253851" y="275145"/>
                        <a:pt x="256432" y="284653"/>
                        <a:pt x="259993" y="293451"/>
                      </a:cubicBezTo>
                      <a:lnTo>
                        <a:pt x="272544" y="281010"/>
                      </a:lnTo>
                      <a:close/>
                      <a:moveTo>
                        <a:pt x="505236" y="227335"/>
                      </a:moveTo>
                      <a:lnTo>
                        <a:pt x="487344" y="245197"/>
                      </a:lnTo>
                      <a:lnTo>
                        <a:pt x="511823" y="269635"/>
                      </a:lnTo>
                      <a:cubicBezTo>
                        <a:pt x="516808" y="262348"/>
                        <a:pt x="521259" y="254883"/>
                        <a:pt x="525176" y="247241"/>
                      </a:cubicBezTo>
                      <a:close/>
                      <a:moveTo>
                        <a:pt x="433666" y="227335"/>
                      </a:moveTo>
                      <a:lnTo>
                        <a:pt x="415773" y="245197"/>
                      </a:lnTo>
                      <a:lnTo>
                        <a:pt x="433666" y="263059"/>
                      </a:lnTo>
                      <a:lnTo>
                        <a:pt x="451559" y="245197"/>
                      </a:lnTo>
                      <a:close/>
                      <a:moveTo>
                        <a:pt x="362007" y="227335"/>
                      </a:moveTo>
                      <a:lnTo>
                        <a:pt x="344114" y="245197"/>
                      </a:lnTo>
                      <a:lnTo>
                        <a:pt x="362007" y="263059"/>
                      </a:lnTo>
                      <a:lnTo>
                        <a:pt x="379899" y="245197"/>
                      </a:lnTo>
                      <a:close/>
                      <a:moveTo>
                        <a:pt x="290437" y="227335"/>
                      </a:moveTo>
                      <a:lnTo>
                        <a:pt x="272544" y="245197"/>
                      </a:lnTo>
                      <a:lnTo>
                        <a:pt x="290437" y="263059"/>
                      </a:lnTo>
                      <a:lnTo>
                        <a:pt x="308329" y="245197"/>
                      </a:lnTo>
                      <a:close/>
                      <a:moveTo>
                        <a:pt x="259815" y="196855"/>
                      </a:moveTo>
                      <a:cubicBezTo>
                        <a:pt x="256699" y="206363"/>
                        <a:pt x="254385" y="215961"/>
                        <a:pt x="252961" y="225647"/>
                      </a:cubicBezTo>
                      <a:lnTo>
                        <a:pt x="254563" y="227335"/>
                      </a:lnTo>
                      <a:lnTo>
                        <a:pt x="272544" y="209473"/>
                      </a:lnTo>
                      <a:close/>
                      <a:moveTo>
                        <a:pt x="541021" y="191611"/>
                      </a:moveTo>
                      <a:lnTo>
                        <a:pt x="523129" y="209473"/>
                      </a:lnTo>
                      <a:lnTo>
                        <a:pt x="535769" y="222092"/>
                      </a:lnTo>
                      <a:cubicBezTo>
                        <a:pt x="538974" y="212584"/>
                        <a:pt x="541288" y="202986"/>
                        <a:pt x="542712" y="193300"/>
                      </a:cubicBezTo>
                      <a:close/>
                      <a:moveTo>
                        <a:pt x="469451" y="191611"/>
                      </a:moveTo>
                      <a:lnTo>
                        <a:pt x="451559" y="209473"/>
                      </a:lnTo>
                      <a:lnTo>
                        <a:pt x="469451" y="227335"/>
                      </a:lnTo>
                      <a:lnTo>
                        <a:pt x="487344" y="209473"/>
                      </a:lnTo>
                      <a:close/>
                      <a:moveTo>
                        <a:pt x="397792" y="191611"/>
                      </a:moveTo>
                      <a:lnTo>
                        <a:pt x="379899" y="209473"/>
                      </a:lnTo>
                      <a:lnTo>
                        <a:pt x="397792" y="227335"/>
                      </a:lnTo>
                      <a:lnTo>
                        <a:pt x="415773" y="209473"/>
                      </a:lnTo>
                      <a:close/>
                      <a:moveTo>
                        <a:pt x="326222" y="191611"/>
                      </a:moveTo>
                      <a:lnTo>
                        <a:pt x="308329" y="209473"/>
                      </a:lnTo>
                      <a:lnTo>
                        <a:pt x="326222" y="227335"/>
                      </a:lnTo>
                      <a:lnTo>
                        <a:pt x="344114" y="209473"/>
                      </a:lnTo>
                      <a:close/>
                      <a:moveTo>
                        <a:pt x="505236" y="155888"/>
                      </a:moveTo>
                      <a:lnTo>
                        <a:pt x="487344" y="173750"/>
                      </a:lnTo>
                      <a:lnTo>
                        <a:pt x="505236" y="191611"/>
                      </a:lnTo>
                      <a:lnTo>
                        <a:pt x="523129" y="173750"/>
                      </a:lnTo>
                      <a:close/>
                      <a:moveTo>
                        <a:pt x="433666" y="155888"/>
                      </a:moveTo>
                      <a:lnTo>
                        <a:pt x="415773" y="173750"/>
                      </a:lnTo>
                      <a:lnTo>
                        <a:pt x="433666" y="191611"/>
                      </a:lnTo>
                      <a:lnTo>
                        <a:pt x="451559" y="173750"/>
                      </a:lnTo>
                      <a:close/>
                      <a:moveTo>
                        <a:pt x="362007" y="155888"/>
                      </a:moveTo>
                      <a:lnTo>
                        <a:pt x="344114" y="173750"/>
                      </a:lnTo>
                      <a:lnTo>
                        <a:pt x="362007" y="191611"/>
                      </a:lnTo>
                      <a:lnTo>
                        <a:pt x="379899" y="173750"/>
                      </a:lnTo>
                      <a:close/>
                      <a:moveTo>
                        <a:pt x="283850" y="149312"/>
                      </a:moveTo>
                      <a:cubicBezTo>
                        <a:pt x="278865" y="156599"/>
                        <a:pt x="274414" y="164063"/>
                        <a:pt x="270497" y="171706"/>
                      </a:cubicBezTo>
                      <a:lnTo>
                        <a:pt x="290437" y="191611"/>
                      </a:lnTo>
                      <a:lnTo>
                        <a:pt x="308329" y="173750"/>
                      </a:lnTo>
                      <a:close/>
                      <a:moveTo>
                        <a:pt x="535591" y="125496"/>
                      </a:moveTo>
                      <a:lnTo>
                        <a:pt x="523129" y="138026"/>
                      </a:lnTo>
                      <a:lnTo>
                        <a:pt x="541021" y="155888"/>
                      </a:lnTo>
                      <a:lnTo>
                        <a:pt x="543157" y="153755"/>
                      </a:lnTo>
                      <a:cubicBezTo>
                        <a:pt x="541822" y="143802"/>
                        <a:pt x="539241" y="134294"/>
                        <a:pt x="535591" y="125496"/>
                      </a:cubicBezTo>
                      <a:close/>
                      <a:moveTo>
                        <a:pt x="469451" y="120075"/>
                      </a:moveTo>
                      <a:lnTo>
                        <a:pt x="451559" y="138026"/>
                      </a:lnTo>
                      <a:lnTo>
                        <a:pt x="469451" y="155888"/>
                      </a:lnTo>
                      <a:lnTo>
                        <a:pt x="487344" y="138026"/>
                      </a:lnTo>
                      <a:close/>
                      <a:moveTo>
                        <a:pt x="397792" y="120075"/>
                      </a:moveTo>
                      <a:lnTo>
                        <a:pt x="379899" y="138026"/>
                      </a:lnTo>
                      <a:lnTo>
                        <a:pt x="397792" y="155888"/>
                      </a:lnTo>
                      <a:lnTo>
                        <a:pt x="415773" y="138026"/>
                      </a:lnTo>
                      <a:close/>
                      <a:moveTo>
                        <a:pt x="317498" y="111455"/>
                      </a:moveTo>
                      <a:cubicBezTo>
                        <a:pt x="314383" y="114210"/>
                        <a:pt x="311356" y="117143"/>
                        <a:pt x="308329" y="120075"/>
                      </a:cubicBezTo>
                      <a:cubicBezTo>
                        <a:pt x="305303" y="123097"/>
                        <a:pt x="302365" y="126207"/>
                        <a:pt x="299606" y="129317"/>
                      </a:cubicBezTo>
                      <a:lnTo>
                        <a:pt x="326222" y="155888"/>
                      </a:lnTo>
                      <a:lnTo>
                        <a:pt x="344114" y="138026"/>
                      </a:lnTo>
                      <a:close/>
                      <a:moveTo>
                        <a:pt x="504702" y="84973"/>
                      </a:moveTo>
                      <a:lnTo>
                        <a:pt x="487344" y="102213"/>
                      </a:lnTo>
                      <a:lnTo>
                        <a:pt x="505236" y="120075"/>
                      </a:lnTo>
                      <a:lnTo>
                        <a:pt x="522594" y="102835"/>
                      </a:lnTo>
                      <a:cubicBezTo>
                        <a:pt x="520013" y="99458"/>
                        <a:pt x="517253" y="96259"/>
                        <a:pt x="514227" y="93327"/>
                      </a:cubicBezTo>
                      <a:cubicBezTo>
                        <a:pt x="511200" y="90305"/>
                        <a:pt x="507996" y="87551"/>
                        <a:pt x="504702" y="84973"/>
                      </a:cubicBezTo>
                      <a:close/>
                      <a:moveTo>
                        <a:pt x="433666" y="84351"/>
                      </a:moveTo>
                      <a:lnTo>
                        <a:pt x="415773" y="102213"/>
                      </a:lnTo>
                      <a:lnTo>
                        <a:pt x="433666" y="120075"/>
                      </a:lnTo>
                      <a:lnTo>
                        <a:pt x="451559" y="102213"/>
                      </a:lnTo>
                      <a:close/>
                      <a:moveTo>
                        <a:pt x="359959" y="82308"/>
                      </a:moveTo>
                      <a:cubicBezTo>
                        <a:pt x="352304" y="86218"/>
                        <a:pt x="344826" y="90661"/>
                        <a:pt x="337527" y="95726"/>
                      </a:cubicBezTo>
                      <a:lnTo>
                        <a:pt x="362007" y="120075"/>
                      </a:lnTo>
                      <a:lnTo>
                        <a:pt x="379899" y="102213"/>
                      </a:lnTo>
                      <a:close/>
                      <a:moveTo>
                        <a:pt x="414082" y="64801"/>
                      </a:moveTo>
                      <a:cubicBezTo>
                        <a:pt x="404379" y="66223"/>
                        <a:pt x="394676" y="68533"/>
                        <a:pt x="385151" y="71733"/>
                      </a:cubicBezTo>
                      <a:lnTo>
                        <a:pt x="397792" y="84351"/>
                      </a:lnTo>
                      <a:lnTo>
                        <a:pt x="415773" y="66490"/>
                      </a:lnTo>
                      <a:close/>
                      <a:moveTo>
                        <a:pt x="453695" y="64357"/>
                      </a:moveTo>
                      <a:lnTo>
                        <a:pt x="451559" y="66490"/>
                      </a:lnTo>
                      <a:lnTo>
                        <a:pt x="469451" y="84351"/>
                      </a:lnTo>
                      <a:lnTo>
                        <a:pt x="482003" y="71910"/>
                      </a:lnTo>
                      <a:cubicBezTo>
                        <a:pt x="473190" y="68267"/>
                        <a:pt x="463665" y="65690"/>
                        <a:pt x="453695" y="64357"/>
                      </a:cubicBezTo>
                      <a:close/>
                      <a:moveTo>
                        <a:pt x="435803" y="37964"/>
                      </a:moveTo>
                      <a:cubicBezTo>
                        <a:pt x="473724" y="37964"/>
                        <a:pt x="507907" y="51205"/>
                        <a:pt x="532119" y="75465"/>
                      </a:cubicBezTo>
                      <a:cubicBezTo>
                        <a:pt x="560160" y="103369"/>
                        <a:pt x="573156" y="143447"/>
                        <a:pt x="568883" y="188057"/>
                      </a:cubicBezTo>
                      <a:cubicBezTo>
                        <a:pt x="564344" y="234622"/>
                        <a:pt x="541733" y="280299"/>
                        <a:pt x="505236" y="316733"/>
                      </a:cubicBezTo>
                      <a:cubicBezTo>
                        <a:pt x="468739" y="353168"/>
                        <a:pt x="422984" y="375740"/>
                        <a:pt x="376428" y="380183"/>
                      </a:cubicBezTo>
                      <a:cubicBezTo>
                        <a:pt x="370820" y="380716"/>
                        <a:pt x="365211" y="380983"/>
                        <a:pt x="359781" y="380983"/>
                      </a:cubicBezTo>
                      <a:cubicBezTo>
                        <a:pt x="321949" y="380983"/>
                        <a:pt x="287766" y="367653"/>
                        <a:pt x="263554" y="343482"/>
                      </a:cubicBezTo>
                      <a:cubicBezTo>
                        <a:pt x="235513" y="315578"/>
                        <a:pt x="222517" y="275500"/>
                        <a:pt x="226790" y="230890"/>
                      </a:cubicBezTo>
                      <a:cubicBezTo>
                        <a:pt x="231329" y="184325"/>
                        <a:pt x="253940" y="138648"/>
                        <a:pt x="290437" y="102213"/>
                      </a:cubicBezTo>
                      <a:cubicBezTo>
                        <a:pt x="326934" y="65779"/>
                        <a:pt x="372689" y="43207"/>
                        <a:pt x="419245" y="38764"/>
                      </a:cubicBezTo>
                      <a:cubicBezTo>
                        <a:pt x="424853" y="38230"/>
                        <a:pt x="430373" y="37964"/>
                        <a:pt x="435803" y="37964"/>
                      </a:cubicBezTo>
                      <a:close/>
                      <a:moveTo>
                        <a:pt x="435694" y="25329"/>
                      </a:moveTo>
                      <a:cubicBezTo>
                        <a:pt x="380954" y="25329"/>
                        <a:pt x="324701" y="50036"/>
                        <a:pt x="281443" y="93317"/>
                      </a:cubicBezTo>
                      <a:cubicBezTo>
                        <a:pt x="219850" y="154818"/>
                        <a:pt x="196797" y="231871"/>
                        <a:pt x="214776" y="316123"/>
                      </a:cubicBezTo>
                      <a:cubicBezTo>
                        <a:pt x="223321" y="356205"/>
                        <a:pt x="189676" y="399575"/>
                        <a:pt x="182644" y="406419"/>
                      </a:cubicBezTo>
                      <a:cubicBezTo>
                        <a:pt x="180864" y="408196"/>
                        <a:pt x="177838" y="411218"/>
                        <a:pt x="173743" y="415306"/>
                      </a:cubicBezTo>
                      <a:lnTo>
                        <a:pt x="191723" y="433170"/>
                      </a:lnTo>
                      <a:cubicBezTo>
                        <a:pt x="195728" y="429170"/>
                        <a:pt x="198755" y="426060"/>
                        <a:pt x="200535" y="424282"/>
                      </a:cubicBezTo>
                      <a:cubicBezTo>
                        <a:pt x="205964" y="418772"/>
                        <a:pt x="241211" y="390866"/>
                        <a:pt x="277527" y="390866"/>
                      </a:cubicBezTo>
                      <a:cubicBezTo>
                        <a:pt x="282155" y="390866"/>
                        <a:pt x="286695" y="391310"/>
                        <a:pt x="290967" y="392199"/>
                      </a:cubicBezTo>
                      <a:cubicBezTo>
                        <a:pt x="309392" y="396109"/>
                        <a:pt x="327816" y="398153"/>
                        <a:pt x="345707" y="398153"/>
                      </a:cubicBezTo>
                      <a:cubicBezTo>
                        <a:pt x="376326" y="398153"/>
                        <a:pt x="405787" y="392288"/>
                        <a:pt x="433291" y="380823"/>
                      </a:cubicBezTo>
                      <a:cubicBezTo>
                        <a:pt x="462486" y="368736"/>
                        <a:pt x="489633" y="350162"/>
                        <a:pt x="514199" y="325633"/>
                      </a:cubicBezTo>
                      <a:cubicBezTo>
                        <a:pt x="593150" y="246802"/>
                        <a:pt x="605166" y="130555"/>
                        <a:pt x="540991" y="66477"/>
                      </a:cubicBezTo>
                      <a:cubicBezTo>
                        <a:pt x="514466" y="39904"/>
                        <a:pt x="476994" y="25329"/>
                        <a:pt x="435694" y="25329"/>
                      </a:cubicBezTo>
                      <a:close/>
                      <a:moveTo>
                        <a:pt x="435694" y="0"/>
                      </a:moveTo>
                      <a:cubicBezTo>
                        <a:pt x="483759" y="0"/>
                        <a:pt x="527551" y="17241"/>
                        <a:pt x="558881" y="48614"/>
                      </a:cubicBezTo>
                      <a:cubicBezTo>
                        <a:pt x="595108" y="84785"/>
                        <a:pt x="612108" y="135621"/>
                        <a:pt x="606590" y="191700"/>
                      </a:cubicBezTo>
                      <a:cubicBezTo>
                        <a:pt x="601249" y="246980"/>
                        <a:pt x="574814" y="300926"/>
                        <a:pt x="532090" y="343496"/>
                      </a:cubicBezTo>
                      <a:cubicBezTo>
                        <a:pt x="505210" y="370336"/>
                        <a:pt x="475303" y="390777"/>
                        <a:pt x="443082" y="404197"/>
                      </a:cubicBezTo>
                      <a:cubicBezTo>
                        <a:pt x="412463" y="416995"/>
                        <a:pt x="379619" y="423394"/>
                        <a:pt x="345707" y="423394"/>
                      </a:cubicBezTo>
                      <a:cubicBezTo>
                        <a:pt x="326036" y="423394"/>
                        <a:pt x="305920" y="421261"/>
                        <a:pt x="285715" y="416906"/>
                      </a:cubicBezTo>
                      <a:cubicBezTo>
                        <a:pt x="283134" y="416373"/>
                        <a:pt x="280375" y="416106"/>
                        <a:pt x="277527" y="416106"/>
                      </a:cubicBezTo>
                      <a:cubicBezTo>
                        <a:pt x="252516" y="416106"/>
                        <a:pt x="224033" y="436547"/>
                        <a:pt x="218603" y="442057"/>
                      </a:cubicBezTo>
                      <a:cubicBezTo>
                        <a:pt x="200980" y="459832"/>
                        <a:pt x="58834" y="601585"/>
                        <a:pt x="57410" y="603007"/>
                      </a:cubicBezTo>
                      <a:cubicBezTo>
                        <a:pt x="54918" y="605496"/>
                        <a:pt x="51714" y="606651"/>
                        <a:pt x="48420" y="606651"/>
                      </a:cubicBezTo>
                      <a:cubicBezTo>
                        <a:pt x="45216" y="606651"/>
                        <a:pt x="42012" y="605496"/>
                        <a:pt x="39519" y="603007"/>
                      </a:cubicBezTo>
                      <a:lnTo>
                        <a:pt x="3738" y="567280"/>
                      </a:lnTo>
                      <a:cubicBezTo>
                        <a:pt x="-1246" y="562303"/>
                        <a:pt x="-1246" y="554305"/>
                        <a:pt x="3738" y="549417"/>
                      </a:cubicBezTo>
                      <a:cubicBezTo>
                        <a:pt x="5162" y="547906"/>
                        <a:pt x="147041" y="405974"/>
                        <a:pt x="164843" y="388466"/>
                      </a:cubicBezTo>
                      <a:cubicBezTo>
                        <a:pt x="171518" y="381890"/>
                        <a:pt x="195550" y="347229"/>
                        <a:pt x="190032" y="321456"/>
                      </a:cubicBezTo>
                      <a:cubicBezTo>
                        <a:pt x="180508" y="276841"/>
                        <a:pt x="181487" y="233737"/>
                        <a:pt x="192791" y="193122"/>
                      </a:cubicBezTo>
                      <a:cubicBezTo>
                        <a:pt x="204896" y="149752"/>
                        <a:pt x="228750" y="110203"/>
                        <a:pt x="263553" y="75454"/>
                      </a:cubicBezTo>
                      <a:cubicBezTo>
                        <a:pt x="311528" y="27462"/>
                        <a:pt x="374278" y="0"/>
                        <a:pt x="43569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CF00F816-1841-4AF8-8D4E-B66876FCB190}"/>
                </a:ext>
              </a:extLst>
            </p:cNvPr>
            <p:cNvGrpSpPr/>
            <p:nvPr/>
          </p:nvGrpSpPr>
          <p:grpSpPr>
            <a:xfrm>
              <a:off x="6516216" y="3330952"/>
              <a:ext cx="1981572" cy="1051935"/>
              <a:chOff x="6516216" y="3330952"/>
              <a:chExt cx="1981572" cy="1051935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871AA903-02B2-49C5-9ED5-3156E8D58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6216" y="3964838"/>
                <a:ext cx="1981572" cy="418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17" name="文本框 24">
                <a:extLst>
                  <a:ext uri="{FF2B5EF4-FFF2-40B4-BE49-F238E27FC236}">
                    <a16:creationId xmlns:a16="http://schemas.microsoft.com/office/drawing/2014/main" xmlns="" id="{51EA2D97-9DB5-48AE-9F27-37153B3E4A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16216" y="3700762"/>
                <a:ext cx="1981572" cy="209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rgbClr val="6A6354"/>
                    </a:solidFill>
                  </a:rPr>
                  <a:t>标题文本预设</a:t>
                </a:r>
              </a:p>
            </p:txBody>
          </p: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7E2F7CEB-1D93-4395-8099-AFEFE4DC2870}"/>
                  </a:ext>
                </a:extLst>
              </p:cNvPr>
              <p:cNvGrpSpPr/>
              <p:nvPr/>
            </p:nvGrpSpPr>
            <p:grpSpPr>
              <a:xfrm>
                <a:off x="7358321" y="3330952"/>
                <a:ext cx="297363" cy="297363"/>
                <a:chOff x="1078240" y="3542250"/>
                <a:chExt cx="504057" cy="504057"/>
              </a:xfrm>
            </p:grpSpPr>
            <p:sp>
              <p:nvSpPr>
                <p:cNvPr id="19" name="矩形: 圆角 18">
                  <a:extLst>
                    <a:ext uri="{FF2B5EF4-FFF2-40B4-BE49-F238E27FC236}">
                      <a16:creationId xmlns:a16="http://schemas.microsoft.com/office/drawing/2014/main" xmlns="" id="{B906413E-136C-409C-836B-ED3B0C18B844}"/>
                    </a:ext>
                  </a:extLst>
                </p:cNvPr>
                <p:cNvSpPr/>
                <p:nvPr/>
              </p:nvSpPr>
              <p:spPr bwMode="auto">
                <a:xfrm>
                  <a:off x="1078240" y="3542250"/>
                  <a:ext cx="504057" cy="504057"/>
                </a:xfrm>
                <a:prstGeom prst="roundRect">
                  <a:avLst>
                    <a:gd name="adj" fmla="val 11236"/>
                  </a:avLst>
                </a:prstGeom>
                <a:solidFill>
                  <a:srgbClr val="6A6354"/>
                </a:solidFill>
                <a:ln w="19050"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xmlns="" id="{BD3F40CF-7942-4A94-8FAE-82204525F4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61783" y="3635412"/>
                  <a:ext cx="336970" cy="317720"/>
                </a:xfrm>
                <a:custGeom>
                  <a:avLst/>
                  <a:gdLst>
                    <a:gd name="connsiteX0" fmla="*/ 333859 w 607109"/>
                    <a:gd name="connsiteY0" fmla="*/ 104155 h 572427"/>
                    <a:gd name="connsiteX1" fmla="*/ 417370 w 607109"/>
                    <a:gd name="connsiteY1" fmla="*/ 104155 h 572427"/>
                    <a:gd name="connsiteX2" fmla="*/ 438505 w 607109"/>
                    <a:gd name="connsiteY2" fmla="*/ 116950 h 572427"/>
                    <a:gd name="connsiteX3" fmla="*/ 472265 w 607109"/>
                    <a:gd name="connsiteY3" fmla="*/ 181298 h 572427"/>
                    <a:gd name="connsiteX4" fmla="*/ 462165 w 607109"/>
                    <a:gd name="connsiteY4" fmla="*/ 213518 h 572427"/>
                    <a:gd name="connsiteX5" fmla="*/ 451130 w 607109"/>
                    <a:gd name="connsiteY5" fmla="*/ 216226 h 572427"/>
                    <a:gd name="connsiteX6" fmla="*/ 429995 w 607109"/>
                    <a:gd name="connsiteY6" fmla="*/ 203432 h 572427"/>
                    <a:gd name="connsiteX7" fmla="*/ 402875 w 607109"/>
                    <a:gd name="connsiteY7" fmla="*/ 151785 h 572427"/>
                    <a:gd name="connsiteX8" fmla="*/ 356023 w 607109"/>
                    <a:gd name="connsiteY8" fmla="*/ 151785 h 572427"/>
                    <a:gd name="connsiteX9" fmla="*/ 424384 w 607109"/>
                    <a:gd name="connsiteY9" fmla="*/ 256572 h 572427"/>
                    <a:gd name="connsiteX10" fmla="*/ 440282 w 607109"/>
                    <a:gd name="connsiteY10" fmla="*/ 251342 h 572427"/>
                    <a:gd name="connsiteX11" fmla="*/ 453749 w 607109"/>
                    <a:gd name="connsiteY11" fmla="*/ 262176 h 572427"/>
                    <a:gd name="connsiteX12" fmla="*/ 467870 w 607109"/>
                    <a:gd name="connsiteY12" fmla="*/ 296358 h 572427"/>
                    <a:gd name="connsiteX13" fmla="*/ 468244 w 607109"/>
                    <a:gd name="connsiteY13" fmla="*/ 296731 h 572427"/>
                    <a:gd name="connsiteX14" fmla="*/ 537821 w 607109"/>
                    <a:gd name="connsiteY14" fmla="*/ 386855 h 572427"/>
                    <a:gd name="connsiteX15" fmla="*/ 573639 w 607109"/>
                    <a:gd name="connsiteY15" fmla="*/ 371165 h 572427"/>
                    <a:gd name="connsiteX16" fmla="*/ 605061 w 607109"/>
                    <a:gd name="connsiteY16" fmla="*/ 383306 h 572427"/>
                    <a:gd name="connsiteX17" fmla="*/ 592903 w 607109"/>
                    <a:gd name="connsiteY17" fmla="*/ 414780 h 572427"/>
                    <a:gd name="connsiteX18" fmla="*/ 250348 w 607109"/>
                    <a:gd name="connsiteY18" fmla="*/ 557484 h 572427"/>
                    <a:gd name="connsiteX19" fmla="*/ 171231 w 607109"/>
                    <a:gd name="connsiteY19" fmla="*/ 572427 h 572427"/>
                    <a:gd name="connsiteX20" fmla="*/ 103431 w 607109"/>
                    <a:gd name="connsiteY20" fmla="*/ 552815 h 572427"/>
                    <a:gd name="connsiteX21" fmla="*/ 101374 w 607109"/>
                    <a:gd name="connsiteY21" fmla="*/ 519193 h 572427"/>
                    <a:gd name="connsiteX22" fmla="*/ 134479 w 607109"/>
                    <a:gd name="connsiteY22" fmla="*/ 516578 h 572427"/>
                    <a:gd name="connsiteX23" fmla="*/ 234637 w 607109"/>
                    <a:gd name="connsiteY23" fmla="*/ 512469 h 572427"/>
                    <a:gd name="connsiteX24" fmla="*/ 437757 w 607109"/>
                    <a:gd name="connsiteY24" fmla="*/ 430003 h 572427"/>
                    <a:gd name="connsiteX25" fmla="*/ 394365 w 607109"/>
                    <a:gd name="connsiteY25" fmla="*/ 374621 h 572427"/>
                    <a:gd name="connsiteX26" fmla="*/ 219206 w 607109"/>
                    <a:gd name="connsiteY26" fmla="*/ 444292 h 572427"/>
                    <a:gd name="connsiteX27" fmla="*/ 217242 w 607109"/>
                    <a:gd name="connsiteY27" fmla="*/ 444946 h 572427"/>
                    <a:gd name="connsiteX28" fmla="*/ 197790 w 607109"/>
                    <a:gd name="connsiteY28" fmla="*/ 446907 h 572427"/>
                    <a:gd name="connsiteX29" fmla="*/ 101093 w 607109"/>
                    <a:gd name="connsiteY29" fmla="*/ 423465 h 572427"/>
                    <a:gd name="connsiteX30" fmla="*/ 90245 w 607109"/>
                    <a:gd name="connsiteY30" fmla="*/ 405907 h 572427"/>
                    <a:gd name="connsiteX31" fmla="*/ 103150 w 607109"/>
                    <a:gd name="connsiteY31" fmla="*/ 389844 h 572427"/>
                    <a:gd name="connsiteX32" fmla="*/ 292056 w 607109"/>
                    <a:gd name="connsiteY32" fmla="*/ 326337 h 572427"/>
                    <a:gd name="connsiteX33" fmla="*/ 236039 w 607109"/>
                    <a:gd name="connsiteY33" fmla="*/ 222484 h 572427"/>
                    <a:gd name="connsiteX34" fmla="*/ 202466 w 607109"/>
                    <a:gd name="connsiteY34" fmla="*/ 322508 h 572427"/>
                    <a:gd name="connsiteX35" fmla="*/ 97913 w 607109"/>
                    <a:gd name="connsiteY35" fmla="*/ 351833 h 572427"/>
                    <a:gd name="connsiteX36" fmla="*/ 91461 w 607109"/>
                    <a:gd name="connsiteY36" fmla="*/ 352674 h 572427"/>
                    <a:gd name="connsiteX37" fmla="*/ 82483 w 607109"/>
                    <a:gd name="connsiteY37" fmla="*/ 350712 h 572427"/>
                    <a:gd name="connsiteX38" fmla="*/ 73505 w 607109"/>
                    <a:gd name="connsiteY38" fmla="*/ 458861 h 572427"/>
                    <a:gd name="connsiteX39" fmla="*/ 108013 w 607109"/>
                    <a:gd name="connsiteY39" fmla="*/ 458861 h 572427"/>
                    <a:gd name="connsiteX40" fmla="*/ 119984 w 607109"/>
                    <a:gd name="connsiteY40" fmla="*/ 470816 h 572427"/>
                    <a:gd name="connsiteX41" fmla="*/ 108013 w 607109"/>
                    <a:gd name="connsiteY41" fmla="*/ 482676 h 572427"/>
                    <a:gd name="connsiteX42" fmla="*/ 11877 w 607109"/>
                    <a:gd name="connsiteY42" fmla="*/ 482676 h 572427"/>
                    <a:gd name="connsiteX43" fmla="*/ 0 w 607109"/>
                    <a:gd name="connsiteY43" fmla="*/ 470816 h 572427"/>
                    <a:gd name="connsiteX44" fmla="*/ 11877 w 607109"/>
                    <a:gd name="connsiteY44" fmla="*/ 458861 h 572427"/>
                    <a:gd name="connsiteX45" fmla="*/ 49658 w 607109"/>
                    <a:gd name="connsiteY45" fmla="*/ 458861 h 572427"/>
                    <a:gd name="connsiteX46" fmla="*/ 71635 w 607109"/>
                    <a:gd name="connsiteY46" fmla="*/ 191384 h 572427"/>
                    <a:gd name="connsiteX47" fmla="*/ 84447 w 607109"/>
                    <a:gd name="connsiteY47" fmla="*/ 180457 h 572427"/>
                    <a:gd name="connsiteX48" fmla="*/ 95388 w 607109"/>
                    <a:gd name="connsiteY48" fmla="*/ 193345 h 572427"/>
                    <a:gd name="connsiteX49" fmla="*/ 86130 w 607109"/>
                    <a:gd name="connsiteY49" fmla="*/ 305604 h 572427"/>
                    <a:gd name="connsiteX50" fmla="*/ 165246 w 607109"/>
                    <a:gd name="connsiteY50" fmla="*/ 283376 h 572427"/>
                    <a:gd name="connsiteX51" fmla="*/ 200690 w 607109"/>
                    <a:gd name="connsiteY51" fmla="*/ 177749 h 572427"/>
                    <a:gd name="connsiteX52" fmla="*/ 221731 w 607109"/>
                    <a:gd name="connsiteY52" fmla="*/ 161592 h 572427"/>
                    <a:gd name="connsiteX53" fmla="*/ 317213 w 607109"/>
                    <a:gd name="connsiteY53" fmla="*/ 110973 h 572427"/>
                    <a:gd name="connsiteX54" fmla="*/ 333859 w 607109"/>
                    <a:gd name="connsiteY54" fmla="*/ 104155 h 572427"/>
                    <a:gd name="connsiteX55" fmla="*/ 223375 w 607109"/>
                    <a:gd name="connsiteY55" fmla="*/ 0 h 572427"/>
                    <a:gd name="connsiteX56" fmla="*/ 282968 w 607109"/>
                    <a:gd name="connsiteY56" fmla="*/ 59522 h 572427"/>
                    <a:gd name="connsiteX57" fmla="*/ 223375 w 607109"/>
                    <a:gd name="connsiteY57" fmla="*/ 119044 h 572427"/>
                    <a:gd name="connsiteX58" fmla="*/ 163782 w 607109"/>
                    <a:gd name="connsiteY58" fmla="*/ 59522 h 572427"/>
                    <a:gd name="connsiteX59" fmla="*/ 223375 w 607109"/>
                    <a:gd name="connsiteY59" fmla="*/ 0 h 572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607109" h="572427">
                      <a:moveTo>
                        <a:pt x="333859" y="104155"/>
                      </a:moveTo>
                      <a:lnTo>
                        <a:pt x="417370" y="104155"/>
                      </a:lnTo>
                      <a:cubicBezTo>
                        <a:pt x="426161" y="104155"/>
                        <a:pt x="434391" y="109105"/>
                        <a:pt x="438505" y="116950"/>
                      </a:cubicBezTo>
                      <a:lnTo>
                        <a:pt x="472265" y="181298"/>
                      </a:lnTo>
                      <a:cubicBezTo>
                        <a:pt x="478344" y="192972"/>
                        <a:pt x="473855" y="207354"/>
                        <a:pt x="462165" y="213518"/>
                      </a:cubicBezTo>
                      <a:cubicBezTo>
                        <a:pt x="458612" y="215293"/>
                        <a:pt x="454871" y="216226"/>
                        <a:pt x="451130" y="216226"/>
                      </a:cubicBezTo>
                      <a:cubicBezTo>
                        <a:pt x="442527" y="216226"/>
                        <a:pt x="434297" y="211557"/>
                        <a:pt x="429995" y="203432"/>
                      </a:cubicBezTo>
                      <a:lnTo>
                        <a:pt x="402875" y="151785"/>
                      </a:lnTo>
                      <a:lnTo>
                        <a:pt x="356023" y="151785"/>
                      </a:lnTo>
                      <a:lnTo>
                        <a:pt x="424384" y="256572"/>
                      </a:lnTo>
                      <a:cubicBezTo>
                        <a:pt x="428499" y="252276"/>
                        <a:pt x="434391" y="250315"/>
                        <a:pt x="440282" y="251342"/>
                      </a:cubicBezTo>
                      <a:cubicBezTo>
                        <a:pt x="446361" y="252463"/>
                        <a:pt x="451411" y="256479"/>
                        <a:pt x="453749" y="262176"/>
                      </a:cubicBezTo>
                      <a:lnTo>
                        <a:pt x="467870" y="296358"/>
                      </a:lnTo>
                      <a:cubicBezTo>
                        <a:pt x="467964" y="296544"/>
                        <a:pt x="468151" y="296638"/>
                        <a:pt x="468244" y="296731"/>
                      </a:cubicBezTo>
                      <a:lnTo>
                        <a:pt x="537821" y="386855"/>
                      </a:lnTo>
                      <a:cubicBezTo>
                        <a:pt x="559424" y="377423"/>
                        <a:pt x="573078" y="371445"/>
                        <a:pt x="573639" y="371165"/>
                      </a:cubicBezTo>
                      <a:cubicBezTo>
                        <a:pt x="585703" y="365842"/>
                        <a:pt x="599730" y="371352"/>
                        <a:pt x="605061" y="383306"/>
                      </a:cubicBezTo>
                      <a:cubicBezTo>
                        <a:pt x="610391" y="395354"/>
                        <a:pt x="604967" y="409456"/>
                        <a:pt x="592903" y="414780"/>
                      </a:cubicBezTo>
                      <a:cubicBezTo>
                        <a:pt x="582523" y="419263"/>
                        <a:pt x="338628" y="526665"/>
                        <a:pt x="250348" y="557484"/>
                      </a:cubicBezTo>
                      <a:cubicBezTo>
                        <a:pt x="218364" y="568598"/>
                        <a:pt x="192179" y="572427"/>
                        <a:pt x="171231" y="572427"/>
                      </a:cubicBezTo>
                      <a:cubicBezTo>
                        <a:pt x="127465" y="572427"/>
                        <a:pt x="106517" y="555523"/>
                        <a:pt x="103431" y="552815"/>
                      </a:cubicBezTo>
                      <a:cubicBezTo>
                        <a:pt x="93518" y="544036"/>
                        <a:pt x="92676" y="528999"/>
                        <a:pt x="101374" y="519193"/>
                      </a:cubicBezTo>
                      <a:cubicBezTo>
                        <a:pt x="109977" y="509480"/>
                        <a:pt x="124566" y="508453"/>
                        <a:pt x="134479" y="516578"/>
                      </a:cubicBezTo>
                      <a:cubicBezTo>
                        <a:pt x="136069" y="517792"/>
                        <a:pt x="164872" y="536751"/>
                        <a:pt x="234637" y="512469"/>
                      </a:cubicBezTo>
                      <a:cubicBezTo>
                        <a:pt x="278309" y="497246"/>
                        <a:pt x="363598" y="461663"/>
                        <a:pt x="437757" y="430003"/>
                      </a:cubicBezTo>
                      <a:lnTo>
                        <a:pt x="394365" y="374621"/>
                      </a:lnTo>
                      <a:lnTo>
                        <a:pt x="219206" y="444292"/>
                      </a:lnTo>
                      <a:cubicBezTo>
                        <a:pt x="218551" y="444572"/>
                        <a:pt x="217897" y="444759"/>
                        <a:pt x="217242" y="444946"/>
                      </a:cubicBezTo>
                      <a:cubicBezTo>
                        <a:pt x="215559" y="445413"/>
                        <a:pt x="209200" y="446907"/>
                        <a:pt x="197790" y="446907"/>
                      </a:cubicBezTo>
                      <a:cubicBezTo>
                        <a:pt x="178993" y="446907"/>
                        <a:pt x="146917" y="442798"/>
                        <a:pt x="101093" y="423465"/>
                      </a:cubicBezTo>
                      <a:cubicBezTo>
                        <a:pt x="94079" y="420570"/>
                        <a:pt x="89777" y="413472"/>
                        <a:pt x="90245" y="405907"/>
                      </a:cubicBezTo>
                      <a:cubicBezTo>
                        <a:pt x="90619" y="398343"/>
                        <a:pt x="95856" y="391899"/>
                        <a:pt x="103150" y="389844"/>
                      </a:cubicBezTo>
                      <a:cubicBezTo>
                        <a:pt x="143737" y="378263"/>
                        <a:pt x="222012" y="353701"/>
                        <a:pt x="292056" y="326337"/>
                      </a:cubicBezTo>
                      <a:lnTo>
                        <a:pt x="236039" y="222484"/>
                      </a:lnTo>
                      <a:lnTo>
                        <a:pt x="202466" y="322508"/>
                      </a:lnTo>
                      <a:lnTo>
                        <a:pt x="97913" y="351833"/>
                      </a:lnTo>
                      <a:cubicBezTo>
                        <a:pt x="95763" y="352393"/>
                        <a:pt x="93612" y="352674"/>
                        <a:pt x="91461" y="352674"/>
                      </a:cubicBezTo>
                      <a:cubicBezTo>
                        <a:pt x="88281" y="352674"/>
                        <a:pt x="85289" y="351833"/>
                        <a:pt x="82483" y="350712"/>
                      </a:cubicBezTo>
                      <a:lnTo>
                        <a:pt x="73505" y="458861"/>
                      </a:lnTo>
                      <a:lnTo>
                        <a:pt x="108013" y="458861"/>
                      </a:lnTo>
                      <a:cubicBezTo>
                        <a:pt x="114653" y="458861"/>
                        <a:pt x="119984" y="464185"/>
                        <a:pt x="119984" y="470816"/>
                      </a:cubicBezTo>
                      <a:cubicBezTo>
                        <a:pt x="119984" y="477353"/>
                        <a:pt x="114653" y="482676"/>
                        <a:pt x="108013" y="482676"/>
                      </a:cubicBezTo>
                      <a:lnTo>
                        <a:pt x="11877" y="482676"/>
                      </a:lnTo>
                      <a:cubicBezTo>
                        <a:pt x="5331" y="482676"/>
                        <a:pt x="0" y="477353"/>
                        <a:pt x="0" y="470816"/>
                      </a:cubicBezTo>
                      <a:cubicBezTo>
                        <a:pt x="0" y="464185"/>
                        <a:pt x="5331" y="458861"/>
                        <a:pt x="11877" y="458861"/>
                      </a:cubicBezTo>
                      <a:lnTo>
                        <a:pt x="49658" y="458861"/>
                      </a:lnTo>
                      <a:lnTo>
                        <a:pt x="71635" y="191384"/>
                      </a:lnTo>
                      <a:cubicBezTo>
                        <a:pt x="72196" y="184846"/>
                        <a:pt x="77901" y="179897"/>
                        <a:pt x="84447" y="180457"/>
                      </a:cubicBezTo>
                      <a:cubicBezTo>
                        <a:pt x="90993" y="181017"/>
                        <a:pt x="95950" y="186808"/>
                        <a:pt x="95388" y="193345"/>
                      </a:cubicBezTo>
                      <a:lnTo>
                        <a:pt x="86130" y="305604"/>
                      </a:lnTo>
                      <a:lnTo>
                        <a:pt x="165246" y="283376"/>
                      </a:lnTo>
                      <a:lnTo>
                        <a:pt x="200690" y="177749"/>
                      </a:lnTo>
                      <a:cubicBezTo>
                        <a:pt x="203869" y="168409"/>
                        <a:pt x="212379" y="162245"/>
                        <a:pt x="221731" y="161592"/>
                      </a:cubicBezTo>
                      <a:lnTo>
                        <a:pt x="317213" y="110973"/>
                      </a:lnTo>
                      <a:cubicBezTo>
                        <a:pt x="321515" y="106770"/>
                        <a:pt x="327406" y="104155"/>
                        <a:pt x="333859" y="104155"/>
                      </a:cubicBezTo>
                      <a:close/>
                      <a:moveTo>
                        <a:pt x="223375" y="0"/>
                      </a:moveTo>
                      <a:cubicBezTo>
                        <a:pt x="256287" y="0"/>
                        <a:pt x="282968" y="26649"/>
                        <a:pt x="282968" y="59522"/>
                      </a:cubicBezTo>
                      <a:cubicBezTo>
                        <a:pt x="282968" y="92395"/>
                        <a:pt x="256287" y="119044"/>
                        <a:pt x="223375" y="119044"/>
                      </a:cubicBezTo>
                      <a:cubicBezTo>
                        <a:pt x="190463" y="119044"/>
                        <a:pt x="163782" y="92395"/>
                        <a:pt x="163782" y="59522"/>
                      </a:cubicBezTo>
                      <a:cubicBezTo>
                        <a:pt x="163782" y="26649"/>
                        <a:pt x="190463" y="0"/>
                        <a:pt x="22337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F4C9F805-C8B8-4C63-85C9-D1529E251B3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399B4663-965A-48B7-83EC-D6CF14B2155D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2" name="Block Arc 18">
              <a:extLst>
                <a:ext uri="{FF2B5EF4-FFF2-40B4-BE49-F238E27FC236}">
                  <a16:creationId xmlns:a16="http://schemas.microsoft.com/office/drawing/2014/main" xmlns="" id="{29DE7A36-08F3-4FFE-B4F7-9F238BA4EAF7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3" name="Rectangle 19">
              <a:extLst>
                <a:ext uri="{FF2B5EF4-FFF2-40B4-BE49-F238E27FC236}">
                  <a16:creationId xmlns:a16="http://schemas.microsoft.com/office/drawing/2014/main" xmlns="" id="{8B595BDE-A27E-45D3-BB29-0AD0EDBFC2D6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Rectangle 20">
              <a:extLst>
                <a:ext uri="{FF2B5EF4-FFF2-40B4-BE49-F238E27FC236}">
                  <a16:creationId xmlns:a16="http://schemas.microsoft.com/office/drawing/2014/main" xmlns="" id="{1EC481FA-E333-4CA3-A320-3F0FFCDBC0DC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Rectangle: Rounded Corners 21">
              <a:extLst>
                <a:ext uri="{FF2B5EF4-FFF2-40B4-BE49-F238E27FC236}">
                  <a16:creationId xmlns:a16="http://schemas.microsoft.com/office/drawing/2014/main" xmlns="" id="{F80C54DE-5117-467F-A5FF-6F3499D1DC68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Rectangle: Rounded Corners 26">
              <a:extLst>
                <a:ext uri="{FF2B5EF4-FFF2-40B4-BE49-F238E27FC236}">
                  <a16:creationId xmlns:a16="http://schemas.microsoft.com/office/drawing/2014/main" xmlns="" id="{811C5CF9-4B23-4390-9246-9823224B82AD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281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>
            <a:extLst>
              <a:ext uri="{FF2B5EF4-FFF2-40B4-BE49-F238E27FC236}">
                <a16:creationId xmlns:a16="http://schemas.microsoft.com/office/drawing/2014/main" xmlns="" id="{A4F0C18F-EA7A-459E-861B-C877E60A4FDD}"/>
              </a:ext>
            </a:extLst>
          </p:cNvPr>
          <p:cNvSpPr>
            <a:spLocks/>
          </p:cNvSpPr>
          <p:nvPr/>
        </p:nvSpPr>
        <p:spPr bwMode="auto">
          <a:xfrm>
            <a:off x="2919840" y="1463286"/>
            <a:ext cx="3109441" cy="3680215"/>
          </a:xfrm>
          <a:custGeom>
            <a:avLst/>
            <a:gdLst>
              <a:gd name="T0" fmla="*/ 3316 w 7300"/>
              <a:gd name="T1" fmla="*/ 18 h 8640"/>
              <a:gd name="T2" fmla="*/ 2829 w 7300"/>
              <a:gd name="T3" fmla="*/ 100 h 8640"/>
              <a:gd name="T4" fmla="*/ 2381 w 7300"/>
              <a:gd name="T5" fmla="*/ 250 h 8640"/>
              <a:gd name="T6" fmla="*/ 1976 w 7300"/>
              <a:gd name="T7" fmla="*/ 462 h 8640"/>
              <a:gd name="T8" fmla="*/ 1614 w 7300"/>
              <a:gd name="T9" fmla="*/ 730 h 8640"/>
              <a:gd name="T10" fmla="*/ 1300 w 7300"/>
              <a:gd name="T11" fmla="*/ 1052 h 8640"/>
              <a:gd name="T12" fmla="*/ 1036 w 7300"/>
              <a:gd name="T13" fmla="*/ 1422 h 8640"/>
              <a:gd name="T14" fmla="*/ 828 w 7300"/>
              <a:gd name="T15" fmla="*/ 1834 h 8640"/>
              <a:gd name="T16" fmla="*/ 674 w 7300"/>
              <a:gd name="T17" fmla="*/ 2285 h 8640"/>
              <a:gd name="T18" fmla="*/ 580 w 7300"/>
              <a:gd name="T19" fmla="*/ 2770 h 8640"/>
              <a:gd name="T20" fmla="*/ 548 w 7300"/>
              <a:gd name="T21" fmla="*/ 3284 h 8640"/>
              <a:gd name="T22" fmla="*/ 576 w 7300"/>
              <a:gd name="T23" fmla="*/ 3407 h 8640"/>
              <a:gd name="T24" fmla="*/ 612 w 7300"/>
              <a:gd name="T25" fmla="*/ 3626 h 8640"/>
              <a:gd name="T26" fmla="*/ 581 w 7300"/>
              <a:gd name="T27" fmla="*/ 3787 h 8640"/>
              <a:gd name="T28" fmla="*/ 348 w 7300"/>
              <a:gd name="T29" fmla="*/ 4388 h 8640"/>
              <a:gd name="T30" fmla="*/ 27 w 7300"/>
              <a:gd name="T31" fmla="*/ 5114 h 8640"/>
              <a:gd name="T32" fmla="*/ 4 w 7300"/>
              <a:gd name="T33" fmla="*/ 5330 h 8640"/>
              <a:gd name="T34" fmla="*/ 54 w 7300"/>
              <a:gd name="T35" fmla="*/ 5469 h 8640"/>
              <a:gd name="T36" fmla="*/ 130 w 7300"/>
              <a:gd name="T37" fmla="*/ 5540 h 8640"/>
              <a:gd name="T38" fmla="*/ 248 w 7300"/>
              <a:gd name="T39" fmla="*/ 5565 h 8640"/>
              <a:gd name="T40" fmla="*/ 371 w 7300"/>
              <a:gd name="T41" fmla="*/ 5576 h 8640"/>
              <a:gd name="T42" fmla="*/ 471 w 7300"/>
              <a:gd name="T43" fmla="*/ 5617 h 8640"/>
              <a:gd name="T44" fmla="*/ 517 w 7300"/>
              <a:gd name="T45" fmla="*/ 5681 h 8640"/>
              <a:gd name="T46" fmla="*/ 517 w 7300"/>
              <a:gd name="T47" fmla="*/ 5754 h 8640"/>
              <a:gd name="T48" fmla="*/ 473 w 7300"/>
              <a:gd name="T49" fmla="*/ 5827 h 8640"/>
              <a:gd name="T50" fmla="*/ 419 w 7300"/>
              <a:gd name="T51" fmla="*/ 5877 h 8640"/>
              <a:gd name="T52" fmla="*/ 408 w 7300"/>
              <a:gd name="T53" fmla="*/ 5993 h 8640"/>
              <a:gd name="T54" fmla="*/ 453 w 7300"/>
              <a:gd name="T55" fmla="*/ 6125 h 8640"/>
              <a:gd name="T56" fmla="*/ 553 w 7300"/>
              <a:gd name="T57" fmla="*/ 6193 h 8640"/>
              <a:gd name="T58" fmla="*/ 822 w 7300"/>
              <a:gd name="T59" fmla="*/ 6305 h 8640"/>
              <a:gd name="T60" fmla="*/ 774 w 7300"/>
              <a:gd name="T61" fmla="*/ 6366 h 8640"/>
              <a:gd name="T62" fmla="*/ 683 w 7300"/>
              <a:gd name="T63" fmla="*/ 6462 h 8640"/>
              <a:gd name="T64" fmla="*/ 683 w 7300"/>
              <a:gd name="T65" fmla="*/ 6580 h 8640"/>
              <a:gd name="T66" fmla="*/ 799 w 7300"/>
              <a:gd name="T67" fmla="*/ 6783 h 8640"/>
              <a:gd name="T68" fmla="*/ 1034 w 7300"/>
              <a:gd name="T69" fmla="*/ 6958 h 8640"/>
              <a:gd name="T70" fmla="*/ 1065 w 7300"/>
              <a:gd name="T71" fmla="*/ 7078 h 8640"/>
              <a:gd name="T72" fmla="*/ 1020 w 7300"/>
              <a:gd name="T73" fmla="*/ 7402 h 8640"/>
              <a:gd name="T74" fmla="*/ 1006 w 7300"/>
              <a:gd name="T75" fmla="*/ 7586 h 8640"/>
              <a:gd name="T76" fmla="*/ 1111 w 7300"/>
              <a:gd name="T77" fmla="*/ 7807 h 8640"/>
              <a:gd name="T78" fmla="*/ 1227 w 7300"/>
              <a:gd name="T79" fmla="*/ 7927 h 8640"/>
              <a:gd name="T80" fmla="*/ 1388 w 7300"/>
              <a:gd name="T81" fmla="*/ 8012 h 8640"/>
              <a:gd name="T82" fmla="*/ 1559 w 7300"/>
              <a:gd name="T83" fmla="*/ 8039 h 8640"/>
              <a:gd name="T84" fmla="*/ 1896 w 7300"/>
              <a:gd name="T85" fmla="*/ 7998 h 8640"/>
              <a:gd name="T86" fmla="*/ 2401 w 7300"/>
              <a:gd name="T87" fmla="*/ 7859 h 8640"/>
              <a:gd name="T88" fmla="*/ 5813 w 7300"/>
              <a:gd name="T89" fmla="*/ 6489 h 8640"/>
              <a:gd name="T90" fmla="*/ 6191 w 7300"/>
              <a:gd name="T91" fmla="*/ 5934 h 8640"/>
              <a:gd name="T92" fmla="*/ 6699 w 7300"/>
              <a:gd name="T93" fmla="*/ 5190 h 8640"/>
              <a:gd name="T94" fmla="*/ 7000 w 7300"/>
              <a:gd name="T95" fmla="*/ 4650 h 8640"/>
              <a:gd name="T96" fmla="*/ 7207 w 7300"/>
              <a:gd name="T97" fmla="*/ 4090 h 8640"/>
              <a:gd name="T98" fmla="*/ 7257 w 7300"/>
              <a:gd name="T99" fmla="*/ 3810 h 8640"/>
              <a:gd name="T100" fmla="*/ 7300 w 7300"/>
              <a:gd name="T101" fmla="*/ 3127 h 8640"/>
              <a:gd name="T102" fmla="*/ 7238 w 7300"/>
              <a:gd name="T103" fmla="*/ 2511 h 8640"/>
              <a:gd name="T104" fmla="*/ 7081 w 7300"/>
              <a:gd name="T105" fmla="*/ 1964 h 8640"/>
              <a:gd name="T106" fmla="*/ 6838 w 7300"/>
              <a:gd name="T107" fmla="*/ 1484 h 8640"/>
              <a:gd name="T108" fmla="*/ 6517 w 7300"/>
              <a:gd name="T109" fmla="*/ 1072 h 8640"/>
              <a:gd name="T110" fmla="*/ 6128 w 7300"/>
              <a:gd name="T111" fmla="*/ 728 h 8640"/>
              <a:gd name="T112" fmla="*/ 5679 w 7300"/>
              <a:gd name="T113" fmla="*/ 449 h 8640"/>
              <a:gd name="T114" fmla="*/ 5178 w 7300"/>
              <a:gd name="T115" fmla="*/ 237 h 8640"/>
              <a:gd name="T116" fmla="*/ 4635 w 7300"/>
              <a:gd name="T117" fmla="*/ 93 h 8640"/>
              <a:gd name="T118" fmla="*/ 4059 w 7300"/>
              <a:gd name="T119" fmla="*/ 16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300" h="8640">
                <a:moveTo>
                  <a:pt x="3660" y="0"/>
                </a:moveTo>
                <a:lnTo>
                  <a:pt x="3660" y="0"/>
                </a:lnTo>
                <a:lnTo>
                  <a:pt x="3572" y="2"/>
                </a:lnTo>
                <a:lnTo>
                  <a:pt x="3485" y="5"/>
                </a:lnTo>
                <a:lnTo>
                  <a:pt x="3399" y="11"/>
                </a:lnTo>
                <a:lnTo>
                  <a:pt x="3316" y="18"/>
                </a:lnTo>
                <a:lnTo>
                  <a:pt x="3232" y="27"/>
                </a:lnTo>
                <a:lnTo>
                  <a:pt x="3150" y="37"/>
                </a:lnTo>
                <a:lnTo>
                  <a:pt x="3068" y="50"/>
                </a:lnTo>
                <a:lnTo>
                  <a:pt x="2987" y="64"/>
                </a:lnTo>
                <a:lnTo>
                  <a:pt x="2907" y="82"/>
                </a:lnTo>
                <a:lnTo>
                  <a:pt x="2829" y="100"/>
                </a:lnTo>
                <a:lnTo>
                  <a:pt x="2752" y="121"/>
                </a:lnTo>
                <a:lnTo>
                  <a:pt x="2675" y="143"/>
                </a:lnTo>
                <a:lnTo>
                  <a:pt x="2600" y="168"/>
                </a:lnTo>
                <a:lnTo>
                  <a:pt x="2525" y="193"/>
                </a:lnTo>
                <a:lnTo>
                  <a:pt x="2454" y="221"/>
                </a:lnTo>
                <a:lnTo>
                  <a:pt x="2381" y="250"/>
                </a:lnTo>
                <a:lnTo>
                  <a:pt x="2311" y="282"/>
                </a:lnTo>
                <a:lnTo>
                  <a:pt x="2242" y="314"/>
                </a:lnTo>
                <a:lnTo>
                  <a:pt x="2174" y="348"/>
                </a:lnTo>
                <a:lnTo>
                  <a:pt x="2106" y="383"/>
                </a:lnTo>
                <a:lnTo>
                  <a:pt x="2040" y="423"/>
                </a:lnTo>
                <a:lnTo>
                  <a:pt x="1976" y="462"/>
                </a:lnTo>
                <a:lnTo>
                  <a:pt x="1912" y="503"/>
                </a:lnTo>
                <a:lnTo>
                  <a:pt x="1850" y="546"/>
                </a:lnTo>
                <a:lnTo>
                  <a:pt x="1789" y="589"/>
                </a:lnTo>
                <a:lnTo>
                  <a:pt x="1730" y="635"/>
                </a:lnTo>
                <a:lnTo>
                  <a:pt x="1671" y="681"/>
                </a:lnTo>
                <a:lnTo>
                  <a:pt x="1614" y="730"/>
                </a:lnTo>
                <a:lnTo>
                  <a:pt x="1559" y="779"/>
                </a:lnTo>
                <a:lnTo>
                  <a:pt x="1504" y="831"/>
                </a:lnTo>
                <a:lnTo>
                  <a:pt x="1452" y="885"/>
                </a:lnTo>
                <a:lnTo>
                  <a:pt x="1400" y="938"/>
                </a:lnTo>
                <a:lnTo>
                  <a:pt x="1350" y="995"/>
                </a:lnTo>
                <a:lnTo>
                  <a:pt x="1300" y="1052"/>
                </a:lnTo>
                <a:lnTo>
                  <a:pt x="1254" y="1109"/>
                </a:lnTo>
                <a:lnTo>
                  <a:pt x="1207" y="1170"/>
                </a:lnTo>
                <a:lnTo>
                  <a:pt x="1163" y="1231"/>
                </a:lnTo>
                <a:lnTo>
                  <a:pt x="1118" y="1293"/>
                </a:lnTo>
                <a:lnTo>
                  <a:pt x="1077" y="1356"/>
                </a:lnTo>
                <a:lnTo>
                  <a:pt x="1036" y="1422"/>
                </a:lnTo>
                <a:lnTo>
                  <a:pt x="999" y="1488"/>
                </a:lnTo>
                <a:lnTo>
                  <a:pt x="961" y="1554"/>
                </a:lnTo>
                <a:lnTo>
                  <a:pt x="926" y="1621"/>
                </a:lnTo>
                <a:lnTo>
                  <a:pt x="892" y="1691"/>
                </a:lnTo>
                <a:lnTo>
                  <a:pt x="858" y="1762"/>
                </a:lnTo>
                <a:lnTo>
                  <a:pt x="828" y="1834"/>
                </a:lnTo>
                <a:lnTo>
                  <a:pt x="797" y="1907"/>
                </a:lnTo>
                <a:lnTo>
                  <a:pt x="769" y="1980"/>
                </a:lnTo>
                <a:lnTo>
                  <a:pt x="744" y="2055"/>
                </a:lnTo>
                <a:lnTo>
                  <a:pt x="719" y="2130"/>
                </a:lnTo>
                <a:lnTo>
                  <a:pt x="696" y="2206"/>
                </a:lnTo>
                <a:lnTo>
                  <a:pt x="674" y="2285"/>
                </a:lnTo>
                <a:lnTo>
                  <a:pt x="653" y="2363"/>
                </a:lnTo>
                <a:lnTo>
                  <a:pt x="635" y="2444"/>
                </a:lnTo>
                <a:lnTo>
                  <a:pt x="619" y="2524"/>
                </a:lnTo>
                <a:lnTo>
                  <a:pt x="603" y="2604"/>
                </a:lnTo>
                <a:lnTo>
                  <a:pt x="590" y="2686"/>
                </a:lnTo>
                <a:lnTo>
                  <a:pt x="580" y="2770"/>
                </a:lnTo>
                <a:lnTo>
                  <a:pt x="569" y="2854"/>
                </a:lnTo>
                <a:lnTo>
                  <a:pt x="562" y="2938"/>
                </a:lnTo>
                <a:lnTo>
                  <a:pt x="555" y="3023"/>
                </a:lnTo>
                <a:lnTo>
                  <a:pt x="551" y="3111"/>
                </a:lnTo>
                <a:lnTo>
                  <a:pt x="548" y="3196"/>
                </a:lnTo>
                <a:lnTo>
                  <a:pt x="548" y="3284"/>
                </a:lnTo>
                <a:lnTo>
                  <a:pt x="548" y="3284"/>
                </a:lnTo>
                <a:lnTo>
                  <a:pt x="548" y="3302"/>
                </a:lnTo>
                <a:lnTo>
                  <a:pt x="549" y="3316"/>
                </a:lnTo>
                <a:lnTo>
                  <a:pt x="556" y="3346"/>
                </a:lnTo>
                <a:lnTo>
                  <a:pt x="565" y="3375"/>
                </a:lnTo>
                <a:lnTo>
                  <a:pt x="576" y="3407"/>
                </a:lnTo>
                <a:lnTo>
                  <a:pt x="589" y="3444"/>
                </a:lnTo>
                <a:lnTo>
                  <a:pt x="599" y="3491"/>
                </a:lnTo>
                <a:lnTo>
                  <a:pt x="605" y="3519"/>
                </a:lnTo>
                <a:lnTo>
                  <a:pt x="608" y="3551"/>
                </a:lnTo>
                <a:lnTo>
                  <a:pt x="610" y="3587"/>
                </a:lnTo>
                <a:lnTo>
                  <a:pt x="612" y="3626"/>
                </a:lnTo>
                <a:lnTo>
                  <a:pt x="612" y="3626"/>
                </a:lnTo>
                <a:lnTo>
                  <a:pt x="612" y="3649"/>
                </a:lnTo>
                <a:lnTo>
                  <a:pt x="608" y="3678"/>
                </a:lnTo>
                <a:lnTo>
                  <a:pt x="601" y="3710"/>
                </a:lnTo>
                <a:lnTo>
                  <a:pt x="592" y="3747"/>
                </a:lnTo>
                <a:lnTo>
                  <a:pt x="581" y="3787"/>
                </a:lnTo>
                <a:lnTo>
                  <a:pt x="567" y="3831"/>
                </a:lnTo>
                <a:lnTo>
                  <a:pt x="533" y="3928"/>
                </a:lnTo>
                <a:lnTo>
                  <a:pt x="494" y="4035"/>
                </a:lnTo>
                <a:lnTo>
                  <a:pt x="448" y="4149"/>
                </a:lnTo>
                <a:lnTo>
                  <a:pt x="400" y="4266"/>
                </a:lnTo>
                <a:lnTo>
                  <a:pt x="348" y="4388"/>
                </a:lnTo>
                <a:lnTo>
                  <a:pt x="243" y="4625"/>
                </a:lnTo>
                <a:lnTo>
                  <a:pt x="148" y="4839"/>
                </a:lnTo>
                <a:lnTo>
                  <a:pt x="71" y="5008"/>
                </a:lnTo>
                <a:lnTo>
                  <a:pt x="45" y="5071"/>
                </a:lnTo>
                <a:lnTo>
                  <a:pt x="27" y="5114"/>
                </a:lnTo>
                <a:lnTo>
                  <a:pt x="27" y="5114"/>
                </a:lnTo>
                <a:lnTo>
                  <a:pt x="16" y="5146"/>
                </a:lnTo>
                <a:lnTo>
                  <a:pt x="7" y="5180"/>
                </a:lnTo>
                <a:lnTo>
                  <a:pt x="2" y="5217"/>
                </a:lnTo>
                <a:lnTo>
                  <a:pt x="0" y="5255"/>
                </a:lnTo>
                <a:lnTo>
                  <a:pt x="0" y="5292"/>
                </a:lnTo>
                <a:lnTo>
                  <a:pt x="4" y="5330"/>
                </a:lnTo>
                <a:lnTo>
                  <a:pt x="11" y="5367"/>
                </a:lnTo>
                <a:lnTo>
                  <a:pt x="21" y="5403"/>
                </a:lnTo>
                <a:lnTo>
                  <a:pt x="29" y="5421"/>
                </a:lnTo>
                <a:lnTo>
                  <a:pt x="36" y="5437"/>
                </a:lnTo>
                <a:lnTo>
                  <a:pt x="45" y="5453"/>
                </a:lnTo>
                <a:lnTo>
                  <a:pt x="54" y="5469"/>
                </a:lnTo>
                <a:lnTo>
                  <a:pt x="64" y="5483"/>
                </a:lnTo>
                <a:lnTo>
                  <a:pt x="75" y="5497"/>
                </a:lnTo>
                <a:lnTo>
                  <a:pt x="87" y="5510"/>
                </a:lnTo>
                <a:lnTo>
                  <a:pt x="100" y="5520"/>
                </a:lnTo>
                <a:lnTo>
                  <a:pt x="116" y="5531"/>
                </a:lnTo>
                <a:lnTo>
                  <a:pt x="130" y="5540"/>
                </a:lnTo>
                <a:lnTo>
                  <a:pt x="148" y="5549"/>
                </a:lnTo>
                <a:lnTo>
                  <a:pt x="166" y="5554"/>
                </a:lnTo>
                <a:lnTo>
                  <a:pt x="184" y="5560"/>
                </a:lnTo>
                <a:lnTo>
                  <a:pt x="205" y="5563"/>
                </a:lnTo>
                <a:lnTo>
                  <a:pt x="225" y="5565"/>
                </a:lnTo>
                <a:lnTo>
                  <a:pt x="248" y="5565"/>
                </a:lnTo>
                <a:lnTo>
                  <a:pt x="248" y="5565"/>
                </a:lnTo>
                <a:lnTo>
                  <a:pt x="276" y="5565"/>
                </a:lnTo>
                <a:lnTo>
                  <a:pt x="301" y="5567"/>
                </a:lnTo>
                <a:lnTo>
                  <a:pt x="326" y="5569"/>
                </a:lnTo>
                <a:lnTo>
                  <a:pt x="350" y="5570"/>
                </a:lnTo>
                <a:lnTo>
                  <a:pt x="371" y="5576"/>
                </a:lnTo>
                <a:lnTo>
                  <a:pt x="392" y="5579"/>
                </a:lnTo>
                <a:lnTo>
                  <a:pt x="410" y="5586"/>
                </a:lnTo>
                <a:lnTo>
                  <a:pt x="428" y="5592"/>
                </a:lnTo>
                <a:lnTo>
                  <a:pt x="442" y="5601"/>
                </a:lnTo>
                <a:lnTo>
                  <a:pt x="457" y="5608"/>
                </a:lnTo>
                <a:lnTo>
                  <a:pt x="471" y="5617"/>
                </a:lnTo>
                <a:lnTo>
                  <a:pt x="482" y="5626"/>
                </a:lnTo>
                <a:lnTo>
                  <a:pt x="490" y="5636"/>
                </a:lnTo>
                <a:lnTo>
                  <a:pt x="499" y="5647"/>
                </a:lnTo>
                <a:lnTo>
                  <a:pt x="507" y="5658"/>
                </a:lnTo>
                <a:lnTo>
                  <a:pt x="514" y="5668"/>
                </a:lnTo>
                <a:lnTo>
                  <a:pt x="517" y="5681"/>
                </a:lnTo>
                <a:lnTo>
                  <a:pt x="521" y="5693"/>
                </a:lnTo>
                <a:lnTo>
                  <a:pt x="523" y="5704"/>
                </a:lnTo>
                <a:lnTo>
                  <a:pt x="523" y="5717"/>
                </a:lnTo>
                <a:lnTo>
                  <a:pt x="523" y="5729"/>
                </a:lnTo>
                <a:lnTo>
                  <a:pt x="521" y="5742"/>
                </a:lnTo>
                <a:lnTo>
                  <a:pt x="517" y="5754"/>
                </a:lnTo>
                <a:lnTo>
                  <a:pt x="512" y="5767"/>
                </a:lnTo>
                <a:lnTo>
                  <a:pt x="507" y="5779"/>
                </a:lnTo>
                <a:lnTo>
                  <a:pt x="499" y="5792"/>
                </a:lnTo>
                <a:lnTo>
                  <a:pt x="492" y="5804"/>
                </a:lnTo>
                <a:lnTo>
                  <a:pt x="483" y="5815"/>
                </a:lnTo>
                <a:lnTo>
                  <a:pt x="473" y="5827"/>
                </a:lnTo>
                <a:lnTo>
                  <a:pt x="462" y="5838"/>
                </a:lnTo>
                <a:lnTo>
                  <a:pt x="435" y="5859"/>
                </a:lnTo>
                <a:lnTo>
                  <a:pt x="435" y="5859"/>
                </a:lnTo>
                <a:lnTo>
                  <a:pt x="428" y="5865"/>
                </a:lnTo>
                <a:lnTo>
                  <a:pt x="423" y="5870"/>
                </a:lnTo>
                <a:lnTo>
                  <a:pt x="419" y="5877"/>
                </a:lnTo>
                <a:lnTo>
                  <a:pt x="414" y="5884"/>
                </a:lnTo>
                <a:lnTo>
                  <a:pt x="408" y="5902"/>
                </a:lnTo>
                <a:lnTo>
                  <a:pt x="405" y="5924"/>
                </a:lnTo>
                <a:lnTo>
                  <a:pt x="403" y="5945"/>
                </a:lnTo>
                <a:lnTo>
                  <a:pt x="405" y="5968"/>
                </a:lnTo>
                <a:lnTo>
                  <a:pt x="408" y="5993"/>
                </a:lnTo>
                <a:lnTo>
                  <a:pt x="412" y="6016"/>
                </a:lnTo>
                <a:lnTo>
                  <a:pt x="419" y="6041"/>
                </a:lnTo>
                <a:lnTo>
                  <a:pt x="426" y="6064"/>
                </a:lnTo>
                <a:lnTo>
                  <a:pt x="435" y="6088"/>
                </a:lnTo>
                <a:lnTo>
                  <a:pt x="444" y="6107"/>
                </a:lnTo>
                <a:lnTo>
                  <a:pt x="453" y="6125"/>
                </a:lnTo>
                <a:lnTo>
                  <a:pt x="462" y="6141"/>
                </a:lnTo>
                <a:lnTo>
                  <a:pt x="473" y="6152"/>
                </a:lnTo>
                <a:lnTo>
                  <a:pt x="482" y="6161"/>
                </a:lnTo>
                <a:lnTo>
                  <a:pt x="482" y="6161"/>
                </a:lnTo>
                <a:lnTo>
                  <a:pt x="508" y="6175"/>
                </a:lnTo>
                <a:lnTo>
                  <a:pt x="553" y="6193"/>
                </a:lnTo>
                <a:lnTo>
                  <a:pt x="663" y="6237"/>
                </a:lnTo>
                <a:lnTo>
                  <a:pt x="769" y="6280"/>
                </a:lnTo>
                <a:lnTo>
                  <a:pt x="804" y="6295"/>
                </a:lnTo>
                <a:lnTo>
                  <a:pt x="817" y="6302"/>
                </a:lnTo>
                <a:lnTo>
                  <a:pt x="822" y="6305"/>
                </a:lnTo>
                <a:lnTo>
                  <a:pt x="822" y="6305"/>
                </a:lnTo>
                <a:lnTo>
                  <a:pt x="824" y="6309"/>
                </a:lnTo>
                <a:lnTo>
                  <a:pt x="824" y="6314"/>
                </a:lnTo>
                <a:lnTo>
                  <a:pt x="819" y="6321"/>
                </a:lnTo>
                <a:lnTo>
                  <a:pt x="813" y="6328"/>
                </a:lnTo>
                <a:lnTo>
                  <a:pt x="795" y="6344"/>
                </a:lnTo>
                <a:lnTo>
                  <a:pt x="774" y="6366"/>
                </a:lnTo>
                <a:lnTo>
                  <a:pt x="747" y="6389"/>
                </a:lnTo>
                <a:lnTo>
                  <a:pt x="722" y="6412"/>
                </a:lnTo>
                <a:lnTo>
                  <a:pt x="701" y="6437"/>
                </a:lnTo>
                <a:lnTo>
                  <a:pt x="690" y="6450"/>
                </a:lnTo>
                <a:lnTo>
                  <a:pt x="683" y="6462"/>
                </a:lnTo>
                <a:lnTo>
                  <a:pt x="683" y="6462"/>
                </a:lnTo>
                <a:lnTo>
                  <a:pt x="678" y="6476"/>
                </a:lnTo>
                <a:lnTo>
                  <a:pt x="674" y="6494"/>
                </a:lnTo>
                <a:lnTo>
                  <a:pt x="674" y="6512"/>
                </a:lnTo>
                <a:lnTo>
                  <a:pt x="676" y="6534"/>
                </a:lnTo>
                <a:lnTo>
                  <a:pt x="678" y="6557"/>
                </a:lnTo>
                <a:lnTo>
                  <a:pt x="683" y="6580"/>
                </a:lnTo>
                <a:lnTo>
                  <a:pt x="696" y="6628"/>
                </a:lnTo>
                <a:lnTo>
                  <a:pt x="708" y="6671"/>
                </a:lnTo>
                <a:lnTo>
                  <a:pt x="722" y="6708"/>
                </a:lnTo>
                <a:lnTo>
                  <a:pt x="735" y="6742"/>
                </a:lnTo>
                <a:lnTo>
                  <a:pt x="735" y="6742"/>
                </a:lnTo>
                <a:lnTo>
                  <a:pt x="799" y="6783"/>
                </a:lnTo>
                <a:lnTo>
                  <a:pt x="981" y="6901"/>
                </a:lnTo>
                <a:lnTo>
                  <a:pt x="981" y="6901"/>
                </a:lnTo>
                <a:lnTo>
                  <a:pt x="997" y="6913"/>
                </a:lnTo>
                <a:lnTo>
                  <a:pt x="1011" y="6926"/>
                </a:lnTo>
                <a:lnTo>
                  <a:pt x="1024" y="6942"/>
                </a:lnTo>
                <a:lnTo>
                  <a:pt x="1034" y="6958"/>
                </a:lnTo>
                <a:lnTo>
                  <a:pt x="1043" y="6976"/>
                </a:lnTo>
                <a:lnTo>
                  <a:pt x="1051" y="6994"/>
                </a:lnTo>
                <a:lnTo>
                  <a:pt x="1056" y="7013"/>
                </a:lnTo>
                <a:lnTo>
                  <a:pt x="1059" y="7033"/>
                </a:lnTo>
                <a:lnTo>
                  <a:pt x="1063" y="7054"/>
                </a:lnTo>
                <a:lnTo>
                  <a:pt x="1065" y="7078"/>
                </a:lnTo>
                <a:lnTo>
                  <a:pt x="1067" y="7122"/>
                </a:lnTo>
                <a:lnTo>
                  <a:pt x="1063" y="7170"/>
                </a:lnTo>
                <a:lnTo>
                  <a:pt x="1058" y="7218"/>
                </a:lnTo>
                <a:lnTo>
                  <a:pt x="1049" y="7267"/>
                </a:lnTo>
                <a:lnTo>
                  <a:pt x="1040" y="7313"/>
                </a:lnTo>
                <a:lnTo>
                  <a:pt x="1020" y="7402"/>
                </a:lnTo>
                <a:lnTo>
                  <a:pt x="1004" y="7475"/>
                </a:lnTo>
                <a:lnTo>
                  <a:pt x="999" y="7506"/>
                </a:lnTo>
                <a:lnTo>
                  <a:pt x="997" y="7531"/>
                </a:lnTo>
                <a:lnTo>
                  <a:pt x="997" y="7531"/>
                </a:lnTo>
                <a:lnTo>
                  <a:pt x="1001" y="7556"/>
                </a:lnTo>
                <a:lnTo>
                  <a:pt x="1006" y="7586"/>
                </a:lnTo>
                <a:lnTo>
                  <a:pt x="1017" y="7620"/>
                </a:lnTo>
                <a:lnTo>
                  <a:pt x="1029" y="7659"/>
                </a:lnTo>
                <a:lnTo>
                  <a:pt x="1047" y="7700"/>
                </a:lnTo>
                <a:lnTo>
                  <a:pt x="1070" y="7741"/>
                </a:lnTo>
                <a:lnTo>
                  <a:pt x="1097" y="7786"/>
                </a:lnTo>
                <a:lnTo>
                  <a:pt x="1111" y="7807"/>
                </a:lnTo>
                <a:lnTo>
                  <a:pt x="1127" y="7827"/>
                </a:lnTo>
                <a:lnTo>
                  <a:pt x="1145" y="7848"/>
                </a:lnTo>
                <a:lnTo>
                  <a:pt x="1163" y="7869"/>
                </a:lnTo>
                <a:lnTo>
                  <a:pt x="1184" y="7889"/>
                </a:lnTo>
                <a:lnTo>
                  <a:pt x="1204" y="7909"/>
                </a:lnTo>
                <a:lnTo>
                  <a:pt x="1227" y="7927"/>
                </a:lnTo>
                <a:lnTo>
                  <a:pt x="1250" y="7944"/>
                </a:lnTo>
                <a:lnTo>
                  <a:pt x="1275" y="7960"/>
                </a:lnTo>
                <a:lnTo>
                  <a:pt x="1300" y="7975"/>
                </a:lnTo>
                <a:lnTo>
                  <a:pt x="1329" y="7989"/>
                </a:lnTo>
                <a:lnTo>
                  <a:pt x="1357" y="8001"/>
                </a:lnTo>
                <a:lnTo>
                  <a:pt x="1388" y="8012"/>
                </a:lnTo>
                <a:lnTo>
                  <a:pt x="1418" y="8021"/>
                </a:lnTo>
                <a:lnTo>
                  <a:pt x="1452" y="8028"/>
                </a:lnTo>
                <a:lnTo>
                  <a:pt x="1486" y="8034"/>
                </a:lnTo>
                <a:lnTo>
                  <a:pt x="1521" y="8037"/>
                </a:lnTo>
                <a:lnTo>
                  <a:pt x="1559" y="8039"/>
                </a:lnTo>
                <a:lnTo>
                  <a:pt x="1559" y="8039"/>
                </a:lnTo>
                <a:lnTo>
                  <a:pt x="1596" y="8039"/>
                </a:lnTo>
                <a:lnTo>
                  <a:pt x="1637" y="8035"/>
                </a:lnTo>
                <a:lnTo>
                  <a:pt x="1678" y="8032"/>
                </a:lnTo>
                <a:lnTo>
                  <a:pt x="1719" y="8028"/>
                </a:lnTo>
                <a:lnTo>
                  <a:pt x="1807" y="8014"/>
                </a:lnTo>
                <a:lnTo>
                  <a:pt x="1896" y="7998"/>
                </a:lnTo>
                <a:lnTo>
                  <a:pt x="1987" y="7978"/>
                </a:lnTo>
                <a:lnTo>
                  <a:pt x="2076" y="7955"/>
                </a:lnTo>
                <a:lnTo>
                  <a:pt x="2163" y="7932"/>
                </a:lnTo>
                <a:lnTo>
                  <a:pt x="2247" y="7907"/>
                </a:lnTo>
                <a:lnTo>
                  <a:pt x="2328" y="7884"/>
                </a:lnTo>
                <a:lnTo>
                  <a:pt x="2401" y="7859"/>
                </a:lnTo>
                <a:lnTo>
                  <a:pt x="2524" y="7818"/>
                </a:lnTo>
                <a:lnTo>
                  <a:pt x="2606" y="7787"/>
                </a:lnTo>
                <a:lnTo>
                  <a:pt x="2634" y="7777"/>
                </a:lnTo>
                <a:lnTo>
                  <a:pt x="2818" y="8640"/>
                </a:lnTo>
                <a:lnTo>
                  <a:pt x="6232" y="8640"/>
                </a:lnTo>
                <a:lnTo>
                  <a:pt x="5813" y="6489"/>
                </a:lnTo>
                <a:lnTo>
                  <a:pt x="5813" y="6489"/>
                </a:lnTo>
                <a:lnTo>
                  <a:pt x="5852" y="6426"/>
                </a:lnTo>
                <a:lnTo>
                  <a:pt x="5893" y="6362"/>
                </a:lnTo>
                <a:lnTo>
                  <a:pt x="5984" y="6227"/>
                </a:lnTo>
                <a:lnTo>
                  <a:pt x="6084" y="6084"/>
                </a:lnTo>
                <a:lnTo>
                  <a:pt x="6191" y="5934"/>
                </a:lnTo>
                <a:lnTo>
                  <a:pt x="6301" y="5777"/>
                </a:lnTo>
                <a:lnTo>
                  <a:pt x="6415" y="5615"/>
                </a:lnTo>
                <a:lnTo>
                  <a:pt x="6531" y="5449"/>
                </a:lnTo>
                <a:lnTo>
                  <a:pt x="6588" y="5363"/>
                </a:lnTo>
                <a:lnTo>
                  <a:pt x="6644" y="5278"/>
                </a:lnTo>
                <a:lnTo>
                  <a:pt x="6699" y="5190"/>
                </a:lnTo>
                <a:lnTo>
                  <a:pt x="6754" y="5101"/>
                </a:lnTo>
                <a:lnTo>
                  <a:pt x="6808" y="5012"/>
                </a:lnTo>
                <a:lnTo>
                  <a:pt x="6858" y="4923"/>
                </a:lnTo>
                <a:lnTo>
                  <a:pt x="6908" y="4832"/>
                </a:lnTo>
                <a:lnTo>
                  <a:pt x="6956" y="4741"/>
                </a:lnTo>
                <a:lnTo>
                  <a:pt x="7000" y="4650"/>
                </a:lnTo>
                <a:lnTo>
                  <a:pt x="7043" y="4557"/>
                </a:lnTo>
                <a:lnTo>
                  <a:pt x="7082" y="4464"/>
                </a:lnTo>
                <a:lnTo>
                  <a:pt x="7120" y="4372"/>
                </a:lnTo>
                <a:lnTo>
                  <a:pt x="7152" y="4277"/>
                </a:lnTo>
                <a:lnTo>
                  <a:pt x="7182" y="4184"/>
                </a:lnTo>
                <a:lnTo>
                  <a:pt x="7207" y="4090"/>
                </a:lnTo>
                <a:lnTo>
                  <a:pt x="7229" y="3997"/>
                </a:lnTo>
                <a:lnTo>
                  <a:pt x="7238" y="3951"/>
                </a:lnTo>
                <a:lnTo>
                  <a:pt x="7246" y="3903"/>
                </a:lnTo>
                <a:lnTo>
                  <a:pt x="7252" y="3856"/>
                </a:lnTo>
                <a:lnTo>
                  <a:pt x="7257" y="3810"/>
                </a:lnTo>
                <a:lnTo>
                  <a:pt x="7257" y="3810"/>
                </a:lnTo>
                <a:lnTo>
                  <a:pt x="7271" y="3690"/>
                </a:lnTo>
                <a:lnTo>
                  <a:pt x="7284" y="3574"/>
                </a:lnTo>
                <a:lnTo>
                  <a:pt x="7293" y="3460"/>
                </a:lnTo>
                <a:lnTo>
                  <a:pt x="7298" y="3348"/>
                </a:lnTo>
                <a:lnTo>
                  <a:pt x="7300" y="3236"/>
                </a:lnTo>
                <a:lnTo>
                  <a:pt x="7300" y="3127"/>
                </a:lnTo>
                <a:lnTo>
                  <a:pt x="7296" y="3020"/>
                </a:lnTo>
                <a:lnTo>
                  <a:pt x="7289" y="2914"/>
                </a:lnTo>
                <a:lnTo>
                  <a:pt x="7280" y="2811"/>
                </a:lnTo>
                <a:lnTo>
                  <a:pt x="7270" y="2709"/>
                </a:lnTo>
                <a:lnTo>
                  <a:pt x="7254" y="2609"/>
                </a:lnTo>
                <a:lnTo>
                  <a:pt x="7238" y="2511"/>
                </a:lnTo>
                <a:lnTo>
                  <a:pt x="7218" y="2417"/>
                </a:lnTo>
                <a:lnTo>
                  <a:pt x="7195" y="2322"/>
                </a:lnTo>
                <a:lnTo>
                  <a:pt x="7170" y="2230"/>
                </a:lnTo>
                <a:lnTo>
                  <a:pt x="7143" y="2140"/>
                </a:lnTo>
                <a:lnTo>
                  <a:pt x="7113" y="2051"/>
                </a:lnTo>
                <a:lnTo>
                  <a:pt x="7081" y="1964"/>
                </a:lnTo>
                <a:lnTo>
                  <a:pt x="7045" y="1880"/>
                </a:lnTo>
                <a:lnTo>
                  <a:pt x="7009" y="1798"/>
                </a:lnTo>
                <a:lnTo>
                  <a:pt x="6968" y="1716"/>
                </a:lnTo>
                <a:lnTo>
                  <a:pt x="6927" y="1637"/>
                </a:lnTo>
                <a:lnTo>
                  <a:pt x="6883" y="1561"/>
                </a:lnTo>
                <a:lnTo>
                  <a:pt x="6838" y="1484"/>
                </a:lnTo>
                <a:lnTo>
                  <a:pt x="6790" y="1411"/>
                </a:lnTo>
                <a:lnTo>
                  <a:pt x="6738" y="1340"/>
                </a:lnTo>
                <a:lnTo>
                  <a:pt x="6686" y="1270"/>
                </a:lnTo>
                <a:lnTo>
                  <a:pt x="6631" y="1202"/>
                </a:lnTo>
                <a:lnTo>
                  <a:pt x="6576" y="1136"/>
                </a:lnTo>
                <a:lnTo>
                  <a:pt x="6517" y="1072"/>
                </a:lnTo>
                <a:lnTo>
                  <a:pt x="6456" y="1010"/>
                </a:lnTo>
                <a:lnTo>
                  <a:pt x="6394" y="949"/>
                </a:lnTo>
                <a:lnTo>
                  <a:pt x="6330" y="892"/>
                </a:lnTo>
                <a:lnTo>
                  <a:pt x="6266" y="835"/>
                </a:lnTo>
                <a:lnTo>
                  <a:pt x="6198" y="779"/>
                </a:lnTo>
                <a:lnTo>
                  <a:pt x="6128" y="728"/>
                </a:lnTo>
                <a:lnTo>
                  <a:pt x="6057" y="676"/>
                </a:lnTo>
                <a:lnTo>
                  <a:pt x="5984" y="626"/>
                </a:lnTo>
                <a:lnTo>
                  <a:pt x="5911" y="580"/>
                </a:lnTo>
                <a:lnTo>
                  <a:pt x="5834" y="533"/>
                </a:lnTo>
                <a:lnTo>
                  <a:pt x="5757" y="491"/>
                </a:lnTo>
                <a:lnTo>
                  <a:pt x="5679" y="449"/>
                </a:lnTo>
                <a:lnTo>
                  <a:pt x="5599" y="408"/>
                </a:lnTo>
                <a:lnTo>
                  <a:pt x="5516" y="371"/>
                </a:lnTo>
                <a:lnTo>
                  <a:pt x="5434" y="335"/>
                </a:lnTo>
                <a:lnTo>
                  <a:pt x="5351" y="300"/>
                </a:lnTo>
                <a:lnTo>
                  <a:pt x="5265" y="268"/>
                </a:lnTo>
                <a:lnTo>
                  <a:pt x="5178" y="237"/>
                </a:lnTo>
                <a:lnTo>
                  <a:pt x="5090" y="209"/>
                </a:lnTo>
                <a:lnTo>
                  <a:pt x="5001" y="182"/>
                </a:lnTo>
                <a:lnTo>
                  <a:pt x="4912" y="157"/>
                </a:lnTo>
                <a:lnTo>
                  <a:pt x="4821" y="134"/>
                </a:lnTo>
                <a:lnTo>
                  <a:pt x="4728" y="112"/>
                </a:lnTo>
                <a:lnTo>
                  <a:pt x="4635" y="93"/>
                </a:lnTo>
                <a:lnTo>
                  <a:pt x="4541" y="75"/>
                </a:lnTo>
                <a:lnTo>
                  <a:pt x="4446" y="61"/>
                </a:lnTo>
                <a:lnTo>
                  <a:pt x="4350" y="46"/>
                </a:lnTo>
                <a:lnTo>
                  <a:pt x="4254" y="34"/>
                </a:lnTo>
                <a:lnTo>
                  <a:pt x="4157" y="23"/>
                </a:lnTo>
                <a:lnTo>
                  <a:pt x="4059" y="16"/>
                </a:lnTo>
                <a:lnTo>
                  <a:pt x="3959" y="9"/>
                </a:lnTo>
                <a:lnTo>
                  <a:pt x="3860" y="4"/>
                </a:lnTo>
                <a:lnTo>
                  <a:pt x="3760" y="2"/>
                </a:lnTo>
                <a:lnTo>
                  <a:pt x="3660" y="0"/>
                </a:lnTo>
                <a:lnTo>
                  <a:pt x="3660" y="0"/>
                </a:lnTo>
                <a:close/>
              </a:path>
            </a:pathLst>
          </a:custGeom>
          <a:solidFill>
            <a:srgbClr val="F2AB4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FE3DBAB9-264C-41D5-8E4B-A27967373AD1}"/>
              </a:ext>
            </a:extLst>
          </p:cNvPr>
          <p:cNvGrpSpPr/>
          <p:nvPr/>
        </p:nvGrpSpPr>
        <p:grpSpPr>
          <a:xfrm>
            <a:off x="3284649" y="1751942"/>
            <a:ext cx="2574608" cy="2218153"/>
            <a:chOff x="3284649" y="1751942"/>
            <a:chExt cx="2574608" cy="2218153"/>
          </a:xfrm>
        </p:grpSpPr>
        <p:sp>
          <p:nvSpPr>
            <p:cNvPr id="5" name="Arc 3">
              <a:extLst>
                <a:ext uri="{FF2B5EF4-FFF2-40B4-BE49-F238E27FC236}">
                  <a16:creationId xmlns:a16="http://schemas.microsoft.com/office/drawing/2014/main" xmlns="" id="{25E0E1F3-3C45-4916-A041-7F70C8C53DBF}"/>
                </a:ext>
              </a:extLst>
            </p:cNvPr>
            <p:cNvSpPr/>
            <p:nvPr/>
          </p:nvSpPr>
          <p:spPr>
            <a:xfrm>
              <a:off x="3542160" y="1837019"/>
              <a:ext cx="2044048" cy="2044046"/>
            </a:xfrm>
            <a:prstGeom prst="arc">
              <a:avLst>
                <a:gd name="adj1" fmla="val 18412207"/>
                <a:gd name="adj2" fmla="val 17443793"/>
              </a:avLst>
            </a:prstGeom>
            <a:noFill/>
            <a:ln w="28575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30">
              <a:extLst>
                <a:ext uri="{FF2B5EF4-FFF2-40B4-BE49-F238E27FC236}">
                  <a16:creationId xmlns:a16="http://schemas.microsoft.com/office/drawing/2014/main" xmlns="" id="{CCB86615-02B1-4230-99BE-CB99A821EED5}"/>
                </a:ext>
              </a:extLst>
            </p:cNvPr>
            <p:cNvSpPr/>
            <p:nvPr/>
          </p:nvSpPr>
          <p:spPr>
            <a:xfrm flipH="1">
              <a:off x="3724573" y="1751942"/>
              <a:ext cx="493204" cy="4932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en-US" altLang="ko-KR" sz="2000" b="1">
                  <a:solidFill>
                    <a:schemeClr val="tx1"/>
                  </a:solidFill>
                </a:rPr>
                <a:t>06</a:t>
              </a:r>
            </a:p>
          </p:txBody>
        </p:sp>
        <p:sp>
          <p:nvSpPr>
            <p:cNvPr id="7" name="Oval 28">
              <a:extLst>
                <a:ext uri="{FF2B5EF4-FFF2-40B4-BE49-F238E27FC236}">
                  <a16:creationId xmlns:a16="http://schemas.microsoft.com/office/drawing/2014/main" xmlns="" id="{E4F2607D-C22D-4622-96A0-31C75F8E2B38}"/>
                </a:ext>
              </a:extLst>
            </p:cNvPr>
            <p:cNvSpPr/>
            <p:nvPr/>
          </p:nvSpPr>
          <p:spPr>
            <a:xfrm>
              <a:off x="4926129" y="1751942"/>
              <a:ext cx="493204" cy="4932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en-US" altLang="ko-KR" sz="2000" b="1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8" name="Oval 26">
              <a:extLst>
                <a:ext uri="{FF2B5EF4-FFF2-40B4-BE49-F238E27FC236}">
                  <a16:creationId xmlns:a16="http://schemas.microsoft.com/office/drawing/2014/main" xmlns="" id="{02863DE3-1509-4F6C-8186-21BDAA648FE9}"/>
                </a:ext>
              </a:extLst>
            </p:cNvPr>
            <p:cNvSpPr/>
            <p:nvPr/>
          </p:nvSpPr>
          <p:spPr>
            <a:xfrm flipH="1">
              <a:off x="3724573" y="3476890"/>
              <a:ext cx="493204" cy="4932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en-US" altLang="ko-KR" sz="2000" b="1">
                  <a:solidFill>
                    <a:schemeClr val="tx1"/>
                  </a:solidFill>
                </a:rPr>
                <a:t>04</a:t>
              </a:r>
            </a:p>
          </p:txBody>
        </p:sp>
        <p:sp>
          <p:nvSpPr>
            <p:cNvPr id="9" name="Oval 24">
              <a:extLst>
                <a:ext uri="{FF2B5EF4-FFF2-40B4-BE49-F238E27FC236}">
                  <a16:creationId xmlns:a16="http://schemas.microsoft.com/office/drawing/2014/main" xmlns="" id="{7060EB0A-2580-44C8-8442-F347355989C3}"/>
                </a:ext>
              </a:extLst>
            </p:cNvPr>
            <p:cNvSpPr/>
            <p:nvPr/>
          </p:nvSpPr>
          <p:spPr>
            <a:xfrm>
              <a:off x="4926129" y="3476890"/>
              <a:ext cx="493204" cy="4932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en-US" altLang="ko-KR" sz="2000" b="1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10" name="Oval 22">
              <a:extLst>
                <a:ext uri="{FF2B5EF4-FFF2-40B4-BE49-F238E27FC236}">
                  <a16:creationId xmlns:a16="http://schemas.microsoft.com/office/drawing/2014/main" xmlns="" id="{A77060FE-BA05-470B-A71C-F8F1ED4225A6}"/>
                </a:ext>
              </a:extLst>
            </p:cNvPr>
            <p:cNvSpPr/>
            <p:nvPr/>
          </p:nvSpPr>
          <p:spPr>
            <a:xfrm>
              <a:off x="5366053" y="2612439"/>
              <a:ext cx="493204" cy="4932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en-US" altLang="ko-KR" sz="2000" b="1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1" name="Oval 20">
              <a:extLst>
                <a:ext uri="{FF2B5EF4-FFF2-40B4-BE49-F238E27FC236}">
                  <a16:creationId xmlns:a16="http://schemas.microsoft.com/office/drawing/2014/main" xmlns="" id="{30E21D01-2CDA-405E-8745-73B1CAD3EEE8}"/>
                </a:ext>
              </a:extLst>
            </p:cNvPr>
            <p:cNvSpPr/>
            <p:nvPr/>
          </p:nvSpPr>
          <p:spPr>
            <a:xfrm flipH="1">
              <a:off x="3284649" y="2612439"/>
              <a:ext cx="493204" cy="4932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en-US" altLang="ko-KR" sz="2000" b="1">
                  <a:solidFill>
                    <a:schemeClr val="tx1"/>
                  </a:solidFill>
                </a:rPr>
                <a:t>05</a:t>
              </a:r>
            </a:p>
          </p:txBody>
        </p:sp>
        <p:sp>
          <p:nvSpPr>
            <p:cNvPr id="12" name="TextBox 61">
              <a:extLst>
                <a:ext uri="{FF2B5EF4-FFF2-40B4-BE49-F238E27FC236}">
                  <a16:creationId xmlns:a16="http://schemas.microsoft.com/office/drawing/2014/main" xmlns="" id="{23D2C509-0F8F-4305-95CA-AEB7B9226327}"/>
                </a:ext>
              </a:extLst>
            </p:cNvPr>
            <p:cNvSpPr txBox="1"/>
            <p:nvPr/>
          </p:nvSpPr>
          <p:spPr>
            <a:xfrm>
              <a:off x="4210883" y="2534432"/>
              <a:ext cx="754052" cy="438581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600" b="1">
                  <a:solidFill>
                    <a:sysClr val="windowText" lastClr="000000"/>
                  </a:solidFill>
                </a:rPr>
                <a:t>标题文本</a:t>
              </a:r>
              <a:br>
                <a:rPr lang="zh-CN" altLang="en-US" sz="1600" b="1">
                  <a:solidFill>
                    <a:sysClr val="windowText" lastClr="000000"/>
                  </a:solidFill>
                </a:rPr>
              </a:br>
              <a:r>
                <a:rPr lang="zh-CN" altLang="en-US" sz="1600" b="1">
                  <a:solidFill>
                    <a:sysClr val="windowText" lastClr="000000"/>
                  </a:solidFill>
                </a:rPr>
                <a:t>预设</a:t>
              </a:r>
            </a:p>
          </p:txBody>
        </p:sp>
        <p:sp>
          <p:nvSpPr>
            <p:cNvPr id="13" name="TextBox 62">
              <a:extLst>
                <a:ext uri="{FF2B5EF4-FFF2-40B4-BE49-F238E27FC236}">
                  <a16:creationId xmlns:a16="http://schemas.microsoft.com/office/drawing/2014/main" xmlns="" id="{910DC024-A538-46DA-A45F-F4EF153C96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64136" y="2973014"/>
              <a:ext cx="1447546" cy="346249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92500"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CB751235-1A76-4F2F-A61D-228CDB8AA185}"/>
              </a:ext>
            </a:extLst>
          </p:cNvPr>
          <p:cNvGrpSpPr/>
          <p:nvPr/>
        </p:nvGrpSpPr>
        <p:grpSpPr>
          <a:xfrm>
            <a:off x="1082729" y="1620923"/>
            <a:ext cx="6894218" cy="2480191"/>
            <a:chOff x="1082729" y="1620923"/>
            <a:chExt cx="6894218" cy="2480191"/>
          </a:xfrm>
        </p:grpSpPr>
        <p:grpSp>
          <p:nvGrpSpPr>
            <p:cNvPr id="14" name="Group 32">
              <a:extLst>
                <a:ext uri="{FF2B5EF4-FFF2-40B4-BE49-F238E27FC236}">
                  <a16:creationId xmlns:a16="http://schemas.microsoft.com/office/drawing/2014/main" xmlns="" id="{5D8A3438-6D2E-4602-9BD8-127D1D6E6DB0}"/>
                </a:ext>
              </a:extLst>
            </p:cNvPr>
            <p:cNvGrpSpPr/>
            <p:nvPr/>
          </p:nvGrpSpPr>
          <p:grpSpPr>
            <a:xfrm>
              <a:off x="1522653" y="1620923"/>
              <a:ext cx="2201920" cy="755243"/>
              <a:chOff x="8328246" y="2276873"/>
              <a:chExt cx="2198694" cy="1006991"/>
            </a:xfrm>
          </p:grpSpPr>
          <p:sp>
            <p:nvSpPr>
              <p:cNvPr id="30" name="TextBox 34">
                <a:extLst>
                  <a:ext uri="{FF2B5EF4-FFF2-40B4-BE49-F238E27FC236}">
                    <a16:creationId xmlns:a16="http://schemas.microsoft.com/office/drawing/2014/main" xmlns="" id="{59978918-F211-441D-820F-941260D35723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72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35">
                <a:extLst>
                  <a:ext uri="{FF2B5EF4-FFF2-40B4-BE49-F238E27FC236}">
                    <a16:creationId xmlns:a16="http://schemas.microsoft.com/office/drawing/2014/main" xmlns="" id="{3594927B-8B9A-4504-B1D3-72E638D73B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720000" bIns="0" anchor="ctr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5" name="Group 36">
              <a:extLst>
                <a:ext uri="{FF2B5EF4-FFF2-40B4-BE49-F238E27FC236}">
                  <a16:creationId xmlns:a16="http://schemas.microsoft.com/office/drawing/2014/main" xmlns="" id="{D2953745-5FEB-42F8-B28E-B908DB394155}"/>
                </a:ext>
              </a:extLst>
            </p:cNvPr>
            <p:cNvGrpSpPr/>
            <p:nvPr/>
          </p:nvGrpSpPr>
          <p:grpSpPr>
            <a:xfrm>
              <a:off x="5419334" y="1620923"/>
              <a:ext cx="2117690" cy="755243"/>
              <a:chOff x="1197898" y="2503545"/>
              <a:chExt cx="2198693" cy="1006991"/>
            </a:xfrm>
          </p:grpSpPr>
          <p:sp>
            <p:nvSpPr>
              <p:cNvPr id="28" name="TextBox 37">
                <a:extLst>
                  <a:ext uri="{FF2B5EF4-FFF2-40B4-BE49-F238E27FC236}">
                    <a16:creationId xmlns:a16="http://schemas.microsoft.com/office/drawing/2014/main" xmlns="" id="{8939366E-68DC-4350-A0BE-EC2F917A64A0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72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9" name="TextBox 38">
                <a:extLst>
                  <a:ext uri="{FF2B5EF4-FFF2-40B4-BE49-F238E27FC236}">
                    <a16:creationId xmlns:a16="http://schemas.microsoft.com/office/drawing/2014/main" xmlns="" id="{10866532-E9F3-4CB1-AD7A-A1985940FE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720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6" name="Group 39">
              <a:extLst>
                <a:ext uri="{FF2B5EF4-FFF2-40B4-BE49-F238E27FC236}">
                  <a16:creationId xmlns:a16="http://schemas.microsoft.com/office/drawing/2014/main" xmlns="" id="{1D8F89F3-1CE4-4D70-B35F-45F2812AB509}"/>
                </a:ext>
              </a:extLst>
            </p:cNvPr>
            <p:cNvGrpSpPr/>
            <p:nvPr/>
          </p:nvGrpSpPr>
          <p:grpSpPr>
            <a:xfrm>
              <a:off x="1082729" y="3345871"/>
              <a:ext cx="2641844" cy="755243"/>
              <a:chOff x="8328246" y="2276873"/>
              <a:chExt cx="2198694" cy="1006991"/>
            </a:xfrm>
          </p:grpSpPr>
          <p:sp>
            <p:nvSpPr>
              <p:cNvPr id="26" name="TextBox 40">
                <a:extLst>
                  <a:ext uri="{FF2B5EF4-FFF2-40B4-BE49-F238E27FC236}">
                    <a16:creationId xmlns:a16="http://schemas.microsoft.com/office/drawing/2014/main" xmlns="" id="{67509529-A067-49AA-8A6D-63B61AD21981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1188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7" name="TextBox 41">
                <a:extLst>
                  <a:ext uri="{FF2B5EF4-FFF2-40B4-BE49-F238E27FC236}">
                    <a16:creationId xmlns:a16="http://schemas.microsoft.com/office/drawing/2014/main" xmlns="" id="{43B58215-CAF4-4416-978B-5E99226C7F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1188000" bIns="0" anchor="ctr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7" name="Group 42">
              <a:extLst>
                <a:ext uri="{FF2B5EF4-FFF2-40B4-BE49-F238E27FC236}">
                  <a16:creationId xmlns:a16="http://schemas.microsoft.com/office/drawing/2014/main" xmlns="" id="{12C4D3EC-4C67-4E9A-881F-9B41692A003B}"/>
                </a:ext>
              </a:extLst>
            </p:cNvPr>
            <p:cNvGrpSpPr/>
            <p:nvPr/>
          </p:nvGrpSpPr>
          <p:grpSpPr>
            <a:xfrm>
              <a:off x="5419334" y="3345871"/>
              <a:ext cx="2117690" cy="755243"/>
              <a:chOff x="1197898" y="2503545"/>
              <a:chExt cx="2198693" cy="1006991"/>
            </a:xfrm>
          </p:grpSpPr>
          <p:sp>
            <p:nvSpPr>
              <p:cNvPr id="24" name="TextBox 43">
                <a:extLst>
                  <a:ext uri="{FF2B5EF4-FFF2-40B4-BE49-F238E27FC236}">
                    <a16:creationId xmlns:a16="http://schemas.microsoft.com/office/drawing/2014/main" xmlns="" id="{87AA8CC9-E615-4F43-B16A-983EFD658231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72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49">
                <a:extLst>
                  <a:ext uri="{FF2B5EF4-FFF2-40B4-BE49-F238E27FC236}">
                    <a16:creationId xmlns:a16="http://schemas.microsoft.com/office/drawing/2014/main" xmlns="" id="{F10BC084-3E05-4A57-88C3-BE8CD0C322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720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8" name="Group 50">
              <a:extLst>
                <a:ext uri="{FF2B5EF4-FFF2-40B4-BE49-F238E27FC236}">
                  <a16:creationId xmlns:a16="http://schemas.microsoft.com/office/drawing/2014/main" xmlns="" id="{8D9502AB-29D7-4E58-BBA4-86FB6646B2D3}"/>
                </a:ext>
              </a:extLst>
            </p:cNvPr>
            <p:cNvGrpSpPr/>
            <p:nvPr/>
          </p:nvGrpSpPr>
          <p:grpSpPr>
            <a:xfrm>
              <a:off x="5859257" y="2405226"/>
              <a:ext cx="2117690" cy="755243"/>
              <a:chOff x="1197898" y="2503545"/>
              <a:chExt cx="2198693" cy="1006991"/>
            </a:xfrm>
          </p:grpSpPr>
          <p:sp>
            <p:nvSpPr>
              <p:cNvPr id="22" name="TextBox 51">
                <a:extLst>
                  <a:ext uri="{FF2B5EF4-FFF2-40B4-BE49-F238E27FC236}">
                    <a16:creationId xmlns:a16="http://schemas.microsoft.com/office/drawing/2014/main" xmlns="" id="{D42ED7AD-43F9-4E46-8B2F-0A67D0305932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72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3" name="TextBox 52">
                <a:extLst>
                  <a:ext uri="{FF2B5EF4-FFF2-40B4-BE49-F238E27FC236}">
                    <a16:creationId xmlns:a16="http://schemas.microsoft.com/office/drawing/2014/main" xmlns="" id="{3EEA9D36-65CB-4829-945B-72C374425D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720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9" name="Group 53">
              <a:extLst>
                <a:ext uri="{FF2B5EF4-FFF2-40B4-BE49-F238E27FC236}">
                  <a16:creationId xmlns:a16="http://schemas.microsoft.com/office/drawing/2014/main" xmlns="" id="{18BBC56D-350A-4271-930B-DFD1718761F0}"/>
                </a:ext>
              </a:extLst>
            </p:cNvPr>
            <p:cNvGrpSpPr/>
            <p:nvPr/>
          </p:nvGrpSpPr>
          <p:grpSpPr>
            <a:xfrm>
              <a:off x="1082729" y="2481420"/>
              <a:ext cx="2201920" cy="755243"/>
              <a:chOff x="8328246" y="2276873"/>
              <a:chExt cx="2198694" cy="1006991"/>
            </a:xfrm>
          </p:grpSpPr>
          <p:sp>
            <p:nvSpPr>
              <p:cNvPr id="20" name="TextBox 54">
                <a:extLst>
                  <a:ext uri="{FF2B5EF4-FFF2-40B4-BE49-F238E27FC236}">
                    <a16:creationId xmlns:a16="http://schemas.microsoft.com/office/drawing/2014/main" xmlns="" id="{C711A9F7-0877-430D-A0FF-401D26580A6C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72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6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TextBox 64">
                <a:extLst>
                  <a:ext uri="{FF2B5EF4-FFF2-40B4-BE49-F238E27FC236}">
                    <a16:creationId xmlns:a16="http://schemas.microsoft.com/office/drawing/2014/main" xmlns="" id="{5536E5EF-30DA-43D4-8228-C660334930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720000" bIns="0" anchor="ctr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xmlns="" id="{B328BF2A-2267-45E4-B8E3-4BD7D9812A2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E0563EE3-3845-401E-B2B3-336DA1259BA6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7" name="Block Arc 18">
              <a:extLst>
                <a:ext uri="{FF2B5EF4-FFF2-40B4-BE49-F238E27FC236}">
                  <a16:creationId xmlns:a16="http://schemas.microsoft.com/office/drawing/2014/main" xmlns="" id="{9385CB21-F3BF-4FA9-8F06-54A20D5A39F3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Rectangle 19">
              <a:extLst>
                <a:ext uri="{FF2B5EF4-FFF2-40B4-BE49-F238E27FC236}">
                  <a16:creationId xmlns:a16="http://schemas.microsoft.com/office/drawing/2014/main" xmlns="" id="{803FCDD5-4645-4EDE-9D91-519A7FC0431A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Rectangle 20">
              <a:extLst>
                <a:ext uri="{FF2B5EF4-FFF2-40B4-BE49-F238E27FC236}">
                  <a16:creationId xmlns:a16="http://schemas.microsoft.com/office/drawing/2014/main" xmlns="" id="{26C927E4-1D86-4E83-91EE-96A5D2615D3F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Rectangle: Rounded Corners 21">
              <a:extLst>
                <a:ext uri="{FF2B5EF4-FFF2-40B4-BE49-F238E27FC236}">
                  <a16:creationId xmlns:a16="http://schemas.microsoft.com/office/drawing/2014/main" xmlns="" id="{4D09FEC6-6606-4BE1-A3AC-29387CFE0905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Rectangle: Rounded Corners 26">
              <a:extLst>
                <a:ext uri="{FF2B5EF4-FFF2-40B4-BE49-F238E27FC236}">
                  <a16:creationId xmlns:a16="http://schemas.microsoft.com/office/drawing/2014/main" xmlns="" id="{A2E37DFE-B55E-4E52-B3E0-AAA893C99146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3164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1">
            <a:extLst>
              <a:ext uri="{FF2B5EF4-FFF2-40B4-BE49-F238E27FC236}">
                <a16:creationId xmlns:a16="http://schemas.microsoft.com/office/drawing/2014/main" xmlns="" id="{D85B2D2C-3748-4784-9B81-50A6C409718D}"/>
              </a:ext>
            </a:extLst>
          </p:cNvPr>
          <p:cNvSpPr>
            <a:spLocks/>
          </p:cNvSpPr>
          <p:nvPr/>
        </p:nvSpPr>
        <p:spPr bwMode="auto">
          <a:xfrm>
            <a:off x="1283921" y="991967"/>
            <a:ext cx="524275" cy="1506911"/>
          </a:xfrm>
          <a:custGeom>
            <a:avLst/>
            <a:gdLst>
              <a:gd name="T0" fmla="*/ 85 w 119"/>
              <a:gd name="T1" fmla="*/ 310 h 343"/>
              <a:gd name="T2" fmla="*/ 90 w 119"/>
              <a:gd name="T3" fmla="*/ 242 h 343"/>
              <a:gd name="T4" fmla="*/ 105 w 119"/>
              <a:gd name="T5" fmla="*/ 185 h 343"/>
              <a:gd name="T6" fmla="*/ 114 w 119"/>
              <a:gd name="T7" fmla="*/ 166 h 343"/>
              <a:gd name="T8" fmla="*/ 101 w 119"/>
              <a:gd name="T9" fmla="*/ 148 h 343"/>
              <a:gd name="T10" fmla="*/ 80 w 119"/>
              <a:gd name="T11" fmla="*/ 133 h 343"/>
              <a:gd name="T12" fmla="*/ 69 w 119"/>
              <a:gd name="T13" fmla="*/ 107 h 343"/>
              <a:gd name="T14" fmla="*/ 84 w 119"/>
              <a:gd name="T15" fmla="*/ 96 h 343"/>
              <a:gd name="T16" fmla="*/ 82 w 119"/>
              <a:gd name="T17" fmla="*/ 85 h 343"/>
              <a:gd name="T18" fmla="*/ 72 w 119"/>
              <a:gd name="T19" fmla="*/ 74 h 343"/>
              <a:gd name="T20" fmla="*/ 55 w 119"/>
              <a:gd name="T21" fmla="*/ 67 h 343"/>
              <a:gd name="T22" fmla="*/ 49 w 119"/>
              <a:gd name="T23" fmla="*/ 85 h 343"/>
              <a:gd name="T24" fmla="*/ 43 w 119"/>
              <a:gd name="T25" fmla="*/ 89 h 343"/>
              <a:gd name="T26" fmla="*/ 41 w 119"/>
              <a:gd name="T27" fmla="*/ 92 h 343"/>
              <a:gd name="T28" fmla="*/ 35 w 119"/>
              <a:gd name="T29" fmla="*/ 97 h 343"/>
              <a:gd name="T30" fmla="*/ 43 w 119"/>
              <a:gd name="T31" fmla="*/ 102 h 343"/>
              <a:gd name="T32" fmla="*/ 40 w 119"/>
              <a:gd name="T33" fmla="*/ 114 h 343"/>
              <a:gd name="T34" fmla="*/ 31 w 119"/>
              <a:gd name="T35" fmla="*/ 90 h 343"/>
              <a:gd name="T36" fmla="*/ 31 w 119"/>
              <a:gd name="T37" fmla="*/ 86 h 343"/>
              <a:gd name="T38" fmla="*/ 25 w 119"/>
              <a:gd name="T39" fmla="*/ 47 h 343"/>
              <a:gd name="T40" fmla="*/ 24 w 119"/>
              <a:gd name="T41" fmla="*/ 33 h 343"/>
              <a:gd name="T42" fmla="*/ 28 w 119"/>
              <a:gd name="T43" fmla="*/ 26 h 343"/>
              <a:gd name="T44" fmla="*/ 22 w 119"/>
              <a:gd name="T45" fmla="*/ 18 h 343"/>
              <a:gd name="T46" fmla="*/ 27 w 119"/>
              <a:gd name="T47" fmla="*/ 6 h 343"/>
              <a:gd name="T48" fmla="*/ 14 w 119"/>
              <a:gd name="T49" fmla="*/ 6 h 343"/>
              <a:gd name="T50" fmla="*/ 6 w 119"/>
              <a:gd name="T51" fmla="*/ 24 h 343"/>
              <a:gd name="T52" fmla="*/ 6 w 119"/>
              <a:gd name="T53" fmla="*/ 30 h 343"/>
              <a:gd name="T54" fmla="*/ 12 w 119"/>
              <a:gd name="T55" fmla="*/ 37 h 343"/>
              <a:gd name="T56" fmla="*/ 13 w 119"/>
              <a:gd name="T57" fmla="*/ 56 h 343"/>
              <a:gd name="T58" fmla="*/ 20 w 119"/>
              <a:gd name="T59" fmla="*/ 98 h 343"/>
              <a:gd name="T60" fmla="*/ 25 w 119"/>
              <a:gd name="T61" fmla="*/ 147 h 343"/>
              <a:gd name="T62" fmla="*/ 26 w 119"/>
              <a:gd name="T63" fmla="*/ 293 h 343"/>
              <a:gd name="T64" fmla="*/ 0 w 119"/>
              <a:gd name="T65" fmla="*/ 332 h 343"/>
              <a:gd name="T66" fmla="*/ 119 w 119"/>
              <a:gd name="T67" fmla="*/ 332 h 343"/>
              <a:gd name="T68" fmla="*/ 114 w 119"/>
              <a:gd name="T69" fmla="*/ 157 h 343"/>
              <a:gd name="T70" fmla="*/ 103 w 119"/>
              <a:gd name="T71" fmla="*/ 172 h 343"/>
              <a:gd name="T72" fmla="*/ 91 w 119"/>
              <a:gd name="T73" fmla="*/ 192 h 343"/>
              <a:gd name="T74" fmla="*/ 57 w 119"/>
              <a:gd name="T75" fmla="*/ 105 h 343"/>
              <a:gd name="T76" fmla="*/ 55 w 119"/>
              <a:gd name="T77" fmla="*/ 108 h 343"/>
              <a:gd name="T78" fmla="*/ 53 w 119"/>
              <a:gd name="T79" fmla="*/ 110 h 343"/>
              <a:gd name="T80" fmla="*/ 56 w 119"/>
              <a:gd name="T81" fmla="*/ 114 h 343"/>
              <a:gd name="T82" fmla="*/ 49 w 119"/>
              <a:gd name="T83" fmla="*/ 106 h 343"/>
              <a:gd name="T84" fmla="*/ 51 w 119"/>
              <a:gd name="T85" fmla="*/ 99 h 343"/>
              <a:gd name="T86" fmla="*/ 57 w 119"/>
              <a:gd name="T87" fmla="*/ 100 h 343"/>
              <a:gd name="T88" fmla="*/ 59 w 119"/>
              <a:gd name="T89" fmla="*/ 104 h 343"/>
              <a:gd name="T90" fmla="*/ 59 w 119"/>
              <a:gd name="T91" fmla="*/ 94 h 343"/>
              <a:gd name="T92" fmla="*/ 45 w 119"/>
              <a:gd name="T93" fmla="*/ 96 h 343"/>
              <a:gd name="T94" fmla="*/ 63 w 119"/>
              <a:gd name="T95" fmla="*/ 92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9" h="343">
                <a:moveTo>
                  <a:pt x="86" y="332"/>
                </a:moveTo>
                <a:cubicBezTo>
                  <a:pt x="86" y="330"/>
                  <a:pt x="86" y="330"/>
                  <a:pt x="86" y="330"/>
                </a:cubicBezTo>
                <a:cubicBezTo>
                  <a:pt x="85" y="310"/>
                  <a:pt x="85" y="310"/>
                  <a:pt x="85" y="310"/>
                </a:cubicBezTo>
                <a:cubicBezTo>
                  <a:pt x="85" y="310"/>
                  <a:pt x="86" y="307"/>
                  <a:pt x="88" y="304"/>
                </a:cubicBezTo>
                <a:cubicBezTo>
                  <a:pt x="90" y="301"/>
                  <a:pt x="87" y="249"/>
                  <a:pt x="87" y="249"/>
                </a:cubicBezTo>
                <a:cubicBezTo>
                  <a:pt x="87" y="249"/>
                  <a:pt x="89" y="243"/>
                  <a:pt x="90" y="242"/>
                </a:cubicBezTo>
                <a:cubicBezTo>
                  <a:pt x="92" y="241"/>
                  <a:pt x="87" y="207"/>
                  <a:pt x="88" y="207"/>
                </a:cubicBezTo>
                <a:cubicBezTo>
                  <a:pt x="89" y="206"/>
                  <a:pt x="94" y="204"/>
                  <a:pt x="97" y="202"/>
                </a:cubicBezTo>
                <a:cubicBezTo>
                  <a:pt x="99" y="201"/>
                  <a:pt x="105" y="185"/>
                  <a:pt x="105" y="185"/>
                </a:cubicBezTo>
                <a:cubicBezTo>
                  <a:pt x="105" y="185"/>
                  <a:pt x="106" y="183"/>
                  <a:pt x="109" y="181"/>
                </a:cubicBezTo>
                <a:cubicBezTo>
                  <a:pt x="112" y="179"/>
                  <a:pt x="114" y="174"/>
                  <a:pt x="115" y="172"/>
                </a:cubicBezTo>
                <a:cubicBezTo>
                  <a:pt x="116" y="169"/>
                  <a:pt x="114" y="166"/>
                  <a:pt x="114" y="166"/>
                </a:cubicBezTo>
                <a:cubicBezTo>
                  <a:pt x="118" y="158"/>
                  <a:pt x="118" y="158"/>
                  <a:pt x="118" y="158"/>
                </a:cubicBezTo>
                <a:cubicBezTo>
                  <a:pt x="116" y="155"/>
                  <a:pt x="116" y="155"/>
                  <a:pt x="116" y="155"/>
                </a:cubicBezTo>
                <a:cubicBezTo>
                  <a:pt x="101" y="148"/>
                  <a:pt x="101" y="148"/>
                  <a:pt x="101" y="148"/>
                </a:cubicBezTo>
                <a:cubicBezTo>
                  <a:pt x="94" y="158"/>
                  <a:pt x="94" y="158"/>
                  <a:pt x="94" y="158"/>
                </a:cubicBezTo>
                <a:cubicBezTo>
                  <a:pt x="94" y="158"/>
                  <a:pt x="89" y="154"/>
                  <a:pt x="86" y="151"/>
                </a:cubicBezTo>
                <a:cubicBezTo>
                  <a:pt x="82" y="147"/>
                  <a:pt x="83" y="138"/>
                  <a:pt x="80" y="133"/>
                </a:cubicBezTo>
                <a:cubicBezTo>
                  <a:pt x="78" y="130"/>
                  <a:pt x="75" y="129"/>
                  <a:pt x="72" y="127"/>
                </a:cubicBezTo>
                <a:cubicBezTo>
                  <a:pt x="71" y="124"/>
                  <a:pt x="69" y="119"/>
                  <a:pt x="69" y="118"/>
                </a:cubicBezTo>
                <a:cubicBezTo>
                  <a:pt x="68" y="114"/>
                  <a:pt x="68" y="109"/>
                  <a:pt x="69" y="107"/>
                </a:cubicBezTo>
                <a:cubicBezTo>
                  <a:pt x="70" y="106"/>
                  <a:pt x="69" y="102"/>
                  <a:pt x="69" y="100"/>
                </a:cubicBezTo>
                <a:cubicBezTo>
                  <a:pt x="69" y="100"/>
                  <a:pt x="70" y="100"/>
                  <a:pt x="70" y="99"/>
                </a:cubicBezTo>
                <a:cubicBezTo>
                  <a:pt x="75" y="98"/>
                  <a:pt x="84" y="96"/>
                  <a:pt x="84" y="96"/>
                </a:cubicBezTo>
                <a:cubicBezTo>
                  <a:pt x="84" y="96"/>
                  <a:pt x="74" y="95"/>
                  <a:pt x="70" y="94"/>
                </a:cubicBezTo>
                <a:cubicBezTo>
                  <a:pt x="69" y="93"/>
                  <a:pt x="70" y="94"/>
                  <a:pt x="69" y="93"/>
                </a:cubicBezTo>
                <a:cubicBezTo>
                  <a:pt x="82" y="85"/>
                  <a:pt x="82" y="85"/>
                  <a:pt x="82" y="85"/>
                </a:cubicBezTo>
                <a:cubicBezTo>
                  <a:pt x="67" y="89"/>
                  <a:pt x="67" y="89"/>
                  <a:pt x="67" y="89"/>
                </a:cubicBezTo>
                <a:cubicBezTo>
                  <a:pt x="66" y="88"/>
                  <a:pt x="66" y="88"/>
                  <a:pt x="65" y="87"/>
                </a:cubicBezTo>
                <a:cubicBezTo>
                  <a:pt x="67" y="85"/>
                  <a:pt x="72" y="74"/>
                  <a:pt x="72" y="74"/>
                </a:cubicBezTo>
                <a:cubicBezTo>
                  <a:pt x="70" y="76"/>
                  <a:pt x="62" y="84"/>
                  <a:pt x="61" y="85"/>
                </a:cubicBezTo>
                <a:cubicBezTo>
                  <a:pt x="60" y="85"/>
                  <a:pt x="59" y="85"/>
                  <a:pt x="57" y="84"/>
                </a:cubicBezTo>
                <a:cubicBezTo>
                  <a:pt x="55" y="67"/>
                  <a:pt x="55" y="67"/>
                  <a:pt x="55" y="67"/>
                </a:cubicBezTo>
                <a:cubicBezTo>
                  <a:pt x="53" y="84"/>
                  <a:pt x="53" y="84"/>
                  <a:pt x="53" y="84"/>
                </a:cubicBezTo>
                <a:cubicBezTo>
                  <a:pt x="51" y="85"/>
                  <a:pt x="51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38" y="74"/>
                  <a:pt x="37" y="74"/>
                </a:cubicBezTo>
                <a:cubicBezTo>
                  <a:pt x="36" y="73"/>
                  <a:pt x="44" y="87"/>
                  <a:pt x="44" y="87"/>
                </a:cubicBezTo>
                <a:cubicBezTo>
                  <a:pt x="43" y="89"/>
                  <a:pt x="43" y="89"/>
                  <a:pt x="43" y="89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4"/>
                  <a:pt x="41" y="94"/>
                  <a:pt x="41" y="94"/>
                </a:cubicBezTo>
                <a:cubicBezTo>
                  <a:pt x="41" y="94"/>
                  <a:pt x="37" y="94"/>
                  <a:pt x="34" y="94"/>
                </a:cubicBezTo>
                <a:cubicBezTo>
                  <a:pt x="34" y="95"/>
                  <a:pt x="35" y="96"/>
                  <a:pt x="35" y="97"/>
                </a:cubicBezTo>
                <a:cubicBezTo>
                  <a:pt x="37" y="98"/>
                  <a:pt x="41" y="98"/>
                  <a:pt x="41" y="98"/>
                </a:cubicBezTo>
                <a:cubicBezTo>
                  <a:pt x="41" y="98"/>
                  <a:pt x="41" y="98"/>
                  <a:pt x="41" y="99"/>
                </a:cubicBezTo>
                <a:cubicBezTo>
                  <a:pt x="42" y="100"/>
                  <a:pt x="42" y="101"/>
                  <a:pt x="43" y="102"/>
                </a:cubicBezTo>
                <a:cubicBezTo>
                  <a:pt x="43" y="107"/>
                  <a:pt x="44" y="108"/>
                  <a:pt x="44" y="108"/>
                </a:cubicBezTo>
                <a:cubicBezTo>
                  <a:pt x="43" y="116"/>
                  <a:pt x="43" y="116"/>
                  <a:pt x="43" y="116"/>
                </a:cubicBezTo>
                <a:cubicBezTo>
                  <a:pt x="43" y="116"/>
                  <a:pt x="41" y="115"/>
                  <a:pt x="40" y="114"/>
                </a:cubicBezTo>
                <a:cubicBezTo>
                  <a:pt x="39" y="113"/>
                  <a:pt x="35" y="109"/>
                  <a:pt x="35" y="105"/>
                </a:cubicBezTo>
                <a:cubicBezTo>
                  <a:pt x="35" y="102"/>
                  <a:pt x="34" y="99"/>
                  <a:pt x="33" y="97"/>
                </a:cubicBezTo>
                <a:cubicBezTo>
                  <a:pt x="33" y="97"/>
                  <a:pt x="31" y="92"/>
                  <a:pt x="31" y="90"/>
                </a:cubicBezTo>
                <a:cubicBezTo>
                  <a:pt x="31" y="89"/>
                  <a:pt x="31" y="88"/>
                  <a:pt x="31" y="87"/>
                </a:cubicBezTo>
                <a:cubicBezTo>
                  <a:pt x="31" y="87"/>
                  <a:pt x="31" y="86"/>
                  <a:pt x="31" y="86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5"/>
                  <a:pt x="31" y="85"/>
                  <a:pt x="31" y="84"/>
                </a:cubicBezTo>
                <a:cubicBezTo>
                  <a:pt x="30" y="77"/>
                  <a:pt x="25" y="63"/>
                  <a:pt x="25" y="60"/>
                </a:cubicBezTo>
                <a:cubicBezTo>
                  <a:pt x="25" y="58"/>
                  <a:pt x="24" y="52"/>
                  <a:pt x="25" y="47"/>
                </a:cubicBezTo>
                <a:cubicBezTo>
                  <a:pt x="25" y="42"/>
                  <a:pt x="21" y="38"/>
                  <a:pt x="21" y="38"/>
                </a:cubicBezTo>
                <a:cubicBezTo>
                  <a:pt x="21" y="38"/>
                  <a:pt x="22" y="37"/>
                  <a:pt x="23" y="35"/>
                </a:cubicBezTo>
                <a:cubicBezTo>
                  <a:pt x="23" y="35"/>
                  <a:pt x="24" y="34"/>
                  <a:pt x="24" y="33"/>
                </a:cubicBezTo>
                <a:cubicBezTo>
                  <a:pt x="27" y="33"/>
                  <a:pt x="29" y="32"/>
                  <a:pt x="29" y="30"/>
                </a:cubicBezTo>
                <a:cubicBezTo>
                  <a:pt x="29" y="30"/>
                  <a:pt x="29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9" y="25"/>
                  <a:pt x="29" y="25"/>
                  <a:pt x="29" y="24"/>
                </a:cubicBezTo>
                <a:cubicBezTo>
                  <a:pt x="29" y="23"/>
                  <a:pt x="26" y="21"/>
                  <a:pt x="21" y="21"/>
                </a:cubicBezTo>
                <a:cubicBezTo>
                  <a:pt x="21" y="20"/>
                  <a:pt x="21" y="18"/>
                  <a:pt x="22" y="18"/>
                </a:cubicBezTo>
                <a:cubicBezTo>
                  <a:pt x="23" y="17"/>
                  <a:pt x="25" y="16"/>
                  <a:pt x="25" y="13"/>
                </a:cubicBezTo>
                <a:cubicBezTo>
                  <a:pt x="24" y="10"/>
                  <a:pt x="24" y="9"/>
                  <a:pt x="25" y="8"/>
                </a:cubicBezTo>
                <a:cubicBezTo>
                  <a:pt x="26" y="7"/>
                  <a:pt x="27" y="6"/>
                  <a:pt x="27" y="6"/>
                </a:cubicBezTo>
                <a:cubicBezTo>
                  <a:pt x="22" y="8"/>
                  <a:pt x="22" y="8"/>
                  <a:pt x="22" y="8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17" y="3"/>
                  <a:pt x="14" y="6"/>
                </a:cubicBezTo>
                <a:cubicBezTo>
                  <a:pt x="12" y="8"/>
                  <a:pt x="10" y="10"/>
                  <a:pt x="12" y="15"/>
                </a:cubicBezTo>
                <a:cubicBezTo>
                  <a:pt x="13" y="18"/>
                  <a:pt x="13" y="19"/>
                  <a:pt x="15" y="21"/>
                </a:cubicBezTo>
                <a:cubicBezTo>
                  <a:pt x="10" y="21"/>
                  <a:pt x="6" y="23"/>
                  <a:pt x="6" y="24"/>
                </a:cubicBezTo>
                <a:cubicBezTo>
                  <a:pt x="6" y="25"/>
                  <a:pt x="6" y="25"/>
                  <a:pt x="7" y="26"/>
                </a:cubicBezTo>
                <a:cubicBezTo>
                  <a:pt x="7" y="29"/>
                  <a:pt x="7" y="29"/>
                  <a:pt x="7" y="29"/>
                </a:cubicBezTo>
                <a:cubicBezTo>
                  <a:pt x="6" y="29"/>
                  <a:pt x="6" y="30"/>
                  <a:pt x="6" y="30"/>
                </a:cubicBezTo>
                <a:cubicBezTo>
                  <a:pt x="6" y="31"/>
                  <a:pt x="8" y="32"/>
                  <a:pt x="11" y="33"/>
                </a:cubicBezTo>
                <a:cubicBezTo>
                  <a:pt x="10" y="35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9"/>
                  <a:pt x="11" y="44"/>
                </a:cubicBezTo>
                <a:cubicBezTo>
                  <a:pt x="10" y="48"/>
                  <a:pt x="13" y="52"/>
                  <a:pt x="13" y="52"/>
                </a:cubicBezTo>
                <a:cubicBezTo>
                  <a:pt x="13" y="52"/>
                  <a:pt x="13" y="53"/>
                  <a:pt x="13" y="56"/>
                </a:cubicBezTo>
                <a:cubicBezTo>
                  <a:pt x="13" y="59"/>
                  <a:pt x="16" y="64"/>
                  <a:pt x="16" y="64"/>
                </a:cubicBezTo>
                <a:cubicBezTo>
                  <a:pt x="16" y="64"/>
                  <a:pt x="17" y="68"/>
                  <a:pt x="16" y="76"/>
                </a:cubicBezTo>
                <a:cubicBezTo>
                  <a:pt x="16" y="84"/>
                  <a:pt x="20" y="98"/>
                  <a:pt x="20" y="98"/>
                </a:cubicBezTo>
                <a:cubicBezTo>
                  <a:pt x="20" y="98"/>
                  <a:pt x="16" y="104"/>
                  <a:pt x="14" y="110"/>
                </a:cubicBezTo>
                <a:cubicBezTo>
                  <a:pt x="11" y="117"/>
                  <a:pt x="19" y="126"/>
                  <a:pt x="19" y="126"/>
                </a:cubicBezTo>
                <a:cubicBezTo>
                  <a:pt x="19" y="126"/>
                  <a:pt x="25" y="141"/>
                  <a:pt x="25" y="147"/>
                </a:cubicBezTo>
                <a:cubicBezTo>
                  <a:pt x="26" y="153"/>
                  <a:pt x="28" y="201"/>
                  <a:pt x="26" y="211"/>
                </a:cubicBezTo>
                <a:cubicBezTo>
                  <a:pt x="25" y="221"/>
                  <a:pt x="24" y="254"/>
                  <a:pt x="24" y="258"/>
                </a:cubicBezTo>
                <a:cubicBezTo>
                  <a:pt x="24" y="262"/>
                  <a:pt x="27" y="279"/>
                  <a:pt x="26" y="293"/>
                </a:cubicBezTo>
                <a:cubicBezTo>
                  <a:pt x="25" y="306"/>
                  <a:pt x="25" y="328"/>
                  <a:pt x="25" y="328"/>
                </a:cubicBezTo>
                <a:cubicBezTo>
                  <a:pt x="25" y="332"/>
                  <a:pt x="25" y="332"/>
                  <a:pt x="25" y="332"/>
                </a:cubicBezTo>
                <a:cubicBezTo>
                  <a:pt x="0" y="332"/>
                  <a:pt x="0" y="332"/>
                  <a:pt x="0" y="332"/>
                </a:cubicBezTo>
                <a:cubicBezTo>
                  <a:pt x="0" y="343"/>
                  <a:pt x="0" y="343"/>
                  <a:pt x="0" y="343"/>
                </a:cubicBezTo>
                <a:cubicBezTo>
                  <a:pt x="119" y="343"/>
                  <a:pt x="119" y="343"/>
                  <a:pt x="119" y="343"/>
                </a:cubicBezTo>
                <a:cubicBezTo>
                  <a:pt x="119" y="332"/>
                  <a:pt x="119" y="332"/>
                  <a:pt x="119" y="332"/>
                </a:cubicBezTo>
                <a:cubicBezTo>
                  <a:pt x="86" y="332"/>
                  <a:pt x="86" y="332"/>
                  <a:pt x="86" y="332"/>
                </a:cubicBezTo>
                <a:close/>
                <a:moveTo>
                  <a:pt x="102" y="151"/>
                </a:moveTo>
                <a:cubicBezTo>
                  <a:pt x="114" y="157"/>
                  <a:pt x="114" y="157"/>
                  <a:pt x="114" y="157"/>
                </a:cubicBezTo>
                <a:cubicBezTo>
                  <a:pt x="112" y="163"/>
                  <a:pt x="112" y="163"/>
                  <a:pt x="112" y="163"/>
                </a:cubicBezTo>
                <a:cubicBezTo>
                  <a:pt x="112" y="163"/>
                  <a:pt x="109" y="163"/>
                  <a:pt x="107" y="164"/>
                </a:cubicBezTo>
                <a:cubicBezTo>
                  <a:pt x="105" y="166"/>
                  <a:pt x="103" y="170"/>
                  <a:pt x="103" y="172"/>
                </a:cubicBezTo>
                <a:cubicBezTo>
                  <a:pt x="103" y="173"/>
                  <a:pt x="103" y="176"/>
                  <a:pt x="103" y="176"/>
                </a:cubicBezTo>
                <a:cubicBezTo>
                  <a:pt x="93" y="193"/>
                  <a:pt x="93" y="193"/>
                  <a:pt x="93" y="193"/>
                </a:cubicBezTo>
                <a:cubicBezTo>
                  <a:pt x="91" y="192"/>
                  <a:pt x="91" y="192"/>
                  <a:pt x="91" y="192"/>
                </a:cubicBezTo>
                <a:cubicBezTo>
                  <a:pt x="90" y="168"/>
                  <a:pt x="90" y="168"/>
                  <a:pt x="90" y="168"/>
                </a:cubicBezTo>
                <a:lnTo>
                  <a:pt x="102" y="151"/>
                </a:lnTo>
                <a:close/>
                <a:moveTo>
                  <a:pt x="57" y="105"/>
                </a:moveTo>
                <a:cubicBezTo>
                  <a:pt x="57" y="106"/>
                  <a:pt x="57" y="106"/>
                  <a:pt x="56" y="106"/>
                </a:cubicBezTo>
                <a:cubicBezTo>
                  <a:pt x="55" y="106"/>
                  <a:pt x="54" y="106"/>
                  <a:pt x="54" y="106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5" y="109"/>
                  <a:pt x="55" y="109"/>
                  <a:pt x="55" y="109"/>
                </a:cubicBezTo>
                <a:cubicBezTo>
                  <a:pt x="55" y="109"/>
                  <a:pt x="55" y="109"/>
                  <a:pt x="54" y="109"/>
                </a:cubicBezTo>
                <a:cubicBezTo>
                  <a:pt x="54" y="109"/>
                  <a:pt x="53" y="110"/>
                  <a:pt x="53" y="110"/>
                </a:cubicBezTo>
                <a:cubicBezTo>
                  <a:pt x="53" y="111"/>
                  <a:pt x="54" y="110"/>
                  <a:pt x="55" y="110"/>
                </a:cubicBezTo>
                <a:cubicBezTo>
                  <a:pt x="56" y="110"/>
                  <a:pt x="56" y="111"/>
                  <a:pt x="56" y="111"/>
                </a:cubicBezTo>
                <a:cubicBezTo>
                  <a:pt x="56" y="111"/>
                  <a:pt x="56" y="113"/>
                  <a:pt x="56" y="114"/>
                </a:cubicBezTo>
                <a:cubicBezTo>
                  <a:pt x="56" y="115"/>
                  <a:pt x="55" y="115"/>
                  <a:pt x="54" y="115"/>
                </a:cubicBezTo>
                <a:cubicBezTo>
                  <a:pt x="54" y="114"/>
                  <a:pt x="51" y="114"/>
                  <a:pt x="50" y="113"/>
                </a:cubicBezTo>
                <a:cubicBezTo>
                  <a:pt x="49" y="111"/>
                  <a:pt x="49" y="107"/>
                  <a:pt x="49" y="106"/>
                </a:cubicBezTo>
                <a:cubicBezTo>
                  <a:pt x="50" y="105"/>
                  <a:pt x="53" y="104"/>
                  <a:pt x="53" y="104"/>
                </a:cubicBezTo>
                <a:cubicBezTo>
                  <a:pt x="54" y="103"/>
                  <a:pt x="54" y="102"/>
                  <a:pt x="54" y="101"/>
                </a:cubicBezTo>
                <a:cubicBezTo>
                  <a:pt x="54" y="100"/>
                  <a:pt x="51" y="99"/>
                  <a:pt x="51" y="99"/>
                </a:cubicBezTo>
                <a:cubicBezTo>
                  <a:pt x="50" y="98"/>
                  <a:pt x="56" y="95"/>
                  <a:pt x="57" y="95"/>
                </a:cubicBezTo>
                <a:cubicBezTo>
                  <a:pt x="58" y="96"/>
                  <a:pt x="61" y="99"/>
                  <a:pt x="61" y="99"/>
                </a:cubicBezTo>
                <a:cubicBezTo>
                  <a:pt x="61" y="99"/>
                  <a:pt x="58" y="100"/>
                  <a:pt x="57" y="100"/>
                </a:cubicBezTo>
                <a:cubicBezTo>
                  <a:pt x="57" y="101"/>
                  <a:pt x="57" y="105"/>
                  <a:pt x="57" y="105"/>
                </a:cubicBezTo>
                <a:close/>
                <a:moveTo>
                  <a:pt x="61" y="109"/>
                </a:moveTo>
                <a:cubicBezTo>
                  <a:pt x="60" y="109"/>
                  <a:pt x="58" y="104"/>
                  <a:pt x="59" y="104"/>
                </a:cubicBezTo>
                <a:cubicBezTo>
                  <a:pt x="59" y="104"/>
                  <a:pt x="62" y="104"/>
                  <a:pt x="62" y="105"/>
                </a:cubicBezTo>
                <a:cubicBezTo>
                  <a:pt x="62" y="106"/>
                  <a:pt x="61" y="109"/>
                  <a:pt x="61" y="109"/>
                </a:cubicBezTo>
                <a:close/>
                <a:moveTo>
                  <a:pt x="59" y="94"/>
                </a:moveTo>
                <a:cubicBezTo>
                  <a:pt x="58" y="94"/>
                  <a:pt x="56" y="93"/>
                  <a:pt x="54" y="94"/>
                </a:cubicBezTo>
                <a:cubicBezTo>
                  <a:pt x="53" y="95"/>
                  <a:pt x="49" y="98"/>
                  <a:pt x="47" y="99"/>
                </a:cubicBezTo>
                <a:cubicBezTo>
                  <a:pt x="45" y="100"/>
                  <a:pt x="45" y="96"/>
                  <a:pt x="45" y="96"/>
                </a:cubicBezTo>
                <a:cubicBezTo>
                  <a:pt x="47" y="93"/>
                  <a:pt x="51" y="91"/>
                  <a:pt x="53" y="91"/>
                </a:cubicBezTo>
                <a:cubicBezTo>
                  <a:pt x="55" y="90"/>
                  <a:pt x="58" y="91"/>
                  <a:pt x="59" y="91"/>
                </a:cubicBezTo>
                <a:cubicBezTo>
                  <a:pt x="60" y="92"/>
                  <a:pt x="62" y="91"/>
                  <a:pt x="63" y="92"/>
                </a:cubicBezTo>
                <a:cubicBezTo>
                  <a:pt x="65" y="94"/>
                  <a:pt x="66" y="97"/>
                  <a:pt x="66" y="98"/>
                </a:cubicBezTo>
                <a:cubicBezTo>
                  <a:pt x="66" y="98"/>
                  <a:pt x="60" y="94"/>
                  <a:pt x="59" y="94"/>
                </a:cubicBezTo>
                <a:close/>
              </a:path>
            </a:pathLst>
          </a:custGeom>
          <a:solidFill>
            <a:srgbClr val="F2AB4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2">
            <a:extLst>
              <a:ext uri="{FF2B5EF4-FFF2-40B4-BE49-F238E27FC236}">
                <a16:creationId xmlns:a16="http://schemas.microsoft.com/office/drawing/2014/main" xmlns="" id="{F37AAEC4-51F1-437D-8ACB-03CC53C36CCF}"/>
              </a:ext>
            </a:extLst>
          </p:cNvPr>
          <p:cNvSpPr>
            <a:spLocks/>
          </p:cNvSpPr>
          <p:nvPr/>
        </p:nvSpPr>
        <p:spPr bwMode="auto">
          <a:xfrm>
            <a:off x="3241709" y="991967"/>
            <a:ext cx="703736" cy="1506911"/>
          </a:xfrm>
          <a:custGeom>
            <a:avLst/>
            <a:gdLst>
              <a:gd name="T0" fmla="*/ 150 w 188"/>
              <a:gd name="T1" fmla="*/ 319 h 403"/>
              <a:gd name="T2" fmla="*/ 120 w 188"/>
              <a:gd name="T3" fmla="*/ 255 h 403"/>
              <a:gd name="T4" fmla="*/ 125 w 188"/>
              <a:gd name="T5" fmla="*/ 249 h 403"/>
              <a:gd name="T6" fmla="*/ 119 w 188"/>
              <a:gd name="T7" fmla="*/ 246 h 403"/>
              <a:gd name="T8" fmla="*/ 102 w 188"/>
              <a:gd name="T9" fmla="*/ 58 h 403"/>
              <a:gd name="T10" fmla="*/ 103 w 188"/>
              <a:gd name="T11" fmla="*/ 42 h 403"/>
              <a:gd name="T12" fmla="*/ 103 w 188"/>
              <a:gd name="T13" fmla="*/ 39 h 403"/>
              <a:gd name="T14" fmla="*/ 99 w 188"/>
              <a:gd name="T15" fmla="*/ 35 h 403"/>
              <a:gd name="T16" fmla="*/ 96 w 188"/>
              <a:gd name="T17" fmla="*/ 32 h 403"/>
              <a:gd name="T18" fmla="*/ 95 w 188"/>
              <a:gd name="T19" fmla="*/ 17 h 403"/>
              <a:gd name="T20" fmla="*/ 94 w 188"/>
              <a:gd name="T21" fmla="*/ 0 h 403"/>
              <a:gd name="T22" fmla="*/ 93 w 188"/>
              <a:gd name="T23" fmla="*/ 0 h 403"/>
              <a:gd name="T24" fmla="*/ 93 w 188"/>
              <a:gd name="T25" fmla="*/ 16 h 403"/>
              <a:gd name="T26" fmla="*/ 92 w 188"/>
              <a:gd name="T27" fmla="*/ 32 h 403"/>
              <a:gd name="T28" fmla="*/ 88 w 188"/>
              <a:gd name="T29" fmla="*/ 34 h 403"/>
              <a:gd name="T30" fmla="*/ 87 w 188"/>
              <a:gd name="T31" fmla="*/ 35 h 403"/>
              <a:gd name="T32" fmla="*/ 84 w 188"/>
              <a:gd name="T33" fmla="*/ 41 h 403"/>
              <a:gd name="T34" fmla="*/ 82 w 188"/>
              <a:gd name="T35" fmla="*/ 45 h 403"/>
              <a:gd name="T36" fmla="*/ 86 w 188"/>
              <a:gd name="T37" fmla="*/ 58 h 403"/>
              <a:gd name="T38" fmla="*/ 66 w 188"/>
              <a:gd name="T39" fmla="*/ 246 h 403"/>
              <a:gd name="T40" fmla="*/ 66 w 188"/>
              <a:gd name="T41" fmla="*/ 255 h 403"/>
              <a:gd name="T42" fmla="*/ 45 w 188"/>
              <a:gd name="T43" fmla="*/ 319 h 403"/>
              <a:gd name="T44" fmla="*/ 37 w 188"/>
              <a:gd name="T45" fmla="*/ 337 h 403"/>
              <a:gd name="T46" fmla="*/ 37 w 188"/>
              <a:gd name="T47" fmla="*/ 403 h 403"/>
              <a:gd name="T48" fmla="*/ 93 w 188"/>
              <a:gd name="T49" fmla="*/ 353 h 403"/>
              <a:gd name="T50" fmla="*/ 94 w 188"/>
              <a:gd name="T51" fmla="*/ 353 h 403"/>
              <a:gd name="T52" fmla="*/ 151 w 188"/>
              <a:gd name="T53" fmla="*/ 403 h 403"/>
              <a:gd name="T54" fmla="*/ 150 w 188"/>
              <a:gd name="T55" fmla="*/ 336 h 403"/>
              <a:gd name="T56" fmla="*/ 93 w 188"/>
              <a:gd name="T57" fmla="*/ 319 h 403"/>
              <a:gd name="T58" fmla="*/ 82 w 188"/>
              <a:gd name="T59" fmla="*/ 275 h 403"/>
              <a:gd name="T60" fmla="*/ 94 w 188"/>
              <a:gd name="T61" fmla="*/ 275 h 403"/>
              <a:gd name="T62" fmla="*/ 115 w 188"/>
              <a:gd name="T63" fmla="*/ 319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8" h="403">
                <a:moveTo>
                  <a:pt x="150" y="336"/>
                </a:moveTo>
                <a:cubicBezTo>
                  <a:pt x="150" y="319"/>
                  <a:pt x="150" y="319"/>
                  <a:pt x="150" y="319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2" y="297"/>
                  <a:pt x="124" y="275"/>
                  <a:pt x="120" y="255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124" y="255"/>
                  <a:pt x="125" y="249"/>
                  <a:pt x="125" y="249"/>
                </a:cubicBezTo>
                <a:cubicBezTo>
                  <a:pt x="125" y="247"/>
                  <a:pt x="124" y="246"/>
                  <a:pt x="122" y="246"/>
                </a:cubicBezTo>
                <a:cubicBezTo>
                  <a:pt x="119" y="246"/>
                  <a:pt x="119" y="246"/>
                  <a:pt x="119" y="246"/>
                </a:cubicBezTo>
                <a:cubicBezTo>
                  <a:pt x="115" y="223"/>
                  <a:pt x="101" y="129"/>
                  <a:pt x="101" y="58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104" y="58"/>
                  <a:pt x="105" y="45"/>
                  <a:pt x="105" y="45"/>
                </a:cubicBezTo>
                <a:cubicBezTo>
                  <a:pt x="105" y="44"/>
                  <a:pt x="104" y="43"/>
                  <a:pt x="103" y="42"/>
                </a:cubicBezTo>
                <a:cubicBezTo>
                  <a:pt x="103" y="42"/>
                  <a:pt x="103" y="41"/>
                  <a:pt x="103" y="41"/>
                </a:cubicBezTo>
                <a:cubicBezTo>
                  <a:pt x="103" y="39"/>
                  <a:pt x="103" y="39"/>
                  <a:pt x="103" y="39"/>
                </a:cubicBezTo>
                <a:cubicBezTo>
                  <a:pt x="103" y="37"/>
                  <a:pt x="102" y="35"/>
                  <a:pt x="100" y="35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35"/>
                  <a:pt x="99" y="35"/>
                  <a:pt x="99" y="34"/>
                </a:cubicBezTo>
                <a:cubicBezTo>
                  <a:pt x="99" y="33"/>
                  <a:pt x="98" y="32"/>
                  <a:pt x="96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6"/>
                  <a:pt x="94" y="16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16"/>
                  <a:pt x="93" y="16"/>
                  <a:pt x="93" y="16"/>
                </a:cubicBezTo>
                <a:cubicBezTo>
                  <a:pt x="92" y="16"/>
                  <a:pt x="92" y="17"/>
                  <a:pt x="92" y="17"/>
                </a:cubicBezTo>
                <a:cubicBezTo>
                  <a:pt x="92" y="32"/>
                  <a:pt x="92" y="32"/>
                  <a:pt x="92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89" y="32"/>
                  <a:pt x="88" y="33"/>
                  <a:pt x="88" y="34"/>
                </a:cubicBezTo>
                <a:cubicBezTo>
                  <a:pt x="88" y="35"/>
                  <a:pt x="88" y="35"/>
                  <a:pt x="89" y="35"/>
                </a:cubicBezTo>
                <a:cubicBezTo>
                  <a:pt x="87" y="35"/>
                  <a:pt x="87" y="35"/>
                  <a:pt x="87" y="35"/>
                </a:cubicBezTo>
                <a:cubicBezTo>
                  <a:pt x="85" y="35"/>
                  <a:pt x="84" y="37"/>
                  <a:pt x="84" y="39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4" y="42"/>
                  <a:pt x="84" y="42"/>
                </a:cubicBezTo>
                <a:cubicBezTo>
                  <a:pt x="83" y="43"/>
                  <a:pt x="82" y="44"/>
                  <a:pt x="82" y="45"/>
                </a:cubicBezTo>
                <a:cubicBezTo>
                  <a:pt x="82" y="45"/>
                  <a:pt x="83" y="58"/>
                  <a:pt x="85" y="58"/>
                </a:cubicBezTo>
                <a:cubicBezTo>
                  <a:pt x="86" y="58"/>
                  <a:pt x="86" y="58"/>
                  <a:pt x="86" y="58"/>
                </a:cubicBezTo>
                <a:cubicBezTo>
                  <a:pt x="86" y="129"/>
                  <a:pt x="72" y="223"/>
                  <a:pt x="68" y="246"/>
                </a:cubicBezTo>
                <a:cubicBezTo>
                  <a:pt x="66" y="246"/>
                  <a:pt x="66" y="246"/>
                  <a:pt x="66" y="246"/>
                </a:cubicBezTo>
                <a:cubicBezTo>
                  <a:pt x="64" y="246"/>
                  <a:pt x="62" y="247"/>
                  <a:pt x="62" y="249"/>
                </a:cubicBezTo>
                <a:cubicBezTo>
                  <a:pt x="62" y="249"/>
                  <a:pt x="64" y="255"/>
                  <a:pt x="66" y="255"/>
                </a:cubicBezTo>
                <a:cubicBezTo>
                  <a:pt x="67" y="255"/>
                  <a:pt x="67" y="255"/>
                  <a:pt x="67" y="255"/>
                </a:cubicBezTo>
                <a:cubicBezTo>
                  <a:pt x="63" y="275"/>
                  <a:pt x="55" y="297"/>
                  <a:pt x="45" y="319"/>
                </a:cubicBezTo>
                <a:cubicBezTo>
                  <a:pt x="37" y="319"/>
                  <a:pt x="37" y="319"/>
                  <a:pt x="37" y="319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18" y="373"/>
                  <a:pt x="0" y="403"/>
                  <a:pt x="0" y="403"/>
                </a:cubicBezTo>
                <a:cubicBezTo>
                  <a:pt x="37" y="403"/>
                  <a:pt x="37" y="403"/>
                  <a:pt x="37" y="403"/>
                </a:cubicBezTo>
                <a:cubicBezTo>
                  <a:pt x="39" y="403"/>
                  <a:pt x="39" y="403"/>
                  <a:pt x="39" y="403"/>
                </a:cubicBezTo>
                <a:cubicBezTo>
                  <a:pt x="40" y="375"/>
                  <a:pt x="64" y="353"/>
                  <a:pt x="93" y="353"/>
                </a:cubicBezTo>
                <a:cubicBezTo>
                  <a:pt x="93" y="353"/>
                  <a:pt x="93" y="353"/>
                  <a:pt x="94" y="353"/>
                </a:cubicBezTo>
                <a:cubicBezTo>
                  <a:pt x="94" y="353"/>
                  <a:pt x="94" y="353"/>
                  <a:pt x="94" y="353"/>
                </a:cubicBezTo>
                <a:cubicBezTo>
                  <a:pt x="123" y="353"/>
                  <a:pt x="147" y="375"/>
                  <a:pt x="148" y="403"/>
                </a:cubicBezTo>
                <a:cubicBezTo>
                  <a:pt x="151" y="403"/>
                  <a:pt x="151" y="403"/>
                  <a:pt x="151" y="403"/>
                </a:cubicBezTo>
                <a:cubicBezTo>
                  <a:pt x="188" y="403"/>
                  <a:pt x="188" y="403"/>
                  <a:pt x="188" y="403"/>
                </a:cubicBezTo>
                <a:cubicBezTo>
                  <a:pt x="188" y="403"/>
                  <a:pt x="168" y="373"/>
                  <a:pt x="150" y="336"/>
                </a:cubicBezTo>
                <a:close/>
                <a:moveTo>
                  <a:pt x="94" y="319"/>
                </a:moveTo>
                <a:cubicBezTo>
                  <a:pt x="93" y="319"/>
                  <a:pt x="93" y="319"/>
                  <a:pt x="93" y="319"/>
                </a:cubicBezTo>
                <a:cubicBezTo>
                  <a:pt x="73" y="319"/>
                  <a:pt x="73" y="319"/>
                  <a:pt x="73" y="319"/>
                </a:cubicBezTo>
                <a:cubicBezTo>
                  <a:pt x="73" y="319"/>
                  <a:pt x="82" y="284"/>
                  <a:pt x="82" y="275"/>
                </a:cubicBezTo>
                <a:cubicBezTo>
                  <a:pt x="93" y="275"/>
                  <a:pt x="93" y="275"/>
                  <a:pt x="93" y="275"/>
                </a:cubicBezTo>
                <a:cubicBezTo>
                  <a:pt x="94" y="275"/>
                  <a:pt x="94" y="275"/>
                  <a:pt x="94" y="275"/>
                </a:cubicBezTo>
                <a:cubicBezTo>
                  <a:pt x="105" y="275"/>
                  <a:pt x="105" y="275"/>
                  <a:pt x="105" y="275"/>
                </a:cubicBezTo>
                <a:cubicBezTo>
                  <a:pt x="105" y="275"/>
                  <a:pt x="111" y="310"/>
                  <a:pt x="115" y="319"/>
                </a:cubicBezTo>
                <a:lnTo>
                  <a:pt x="94" y="31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xmlns="" id="{A0DF2030-0548-474C-922C-EBCD2734CAD2}"/>
              </a:ext>
            </a:extLst>
          </p:cNvPr>
          <p:cNvGrpSpPr/>
          <p:nvPr/>
        </p:nvGrpSpPr>
        <p:grpSpPr>
          <a:xfrm>
            <a:off x="5378959" y="991973"/>
            <a:ext cx="641523" cy="1506912"/>
            <a:chOff x="3576638" y="5540375"/>
            <a:chExt cx="304800" cy="715962"/>
          </a:xfrm>
          <a:solidFill>
            <a:srgbClr val="F2AB43"/>
          </a:solidFill>
          <a:effectLst/>
        </p:grpSpPr>
        <p:sp>
          <p:nvSpPr>
            <p:cNvPr id="26" name="Freeform: Shape 4">
              <a:extLst>
                <a:ext uri="{FF2B5EF4-FFF2-40B4-BE49-F238E27FC236}">
                  <a16:creationId xmlns:a16="http://schemas.microsoft.com/office/drawing/2014/main" xmlns="" id="{75DEF5BC-2190-4254-81A9-A8DDB99A8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5540375"/>
              <a:ext cx="298450" cy="623887"/>
            </a:xfrm>
            <a:custGeom>
              <a:avLst/>
              <a:gdLst>
                <a:gd name="T0" fmla="*/ 47 w 128"/>
                <a:gd name="T1" fmla="*/ 13 h 268"/>
                <a:gd name="T2" fmla="*/ 24 w 128"/>
                <a:gd name="T3" fmla="*/ 84 h 268"/>
                <a:gd name="T4" fmla="*/ 18 w 128"/>
                <a:gd name="T5" fmla="*/ 127 h 268"/>
                <a:gd name="T6" fmla="*/ 13 w 128"/>
                <a:gd name="T7" fmla="*/ 165 h 268"/>
                <a:gd name="T8" fmla="*/ 4 w 128"/>
                <a:gd name="T9" fmla="*/ 217 h 268"/>
                <a:gd name="T10" fmla="*/ 100 w 128"/>
                <a:gd name="T11" fmla="*/ 265 h 268"/>
                <a:gd name="T12" fmla="*/ 106 w 128"/>
                <a:gd name="T13" fmla="*/ 213 h 268"/>
                <a:gd name="T14" fmla="*/ 111 w 128"/>
                <a:gd name="T15" fmla="*/ 180 h 268"/>
                <a:gd name="T16" fmla="*/ 114 w 128"/>
                <a:gd name="T17" fmla="*/ 145 h 268"/>
                <a:gd name="T18" fmla="*/ 123 w 128"/>
                <a:gd name="T19" fmla="*/ 102 h 268"/>
                <a:gd name="T20" fmla="*/ 109 w 128"/>
                <a:gd name="T21" fmla="*/ 73 h 268"/>
                <a:gd name="T22" fmla="*/ 105 w 128"/>
                <a:gd name="T23" fmla="*/ 76 h 268"/>
                <a:gd name="T24" fmla="*/ 104 w 128"/>
                <a:gd name="T25" fmla="*/ 146 h 268"/>
                <a:gd name="T26" fmla="*/ 100 w 128"/>
                <a:gd name="T27" fmla="*/ 179 h 268"/>
                <a:gd name="T28" fmla="*/ 95 w 128"/>
                <a:gd name="T29" fmla="*/ 212 h 268"/>
                <a:gd name="T30" fmla="*/ 21 w 128"/>
                <a:gd name="T31" fmla="*/ 197 h 268"/>
                <a:gd name="T32" fmla="*/ 26 w 128"/>
                <a:gd name="T33" fmla="*/ 165 h 268"/>
                <a:gd name="T34" fmla="*/ 29 w 128"/>
                <a:gd name="T35" fmla="*/ 131 h 268"/>
                <a:gd name="T36" fmla="*/ 35 w 128"/>
                <a:gd name="T37" fmla="*/ 99 h 268"/>
                <a:gd name="T38" fmla="*/ 43 w 128"/>
                <a:gd name="T39" fmla="*/ 100 h 268"/>
                <a:gd name="T40" fmla="*/ 60 w 128"/>
                <a:gd name="T41" fmla="*/ 99 h 268"/>
                <a:gd name="T42" fmla="*/ 69 w 128"/>
                <a:gd name="T43" fmla="*/ 70 h 268"/>
                <a:gd name="T44" fmla="*/ 87 w 128"/>
                <a:gd name="T45" fmla="*/ 107 h 268"/>
                <a:gd name="T46" fmla="*/ 97 w 128"/>
                <a:gd name="T47" fmla="*/ 111 h 268"/>
                <a:gd name="T48" fmla="*/ 101 w 128"/>
                <a:gd name="T49" fmla="*/ 78 h 268"/>
                <a:gd name="T50" fmla="*/ 84 w 128"/>
                <a:gd name="T51" fmla="*/ 161 h 268"/>
                <a:gd name="T52" fmla="*/ 79 w 128"/>
                <a:gd name="T53" fmla="*/ 193 h 268"/>
                <a:gd name="T54" fmla="*/ 44 w 128"/>
                <a:gd name="T55" fmla="*/ 170 h 268"/>
                <a:gd name="T56" fmla="*/ 46 w 128"/>
                <a:gd name="T57" fmla="*/ 153 h 268"/>
                <a:gd name="T58" fmla="*/ 56 w 128"/>
                <a:gd name="T59" fmla="*/ 157 h 268"/>
                <a:gd name="T60" fmla="*/ 61 w 128"/>
                <a:gd name="T61" fmla="*/ 157 h 268"/>
                <a:gd name="T62" fmla="*/ 71 w 128"/>
                <a:gd name="T63" fmla="*/ 157 h 268"/>
                <a:gd name="T64" fmla="*/ 51 w 128"/>
                <a:gd name="T65" fmla="*/ 189 h 268"/>
                <a:gd name="T66" fmla="*/ 60 w 128"/>
                <a:gd name="T67" fmla="*/ 191 h 268"/>
                <a:gd name="T68" fmla="*/ 67 w 128"/>
                <a:gd name="T69" fmla="*/ 190 h 268"/>
                <a:gd name="T70" fmla="*/ 74 w 128"/>
                <a:gd name="T71" fmla="*/ 107 h 268"/>
                <a:gd name="T72" fmla="*/ 41 w 128"/>
                <a:gd name="T73" fmla="*/ 204 h 268"/>
                <a:gd name="T74" fmla="*/ 54 w 128"/>
                <a:gd name="T75" fmla="*/ 205 h 268"/>
                <a:gd name="T76" fmla="*/ 66 w 128"/>
                <a:gd name="T77" fmla="*/ 207 h 268"/>
                <a:gd name="T78" fmla="*/ 77 w 128"/>
                <a:gd name="T79" fmla="*/ 207 h 268"/>
                <a:gd name="T80" fmla="*/ 90 w 128"/>
                <a:gd name="T81" fmla="*/ 61 h 268"/>
                <a:gd name="T82" fmla="*/ 82 w 128"/>
                <a:gd name="T83" fmla="*/ 72 h 268"/>
                <a:gd name="T84" fmla="*/ 68 w 128"/>
                <a:gd name="T85" fmla="*/ 89 h 268"/>
                <a:gd name="T86" fmla="*/ 56 w 128"/>
                <a:gd name="T87" fmla="*/ 71 h 268"/>
                <a:gd name="T88" fmla="*/ 42 w 128"/>
                <a:gd name="T89" fmla="*/ 85 h 268"/>
                <a:gd name="T90" fmla="*/ 34 w 128"/>
                <a:gd name="T91" fmla="*/ 67 h 268"/>
                <a:gd name="T92" fmla="*/ 31 w 128"/>
                <a:gd name="T93" fmla="*/ 100 h 268"/>
                <a:gd name="T94" fmla="*/ 27 w 128"/>
                <a:gd name="T95" fmla="*/ 134 h 268"/>
                <a:gd name="T96" fmla="*/ 21 w 128"/>
                <a:gd name="T97" fmla="*/ 183 h 268"/>
                <a:gd name="T98" fmla="*/ 15 w 128"/>
                <a:gd name="T99" fmla="*/ 217 h 268"/>
                <a:gd name="T100" fmla="*/ 13 w 128"/>
                <a:gd name="T101" fmla="*/ 231 h 268"/>
                <a:gd name="T102" fmla="*/ 22 w 128"/>
                <a:gd name="T103" fmla="*/ 233 h 268"/>
                <a:gd name="T104" fmla="*/ 34 w 128"/>
                <a:gd name="T105" fmla="*/ 235 h 268"/>
                <a:gd name="T106" fmla="*/ 45 w 128"/>
                <a:gd name="T107" fmla="*/ 237 h 268"/>
                <a:gd name="T108" fmla="*/ 57 w 128"/>
                <a:gd name="T109" fmla="*/ 239 h 268"/>
                <a:gd name="T110" fmla="*/ 70 w 128"/>
                <a:gd name="T111" fmla="*/ 242 h 268"/>
                <a:gd name="T112" fmla="*/ 82 w 128"/>
                <a:gd name="T113" fmla="*/ 262 h 268"/>
                <a:gd name="T114" fmla="*/ 92 w 128"/>
                <a:gd name="T115" fmla="*/ 263 h 268"/>
                <a:gd name="T116" fmla="*/ 95 w 128"/>
                <a:gd name="T117" fmla="*/ 228 h 268"/>
                <a:gd name="T118" fmla="*/ 101 w 128"/>
                <a:gd name="T119" fmla="*/ 180 h 268"/>
                <a:gd name="T120" fmla="*/ 106 w 128"/>
                <a:gd name="T121" fmla="*/ 147 h 268"/>
                <a:gd name="T122" fmla="*/ 110 w 128"/>
                <a:gd name="T123" fmla="*/ 114 h 268"/>
                <a:gd name="T124" fmla="*/ 112 w 128"/>
                <a:gd name="T125" fmla="*/ 9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268">
                  <a:moveTo>
                    <a:pt x="126" y="67"/>
                  </a:moveTo>
                  <a:cubicBezTo>
                    <a:pt x="114" y="65"/>
                    <a:pt x="114" y="65"/>
                    <a:pt x="114" y="65"/>
                  </a:cubicBezTo>
                  <a:cubicBezTo>
                    <a:pt x="114" y="64"/>
                    <a:pt x="114" y="63"/>
                    <a:pt x="113" y="63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20" y="26"/>
                    <a:pt x="119" y="26"/>
                    <a:pt x="119" y="25"/>
                  </a:cubicBezTo>
                  <a:cubicBezTo>
                    <a:pt x="119" y="25"/>
                    <a:pt x="118" y="24"/>
                    <a:pt x="118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21" y="17"/>
                    <a:pt x="122" y="16"/>
                    <a:pt x="123" y="14"/>
                  </a:cubicBezTo>
                  <a:cubicBezTo>
                    <a:pt x="123" y="13"/>
                    <a:pt x="123" y="13"/>
                    <a:pt x="122" y="13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3"/>
                    <a:pt x="46" y="5"/>
                    <a:pt x="48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5" y="14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7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0" y="52"/>
                    <a:pt x="40" y="53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2"/>
                    <a:pt x="26" y="53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6" y="54"/>
                    <a:pt x="27" y="54"/>
                    <a:pt x="27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8" y="61"/>
                    <a:pt x="28" y="62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3"/>
                    <a:pt x="26" y="64"/>
                    <a:pt x="26" y="65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7"/>
                    <a:pt x="28" y="67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2"/>
                    <a:pt x="25" y="82"/>
                    <a:pt x="25" y="83"/>
                  </a:cubicBezTo>
                  <a:cubicBezTo>
                    <a:pt x="24" y="83"/>
                    <a:pt x="24" y="83"/>
                    <a:pt x="24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2" y="85"/>
                  </a:cubicBezTo>
                  <a:cubicBezTo>
                    <a:pt x="22" y="86"/>
                    <a:pt x="22" y="86"/>
                    <a:pt x="22" y="87"/>
                  </a:cubicBezTo>
                  <a:cubicBezTo>
                    <a:pt x="22" y="87"/>
                    <a:pt x="23" y="87"/>
                    <a:pt x="23" y="87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5"/>
                    <a:pt x="24" y="96"/>
                  </a:cubicBezTo>
                  <a:cubicBezTo>
                    <a:pt x="23" y="96"/>
                    <a:pt x="23" y="97"/>
                    <a:pt x="23" y="97"/>
                  </a:cubicBezTo>
                  <a:cubicBezTo>
                    <a:pt x="22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100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0" y="116"/>
                  </a:cubicBezTo>
                  <a:cubicBezTo>
                    <a:pt x="20" y="116"/>
                    <a:pt x="20" y="116"/>
                    <a:pt x="20" y="117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7"/>
                    <a:pt x="17" y="117"/>
                    <a:pt x="17" y="118"/>
                  </a:cubicBezTo>
                  <a:cubicBezTo>
                    <a:pt x="17" y="119"/>
                    <a:pt x="18" y="120"/>
                    <a:pt x="19" y="120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19" y="129"/>
                    <a:pt x="19" y="129"/>
                    <a:pt x="18" y="130"/>
                  </a:cubicBezTo>
                  <a:cubicBezTo>
                    <a:pt x="18" y="130"/>
                    <a:pt x="18" y="131"/>
                    <a:pt x="18" y="131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6" y="148"/>
                    <a:pt x="16" y="148"/>
                  </a:cubicBezTo>
                  <a:cubicBezTo>
                    <a:pt x="16" y="149"/>
                    <a:pt x="15" y="149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2"/>
                    <a:pt x="13" y="152"/>
                    <a:pt x="13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5" y="160"/>
                    <a:pt x="15" y="161"/>
                    <a:pt x="15" y="162"/>
                  </a:cubicBezTo>
                  <a:cubicBezTo>
                    <a:pt x="14" y="162"/>
                    <a:pt x="13" y="163"/>
                    <a:pt x="13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6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2" y="181"/>
                    <a:pt x="11" y="182"/>
                    <a:pt x="11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10" y="183"/>
                    <a:pt x="9" y="183"/>
                    <a:pt x="9" y="184"/>
                  </a:cubicBezTo>
                  <a:cubicBezTo>
                    <a:pt x="9" y="185"/>
                    <a:pt x="9" y="186"/>
                    <a:pt x="10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1" y="194"/>
                    <a:pt x="11" y="195"/>
                  </a:cubicBezTo>
                  <a:cubicBezTo>
                    <a:pt x="10" y="195"/>
                    <a:pt x="9" y="196"/>
                    <a:pt x="9" y="197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10" y="198"/>
                    <a:pt x="10" y="198"/>
                    <a:pt x="10" y="198"/>
                  </a:cubicBezTo>
                  <a:cubicBezTo>
                    <a:pt x="10" y="198"/>
                    <a:pt x="10" y="198"/>
                    <a:pt x="11" y="199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7" y="214"/>
                  </a:cubicBezTo>
                  <a:cubicBezTo>
                    <a:pt x="7" y="215"/>
                    <a:pt x="7" y="215"/>
                    <a:pt x="7" y="216"/>
                  </a:cubicBezTo>
                  <a:cubicBezTo>
                    <a:pt x="6" y="216"/>
                    <a:pt x="6" y="216"/>
                    <a:pt x="6" y="216"/>
                  </a:cubicBezTo>
                  <a:cubicBezTo>
                    <a:pt x="5" y="216"/>
                    <a:pt x="4" y="216"/>
                    <a:pt x="4" y="217"/>
                  </a:cubicBezTo>
                  <a:cubicBezTo>
                    <a:pt x="4" y="218"/>
                    <a:pt x="5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6" y="226"/>
                    <a:pt x="6" y="227"/>
                    <a:pt x="6" y="228"/>
                  </a:cubicBezTo>
                  <a:cubicBezTo>
                    <a:pt x="6" y="228"/>
                    <a:pt x="5" y="229"/>
                    <a:pt x="5" y="230"/>
                  </a:cubicBezTo>
                  <a:cubicBezTo>
                    <a:pt x="5" y="230"/>
                    <a:pt x="5" y="230"/>
                    <a:pt x="5" y="230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3" y="247"/>
                    <a:pt x="2" y="248"/>
                    <a:pt x="2" y="249"/>
                  </a:cubicBezTo>
                  <a:cubicBezTo>
                    <a:pt x="2" y="249"/>
                    <a:pt x="2" y="249"/>
                    <a:pt x="2" y="249"/>
                  </a:cubicBezTo>
                  <a:cubicBezTo>
                    <a:pt x="1" y="249"/>
                    <a:pt x="0" y="249"/>
                    <a:pt x="0" y="25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252"/>
                    <a:pt x="1" y="252"/>
                    <a:pt x="1" y="252"/>
                  </a:cubicBezTo>
                  <a:cubicBezTo>
                    <a:pt x="51" y="260"/>
                    <a:pt x="51" y="260"/>
                    <a:pt x="51" y="260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100" y="268"/>
                    <a:pt x="101" y="268"/>
                    <a:pt x="101" y="268"/>
                  </a:cubicBezTo>
                  <a:cubicBezTo>
                    <a:pt x="102" y="268"/>
                    <a:pt x="102" y="267"/>
                    <a:pt x="102" y="267"/>
                  </a:cubicBezTo>
                  <a:cubicBezTo>
                    <a:pt x="102" y="266"/>
                    <a:pt x="101" y="265"/>
                    <a:pt x="100" y="265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100" y="264"/>
                    <a:pt x="100" y="263"/>
                    <a:pt x="99" y="263"/>
                  </a:cubicBezTo>
                  <a:cubicBezTo>
                    <a:pt x="99" y="262"/>
                    <a:pt x="99" y="262"/>
                    <a:pt x="99" y="262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1" y="247"/>
                    <a:pt x="101" y="246"/>
                    <a:pt x="101" y="246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3" y="246"/>
                    <a:pt x="103" y="246"/>
                    <a:pt x="103" y="246"/>
                  </a:cubicBezTo>
                  <a:cubicBezTo>
                    <a:pt x="103" y="245"/>
                    <a:pt x="102" y="244"/>
                    <a:pt x="101" y="244"/>
                  </a:cubicBezTo>
                  <a:cubicBezTo>
                    <a:pt x="101" y="244"/>
                    <a:pt x="101" y="244"/>
                    <a:pt x="101" y="244"/>
                  </a:cubicBezTo>
                  <a:cubicBezTo>
                    <a:pt x="102" y="243"/>
                    <a:pt x="102" y="242"/>
                    <a:pt x="103" y="242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4" y="235"/>
                    <a:pt x="104" y="235"/>
                    <a:pt x="104" y="235"/>
                  </a:cubicBezTo>
                  <a:cubicBezTo>
                    <a:pt x="105" y="235"/>
                    <a:pt x="105" y="235"/>
                    <a:pt x="106" y="235"/>
                  </a:cubicBezTo>
                  <a:cubicBezTo>
                    <a:pt x="106" y="235"/>
                    <a:pt x="106" y="234"/>
                    <a:pt x="106" y="234"/>
                  </a:cubicBezTo>
                  <a:cubicBezTo>
                    <a:pt x="106" y="234"/>
                    <a:pt x="106" y="234"/>
                    <a:pt x="106" y="234"/>
                  </a:cubicBezTo>
                  <a:cubicBezTo>
                    <a:pt x="106" y="233"/>
                    <a:pt x="106" y="233"/>
                    <a:pt x="106" y="232"/>
                  </a:cubicBezTo>
                  <a:cubicBezTo>
                    <a:pt x="106" y="232"/>
                    <a:pt x="105" y="232"/>
                    <a:pt x="105" y="232"/>
                  </a:cubicBezTo>
                  <a:cubicBezTo>
                    <a:pt x="104" y="232"/>
                    <a:pt x="104" y="232"/>
                    <a:pt x="104" y="232"/>
                  </a:cubicBezTo>
                  <a:cubicBezTo>
                    <a:pt x="104" y="231"/>
                    <a:pt x="104" y="230"/>
                    <a:pt x="103" y="230"/>
                  </a:cubicBezTo>
                  <a:cubicBezTo>
                    <a:pt x="103" y="230"/>
                    <a:pt x="103" y="230"/>
                    <a:pt x="103" y="230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05" y="214"/>
                    <a:pt x="105" y="214"/>
                    <a:pt x="106" y="213"/>
                  </a:cubicBezTo>
                  <a:cubicBezTo>
                    <a:pt x="107" y="214"/>
                    <a:pt x="107" y="214"/>
                    <a:pt x="107" y="214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7" y="213"/>
                    <a:pt x="107" y="212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0"/>
                    <a:pt x="106" y="209"/>
                    <a:pt x="107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09" y="202"/>
                    <a:pt x="109" y="202"/>
                    <a:pt x="109" y="202"/>
                  </a:cubicBezTo>
                  <a:cubicBezTo>
                    <a:pt x="109" y="203"/>
                    <a:pt x="109" y="202"/>
                    <a:pt x="110" y="202"/>
                  </a:cubicBezTo>
                  <a:cubicBezTo>
                    <a:pt x="110" y="202"/>
                    <a:pt x="110" y="201"/>
                    <a:pt x="110" y="201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0" y="200"/>
                    <a:pt x="110" y="200"/>
                    <a:pt x="110" y="200"/>
                  </a:cubicBezTo>
                  <a:cubicBezTo>
                    <a:pt x="110" y="199"/>
                    <a:pt x="110" y="199"/>
                    <a:pt x="109" y="199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09" y="198"/>
                    <a:pt x="109" y="198"/>
                    <a:pt x="108" y="197"/>
                  </a:cubicBezTo>
                  <a:cubicBezTo>
                    <a:pt x="108" y="197"/>
                    <a:pt x="108" y="197"/>
                    <a:pt x="107" y="197"/>
                  </a:cubicBezTo>
                  <a:cubicBezTo>
                    <a:pt x="107" y="197"/>
                    <a:pt x="107" y="197"/>
                    <a:pt x="107" y="197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10" y="181"/>
                    <a:pt x="110" y="181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11" y="180"/>
                    <a:pt x="111" y="179"/>
                    <a:pt x="111" y="178"/>
                  </a:cubicBezTo>
                  <a:cubicBezTo>
                    <a:pt x="111" y="178"/>
                    <a:pt x="110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77"/>
                    <a:pt x="111" y="176"/>
                    <a:pt x="111" y="176"/>
                  </a:cubicBezTo>
                  <a:cubicBezTo>
                    <a:pt x="111" y="176"/>
                    <a:pt x="111" y="176"/>
                    <a:pt x="111" y="176"/>
                  </a:cubicBezTo>
                  <a:cubicBezTo>
                    <a:pt x="112" y="169"/>
                    <a:pt x="112" y="169"/>
                    <a:pt x="112" y="169"/>
                  </a:cubicBezTo>
                  <a:cubicBezTo>
                    <a:pt x="113" y="170"/>
                    <a:pt x="113" y="170"/>
                    <a:pt x="113" y="170"/>
                  </a:cubicBezTo>
                  <a:cubicBezTo>
                    <a:pt x="113" y="170"/>
                    <a:pt x="114" y="169"/>
                    <a:pt x="114" y="169"/>
                  </a:cubicBezTo>
                  <a:cubicBezTo>
                    <a:pt x="114" y="169"/>
                    <a:pt x="115" y="168"/>
                    <a:pt x="115" y="168"/>
                  </a:cubicBezTo>
                  <a:cubicBezTo>
                    <a:pt x="115" y="168"/>
                    <a:pt x="115" y="168"/>
                    <a:pt x="115" y="168"/>
                  </a:cubicBezTo>
                  <a:cubicBezTo>
                    <a:pt x="115" y="167"/>
                    <a:pt x="115" y="167"/>
                    <a:pt x="114" y="167"/>
                  </a:cubicBezTo>
                  <a:cubicBezTo>
                    <a:pt x="114" y="166"/>
                    <a:pt x="114" y="166"/>
                    <a:pt x="113" y="166"/>
                  </a:cubicBezTo>
                  <a:cubicBezTo>
                    <a:pt x="113" y="166"/>
                    <a:pt x="113" y="166"/>
                    <a:pt x="113" y="166"/>
                  </a:cubicBezTo>
                  <a:cubicBezTo>
                    <a:pt x="113" y="165"/>
                    <a:pt x="113" y="164"/>
                    <a:pt x="112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6" y="147"/>
                    <a:pt x="115" y="146"/>
                    <a:pt x="115" y="145"/>
                  </a:cubicBezTo>
                  <a:cubicBezTo>
                    <a:pt x="115" y="145"/>
                    <a:pt x="115" y="145"/>
                    <a:pt x="114" y="145"/>
                  </a:cubicBezTo>
                  <a:cubicBezTo>
                    <a:pt x="114" y="145"/>
                    <a:pt x="114" y="145"/>
                    <a:pt x="114" y="145"/>
                  </a:cubicBezTo>
                  <a:cubicBezTo>
                    <a:pt x="115" y="144"/>
                    <a:pt x="115" y="143"/>
                    <a:pt x="115" y="143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8" y="136"/>
                    <a:pt x="118" y="136"/>
                    <a:pt x="118" y="136"/>
                  </a:cubicBezTo>
                  <a:cubicBezTo>
                    <a:pt x="119" y="136"/>
                    <a:pt x="119" y="135"/>
                    <a:pt x="119" y="135"/>
                  </a:cubicBezTo>
                  <a:cubicBezTo>
                    <a:pt x="119" y="134"/>
                    <a:pt x="119" y="133"/>
                    <a:pt x="118" y="133"/>
                  </a:cubicBezTo>
                  <a:cubicBezTo>
                    <a:pt x="117" y="133"/>
                    <a:pt x="117" y="133"/>
                    <a:pt x="117" y="133"/>
                  </a:cubicBezTo>
                  <a:cubicBezTo>
                    <a:pt x="117" y="132"/>
                    <a:pt x="117" y="131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3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1"/>
                    <a:pt x="119" y="110"/>
                    <a:pt x="120" y="110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04"/>
                    <a:pt x="122" y="103"/>
                    <a:pt x="123" y="103"/>
                  </a:cubicBezTo>
                  <a:cubicBezTo>
                    <a:pt x="123" y="103"/>
                    <a:pt x="123" y="102"/>
                    <a:pt x="123" y="102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0"/>
                    <a:pt x="122" y="100"/>
                    <a:pt x="122" y="100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2" y="99"/>
                    <a:pt x="122" y="99"/>
                    <a:pt x="121" y="98"/>
                  </a:cubicBezTo>
                  <a:cubicBezTo>
                    <a:pt x="121" y="98"/>
                    <a:pt x="121" y="98"/>
                    <a:pt x="120" y="98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3" y="82"/>
                    <a:pt x="123" y="82"/>
                    <a:pt x="123" y="81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0"/>
                    <a:pt x="124" y="80"/>
                  </a:cubicBezTo>
                  <a:cubicBezTo>
                    <a:pt x="124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8"/>
                    <a:pt x="123" y="77"/>
                    <a:pt x="124" y="77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1"/>
                    <a:pt x="127" y="71"/>
                    <a:pt x="127" y="70"/>
                  </a:cubicBezTo>
                  <a:cubicBezTo>
                    <a:pt x="127" y="70"/>
                    <a:pt x="128" y="70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8"/>
                    <a:pt x="127" y="67"/>
                    <a:pt x="126" y="67"/>
                  </a:cubicBezTo>
                  <a:close/>
                  <a:moveTo>
                    <a:pt x="109" y="73"/>
                  </a:moveTo>
                  <a:cubicBezTo>
                    <a:pt x="110" y="73"/>
                    <a:pt x="110" y="73"/>
                    <a:pt x="110" y="73"/>
                  </a:cubicBezTo>
                  <a:cubicBezTo>
                    <a:pt x="111" y="73"/>
                    <a:pt x="113" y="75"/>
                    <a:pt x="113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2" y="77"/>
                    <a:pt x="112" y="77"/>
                    <a:pt x="112" y="78"/>
                  </a:cubicBezTo>
                  <a:cubicBezTo>
                    <a:pt x="111" y="78"/>
                    <a:pt x="111" y="79"/>
                    <a:pt x="111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3" y="80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0" y="96"/>
                    <a:pt x="110" y="96"/>
                    <a:pt x="109" y="96"/>
                  </a:cubicBezTo>
                  <a:cubicBezTo>
                    <a:pt x="109" y="97"/>
                    <a:pt x="109" y="97"/>
                    <a:pt x="109" y="98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6" y="79"/>
                    <a:pt x="106" y="79"/>
                    <a:pt x="106" y="79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6" y="77"/>
                    <a:pt x="106" y="77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6" y="74"/>
                    <a:pt x="108" y="73"/>
                    <a:pt x="109" y="73"/>
                  </a:cubicBezTo>
                  <a:close/>
                  <a:moveTo>
                    <a:pt x="108" y="113"/>
                  </a:moveTo>
                  <a:cubicBezTo>
                    <a:pt x="108" y="113"/>
                    <a:pt x="108" y="113"/>
                    <a:pt x="108" y="113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5" y="129"/>
                    <a:pt x="105" y="130"/>
                    <a:pt x="104" y="131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29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0"/>
                    <a:pt x="102" y="109"/>
                    <a:pt x="101" y="109"/>
                  </a:cubicBezTo>
                  <a:cubicBezTo>
                    <a:pt x="102" y="107"/>
                    <a:pt x="103" y="106"/>
                    <a:pt x="105" y="10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7" y="106"/>
                    <a:pt x="108" y="108"/>
                    <a:pt x="108" y="110"/>
                  </a:cubicBezTo>
                  <a:cubicBezTo>
                    <a:pt x="108" y="110"/>
                    <a:pt x="107" y="111"/>
                    <a:pt x="107" y="112"/>
                  </a:cubicBezTo>
                  <a:cubicBezTo>
                    <a:pt x="107" y="112"/>
                    <a:pt x="107" y="112"/>
                    <a:pt x="107" y="112"/>
                  </a:cubicBezTo>
                  <a:lnTo>
                    <a:pt x="108" y="113"/>
                  </a:lnTo>
                  <a:close/>
                  <a:moveTo>
                    <a:pt x="104" y="146"/>
                  </a:moveTo>
                  <a:cubicBezTo>
                    <a:pt x="104" y="146"/>
                    <a:pt x="104" y="146"/>
                    <a:pt x="104" y="146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1" y="162"/>
                    <a:pt x="100" y="163"/>
                    <a:pt x="100" y="164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6" y="162"/>
                    <a:pt x="95" y="161"/>
                    <a:pt x="94" y="161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6" y="145"/>
                    <a:pt x="96" y="145"/>
                    <a:pt x="96" y="145"/>
                  </a:cubicBezTo>
                  <a:cubicBezTo>
                    <a:pt x="96" y="145"/>
                    <a:pt x="96" y="145"/>
                    <a:pt x="97" y="144"/>
                  </a:cubicBezTo>
                  <a:cubicBezTo>
                    <a:pt x="98" y="145"/>
                    <a:pt x="98" y="145"/>
                    <a:pt x="98" y="145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3"/>
                    <a:pt x="98" y="143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8" y="140"/>
                    <a:pt x="99" y="139"/>
                    <a:pt x="101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3" y="139"/>
                    <a:pt x="104" y="141"/>
                    <a:pt x="104" y="143"/>
                  </a:cubicBezTo>
                  <a:cubicBezTo>
                    <a:pt x="104" y="143"/>
                    <a:pt x="103" y="143"/>
                    <a:pt x="103" y="143"/>
                  </a:cubicBezTo>
                  <a:cubicBezTo>
                    <a:pt x="103" y="144"/>
                    <a:pt x="102" y="144"/>
                    <a:pt x="102" y="145"/>
                  </a:cubicBezTo>
                  <a:cubicBezTo>
                    <a:pt x="102" y="145"/>
                    <a:pt x="102" y="145"/>
                    <a:pt x="102" y="145"/>
                  </a:cubicBezTo>
                  <a:lnTo>
                    <a:pt x="104" y="146"/>
                  </a:lnTo>
                  <a:close/>
                  <a:moveTo>
                    <a:pt x="99" y="179"/>
                  </a:moveTo>
                  <a:cubicBezTo>
                    <a:pt x="99" y="179"/>
                    <a:pt x="99" y="179"/>
                    <a:pt x="100" y="179"/>
                  </a:cubicBezTo>
                  <a:cubicBezTo>
                    <a:pt x="98" y="195"/>
                    <a:pt x="98" y="195"/>
                    <a:pt x="98" y="195"/>
                  </a:cubicBezTo>
                  <a:cubicBezTo>
                    <a:pt x="97" y="195"/>
                    <a:pt x="97" y="195"/>
                    <a:pt x="97" y="195"/>
                  </a:cubicBezTo>
                  <a:cubicBezTo>
                    <a:pt x="97" y="195"/>
                    <a:pt x="97" y="195"/>
                    <a:pt x="96" y="195"/>
                  </a:cubicBezTo>
                  <a:cubicBezTo>
                    <a:pt x="96" y="196"/>
                    <a:pt x="96" y="196"/>
                    <a:pt x="96" y="197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5"/>
                    <a:pt x="91" y="194"/>
                    <a:pt x="90" y="194"/>
                  </a:cubicBezTo>
                  <a:cubicBezTo>
                    <a:pt x="90" y="194"/>
                    <a:pt x="90" y="194"/>
                    <a:pt x="90" y="194"/>
                  </a:cubicBezTo>
                  <a:cubicBezTo>
                    <a:pt x="92" y="178"/>
                    <a:pt x="92" y="178"/>
                    <a:pt x="92" y="178"/>
                  </a:cubicBezTo>
                  <a:cubicBezTo>
                    <a:pt x="92" y="178"/>
                    <a:pt x="92" y="178"/>
                    <a:pt x="92" y="177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4" y="177"/>
                    <a:pt x="94" y="177"/>
                    <a:pt x="94" y="177"/>
                  </a:cubicBezTo>
                  <a:cubicBezTo>
                    <a:pt x="94" y="177"/>
                    <a:pt x="93" y="176"/>
                    <a:pt x="93" y="176"/>
                  </a:cubicBezTo>
                  <a:cubicBezTo>
                    <a:pt x="93" y="175"/>
                    <a:pt x="93" y="175"/>
                    <a:pt x="92" y="175"/>
                  </a:cubicBezTo>
                  <a:cubicBezTo>
                    <a:pt x="93" y="173"/>
                    <a:pt x="95" y="172"/>
                    <a:pt x="96" y="172"/>
                  </a:cubicBezTo>
                  <a:cubicBezTo>
                    <a:pt x="97" y="172"/>
                    <a:pt x="97" y="172"/>
                    <a:pt x="97" y="172"/>
                  </a:cubicBezTo>
                  <a:cubicBezTo>
                    <a:pt x="98" y="172"/>
                    <a:pt x="99" y="174"/>
                    <a:pt x="100" y="176"/>
                  </a:cubicBezTo>
                  <a:cubicBezTo>
                    <a:pt x="99" y="176"/>
                    <a:pt x="99" y="176"/>
                    <a:pt x="99" y="177"/>
                  </a:cubicBezTo>
                  <a:cubicBezTo>
                    <a:pt x="98" y="177"/>
                    <a:pt x="98" y="177"/>
                    <a:pt x="98" y="178"/>
                  </a:cubicBezTo>
                  <a:cubicBezTo>
                    <a:pt x="98" y="178"/>
                    <a:pt x="98" y="178"/>
                    <a:pt x="98" y="178"/>
                  </a:cubicBezTo>
                  <a:lnTo>
                    <a:pt x="99" y="179"/>
                  </a:lnTo>
                  <a:close/>
                  <a:moveTo>
                    <a:pt x="95" y="212"/>
                  </a:moveTo>
                  <a:cubicBezTo>
                    <a:pt x="95" y="212"/>
                    <a:pt x="95" y="212"/>
                    <a:pt x="95" y="212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2" y="228"/>
                    <a:pt x="92" y="228"/>
                  </a:cubicBezTo>
                  <a:cubicBezTo>
                    <a:pt x="92" y="229"/>
                    <a:pt x="91" y="229"/>
                    <a:pt x="91" y="230"/>
                  </a:cubicBezTo>
                  <a:cubicBezTo>
                    <a:pt x="87" y="229"/>
                    <a:pt x="87" y="229"/>
                    <a:pt x="87" y="229"/>
                  </a:cubicBezTo>
                  <a:cubicBezTo>
                    <a:pt x="87" y="228"/>
                    <a:pt x="86" y="227"/>
                    <a:pt x="86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87" y="211"/>
                    <a:pt x="87" y="211"/>
                    <a:pt x="87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9" y="211"/>
                    <a:pt x="89" y="211"/>
                    <a:pt x="89" y="211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0"/>
                    <a:pt x="89" y="209"/>
                    <a:pt x="89" y="209"/>
                  </a:cubicBezTo>
                  <a:cubicBezTo>
                    <a:pt x="89" y="208"/>
                    <a:pt x="88" y="208"/>
                    <a:pt x="88" y="208"/>
                  </a:cubicBezTo>
                  <a:cubicBezTo>
                    <a:pt x="89" y="206"/>
                    <a:pt x="90" y="205"/>
                    <a:pt x="92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4" y="205"/>
                    <a:pt x="95" y="207"/>
                    <a:pt x="95" y="209"/>
                  </a:cubicBezTo>
                  <a:cubicBezTo>
                    <a:pt x="95" y="209"/>
                    <a:pt x="95" y="209"/>
                    <a:pt x="95" y="209"/>
                  </a:cubicBezTo>
                  <a:cubicBezTo>
                    <a:pt x="94" y="210"/>
                    <a:pt x="94" y="210"/>
                    <a:pt x="94" y="211"/>
                  </a:cubicBezTo>
                  <a:cubicBezTo>
                    <a:pt x="94" y="211"/>
                    <a:pt x="94" y="211"/>
                    <a:pt x="94" y="211"/>
                  </a:cubicBezTo>
                  <a:lnTo>
                    <a:pt x="95" y="212"/>
                  </a:lnTo>
                  <a:close/>
                  <a:moveTo>
                    <a:pt x="22" y="198"/>
                  </a:moveTo>
                  <a:cubicBezTo>
                    <a:pt x="21" y="197"/>
                    <a:pt x="21" y="197"/>
                    <a:pt x="21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2" y="195"/>
                    <a:pt x="23" y="194"/>
                    <a:pt x="25" y="194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27" y="194"/>
                    <a:pt x="28" y="196"/>
                    <a:pt x="28" y="198"/>
                  </a:cubicBezTo>
                  <a:cubicBezTo>
                    <a:pt x="27" y="198"/>
                    <a:pt x="27" y="199"/>
                    <a:pt x="26" y="200"/>
                  </a:cubicBezTo>
                  <a:cubicBezTo>
                    <a:pt x="26" y="200"/>
                    <a:pt x="26" y="200"/>
                    <a:pt x="26" y="200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4" y="218"/>
                    <a:pt x="24" y="218"/>
                    <a:pt x="24" y="219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0" y="217"/>
                    <a:pt x="19" y="217"/>
                    <a:pt x="19" y="216"/>
                  </a:cubicBezTo>
                  <a:cubicBezTo>
                    <a:pt x="19" y="216"/>
                    <a:pt x="19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20" y="200"/>
                    <a:pt x="20" y="200"/>
                    <a:pt x="20" y="200"/>
                  </a:cubicBezTo>
                  <a:cubicBezTo>
                    <a:pt x="20" y="200"/>
                    <a:pt x="21" y="200"/>
                    <a:pt x="21" y="199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8"/>
                    <a:pt x="22" y="198"/>
                  </a:cubicBezTo>
                  <a:close/>
                  <a:moveTo>
                    <a:pt x="26" y="165"/>
                  </a:moveTo>
                  <a:cubicBezTo>
                    <a:pt x="26" y="164"/>
                    <a:pt x="25" y="164"/>
                    <a:pt x="25" y="164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6" y="162"/>
                    <a:pt x="27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1" y="161"/>
                    <a:pt x="32" y="163"/>
                    <a:pt x="32" y="165"/>
                  </a:cubicBezTo>
                  <a:cubicBezTo>
                    <a:pt x="32" y="165"/>
                    <a:pt x="31" y="166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29" y="184"/>
                    <a:pt x="29" y="184"/>
                  </a:cubicBezTo>
                  <a:cubicBezTo>
                    <a:pt x="29" y="185"/>
                    <a:pt x="28" y="185"/>
                    <a:pt x="28" y="186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3" y="183"/>
                    <a:pt x="23" y="183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6"/>
                    <a:pt x="26" y="166"/>
                    <a:pt x="26" y="166"/>
                  </a:cubicBezTo>
                  <a:cubicBezTo>
                    <a:pt x="26" y="166"/>
                    <a:pt x="26" y="165"/>
                    <a:pt x="26" y="165"/>
                  </a:cubicBezTo>
                  <a:close/>
                  <a:moveTo>
                    <a:pt x="29" y="131"/>
                  </a:moveTo>
                  <a:cubicBezTo>
                    <a:pt x="29" y="131"/>
                    <a:pt x="29" y="131"/>
                    <a:pt x="29" y="131"/>
                  </a:cubicBezTo>
                  <a:cubicBezTo>
                    <a:pt x="30" y="129"/>
                    <a:pt x="32" y="128"/>
                    <a:pt x="33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5" y="128"/>
                    <a:pt x="36" y="130"/>
                    <a:pt x="37" y="132"/>
                  </a:cubicBezTo>
                  <a:cubicBezTo>
                    <a:pt x="36" y="132"/>
                    <a:pt x="35" y="133"/>
                    <a:pt x="35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7" y="135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3" y="151"/>
                  </a:cubicBezTo>
                  <a:cubicBezTo>
                    <a:pt x="33" y="152"/>
                    <a:pt x="33" y="152"/>
                    <a:pt x="33" y="153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1"/>
                    <a:pt x="28" y="151"/>
                    <a:pt x="28" y="150"/>
                  </a:cubicBezTo>
                  <a:cubicBezTo>
                    <a:pt x="28" y="150"/>
                    <a:pt x="27" y="150"/>
                    <a:pt x="27" y="150"/>
                  </a:cubicBezTo>
                  <a:cubicBezTo>
                    <a:pt x="27" y="150"/>
                    <a:pt x="27" y="150"/>
                    <a:pt x="27" y="150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29" y="134"/>
                    <a:pt x="29" y="134"/>
                    <a:pt x="29" y="133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1" y="132"/>
                    <a:pt x="30" y="131"/>
                    <a:pt x="29" y="131"/>
                  </a:cubicBezTo>
                  <a:close/>
                  <a:moveTo>
                    <a:pt x="35" y="99"/>
                  </a:move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6"/>
                    <a:pt x="36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40" y="95"/>
                    <a:pt x="41" y="97"/>
                    <a:pt x="41" y="99"/>
                  </a:cubicBezTo>
                  <a:cubicBezTo>
                    <a:pt x="41" y="99"/>
                    <a:pt x="40" y="99"/>
                    <a:pt x="40" y="100"/>
                  </a:cubicBezTo>
                  <a:cubicBezTo>
                    <a:pt x="40" y="100"/>
                    <a:pt x="39" y="100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8" y="118"/>
                    <a:pt x="37" y="119"/>
                    <a:pt x="37" y="120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3" y="118"/>
                    <a:pt x="32" y="117"/>
                    <a:pt x="31" y="11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1"/>
                    <a:pt x="34" y="101"/>
                    <a:pt x="34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100"/>
                    <a:pt x="35" y="99"/>
                    <a:pt x="35" y="99"/>
                  </a:cubicBezTo>
                  <a:close/>
                  <a:moveTo>
                    <a:pt x="43" y="100"/>
                  </a:moveTo>
                  <a:cubicBezTo>
                    <a:pt x="44" y="98"/>
                    <a:pt x="46" y="96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51" y="97"/>
                    <a:pt x="52" y="99"/>
                    <a:pt x="52" y="101"/>
                  </a:cubicBezTo>
                  <a:cubicBezTo>
                    <a:pt x="52" y="101"/>
                    <a:pt x="51" y="102"/>
                    <a:pt x="51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49" y="120"/>
                    <a:pt x="49" y="121"/>
                    <a:pt x="48" y="122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0"/>
                    <a:pt x="42" y="119"/>
                    <a:pt x="42" y="119"/>
                  </a:cubicBezTo>
                  <a:cubicBezTo>
                    <a:pt x="41" y="119"/>
                    <a:pt x="41" y="118"/>
                    <a:pt x="41" y="118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43" y="103"/>
                    <a:pt x="43" y="102"/>
                    <a:pt x="43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5" y="101"/>
                    <a:pt x="44" y="100"/>
                    <a:pt x="43" y="100"/>
                  </a:cubicBezTo>
                  <a:close/>
                  <a:moveTo>
                    <a:pt x="55" y="102"/>
                  </a:moveTo>
                  <a:cubicBezTo>
                    <a:pt x="56" y="100"/>
                    <a:pt x="58" y="98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4" y="101"/>
                    <a:pt x="64" y="103"/>
                  </a:cubicBezTo>
                  <a:cubicBezTo>
                    <a:pt x="63" y="103"/>
                    <a:pt x="63" y="104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1" y="122"/>
                    <a:pt x="60" y="122"/>
                    <a:pt x="60" y="123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1"/>
                    <a:pt x="53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4"/>
                    <a:pt x="55" y="104"/>
                    <a:pt x="55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3"/>
                    <a:pt x="56" y="102"/>
                    <a:pt x="55" y="102"/>
                  </a:cubicBezTo>
                  <a:close/>
                  <a:moveTo>
                    <a:pt x="60" y="69"/>
                  </a:moveTo>
                  <a:cubicBezTo>
                    <a:pt x="60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0" y="66"/>
                    <a:pt x="62" y="65"/>
                    <a:pt x="64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7" y="66"/>
                    <a:pt x="68" y="68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8" y="70"/>
                    <a:pt x="67" y="70"/>
                  </a:cubicBezTo>
                  <a:cubicBezTo>
                    <a:pt x="67" y="71"/>
                    <a:pt x="67" y="71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5" y="89"/>
                    <a:pt x="65" y="90"/>
                    <a:pt x="64" y="9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8"/>
                    <a:pt x="57" y="88"/>
                    <a:pt x="57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9" y="72"/>
                    <a:pt x="59" y="71"/>
                    <a:pt x="59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69"/>
                  </a:cubicBezTo>
                  <a:close/>
                  <a:moveTo>
                    <a:pt x="79" y="106"/>
                  </a:moveTo>
                  <a:cubicBezTo>
                    <a:pt x="78" y="106"/>
                    <a:pt x="78" y="105"/>
                    <a:pt x="78" y="105"/>
                  </a:cubicBezTo>
                  <a:cubicBezTo>
                    <a:pt x="79" y="103"/>
                    <a:pt x="81" y="102"/>
                    <a:pt x="83" y="102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5" y="103"/>
                    <a:pt x="87" y="105"/>
                    <a:pt x="87" y="107"/>
                  </a:cubicBezTo>
                  <a:cubicBezTo>
                    <a:pt x="86" y="107"/>
                    <a:pt x="86" y="108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4" y="125"/>
                    <a:pt x="83" y="126"/>
                    <a:pt x="83" y="127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77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7"/>
                    <a:pt x="79" y="106"/>
                    <a:pt x="79" y="106"/>
                  </a:cubicBezTo>
                  <a:close/>
                  <a:moveTo>
                    <a:pt x="90" y="108"/>
                  </a:moveTo>
                  <a:cubicBezTo>
                    <a:pt x="90" y="107"/>
                    <a:pt x="90" y="107"/>
                    <a:pt x="90" y="107"/>
                  </a:cubicBezTo>
                  <a:cubicBezTo>
                    <a:pt x="91" y="105"/>
                    <a:pt x="92" y="104"/>
                    <a:pt x="95" y="104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7" y="105"/>
                    <a:pt x="98" y="106"/>
                    <a:pt x="99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7" y="110"/>
                    <a:pt x="97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8" y="111"/>
                    <a:pt x="98" y="112"/>
                    <a:pt x="99" y="112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6" y="127"/>
                    <a:pt x="96" y="128"/>
                    <a:pt x="95" y="128"/>
                  </a:cubicBezTo>
                  <a:cubicBezTo>
                    <a:pt x="95" y="128"/>
                    <a:pt x="95" y="129"/>
                    <a:pt x="95" y="129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88" y="127"/>
                    <a:pt x="88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09"/>
                    <a:pt x="91" y="108"/>
                    <a:pt x="90" y="108"/>
                  </a:cubicBezTo>
                  <a:close/>
                  <a:moveTo>
                    <a:pt x="94" y="74"/>
                  </a:moveTo>
                  <a:cubicBezTo>
                    <a:pt x="94" y="74"/>
                    <a:pt x="94" y="74"/>
                    <a:pt x="94" y="74"/>
                  </a:cubicBezTo>
                  <a:cubicBezTo>
                    <a:pt x="95" y="72"/>
                    <a:pt x="97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1" y="72"/>
                    <a:pt x="103" y="73"/>
                    <a:pt x="103" y="76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2" y="76"/>
                    <a:pt x="102" y="76"/>
                    <a:pt x="101" y="78"/>
                  </a:cubicBezTo>
                  <a:cubicBezTo>
                    <a:pt x="101" y="78"/>
                    <a:pt x="101" y="78"/>
                    <a:pt x="101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8"/>
                    <a:pt x="103" y="79"/>
                    <a:pt x="103" y="79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0" y="94"/>
                    <a:pt x="99" y="95"/>
                    <a:pt x="99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2" y="94"/>
                    <a:pt x="92" y="94"/>
                  </a:cubicBezTo>
                  <a:cubicBezTo>
                    <a:pt x="92" y="93"/>
                    <a:pt x="92" y="93"/>
                    <a:pt x="91" y="93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3" y="77"/>
                    <a:pt x="93" y="77"/>
                    <a:pt x="93" y="77"/>
                  </a:cubicBezTo>
                  <a:cubicBezTo>
                    <a:pt x="93" y="77"/>
                    <a:pt x="94" y="77"/>
                    <a:pt x="94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5"/>
                    <a:pt x="95" y="74"/>
                    <a:pt x="94" y="74"/>
                  </a:cubicBezTo>
                  <a:close/>
                  <a:moveTo>
                    <a:pt x="94" y="144"/>
                  </a:moveTo>
                  <a:cubicBezTo>
                    <a:pt x="94" y="144"/>
                    <a:pt x="94" y="145"/>
                    <a:pt x="94" y="145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1" y="160"/>
                    <a:pt x="91" y="161"/>
                  </a:cubicBezTo>
                  <a:cubicBezTo>
                    <a:pt x="91" y="161"/>
                    <a:pt x="90" y="162"/>
                    <a:pt x="90" y="162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3" y="159"/>
                    <a:pt x="83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2"/>
                    <a:pt x="86" y="141"/>
                    <a:pt x="86" y="141"/>
                  </a:cubicBezTo>
                  <a:cubicBezTo>
                    <a:pt x="86" y="140"/>
                    <a:pt x="86" y="140"/>
                    <a:pt x="85" y="140"/>
                  </a:cubicBezTo>
                  <a:cubicBezTo>
                    <a:pt x="86" y="138"/>
                    <a:pt x="88" y="137"/>
                    <a:pt x="90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2" y="138"/>
                    <a:pt x="94" y="139"/>
                    <a:pt x="94" y="142"/>
                  </a:cubicBezTo>
                  <a:cubicBezTo>
                    <a:pt x="94" y="142"/>
                    <a:pt x="93" y="142"/>
                    <a:pt x="93" y="143"/>
                  </a:cubicBezTo>
                  <a:cubicBezTo>
                    <a:pt x="93" y="144"/>
                    <a:pt x="93" y="144"/>
                    <a:pt x="93" y="144"/>
                  </a:cubicBezTo>
                  <a:lnTo>
                    <a:pt x="94" y="144"/>
                  </a:lnTo>
                  <a:close/>
                  <a:moveTo>
                    <a:pt x="90" y="177"/>
                  </a:moveTo>
                  <a:cubicBezTo>
                    <a:pt x="90" y="177"/>
                    <a:pt x="90" y="178"/>
                    <a:pt x="90" y="178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7" y="193"/>
                    <a:pt x="87" y="194"/>
                    <a:pt x="87" y="194"/>
                  </a:cubicBezTo>
                  <a:cubicBezTo>
                    <a:pt x="86" y="194"/>
                    <a:pt x="86" y="195"/>
                    <a:pt x="86" y="195"/>
                  </a:cubicBezTo>
                  <a:cubicBezTo>
                    <a:pt x="80" y="194"/>
                    <a:pt x="80" y="194"/>
                    <a:pt x="80" y="194"/>
                  </a:cubicBezTo>
                  <a:cubicBezTo>
                    <a:pt x="80" y="194"/>
                    <a:pt x="79" y="193"/>
                    <a:pt x="79" y="193"/>
                  </a:cubicBezTo>
                  <a:cubicBezTo>
                    <a:pt x="79" y="192"/>
                    <a:pt x="79" y="192"/>
                    <a:pt x="78" y="192"/>
                  </a:cubicBezTo>
                  <a:cubicBezTo>
                    <a:pt x="78" y="192"/>
                    <a:pt x="78" y="192"/>
                    <a:pt x="78" y="192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81" y="176"/>
                    <a:pt x="81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5"/>
                    <a:pt x="82" y="174"/>
                    <a:pt x="82" y="174"/>
                  </a:cubicBezTo>
                  <a:cubicBezTo>
                    <a:pt x="81" y="173"/>
                    <a:pt x="81" y="173"/>
                    <a:pt x="81" y="173"/>
                  </a:cubicBezTo>
                  <a:cubicBezTo>
                    <a:pt x="82" y="171"/>
                    <a:pt x="84" y="170"/>
                    <a:pt x="86" y="170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8" y="171"/>
                    <a:pt x="90" y="172"/>
                    <a:pt x="90" y="175"/>
                  </a:cubicBezTo>
                  <a:cubicBezTo>
                    <a:pt x="89" y="175"/>
                    <a:pt x="89" y="175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lnTo>
                    <a:pt x="90" y="177"/>
                  </a:lnTo>
                  <a:close/>
                  <a:moveTo>
                    <a:pt x="35" y="166"/>
                  </a:moveTo>
                  <a:cubicBezTo>
                    <a:pt x="36" y="164"/>
                    <a:pt x="38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2" y="163"/>
                    <a:pt x="43" y="165"/>
                    <a:pt x="44" y="167"/>
                  </a:cubicBezTo>
                  <a:cubicBezTo>
                    <a:pt x="43" y="167"/>
                    <a:pt x="42" y="168"/>
                    <a:pt x="42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0" y="187"/>
                    <a:pt x="40" y="188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6"/>
                    <a:pt x="33" y="185"/>
                    <a:pt x="33" y="185"/>
                  </a:cubicBezTo>
                  <a:cubicBezTo>
                    <a:pt x="33" y="185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9"/>
                    <a:pt x="34" y="168"/>
                    <a:pt x="34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7"/>
                    <a:pt x="35" y="166"/>
                    <a:pt x="35" y="166"/>
                  </a:cubicBezTo>
                  <a:close/>
                  <a:moveTo>
                    <a:pt x="40" y="133"/>
                  </a:moveTo>
                  <a:cubicBezTo>
                    <a:pt x="40" y="133"/>
                    <a:pt x="39" y="133"/>
                    <a:pt x="39" y="133"/>
                  </a:cubicBezTo>
                  <a:cubicBezTo>
                    <a:pt x="40" y="131"/>
                    <a:pt x="42" y="129"/>
                    <a:pt x="44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6" y="130"/>
                    <a:pt x="48" y="132"/>
                    <a:pt x="48" y="134"/>
                  </a:cubicBezTo>
                  <a:cubicBezTo>
                    <a:pt x="47" y="134"/>
                    <a:pt x="47" y="135"/>
                    <a:pt x="47" y="13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4" y="154"/>
                    <a:pt x="44" y="155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8" y="152"/>
                    <a:pt x="37" y="151"/>
                    <a:pt x="36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9" y="135"/>
                    <a:pt x="39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4"/>
                    <a:pt x="40" y="134"/>
                    <a:pt x="40" y="133"/>
                  </a:cubicBezTo>
                  <a:close/>
                  <a:moveTo>
                    <a:pt x="51" y="134"/>
                  </a:moveTo>
                  <a:cubicBezTo>
                    <a:pt x="52" y="132"/>
                    <a:pt x="53" y="131"/>
                    <a:pt x="56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8" y="132"/>
                    <a:pt x="59" y="134"/>
                    <a:pt x="60" y="136"/>
                  </a:cubicBezTo>
                  <a:cubicBezTo>
                    <a:pt x="59" y="136"/>
                    <a:pt x="59" y="136"/>
                    <a:pt x="59" y="136"/>
                  </a:cubicBezTo>
                  <a:cubicBezTo>
                    <a:pt x="58" y="137"/>
                    <a:pt x="58" y="137"/>
                    <a:pt x="58" y="138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59" y="139"/>
                    <a:pt x="59" y="139"/>
                    <a:pt x="60" y="139"/>
                  </a:cubicBezTo>
                  <a:cubicBezTo>
                    <a:pt x="58" y="155"/>
                    <a:pt x="58" y="155"/>
                    <a:pt x="58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7" y="155"/>
                    <a:pt x="56" y="155"/>
                    <a:pt x="56" y="157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49" y="154"/>
                    <a:pt x="49" y="153"/>
                    <a:pt x="48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6"/>
                    <a:pt x="51" y="135"/>
                    <a:pt x="51" y="134"/>
                  </a:cubicBezTo>
                  <a:close/>
                  <a:moveTo>
                    <a:pt x="62" y="136"/>
                  </a:moveTo>
                  <a:cubicBezTo>
                    <a:pt x="63" y="134"/>
                    <a:pt x="65" y="133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9" y="134"/>
                    <a:pt x="71" y="136"/>
                    <a:pt x="71" y="138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71" y="140"/>
                    <a:pt x="71" y="140"/>
                    <a:pt x="71" y="140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8" y="157"/>
                    <a:pt x="67" y="157"/>
                    <a:pt x="67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1" y="157"/>
                    <a:pt x="61" y="156"/>
                    <a:pt x="60" y="156"/>
                  </a:cubicBezTo>
                  <a:cubicBezTo>
                    <a:pt x="60" y="155"/>
                    <a:pt x="60" y="155"/>
                    <a:pt x="59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8"/>
                    <a:pt x="63" y="137"/>
                    <a:pt x="62" y="136"/>
                  </a:cubicBezTo>
                  <a:close/>
                  <a:moveTo>
                    <a:pt x="74" y="138"/>
                  </a:moveTo>
                  <a:cubicBezTo>
                    <a:pt x="75" y="136"/>
                    <a:pt x="77" y="135"/>
                    <a:pt x="79" y="135"/>
                  </a:cubicBezTo>
                  <a:cubicBezTo>
                    <a:pt x="79" y="135"/>
                    <a:pt x="79" y="135"/>
                    <a:pt x="79" y="135"/>
                  </a:cubicBezTo>
                  <a:cubicBezTo>
                    <a:pt x="81" y="136"/>
                    <a:pt x="82" y="138"/>
                    <a:pt x="83" y="140"/>
                  </a:cubicBezTo>
                  <a:cubicBezTo>
                    <a:pt x="82" y="140"/>
                    <a:pt x="81" y="141"/>
                    <a:pt x="81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3"/>
                    <a:pt x="83" y="143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0" y="158"/>
                    <a:pt x="79" y="159"/>
                    <a:pt x="79" y="160"/>
                  </a:cubicBezTo>
                  <a:cubicBezTo>
                    <a:pt x="72" y="159"/>
                    <a:pt x="72" y="159"/>
                    <a:pt x="72" y="159"/>
                  </a:cubicBezTo>
                  <a:cubicBezTo>
                    <a:pt x="72" y="158"/>
                    <a:pt x="72" y="157"/>
                    <a:pt x="71" y="157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39"/>
                    <a:pt x="74" y="139"/>
                    <a:pt x="74" y="138"/>
                  </a:cubicBezTo>
                  <a:close/>
                  <a:moveTo>
                    <a:pt x="46" y="171"/>
                  </a:moveTo>
                  <a:cubicBezTo>
                    <a:pt x="46" y="170"/>
                    <a:pt x="46" y="170"/>
                    <a:pt x="46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69"/>
                    <a:pt x="47" y="168"/>
                    <a:pt x="46" y="168"/>
                  </a:cubicBezTo>
                  <a:cubicBezTo>
                    <a:pt x="47" y="166"/>
                    <a:pt x="49" y="164"/>
                    <a:pt x="51" y="165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53" y="165"/>
                    <a:pt x="55" y="167"/>
                    <a:pt x="55" y="169"/>
                  </a:cubicBezTo>
                  <a:cubicBezTo>
                    <a:pt x="55" y="169"/>
                    <a:pt x="55" y="169"/>
                    <a:pt x="55" y="169"/>
                  </a:cubicBezTo>
                  <a:cubicBezTo>
                    <a:pt x="54" y="170"/>
                    <a:pt x="54" y="170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2" y="188"/>
                    <a:pt x="52" y="188"/>
                  </a:cubicBezTo>
                  <a:cubicBezTo>
                    <a:pt x="52" y="188"/>
                    <a:pt x="51" y="189"/>
                    <a:pt x="51" y="189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7"/>
                    <a:pt x="44" y="186"/>
                    <a:pt x="44" y="186"/>
                  </a:cubicBezTo>
                  <a:cubicBezTo>
                    <a:pt x="43" y="186"/>
                    <a:pt x="43" y="186"/>
                    <a:pt x="43" y="186"/>
                  </a:cubicBezTo>
                  <a:lnTo>
                    <a:pt x="46" y="171"/>
                  </a:lnTo>
                  <a:close/>
                  <a:moveTo>
                    <a:pt x="57" y="172"/>
                  </a:moveTo>
                  <a:cubicBezTo>
                    <a:pt x="57" y="172"/>
                    <a:pt x="57" y="172"/>
                    <a:pt x="57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1"/>
                    <a:pt x="59" y="170"/>
                    <a:pt x="58" y="170"/>
                  </a:cubicBezTo>
                  <a:cubicBezTo>
                    <a:pt x="58" y="170"/>
                    <a:pt x="58" y="170"/>
                    <a:pt x="58" y="169"/>
                  </a:cubicBezTo>
                  <a:cubicBezTo>
                    <a:pt x="59" y="167"/>
                    <a:pt x="61" y="166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5" y="167"/>
                    <a:pt x="67" y="169"/>
                    <a:pt x="67" y="171"/>
                  </a:cubicBezTo>
                  <a:cubicBezTo>
                    <a:pt x="66" y="171"/>
                    <a:pt x="65" y="172"/>
                    <a:pt x="65" y="173"/>
                  </a:cubicBezTo>
                  <a:cubicBezTo>
                    <a:pt x="65" y="173"/>
                    <a:pt x="65" y="173"/>
                    <a:pt x="65" y="173"/>
                  </a:cubicBezTo>
                  <a:cubicBezTo>
                    <a:pt x="67" y="173"/>
                    <a:pt x="67" y="173"/>
                    <a:pt x="67" y="173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4" y="190"/>
                    <a:pt x="63" y="190"/>
                    <a:pt x="63" y="191"/>
                  </a:cubicBezTo>
                  <a:cubicBezTo>
                    <a:pt x="60" y="191"/>
                    <a:pt x="60" y="191"/>
                    <a:pt x="60" y="191"/>
                  </a:cubicBezTo>
                  <a:cubicBezTo>
                    <a:pt x="56" y="190"/>
                    <a:pt x="56" y="190"/>
                    <a:pt x="56" y="190"/>
                  </a:cubicBezTo>
                  <a:cubicBezTo>
                    <a:pt x="56" y="190"/>
                    <a:pt x="56" y="189"/>
                    <a:pt x="56" y="189"/>
                  </a:cubicBezTo>
                  <a:cubicBezTo>
                    <a:pt x="56" y="188"/>
                    <a:pt x="55" y="188"/>
                    <a:pt x="55" y="188"/>
                  </a:cubicBezTo>
                  <a:cubicBezTo>
                    <a:pt x="55" y="188"/>
                    <a:pt x="55" y="188"/>
                    <a:pt x="55" y="188"/>
                  </a:cubicBezTo>
                  <a:lnTo>
                    <a:pt x="57" y="172"/>
                  </a:lnTo>
                  <a:close/>
                  <a:moveTo>
                    <a:pt x="69" y="174"/>
                  </a:moveTo>
                  <a:cubicBezTo>
                    <a:pt x="69" y="174"/>
                    <a:pt x="69" y="174"/>
                    <a:pt x="69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3"/>
                    <a:pt x="70" y="172"/>
                    <a:pt x="69" y="171"/>
                  </a:cubicBezTo>
                  <a:cubicBezTo>
                    <a:pt x="70" y="169"/>
                    <a:pt x="72" y="168"/>
                    <a:pt x="74" y="168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7" y="169"/>
                    <a:pt x="78" y="171"/>
                    <a:pt x="79" y="173"/>
                  </a:cubicBezTo>
                  <a:cubicBezTo>
                    <a:pt x="78" y="173"/>
                    <a:pt x="77" y="174"/>
                    <a:pt x="77" y="175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5" y="192"/>
                    <a:pt x="75" y="193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191"/>
                    <a:pt x="67" y="190"/>
                    <a:pt x="67" y="190"/>
                  </a:cubicBezTo>
                  <a:cubicBezTo>
                    <a:pt x="67" y="190"/>
                    <a:pt x="67" y="190"/>
                    <a:pt x="67" y="190"/>
                  </a:cubicBezTo>
                  <a:lnTo>
                    <a:pt x="69" y="174"/>
                  </a:lnTo>
                  <a:close/>
                  <a:moveTo>
                    <a:pt x="75" y="107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2" y="124"/>
                    <a:pt x="72" y="125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65" y="123"/>
                    <a:pt x="65" y="122"/>
                    <a:pt x="64" y="122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5"/>
                    <a:pt x="67" y="104"/>
                    <a:pt x="66" y="103"/>
                  </a:cubicBezTo>
                  <a:cubicBezTo>
                    <a:pt x="67" y="101"/>
                    <a:pt x="69" y="100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4" y="101"/>
                    <a:pt x="75" y="103"/>
                    <a:pt x="76" y="105"/>
                  </a:cubicBezTo>
                  <a:cubicBezTo>
                    <a:pt x="75" y="105"/>
                    <a:pt x="74" y="106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lnTo>
                    <a:pt x="75" y="107"/>
                  </a:lnTo>
                  <a:close/>
                  <a:moveTo>
                    <a:pt x="30" y="202"/>
                  </a:moveTo>
                  <a:cubicBezTo>
                    <a:pt x="30" y="202"/>
                    <a:pt x="30" y="201"/>
                    <a:pt x="3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0"/>
                    <a:pt x="31" y="200"/>
                    <a:pt x="31" y="199"/>
                  </a:cubicBezTo>
                  <a:cubicBezTo>
                    <a:pt x="31" y="199"/>
                    <a:pt x="31" y="199"/>
                    <a:pt x="30" y="199"/>
                  </a:cubicBezTo>
                  <a:cubicBezTo>
                    <a:pt x="31" y="197"/>
                    <a:pt x="33" y="195"/>
                    <a:pt x="35" y="196"/>
                  </a:cubicBezTo>
                  <a:cubicBezTo>
                    <a:pt x="36" y="196"/>
                    <a:pt x="36" y="196"/>
                    <a:pt x="36" y="196"/>
                  </a:cubicBezTo>
                  <a:cubicBezTo>
                    <a:pt x="38" y="196"/>
                    <a:pt x="39" y="198"/>
                    <a:pt x="40" y="200"/>
                  </a:cubicBezTo>
                  <a:cubicBezTo>
                    <a:pt x="39" y="200"/>
                    <a:pt x="38" y="201"/>
                    <a:pt x="38" y="202"/>
                  </a:cubicBezTo>
                  <a:cubicBezTo>
                    <a:pt x="38" y="202"/>
                    <a:pt x="38" y="202"/>
                    <a:pt x="38" y="202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6" y="219"/>
                    <a:pt x="36" y="219"/>
                    <a:pt x="36" y="220"/>
                  </a:cubicBezTo>
                  <a:cubicBezTo>
                    <a:pt x="29" y="219"/>
                    <a:pt x="29" y="219"/>
                    <a:pt x="29" y="219"/>
                  </a:cubicBezTo>
                  <a:cubicBezTo>
                    <a:pt x="29" y="218"/>
                    <a:pt x="28" y="217"/>
                    <a:pt x="28" y="217"/>
                  </a:cubicBezTo>
                  <a:cubicBezTo>
                    <a:pt x="28" y="217"/>
                    <a:pt x="28" y="217"/>
                    <a:pt x="28" y="217"/>
                  </a:cubicBezTo>
                  <a:lnTo>
                    <a:pt x="30" y="202"/>
                  </a:lnTo>
                  <a:close/>
                  <a:moveTo>
                    <a:pt x="41" y="204"/>
                  </a:moveTo>
                  <a:cubicBezTo>
                    <a:pt x="41" y="203"/>
                    <a:pt x="42" y="203"/>
                    <a:pt x="42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2"/>
                    <a:pt x="43" y="201"/>
                    <a:pt x="42" y="200"/>
                  </a:cubicBezTo>
                  <a:cubicBezTo>
                    <a:pt x="43" y="198"/>
                    <a:pt x="45" y="197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51" y="200"/>
                    <a:pt x="51" y="202"/>
                  </a:cubicBezTo>
                  <a:cubicBezTo>
                    <a:pt x="51" y="202"/>
                    <a:pt x="50" y="202"/>
                    <a:pt x="50" y="202"/>
                  </a:cubicBezTo>
                  <a:cubicBezTo>
                    <a:pt x="50" y="203"/>
                    <a:pt x="50" y="203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8" y="221"/>
                    <a:pt x="47" y="221"/>
                    <a:pt x="47" y="222"/>
                  </a:cubicBezTo>
                  <a:cubicBezTo>
                    <a:pt x="41" y="221"/>
                    <a:pt x="41" y="221"/>
                    <a:pt x="41" y="221"/>
                  </a:cubicBezTo>
                  <a:cubicBezTo>
                    <a:pt x="41" y="220"/>
                    <a:pt x="40" y="219"/>
                    <a:pt x="39" y="219"/>
                  </a:cubicBezTo>
                  <a:cubicBezTo>
                    <a:pt x="39" y="219"/>
                    <a:pt x="39" y="219"/>
                    <a:pt x="39" y="219"/>
                  </a:cubicBezTo>
                  <a:lnTo>
                    <a:pt x="41" y="204"/>
                  </a:lnTo>
                  <a:close/>
                  <a:moveTo>
                    <a:pt x="53" y="205"/>
                  </a:moveTo>
                  <a:cubicBezTo>
                    <a:pt x="53" y="205"/>
                    <a:pt x="53" y="205"/>
                    <a:pt x="53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5" y="204"/>
                    <a:pt x="54" y="203"/>
                    <a:pt x="53" y="202"/>
                  </a:cubicBezTo>
                  <a:cubicBezTo>
                    <a:pt x="54" y="200"/>
                    <a:pt x="56" y="199"/>
                    <a:pt x="58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1" y="200"/>
                    <a:pt x="62" y="202"/>
                    <a:pt x="63" y="204"/>
                  </a:cubicBezTo>
                  <a:cubicBezTo>
                    <a:pt x="62" y="204"/>
                    <a:pt x="61" y="205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2" y="207"/>
                    <a:pt x="62" y="207"/>
                    <a:pt x="63" y="207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59" y="223"/>
                    <a:pt x="59" y="224"/>
                  </a:cubicBezTo>
                  <a:cubicBezTo>
                    <a:pt x="56" y="224"/>
                    <a:pt x="56" y="224"/>
                    <a:pt x="56" y="224"/>
                  </a:cubicBezTo>
                  <a:cubicBezTo>
                    <a:pt x="52" y="223"/>
                    <a:pt x="52" y="223"/>
                    <a:pt x="52" y="223"/>
                  </a:cubicBezTo>
                  <a:cubicBezTo>
                    <a:pt x="52" y="223"/>
                    <a:pt x="52" y="222"/>
                    <a:pt x="52" y="222"/>
                  </a:cubicBezTo>
                  <a:cubicBezTo>
                    <a:pt x="51" y="221"/>
                    <a:pt x="51" y="221"/>
                    <a:pt x="51" y="221"/>
                  </a:cubicBezTo>
                  <a:cubicBezTo>
                    <a:pt x="51" y="221"/>
                    <a:pt x="51" y="221"/>
                    <a:pt x="51" y="221"/>
                  </a:cubicBezTo>
                  <a:lnTo>
                    <a:pt x="53" y="205"/>
                  </a:lnTo>
                  <a:close/>
                  <a:moveTo>
                    <a:pt x="64" y="207"/>
                  </a:moveTo>
                  <a:cubicBezTo>
                    <a:pt x="64" y="207"/>
                    <a:pt x="65" y="207"/>
                    <a:pt x="65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5"/>
                    <a:pt x="66" y="205"/>
                    <a:pt x="65" y="204"/>
                  </a:cubicBezTo>
                  <a:cubicBezTo>
                    <a:pt x="66" y="202"/>
                    <a:pt x="68" y="201"/>
                    <a:pt x="70" y="201"/>
                  </a:cubicBezTo>
                  <a:cubicBezTo>
                    <a:pt x="70" y="201"/>
                    <a:pt x="70" y="201"/>
                    <a:pt x="70" y="201"/>
                  </a:cubicBezTo>
                  <a:cubicBezTo>
                    <a:pt x="72" y="202"/>
                    <a:pt x="74" y="204"/>
                    <a:pt x="74" y="206"/>
                  </a:cubicBezTo>
                  <a:cubicBezTo>
                    <a:pt x="73" y="206"/>
                    <a:pt x="73" y="207"/>
                    <a:pt x="73" y="208"/>
                  </a:cubicBezTo>
                  <a:cubicBezTo>
                    <a:pt x="73" y="208"/>
                    <a:pt x="73" y="208"/>
                    <a:pt x="73" y="208"/>
                  </a:cubicBezTo>
                  <a:cubicBezTo>
                    <a:pt x="74" y="208"/>
                    <a:pt x="74" y="208"/>
                    <a:pt x="74" y="208"/>
                  </a:cubicBezTo>
                  <a:cubicBezTo>
                    <a:pt x="74" y="208"/>
                    <a:pt x="74" y="209"/>
                    <a:pt x="74" y="209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1" y="224"/>
                    <a:pt x="70" y="225"/>
                    <a:pt x="70" y="226"/>
                  </a:cubicBezTo>
                  <a:cubicBezTo>
                    <a:pt x="64" y="225"/>
                    <a:pt x="64" y="225"/>
                    <a:pt x="64" y="225"/>
                  </a:cubicBezTo>
                  <a:cubicBezTo>
                    <a:pt x="64" y="224"/>
                    <a:pt x="63" y="224"/>
                    <a:pt x="63" y="224"/>
                  </a:cubicBezTo>
                  <a:cubicBezTo>
                    <a:pt x="63" y="223"/>
                    <a:pt x="63" y="223"/>
                    <a:pt x="62" y="223"/>
                  </a:cubicBezTo>
                  <a:cubicBezTo>
                    <a:pt x="62" y="223"/>
                    <a:pt x="62" y="223"/>
                    <a:pt x="62" y="223"/>
                  </a:cubicBezTo>
                  <a:lnTo>
                    <a:pt x="64" y="207"/>
                  </a:lnTo>
                  <a:close/>
                  <a:moveTo>
                    <a:pt x="76" y="209"/>
                  </a:moveTo>
                  <a:cubicBezTo>
                    <a:pt x="76" y="209"/>
                    <a:pt x="76" y="209"/>
                    <a:pt x="7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8" y="208"/>
                    <a:pt x="78" y="208"/>
                    <a:pt x="78" y="208"/>
                  </a:cubicBezTo>
                  <a:cubicBezTo>
                    <a:pt x="78" y="208"/>
                    <a:pt x="78" y="207"/>
                    <a:pt x="77" y="207"/>
                  </a:cubicBezTo>
                  <a:cubicBezTo>
                    <a:pt x="77" y="206"/>
                    <a:pt x="77" y="206"/>
                    <a:pt x="77" y="206"/>
                  </a:cubicBezTo>
                  <a:cubicBezTo>
                    <a:pt x="78" y="204"/>
                    <a:pt x="80" y="203"/>
                    <a:pt x="82" y="203"/>
                  </a:cubicBezTo>
                  <a:cubicBezTo>
                    <a:pt x="82" y="203"/>
                    <a:pt x="82" y="203"/>
                    <a:pt x="82" y="203"/>
                  </a:cubicBezTo>
                  <a:cubicBezTo>
                    <a:pt x="84" y="204"/>
                    <a:pt x="85" y="205"/>
                    <a:pt x="86" y="208"/>
                  </a:cubicBezTo>
                  <a:cubicBezTo>
                    <a:pt x="85" y="208"/>
                    <a:pt x="84" y="208"/>
                    <a:pt x="84" y="210"/>
                  </a:cubicBezTo>
                  <a:cubicBezTo>
                    <a:pt x="84" y="210"/>
                    <a:pt x="84" y="210"/>
                    <a:pt x="84" y="210"/>
                  </a:cubicBezTo>
                  <a:cubicBezTo>
                    <a:pt x="85" y="210"/>
                    <a:pt x="85" y="210"/>
                    <a:pt x="85" y="210"/>
                  </a:cubicBezTo>
                  <a:cubicBezTo>
                    <a:pt x="85" y="210"/>
                    <a:pt x="86" y="211"/>
                    <a:pt x="86" y="211"/>
                  </a:cubicBezTo>
                  <a:cubicBezTo>
                    <a:pt x="84" y="226"/>
                    <a:pt x="84" y="226"/>
                    <a:pt x="84" y="226"/>
                  </a:cubicBezTo>
                  <a:cubicBezTo>
                    <a:pt x="83" y="226"/>
                    <a:pt x="83" y="226"/>
                    <a:pt x="83" y="226"/>
                  </a:cubicBezTo>
                  <a:cubicBezTo>
                    <a:pt x="83" y="226"/>
                    <a:pt x="82" y="227"/>
                    <a:pt x="82" y="228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5" y="226"/>
                    <a:pt x="75" y="226"/>
                    <a:pt x="75" y="225"/>
                  </a:cubicBezTo>
                  <a:cubicBezTo>
                    <a:pt x="75" y="225"/>
                    <a:pt x="74" y="225"/>
                    <a:pt x="74" y="225"/>
                  </a:cubicBezTo>
                  <a:cubicBezTo>
                    <a:pt x="74" y="225"/>
                    <a:pt x="74" y="225"/>
                    <a:pt x="74" y="225"/>
                  </a:cubicBezTo>
                  <a:lnTo>
                    <a:pt x="76" y="209"/>
                  </a:lnTo>
                  <a:close/>
                  <a:moveTo>
                    <a:pt x="93" y="42"/>
                  </a:moveTo>
                  <a:cubicBezTo>
                    <a:pt x="93" y="37"/>
                    <a:pt x="97" y="34"/>
                    <a:pt x="101" y="35"/>
                  </a:cubicBezTo>
                  <a:cubicBezTo>
                    <a:pt x="103" y="35"/>
                    <a:pt x="105" y="36"/>
                    <a:pt x="106" y="38"/>
                  </a:cubicBezTo>
                  <a:cubicBezTo>
                    <a:pt x="107" y="40"/>
                    <a:pt x="108" y="42"/>
                    <a:pt x="107" y="4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90" y="61"/>
                    <a:pt x="90" y="61"/>
                    <a:pt x="90" y="61"/>
                  </a:cubicBezTo>
                  <a:lnTo>
                    <a:pt x="93" y="42"/>
                  </a:lnTo>
                  <a:close/>
                  <a:moveTo>
                    <a:pt x="87" y="69"/>
                  </a:moveTo>
                  <a:cubicBezTo>
                    <a:pt x="88" y="69"/>
                    <a:pt x="88" y="69"/>
                    <a:pt x="88" y="69"/>
                  </a:cubicBezTo>
                  <a:cubicBezTo>
                    <a:pt x="90" y="70"/>
                    <a:pt x="91" y="72"/>
                    <a:pt x="92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91" y="74"/>
                    <a:pt x="90" y="75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8" y="93"/>
                  </a:cubicBezTo>
                  <a:cubicBezTo>
                    <a:pt x="88" y="93"/>
                    <a:pt x="88" y="94"/>
                    <a:pt x="88" y="94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3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3" y="70"/>
                    <a:pt x="85" y="69"/>
                    <a:pt x="87" y="69"/>
                  </a:cubicBezTo>
                  <a:close/>
                  <a:moveTo>
                    <a:pt x="70" y="73"/>
                  </a:moveTo>
                  <a:cubicBezTo>
                    <a:pt x="72" y="73"/>
                    <a:pt x="72" y="73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2" y="72"/>
                    <a:pt x="71" y="71"/>
                    <a:pt x="71" y="70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71" y="68"/>
                    <a:pt x="74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8" y="68"/>
                    <a:pt x="80" y="70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78" y="73"/>
                    <a:pt x="78" y="7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7" y="91"/>
                    <a:pt x="76" y="91"/>
                    <a:pt x="76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3"/>
                    <a:pt x="70" y="73"/>
                    <a:pt x="70" y="73"/>
                  </a:cubicBezTo>
                  <a:close/>
                  <a:moveTo>
                    <a:pt x="49" y="34"/>
                  </a:moveTo>
                  <a:cubicBezTo>
                    <a:pt x="50" y="28"/>
                    <a:pt x="55" y="24"/>
                    <a:pt x="61" y="25"/>
                  </a:cubicBezTo>
                  <a:cubicBezTo>
                    <a:pt x="66" y="26"/>
                    <a:pt x="70" y="32"/>
                    <a:pt x="69" y="38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47" y="54"/>
                    <a:pt x="47" y="54"/>
                    <a:pt x="47" y="54"/>
                  </a:cubicBezTo>
                  <a:lnTo>
                    <a:pt x="49" y="34"/>
                  </a:lnTo>
                  <a:close/>
                  <a:moveTo>
                    <a:pt x="47" y="70"/>
                  </a:moveTo>
                  <a:cubicBezTo>
                    <a:pt x="47" y="70"/>
                    <a:pt x="47" y="69"/>
                    <a:pt x="47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8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5"/>
                    <a:pt x="50" y="63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5" y="64"/>
                    <a:pt x="57" y="66"/>
                    <a:pt x="57" y="68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6" y="68"/>
                    <a:pt x="55" y="69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71"/>
                    <a:pt x="57" y="71"/>
                    <a:pt x="57" y="71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3" y="88"/>
                    <a:pt x="53" y="88"/>
                    <a:pt x="53" y="89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6" y="87"/>
                    <a:pt x="46" y="86"/>
                    <a:pt x="45" y="86"/>
                  </a:cubicBezTo>
                  <a:cubicBezTo>
                    <a:pt x="45" y="85"/>
                    <a:pt x="45" y="85"/>
                    <a:pt x="45" y="85"/>
                  </a:cubicBezTo>
                  <a:lnTo>
                    <a:pt x="47" y="70"/>
                  </a:lnTo>
                  <a:close/>
                  <a:moveTo>
                    <a:pt x="38" y="65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39" y="63"/>
                    <a:pt x="40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4" y="62"/>
                    <a:pt x="45" y="64"/>
                    <a:pt x="46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4" y="67"/>
                    <a:pt x="44" y="68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45" y="69"/>
                    <a:pt x="45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2" y="85"/>
                    <a:pt x="42" y="85"/>
                  </a:cubicBezTo>
                  <a:cubicBezTo>
                    <a:pt x="42" y="86"/>
                    <a:pt x="41" y="86"/>
                    <a:pt x="41" y="87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5"/>
                    <a:pt x="36" y="84"/>
                    <a:pt x="36" y="84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6"/>
                    <a:pt x="39" y="65"/>
                    <a:pt x="38" y="65"/>
                  </a:cubicBezTo>
                  <a:close/>
                  <a:moveTo>
                    <a:pt x="30" y="67"/>
                  </a:moveTo>
                  <a:cubicBezTo>
                    <a:pt x="30" y="67"/>
                    <a:pt x="30" y="67"/>
                    <a:pt x="30" y="6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1" y="65"/>
                    <a:pt x="31" y="64"/>
                  </a:cubicBezTo>
                  <a:cubicBezTo>
                    <a:pt x="31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2"/>
                    <a:pt x="32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5" y="61"/>
                    <a:pt x="36" y="63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8"/>
                    <a:pt x="36" y="68"/>
                    <a:pt x="36" y="68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3" y="84"/>
                    <a:pt x="32" y="84"/>
                    <a:pt x="32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8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7" y="83"/>
                  </a:cubicBezTo>
                  <a:lnTo>
                    <a:pt x="30" y="67"/>
                  </a:lnTo>
                  <a:close/>
                  <a:moveTo>
                    <a:pt x="25" y="100"/>
                  </a:moveTo>
                  <a:cubicBezTo>
                    <a:pt x="25" y="100"/>
                    <a:pt x="26" y="100"/>
                    <a:pt x="26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7"/>
                    <a:pt x="26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6" y="95"/>
                    <a:pt x="28" y="93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0" y="94"/>
                    <a:pt x="31" y="96"/>
                    <a:pt x="31" y="98"/>
                  </a:cubicBezTo>
                  <a:cubicBezTo>
                    <a:pt x="31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1"/>
                    <a:pt x="31" y="101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8" y="116"/>
                    <a:pt x="28" y="117"/>
                    <a:pt x="28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5" y="117"/>
                    <a:pt x="24" y="117"/>
                    <a:pt x="24" y="116"/>
                  </a:cubicBezTo>
                  <a:cubicBezTo>
                    <a:pt x="24" y="116"/>
                    <a:pt x="24" y="116"/>
                    <a:pt x="23" y="116"/>
                  </a:cubicBezTo>
                  <a:cubicBezTo>
                    <a:pt x="23" y="116"/>
                    <a:pt x="23" y="116"/>
                    <a:pt x="23" y="116"/>
                  </a:cubicBezTo>
                  <a:lnTo>
                    <a:pt x="25" y="100"/>
                  </a:lnTo>
                  <a:close/>
                  <a:moveTo>
                    <a:pt x="21" y="133"/>
                  </a:moveTo>
                  <a:cubicBezTo>
                    <a:pt x="21" y="133"/>
                    <a:pt x="21" y="132"/>
                    <a:pt x="21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1"/>
                    <a:pt x="22" y="130"/>
                    <a:pt x="21" y="130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2" y="128"/>
                    <a:pt x="23" y="126"/>
                    <a:pt x="25" y="127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6" y="127"/>
                    <a:pt x="27" y="129"/>
                    <a:pt x="27" y="131"/>
                  </a:cubicBezTo>
                  <a:cubicBezTo>
                    <a:pt x="26" y="131"/>
                    <a:pt x="26" y="131"/>
                    <a:pt x="26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4"/>
                    <a:pt x="27" y="134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4" y="150"/>
                    <a:pt x="24" y="150"/>
                  </a:cubicBezTo>
                  <a:cubicBezTo>
                    <a:pt x="24" y="150"/>
                    <a:pt x="23" y="151"/>
                    <a:pt x="23" y="151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20" y="150"/>
                    <a:pt x="20" y="149"/>
                    <a:pt x="19" y="149"/>
                  </a:cubicBezTo>
                  <a:cubicBezTo>
                    <a:pt x="19" y="148"/>
                    <a:pt x="19" y="148"/>
                    <a:pt x="19" y="148"/>
                  </a:cubicBezTo>
                  <a:lnTo>
                    <a:pt x="21" y="133"/>
                  </a:lnTo>
                  <a:close/>
                  <a:moveTo>
                    <a:pt x="17" y="166"/>
                  </a:moveTo>
                  <a:cubicBezTo>
                    <a:pt x="17" y="166"/>
                    <a:pt x="17" y="166"/>
                    <a:pt x="17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4"/>
                    <a:pt x="18" y="163"/>
                    <a:pt x="17" y="163"/>
                  </a:cubicBezTo>
                  <a:cubicBezTo>
                    <a:pt x="17" y="163"/>
                    <a:pt x="17" y="163"/>
                    <a:pt x="17" y="163"/>
                  </a:cubicBezTo>
                  <a:cubicBezTo>
                    <a:pt x="18" y="161"/>
                    <a:pt x="19" y="159"/>
                    <a:pt x="20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2" y="160"/>
                    <a:pt x="23" y="162"/>
                    <a:pt x="23" y="164"/>
                  </a:cubicBezTo>
                  <a:cubicBezTo>
                    <a:pt x="22" y="164"/>
                    <a:pt x="21" y="165"/>
                    <a:pt x="21" y="166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3" y="166"/>
                    <a:pt x="23" y="167"/>
                    <a:pt x="23" y="167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0" y="182"/>
                    <a:pt x="19" y="183"/>
                    <a:pt x="19" y="184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6" y="183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lnTo>
                    <a:pt x="17" y="166"/>
                  </a:lnTo>
                  <a:close/>
                  <a:moveTo>
                    <a:pt x="12" y="199"/>
                  </a:moveTo>
                  <a:cubicBezTo>
                    <a:pt x="12" y="199"/>
                    <a:pt x="13" y="198"/>
                    <a:pt x="13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7"/>
                    <a:pt x="14" y="196"/>
                    <a:pt x="13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194"/>
                    <a:pt x="15" y="192"/>
                    <a:pt x="16" y="193"/>
                  </a:cubicBezTo>
                  <a:cubicBezTo>
                    <a:pt x="16" y="193"/>
                    <a:pt x="16" y="193"/>
                    <a:pt x="16" y="193"/>
                  </a:cubicBezTo>
                  <a:cubicBezTo>
                    <a:pt x="17" y="193"/>
                    <a:pt x="18" y="195"/>
                    <a:pt x="18" y="197"/>
                  </a:cubicBezTo>
                  <a:cubicBezTo>
                    <a:pt x="18" y="197"/>
                    <a:pt x="17" y="198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8" y="199"/>
                    <a:pt x="18" y="200"/>
                    <a:pt x="18" y="200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15"/>
                    <a:pt x="16" y="215"/>
                    <a:pt x="16" y="215"/>
                  </a:cubicBezTo>
                  <a:cubicBezTo>
                    <a:pt x="16" y="215"/>
                    <a:pt x="15" y="216"/>
                    <a:pt x="15" y="217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2" y="216"/>
                    <a:pt x="11" y="215"/>
                    <a:pt x="10" y="215"/>
                  </a:cubicBezTo>
                  <a:cubicBezTo>
                    <a:pt x="10" y="215"/>
                    <a:pt x="10" y="215"/>
                    <a:pt x="10" y="215"/>
                  </a:cubicBezTo>
                  <a:lnTo>
                    <a:pt x="12" y="199"/>
                  </a:lnTo>
                  <a:close/>
                  <a:moveTo>
                    <a:pt x="12" y="248"/>
                  </a:moveTo>
                  <a:cubicBezTo>
                    <a:pt x="11" y="248"/>
                    <a:pt x="10" y="249"/>
                    <a:pt x="10" y="250"/>
                  </a:cubicBezTo>
                  <a:cubicBezTo>
                    <a:pt x="7" y="250"/>
                    <a:pt x="7" y="250"/>
                    <a:pt x="7" y="250"/>
                  </a:cubicBezTo>
                  <a:cubicBezTo>
                    <a:pt x="7" y="249"/>
                    <a:pt x="7" y="248"/>
                    <a:pt x="7" y="248"/>
                  </a:cubicBezTo>
                  <a:cubicBezTo>
                    <a:pt x="7" y="248"/>
                    <a:pt x="6" y="247"/>
                    <a:pt x="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2"/>
                    <a:pt x="8" y="231"/>
                    <a:pt x="8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0"/>
                    <a:pt x="10" y="230"/>
                    <a:pt x="9" y="229"/>
                  </a:cubicBezTo>
                  <a:cubicBezTo>
                    <a:pt x="9" y="229"/>
                    <a:pt x="9" y="229"/>
                    <a:pt x="9" y="229"/>
                  </a:cubicBezTo>
                  <a:cubicBezTo>
                    <a:pt x="8" y="229"/>
                    <a:pt x="8" y="229"/>
                    <a:pt x="8" y="229"/>
                  </a:cubicBezTo>
                  <a:cubicBezTo>
                    <a:pt x="9" y="227"/>
                    <a:pt x="10" y="225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3" y="226"/>
                    <a:pt x="14" y="227"/>
                    <a:pt x="14" y="230"/>
                  </a:cubicBezTo>
                  <a:cubicBezTo>
                    <a:pt x="14" y="230"/>
                    <a:pt x="14" y="230"/>
                    <a:pt x="13" y="230"/>
                  </a:cubicBezTo>
                  <a:cubicBezTo>
                    <a:pt x="13" y="230"/>
                    <a:pt x="13" y="231"/>
                    <a:pt x="13" y="231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14" y="232"/>
                    <a:pt x="14" y="233"/>
                    <a:pt x="14" y="233"/>
                  </a:cubicBezTo>
                  <a:cubicBezTo>
                    <a:pt x="12" y="248"/>
                    <a:pt x="12" y="248"/>
                    <a:pt x="12" y="248"/>
                  </a:cubicBezTo>
                  <a:close/>
                  <a:moveTo>
                    <a:pt x="21" y="250"/>
                  </a:moveTo>
                  <a:cubicBezTo>
                    <a:pt x="21" y="250"/>
                    <a:pt x="20" y="251"/>
                    <a:pt x="20" y="252"/>
                  </a:cubicBezTo>
                  <a:cubicBezTo>
                    <a:pt x="15" y="251"/>
                    <a:pt x="15" y="251"/>
                    <a:pt x="15" y="251"/>
                  </a:cubicBezTo>
                  <a:cubicBezTo>
                    <a:pt x="15" y="250"/>
                    <a:pt x="15" y="250"/>
                    <a:pt x="15" y="249"/>
                  </a:cubicBezTo>
                  <a:cubicBezTo>
                    <a:pt x="15" y="249"/>
                    <a:pt x="14" y="249"/>
                    <a:pt x="14" y="249"/>
                  </a:cubicBezTo>
                  <a:cubicBezTo>
                    <a:pt x="14" y="249"/>
                    <a:pt x="14" y="249"/>
                    <a:pt x="14" y="249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2"/>
                  </a:cubicBezTo>
                  <a:cubicBezTo>
                    <a:pt x="18" y="233"/>
                    <a:pt x="18" y="233"/>
                    <a:pt x="18" y="233"/>
                  </a:cubicBezTo>
                  <a:cubicBezTo>
                    <a:pt x="18" y="232"/>
                    <a:pt x="18" y="232"/>
                    <a:pt x="18" y="232"/>
                  </a:cubicBezTo>
                  <a:cubicBezTo>
                    <a:pt x="18" y="232"/>
                    <a:pt x="18" y="231"/>
                    <a:pt x="17" y="230"/>
                  </a:cubicBezTo>
                  <a:cubicBezTo>
                    <a:pt x="17" y="230"/>
                    <a:pt x="17" y="230"/>
                    <a:pt x="16" y="230"/>
                  </a:cubicBezTo>
                  <a:cubicBezTo>
                    <a:pt x="16" y="230"/>
                    <a:pt x="16" y="230"/>
                    <a:pt x="16" y="230"/>
                  </a:cubicBezTo>
                  <a:cubicBezTo>
                    <a:pt x="17" y="228"/>
                    <a:pt x="19" y="227"/>
                    <a:pt x="21" y="227"/>
                  </a:cubicBezTo>
                  <a:cubicBezTo>
                    <a:pt x="21" y="227"/>
                    <a:pt x="21" y="227"/>
                    <a:pt x="21" y="227"/>
                  </a:cubicBezTo>
                  <a:cubicBezTo>
                    <a:pt x="22" y="227"/>
                    <a:pt x="24" y="229"/>
                    <a:pt x="24" y="231"/>
                  </a:cubicBezTo>
                  <a:cubicBezTo>
                    <a:pt x="23" y="231"/>
                    <a:pt x="22" y="232"/>
                    <a:pt x="22" y="233"/>
                  </a:cubicBezTo>
                  <a:cubicBezTo>
                    <a:pt x="22" y="233"/>
                    <a:pt x="22" y="233"/>
                    <a:pt x="22" y="233"/>
                  </a:cubicBezTo>
                  <a:cubicBezTo>
                    <a:pt x="23" y="234"/>
                    <a:pt x="23" y="234"/>
                    <a:pt x="23" y="234"/>
                  </a:cubicBezTo>
                  <a:cubicBezTo>
                    <a:pt x="23" y="234"/>
                    <a:pt x="23" y="234"/>
                    <a:pt x="24" y="234"/>
                  </a:cubicBezTo>
                  <a:cubicBezTo>
                    <a:pt x="22" y="250"/>
                    <a:pt x="22" y="250"/>
                    <a:pt x="22" y="250"/>
                  </a:cubicBezTo>
                  <a:lnTo>
                    <a:pt x="21" y="250"/>
                  </a:lnTo>
                  <a:close/>
                  <a:moveTo>
                    <a:pt x="33" y="252"/>
                  </a:moveTo>
                  <a:cubicBezTo>
                    <a:pt x="33" y="252"/>
                    <a:pt x="32" y="252"/>
                    <a:pt x="32" y="252"/>
                  </a:cubicBezTo>
                  <a:cubicBezTo>
                    <a:pt x="32" y="252"/>
                    <a:pt x="31" y="253"/>
                    <a:pt x="31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1"/>
                    <a:pt x="24" y="251"/>
                  </a:cubicBezTo>
                  <a:cubicBezTo>
                    <a:pt x="24" y="251"/>
                    <a:pt x="24" y="250"/>
                    <a:pt x="23" y="250"/>
                  </a:cubicBezTo>
                  <a:cubicBezTo>
                    <a:pt x="23" y="250"/>
                    <a:pt x="23" y="250"/>
                    <a:pt x="23" y="250"/>
                  </a:cubicBezTo>
                  <a:cubicBezTo>
                    <a:pt x="25" y="235"/>
                    <a:pt x="25" y="235"/>
                    <a:pt x="25" y="235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3"/>
                    <a:pt x="27" y="232"/>
                    <a:pt x="27" y="232"/>
                  </a:cubicBezTo>
                  <a:cubicBezTo>
                    <a:pt x="27" y="232"/>
                    <a:pt x="26" y="232"/>
                    <a:pt x="26" y="231"/>
                  </a:cubicBezTo>
                  <a:cubicBezTo>
                    <a:pt x="27" y="230"/>
                    <a:pt x="29" y="228"/>
                    <a:pt x="31" y="229"/>
                  </a:cubicBezTo>
                  <a:cubicBezTo>
                    <a:pt x="31" y="229"/>
                    <a:pt x="31" y="229"/>
                    <a:pt x="31" y="229"/>
                  </a:cubicBezTo>
                  <a:cubicBezTo>
                    <a:pt x="33" y="229"/>
                    <a:pt x="35" y="231"/>
                    <a:pt x="35" y="233"/>
                  </a:cubicBezTo>
                  <a:cubicBezTo>
                    <a:pt x="34" y="233"/>
                    <a:pt x="34" y="234"/>
                    <a:pt x="34" y="235"/>
                  </a:cubicBezTo>
                  <a:cubicBezTo>
                    <a:pt x="34" y="235"/>
                    <a:pt x="34" y="235"/>
                    <a:pt x="34" y="235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6"/>
                    <a:pt x="35" y="236"/>
                    <a:pt x="35" y="236"/>
                  </a:cubicBezTo>
                  <a:cubicBezTo>
                    <a:pt x="33" y="252"/>
                    <a:pt x="33" y="252"/>
                    <a:pt x="33" y="252"/>
                  </a:cubicBezTo>
                  <a:close/>
                  <a:moveTo>
                    <a:pt x="44" y="254"/>
                  </a:moveTo>
                  <a:cubicBezTo>
                    <a:pt x="44" y="254"/>
                    <a:pt x="44" y="254"/>
                    <a:pt x="43" y="254"/>
                  </a:cubicBezTo>
                  <a:cubicBezTo>
                    <a:pt x="43" y="254"/>
                    <a:pt x="43" y="255"/>
                    <a:pt x="43" y="255"/>
                  </a:cubicBezTo>
                  <a:cubicBezTo>
                    <a:pt x="36" y="254"/>
                    <a:pt x="36" y="254"/>
                    <a:pt x="36" y="254"/>
                  </a:cubicBezTo>
                  <a:cubicBezTo>
                    <a:pt x="36" y="254"/>
                    <a:pt x="36" y="253"/>
                    <a:pt x="36" y="253"/>
                  </a:cubicBezTo>
                  <a:cubicBezTo>
                    <a:pt x="36" y="252"/>
                    <a:pt x="35" y="252"/>
                    <a:pt x="35" y="252"/>
                  </a:cubicBezTo>
                  <a:cubicBezTo>
                    <a:pt x="35" y="252"/>
                    <a:pt x="35" y="252"/>
                    <a:pt x="35" y="252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5"/>
                    <a:pt x="39" y="234"/>
                    <a:pt x="38" y="234"/>
                  </a:cubicBezTo>
                  <a:cubicBezTo>
                    <a:pt x="38" y="234"/>
                    <a:pt x="38" y="233"/>
                    <a:pt x="38" y="233"/>
                  </a:cubicBezTo>
                  <a:cubicBezTo>
                    <a:pt x="39" y="231"/>
                    <a:pt x="41" y="230"/>
                    <a:pt x="43" y="231"/>
                  </a:cubicBezTo>
                  <a:cubicBezTo>
                    <a:pt x="43" y="231"/>
                    <a:pt x="43" y="231"/>
                    <a:pt x="43" y="231"/>
                  </a:cubicBezTo>
                  <a:cubicBezTo>
                    <a:pt x="45" y="231"/>
                    <a:pt x="46" y="233"/>
                    <a:pt x="47" y="235"/>
                  </a:cubicBezTo>
                  <a:cubicBezTo>
                    <a:pt x="46" y="235"/>
                    <a:pt x="46" y="235"/>
                    <a:pt x="46" y="235"/>
                  </a:cubicBezTo>
                  <a:cubicBezTo>
                    <a:pt x="45" y="235"/>
                    <a:pt x="45" y="236"/>
                    <a:pt x="45" y="237"/>
                  </a:cubicBezTo>
                  <a:cubicBezTo>
                    <a:pt x="45" y="237"/>
                    <a:pt x="45" y="237"/>
                    <a:pt x="45" y="237"/>
                  </a:cubicBezTo>
                  <a:cubicBezTo>
                    <a:pt x="46" y="237"/>
                    <a:pt x="46" y="237"/>
                    <a:pt x="46" y="237"/>
                  </a:cubicBezTo>
                  <a:cubicBezTo>
                    <a:pt x="46" y="238"/>
                    <a:pt x="46" y="238"/>
                    <a:pt x="47" y="238"/>
                  </a:cubicBezTo>
                  <a:cubicBezTo>
                    <a:pt x="45" y="254"/>
                    <a:pt x="45" y="254"/>
                    <a:pt x="45" y="254"/>
                  </a:cubicBezTo>
                  <a:lnTo>
                    <a:pt x="44" y="254"/>
                  </a:lnTo>
                  <a:close/>
                  <a:moveTo>
                    <a:pt x="56" y="256"/>
                  </a:moveTo>
                  <a:cubicBezTo>
                    <a:pt x="55" y="255"/>
                    <a:pt x="55" y="256"/>
                    <a:pt x="54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8" y="255"/>
                    <a:pt x="47" y="254"/>
                    <a:pt x="46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7"/>
                    <a:pt x="50" y="236"/>
                    <a:pt x="49" y="235"/>
                  </a:cubicBezTo>
                  <a:cubicBezTo>
                    <a:pt x="50" y="233"/>
                    <a:pt x="52" y="232"/>
                    <a:pt x="54" y="232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4" y="232"/>
                    <a:pt x="54" y="233"/>
                    <a:pt x="55" y="233"/>
                  </a:cubicBezTo>
                  <a:cubicBezTo>
                    <a:pt x="56" y="233"/>
                    <a:pt x="58" y="235"/>
                    <a:pt x="58" y="237"/>
                  </a:cubicBezTo>
                  <a:cubicBezTo>
                    <a:pt x="58" y="237"/>
                    <a:pt x="58" y="237"/>
                    <a:pt x="57" y="237"/>
                  </a:cubicBezTo>
                  <a:cubicBezTo>
                    <a:pt x="57" y="237"/>
                    <a:pt x="57" y="238"/>
                    <a:pt x="57" y="239"/>
                  </a:cubicBezTo>
                  <a:cubicBezTo>
                    <a:pt x="57" y="239"/>
                    <a:pt x="57" y="239"/>
                    <a:pt x="57" y="239"/>
                  </a:cubicBezTo>
                  <a:cubicBezTo>
                    <a:pt x="58" y="239"/>
                    <a:pt x="58" y="239"/>
                    <a:pt x="58" y="239"/>
                  </a:cubicBezTo>
                  <a:cubicBezTo>
                    <a:pt x="58" y="239"/>
                    <a:pt x="58" y="240"/>
                    <a:pt x="58" y="240"/>
                  </a:cubicBezTo>
                  <a:cubicBezTo>
                    <a:pt x="56" y="256"/>
                    <a:pt x="56" y="256"/>
                    <a:pt x="56" y="256"/>
                  </a:cubicBezTo>
                  <a:close/>
                  <a:moveTo>
                    <a:pt x="68" y="257"/>
                  </a:moveTo>
                  <a:cubicBezTo>
                    <a:pt x="67" y="257"/>
                    <a:pt x="66" y="258"/>
                    <a:pt x="66" y="259"/>
                  </a:cubicBezTo>
                  <a:cubicBezTo>
                    <a:pt x="59" y="258"/>
                    <a:pt x="59" y="258"/>
                    <a:pt x="59" y="258"/>
                  </a:cubicBezTo>
                  <a:cubicBezTo>
                    <a:pt x="59" y="257"/>
                    <a:pt x="59" y="257"/>
                    <a:pt x="59" y="256"/>
                  </a:cubicBezTo>
                  <a:cubicBezTo>
                    <a:pt x="59" y="256"/>
                    <a:pt x="58" y="256"/>
                    <a:pt x="58" y="256"/>
                  </a:cubicBezTo>
                  <a:cubicBezTo>
                    <a:pt x="58" y="256"/>
                    <a:pt x="58" y="256"/>
                    <a:pt x="58" y="256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2" y="240"/>
                    <a:pt x="62" y="240"/>
                    <a:pt x="62" y="240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62" y="238"/>
                    <a:pt x="61" y="237"/>
                    <a:pt x="61" y="237"/>
                  </a:cubicBezTo>
                  <a:cubicBezTo>
                    <a:pt x="62" y="235"/>
                    <a:pt x="64" y="234"/>
                    <a:pt x="66" y="234"/>
                  </a:cubicBezTo>
                  <a:cubicBezTo>
                    <a:pt x="66" y="234"/>
                    <a:pt x="66" y="234"/>
                    <a:pt x="66" y="234"/>
                  </a:cubicBezTo>
                  <a:cubicBezTo>
                    <a:pt x="68" y="235"/>
                    <a:pt x="70" y="236"/>
                    <a:pt x="70" y="239"/>
                  </a:cubicBezTo>
                  <a:cubicBezTo>
                    <a:pt x="70" y="239"/>
                    <a:pt x="69" y="239"/>
                    <a:pt x="69" y="239"/>
                  </a:cubicBezTo>
                  <a:cubicBezTo>
                    <a:pt x="69" y="239"/>
                    <a:pt x="68" y="240"/>
                    <a:pt x="68" y="241"/>
                  </a:cubicBezTo>
                  <a:cubicBezTo>
                    <a:pt x="68" y="241"/>
                    <a:pt x="68" y="241"/>
                    <a:pt x="68" y="241"/>
                  </a:cubicBezTo>
                  <a:cubicBezTo>
                    <a:pt x="70" y="241"/>
                    <a:pt x="70" y="241"/>
                    <a:pt x="70" y="241"/>
                  </a:cubicBezTo>
                  <a:cubicBezTo>
                    <a:pt x="70" y="241"/>
                    <a:pt x="70" y="242"/>
                    <a:pt x="70" y="242"/>
                  </a:cubicBezTo>
                  <a:cubicBezTo>
                    <a:pt x="68" y="257"/>
                    <a:pt x="68" y="257"/>
                    <a:pt x="68" y="257"/>
                  </a:cubicBezTo>
                  <a:close/>
                  <a:moveTo>
                    <a:pt x="79" y="259"/>
                  </a:moveTo>
                  <a:cubicBezTo>
                    <a:pt x="78" y="259"/>
                    <a:pt x="78" y="260"/>
                    <a:pt x="77" y="261"/>
                  </a:cubicBezTo>
                  <a:cubicBezTo>
                    <a:pt x="71" y="260"/>
                    <a:pt x="71" y="260"/>
                    <a:pt x="71" y="260"/>
                  </a:cubicBezTo>
                  <a:cubicBezTo>
                    <a:pt x="71" y="259"/>
                    <a:pt x="70" y="258"/>
                    <a:pt x="70" y="258"/>
                  </a:cubicBezTo>
                  <a:cubicBezTo>
                    <a:pt x="70" y="258"/>
                    <a:pt x="70" y="258"/>
                    <a:pt x="70" y="258"/>
                  </a:cubicBezTo>
                  <a:cubicBezTo>
                    <a:pt x="72" y="242"/>
                    <a:pt x="72" y="242"/>
                    <a:pt x="72" y="242"/>
                  </a:cubicBezTo>
                  <a:cubicBezTo>
                    <a:pt x="72" y="242"/>
                    <a:pt x="72" y="242"/>
                    <a:pt x="72" y="241"/>
                  </a:cubicBezTo>
                  <a:cubicBezTo>
                    <a:pt x="73" y="242"/>
                    <a:pt x="73" y="242"/>
                    <a:pt x="73" y="242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4" y="240"/>
                    <a:pt x="73" y="239"/>
                    <a:pt x="72" y="239"/>
                  </a:cubicBezTo>
                  <a:cubicBezTo>
                    <a:pt x="73" y="237"/>
                    <a:pt x="75" y="236"/>
                    <a:pt x="77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80" y="237"/>
                    <a:pt x="81" y="238"/>
                    <a:pt x="81" y="241"/>
                  </a:cubicBezTo>
                  <a:cubicBezTo>
                    <a:pt x="81" y="240"/>
                    <a:pt x="80" y="241"/>
                    <a:pt x="80" y="242"/>
                  </a:cubicBezTo>
                  <a:cubicBezTo>
                    <a:pt x="80" y="243"/>
                    <a:pt x="80" y="243"/>
                    <a:pt x="80" y="243"/>
                  </a:cubicBezTo>
                  <a:cubicBezTo>
                    <a:pt x="81" y="243"/>
                    <a:pt x="81" y="243"/>
                    <a:pt x="81" y="243"/>
                  </a:cubicBezTo>
                  <a:cubicBezTo>
                    <a:pt x="81" y="243"/>
                    <a:pt x="81" y="244"/>
                    <a:pt x="81" y="244"/>
                  </a:cubicBezTo>
                  <a:cubicBezTo>
                    <a:pt x="79" y="259"/>
                    <a:pt x="79" y="259"/>
                    <a:pt x="79" y="259"/>
                  </a:cubicBezTo>
                  <a:close/>
                  <a:moveTo>
                    <a:pt x="89" y="261"/>
                  </a:moveTo>
                  <a:cubicBezTo>
                    <a:pt x="88" y="261"/>
                    <a:pt x="87" y="261"/>
                    <a:pt x="87" y="263"/>
                  </a:cubicBezTo>
                  <a:cubicBezTo>
                    <a:pt x="82" y="262"/>
                    <a:pt x="82" y="262"/>
                    <a:pt x="82" y="262"/>
                  </a:cubicBezTo>
                  <a:cubicBezTo>
                    <a:pt x="82" y="261"/>
                    <a:pt x="82" y="260"/>
                    <a:pt x="81" y="260"/>
                  </a:cubicBezTo>
                  <a:cubicBezTo>
                    <a:pt x="81" y="260"/>
                    <a:pt x="81" y="260"/>
                    <a:pt x="81" y="260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3" y="244"/>
                    <a:pt x="83" y="244"/>
                    <a:pt x="84" y="243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5" y="243"/>
                    <a:pt x="85" y="243"/>
                    <a:pt x="85" y="243"/>
                  </a:cubicBezTo>
                  <a:cubicBezTo>
                    <a:pt x="85" y="242"/>
                    <a:pt x="85" y="241"/>
                    <a:pt x="84" y="241"/>
                  </a:cubicBezTo>
                  <a:cubicBezTo>
                    <a:pt x="85" y="239"/>
                    <a:pt x="86" y="238"/>
                    <a:pt x="88" y="238"/>
                  </a:cubicBezTo>
                  <a:cubicBezTo>
                    <a:pt x="88" y="238"/>
                    <a:pt x="88" y="238"/>
                    <a:pt x="88" y="238"/>
                  </a:cubicBezTo>
                  <a:cubicBezTo>
                    <a:pt x="90" y="238"/>
                    <a:pt x="91" y="240"/>
                    <a:pt x="91" y="242"/>
                  </a:cubicBezTo>
                  <a:cubicBezTo>
                    <a:pt x="90" y="242"/>
                    <a:pt x="90" y="243"/>
                    <a:pt x="89" y="244"/>
                  </a:cubicBezTo>
                  <a:cubicBezTo>
                    <a:pt x="89" y="244"/>
                    <a:pt x="89" y="244"/>
                    <a:pt x="89" y="244"/>
                  </a:cubicBezTo>
                  <a:cubicBezTo>
                    <a:pt x="91" y="244"/>
                    <a:pt x="91" y="244"/>
                    <a:pt x="91" y="244"/>
                  </a:cubicBezTo>
                  <a:cubicBezTo>
                    <a:pt x="91" y="245"/>
                    <a:pt x="91" y="245"/>
                    <a:pt x="91" y="245"/>
                  </a:cubicBezTo>
                  <a:cubicBezTo>
                    <a:pt x="89" y="261"/>
                    <a:pt x="89" y="261"/>
                    <a:pt x="89" y="261"/>
                  </a:cubicBezTo>
                  <a:close/>
                  <a:moveTo>
                    <a:pt x="99" y="246"/>
                  </a:moveTo>
                  <a:cubicBezTo>
                    <a:pt x="99" y="246"/>
                    <a:pt x="99" y="246"/>
                    <a:pt x="99" y="247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6" y="262"/>
                    <a:pt x="96" y="262"/>
                    <a:pt x="96" y="262"/>
                  </a:cubicBezTo>
                  <a:cubicBezTo>
                    <a:pt x="95" y="263"/>
                    <a:pt x="95" y="263"/>
                    <a:pt x="95" y="264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92" y="262"/>
                    <a:pt x="92" y="261"/>
                    <a:pt x="91" y="261"/>
                  </a:cubicBezTo>
                  <a:cubicBezTo>
                    <a:pt x="91" y="261"/>
                    <a:pt x="91" y="261"/>
                    <a:pt x="91" y="261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5" y="244"/>
                    <a:pt x="94" y="243"/>
                    <a:pt x="93" y="242"/>
                  </a:cubicBezTo>
                  <a:cubicBezTo>
                    <a:pt x="94" y="240"/>
                    <a:pt x="95" y="239"/>
                    <a:pt x="97" y="239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98" y="240"/>
                    <a:pt x="99" y="241"/>
                    <a:pt x="99" y="243"/>
                  </a:cubicBezTo>
                  <a:cubicBezTo>
                    <a:pt x="98" y="243"/>
                    <a:pt x="98" y="244"/>
                    <a:pt x="97" y="245"/>
                  </a:cubicBezTo>
                  <a:cubicBezTo>
                    <a:pt x="97" y="246"/>
                    <a:pt x="97" y="246"/>
                    <a:pt x="97" y="246"/>
                  </a:cubicBezTo>
                  <a:lnTo>
                    <a:pt x="99" y="246"/>
                  </a:lnTo>
                  <a:close/>
                  <a:moveTo>
                    <a:pt x="103" y="213"/>
                  </a:moveTo>
                  <a:cubicBezTo>
                    <a:pt x="103" y="213"/>
                    <a:pt x="103" y="213"/>
                    <a:pt x="103" y="214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0" y="229"/>
                    <a:pt x="100" y="230"/>
                    <a:pt x="99" y="231"/>
                  </a:cubicBezTo>
                  <a:cubicBezTo>
                    <a:pt x="96" y="230"/>
                    <a:pt x="96" y="230"/>
                    <a:pt x="96" y="230"/>
                  </a:cubicBezTo>
                  <a:cubicBezTo>
                    <a:pt x="96" y="230"/>
                    <a:pt x="96" y="229"/>
                    <a:pt x="96" y="229"/>
                  </a:cubicBezTo>
                  <a:cubicBezTo>
                    <a:pt x="96" y="229"/>
                    <a:pt x="95" y="228"/>
                    <a:pt x="95" y="228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7" y="213"/>
                    <a:pt x="97" y="212"/>
                    <a:pt x="97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1"/>
                    <a:pt x="98" y="210"/>
                    <a:pt x="98" y="210"/>
                  </a:cubicBezTo>
                  <a:cubicBezTo>
                    <a:pt x="98" y="208"/>
                    <a:pt x="100" y="206"/>
                    <a:pt x="101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02" y="207"/>
                    <a:pt x="103" y="208"/>
                    <a:pt x="104" y="210"/>
                  </a:cubicBezTo>
                  <a:cubicBezTo>
                    <a:pt x="103" y="210"/>
                    <a:pt x="103" y="211"/>
                    <a:pt x="103" y="211"/>
                  </a:cubicBezTo>
                  <a:cubicBezTo>
                    <a:pt x="102" y="211"/>
                    <a:pt x="102" y="212"/>
                    <a:pt x="102" y="212"/>
                  </a:cubicBezTo>
                  <a:cubicBezTo>
                    <a:pt x="102" y="213"/>
                    <a:pt x="102" y="213"/>
                    <a:pt x="102" y="213"/>
                  </a:cubicBezTo>
                  <a:lnTo>
                    <a:pt x="103" y="213"/>
                  </a:lnTo>
                  <a:close/>
                  <a:moveTo>
                    <a:pt x="107" y="180"/>
                  </a:moveTo>
                  <a:cubicBezTo>
                    <a:pt x="107" y="180"/>
                    <a:pt x="107" y="181"/>
                    <a:pt x="108" y="181"/>
                  </a:cubicBezTo>
                  <a:cubicBezTo>
                    <a:pt x="106" y="196"/>
                    <a:pt x="106" y="196"/>
                    <a:pt x="106" y="196"/>
                  </a:cubicBezTo>
                  <a:cubicBezTo>
                    <a:pt x="105" y="196"/>
                    <a:pt x="105" y="196"/>
                    <a:pt x="105" y="196"/>
                  </a:cubicBezTo>
                  <a:cubicBezTo>
                    <a:pt x="105" y="196"/>
                    <a:pt x="104" y="197"/>
                    <a:pt x="104" y="198"/>
                  </a:cubicBezTo>
                  <a:cubicBezTo>
                    <a:pt x="101" y="198"/>
                    <a:pt x="101" y="198"/>
                    <a:pt x="101" y="198"/>
                  </a:cubicBezTo>
                  <a:cubicBezTo>
                    <a:pt x="101" y="197"/>
                    <a:pt x="101" y="196"/>
                    <a:pt x="100" y="196"/>
                  </a:cubicBezTo>
                  <a:cubicBezTo>
                    <a:pt x="100" y="196"/>
                    <a:pt x="100" y="195"/>
                    <a:pt x="99" y="195"/>
                  </a:cubicBezTo>
                  <a:cubicBezTo>
                    <a:pt x="99" y="195"/>
                    <a:pt x="99" y="195"/>
                    <a:pt x="99" y="195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2" y="180"/>
                    <a:pt x="102" y="179"/>
                    <a:pt x="102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2" y="177"/>
                    <a:pt x="102" y="177"/>
                  </a:cubicBezTo>
                  <a:cubicBezTo>
                    <a:pt x="103" y="175"/>
                    <a:pt x="104" y="173"/>
                    <a:pt x="105" y="174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7" y="174"/>
                    <a:pt x="108" y="175"/>
                    <a:pt x="108" y="178"/>
                  </a:cubicBezTo>
                  <a:cubicBezTo>
                    <a:pt x="108" y="178"/>
                    <a:pt x="107" y="178"/>
                    <a:pt x="107" y="178"/>
                  </a:cubicBezTo>
                  <a:cubicBezTo>
                    <a:pt x="106" y="178"/>
                    <a:pt x="106" y="179"/>
                    <a:pt x="106" y="179"/>
                  </a:cubicBezTo>
                  <a:cubicBezTo>
                    <a:pt x="106" y="180"/>
                    <a:pt x="106" y="180"/>
                    <a:pt x="106" y="180"/>
                  </a:cubicBezTo>
                  <a:lnTo>
                    <a:pt x="107" y="180"/>
                  </a:lnTo>
                  <a:close/>
                  <a:moveTo>
                    <a:pt x="112" y="147"/>
                  </a:moveTo>
                  <a:cubicBezTo>
                    <a:pt x="112" y="147"/>
                    <a:pt x="112" y="147"/>
                    <a:pt x="112" y="148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8" y="164"/>
                    <a:pt x="108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4"/>
                    <a:pt x="105" y="163"/>
                    <a:pt x="105" y="163"/>
                  </a:cubicBezTo>
                  <a:cubicBezTo>
                    <a:pt x="104" y="163"/>
                    <a:pt x="104" y="162"/>
                    <a:pt x="104" y="162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8" y="145"/>
                    <a:pt x="107" y="145"/>
                    <a:pt x="107" y="144"/>
                  </a:cubicBezTo>
                  <a:cubicBezTo>
                    <a:pt x="107" y="144"/>
                    <a:pt x="107" y="144"/>
                    <a:pt x="106" y="144"/>
                  </a:cubicBezTo>
                  <a:cubicBezTo>
                    <a:pt x="107" y="142"/>
                    <a:pt x="108" y="140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41"/>
                    <a:pt x="112" y="142"/>
                    <a:pt x="112" y="144"/>
                  </a:cubicBezTo>
                  <a:cubicBezTo>
                    <a:pt x="112" y="144"/>
                    <a:pt x="112" y="145"/>
                    <a:pt x="111" y="145"/>
                  </a:cubicBezTo>
                  <a:cubicBezTo>
                    <a:pt x="111" y="145"/>
                    <a:pt x="111" y="146"/>
                    <a:pt x="110" y="146"/>
                  </a:cubicBezTo>
                  <a:cubicBezTo>
                    <a:pt x="110" y="147"/>
                    <a:pt x="110" y="147"/>
                    <a:pt x="110" y="147"/>
                  </a:cubicBezTo>
                  <a:lnTo>
                    <a:pt x="112" y="147"/>
                  </a:lnTo>
                  <a:close/>
                  <a:moveTo>
                    <a:pt x="116" y="114"/>
                  </a:moveTo>
                  <a:cubicBezTo>
                    <a:pt x="116" y="114"/>
                    <a:pt x="116" y="115"/>
                    <a:pt x="116" y="115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3" y="130"/>
                    <a:pt x="113" y="131"/>
                    <a:pt x="112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0"/>
                    <a:pt x="109" y="130"/>
                  </a:cubicBezTo>
                  <a:cubicBezTo>
                    <a:pt x="109" y="130"/>
                    <a:pt x="108" y="129"/>
                    <a:pt x="108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4"/>
                    <a:pt x="110" y="113"/>
                    <a:pt x="110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2"/>
                    <a:pt x="112" y="112"/>
                    <a:pt x="111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9"/>
                    <a:pt x="113" y="107"/>
                    <a:pt x="114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08"/>
                    <a:pt x="116" y="109"/>
                    <a:pt x="116" y="112"/>
                  </a:cubicBezTo>
                  <a:cubicBezTo>
                    <a:pt x="116" y="111"/>
                    <a:pt x="115" y="112"/>
                    <a:pt x="115" y="113"/>
                  </a:cubicBezTo>
                  <a:cubicBezTo>
                    <a:pt x="115" y="114"/>
                    <a:pt x="115" y="114"/>
                    <a:pt x="115" y="114"/>
                  </a:cubicBezTo>
                  <a:lnTo>
                    <a:pt x="116" y="114"/>
                  </a:lnTo>
                  <a:close/>
                  <a:moveTo>
                    <a:pt x="121" y="79"/>
                  </a:moveTo>
                  <a:cubicBezTo>
                    <a:pt x="120" y="79"/>
                    <a:pt x="119" y="79"/>
                    <a:pt x="119" y="81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1"/>
                    <a:pt x="120" y="82"/>
                    <a:pt x="121" y="82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8"/>
                    <a:pt x="117" y="98"/>
                  </a:cubicBezTo>
                  <a:cubicBezTo>
                    <a:pt x="117" y="98"/>
                    <a:pt x="117" y="99"/>
                    <a:pt x="117" y="99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14" y="98"/>
                    <a:pt x="113" y="97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5" y="80"/>
                    <a:pt x="115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79"/>
                    <a:pt x="116" y="78"/>
                    <a:pt x="115" y="78"/>
                  </a:cubicBezTo>
                  <a:cubicBezTo>
                    <a:pt x="115" y="78"/>
                    <a:pt x="115" y="78"/>
                    <a:pt x="115" y="78"/>
                  </a:cubicBezTo>
                  <a:cubicBezTo>
                    <a:pt x="115" y="75"/>
                    <a:pt x="117" y="74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20" y="75"/>
                    <a:pt x="121" y="76"/>
                    <a:pt x="121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5">
              <a:extLst>
                <a:ext uri="{FF2B5EF4-FFF2-40B4-BE49-F238E27FC236}">
                  <a16:creationId xmlns:a16="http://schemas.microsoft.com/office/drawing/2014/main" xmlns="" id="{598A7312-AB9E-46C5-B1C5-4FD2B056D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6135687"/>
              <a:ext cx="233363" cy="120650"/>
            </a:xfrm>
            <a:custGeom>
              <a:avLst/>
              <a:gdLst>
                <a:gd name="T0" fmla="*/ 95 w 100"/>
                <a:gd name="T1" fmla="*/ 24 h 52"/>
                <a:gd name="T2" fmla="*/ 94 w 100"/>
                <a:gd name="T3" fmla="*/ 22 h 52"/>
                <a:gd name="T4" fmla="*/ 80 w 100"/>
                <a:gd name="T5" fmla="*/ 19 h 52"/>
                <a:gd name="T6" fmla="*/ 77 w 100"/>
                <a:gd name="T7" fmla="*/ 21 h 52"/>
                <a:gd name="T8" fmla="*/ 71 w 100"/>
                <a:gd name="T9" fmla="*/ 10 h 52"/>
                <a:gd name="T10" fmla="*/ 62 w 100"/>
                <a:gd name="T11" fmla="*/ 18 h 52"/>
                <a:gd name="T12" fmla="*/ 60 w 100"/>
                <a:gd name="T13" fmla="*/ 16 h 52"/>
                <a:gd name="T14" fmla="*/ 53 w 100"/>
                <a:gd name="T15" fmla="*/ 7 h 52"/>
                <a:gd name="T16" fmla="*/ 47 w 100"/>
                <a:gd name="T17" fmla="*/ 9 h 52"/>
                <a:gd name="T18" fmla="*/ 44 w 100"/>
                <a:gd name="T19" fmla="*/ 16 h 52"/>
                <a:gd name="T20" fmla="*/ 42 w 100"/>
                <a:gd name="T21" fmla="*/ 13 h 52"/>
                <a:gd name="T22" fmla="*/ 36 w 100"/>
                <a:gd name="T23" fmla="*/ 4 h 52"/>
                <a:gd name="T24" fmla="*/ 27 w 100"/>
                <a:gd name="T25" fmla="*/ 13 h 52"/>
                <a:gd name="T26" fmla="*/ 25 w 100"/>
                <a:gd name="T27" fmla="*/ 10 h 52"/>
                <a:gd name="T28" fmla="*/ 19 w 100"/>
                <a:gd name="T29" fmla="*/ 1 h 52"/>
                <a:gd name="T30" fmla="*/ 11 w 100"/>
                <a:gd name="T31" fmla="*/ 8 h 52"/>
                <a:gd name="T32" fmla="*/ 9 w 100"/>
                <a:gd name="T33" fmla="*/ 10 h 52"/>
                <a:gd name="T34" fmla="*/ 6 w 100"/>
                <a:gd name="T35" fmla="*/ 0 h 52"/>
                <a:gd name="T36" fmla="*/ 0 w 100"/>
                <a:gd name="T37" fmla="*/ 50 h 52"/>
                <a:gd name="T38" fmla="*/ 3 w 100"/>
                <a:gd name="T39" fmla="*/ 47 h 52"/>
                <a:gd name="T40" fmla="*/ 8 w 100"/>
                <a:gd name="T41" fmla="*/ 16 h 52"/>
                <a:gd name="T42" fmla="*/ 10 w 100"/>
                <a:gd name="T43" fmla="*/ 16 h 52"/>
                <a:gd name="T44" fmla="*/ 7 w 100"/>
                <a:gd name="T45" fmla="*/ 48 h 52"/>
                <a:gd name="T46" fmla="*/ 19 w 100"/>
                <a:gd name="T47" fmla="*/ 50 h 52"/>
                <a:gd name="T48" fmla="*/ 23 w 100"/>
                <a:gd name="T49" fmla="*/ 19 h 52"/>
                <a:gd name="T50" fmla="*/ 26 w 100"/>
                <a:gd name="T51" fmla="*/ 19 h 52"/>
                <a:gd name="T52" fmla="*/ 37 w 100"/>
                <a:gd name="T53" fmla="*/ 50 h 52"/>
                <a:gd name="T54" fmla="*/ 41 w 100"/>
                <a:gd name="T55" fmla="*/ 21 h 52"/>
                <a:gd name="T56" fmla="*/ 44 w 100"/>
                <a:gd name="T57" fmla="*/ 22 h 52"/>
                <a:gd name="T58" fmla="*/ 48 w 100"/>
                <a:gd name="T59" fmla="*/ 50 h 52"/>
                <a:gd name="T60" fmla="*/ 55 w 100"/>
                <a:gd name="T61" fmla="*/ 50 h 52"/>
                <a:gd name="T62" fmla="*/ 59 w 100"/>
                <a:gd name="T63" fmla="*/ 24 h 52"/>
                <a:gd name="T64" fmla="*/ 61 w 100"/>
                <a:gd name="T65" fmla="*/ 25 h 52"/>
                <a:gd name="T66" fmla="*/ 73 w 100"/>
                <a:gd name="T67" fmla="*/ 50 h 52"/>
                <a:gd name="T68" fmla="*/ 77 w 100"/>
                <a:gd name="T69" fmla="*/ 27 h 52"/>
                <a:gd name="T70" fmla="*/ 79 w 100"/>
                <a:gd name="T71" fmla="*/ 28 h 52"/>
                <a:gd name="T72" fmla="*/ 89 w 100"/>
                <a:gd name="T73" fmla="*/ 50 h 52"/>
                <a:gd name="T74" fmla="*/ 92 w 100"/>
                <a:gd name="T75" fmla="*/ 30 h 52"/>
                <a:gd name="T76" fmla="*/ 95 w 100"/>
                <a:gd name="T77" fmla="*/ 30 h 52"/>
                <a:gd name="T78" fmla="*/ 96 w 100"/>
                <a:gd name="T79" fmla="*/ 50 h 52"/>
                <a:gd name="T80" fmla="*/ 96 w 100"/>
                <a:gd name="T81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" h="52">
                  <a:moveTo>
                    <a:pt x="96" y="22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7"/>
                    <a:pt x="92" y="13"/>
                    <a:pt x="88" y="13"/>
                  </a:cubicBezTo>
                  <a:cubicBezTo>
                    <a:pt x="84" y="12"/>
                    <a:pt x="81" y="15"/>
                    <a:pt x="80" y="19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5"/>
                    <a:pt x="75" y="11"/>
                    <a:pt x="71" y="10"/>
                  </a:cubicBezTo>
                  <a:cubicBezTo>
                    <a:pt x="67" y="9"/>
                    <a:pt x="63" y="12"/>
                    <a:pt x="62" y="16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2"/>
                    <a:pt x="57" y="8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7"/>
                    <a:pt x="49" y="7"/>
                    <a:pt x="47" y="9"/>
                  </a:cubicBezTo>
                  <a:cubicBezTo>
                    <a:pt x="46" y="10"/>
                    <a:pt x="45" y="12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1"/>
                    <a:pt x="42" y="9"/>
                    <a:pt x="41" y="8"/>
                  </a:cubicBezTo>
                  <a:cubicBezTo>
                    <a:pt x="40" y="6"/>
                    <a:pt x="38" y="4"/>
                    <a:pt x="36" y="4"/>
                  </a:cubicBezTo>
                  <a:cubicBezTo>
                    <a:pt x="31" y="3"/>
                    <a:pt x="27" y="6"/>
                    <a:pt x="27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8"/>
                    <a:pt x="24" y="6"/>
                    <a:pt x="23" y="4"/>
                  </a:cubicBezTo>
                  <a:cubicBezTo>
                    <a:pt x="22" y="3"/>
                    <a:pt x="21" y="2"/>
                    <a:pt x="19" y="1"/>
                  </a:cubicBezTo>
                  <a:cubicBezTo>
                    <a:pt x="17" y="1"/>
                    <a:pt x="15" y="2"/>
                    <a:pt x="14" y="3"/>
                  </a:cubicBezTo>
                  <a:cubicBezTo>
                    <a:pt x="12" y="4"/>
                    <a:pt x="11" y="6"/>
                    <a:pt x="11" y="8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5"/>
                    <a:pt x="8" y="1"/>
                    <a:pt x="6" y="0"/>
                  </a:cubicBezTo>
                  <a:cubicBezTo>
                    <a:pt x="5" y="10"/>
                    <a:pt x="5" y="51"/>
                    <a:pt x="4" y="52"/>
                  </a:cubicBezTo>
                  <a:cubicBezTo>
                    <a:pt x="5" y="52"/>
                    <a:pt x="0" y="50"/>
                    <a:pt x="0" y="50"/>
                  </a:cubicBezTo>
                  <a:cubicBezTo>
                    <a:pt x="1" y="48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8"/>
                    <a:pt x="8" y="49"/>
                    <a:pt x="9" y="50"/>
                  </a:cubicBezTo>
                  <a:cubicBezTo>
                    <a:pt x="12" y="50"/>
                    <a:pt x="15" y="50"/>
                    <a:pt x="19" y="5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7" y="50"/>
                    <a:pt x="32" y="50"/>
                    <a:pt x="37" y="5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3" y="50"/>
                    <a:pt x="45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50" y="50"/>
                    <a:pt x="53" y="50"/>
                    <a:pt x="55" y="5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63" y="50"/>
                    <a:pt x="69" y="50"/>
                    <a:pt x="73" y="50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82" y="50"/>
                    <a:pt x="86" y="50"/>
                    <a:pt x="89" y="5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4" y="50"/>
                    <a:pt x="96" y="50"/>
                    <a:pt x="96" y="50"/>
                  </a:cubicBezTo>
                  <a:cubicBezTo>
                    <a:pt x="96" y="50"/>
                    <a:pt x="99" y="23"/>
                    <a:pt x="100" y="15"/>
                  </a:cubicBezTo>
                  <a:cubicBezTo>
                    <a:pt x="98" y="16"/>
                    <a:pt x="96" y="19"/>
                    <a:pt x="9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526704F6-5667-45A1-9DDF-21F4843A0FDB}"/>
              </a:ext>
            </a:extLst>
          </p:cNvPr>
          <p:cNvSpPr>
            <a:spLocks/>
          </p:cNvSpPr>
          <p:nvPr/>
        </p:nvSpPr>
        <p:spPr bwMode="auto">
          <a:xfrm>
            <a:off x="7432001" y="991966"/>
            <a:ext cx="437881" cy="1506911"/>
          </a:xfrm>
          <a:custGeom>
            <a:avLst/>
            <a:gdLst>
              <a:gd name="T0" fmla="*/ 66 w 99"/>
              <a:gd name="T1" fmla="*/ 126 h 340"/>
              <a:gd name="T2" fmla="*/ 50 w 99"/>
              <a:gd name="T3" fmla="*/ 143 h 340"/>
              <a:gd name="T4" fmla="*/ 50 w 99"/>
              <a:gd name="T5" fmla="*/ 143 h 340"/>
              <a:gd name="T6" fmla="*/ 49 w 99"/>
              <a:gd name="T7" fmla="*/ 143 h 340"/>
              <a:gd name="T8" fmla="*/ 37 w 99"/>
              <a:gd name="T9" fmla="*/ 130 h 340"/>
              <a:gd name="T10" fmla="*/ 34 w 99"/>
              <a:gd name="T11" fmla="*/ 134 h 340"/>
              <a:gd name="T12" fmla="*/ 46 w 99"/>
              <a:gd name="T13" fmla="*/ 146 h 340"/>
              <a:gd name="T14" fmla="*/ 50 w 99"/>
              <a:gd name="T15" fmla="*/ 149 h 340"/>
              <a:gd name="T16" fmla="*/ 53 w 99"/>
              <a:gd name="T17" fmla="*/ 146 h 340"/>
              <a:gd name="T18" fmla="*/ 53 w 99"/>
              <a:gd name="T19" fmla="*/ 146 h 340"/>
              <a:gd name="T20" fmla="*/ 70 w 99"/>
              <a:gd name="T21" fmla="*/ 129 h 340"/>
              <a:gd name="T22" fmla="*/ 66 w 99"/>
              <a:gd name="T23" fmla="*/ 126 h 340"/>
              <a:gd name="T24" fmla="*/ 87 w 99"/>
              <a:gd name="T25" fmla="*/ 323 h 340"/>
              <a:gd name="T26" fmla="*/ 87 w 99"/>
              <a:gd name="T27" fmla="*/ 177 h 340"/>
              <a:gd name="T28" fmla="*/ 90 w 99"/>
              <a:gd name="T29" fmla="*/ 177 h 340"/>
              <a:gd name="T30" fmla="*/ 90 w 99"/>
              <a:gd name="T31" fmla="*/ 117 h 340"/>
              <a:gd name="T32" fmla="*/ 91 w 99"/>
              <a:gd name="T33" fmla="*/ 117 h 340"/>
              <a:gd name="T34" fmla="*/ 91 w 99"/>
              <a:gd name="T35" fmla="*/ 113 h 340"/>
              <a:gd name="T36" fmla="*/ 85 w 99"/>
              <a:gd name="T37" fmla="*/ 113 h 340"/>
              <a:gd name="T38" fmla="*/ 85 w 99"/>
              <a:gd name="T39" fmla="*/ 106 h 340"/>
              <a:gd name="T40" fmla="*/ 85 w 99"/>
              <a:gd name="T41" fmla="*/ 106 h 340"/>
              <a:gd name="T42" fmla="*/ 69 w 99"/>
              <a:gd name="T43" fmla="*/ 77 h 340"/>
              <a:gd name="T44" fmla="*/ 69 w 99"/>
              <a:gd name="T45" fmla="*/ 77 h 340"/>
              <a:gd name="T46" fmla="*/ 69 w 99"/>
              <a:gd name="T47" fmla="*/ 57 h 340"/>
              <a:gd name="T48" fmla="*/ 69 w 99"/>
              <a:gd name="T49" fmla="*/ 57 h 340"/>
              <a:gd name="T50" fmla="*/ 50 w 99"/>
              <a:gd name="T51" fmla="*/ 0 h 340"/>
              <a:gd name="T52" fmla="*/ 49 w 99"/>
              <a:gd name="T53" fmla="*/ 0 h 340"/>
              <a:gd name="T54" fmla="*/ 30 w 99"/>
              <a:gd name="T55" fmla="*/ 57 h 340"/>
              <a:gd name="T56" fmla="*/ 30 w 99"/>
              <a:gd name="T57" fmla="*/ 57 h 340"/>
              <a:gd name="T58" fmla="*/ 30 w 99"/>
              <a:gd name="T59" fmla="*/ 77 h 340"/>
              <a:gd name="T60" fmla="*/ 30 w 99"/>
              <a:gd name="T61" fmla="*/ 77 h 340"/>
              <a:gd name="T62" fmla="*/ 15 w 99"/>
              <a:gd name="T63" fmla="*/ 106 h 340"/>
              <a:gd name="T64" fmla="*/ 15 w 99"/>
              <a:gd name="T65" fmla="*/ 106 h 340"/>
              <a:gd name="T66" fmla="*/ 15 w 99"/>
              <a:gd name="T67" fmla="*/ 113 h 340"/>
              <a:gd name="T68" fmla="*/ 8 w 99"/>
              <a:gd name="T69" fmla="*/ 113 h 340"/>
              <a:gd name="T70" fmla="*/ 8 w 99"/>
              <a:gd name="T71" fmla="*/ 117 h 340"/>
              <a:gd name="T72" fmla="*/ 9 w 99"/>
              <a:gd name="T73" fmla="*/ 117 h 340"/>
              <a:gd name="T74" fmla="*/ 9 w 99"/>
              <a:gd name="T75" fmla="*/ 177 h 340"/>
              <a:gd name="T76" fmla="*/ 12 w 99"/>
              <a:gd name="T77" fmla="*/ 177 h 340"/>
              <a:gd name="T78" fmla="*/ 12 w 99"/>
              <a:gd name="T79" fmla="*/ 323 h 340"/>
              <a:gd name="T80" fmla="*/ 0 w 99"/>
              <a:gd name="T81" fmla="*/ 323 h 340"/>
              <a:gd name="T82" fmla="*/ 0 w 99"/>
              <a:gd name="T83" fmla="*/ 340 h 340"/>
              <a:gd name="T84" fmla="*/ 99 w 99"/>
              <a:gd name="T85" fmla="*/ 340 h 340"/>
              <a:gd name="T86" fmla="*/ 99 w 99"/>
              <a:gd name="T87" fmla="*/ 323 h 340"/>
              <a:gd name="T88" fmla="*/ 87 w 99"/>
              <a:gd name="T89" fmla="*/ 323 h 340"/>
              <a:gd name="T90" fmla="*/ 50 w 99"/>
              <a:gd name="T91" fmla="*/ 175 h 340"/>
              <a:gd name="T92" fmla="*/ 20 w 99"/>
              <a:gd name="T93" fmla="*/ 146 h 340"/>
              <a:gd name="T94" fmla="*/ 50 w 99"/>
              <a:gd name="T95" fmla="*/ 117 h 340"/>
              <a:gd name="T96" fmla="*/ 79 w 99"/>
              <a:gd name="T97" fmla="*/ 146 h 340"/>
              <a:gd name="T98" fmla="*/ 50 w 99"/>
              <a:gd name="T99" fmla="*/ 175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9" h="340">
                <a:moveTo>
                  <a:pt x="66" y="126"/>
                </a:move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49" y="143"/>
                </a:cubicBezTo>
                <a:cubicBezTo>
                  <a:pt x="37" y="130"/>
                  <a:pt x="37" y="130"/>
                  <a:pt x="37" y="130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46" y="146"/>
                  <a:pt x="46" y="146"/>
                  <a:pt x="46" y="146"/>
                </a:cubicBezTo>
                <a:cubicBezTo>
                  <a:pt x="46" y="148"/>
                  <a:pt x="48" y="149"/>
                  <a:pt x="50" y="149"/>
                </a:cubicBezTo>
                <a:cubicBezTo>
                  <a:pt x="52" y="149"/>
                  <a:pt x="53" y="148"/>
                  <a:pt x="53" y="146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70" y="129"/>
                  <a:pt x="70" y="129"/>
                  <a:pt x="70" y="129"/>
                </a:cubicBezTo>
                <a:lnTo>
                  <a:pt x="66" y="126"/>
                </a:lnTo>
                <a:close/>
                <a:moveTo>
                  <a:pt x="87" y="323"/>
                </a:moveTo>
                <a:cubicBezTo>
                  <a:pt x="87" y="177"/>
                  <a:pt x="87" y="177"/>
                  <a:pt x="87" y="177"/>
                </a:cubicBezTo>
                <a:cubicBezTo>
                  <a:pt x="90" y="177"/>
                  <a:pt x="90" y="177"/>
                  <a:pt x="90" y="17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85" y="113"/>
                  <a:pt x="85" y="113"/>
                  <a:pt x="85" y="113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68" y="54"/>
                  <a:pt x="52" y="7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8" y="7"/>
                  <a:pt x="31" y="54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77"/>
                  <a:pt x="30" y="77"/>
                  <a:pt x="30" y="77"/>
                </a:cubicBezTo>
                <a:cubicBezTo>
                  <a:pt x="30" y="77"/>
                  <a:pt x="30" y="77"/>
                  <a:pt x="30" y="77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7"/>
                  <a:pt x="8" y="117"/>
                  <a:pt x="8" y="117"/>
                </a:cubicBezTo>
                <a:cubicBezTo>
                  <a:pt x="9" y="117"/>
                  <a:pt x="9" y="117"/>
                  <a:pt x="9" y="117"/>
                </a:cubicBezTo>
                <a:cubicBezTo>
                  <a:pt x="9" y="177"/>
                  <a:pt x="9" y="177"/>
                  <a:pt x="9" y="177"/>
                </a:cubicBezTo>
                <a:cubicBezTo>
                  <a:pt x="12" y="177"/>
                  <a:pt x="12" y="177"/>
                  <a:pt x="12" y="177"/>
                </a:cubicBezTo>
                <a:cubicBezTo>
                  <a:pt x="12" y="323"/>
                  <a:pt x="12" y="323"/>
                  <a:pt x="12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40"/>
                  <a:pt x="0" y="340"/>
                  <a:pt x="0" y="340"/>
                </a:cubicBezTo>
                <a:cubicBezTo>
                  <a:pt x="99" y="340"/>
                  <a:pt x="99" y="340"/>
                  <a:pt x="99" y="340"/>
                </a:cubicBezTo>
                <a:cubicBezTo>
                  <a:pt x="99" y="323"/>
                  <a:pt x="99" y="323"/>
                  <a:pt x="99" y="323"/>
                </a:cubicBezTo>
                <a:lnTo>
                  <a:pt x="87" y="323"/>
                </a:lnTo>
                <a:close/>
                <a:moveTo>
                  <a:pt x="50" y="175"/>
                </a:moveTo>
                <a:cubicBezTo>
                  <a:pt x="33" y="175"/>
                  <a:pt x="20" y="162"/>
                  <a:pt x="20" y="146"/>
                </a:cubicBezTo>
                <a:cubicBezTo>
                  <a:pt x="20" y="130"/>
                  <a:pt x="33" y="117"/>
                  <a:pt x="50" y="117"/>
                </a:cubicBezTo>
                <a:cubicBezTo>
                  <a:pt x="66" y="117"/>
                  <a:pt x="79" y="130"/>
                  <a:pt x="79" y="146"/>
                </a:cubicBezTo>
                <a:cubicBezTo>
                  <a:pt x="79" y="162"/>
                  <a:pt x="66" y="175"/>
                  <a:pt x="50" y="1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EA6AD5DD-1B07-43F7-A0DE-F1A5CAF0E454}"/>
              </a:ext>
            </a:extLst>
          </p:cNvPr>
          <p:cNvGrpSpPr/>
          <p:nvPr/>
        </p:nvGrpSpPr>
        <p:grpSpPr>
          <a:xfrm>
            <a:off x="1309305" y="3570861"/>
            <a:ext cx="6616063" cy="473507"/>
            <a:chOff x="1309305" y="3570861"/>
            <a:chExt cx="6616063" cy="47350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93621D78-B838-42B7-9DC3-473BF7FCF170}"/>
                </a:ext>
              </a:extLst>
            </p:cNvPr>
            <p:cNvCxnSpPr>
              <a:stCxn id="9" idx="6"/>
              <a:endCxn id="12" idx="2"/>
            </p:cNvCxnSpPr>
            <p:nvPr/>
          </p:nvCxnSpPr>
          <p:spPr>
            <a:xfrm>
              <a:off x="1782811" y="3807614"/>
              <a:ext cx="5669050" cy="0"/>
            </a:xfrm>
            <a:prstGeom prst="line">
              <a:avLst/>
            </a:prstGeom>
            <a:ln w="12700" cap="rnd">
              <a:solidFill>
                <a:schemeClr val="tx2"/>
              </a:solidFill>
              <a:prstDash val="sys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DB4ADAC9-0ECA-4A37-8476-37D1D3419AC5}"/>
                </a:ext>
              </a:extLst>
            </p:cNvPr>
            <p:cNvSpPr/>
            <p:nvPr/>
          </p:nvSpPr>
          <p:spPr>
            <a:xfrm>
              <a:off x="1309305" y="3570861"/>
              <a:ext cx="473507" cy="47350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0C5DD219-0424-4622-BD8E-FC5C72ECB8C6}"/>
                </a:ext>
              </a:extLst>
            </p:cNvPr>
            <p:cNvSpPr/>
            <p:nvPr/>
          </p:nvSpPr>
          <p:spPr>
            <a:xfrm>
              <a:off x="3356824" y="3570861"/>
              <a:ext cx="473507" cy="4735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DA2B538E-2C2C-4629-AAED-ACAE738AC779}"/>
                </a:ext>
              </a:extLst>
            </p:cNvPr>
            <p:cNvSpPr/>
            <p:nvPr/>
          </p:nvSpPr>
          <p:spPr>
            <a:xfrm>
              <a:off x="5404342" y="3570861"/>
              <a:ext cx="473507" cy="4735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EB5A7E93-C54D-4BA4-8E47-9E6B1B147D49}"/>
                </a:ext>
              </a:extLst>
            </p:cNvPr>
            <p:cNvSpPr/>
            <p:nvPr/>
          </p:nvSpPr>
          <p:spPr>
            <a:xfrm>
              <a:off x="7451861" y="3570861"/>
              <a:ext cx="473507" cy="4735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xmlns="" id="{036AB39F-407E-4D7B-B1D4-19B59DFEA13D}"/>
              </a:ext>
            </a:extLst>
          </p:cNvPr>
          <p:cNvGrpSpPr/>
          <p:nvPr/>
        </p:nvGrpSpPr>
        <p:grpSpPr>
          <a:xfrm>
            <a:off x="671513" y="2625940"/>
            <a:ext cx="7800975" cy="642945"/>
            <a:chOff x="1768931" y="3638220"/>
            <a:chExt cx="9298705" cy="857260"/>
          </a:xfrm>
        </p:grpSpPr>
        <p:grpSp>
          <p:nvGrpSpPr>
            <p:cNvPr id="14" name="Group 15">
              <a:extLst>
                <a:ext uri="{FF2B5EF4-FFF2-40B4-BE49-F238E27FC236}">
                  <a16:creationId xmlns:a16="http://schemas.microsoft.com/office/drawing/2014/main" xmlns="" id="{C65F5F74-0B91-442C-B8F8-13C863D1D20C}"/>
                </a:ext>
              </a:extLst>
            </p:cNvPr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24" name="TextBox 25">
                <a:extLst>
                  <a:ext uri="{FF2B5EF4-FFF2-40B4-BE49-F238E27FC236}">
                    <a16:creationId xmlns:a16="http://schemas.microsoft.com/office/drawing/2014/main" xmlns="" id="{F9ABF784-F86B-47CA-A810-848FA950256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26">
                <a:extLst>
                  <a:ext uri="{FF2B5EF4-FFF2-40B4-BE49-F238E27FC236}">
                    <a16:creationId xmlns:a16="http://schemas.microsoft.com/office/drawing/2014/main" xmlns="" id="{F3CE55DC-B780-414B-96C7-8343278C64B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  <p:grpSp>
          <p:nvGrpSpPr>
            <p:cNvPr id="15" name="Group 16">
              <a:extLst>
                <a:ext uri="{FF2B5EF4-FFF2-40B4-BE49-F238E27FC236}">
                  <a16:creationId xmlns:a16="http://schemas.microsoft.com/office/drawing/2014/main" xmlns="" id="{E27ECBB9-F54C-4DC0-AEF1-D18CE336B7A5}"/>
                </a:ext>
              </a:extLst>
            </p:cNvPr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22" name="TextBox 23">
                <a:extLst>
                  <a:ext uri="{FF2B5EF4-FFF2-40B4-BE49-F238E27FC236}">
                    <a16:creationId xmlns:a16="http://schemas.microsoft.com/office/drawing/2014/main" xmlns="" id="{709C5A02-4B75-4539-B391-A6660834460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3" name="TextBox 24">
                <a:extLst>
                  <a:ext uri="{FF2B5EF4-FFF2-40B4-BE49-F238E27FC236}">
                    <a16:creationId xmlns:a16="http://schemas.microsoft.com/office/drawing/2014/main" xmlns="" id="{703F3B4E-201C-489F-99C3-D5D1FE3BD1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6" name="Group 17">
              <a:extLst>
                <a:ext uri="{FF2B5EF4-FFF2-40B4-BE49-F238E27FC236}">
                  <a16:creationId xmlns:a16="http://schemas.microsoft.com/office/drawing/2014/main" xmlns="" id="{A8AA8D21-8D1A-40B0-9E9A-D5481C4331F9}"/>
                </a:ext>
              </a:extLst>
            </p:cNvPr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20" name="TextBox 21">
                <a:extLst>
                  <a:ext uri="{FF2B5EF4-FFF2-40B4-BE49-F238E27FC236}">
                    <a16:creationId xmlns:a16="http://schemas.microsoft.com/office/drawing/2014/main" xmlns="" id="{5AF6925A-6879-4A29-8160-C235EE044F7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1" name="TextBox 22">
                <a:extLst>
                  <a:ext uri="{FF2B5EF4-FFF2-40B4-BE49-F238E27FC236}">
                    <a16:creationId xmlns:a16="http://schemas.microsoft.com/office/drawing/2014/main" xmlns="" id="{2912A3EB-03E9-435A-9540-4AD9548AA9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7" name="Group 18">
              <a:extLst>
                <a:ext uri="{FF2B5EF4-FFF2-40B4-BE49-F238E27FC236}">
                  <a16:creationId xmlns:a16="http://schemas.microsoft.com/office/drawing/2014/main" xmlns="" id="{88273E77-4C46-4230-B125-8245EA442FED}"/>
                </a:ext>
              </a:extLst>
            </p:cNvPr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18" name="TextBox 19">
                <a:extLst>
                  <a:ext uri="{FF2B5EF4-FFF2-40B4-BE49-F238E27FC236}">
                    <a16:creationId xmlns:a16="http://schemas.microsoft.com/office/drawing/2014/main" xmlns="" id="{5E7AB5C4-BAE8-44B9-AA47-6A0F6E739C5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20">
                <a:extLst>
                  <a:ext uri="{FF2B5EF4-FFF2-40B4-BE49-F238E27FC236}">
                    <a16:creationId xmlns:a16="http://schemas.microsoft.com/office/drawing/2014/main" xmlns="" id="{1D26D1E6-D776-4657-ADC0-21E3B1C444D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D0EB0740-597E-454E-8137-76D448CA02D8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7F338294-2962-40EA-8DE9-1B1CCCD52CA2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2" name="Block Arc 18">
              <a:extLst>
                <a:ext uri="{FF2B5EF4-FFF2-40B4-BE49-F238E27FC236}">
                  <a16:creationId xmlns:a16="http://schemas.microsoft.com/office/drawing/2014/main" xmlns="" id="{91048859-A057-421E-864C-6243773B0847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3" name="Rectangle 19">
              <a:extLst>
                <a:ext uri="{FF2B5EF4-FFF2-40B4-BE49-F238E27FC236}">
                  <a16:creationId xmlns:a16="http://schemas.microsoft.com/office/drawing/2014/main" xmlns="" id="{BA4E9F56-431A-4CDB-AD34-BCFEE181BE09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Rectangle 20">
              <a:extLst>
                <a:ext uri="{FF2B5EF4-FFF2-40B4-BE49-F238E27FC236}">
                  <a16:creationId xmlns:a16="http://schemas.microsoft.com/office/drawing/2014/main" xmlns="" id="{30F754C7-BDC3-4BC3-994F-BE5F23F13BD7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Rectangle: Rounded Corners 21">
              <a:extLst>
                <a:ext uri="{FF2B5EF4-FFF2-40B4-BE49-F238E27FC236}">
                  <a16:creationId xmlns:a16="http://schemas.microsoft.com/office/drawing/2014/main" xmlns="" id="{B43C2831-CEA3-4B30-AAAD-F33725078CA0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Rectangle: Rounded Corners 26">
              <a:extLst>
                <a:ext uri="{FF2B5EF4-FFF2-40B4-BE49-F238E27FC236}">
                  <a16:creationId xmlns:a16="http://schemas.microsoft.com/office/drawing/2014/main" xmlns="" id="{13888C34-E306-407A-878A-6A00493853E5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2889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af0021d-372f-4793-9c6e-fdc8745b6480">
            <a:extLst>
              <a:ext uri="{FF2B5EF4-FFF2-40B4-BE49-F238E27FC236}">
                <a16:creationId xmlns:a16="http://schemas.microsoft.com/office/drawing/2014/main" xmlns="" id="{4B814D5E-D185-489C-9CFD-0151B364353F}"/>
              </a:ext>
            </a:extLst>
          </p:cNvPr>
          <p:cNvGrpSpPr>
            <a:grpSpLocks noChangeAspect="1"/>
          </p:cNvGrpSpPr>
          <p:nvPr/>
        </p:nvGrpSpPr>
        <p:grpSpPr>
          <a:xfrm>
            <a:off x="982506" y="1066993"/>
            <a:ext cx="7139415" cy="3248052"/>
            <a:chOff x="1310009" y="1422657"/>
            <a:chExt cx="9519219" cy="4330736"/>
          </a:xfrm>
        </p:grpSpPr>
        <p:sp>
          <p:nvSpPr>
            <p:cNvPr id="4" name="Freeform: Shape 2">
              <a:extLst>
                <a:ext uri="{FF2B5EF4-FFF2-40B4-BE49-F238E27FC236}">
                  <a16:creationId xmlns:a16="http://schemas.microsoft.com/office/drawing/2014/main" xmlns="" id="{E7DEE32C-6E0B-4E7D-AD8C-1876D0A24C29}"/>
                </a:ext>
              </a:extLst>
            </p:cNvPr>
            <p:cNvSpPr/>
            <p:nvPr/>
          </p:nvSpPr>
          <p:spPr>
            <a:xfrm>
              <a:off x="1782159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>
              <a:extLst>
                <a:ext uri="{FF2B5EF4-FFF2-40B4-BE49-F238E27FC236}">
                  <a16:creationId xmlns:a16="http://schemas.microsoft.com/office/drawing/2014/main" xmlns="" id="{029B67C5-DF4A-4484-8C80-A0540789A448}"/>
                </a:ext>
              </a:extLst>
            </p:cNvPr>
            <p:cNvSpPr/>
            <p:nvPr/>
          </p:nvSpPr>
          <p:spPr>
            <a:xfrm>
              <a:off x="4106051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>
              <a:extLst>
                <a:ext uri="{FF2B5EF4-FFF2-40B4-BE49-F238E27FC236}">
                  <a16:creationId xmlns:a16="http://schemas.microsoft.com/office/drawing/2014/main" xmlns="" id="{8B900681-0FA4-4013-903B-E6FB325FF1CD}"/>
                </a:ext>
              </a:extLst>
            </p:cNvPr>
            <p:cNvSpPr/>
            <p:nvPr/>
          </p:nvSpPr>
          <p:spPr>
            <a:xfrm>
              <a:off x="6429944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>
              <a:extLst>
                <a:ext uri="{FF2B5EF4-FFF2-40B4-BE49-F238E27FC236}">
                  <a16:creationId xmlns:a16="http://schemas.microsoft.com/office/drawing/2014/main" xmlns="" id="{FA95D3B5-2E61-49FF-8785-25B8C9CB0CB4}"/>
                </a:ext>
              </a:extLst>
            </p:cNvPr>
            <p:cNvSpPr/>
            <p:nvPr/>
          </p:nvSpPr>
          <p:spPr>
            <a:xfrm>
              <a:off x="1784638" y="1422659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6">
              <a:extLst>
                <a:ext uri="{FF2B5EF4-FFF2-40B4-BE49-F238E27FC236}">
                  <a16:creationId xmlns:a16="http://schemas.microsoft.com/office/drawing/2014/main" xmlns="" id="{A0A4D0E6-FEF4-4717-809D-57975FF8B3A2}"/>
                </a:ext>
              </a:extLst>
            </p:cNvPr>
            <p:cNvSpPr/>
            <p:nvPr/>
          </p:nvSpPr>
          <p:spPr>
            <a:xfrm>
              <a:off x="8753837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7">
              <a:extLst>
                <a:ext uri="{FF2B5EF4-FFF2-40B4-BE49-F238E27FC236}">
                  <a16:creationId xmlns:a16="http://schemas.microsoft.com/office/drawing/2014/main" xmlns="" id="{2F62D8FA-B53D-41DB-840F-20AA41E74B6E}"/>
                </a:ext>
              </a:extLst>
            </p:cNvPr>
            <p:cNvSpPr/>
            <p:nvPr/>
          </p:nvSpPr>
          <p:spPr>
            <a:xfrm>
              <a:off x="4090266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8">
              <a:extLst>
                <a:ext uri="{FF2B5EF4-FFF2-40B4-BE49-F238E27FC236}">
                  <a16:creationId xmlns:a16="http://schemas.microsoft.com/office/drawing/2014/main" xmlns="" id="{BCD6A519-4C38-4B23-9F3F-44E5544D9A9A}"/>
                </a:ext>
              </a:extLst>
            </p:cNvPr>
            <p:cNvSpPr/>
            <p:nvPr/>
          </p:nvSpPr>
          <p:spPr>
            <a:xfrm>
              <a:off x="5528187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4">
                <a:alpha val="8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9">
              <a:extLst>
                <a:ext uri="{FF2B5EF4-FFF2-40B4-BE49-F238E27FC236}">
                  <a16:creationId xmlns:a16="http://schemas.microsoft.com/office/drawing/2014/main" xmlns="" id="{49953B7A-A090-49C3-A069-9D3F3395AC98}"/>
                </a:ext>
              </a:extLst>
            </p:cNvPr>
            <p:cNvSpPr/>
            <p:nvPr/>
          </p:nvSpPr>
          <p:spPr>
            <a:xfrm>
              <a:off x="3204294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xmlns="" id="{87CC3ED9-098D-4BAC-AE67-21DAE0D44B23}"/>
                </a:ext>
              </a:extLst>
            </p:cNvPr>
            <p:cNvSpPr/>
            <p:nvPr/>
          </p:nvSpPr>
          <p:spPr>
            <a:xfrm>
              <a:off x="2094884" y="3532018"/>
              <a:ext cx="1011637" cy="101163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11">
              <a:extLst>
                <a:ext uri="{FF2B5EF4-FFF2-40B4-BE49-F238E27FC236}">
                  <a16:creationId xmlns:a16="http://schemas.microsoft.com/office/drawing/2014/main" xmlns="" id="{653E266E-E42A-4452-A1BC-AA6275440001}"/>
                </a:ext>
              </a:extLst>
            </p:cNvPr>
            <p:cNvSpPr/>
            <p:nvPr/>
          </p:nvSpPr>
          <p:spPr>
            <a:xfrm>
              <a:off x="4433504" y="3541858"/>
              <a:ext cx="1011637" cy="1011637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12">
              <a:extLst>
                <a:ext uri="{FF2B5EF4-FFF2-40B4-BE49-F238E27FC236}">
                  <a16:creationId xmlns:a16="http://schemas.microsoft.com/office/drawing/2014/main" xmlns="" id="{787322D9-2769-4544-8437-FA90F6E2C27E}"/>
                </a:ext>
              </a:extLst>
            </p:cNvPr>
            <p:cNvSpPr/>
            <p:nvPr/>
          </p:nvSpPr>
          <p:spPr>
            <a:xfrm>
              <a:off x="6744235" y="3541858"/>
              <a:ext cx="1011637" cy="1011637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3">
              <a:extLst>
                <a:ext uri="{FF2B5EF4-FFF2-40B4-BE49-F238E27FC236}">
                  <a16:creationId xmlns:a16="http://schemas.microsoft.com/office/drawing/2014/main" xmlns="" id="{EFA41C95-6932-4C0A-9263-4E31C40CD156}"/>
                </a:ext>
              </a:extLst>
            </p:cNvPr>
            <p:cNvSpPr/>
            <p:nvPr/>
          </p:nvSpPr>
          <p:spPr>
            <a:xfrm>
              <a:off x="9068128" y="3528696"/>
              <a:ext cx="1011637" cy="1011637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4">
              <a:extLst>
                <a:ext uri="{FF2B5EF4-FFF2-40B4-BE49-F238E27FC236}">
                  <a16:creationId xmlns:a16="http://schemas.microsoft.com/office/drawing/2014/main" xmlns="" id="{C76B5535-DF6E-4F89-A3B0-0CD4F7E99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3244" y="3766481"/>
              <a:ext cx="535149" cy="536064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5">
              <a:extLst>
                <a:ext uri="{FF2B5EF4-FFF2-40B4-BE49-F238E27FC236}">
                  <a16:creationId xmlns:a16="http://schemas.microsoft.com/office/drawing/2014/main" xmlns="" id="{8E59B56B-381E-48EC-A847-C4889D284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7429" y="4000667"/>
              <a:ext cx="66780" cy="66780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6">
              <a:extLst>
                <a:ext uri="{FF2B5EF4-FFF2-40B4-BE49-F238E27FC236}">
                  <a16:creationId xmlns:a16="http://schemas.microsoft.com/office/drawing/2014/main" xmlns="" id="{28C3E12D-DF0F-42A5-89E7-0253FDFA4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9734" y="3933888"/>
              <a:ext cx="201253" cy="201253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7">
              <a:extLst>
                <a:ext uri="{FF2B5EF4-FFF2-40B4-BE49-F238E27FC236}">
                  <a16:creationId xmlns:a16="http://schemas.microsoft.com/office/drawing/2014/main" xmlns="" id="{F7FFA35E-986E-46C6-8874-C08CE104F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208" y="4067446"/>
              <a:ext cx="83245" cy="85991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8">
              <a:extLst>
                <a:ext uri="{FF2B5EF4-FFF2-40B4-BE49-F238E27FC236}">
                  <a16:creationId xmlns:a16="http://schemas.microsoft.com/office/drawing/2014/main" xmlns="" id="{6991F372-96C2-472F-859C-27398BECC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7141" y="4101294"/>
              <a:ext cx="119836" cy="12258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9">
              <a:extLst>
                <a:ext uri="{FF2B5EF4-FFF2-40B4-BE49-F238E27FC236}">
                  <a16:creationId xmlns:a16="http://schemas.microsoft.com/office/drawing/2014/main" xmlns="" id="{0D8591FE-5C66-4CBF-865D-1997A6EEB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0674" y="4084827"/>
              <a:ext cx="101541" cy="103371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0">
              <a:extLst>
                <a:ext uri="{FF2B5EF4-FFF2-40B4-BE49-F238E27FC236}">
                  <a16:creationId xmlns:a16="http://schemas.microsoft.com/office/drawing/2014/main" xmlns="" id="{3A0AC52F-3196-4FB0-81DF-FED5ABCA8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268" y="3917421"/>
              <a:ext cx="84160" cy="85075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1">
              <a:extLst>
                <a:ext uri="{FF2B5EF4-FFF2-40B4-BE49-F238E27FC236}">
                  <a16:creationId xmlns:a16="http://schemas.microsoft.com/office/drawing/2014/main" xmlns="" id="{7769380A-8B3B-4F7E-8D9E-AB5B3667B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6489" y="3850641"/>
              <a:ext cx="119836" cy="121667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2">
              <a:extLst>
                <a:ext uri="{FF2B5EF4-FFF2-40B4-BE49-F238E27FC236}">
                  <a16:creationId xmlns:a16="http://schemas.microsoft.com/office/drawing/2014/main" xmlns="" id="{2DF8A241-2CF6-437A-9BD8-FF7FAC0E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337" y="3883574"/>
              <a:ext cx="101543" cy="104287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3">
              <a:extLst>
                <a:ext uri="{FF2B5EF4-FFF2-40B4-BE49-F238E27FC236}">
                  <a16:creationId xmlns:a16="http://schemas.microsoft.com/office/drawing/2014/main" xmlns="" id="{53A7B917-9D7D-4955-A82B-776B8B846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020" y="3826388"/>
              <a:ext cx="536064" cy="535149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24">
              <a:extLst>
                <a:ext uri="{FF2B5EF4-FFF2-40B4-BE49-F238E27FC236}">
                  <a16:creationId xmlns:a16="http://schemas.microsoft.com/office/drawing/2014/main" xmlns="" id="{8009B6ED-AE37-4A22-B63B-627BF69DA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246" y="3897194"/>
              <a:ext cx="175639" cy="1756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5">
              <a:extLst>
                <a:ext uri="{FF2B5EF4-FFF2-40B4-BE49-F238E27FC236}">
                  <a16:creationId xmlns:a16="http://schemas.microsoft.com/office/drawing/2014/main" xmlns="" id="{A865FF9D-FD9F-4561-96EE-758BD377E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748" y="3830414"/>
              <a:ext cx="535149" cy="535149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26">
              <a:extLst>
                <a:ext uri="{FF2B5EF4-FFF2-40B4-BE49-F238E27FC236}">
                  <a16:creationId xmlns:a16="http://schemas.microsoft.com/office/drawing/2014/main" xmlns="" id="{96680082-5D00-44C1-8403-57C2D94D1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245" y="3830413"/>
              <a:ext cx="250651" cy="2506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27">
              <a:extLst>
                <a:ext uri="{FF2B5EF4-FFF2-40B4-BE49-F238E27FC236}">
                  <a16:creationId xmlns:a16="http://schemas.microsoft.com/office/drawing/2014/main" xmlns="" id="{9ED256FA-87F0-4859-9CF9-30E2338BA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474" y="3905427"/>
              <a:ext cx="334812" cy="271691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28">
              <a:extLst>
                <a:ext uri="{FF2B5EF4-FFF2-40B4-BE49-F238E27FC236}">
                  <a16:creationId xmlns:a16="http://schemas.microsoft.com/office/drawing/2014/main" xmlns="" id="{A99DEA1E-A8A5-44BC-A296-46241E19A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4694" y="3838649"/>
              <a:ext cx="535149" cy="418057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29">
              <a:extLst>
                <a:ext uri="{FF2B5EF4-FFF2-40B4-BE49-F238E27FC236}">
                  <a16:creationId xmlns:a16="http://schemas.microsoft.com/office/drawing/2014/main" xmlns="" id="{72BF8B00-9A7C-4568-9D55-38A0C9030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2" y="3922810"/>
              <a:ext cx="50313" cy="49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30">
              <a:extLst>
                <a:ext uri="{FF2B5EF4-FFF2-40B4-BE49-F238E27FC236}">
                  <a16:creationId xmlns:a16="http://schemas.microsoft.com/office/drawing/2014/main" xmlns="" id="{F9BEE360-2099-4947-A7F9-C4F764330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285" y="4139611"/>
              <a:ext cx="66780" cy="173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1">
              <a:extLst>
                <a:ext uri="{FF2B5EF4-FFF2-40B4-BE49-F238E27FC236}">
                  <a16:creationId xmlns:a16="http://schemas.microsoft.com/office/drawing/2014/main" xmlns="" id="{ABF8CEDE-34D1-4BCF-954F-A4A24E3D3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1" y="4089299"/>
              <a:ext cx="67695" cy="173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2">
              <a:extLst>
                <a:ext uri="{FF2B5EF4-FFF2-40B4-BE49-F238E27FC236}">
                  <a16:creationId xmlns:a16="http://schemas.microsoft.com/office/drawing/2014/main" xmlns="" id="{84444138-2541-47D3-8250-F6059FAB9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1" y="4039901"/>
              <a:ext cx="67695" cy="164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33">
              <a:extLst>
                <a:ext uri="{FF2B5EF4-FFF2-40B4-BE49-F238E27FC236}">
                  <a16:creationId xmlns:a16="http://schemas.microsoft.com/office/drawing/2014/main" xmlns="" id="{5FFCE85B-EF03-4F9C-B34B-2A3A1CF5B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167" y="3972206"/>
              <a:ext cx="99712" cy="7043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6" name="Group 1">
              <a:extLst>
                <a:ext uri="{FF2B5EF4-FFF2-40B4-BE49-F238E27FC236}">
                  <a16:creationId xmlns:a16="http://schemas.microsoft.com/office/drawing/2014/main" xmlns="" id="{CE96540D-3C5D-4540-9F7A-5666EC6616E3}"/>
                </a:ext>
              </a:extLst>
            </p:cNvPr>
            <p:cNvGrpSpPr/>
            <p:nvPr/>
          </p:nvGrpSpPr>
          <p:grpSpPr>
            <a:xfrm>
              <a:off x="1310009" y="5029541"/>
              <a:ext cx="2517739" cy="723852"/>
              <a:chOff x="1341832" y="5029540"/>
              <a:chExt cx="2517738" cy="723852"/>
            </a:xfrm>
          </p:grpSpPr>
          <p:sp>
            <p:nvSpPr>
              <p:cNvPr id="46" name="Rectangle 36">
                <a:extLst>
                  <a:ext uri="{FF2B5EF4-FFF2-40B4-BE49-F238E27FC236}">
                    <a16:creationId xmlns:a16="http://schemas.microsoft.com/office/drawing/2014/main" xmlns="" id="{FC19993C-9861-40A7-89A7-513E73C70D73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47" name="Rectangle 40">
                <a:extLst>
                  <a:ext uri="{FF2B5EF4-FFF2-40B4-BE49-F238E27FC236}">
                    <a16:creationId xmlns:a16="http://schemas.microsoft.com/office/drawing/2014/main" xmlns="" id="{DAC606C8-3ADA-473C-9347-F872CD1274B7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rgbClr val="000000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rgbClr val="000000"/>
                    </a:solidFill>
                  </a:rPr>
                </a:br>
                <a:r>
                  <a:rPr lang="zh-CN" altLang="en-US" sz="1100">
                    <a:solidFill>
                      <a:srgbClr val="000000"/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7" name="Group 41">
              <a:extLst>
                <a:ext uri="{FF2B5EF4-FFF2-40B4-BE49-F238E27FC236}">
                  <a16:creationId xmlns:a16="http://schemas.microsoft.com/office/drawing/2014/main" xmlns="" id="{805CA405-6DB7-40AA-8733-25684075ABED}"/>
                </a:ext>
              </a:extLst>
            </p:cNvPr>
            <p:cNvGrpSpPr/>
            <p:nvPr/>
          </p:nvGrpSpPr>
          <p:grpSpPr>
            <a:xfrm>
              <a:off x="3667291" y="5029541"/>
              <a:ext cx="2517739" cy="723852"/>
              <a:chOff x="1341832" y="5029540"/>
              <a:chExt cx="2517738" cy="723852"/>
            </a:xfrm>
          </p:grpSpPr>
          <p:sp>
            <p:nvSpPr>
              <p:cNvPr id="44" name="Rectangle 42">
                <a:extLst>
                  <a:ext uri="{FF2B5EF4-FFF2-40B4-BE49-F238E27FC236}">
                    <a16:creationId xmlns:a16="http://schemas.microsoft.com/office/drawing/2014/main" xmlns="" id="{48F22327-F222-4110-9501-527E489483F0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45" name="Rectangle 43">
                <a:extLst>
                  <a:ext uri="{FF2B5EF4-FFF2-40B4-BE49-F238E27FC236}">
                    <a16:creationId xmlns:a16="http://schemas.microsoft.com/office/drawing/2014/main" xmlns="" id="{DF7D1ECF-8AFA-4726-93FF-5DC8948DCBB1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rgbClr val="000000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rgbClr val="000000"/>
                    </a:solidFill>
                  </a:rPr>
                </a:br>
                <a:r>
                  <a:rPr lang="zh-CN" altLang="en-US" sz="1100">
                    <a:solidFill>
                      <a:srgbClr val="000000"/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8" name="Group 44">
              <a:extLst>
                <a:ext uri="{FF2B5EF4-FFF2-40B4-BE49-F238E27FC236}">
                  <a16:creationId xmlns:a16="http://schemas.microsoft.com/office/drawing/2014/main" xmlns="" id="{27FF5F36-6DEE-43FD-9920-CF6E57CF360C}"/>
                </a:ext>
              </a:extLst>
            </p:cNvPr>
            <p:cNvGrpSpPr/>
            <p:nvPr/>
          </p:nvGrpSpPr>
          <p:grpSpPr>
            <a:xfrm>
              <a:off x="5991183" y="5029541"/>
              <a:ext cx="2517739" cy="723852"/>
              <a:chOff x="1341832" y="5029540"/>
              <a:chExt cx="2517738" cy="723852"/>
            </a:xfrm>
          </p:grpSpPr>
          <p:sp>
            <p:nvSpPr>
              <p:cNvPr id="42" name="Rectangle 45">
                <a:extLst>
                  <a:ext uri="{FF2B5EF4-FFF2-40B4-BE49-F238E27FC236}">
                    <a16:creationId xmlns:a16="http://schemas.microsoft.com/office/drawing/2014/main" xmlns="" id="{37E14ACC-5F2F-4A5B-B86A-37BCFC39F00F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43" name="Rectangle 46">
                <a:extLst>
                  <a:ext uri="{FF2B5EF4-FFF2-40B4-BE49-F238E27FC236}">
                    <a16:creationId xmlns:a16="http://schemas.microsoft.com/office/drawing/2014/main" xmlns="" id="{954BA4D9-8E91-4F39-A93B-B61702A74512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rgbClr val="000000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rgbClr val="000000"/>
                    </a:solidFill>
                  </a:rPr>
                </a:br>
                <a:r>
                  <a:rPr lang="zh-CN" altLang="en-US" sz="1100">
                    <a:solidFill>
                      <a:srgbClr val="000000"/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9" name="Group 47">
              <a:extLst>
                <a:ext uri="{FF2B5EF4-FFF2-40B4-BE49-F238E27FC236}">
                  <a16:creationId xmlns:a16="http://schemas.microsoft.com/office/drawing/2014/main" xmlns="" id="{AB773569-F6FA-4AD0-ADF7-F65F45F8800B}"/>
                </a:ext>
              </a:extLst>
            </p:cNvPr>
            <p:cNvGrpSpPr/>
            <p:nvPr/>
          </p:nvGrpSpPr>
          <p:grpSpPr>
            <a:xfrm>
              <a:off x="8311489" y="5029541"/>
              <a:ext cx="2517739" cy="723852"/>
              <a:chOff x="1341832" y="5029540"/>
              <a:chExt cx="2517738" cy="723852"/>
            </a:xfrm>
          </p:grpSpPr>
          <p:sp>
            <p:nvSpPr>
              <p:cNvPr id="40" name="Rectangle 48">
                <a:extLst>
                  <a:ext uri="{FF2B5EF4-FFF2-40B4-BE49-F238E27FC236}">
                    <a16:creationId xmlns:a16="http://schemas.microsoft.com/office/drawing/2014/main" xmlns="" id="{44F9A08A-6A16-43B9-AA64-00C7E902ACB3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41" name="Rectangle 49">
                <a:extLst>
                  <a:ext uri="{FF2B5EF4-FFF2-40B4-BE49-F238E27FC236}">
                    <a16:creationId xmlns:a16="http://schemas.microsoft.com/office/drawing/2014/main" xmlns="" id="{EB4A9FCE-879C-4FAE-97A4-1C29D5CD363F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rgbClr val="000000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rgbClr val="000000"/>
                    </a:solidFill>
                  </a:rPr>
                </a:br>
                <a:r>
                  <a:rPr lang="zh-CN" altLang="en-US" sz="1100">
                    <a:solidFill>
                      <a:srgbClr val="000000"/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E461BFB4-95FD-46DD-B190-053465F0FC2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720E283E-6125-48F9-9B9C-6CBE967DC8FC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51" name="Block Arc 18">
              <a:extLst>
                <a:ext uri="{FF2B5EF4-FFF2-40B4-BE49-F238E27FC236}">
                  <a16:creationId xmlns:a16="http://schemas.microsoft.com/office/drawing/2014/main" xmlns="" id="{81947D3A-8C18-46ED-8A6B-DFE38EAB8971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" name="Rectangle 19">
              <a:extLst>
                <a:ext uri="{FF2B5EF4-FFF2-40B4-BE49-F238E27FC236}">
                  <a16:creationId xmlns:a16="http://schemas.microsoft.com/office/drawing/2014/main" xmlns="" id="{53DE4142-2F65-4267-8585-784BADB07E16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" name="Rectangle 20">
              <a:extLst>
                <a:ext uri="{FF2B5EF4-FFF2-40B4-BE49-F238E27FC236}">
                  <a16:creationId xmlns:a16="http://schemas.microsoft.com/office/drawing/2014/main" xmlns="" id="{520F08A6-AB3F-4764-B702-9490CE2E1303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" name="Rectangle: Rounded Corners 21">
              <a:extLst>
                <a:ext uri="{FF2B5EF4-FFF2-40B4-BE49-F238E27FC236}">
                  <a16:creationId xmlns:a16="http://schemas.microsoft.com/office/drawing/2014/main" xmlns="" id="{DE4C9489-9980-46E2-99A8-F7A63F261F56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5" name="Rectangle: Rounded Corners 26">
              <a:extLst>
                <a:ext uri="{FF2B5EF4-FFF2-40B4-BE49-F238E27FC236}">
                  <a16:creationId xmlns:a16="http://schemas.microsoft.com/office/drawing/2014/main" xmlns="" id="{F237680E-90B1-4167-917D-2687A09C4CCA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802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39D7F2D4-7E2F-4FC2-A6C6-0BECCE503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177642A8-FCCB-4942-A10B-37209F6424DE}"/>
              </a:ext>
            </a:extLst>
          </p:cNvPr>
          <p:cNvSpPr/>
          <p:nvPr/>
        </p:nvSpPr>
        <p:spPr>
          <a:xfrm>
            <a:off x="2966810" y="1035779"/>
            <a:ext cx="3071942" cy="3071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6766DAFD-BDA7-427F-AB27-517E4DC4FE80}"/>
              </a:ext>
            </a:extLst>
          </p:cNvPr>
          <p:cNvSpPr/>
          <p:nvPr/>
        </p:nvSpPr>
        <p:spPr>
          <a:xfrm>
            <a:off x="3470866" y="2643758"/>
            <a:ext cx="2973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标题文本内容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B906A091-44A5-4144-B874-BB38FD862EDB}"/>
              </a:ext>
            </a:extLst>
          </p:cNvPr>
          <p:cNvSpPr/>
          <p:nvPr/>
        </p:nvSpPr>
        <p:spPr>
          <a:xfrm>
            <a:off x="3137211" y="1206180"/>
            <a:ext cx="2731140" cy="2731140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391ED314-1CD4-42E5-A189-3DBC38C91EB4}"/>
              </a:ext>
            </a:extLst>
          </p:cNvPr>
          <p:cNvSpPr/>
          <p:nvPr/>
        </p:nvSpPr>
        <p:spPr>
          <a:xfrm>
            <a:off x="4067944" y="1238827"/>
            <a:ext cx="15338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800" spc="300" dirty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02</a:t>
            </a:r>
            <a:endParaRPr lang="zh-CN" altLang="en-US" sz="88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8"/>
          <p:cNvSpPr>
            <a:spLocks/>
          </p:cNvSpPr>
          <p:nvPr/>
        </p:nvSpPr>
        <p:spPr bwMode="auto">
          <a:xfrm>
            <a:off x="2571708" y="1339214"/>
            <a:ext cx="1618110" cy="5516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/>
          </a:bodyPr>
          <a:lstStyle/>
          <a:p>
            <a:pPr marL="0" indent="0" algn="r">
              <a:lnSpc>
                <a:spcPct val="120000"/>
              </a:lnSpc>
              <a:buSzTx/>
              <a:buFontTx/>
              <a:buNone/>
            </a:pPr>
            <a:r>
              <a:rPr lang="zh-CN" altLang="en-US" sz="1100" dirty="0">
                <a:solidFill>
                  <a:srgbClr val="53585F"/>
                </a:solidFill>
              </a:rPr>
              <a:t>此部分内容作为文字排版占位显示（建议使用主题字体）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4353170" y="1223943"/>
            <a:ext cx="1068877" cy="1068876"/>
            <a:chOff x="4353170" y="1223943"/>
            <a:chExt cx="1068877" cy="1068876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4353170" y="1223943"/>
              <a:ext cx="1068877" cy="1068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9"/>
            <p:cNvSpPr>
              <a:spLocks/>
            </p:cNvSpPr>
            <p:nvPr/>
          </p:nvSpPr>
          <p:spPr bwMode="auto">
            <a:xfrm>
              <a:off x="4926443" y="1790435"/>
              <a:ext cx="186776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200" b="1" dirty="0">
                  <a:solidFill>
                    <a:srgbClr val="FFFFFF"/>
                  </a:solidFill>
                </a:rPr>
                <a:t>01</a:t>
              </a:r>
            </a:p>
          </p:txBody>
        </p:sp>
      </p:grpSp>
      <p:sp>
        <p:nvSpPr>
          <p:cNvPr id="12" name="Freeform: Shape 10"/>
          <p:cNvSpPr>
            <a:spLocks/>
          </p:cNvSpPr>
          <p:nvPr/>
        </p:nvSpPr>
        <p:spPr bwMode="auto">
          <a:xfrm>
            <a:off x="1684059" y="2149193"/>
            <a:ext cx="1618110" cy="5516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/>
          </a:bodyPr>
          <a:lstStyle/>
          <a:p>
            <a:pPr marL="0" indent="0" algn="r">
              <a:lnSpc>
                <a:spcPct val="120000"/>
              </a:lnSpc>
              <a:buSzTx/>
              <a:buFontTx/>
              <a:buNone/>
            </a:pPr>
            <a:r>
              <a:rPr lang="zh-CN" altLang="en-US" sz="1100">
                <a:solidFill>
                  <a:srgbClr val="53585F"/>
                </a:solidFill>
              </a:rPr>
              <a:t>此部分内容作为文字排版占位显示（建议使用主题字体）</a:t>
            </a:r>
          </a:p>
        </p:txBody>
      </p:sp>
      <p:sp>
        <p:nvSpPr>
          <p:cNvPr id="13" name="Freeform: Shape 11"/>
          <p:cNvSpPr>
            <a:spLocks/>
          </p:cNvSpPr>
          <p:nvPr/>
        </p:nvSpPr>
        <p:spPr bwMode="auto">
          <a:xfrm>
            <a:off x="953598" y="2958555"/>
            <a:ext cx="1618110" cy="5516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/>
          </a:bodyPr>
          <a:lstStyle/>
          <a:p>
            <a:pPr marL="0" indent="0" algn="r">
              <a:lnSpc>
                <a:spcPct val="120000"/>
              </a:lnSpc>
              <a:buSzTx/>
              <a:buFontTx/>
              <a:buNone/>
            </a:pPr>
            <a:r>
              <a:rPr lang="zh-CN" altLang="en-US" sz="1100">
                <a:solidFill>
                  <a:srgbClr val="53585F"/>
                </a:solidFill>
              </a:rPr>
              <a:t>此部分内容作为文字排版占位显示（建议使用主题字体）</a:t>
            </a:r>
          </a:p>
        </p:txBody>
      </p:sp>
      <p:sp>
        <p:nvSpPr>
          <p:cNvPr id="14" name="Freeform: Shape 12"/>
          <p:cNvSpPr>
            <a:spLocks/>
          </p:cNvSpPr>
          <p:nvPr/>
        </p:nvSpPr>
        <p:spPr bwMode="auto">
          <a:xfrm>
            <a:off x="6472432" y="1419965"/>
            <a:ext cx="1717970" cy="5714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20000"/>
              </a:lnSpc>
              <a:buSzTx/>
              <a:buFontTx/>
              <a:buNone/>
            </a:pPr>
            <a:r>
              <a:rPr lang="zh-CN" altLang="en-US" sz="1100" dirty="0">
                <a:solidFill>
                  <a:srgbClr val="53585F"/>
                </a:solidFill>
              </a:rPr>
              <a:t>此部分内容作为文字排版占位显示（建议使用主题字体）</a:t>
            </a:r>
          </a:p>
        </p:txBody>
      </p:sp>
      <p:sp>
        <p:nvSpPr>
          <p:cNvPr id="15" name="Freeform: Shape 13"/>
          <p:cNvSpPr>
            <a:spLocks/>
          </p:cNvSpPr>
          <p:nvPr/>
        </p:nvSpPr>
        <p:spPr bwMode="auto">
          <a:xfrm>
            <a:off x="5799298" y="2275559"/>
            <a:ext cx="1717970" cy="5714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20000"/>
              </a:lnSpc>
              <a:buSzTx/>
              <a:buFontTx/>
              <a:buNone/>
            </a:pPr>
            <a:r>
              <a:rPr lang="zh-CN" altLang="en-US" sz="1100">
                <a:solidFill>
                  <a:srgbClr val="53585F"/>
                </a:solidFill>
              </a:rPr>
              <a:t>此部分内容作为文字排版占位显示（建议使用主题字体）</a:t>
            </a:r>
          </a:p>
        </p:txBody>
      </p:sp>
      <p:sp>
        <p:nvSpPr>
          <p:cNvPr id="16" name="Freeform: Shape 14"/>
          <p:cNvSpPr>
            <a:spLocks/>
          </p:cNvSpPr>
          <p:nvPr/>
        </p:nvSpPr>
        <p:spPr bwMode="auto">
          <a:xfrm>
            <a:off x="5020140" y="3097250"/>
            <a:ext cx="1717354" cy="5714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20000"/>
              </a:lnSpc>
              <a:buSzTx/>
              <a:buFontTx/>
              <a:buNone/>
            </a:pPr>
            <a:r>
              <a:rPr lang="zh-CN" altLang="en-US" sz="1100">
                <a:solidFill>
                  <a:srgbClr val="53585F"/>
                </a:solidFill>
              </a:rPr>
              <a:t>此部分内容作为文字排版占位显示（建议使用主题字体）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353170" y="2037004"/>
            <a:ext cx="1068877" cy="1069493"/>
            <a:chOff x="4353170" y="2037004"/>
            <a:chExt cx="1068877" cy="1069493"/>
          </a:xfrm>
        </p:grpSpPr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4353170" y="2037004"/>
              <a:ext cx="1068877" cy="10694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5"/>
            <p:cNvSpPr>
              <a:spLocks/>
            </p:cNvSpPr>
            <p:nvPr/>
          </p:nvSpPr>
          <p:spPr bwMode="auto">
            <a:xfrm>
              <a:off x="4926443" y="2572058"/>
              <a:ext cx="186776" cy="20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200" b="1" dirty="0">
                  <a:solidFill>
                    <a:srgbClr val="FFFFFF"/>
                  </a:solidFill>
                </a:rPr>
                <a:t>04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543190" y="2037004"/>
            <a:ext cx="1069493" cy="1069493"/>
            <a:chOff x="3543190" y="2037004"/>
            <a:chExt cx="1069493" cy="1069493"/>
          </a:xfrm>
        </p:grpSpPr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3543190" y="2037004"/>
              <a:ext cx="1069493" cy="10694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6"/>
            <p:cNvSpPr>
              <a:spLocks/>
            </p:cNvSpPr>
            <p:nvPr/>
          </p:nvSpPr>
          <p:spPr bwMode="auto">
            <a:xfrm>
              <a:off x="4129408" y="2572058"/>
              <a:ext cx="187393" cy="20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200" b="1" dirty="0">
                  <a:solidFill>
                    <a:srgbClr val="FFFFFF"/>
                  </a:solidFill>
                </a:rPr>
                <a:t>03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43190" y="2850681"/>
            <a:ext cx="1069493" cy="1068877"/>
            <a:chOff x="3543190" y="2850681"/>
            <a:chExt cx="1069493" cy="1068877"/>
          </a:xfrm>
        </p:grpSpPr>
        <p:sp>
          <p:nvSpPr>
            <p:cNvPr id="8" name="Freeform: Shape 6"/>
            <p:cNvSpPr>
              <a:spLocks/>
            </p:cNvSpPr>
            <p:nvPr/>
          </p:nvSpPr>
          <p:spPr bwMode="auto">
            <a:xfrm>
              <a:off x="3543190" y="2850681"/>
              <a:ext cx="1069493" cy="10688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7"/>
            <p:cNvSpPr>
              <a:spLocks/>
            </p:cNvSpPr>
            <p:nvPr/>
          </p:nvSpPr>
          <p:spPr bwMode="auto">
            <a:xfrm>
              <a:off x="4129408" y="3382654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200" b="1" dirty="0">
                  <a:solidFill>
                    <a:srgbClr val="FFFFFF"/>
                  </a:solidFill>
                </a:rPr>
                <a:t>06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733827" y="2850681"/>
            <a:ext cx="1068878" cy="1068877"/>
            <a:chOff x="2733827" y="2850681"/>
            <a:chExt cx="1068878" cy="1068877"/>
          </a:xfrm>
        </p:grpSpPr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2733827" y="2850681"/>
              <a:ext cx="1068878" cy="10688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8"/>
            <p:cNvSpPr>
              <a:spLocks/>
            </p:cNvSpPr>
            <p:nvPr/>
          </p:nvSpPr>
          <p:spPr bwMode="auto">
            <a:xfrm>
              <a:off x="3302169" y="3382654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200" b="1" dirty="0">
                  <a:solidFill>
                    <a:srgbClr val="FFFFFF"/>
                  </a:solidFill>
                </a:rPr>
                <a:t>05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162533" y="1223943"/>
            <a:ext cx="1069494" cy="1068876"/>
            <a:chOff x="5162533" y="1223943"/>
            <a:chExt cx="1069494" cy="1068876"/>
          </a:xfrm>
        </p:grpSpPr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5162533" y="1223943"/>
              <a:ext cx="1069494" cy="1068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9"/>
            <p:cNvSpPr>
              <a:spLocks/>
            </p:cNvSpPr>
            <p:nvPr/>
          </p:nvSpPr>
          <p:spPr bwMode="auto">
            <a:xfrm>
              <a:off x="5738889" y="1790435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200" b="1" dirty="0">
                  <a:solidFill>
                    <a:srgbClr val="FFFFFF"/>
                  </a:solidFill>
                </a:rPr>
                <a:t>02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8850DC94-E005-4BED-B986-B09D8259C89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C17827AD-97FC-4002-BF19-EEC8E9A37204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1" name="Block Arc 18">
              <a:extLst>
                <a:ext uri="{FF2B5EF4-FFF2-40B4-BE49-F238E27FC236}">
                  <a16:creationId xmlns:a16="http://schemas.microsoft.com/office/drawing/2014/main" xmlns="" id="{FF56BE3D-1411-48FB-A540-1660A11ADB0A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2" name="Rectangle 19">
              <a:extLst>
                <a:ext uri="{FF2B5EF4-FFF2-40B4-BE49-F238E27FC236}">
                  <a16:creationId xmlns:a16="http://schemas.microsoft.com/office/drawing/2014/main" xmlns="" id="{A932EA75-8CAD-4AF8-B8DC-2F491F495705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3" name="Rectangle 20">
              <a:extLst>
                <a:ext uri="{FF2B5EF4-FFF2-40B4-BE49-F238E27FC236}">
                  <a16:creationId xmlns:a16="http://schemas.microsoft.com/office/drawing/2014/main" xmlns="" id="{0EDC7AA4-2ABC-4AA2-91E2-E1CAD2CB0081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Rectangle: Rounded Corners 21">
              <a:extLst>
                <a:ext uri="{FF2B5EF4-FFF2-40B4-BE49-F238E27FC236}">
                  <a16:creationId xmlns:a16="http://schemas.microsoft.com/office/drawing/2014/main" xmlns="" id="{006672A5-6B52-4281-8AF5-6716CECBF6D0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Rectangle: Rounded Corners 26">
              <a:extLst>
                <a:ext uri="{FF2B5EF4-FFF2-40B4-BE49-F238E27FC236}">
                  <a16:creationId xmlns:a16="http://schemas.microsoft.com/office/drawing/2014/main" xmlns="" id="{29948CF7-7817-43C9-B6F0-5092F34BE4E8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61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9"/>
          <p:cNvCxnSpPr/>
          <p:nvPr/>
        </p:nvCxnSpPr>
        <p:spPr bwMode="auto">
          <a:xfrm flipV="1">
            <a:off x="4349045" y="2348200"/>
            <a:ext cx="392572" cy="159114"/>
          </a:xfrm>
          <a:prstGeom prst="line">
            <a:avLst/>
          </a:prstGeom>
          <a:solidFill>
            <a:schemeClr val="accent1"/>
          </a:solidFill>
          <a:ln w="15875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52" name="组合 51"/>
          <p:cNvGrpSpPr/>
          <p:nvPr/>
        </p:nvGrpSpPr>
        <p:grpSpPr>
          <a:xfrm>
            <a:off x="2187137" y="1691330"/>
            <a:ext cx="2136631" cy="2224481"/>
            <a:chOff x="2187137" y="1691330"/>
            <a:chExt cx="2136631" cy="2224481"/>
          </a:xfrm>
        </p:grpSpPr>
        <p:sp>
          <p:nvSpPr>
            <p:cNvPr id="5" name="Oval 40"/>
            <p:cNvSpPr/>
            <p:nvPr/>
          </p:nvSpPr>
          <p:spPr bwMode="auto">
            <a:xfrm>
              <a:off x="2187137" y="1779179"/>
              <a:ext cx="2136631" cy="2136632"/>
            </a:xfrm>
            <a:prstGeom prst="ellips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TextBox 41"/>
            <p:cNvSpPr txBox="1"/>
            <p:nvPr/>
          </p:nvSpPr>
          <p:spPr>
            <a:xfrm>
              <a:off x="2519675" y="2569097"/>
              <a:ext cx="1471557" cy="346249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 fontScale="85000" lnSpcReduction="20000"/>
            </a:bodyPr>
            <a:lstStyle/>
            <a:p>
              <a:pPr algn="ctr"/>
              <a:r>
                <a:rPr lang="zh-CN" altLang="en-US" sz="3600" b="1" spc="-135" baseline="3000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7" name="TextBox 42"/>
            <p:cNvSpPr txBox="1"/>
            <p:nvPr/>
          </p:nvSpPr>
          <p:spPr>
            <a:xfrm>
              <a:off x="2187137" y="2845314"/>
              <a:ext cx="2136631" cy="390780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8" name="Oval 43"/>
            <p:cNvSpPr>
              <a:spLocks noChangeAspect="1"/>
            </p:cNvSpPr>
            <p:nvPr/>
          </p:nvSpPr>
          <p:spPr bwMode="auto">
            <a:xfrm>
              <a:off x="3535763" y="1691330"/>
              <a:ext cx="496124" cy="497429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44"/>
            <p:cNvGrpSpPr>
              <a:grpSpLocks/>
            </p:cNvGrpSpPr>
            <p:nvPr/>
          </p:nvGrpSpPr>
          <p:grpSpPr bwMode="auto">
            <a:xfrm>
              <a:off x="3627544" y="1781533"/>
              <a:ext cx="309934" cy="309935"/>
              <a:chOff x="0" y="0"/>
              <a:chExt cx="576" cy="576"/>
            </a:xfrm>
            <a:solidFill>
              <a:schemeClr val="bg1"/>
            </a:solidFill>
            <a:effectLst/>
          </p:grpSpPr>
          <p:sp>
            <p:nvSpPr>
              <p:cNvPr id="32" name="Freeform: Shape 45"/>
              <p:cNvSpPr>
                <a:spLocks/>
              </p:cNvSpPr>
              <p:nvPr/>
            </p:nvSpPr>
            <p:spPr bwMode="auto">
              <a:xfrm>
                <a:off x="0" y="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6"/>
              <p:cNvSpPr>
                <a:spLocks/>
              </p:cNvSpPr>
              <p:nvPr/>
            </p:nvSpPr>
            <p:spPr bwMode="auto">
              <a:xfrm>
                <a:off x="304" y="144"/>
                <a:ext cx="22" cy="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7"/>
              <p:cNvSpPr>
                <a:spLocks/>
              </p:cNvSpPr>
              <p:nvPr/>
            </p:nvSpPr>
            <p:spPr bwMode="auto">
              <a:xfrm>
                <a:off x="352" y="168"/>
                <a:ext cx="18" cy="23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8"/>
              <p:cNvSpPr>
                <a:spLocks/>
              </p:cNvSpPr>
              <p:nvPr/>
            </p:nvSpPr>
            <p:spPr bwMode="auto">
              <a:xfrm>
                <a:off x="336" y="176"/>
                <a:ext cx="9" cy="11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9"/>
              <p:cNvSpPr>
                <a:spLocks/>
              </p:cNvSpPr>
              <p:nvPr/>
            </p:nvSpPr>
            <p:spPr bwMode="auto">
              <a:xfrm>
                <a:off x="352" y="192"/>
                <a:ext cx="2" cy="1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50"/>
              <p:cNvSpPr>
                <a:spLocks/>
              </p:cNvSpPr>
              <p:nvPr/>
            </p:nvSpPr>
            <p:spPr bwMode="auto">
              <a:xfrm>
                <a:off x="240" y="200"/>
                <a:ext cx="3" cy="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51"/>
              <p:cNvSpPr>
                <a:spLocks/>
              </p:cNvSpPr>
              <p:nvPr/>
            </p:nvSpPr>
            <p:spPr bwMode="auto">
              <a:xfrm>
                <a:off x="376" y="216"/>
                <a:ext cx="3" cy="4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52"/>
              <p:cNvSpPr>
                <a:spLocks/>
              </p:cNvSpPr>
              <p:nvPr/>
            </p:nvSpPr>
            <p:spPr bwMode="auto">
              <a:xfrm>
                <a:off x="376" y="216"/>
                <a:ext cx="3" cy="5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3"/>
              <p:cNvSpPr>
                <a:spLocks/>
              </p:cNvSpPr>
              <p:nvPr/>
            </p:nvSpPr>
            <p:spPr bwMode="auto">
              <a:xfrm>
                <a:off x="392" y="232"/>
                <a:ext cx="7" cy="3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4"/>
              <p:cNvSpPr>
                <a:spLocks/>
              </p:cNvSpPr>
              <p:nvPr/>
            </p:nvSpPr>
            <p:spPr bwMode="auto">
              <a:xfrm>
                <a:off x="320" y="232"/>
                <a:ext cx="166" cy="223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5"/>
              <p:cNvSpPr>
                <a:spLocks/>
              </p:cNvSpPr>
              <p:nvPr/>
            </p:nvSpPr>
            <p:spPr bwMode="auto">
              <a:xfrm>
                <a:off x="184" y="272"/>
                <a:ext cx="3" cy="2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6"/>
              <p:cNvSpPr>
                <a:spLocks/>
              </p:cNvSpPr>
              <p:nvPr/>
            </p:nvSpPr>
            <p:spPr bwMode="auto">
              <a:xfrm>
                <a:off x="192" y="272"/>
                <a:ext cx="16" cy="8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57"/>
              <p:cNvSpPr>
                <a:spLocks/>
              </p:cNvSpPr>
              <p:nvPr/>
            </p:nvSpPr>
            <p:spPr bwMode="auto">
              <a:xfrm>
                <a:off x="208" y="288"/>
                <a:ext cx="15" cy="4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58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59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60"/>
              <p:cNvSpPr>
                <a:spLocks/>
              </p:cNvSpPr>
              <p:nvPr/>
            </p:nvSpPr>
            <p:spPr bwMode="auto">
              <a:xfrm>
                <a:off x="232" y="288"/>
                <a:ext cx="2" cy="1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61"/>
              <p:cNvSpPr>
                <a:spLocks/>
              </p:cNvSpPr>
              <p:nvPr/>
            </p:nvSpPr>
            <p:spPr bwMode="auto">
              <a:xfrm>
                <a:off x="224" y="288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62"/>
              <p:cNvSpPr>
                <a:spLocks/>
              </p:cNvSpPr>
              <p:nvPr/>
            </p:nvSpPr>
            <p:spPr bwMode="auto">
              <a:xfrm>
                <a:off x="216" y="304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63"/>
              <p:cNvSpPr>
                <a:spLocks/>
              </p:cNvSpPr>
              <p:nvPr/>
            </p:nvSpPr>
            <p:spPr bwMode="auto">
              <a:xfrm>
                <a:off x="480" y="384"/>
                <a:ext cx="1" cy="2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2" name="TextBox 67"/>
          <p:cNvSpPr txBox="1"/>
          <p:nvPr/>
        </p:nvSpPr>
        <p:spPr>
          <a:xfrm>
            <a:off x="6486881" y="3557396"/>
            <a:ext cx="2060803" cy="325666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6790196" y="2798607"/>
            <a:ext cx="1479449" cy="1528338"/>
            <a:chOff x="6790196" y="2798607"/>
            <a:chExt cx="1479449" cy="1528338"/>
          </a:xfrm>
        </p:grpSpPr>
        <p:sp>
          <p:nvSpPr>
            <p:cNvPr id="10" name="Oval 65"/>
            <p:cNvSpPr/>
            <p:nvPr/>
          </p:nvSpPr>
          <p:spPr bwMode="auto">
            <a:xfrm>
              <a:off x="6790196" y="2847496"/>
              <a:ext cx="1479449" cy="1479449"/>
            </a:xfrm>
            <a:prstGeom prst="ellipse">
              <a:avLst/>
            </a:prstGeom>
            <a:noFill/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66"/>
            <p:cNvSpPr txBox="1"/>
            <p:nvPr/>
          </p:nvSpPr>
          <p:spPr>
            <a:xfrm>
              <a:off x="6894901" y="3257313"/>
              <a:ext cx="1244764" cy="300083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 fontScale="85000" lnSpcReduction="20000"/>
            </a:bodyPr>
            <a:lstStyle/>
            <a:p>
              <a:pPr algn="ctr"/>
              <a:r>
                <a:rPr lang="zh-CN" altLang="en-US" sz="2000" b="1" spc="-83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13" name="Oval 68"/>
            <p:cNvSpPr>
              <a:spLocks noChangeAspect="1"/>
            </p:cNvSpPr>
            <p:nvPr/>
          </p:nvSpPr>
          <p:spPr bwMode="auto">
            <a:xfrm>
              <a:off x="7771112" y="2798607"/>
              <a:ext cx="496124" cy="496124"/>
            </a:xfrm>
            <a:prstGeom prst="ellipse">
              <a:avLst/>
            </a:prstGeom>
            <a:solidFill>
              <a:schemeClr val="accent5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69"/>
            <p:cNvGrpSpPr>
              <a:grpSpLocks/>
            </p:cNvGrpSpPr>
            <p:nvPr/>
          </p:nvGrpSpPr>
          <p:grpSpPr bwMode="auto">
            <a:xfrm>
              <a:off x="7863817" y="2914544"/>
              <a:ext cx="283859" cy="252320"/>
              <a:chOff x="0" y="0"/>
              <a:chExt cx="576" cy="515"/>
            </a:xfrm>
            <a:solidFill>
              <a:schemeClr val="bg1"/>
            </a:solidFill>
            <a:effectLst/>
          </p:grpSpPr>
          <p:sp>
            <p:nvSpPr>
              <p:cNvPr id="30" name="Freeform: Shape 70"/>
              <p:cNvSpPr>
                <a:spLocks/>
              </p:cNvSpPr>
              <p:nvPr/>
            </p:nvSpPr>
            <p:spPr bwMode="auto">
              <a:xfrm>
                <a:off x="0" y="0"/>
                <a:ext cx="576" cy="5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1936" y="0"/>
                    </a:moveTo>
                    <a:cubicBezTo>
                      <a:pt x="6599" y="0"/>
                      <a:pt x="2272" y="4836"/>
                      <a:pt x="2272" y="10800"/>
                    </a:cubicBezTo>
                    <a:cubicBezTo>
                      <a:pt x="2272" y="10815"/>
                      <a:pt x="2273" y="10840"/>
                      <a:pt x="2273" y="10861"/>
                    </a:cubicBezTo>
                    <a:lnTo>
                      <a:pt x="0" y="10861"/>
                    </a:lnTo>
                    <a:lnTo>
                      <a:pt x="3616" y="14894"/>
                    </a:lnTo>
                    <a:lnTo>
                      <a:pt x="7238" y="10861"/>
                    </a:lnTo>
                    <a:lnTo>
                      <a:pt x="4958" y="10861"/>
                    </a:lnTo>
                    <a:cubicBezTo>
                      <a:pt x="4958" y="10860"/>
                      <a:pt x="4958" y="10859"/>
                      <a:pt x="4958" y="10858"/>
                    </a:cubicBezTo>
                    <a:cubicBezTo>
                      <a:pt x="4958" y="10838"/>
                      <a:pt x="4957" y="10814"/>
                      <a:pt x="4957" y="10800"/>
                    </a:cubicBezTo>
                    <a:cubicBezTo>
                      <a:pt x="4957" y="6499"/>
                      <a:pt x="8088" y="3000"/>
                      <a:pt x="11936" y="3000"/>
                    </a:cubicBezTo>
                    <a:cubicBezTo>
                      <a:pt x="15785" y="3000"/>
                      <a:pt x="18916" y="6499"/>
                      <a:pt x="18916" y="10800"/>
                    </a:cubicBezTo>
                    <a:cubicBezTo>
                      <a:pt x="18916" y="15101"/>
                      <a:pt x="15785" y="18600"/>
                      <a:pt x="11936" y="18600"/>
                    </a:cubicBezTo>
                    <a:cubicBezTo>
                      <a:pt x="9601" y="18600"/>
                      <a:pt x="7530" y="17309"/>
                      <a:pt x="6263" y="15335"/>
                    </a:cubicBezTo>
                    <a:lnTo>
                      <a:pt x="5132" y="16594"/>
                    </a:lnTo>
                    <a:lnTo>
                      <a:pt x="4341" y="17474"/>
                    </a:lnTo>
                    <a:cubicBezTo>
                      <a:pt x="6111" y="19986"/>
                      <a:pt x="8854" y="21600"/>
                      <a:pt x="11936" y="21600"/>
                    </a:cubicBezTo>
                    <a:cubicBezTo>
                      <a:pt x="17274" y="21600"/>
                      <a:pt x="21600" y="16765"/>
                      <a:pt x="21600" y="10800"/>
                    </a:cubicBezTo>
                    <a:cubicBezTo>
                      <a:pt x="21600" y="4836"/>
                      <a:pt x="17273" y="0"/>
                      <a:pt x="11936" y="0"/>
                    </a:cubicBezTo>
                    <a:close/>
                    <a:moveTo>
                      <a:pt x="11936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71"/>
              <p:cNvSpPr>
                <a:spLocks/>
              </p:cNvSpPr>
              <p:nvPr/>
            </p:nvSpPr>
            <p:spPr bwMode="auto">
              <a:xfrm>
                <a:off x="304" y="128"/>
                <a:ext cx="1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4168"/>
                    </a:lnTo>
                    <a:lnTo>
                      <a:pt x="32" y="14168"/>
                    </a:lnTo>
                    <a:lnTo>
                      <a:pt x="18924" y="21600"/>
                    </a:lnTo>
                    <a:lnTo>
                      <a:pt x="21600" y="18903"/>
                    </a:lnTo>
                    <a:lnTo>
                      <a:pt x="5054" y="12394"/>
                    </a:lnTo>
                    <a:lnTo>
                      <a:pt x="5054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19" name="Straight Connector 77"/>
          <p:cNvCxnSpPr/>
          <p:nvPr/>
        </p:nvCxnSpPr>
        <p:spPr bwMode="auto">
          <a:xfrm>
            <a:off x="2078009" y="2197704"/>
            <a:ext cx="205618" cy="71509"/>
          </a:xfrm>
          <a:prstGeom prst="line">
            <a:avLst/>
          </a:prstGeom>
          <a:solidFill>
            <a:schemeClr val="accent1"/>
          </a:solidFill>
          <a:ln w="15875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51" name="组合 50"/>
          <p:cNvGrpSpPr/>
          <p:nvPr/>
        </p:nvGrpSpPr>
        <p:grpSpPr>
          <a:xfrm>
            <a:off x="791872" y="1005576"/>
            <a:ext cx="1291658" cy="1527037"/>
            <a:chOff x="791872" y="1005576"/>
            <a:chExt cx="1291658" cy="1527037"/>
          </a:xfrm>
        </p:grpSpPr>
        <p:sp>
          <p:nvSpPr>
            <p:cNvPr id="15" name="Oval 73"/>
            <p:cNvSpPr/>
            <p:nvPr/>
          </p:nvSpPr>
          <p:spPr bwMode="auto">
            <a:xfrm>
              <a:off x="791872" y="1243646"/>
              <a:ext cx="1288968" cy="1288967"/>
            </a:xfrm>
            <a:prstGeom prst="ellips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74"/>
            <p:cNvSpPr txBox="1"/>
            <p:nvPr/>
          </p:nvSpPr>
          <p:spPr>
            <a:xfrm>
              <a:off x="791872" y="1666052"/>
              <a:ext cx="1291658" cy="300083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 fontScale="92500" lnSpcReduction="10000"/>
            </a:bodyPr>
            <a:lstStyle/>
            <a:p>
              <a:pPr algn="ctr"/>
              <a:r>
                <a:rPr lang="zh-CN" altLang="en-US" sz="2400" b="1" spc="-83" baseline="30000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791872" y="1966135"/>
              <a:ext cx="1291658" cy="26055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8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8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8" name="Oval 76"/>
            <p:cNvSpPr>
              <a:spLocks noChangeAspect="1"/>
            </p:cNvSpPr>
            <p:nvPr/>
          </p:nvSpPr>
          <p:spPr bwMode="auto">
            <a:xfrm>
              <a:off x="877021" y="1005576"/>
              <a:ext cx="496124" cy="49612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8"/>
            <p:cNvSpPr>
              <a:spLocks/>
            </p:cNvSpPr>
            <p:nvPr/>
          </p:nvSpPr>
          <p:spPr bwMode="auto">
            <a:xfrm>
              <a:off x="1056932" y="1119913"/>
              <a:ext cx="129983" cy="256144"/>
            </a:xfrm>
            <a:custGeom>
              <a:avLst/>
              <a:gdLst>
                <a:gd name="T0" fmla="*/ 7876052 w 21600"/>
                <a:gd name="T1" fmla="*/ 185358510 h 21600"/>
                <a:gd name="T2" fmla="*/ 8461236 w 21600"/>
                <a:gd name="T3" fmla="*/ 100252083 h 21600"/>
                <a:gd name="T4" fmla="*/ 13475014 w 21600"/>
                <a:gd name="T5" fmla="*/ 51005792 h 21600"/>
                <a:gd name="T6" fmla="*/ 6737509 w 21600"/>
                <a:gd name="T7" fmla="*/ 0 h 21600"/>
                <a:gd name="T8" fmla="*/ 0 w 21600"/>
                <a:gd name="T9" fmla="*/ 51005792 h 21600"/>
                <a:gd name="T10" fmla="*/ 4941496 w 21600"/>
                <a:gd name="T11" fmla="*/ 100110670 h 21600"/>
                <a:gd name="T12" fmla="*/ 5527805 w 21600"/>
                <a:gd name="T13" fmla="*/ 185387119 h 21600"/>
                <a:gd name="T14" fmla="*/ 1748080 w 21600"/>
                <a:gd name="T15" fmla="*/ 194154876 h 21600"/>
                <a:gd name="T16" fmla="*/ 6733136 w 21600"/>
                <a:gd name="T17" fmla="*/ 203194979 h 21600"/>
                <a:gd name="T18" fmla="*/ 11718967 w 21600"/>
                <a:gd name="T19" fmla="*/ 194154876 h 21600"/>
                <a:gd name="T20" fmla="*/ 7876052 w 21600"/>
                <a:gd name="T21" fmla="*/ 185358510 h 21600"/>
                <a:gd name="T22" fmla="*/ 5811038 w 21600"/>
                <a:gd name="T23" fmla="*/ 39764005 h 21600"/>
                <a:gd name="T24" fmla="*/ 3381794 w 21600"/>
                <a:gd name="T25" fmla="*/ 49678959 h 21600"/>
                <a:gd name="T26" fmla="*/ 2388689 w 21600"/>
                <a:gd name="T27" fmla="*/ 30187155 h 21600"/>
                <a:gd name="T28" fmla="*/ 4817314 w 21600"/>
                <a:gd name="T29" fmla="*/ 20272200 h 21600"/>
                <a:gd name="T30" fmla="*/ 5811038 w 21600"/>
                <a:gd name="T31" fmla="*/ 39764005 h 21600"/>
                <a:gd name="T32" fmla="*/ 5811038 w 21600"/>
                <a:gd name="T33" fmla="*/ 39764005 h 21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600" h="21600">
                  <a:moveTo>
                    <a:pt x="12625" y="19704"/>
                  </a:moveTo>
                  <a:lnTo>
                    <a:pt x="13563" y="10657"/>
                  </a:lnTo>
                  <a:cubicBezTo>
                    <a:pt x="18187" y="10044"/>
                    <a:pt x="21600" y="7936"/>
                    <a:pt x="21600" y="5422"/>
                  </a:cubicBezTo>
                  <a:cubicBezTo>
                    <a:pt x="21600" y="2427"/>
                    <a:pt x="16765" y="0"/>
                    <a:pt x="10800" y="0"/>
                  </a:cubicBezTo>
                  <a:cubicBezTo>
                    <a:pt x="4835" y="0"/>
                    <a:pt x="0" y="2427"/>
                    <a:pt x="0" y="5422"/>
                  </a:cubicBezTo>
                  <a:cubicBezTo>
                    <a:pt x="0" y="7915"/>
                    <a:pt x="3356" y="10009"/>
                    <a:pt x="7921" y="10642"/>
                  </a:cubicBezTo>
                  <a:lnTo>
                    <a:pt x="8861" y="19707"/>
                  </a:lnTo>
                  <a:cubicBezTo>
                    <a:pt x="5382" y="19811"/>
                    <a:pt x="2802" y="20188"/>
                    <a:pt x="2802" y="20639"/>
                  </a:cubicBezTo>
                  <a:cubicBezTo>
                    <a:pt x="2802" y="21170"/>
                    <a:pt x="6379" y="21600"/>
                    <a:pt x="10793" y="21600"/>
                  </a:cubicBezTo>
                  <a:cubicBezTo>
                    <a:pt x="15206" y="21600"/>
                    <a:pt x="18785" y="21169"/>
                    <a:pt x="18785" y="20639"/>
                  </a:cubicBezTo>
                  <a:cubicBezTo>
                    <a:pt x="18785" y="20184"/>
                    <a:pt x="16154" y="19803"/>
                    <a:pt x="12625" y="19704"/>
                  </a:cubicBezTo>
                  <a:close/>
                  <a:moveTo>
                    <a:pt x="9315" y="4227"/>
                  </a:moveTo>
                  <a:cubicBezTo>
                    <a:pt x="8680" y="5090"/>
                    <a:pt x="6937" y="5562"/>
                    <a:pt x="5421" y="5281"/>
                  </a:cubicBezTo>
                  <a:cubicBezTo>
                    <a:pt x="3906" y="5000"/>
                    <a:pt x="3193" y="4072"/>
                    <a:pt x="3829" y="3209"/>
                  </a:cubicBezTo>
                  <a:cubicBezTo>
                    <a:pt x="4464" y="2346"/>
                    <a:pt x="6207" y="1874"/>
                    <a:pt x="7722" y="2155"/>
                  </a:cubicBezTo>
                  <a:cubicBezTo>
                    <a:pt x="9238" y="2436"/>
                    <a:pt x="9951" y="3363"/>
                    <a:pt x="9315" y="4227"/>
                  </a:cubicBezTo>
                  <a:close/>
                  <a:moveTo>
                    <a:pt x="9315" y="4227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25" name="Straight Connector 84"/>
          <p:cNvCxnSpPr/>
          <p:nvPr/>
        </p:nvCxnSpPr>
        <p:spPr bwMode="auto">
          <a:xfrm>
            <a:off x="6296699" y="2585379"/>
            <a:ext cx="611902" cy="499205"/>
          </a:xfrm>
          <a:prstGeom prst="line">
            <a:avLst/>
          </a:prstGeom>
          <a:solidFill>
            <a:schemeClr val="accent1"/>
          </a:solidFill>
          <a:ln w="15875" cap="rnd" cmpd="sng" algn="ctr">
            <a:solidFill>
              <a:schemeClr val="bg1">
                <a:lumMod val="75000"/>
              </a:scheme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55" name="组合 54"/>
          <p:cNvGrpSpPr/>
          <p:nvPr/>
        </p:nvGrpSpPr>
        <p:grpSpPr>
          <a:xfrm>
            <a:off x="4551255" y="1019507"/>
            <a:ext cx="2060803" cy="1827990"/>
            <a:chOff x="4551255" y="1019507"/>
            <a:chExt cx="2060803" cy="1827990"/>
          </a:xfrm>
        </p:grpSpPr>
        <p:grpSp>
          <p:nvGrpSpPr>
            <p:cNvPr id="53" name="组合 52"/>
            <p:cNvGrpSpPr/>
            <p:nvPr/>
          </p:nvGrpSpPr>
          <p:grpSpPr>
            <a:xfrm>
              <a:off x="4741617" y="1019507"/>
              <a:ext cx="1705356" cy="1827990"/>
              <a:chOff x="4741617" y="1019507"/>
              <a:chExt cx="1705356" cy="1827990"/>
            </a:xfrm>
          </p:grpSpPr>
          <p:sp>
            <p:nvSpPr>
              <p:cNvPr id="21" name="Oval 80"/>
              <p:cNvSpPr/>
              <p:nvPr/>
            </p:nvSpPr>
            <p:spPr bwMode="auto">
              <a:xfrm>
                <a:off x="4741617" y="1142142"/>
                <a:ext cx="1705356" cy="1705355"/>
              </a:xfrm>
              <a:prstGeom prst="ellipse">
                <a:avLst/>
              </a:prstGeom>
              <a:solidFill>
                <a:schemeClr val="accent3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TextBox 81"/>
              <p:cNvSpPr txBox="1"/>
              <p:nvPr/>
            </p:nvSpPr>
            <p:spPr>
              <a:xfrm>
                <a:off x="4935326" y="1653648"/>
                <a:ext cx="1292662" cy="300083"/>
              </a:xfrm>
              <a:prstGeom prst="rect">
                <a:avLst/>
              </a:prstGeom>
              <a:noFill/>
              <a:effectLst/>
            </p:spPr>
            <p:txBody>
              <a:bodyPr wrap="none" anchor="ctr" anchorCtr="1">
                <a:normAutofit fontScale="85000" lnSpcReduction="20000"/>
              </a:bodyPr>
              <a:lstStyle/>
              <a:p>
                <a:pPr algn="ctr"/>
                <a:r>
                  <a:rPr lang="zh-CN" altLang="en-US" sz="2000" b="1" dirty="0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24" name="Freeform: Shape 83"/>
              <p:cNvSpPr>
                <a:spLocks/>
              </p:cNvSpPr>
              <p:nvPr/>
            </p:nvSpPr>
            <p:spPr bwMode="auto">
              <a:xfrm>
                <a:off x="5774152" y="1019507"/>
                <a:ext cx="600563" cy="600563"/>
              </a:xfrm>
              <a:custGeom>
                <a:avLst/>
                <a:gdLst>
                  <a:gd name="T0" fmla="*/ 0 w 3223"/>
                  <a:gd name="T1" fmla="*/ 1612 h 3223"/>
                  <a:gd name="T2" fmla="*/ 0 w 3223"/>
                  <a:gd name="T3" fmla="*/ 1612 h 3223"/>
                  <a:gd name="T4" fmla="*/ 1611 w 3223"/>
                  <a:gd name="T5" fmla="*/ 0 h 3223"/>
                  <a:gd name="T6" fmla="*/ 3223 w 3223"/>
                  <a:gd name="T7" fmla="*/ 1612 h 3223"/>
                  <a:gd name="T8" fmla="*/ 1611 w 3223"/>
                  <a:gd name="T9" fmla="*/ 3223 h 3223"/>
                  <a:gd name="T10" fmla="*/ 0 w 3223"/>
                  <a:gd name="T11" fmla="*/ 1612 h 3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23" h="3223">
                    <a:moveTo>
                      <a:pt x="0" y="1612"/>
                    </a:moveTo>
                    <a:lnTo>
                      <a:pt x="0" y="1612"/>
                    </a:lnTo>
                    <a:cubicBezTo>
                      <a:pt x="0" y="722"/>
                      <a:pt x="721" y="0"/>
                      <a:pt x="1611" y="0"/>
                    </a:cubicBezTo>
                    <a:cubicBezTo>
                      <a:pt x="2501" y="0"/>
                      <a:pt x="3223" y="722"/>
                      <a:pt x="3223" y="1612"/>
                    </a:cubicBezTo>
                    <a:cubicBezTo>
                      <a:pt x="3223" y="2502"/>
                      <a:pt x="2501" y="3223"/>
                      <a:pt x="1611" y="3223"/>
                    </a:cubicBezTo>
                    <a:cubicBezTo>
                      <a:pt x="721" y="3223"/>
                      <a:pt x="0" y="2502"/>
                      <a:pt x="0" y="16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6" name="Group 85"/>
              <p:cNvGrpSpPr>
                <a:grpSpLocks/>
              </p:cNvGrpSpPr>
              <p:nvPr/>
            </p:nvGrpSpPr>
            <p:grpSpPr bwMode="auto">
              <a:xfrm>
                <a:off x="5965565" y="1157132"/>
                <a:ext cx="283861" cy="250217"/>
                <a:chOff x="52" y="-52"/>
                <a:chExt cx="578" cy="508"/>
              </a:xfrm>
              <a:solidFill>
                <a:schemeClr val="bg1"/>
              </a:solidFill>
              <a:effectLst/>
            </p:grpSpPr>
            <p:sp>
              <p:nvSpPr>
                <p:cNvPr id="27" name="Freeform: Shape 86"/>
                <p:cNvSpPr>
                  <a:spLocks/>
                </p:cNvSpPr>
                <p:nvPr/>
              </p:nvSpPr>
              <p:spPr bwMode="auto">
                <a:xfrm>
                  <a:off x="52" y="44"/>
                  <a:ext cx="412" cy="41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1600" h="21600">
                      <a:moveTo>
                        <a:pt x="18899" y="18001"/>
                      </a:moveTo>
                      <a:cubicBezTo>
                        <a:pt x="18899" y="18497"/>
                        <a:pt x="18495" y="18900"/>
                        <a:pt x="17998" y="18900"/>
                      </a:cubicBezTo>
                      <a:lnTo>
                        <a:pt x="3601" y="18900"/>
                      </a:lnTo>
                      <a:cubicBezTo>
                        <a:pt x="3105" y="18900"/>
                        <a:pt x="2701" y="18497"/>
                        <a:pt x="2701" y="18001"/>
                      </a:cubicBezTo>
                      <a:lnTo>
                        <a:pt x="2701" y="3598"/>
                      </a:lnTo>
                      <a:cubicBezTo>
                        <a:pt x="2701" y="3102"/>
                        <a:pt x="3105" y="2698"/>
                        <a:pt x="3601" y="2698"/>
                      </a:cubicBezTo>
                      <a:lnTo>
                        <a:pt x="16077" y="2698"/>
                      </a:lnTo>
                      <a:lnTo>
                        <a:pt x="18707" y="70"/>
                      </a:lnTo>
                      <a:cubicBezTo>
                        <a:pt x="18478" y="25"/>
                        <a:pt x="18241" y="0"/>
                        <a:pt x="17998" y="0"/>
                      </a:cubicBezTo>
                      <a:lnTo>
                        <a:pt x="3601" y="0"/>
                      </a:lnTo>
                      <a:cubicBezTo>
                        <a:pt x="1612" y="0"/>
                        <a:pt x="0" y="1611"/>
                        <a:pt x="0" y="3598"/>
                      </a:cubicBezTo>
                      <a:lnTo>
                        <a:pt x="0" y="18001"/>
                      </a:lnTo>
                      <a:cubicBezTo>
                        <a:pt x="0" y="19989"/>
                        <a:pt x="1612" y="21600"/>
                        <a:pt x="3601" y="21600"/>
                      </a:cubicBezTo>
                      <a:lnTo>
                        <a:pt x="17998" y="21600"/>
                      </a:lnTo>
                      <a:cubicBezTo>
                        <a:pt x="19987" y="21600"/>
                        <a:pt x="21600" y="19989"/>
                        <a:pt x="21600" y="18001"/>
                      </a:cubicBezTo>
                      <a:lnTo>
                        <a:pt x="21600" y="10014"/>
                      </a:lnTo>
                      <a:lnTo>
                        <a:pt x="18899" y="12712"/>
                      </a:lnTo>
                      <a:lnTo>
                        <a:pt x="18899" y="18001"/>
                      </a:lnTo>
                      <a:close/>
                      <a:moveTo>
                        <a:pt x="18899" y="18001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Freeform: Shape 87"/>
                <p:cNvSpPr>
                  <a:spLocks/>
                </p:cNvSpPr>
                <p:nvPr/>
              </p:nvSpPr>
              <p:spPr bwMode="auto">
                <a:xfrm>
                  <a:off x="228" y="28"/>
                  <a:ext cx="331" cy="33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21600" y="4818"/>
                      </a:moveTo>
                      <a:lnTo>
                        <a:pt x="16780" y="0"/>
                      </a:lnTo>
                      <a:lnTo>
                        <a:pt x="2322" y="14460"/>
                      </a:lnTo>
                      <a:lnTo>
                        <a:pt x="2320" y="14460"/>
                      </a:lnTo>
                      <a:lnTo>
                        <a:pt x="2320" y="14462"/>
                      </a:lnTo>
                      <a:lnTo>
                        <a:pt x="2319" y="14462"/>
                      </a:lnTo>
                      <a:lnTo>
                        <a:pt x="2320" y="14462"/>
                      </a:lnTo>
                      <a:lnTo>
                        <a:pt x="0" y="21600"/>
                      </a:lnTo>
                      <a:lnTo>
                        <a:pt x="7138" y="19281"/>
                      </a:lnTo>
                      <a:lnTo>
                        <a:pt x="7140" y="19281"/>
                      </a:lnTo>
                      <a:lnTo>
                        <a:pt x="7140" y="19279"/>
                      </a:lnTo>
                      <a:lnTo>
                        <a:pt x="21600" y="4818"/>
                      </a:lnTo>
                      <a:close/>
                      <a:moveTo>
                        <a:pt x="5635" y="15238"/>
                      </a:moveTo>
                      <a:lnTo>
                        <a:pt x="4840" y="14443"/>
                      </a:lnTo>
                      <a:lnTo>
                        <a:pt x="16793" y="2490"/>
                      </a:lnTo>
                      <a:lnTo>
                        <a:pt x="17587" y="3283"/>
                      </a:lnTo>
                      <a:lnTo>
                        <a:pt x="5635" y="15238"/>
                      </a:lnTo>
                      <a:close/>
                      <a:moveTo>
                        <a:pt x="5635" y="15238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Freeform: Shape 88"/>
                <p:cNvSpPr>
                  <a:spLocks/>
                </p:cNvSpPr>
                <p:nvPr/>
              </p:nvSpPr>
              <p:spPr bwMode="auto">
                <a:xfrm>
                  <a:off x="508" y="-52"/>
                  <a:ext cx="122" cy="12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13026" y="21600"/>
                      </a:moveTo>
                      <a:lnTo>
                        <a:pt x="0" y="8574"/>
                      </a:lnTo>
                      <a:lnTo>
                        <a:pt x="8574" y="0"/>
                      </a:lnTo>
                      <a:lnTo>
                        <a:pt x="21600" y="13026"/>
                      </a:lnTo>
                      <a:lnTo>
                        <a:pt x="13026" y="21600"/>
                      </a:lnTo>
                      <a:close/>
                      <a:moveTo>
                        <a:pt x="13026" y="2160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3" name="TextBox 82"/>
            <p:cNvSpPr txBox="1"/>
            <p:nvPr/>
          </p:nvSpPr>
          <p:spPr>
            <a:xfrm>
              <a:off x="4551255" y="2127362"/>
              <a:ext cx="2060803" cy="358223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sp>
        <p:nvSpPr>
          <p:cNvPr id="57" name="Title 1">
            <a:extLst>
              <a:ext uri="{FF2B5EF4-FFF2-40B4-BE49-F238E27FC236}">
                <a16:creationId xmlns:a16="http://schemas.microsoft.com/office/drawing/2014/main" xmlns="" id="{FB4D0E74-9C7F-4F21-A0AB-4AAB37F708B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3E69F769-0C11-4388-BAC2-5C7EC28D9B15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59" name="Block Arc 18">
              <a:extLst>
                <a:ext uri="{FF2B5EF4-FFF2-40B4-BE49-F238E27FC236}">
                  <a16:creationId xmlns:a16="http://schemas.microsoft.com/office/drawing/2014/main" xmlns="" id="{A67B7544-6BBC-4074-9D0F-D7D964388C9A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0" name="Rectangle 19">
              <a:extLst>
                <a:ext uri="{FF2B5EF4-FFF2-40B4-BE49-F238E27FC236}">
                  <a16:creationId xmlns:a16="http://schemas.microsoft.com/office/drawing/2014/main" xmlns="" id="{AC7906F4-CDF2-4FB8-AEB8-CD2BB69DFC20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1" name="Rectangle 20">
              <a:extLst>
                <a:ext uri="{FF2B5EF4-FFF2-40B4-BE49-F238E27FC236}">
                  <a16:creationId xmlns:a16="http://schemas.microsoft.com/office/drawing/2014/main" xmlns="" id="{AC14D679-AC74-4675-A3EB-2C224106F276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2" name="Rectangle: Rounded Corners 21">
              <a:extLst>
                <a:ext uri="{FF2B5EF4-FFF2-40B4-BE49-F238E27FC236}">
                  <a16:creationId xmlns:a16="http://schemas.microsoft.com/office/drawing/2014/main" xmlns="" id="{92A0FED1-931E-4A21-AE6C-A59D7ED2C694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3" name="Rectangle: Rounded Corners 26">
              <a:extLst>
                <a:ext uri="{FF2B5EF4-FFF2-40B4-BE49-F238E27FC236}">
                  <a16:creationId xmlns:a16="http://schemas.microsoft.com/office/drawing/2014/main" xmlns="" id="{9E6D2FD5-1D2B-4991-8528-B908BAE6012B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308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7"/>
          <p:cNvSpPr txBox="1"/>
          <p:nvPr/>
        </p:nvSpPr>
        <p:spPr>
          <a:xfrm>
            <a:off x="5971273" y="1684736"/>
            <a:ext cx="1565863" cy="219472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70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16" name="矩形 15"/>
          <p:cNvSpPr/>
          <p:nvPr/>
        </p:nvSpPr>
        <p:spPr>
          <a:xfrm>
            <a:off x="5971273" y="1425159"/>
            <a:ext cx="1422491" cy="152098"/>
          </a:xfrm>
          <a:prstGeom prst="rect">
            <a:avLst/>
          </a:prstGeom>
        </p:spPr>
        <p:txBody>
          <a:bodyPr wrap="none" lIns="72000" tIns="0" rIns="72000" bIns="0">
            <a:normAutofit fontScale="77500" lnSpcReduction="20000"/>
          </a:bodyPr>
          <a:lstStyle/>
          <a:p>
            <a:pPr lvl="0" defTabSz="914378">
              <a:defRPr/>
            </a:pPr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7" name="文本框 25"/>
          <p:cNvSpPr txBox="1"/>
          <p:nvPr/>
        </p:nvSpPr>
        <p:spPr>
          <a:xfrm>
            <a:off x="5971273" y="3547405"/>
            <a:ext cx="1689470" cy="219472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70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18" name="矩形 17"/>
          <p:cNvSpPr/>
          <p:nvPr/>
        </p:nvSpPr>
        <p:spPr>
          <a:xfrm>
            <a:off x="5971273" y="3287828"/>
            <a:ext cx="1422491" cy="152098"/>
          </a:xfrm>
          <a:prstGeom prst="rect">
            <a:avLst/>
          </a:prstGeom>
        </p:spPr>
        <p:txBody>
          <a:bodyPr wrap="none" lIns="72000" tIns="0" rIns="72000" bIns="0">
            <a:normAutofit fontScale="77500" lnSpcReduction="20000"/>
          </a:bodyPr>
          <a:lstStyle/>
          <a:p>
            <a:pPr lvl="0" defTabSz="914378">
              <a:defRPr/>
            </a:pPr>
            <a:r>
              <a:rPr lang="zh-CN" altLang="en-US" sz="1600" b="1" dirty="0">
                <a:solidFill>
                  <a:srgbClr val="F2AB43"/>
                </a:solidFill>
              </a:rPr>
              <a:t>标题文本预设</a:t>
            </a:r>
          </a:p>
        </p:txBody>
      </p:sp>
      <p:sp>
        <p:nvSpPr>
          <p:cNvPr id="19" name="文本框 27"/>
          <p:cNvSpPr txBox="1"/>
          <p:nvPr/>
        </p:nvSpPr>
        <p:spPr>
          <a:xfrm>
            <a:off x="1331640" y="3556818"/>
            <a:ext cx="1812681" cy="219472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70000" lnSpcReduction="20000"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00" dirty="0"/>
              <a:t>此部分内容作为文字排版占位显示</a:t>
            </a:r>
            <a:br>
              <a:rPr lang="zh-CN" altLang="en-US" sz="1000" dirty="0"/>
            </a:br>
            <a:r>
              <a:rPr lang="zh-CN" altLang="en-US" sz="1000" dirty="0"/>
              <a:t>（建议使用主题字体）</a:t>
            </a:r>
          </a:p>
        </p:txBody>
      </p:sp>
      <p:sp>
        <p:nvSpPr>
          <p:cNvPr id="20" name="矩形 19"/>
          <p:cNvSpPr/>
          <p:nvPr/>
        </p:nvSpPr>
        <p:spPr>
          <a:xfrm>
            <a:off x="1721831" y="3297243"/>
            <a:ext cx="1422491" cy="152098"/>
          </a:xfrm>
          <a:prstGeom prst="rect">
            <a:avLst/>
          </a:prstGeom>
        </p:spPr>
        <p:txBody>
          <a:bodyPr wrap="none" lIns="72000" tIns="0" rIns="72000" bIns="0">
            <a:normAutofit fontScale="77500" lnSpcReduction="20000"/>
          </a:bodyPr>
          <a:lstStyle/>
          <a:p>
            <a:pPr lvl="0" algn="r" defTabSz="914378">
              <a:defRPr/>
            </a:pPr>
            <a:r>
              <a:rPr lang="zh-CN" altLang="en-US" sz="1600" b="1">
                <a:solidFill>
                  <a:schemeClr val="accent6"/>
                </a:solidFill>
              </a:rPr>
              <a:t>标题文本预设</a:t>
            </a:r>
          </a:p>
        </p:txBody>
      </p:sp>
      <p:sp>
        <p:nvSpPr>
          <p:cNvPr id="21" name="文本框 29"/>
          <p:cNvSpPr txBox="1"/>
          <p:nvPr/>
        </p:nvSpPr>
        <p:spPr>
          <a:xfrm>
            <a:off x="1590953" y="1670198"/>
            <a:ext cx="1553367" cy="219472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70000" lnSpcReduction="20000"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00" dirty="0"/>
              <a:t>此部分内容作为文字排版占位显示</a:t>
            </a:r>
            <a:br>
              <a:rPr lang="zh-CN" altLang="en-US" sz="1000" dirty="0"/>
            </a:br>
            <a:r>
              <a:rPr lang="zh-CN" altLang="en-US" sz="1000" dirty="0"/>
              <a:t>（建议使用主题字体）</a:t>
            </a:r>
          </a:p>
        </p:txBody>
      </p:sp>
      <p:sp>
        <p:nvSpPr>
          <p:cNvPr id="22" name="矩形 21"/>
          <p:cNvSpPr/>
          <p:nvPr/>
        </p:nvSpPr>
        <p:spPr>
          <a:xfrm>
            <a:off x="1721831" y="1410622"/>
            <a:ext cx="1422491" cy="152098"/>
          </a:xfrm>
          <a:prstGeom prst="rect">
            <a:avLst/>
          </a:prstGeom>
        </p:spPr>
        <p:txBody>
          <a:bodyPr wrap="none" lIns="72000" tIns="0" rIns="72000" bIns="0">
            <a:normAutofit fontScale="77500" lnSpcReduction="20000"/>
          </a:bodyPr>
          <a:lstStyle/>
          <a:p>
            <a:pPr lvl="0" algn="r" defTabSz="914378">
              <a:defRPr/>
            </a:pPr>
            <a:r>
              <a:rPr lang="zh-CN" altLang="en-US" sz="1600" b="1" dirty="0">
                <a:solidFill>
                  <a:srgbClr val="F2AB43"/>
                </a:solidFill>
              </a:rPr>
              <a:t>标题文本预设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3180551" y="1618595"/>
            <a:ext cx="2761103" cy="2232635"/>
            <a:chOff x="3180551" y="1618595"/>
            <a:chExt cx="2761103" cy="2232635"/>
          </a:xfrm>
        </p:grpSpPr>
        <p:sp>
          <p:nvSpPr>
            <p:cNvPr id="8" name="椭圆 7"/>
            <p:cNvSpPr/>
            <p:nvPr/>
          </p:nvSpPr>
          <p:spPr>
            <a:xfrm>
              <a:off x="3940529" y="2105946"/>
              <a:ext cx="1257932" cy="125793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193927" y="1618595"/>
              <a:ext cx="600454" cy="827147"/>
              <a:chOff x="7106847" y="1621875"/>
              <a:chExt cx="972030" cy="1339009"/>
            </a:xfrm>
          </p:grpSpPr>
          <p:sp>
            <p:nvSpPr>
              <p:cNvPr id="30" name="梯形 29"/>
              <p:cNvSpPr/>
              <p:nvPr/>
            </p:nvSpPr>
            <p:spPr>
              <a:xfrm rot="13500000">
                <a:off x="7528982" y="1860283"/>
                <a:ext cx="788304" cy="311487"/>
              </a:xfrm>
              <a:prstGeom prst="trapezoid">
                <a:avLst>
                  <a:gd name="adj" fmla="val 39970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箭头: 右 30"/>
              <p:cNvSpPr/>
              <p:nvPr/>
            </p:nvSpPr>
            <p:spPr>
              <a:xfrm rot="8100000">
                <a:off x="7106847" y="1876426"/>
                <a:ext cx="827318" cy="1084458"/>
              </a:xfrm>
              <a:prstGeom prst="rightArrow">
                <a:avLst>
                  <a:gd name="adj1" fmla="val 50000"/>
                  <a:gd name="adj2" fmla="val 5375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梯形 9"/>
            <p:cNvSpPr/>
            <p:nvPr/>
          </p:nvSpPr>
          <p:spPr>
            <a:xfrm rot="8100000" flipH="1">
              <a:off x="3180551" y="1765868"/>
              <a:ext cx="486960" cy="192415"/>
            </a:xfrm>
            <a:prstGeom prst="trapezoid">
              <a:avLst>
                <a:gd name="adj" fmla="val 39970"/>
              </a:avLst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箭头: 右 10"/>
            <p:cNvSpPr/>
            <p:nvPr/>
          </p:nvSpPr>
          <p:spPr>
            <a:xfrm rot="13500000" flipH="1">
              <a:off x="3417217" y="1775840"/>
              <a:ext cx="511060" cy="669903"/>
            </a:xfrm>
            <a:prstGeom prst="rightArrow">
              <a:avLst>
                <a:gd name="adj1" fmla="val 50000"/>
                <a:gd name="adj2" fmla="val 5375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114506" y="3103504"/>
              <a:ext cx="827148" cy="600454"/>
              <a:chOff x="6978277" y="4025687"/>
              <a:chExt cx="1339009" cy="972032"/>
            </a:xfrm>
          </p:grpSpPr>
          <p:sp>
            <p:nvSpPr>
              <p:cNvPr id="28" name="梯形 27"/>
              <p:cNvSpPr/>
              <p:nvPr/>
            </p:nvSpPr>
            <p:spPr>
              <a:xfrm rot="8100000" flipV="1">
                <a:off x="7528982" y="4686232"/>
                <a:ext cx="788304" cy="311487"/>
              </a:xfrm>
              <a:prstGeom prst="trapezoid">
                <a:avLst>
                  <a:gd name="adj" fmla="val 39970"/>
                </a:avLst>
              </a:prstGeom>
              <a:solidFill>
                <a:srgbClr val="D9870F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箭头: 右 28"/>
              <p:cNvSpPr/>
              <p:nvPr/>
            </p:nvSpPr>
            <p:spPr>
              <a:xfrm rot="13500000" flipV="1">
                <a:off x="7106847" y="3897117"/>
                <a:ext cx="827318" cy="1084458"/>
              </a:xfrm>
              <a:prstGeom prst="rightArrow">
                <a:avLst>
                  <a:gd name="adj1" fmla="val 50000"/>
                  <a:gd name="adj2" fmla="val 53750"/>
                </a:avLst>
              </a:prstGeom>
              <a:solidFill>
                <a:srgbClr val="F2AB4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梯形 12"/>
            <p:cNvSpPr/>
            <p:nvPr/>
          </p:nvSpPr>
          <p:spPr>
            <a:xfrm rot="13500000" flipH="1" flipV="1">
              <a:off x="3180551" y="3511542"/>
              <a:ext cx="486960" cy="192415"/>
            </a:xfrm>
            <a:prstGeom prst="trapezoid">
              <a:avLst>
                <a:gd name="adj" fmla="val 39970"/>
              </a:avLst>
            </a:prstGeom>
            <a:solidFill>
              <a:schemeClr val="accent6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箭头: 右 13"/>
            <p:cNvSpPr/>
            <p:nvPr/>
          </p:nvSpPr>
          <p:spPr>
            <a:xfrm rot="8100000" flipH="1" flipV="1">
              <a:off x="3417217" y="3024081"/>
              <a:ext cx="511060" cy="669903"/>
            </a:xfrm>
            <a:prstGeom prst="rightArrow">
              <a:avLst>
                <a:gd name="adj1" fmla="val 50000"/>
                <a:gd name="adj2" fmla="val 5375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/>
            <p:cNvSpPr/>
            <p:nvPr/>
          </p:nvSpPr>
          <p:spPr>
            <a:xfrm>
              <a:off x="3508105" y="1966636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5306120" y="1966636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508105" y="3203172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000" b="1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306120" y="3203172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4257291" y="2429639"/>
              <a:ext cx="607624" cy="61054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AC977299-4177-4EB1-BB30-1CA22FCBFC3C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37ACD061-8A45-4876-AEC9-8FE9684829D6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6" name="Block Arc 18">
              <a:extLst>
                <a:ext uri="{FF2B5EF4-FFF2-40B4-BE49-F238E27FC236}">
                  <a16:creationId xmlns:a16="http://schemas.microsoft.com/office/drawing/2014/main" xmlns="" id="{309936F1-2F09-4D67-90DE-A3F7B70089EA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xmlns="" id="{DF425AB3-149D-425A-A8F3-AB244AEAA285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xmlns="" id="{3B6C8BD7-E4D4-4AE7-8D93-829BC51B7AF4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Rectangle: Rounded Corners 21">
              <a:extLst>
                <a:ext uri="{FF2B5EF4-FFF2-40B4-BE49-F238E27FC236}">
                  <a16:creationId xmlns:a16="http://schemas.microsoft.com/office/drawing/2014/main" xmlns="" id="{0DEF8B48-3726-407C-997F-278FCA7FEA74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Rectangle: Rounded Corners 26">
              <a:extLst>
                <a:ext uri="{FF2B5EF4-FFF2-40B4-BE49-F238E27FC236}">
                  <a16:creationId xmlns:a16="http://schemas.microsoft.com/office/drawing/2014/main" xmlns="" id="{76C5872B-3F7A-45A3-AE22-4FFF1354E2FB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575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277634" y="2004681"/>
            <a:ext cx="6352105" cy="1370116"/>
            <a:chOff x="1277634" y="2004681"/>
            <a:chExt cx="6352105" cy="1370116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6"/>
            <p:cNvSpPr>
              <a:spLocks/>
            </p:cNvSpPr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3146498" y="1422782"/>
            <a:ext cx="0" cy="897956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/>
          <p:nvPr/>
        </p:nvCxnSpPr>
        <p:spPr>
          <a:xfrm>
            <a:off x="1942148" y="2505111"/>
            <a:ext cx="0" cy="1232686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8"/>
          <p:cNvCxnSpPr/>
          <p:nvPr/>
        </p:nvCxnSpPr>
        <p:spPr>
          <a:xfrm flipV="1">
            <a:off x="5226180" y="1422781"/>
            <a:ext cx="0" cy="897956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3"/>
          <p:cNvCxnSpPr/>
          <p:nvPr/>
        </p:nvCxnSpPr>
        <p:spPr>
          <a:xfrm>
            <a:off x="4164833" y="3017161"/>
            <a:ext cx="0" cy="720637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8"/>
          <p:cNvCxnSpPr/>
          <p:nvPr/>
        </p:nvCxnSpPr>
        <p:spPr>
          <a:xfrm>
            <a:off x="6469071" y="3273828"/>
            <a:ext cx="0" cy="463969"/>
          </a:xfrm>
          <a:prstGeom prst="straightConnector1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2"/>
          <p:cNvGrpSpPr/>
          <p:nvPr/>
        </p:nvGrpSpPr>
        <p:grpSpPr>
          <a:xfrm>
            <a:off x="5226181" y="1230806"/>
            <a:ext cx="1884102" cy="755243"/>
            <a:chOff x="1197898" y="2503545"/>
            <a:chExt cx="2198693" cy="1006991"/>
          </a:xfrm>
        </p:grpSpPr>
        <p:sp>
          <p:nvSpPr>
            <p:cNvPr id="27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8" name="TextBox 2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5" name="Group 30"/>
          <p:cNvGrpSpPr/>
          <p:nvPr/>
        </p:nvGrpSpPr>
        <p:grpSpPr>
          <a:xfrm>
            <a:off x="3146498" y="1230806"/>
            <a:ext cx="1884102" cy="755243"/>
            <a:chOff x="1197898" y="2503545"/>
            <a:chExt cx="2198693" cy="1006991"/>
          </a:xfrm>
        </p:grpSpPr>
        <p:sp>
          <p:nvSpPr>
            <p:cNvPr id="25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6" name="TextBox 3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6" name="Group 33"/>
          <p:cNvGrpSpPr/>
          <p:nvPr/>
        </p:nvGrpSpPr>
        <p:grpSpPr>
          <a:xfrm>
            <a:off x="6469071" y="3517696"/>
            <a:ext cx="1884102" cy="755243"/>
            <a:chOff x="1197898" y="2503545"/>
            <a:chExt cx="2198693" cy="1006991"/>
          </a:xfrm>
        </p:grpSpPr>
        <p:sp>
          <p:nvSpPr>
            <p:cNvPr id="23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4" name="TextBox 3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7" name="Group 37"/>
          <p:cNvGrpSpPr/>
          <p:nvPr/>
        </p:nvGrpSpPr>
        <p:grpSpPr>
          <a:xfrm>
            <a:off x="4165028" y="3517696"/>
            <a:ext cx="1884102" cy="755243"/>
            <a:chOff x="1197898" y="2503545"/>
            <a:chExt cx="2198693" cy="1006991"/>
          </a:xfrm>
        </p:grpSpPr>
        <p:sp>
          <p:nvSpPr>
            <p:cNvPr id="21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2" name="TextBox 47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8" name="Group 48"/>
          <p:cNvGrpSpPr/>
          <p:nvPr/>
        </p:nvGrpSpPr>
        <p:grpSpPr>
          <a:xfrm>
            <a:off x="1944542" y="3517696"/>
            <a:ext cx="1884102" cy="755243"/>
            <a:chOff x="1197898" y="2503545"/>
            <a:chExt cx="2198693" cy="1006991"/>
          </a:xfrm>
        </p:grpSpPr>
        <p:sp>
          <p:nvSpPr>
            <p:cNvPr id="19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0" name="TextBox 5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EDB39C4C-25BF-4705-8DD0-641F6D581BE2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2F6B77A4-1ED4-4061-8F42-725A89BB217A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3" name="Block Arc 18">
              <a:extLst>
                <a:ext uri="{FF2B5EF4-FFF2-40B4-BE49-F238E27FC236}">
                  <a16:creationId xmlns:a16="http://schemas.microsoft.com/office/drawing/2014/main" xmlns="" id="{1691F161-EE3E-4DF5-895A-A152F6B947C4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Rectangle 19">
              <a:extLst>
                <a:ext uri="{FF2B5EF4-FFF2-40B4-BE49-F238E27FC236}">
                  <a16:creationId xmlns:a16="http://schemas.microsoft.com/office/drawing/2014/main" xmlns="" id="{0F377AF8-C823-4A9C-A384-9BCA1BCE349F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Rectangle 20">
              <a:extLst>
                <a:ext uri="{FF2B5EF4-FFF2-40B4-BE49-F238E27FC236}">
                  <a16:creationId xmlns:a16="http://schemas.microsoft.com/office/drawing/2014/main" xmlns="" id="{9007DECB-091D-46AA-AE2A-3E57DF167C58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Rectangle: Rounded Corners 21">
              <a:extLst>
                <a:ext uri="{FF2B5EF4-FFF2-40B4-BE49-F238E27FC236}">
                  <a16:creationId xmlns:a16="http://schemas.microsoft.com/office/drawing/2014/main" xmlns="" id="{CEC5B74D-F7CF-4CAE-BF9C-7AAF18FA147C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7" name="Rectangle: Rounded Corners 26">
              <a:extLst>
                <a:ext uri="{FF2B5EF4-FFF2-40B4-BE49-F238E27FC236}">
                  <a16:creationId xmlns:a16="http://schemas.microsoft.com/office/drawing/2014/main" xmlns="" id="{02D5EC25-1001-4686-844F-3FC61CAF1A66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035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5CECF59D-956B-4FD3-932B-DCC3C0058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22672697-4896-4007-A321-FD4C78E8CD1B}"/>
              </a:ext>
            </a:extLst>
          </p:cNvPr>
          <p:cNvSpPr/>
          <p:nvPr/>
        </p:nvSpPr>
        <p:spPr>
          <a:xfrm>
            <a:off x="2966810" y="1035779"/>
            <a:ext cx="3071942" cy="3071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12BBE53F-E1E9-450F-9D61-AA04DD51D45D}"/>
              </a:ext>
            </a:extLst>
          </p:cNvPr>
          <p:cNvSpPr/>
          <p:nvPr/>
        </p:nvSpPr>
        <p:spPr>
          <a:xfrm>
            <a:off x="3470866" y="2643758"/>
            <a:ext cx="2973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标题文本内容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9D4CB26E-7AFD-457C-A865-18E5FA8D780D}"/>
              </a:ext>
            </a:extLst>
          </p:cNvPr>
          <p:cNvSpPr/>
          <p:nvPr/>
        </p:nvSpPr>
        <p:spPr>
          <a:xfrm>
            <a:off x="3137211" y="1206180"/>
            <a:ext cx="2731140" cy="2731140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B8FD7742-F374-4A2E-9AD7-3C990B7B229A}"/>
              </a:ext>
            </a:extLst>
          </p:cNvPr>
          <p:cNvSpPr/>
          <p:nvPr/>
        </p:nvSpPr>
        <p:spPr>
          <a:xfrm>
            <a:off x="4067944" y="1238827"/>
            <a:ext cx="15338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800" spc="300" dirty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03</a:t>
            </a:r>
            <a:endParaRPr lang="zh-CN" altLang="en-US" sz="88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0" grpId="0" animBg="1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5452204" y="1853614"/>
            <a:ext cx="2792879" cy="42751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 fontScale="92500" lnSpcReduction="10000"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5" name="Rectangle: Rounded Corners 74"/>
          <p:cNvSpPr/>
          <p:nvPr/>
        </p:nvSpPr>
        <p:spPr>
          <a:xfrm>
            <a:off x="5495503" y="2281127"/>
            <a:ext cx="2429777" cy="42751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6" name="Rectangle: Rounded Corners 75"/>
          <p:cNvSpPr/>
          <p:nvPr/>
        </p:nvSpPr>
        <p:spPr>
          <a:xfrm>
            <a:off x="5538806" y="2708642"/>
            <a:ext cx="2066669" cy="4275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8" name="Oval 4"/>
          <p:cNvSpPr/>
          <p:nvPr/>
        </p:nvSpPr>
        <p:spPr>
          <a:xfrm>
            <a:off x="7847535" y="1882931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9" name="Oval 76"/>
          <p:cNvSpPr/>
          <p:nvPr/>
        </p:nvSpPr>
        <p:spPr>
          <a:xfrm>
            <a:off x="7531857" y="2315731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10" name="Oval 77"/>
          <p:cNvSpPr/>
          <p:nvPr/>
        </p:nvSpPr>
        <p:spPr>
          <a:xfrm>
            <a:off x="7212055" y="2742178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grpSp>
        <p:nvGrpSpPr>
          <p:cNvPr id="11" name="Group 81"/>
          <p:cNvGrpSpPr/>
          <p:nvPr/>
        </p:nvGrpSpPr>
        <p:grpSpPr>
          <a:xfrm flipH="1">
            <a:off x="2974530" y="1580486"/>
            <a:ext cx="1576985" cy="356495"/>
            <a:chOff x="5170018" y="1564582"/>
            <a:chExt cx="2006989" cy="555110"/>
          </a:xfrm>
        </p:grpSpPr>
        <p:cxnSp>
          <p:nvCxnSpPr>
            <p:cNvPr id="20" name="Straight Connector 82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83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86"/>
          <p:cNvCxnSpPr/>
          <p:nvPr/>
        </p:nvCxnSpPr>
        <p:spPr>
          <a:xfrm flipH="1">
            <a:off x="3122774" y="2586319"/>
            <a:ext cx="115128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88"/>
          <p:cNvGrpSpPr/>
          <p:nvPr/>
        </p:nvGrpSpPr>
        <p:grpSpPr>
          <a:xfrm flipH="1" flipV="1">
            <a:off x="2994296" y="3274535"/>
            <a:ext cx="1576985" cy="356495"/>
            <a:chOff x="5170018" y="1564582"/>
            <a:chExt cx="2006989" cy="555110"/>
          </a:xfrm>
        </p:grpSpPr>
        <p:cxnSp>
          <p:nvCxnSpPr>
            <p:cNvPr id="18" name="Straight Connector 89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90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32"/>
          <p:cNvSpPr txBox="1">
            <a:spLocks/>
          </p:cNvSpPr>
          <p:nvPr/>
        </p:nvSpPr>
        <p:spPr bwMode="auto">
          <a:xfrm>
            <a:off x="539353" y="1353630"/>
            <a:ext cx="2435179" cy="451759"/>
          </a:xfrm>
          <a:prstGeom prst="rect">
            <a:avLst/>
          </a:prstGeom>
          <a:noFill/>
          <a:extLst/>
        </p:spPr>
        <p:txBody>
          <a:bodyPr wrap="square" lIns="90000" tIns="46800" rIns="540000" bIns="46800">
            <a:normAutofit fontScale="85000" lnSpcReduction="10000"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此部分内容作为文字排版占位显示 </a:t>
            </a:r>
            <a:b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（建议使用主题字体）</a:t>
            </a:r>
          </a:p>
        </p:txBody>
      </p:sp>
      <p:sp>
        <p:nvSpPr>
          <p:cNvPr id="15" name="TextBox 35"/>
          <p:cNvSpPr txBox="1">
            <a:spLocks/>
          </p:cNvSpPr>
          <p:nvPr/>
        </p:nvSpPr>
        <p:spPr bwMode="auto">
          <a:xfrm>
            <a:off x="687595" y="2352863"/>
            <a:ext cx="2435179" cy="451759"/>
          </a:xfrm>
          <a:prstGeom prst="rect">
            <a:avLst/>
          </a:prstGeom>
          <a:noFill/>
          <a:extLst/>
        </p:spPr>
        <p:txBody>
          <a:bodyPr wrap="square" lIns="90000" tIns="46800" rIns="540000" bIns="46800">
            <a:normAutofit fontScale="85000" lnSpcReduction="10000"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此部分内容作为文字排版占位显示 </a:t>
            </a:r>
            <a:b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（建议使用主题字体）</a:t>
            </a:r>
          </a:p>
        </p:txBody>
      </p:sp>
      <p:sp>
        <p:nvSpPr>
          <p:cNvPr id="16" name="TextBox 36"/>
          <p:cNvSpPr txBox="1">
            <a:spLocks/>
          </p:cNvSpPr>
          <p:nvPr/>
        </p:nvSpPr>
        <p:spPr bwMode="auto">
          <a:xfrm>
            <a:off x="559119" y="3388043"/>
            <a:ext cx="2435179" cy="451759"/>
          </a:xfrm>
          <a:prstGeom prst="rect">
            <a:avLst/>
          </a:prstGeom>
          <a:noFill/>
          <a:extLst/>
        </p:spPr>
        <p:txBody>
          <a:bodyPr wrap="square" lIns="90000" tIns="46800" rIns="540000" bIns="46800">
            <a:normAutofit fontScale="85000" lnSpcReduction="10000"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此部分内容作为文字排版占位显示 </a:t>
            </a:r>
            <a:b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1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（建议使用主题字体）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4531243" y="1645621"/>
            <a:ext cx="1759638" cy="2897346"/>
            <a:chOff x="4531243" y="1645621"/>
            <a:chExt cx="1759638" cy="2897346"/>
          </a:xfrm>
        </p:grpSpPr>
        <p:grpSp>
          <p:nvGrpSpPr>
            <p:cNvPr id="7" name="Group 64"/>
            <p:cNvGrpSpPr/>
            <p:nvPr/>
          </p:nvGrpSpPr>
          <p:grpSpPr>
            <a:xfrm rot="19891913">
              <a:off x="4531243" y="1645621"/>
              <a:ext cx="1759638" cy="2897346"/>
              <a:chOff x="170364" y="949888"/>
              <a:chExt cx="1945268" cy="3203011"/>
            </a:xfrm>
          </p:grpSpPr>
          <p:sp>
            <p:nvSpPr>
              <p:cNvPr id="22" name="Rectangle 69"/>
              <p:cNvSpPr/>
              <p:nvPr/>
            </p:nvSpPr>
            <p:spPr>
              <a:xfrm>
                <a:off x="975357" y="2854550"/>
                <a:ext cx="335282" cy="132489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Oval 70"/>
              <p:cNvSpPr/>
              <p:nvPr/>
            </p:nvSpPr>
            <p:spPr>
              <a:xfrm>
                <a:off x="170364" y="949888"/>
                <a:ext cx="1945268" cy="1945273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Oval 71"/>
              <p:cNvSpPr/>
              <p:nvPr/>
            </p:nvSpPr>
            <p:spPr>
              <a:xfrm>
                <a:off x="368693" y="1148217"/>
                <a:ext cx="1548613" cy="1548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ectangle: Top Corners Rounded 72"/>
              <p:cNvSpPr/>
              <p:nvPr/>
            </p:nvSpPr>
            <p:spPr>
              <a:xfrm>
                <a:off x="944878" y="2984657"/>
                <a:ext cx="396241" cy="185829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Rectangle: Top Corners Rounded 73"/>
              <p:cNvSpPr/>
              <p:nvPr/>
            </p:nvSpPr>
            <p:spPr>
              <a:xfrm flipV="1">
                <a:off x="923924" y="3151246"/>
                <a:ext cx="438151" cy="1001653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Freeform: Shape 40"/>
            <p:cNvSpPr>
              <a:spLocks/>
            </p:cNvSpPr>
            <p:nvPr/>
          </p:nvSpPr>
          <p:spPr bwMode="auto">
            <a:xfrm>
              <a:off x="4797832" y="2237982"/>
              <a:ext cx="702465" cy="702465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xmlns="" id="{07970E36-EEF6-4E94-A1A4-B8C8C8D0614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722CB9E1-F1B8-4860-8783-B1E0545581D0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1" name="Block Arc 18">
              <a:extLst>
                <a:ext uri="{FF2B5EF4-FFF2-40B4-BE49-F238E27FC236}">
                  <a16:creationId xmlns:a16="http://schemas.microsoft.com/office/drawing/2014/main" xmlns="" id="{CC69C0F3-B284-4529-8753-2B3818301766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2" name="Rectangle 19">
              <a:extLst>
                <a:ext uri="{FF2B5EF4-FFF2-40B4-BE49-F238E27FC236}">
                  <a16:creationId xmlns:a16="http://schemas.microsoft.com/office/drawing/2014/main" xmlns="" id="{A5133520-5B3C-430D-A91F-4220C3C1A815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3" name="Rectangle 20">
              <a:extLst>
                <a:ext uri="{FF2B5EF4-FFF2-40B4-BE49-F238E27FC236}">
                  <a16:creationId xmlns:a16="http://schemas.microsoft.com/office/drawing/2014/main" xmlns="" id="{97E1BCB6-4425-49CA-BD81-56CF840A630A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4" name="Rectangle: Rounded Corners 21">
              <a:extLst>
                <a:ext uri="{FF2B5EF4-FFF2-40B4-BE49-F238E27FC236}">
                  <a16:creationId xmlns:a16="http://schemas.microsoft.com/office/drawing/2014/main" xmlns="" id="{4E3E2DE1-631B-4BCB-BBED-DE64B35DCCC1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Rectangle: Rounded Corners 26">
              <a:extLst>
                <a:ext uri="{FF2B5EF4-FFF2-40B4-BE49-F238E27FC236}">
                  <a16:creationId xmlns:a16="http://schemas.microsoft.com/office/drawing/2014/main" xmlns="" id="{50A6E161-2C0C-4AB8-9704-FDF7ABCBFA77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7371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828507" y="1038154"/>
            <a:ext cx="3443653" cy="3408850"/>
            <a:chOff x="3771343" y="1384205"/>
            <a:chExt cx="4591537" cy="4545134"/>
          </a:xfrm>
        </p:grpSpPr>
        <p:sp>
          <p:nvSpPr>
            <p:cNvPr id="17" name="Freeform: Shape 68"/>
            <p:cNvSpPr>
              <a:spLocks/>
            </p:cNvSpPr>
            <p:nvPr/>
          </p:nvSpPr>
          <p:spPr bwMode="auto">
            <a:xfrm>
              <a:off x="5359986" y="1970715"/>
              <a:ext cx="2365576" cy="1235875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9"/>
            <p:cNvSpPr>
              <a:spLocks/>
            </p:cNvSpPr>
            <p:nvPr/>
          </p:nvSpPr>
          <p:spPr bwMode="auto">
            <a:xfrm>
              <a:off x="6534280" y="2939030"/>
              <a:ext cx="1221012" cy="2350712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70"/>
            <p:cNvSpPr>
              <a:spLocks/>
            </p:cNvSpPr>
            <p:nvPr/>
          </p:nvSpPr>
          <p:spPr bwMode="auto">
            <a:xfrm>
              <a:off x="4427771" y="4109078"/>
              <a:ext cx="2374070" cy="1233753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1"/>
            <p:cNvSpPr>
              <a:spLocks/>
            </p:cNvSpPr>
            <p:nvPr/>
          </p:nvSpPr>
          <p:spPr bwMode="auto">
            <a:xfrm>
              <a:off x="4378930" y="1985580"/>
              <a:ext cx="1248617" cy="2391058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79"/>
            <p:cNvSpPr>
              <a:spLocks/>
            </p:cNvSpPr>
            <p:nvPr/>
          </p:nvSpPr>
          <p:spPr bwMode="auto">
            <a:xfrm>
              <a:off x="3810628" y="1422428"/>
              <a:ext cx="617938" cy="62006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80"/>
            <p:cNvSpPr>
              <a:spLocks/>
            </p:cNvSpPr>
            <p:nvPr/>
          </p:nvSpPr>
          <p:spPr bwMode="auto">
            <a:xfrm>
              <a:off x="3772405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74"/>
            <p:cNvGrpSpPr/>
            <p:nvPr/>
          </p:nvGrpSpPr>
          <p:grpSpPr>
            <a:xfrm>
              <a:off x="4014483" y="1577443"/>
              <a:ext cx="216597" cy="261191"/>
              <a:chOff x="4440238" y="1720850"/>
              <a:chExt cx="161925" cy="195263"/>
            </a:xfrm>
            <a:solidFill>
              <a:schemeClr val="bg1"/>
            </a:solidFill>
          </p:grpSpPr>
          <p:sp>
            <p:nvSpPr>
              <p:cNvPr id="43" name="Rectangle 75"/>
              <p:cNvSpPr>
                <a:spLocks/>
              </p:cNvSpPr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Rectangle 76"/>
              <p:cNvSpPr>
                <a:spLocks/>
              </p:cNvSpPr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Rectangle 77"/>
              <p:cNvSpPr>
                <a:spLocks/>
              </p:cNvSpPr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Rectangle 78"/>
              <p:cNvSpPr>
                <a:spLocks/>
              </p:cNvSpPr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Oval 86"/>
            <p:cNvSpPr>
              <a:spLocks/>
            </p:cNvSpPr>
            <p:nvPr/>
          </p:nvSpPr>
          <p:spPr bwMode="auto">
            <a:xfrm>
              <a:off x="7708843" y="1422428"/>
              <a:ext cx="617938" cy="61793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87"/>
            <p:cNvSpPr>
              <a:spLocks/>
            </p:cNvSpPr>
            <p:nvPr/>
          </p:nvSpPr>
          <p:spPr bwMode="auto">
            <a:xfrm>
              <a:off x="7670620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Group 83"/>
            <p:cNvGrpSpPr/>
            <p:nvPr/>
          </p:nvGrpSpPr>
          <p:grpSpPr>
            <a:xfrm>
              <a:off x="7889340" y="1598677"/>
              <a:ext cx="250573" cy="250574"/>
              <a:chOff x="3576638" y="2108200"/>
              <a:chExt cx="187325" cy="187326"/>
            </a:xfrm>
            <a:solidFill>
              <a:schemeClr val="bg1"/>
            </a:solidFill>
          </p:grpSpPr>
          <p:sp>
            <p:nvSpPr>
              <p:cNvPr id="41" name="Freeform: Shape 84"/>
              <p:cNvSpPr>
                <a:spLocks/>
              </p:cNvSpPr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85"/>
              <p:cNvSpPr>
                <a:spLocks/>
              </p:cNvSpPr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Oval 91"/>
            <p:cNvSpPr>
              <a:spLocks/>
            </p:cNvSpPr>
            <p:nvPr/>
          </p:nvSpPr>
          <p:spPr bwMode="auto">
            <a:xfrm>
              <a:off x="3811689" y="5273178"/>
              <a:ext cx="617938" cy="61793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92"/>
            <p:cNvSpPr>
              <a:spLocks/>
            </p:cNvSpPr>
            <p:nvPr/>
          </p:nvSpPr>
          <p:spPr bwMode="auto">
            <a:xfrm>
              <a:off x="3771343" y="5237078"/>
              <a:ext cx="694384" cy="69013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90"/>
            <p:cNvSpPr>
              <a:spLocks/>
            </p:cNvSpPr>
            <p:nvPr/>
          </p:nvSpPr>
          <p:spPr bwMode="auto">
            <a:xfrm>
              <a:off x="3945470" y="5498269"/>
              <a:ext cx="367366" cy="19960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96"/>
            <p:cNvSpPr>
              <a:spLocks/>
            </p:cNvSpPr>
            <p:nvPr/>
          </p:nvSpPr>
          <p:spPr bwMode="auto">
            <a:xfrm>
              <a:off x="7708843" y="5271055"/>
              <a:ext cx="617938" cy="620061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97"/>
            <p:cNvSpPr>
              <a:spLocks/>
            </p:cNvSpPr>
            <p:nvPr/>
          </p:nvSpPr>
          <p:spPr bwMode="auto">
            <a:xfrm>
              <a:off x="7670620" y="523495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95"/>
            <p:cNvSpPr>
              <a:spLocks/>
            </p:cNvSpPr>
            <p:nvPr/>
          </p:nvSpPr>
          <p:spPr bwMode="auto">
            <a:xfrm>
              <a:off x="7868105" y="5438811"/>
              <a:ext cx="280302" cy="316402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3" name="Group 98"/>
            <p:cNvGrpSpPr/>
            <p:nvPr/>
          </p:nvGrpSpPr>
          <p:grpSpPr>
            <a:xfrm>
              <a:off x="5563254" y="3144151"/>
              <a:ext cx="1056668" cy="1056668"/>
              <a:chOff x="2514600" y="1809750"/>
              <a:chExt cx="609600" cy="609600"/>
            </a:xfrm>
          </p:grpSpPr>
          <p:sp>
            <p:nvSpPr>
              <p:cNvPr id="34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5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6" name="Rectangle 101"/>
                <p:cNvSpPr>
                  <a:spLocks/>
                </p:cNvSpPr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Rectangle 102"/>
                <p:cNvSpPr>
                  <a:spLocks/>
                </p:cNvSpPr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Rectangle 103"/>
                <p:cNvSpPr>
                  <a:spLocks/>
                </p:cNvSpPr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Rectangle 104"/>
                <p:cNvSpPr>
                  <a:spLocks/>
                </p:cNvSpPr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105"/>
                <p:cNvSpPr>
                  <a:spLocks/>
                </p:cNvSpPr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5" name="Group 46"/>
          <p:cNvGrpSpPr/>
          <p:nvPr/>
        </p:nvGrpSpPr>
        <p:grpSpPr>
          <a:xfrm>
            <a:off x="6272160" y="1038154"/>
            <a:ext cx="2184893" cy="642478"/>
            <a:chOff x="1415480" y="1651350"/>
            <a:chExt cx="2913191" cy="856637"/>
          </a:xfrm>
        </p:grpSpPr>
        <p:sp>
          <p:nvSpPr>
            <p:cNvPr id="15" name="TextBox 47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6" name="TextBox 48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6" name="Group 49"/>
          <p:cNvGrpSpPr/>
          <p:nvPr/>
        </p:nvGrpSpPr>
        <p:grpSpPr>
          <a:xfrm>
            <a:off x="1104077" y="3797401"/>
            <a:ext cx="1724430" cy="649603"/>
            <a:chOff x="793990" y="1227225"/>
            <a:chExt cx="2299240" cy="866137"/>
          </a:xfrm>
        </p:grpSpPr>
        <p:sp>
          <p:nvSpPr>
            <p:cNvPr id="13" name="TextBox 50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4" name="TextBox 51"/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7" name="Group 52"/>
          <p:cNvGrpSpPr/>
          <p:nvPr/>
        </p:nvGrpSpPr>
        <p:grpSpPr>
          <a:xfrm>
            <a:off x="764577" y="1038154"/>
            <a:ext cx="2063930" cy="649603"/>
            <a:chOff x="341323" y="1227225"/>
            <a:chExt cx="2751907" cy="866137"/>
          </a:xfrm>
        </p:grpSpPr>
        <p:sp>
          <p:nvSpPr>
            <p:cNvPr id="11" name="TextBox 53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rgbClr val="F2AB43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2" name="TextBox 54"/>
            <p:cNvSpPr txBox="1">
              <a:spLocks/>
            </p:cNvSpPr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  <a:extLst/>
          </p:spPr>
          <p:txBody>
            <a:bodyPr wrap="square" lIns="0" tIns="0" rIns="432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8" name="Group 55"/>
          <p:cNvGrpSpPr/>
          <p:nvPr/>
        </p:nvGrpSpPr>
        <p:grpSpPr>
          <a:xfrm>
            <a:off x="6272160" y="3804526"/>
            <a:ext cx="2184893" cy="642478"/>
            <a:chOff x="1415480" y="1651350"/>
            <a:chExt cx="2913191" cy="856637"/>
          </a:xfrm>
        </p:grpSpPr>
        <p:sp>
          <p:nvSpPr>
            <p:cNvPr id="9" name="TextBox 56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rgbClr val="F2AB43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0" name="TextBox 57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sp>
        <p:nvSpPr>
          <p:cNvPr id="48" name="Title 1">
            <a:extLst>
              <a:ext uri="{FF2B5EF4-FFF2-40B4-BE49-F238E27FC236}">
                <a16:creationId xmlns:a16="http://schemas.microsoft.com/office/drawing/2014/main" xmlns="" id="{CB51E76A-951C-4648-8EA4-1C6346762D2A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15F57827-2B2B-495A-B446-66A1439245AE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50" name="Block Arc 18">
              <a:extLst>
                <a:ext uri="{FF2B5EF4-FFF2-40B4-BE49-F238E27FC236}">
                  <a16:creationId xmlns:a16="http://schemas.microsoft.com/office/drawing/2014/main" xmlns="" id="{FD4B8C98-024C-40C5-91FC-0E89AA43A8BD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Rectangle 19">
              <a:extLst>
                <a:ext uri="{FF2B5EF4-FFF2-40B4-BE49-F238E27FC236}">
                  <a16:creationId xmlns:a16="http://schemas.microsoft.com/office/drawing/2014/main" xmlns="" id="{40668A18-BFD5-4110-B5FC-30787141DD25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" name="Rectangle 20">
              <a:extLst>
                <a:ext uri="{FF2B5EF4-FFF2-40B4-BE49-F238E27FC236}">
                  <a16:creationId xmlns:a16="http://schemas.microsoft.com/office/drawing/2014/main" xmlns="" id="{B09BBB23-19E3-4259-83F6-7CC2515BFC63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" name="Rectangle: Rounded Corners 21">
              <a:extLst>
                <a:ext uri="{FF2B5EF4-FFF2-40B4-BE49-F238E27FC236}">
                  <a16:creationId xmlns:a16="http://schemas.microsoft.com/office/drawing/2014/main" xmlns="" id="{7A39FCB4-9E90-48A6-8034-DA3E34DE52A4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" name="Rectangle: Rounded Corners 26">
              <a:extLst>
                <a:ext uri="{FF2B5EF4-FFF2-40B4-BE49-F238E27FC236}">
                  <a16:creationId xmlns:a16="http://schemas.microsoft.com/office/drawing/2014/main" xmlns="" id="{64796426-6BBA-49FC-AD54-DBB23DF9F43C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2679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2888" y="1025421"/>
            <a:ext cx="1842997" cy="672991"/>
            <a:chOff x="1518803" y="3430058"/>
            <a:chExt cx="2457329" cy="897321"/>
          </a:xfrm>
        </p:grpSpPr>
        <p:sp>
          <p:nvSpPr>
            <p:cNvPr id="66" name="文本框 42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98116" y="1026012"/>
            <a:ext cx="1842997" cy="672991"/>
            <a:chOff x="8268607" y="3017352"/>
            <a:chExt cx="2457329" cy="897321"/>
          </a:xfrm>
        </p:grpSpPr>
        <p:sp>
          <p:nvSpPr>
            <p:cNvPr id="64" name="文本框 45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2888" y="3424243"/>
            <a:ext cx="1842997" cy="672991"/>
            <a:chOff x="1518803" y="3430058"/>
            <a:chExt cx="2457329" cy="897321"/>
          </a:xfrm>
        </p:grpSpPr>
        <p:sp>
          <p:nvSpPr>
            <p:cNvPr id="62" name="文本框 4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98116" y="3424834"/>
            <a:ext cx="1842997" cy="672991"/>
            <a:chOff x="8268607" y="3017352"/>
            <a:chExt cx="2457329" cy="897321"/>
          </a:xfrm>
        </p:grpSpPr>
        <p:sp>
          <p:nvSpPr>
            <p:cNvPr id="60" name="文本框 5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rgbClr val="F2AB43"/>
                  </a:solidFill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888" y="2224832"/>
            <a:ext cx="1842997" cy="672991"/>
            <a:chOff x="1518803" y="3430058"/>
            <a:chExt cx="2457329" cy="897321"/>
          </a:xfrm>
        </p:grpSpPr>
        <p:sp>
          <p:nvSpPr>
            <p:cNvPr id="58" name="文本框 61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98116" y="2225423"/>
            <a:ext cx="1842997" cy="672991"/>
            <a:chOff x="8268607" y="3017352"/>
            <a:chExt cx="2457329" cy="897321"/>
          </a:xfrm>
        </p:grpSpPr>
        <p:sp>
          <p:nvSpPr>
            <p:cNvPr id="56" name="文本框 64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46209" y="2795310"/>
            <a:ext cx="1682716" cy="3115925"/>
            <a:chOff x="4728280" y="3086099"/>
            <a:chExt cx="2722740" cy="5041769"/>
          </a:xfrm>
        </p:grpSpPr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4728280" y="4304167"/>
              <a:ext cx="2279567" cy="2019501"/>
            </a:xfrm>
            <a:custGeom>
              <a:avLst/>
              <a:gdLst>
                <a:gd name="T0" fmla="*/ 416 w 502"/>
                <a:gd name="T1" fmla="*/ 164 h 447"/>
                <a:gd name="T2" fmla="*/ 193 w 502"/>
                <a:gd name="T3" fmla="*/ 79 h 447"/>
                <a:gd name="T4" fmla="*/ 85 w 502"/>
                <a:gd name="T5" fmla="*/ 43 h 447"/>
                <a:gd name="T6" fmla="*/ 106 w 502"/>
                <a:gd name="T7" fmla="*/ 99 h 447"/>
                <a:gd name="T8" fmla="*/ 165 w 502"/>
                <a:gd name="T9" fmla="*/ 132 h 447"/>
                <a:gd name="T10" fmla="*/ 259 w 502"/>
                <a:gd name="T11" fmla="*/ 195 h 447"/>
                <a:gd name="T12" fmla="*/ 169 w 502"/>
                <a:gd name="T13" fmla="*/ 227 h 447"/>
                <a:gd name="T14" fmla="*/ 125 w 502"/>
                <a:gd name="T15" fmla="*/ 220 h 447"/>
                <a:gd name="T16" fmla="*/ 70 w 502"/>
                <a:gd name="T17" fmla="*/ 238 h 447"/>
                <a:gd name="T18" fmla="*/ 110 w 502"/>
                <a:gd name="T19" fmla="*/ 301 h 447"/>
                <a:gd name="T20" fmla="*/ 295 w 502"/>
                <a:gd name="T21" fmla="*/ 269 h 447"/>
                <a:gd name="T22" fmla="*/ 165 w 502"/>
                <a:gd name="T23" fmla="*/ 355 h 447"/>
                <a:gd name="T24" fmla="*/ 112 w 502"/>
                <a:gd name="T25" fmla="*/ 370 h 447"/>
                <a:gd name="T26" fmla="*/ 123 w 502"/>
                <a:gd name="T27" fmla="*/ 427 h 447"/>
                <a:gd name="T28" fmla="*/ 198 w 502"/>
                <a:gd name="T29" fmla="*/ 418 h 447"/>
                <a:gd name="T30" fmla="*/ 268 w 502"/>
                <a:gd name="T31" fmla="*/ 418 h 447"/>
                <a:gd name="T32" fmla="*/ 417 w 502"/>
                <a:gd name="T33" fmla="*/ 447 h 447"/>
                <a:gd name="T34" fmla="*/ 502 w 502"/>
                <a:gd name="T35" fmla="*/ 185 h 447"/>
                <a:gd name="T36" fmla="*/ 416 w 502"/>
                <a:gd name="T37" fmla="*/ 16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2" h="447">
                  <a:moveTo>
                    <a:pt x="416" y="164"/>
                  </a:moveTo>
                  <a:cubicBezTo>
                    <a:pt x="193" y="79"/>
                    <a:pt x="193" y="79"/>
                    <a:pt x="193" y="79"/>
                  </a:cubicBezTo>
                  <a:cubicBezTo>
                    <a:pt x="193" y="79"/>
                    <a:pt x="115" y="0"/>
                    <a:pt x="85" y="43"/>
                  </a:cubicBezTo>
                  <a:cubicBezTo>
                    <a:pt x="70" y="65"/>
                    <a:pt x="88" y="78"/>
                    <a:pt x="106" y="99"/>
                  </a:cubicBezTo>
                  <a:cubicBezTo>
                    <a:pt x="130" y="128"/>
                    <a:pt x="153" y="124"/>
                    <a:pt x="165" y="132"/>
                  </a:cubicBezTo>
                  <a:cubicBezTo>
                    <a:pt x="219" y="169"/>
                    <a:pt x="259" y="195"/>
                    <a:pt x="259" y="195"/>
                  </a:cubicBezTo>
                  <a:cubicBezTo>
                    <a:pt x="169" y="227"/>
                    <a:pt x="169" y="227"/>
                    <a:pt x="169" y="227"/>
                  </a:cubicBezTo>
                  <a:cubicBezTo>
                    <a:pt x="169" y="227"/>
                    <a:pt x="139" y="216"/>
                    <a:pt x="125" y="220"/>
                  </a:cubicBezTo>
                  <a:cubicBezTo>
                    <a:pt x="112" y="225"/>
                    <a:pt x="91" y="237"/>
                    <a:pt x="70" y="238"/>
                  </a:cubicBezTo>
                  <a:cubicBezTo>
                    <a:pt x="24" y="238"/>
                    <a:pt x="0" y="315"/>
                    <a:pt x="110" y="301"/>
                  </a:cubicBezTo>
                  <a:cubicBezTo>
                    <a:pt x="220" y="286"/>
                    <a:pt x="295" y="269"/>
                    <a:pt x="295" y="269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65" y="355"/>
                    <a:pt x="127" y="371"/>
                    <a:pt x="112" y="370"/>
                  </a:cubicBezTo>
                  <a:cubicBezTo>
                    <a:pt x="68" y="365"/>
                    <a:pt x="46" y="418"/>
                    <a:pt x="123" y="427"/>
                  </a:cubicBezTo>
                  <a:cubicBezTo>
                    <a:pt x="200" y="436"/>
                    <a:pt x="198" y="418"/>
                    <a:pt x="198" y="418"/>
                  </a:cubicBezTo>
                  <a:cubicBezTo>
                    <a:pt x="268" y="418"/>
                    <a:pt x="268" y="418"/>
                    <a:pt x="268" y="418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502" y="185"/>
                    <a:pt x="502" y="185"/>
                    <a:pt x="502" y="185"/>
                  </a:cubicBezTo>
                  <a:cubicBezTo>
                    <a:pt x="416" y="164"/>
                    <a:pt x="416" y="164"/>
                    <a:pt x="416" y="164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5397023" y="3086099"/>
              <a:ext cx="1398524" cy="2852776"/>
            </a:xfrm>
            <a:custGeom>
              <a:avLst/>
              <a:gdLst>
                <a:gd name="T0" fmla="*/ 308 w 308"/>
                <a:gd name="T1" fmla="*/ 588 h 632"/>
                <a:gd name="T2" fmla="*/ 264 w 308"/>
                <a:gd name="T3" fmla="*/ 632 h 632"/>
                <a:gd name="T4" fmla="*/ 44 w 308"/>
                <a:gd name="T5" fmla="*/ 632 h 632"/>
                <a:gd name="T6" fmla="*/ 0 w 308"/>
                <a:gd name="T7" fmla="*/ 588 h 632"/>
                <a:gd name="T8" fmla="*/ 0 w 308"/>
                <a:gd name="T9" fmla="*/ 44 h 632"/>
                <a:gd name="T10" fmla="*/ 44 w 308"/>
                <a:gd name="T11" fmla="*/ 0 h 632"/>
                <a:gd name="T12" fmla="*/ 264 w 308"/>
                <a:gd name="T13" fmla="*/ 0 h 632"/>
                <a:gd name="T14" fmla="*/ 308 w 308"/>
                <a:gd name="T15" fmla="*/ 44 h 632"/>
                <a:gd name="T16" fmla="*/ 308 w 308"/>
                <a:gd name="T17" fmla="*/ 58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632">
                  <a:moveTo>
                    <a:pt x="308" y="588"/>
                  </a:moveTo>
                  <a:cubicBezTo>
                    <a:pt x="308" y="612"/>
                    <a:pt x="288" y="632"/>
                    <a:pt x="264" y="632"/>
                  </a:cubicBezTo>
                  <a:cubicBezTo>
                    <a:pt x="44" y="632"/>
                    <a:pt x="44" y="632"/>
                    <a:pt x="44" y="632"/>
                  </a:cubicBezTo>
                  <a:cubicBezTo>
                    <a:pt x="20" y="632"/>
                    <a:pt x="0" y="612"/>
                    <a:pt x="0" y="58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88" y="0"/>
                    <a:pt x="308" y="20"/>
                    <a:pt x="308" y="44"/>
                  </a:cubicBezTo>
                  <a:cubicBezTo>
                    <a:pt x="308" y="588"/>
                    <a:pt x="308" y="588"/>
                    <a:pt x="308" y="58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5285566" y="4824301"/>
              <a:ext cx="111457" cy="50422"/>
            </a:xfrm>
            <a:custGeom>
              <a:avLst/>
              <a:gdLst>
                <a:gd name="T0" fmla="*/ 0 w 24"/>
                <a:gd name="T1" fmla="*/ 0 h 11"/>
                <a:gd name="T2" fmla="*/ 0 w 24"/>
                <a:gd name="T3" fmla="*/ 0 h 11"/>
                <a:gd name="T4" fmla="*/ 24 w 24"/>
                <a:gd name="T5" fmla="*/ 11 h 11"/>
                <a:gd name="T6" fmla="*/ 24 w 24"/>
                <a:gd name="T7" fmla="*/ 11 h 11"/>
                <a:gd name="T8" fmla="*/ 0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17" y="9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7" y="8"/>
                    <a:pt x="9" y="6"/>
                    <a:pt x="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5285566" y="5294014"/>
              <a:ext cx="47767" cy="7963"/>
            </a:xfrm>
            <a:custGeom>
              <a:avLst/>
              <a:gdLst>
                <a:gd name="T0" fmla="*/ 10 w 10"/>
                <a:gd name="T1" fmla="*/ 0 h 2"/>
                <a:gd name="T2" fmla="*/ 2 w 10"/>
                <a:gd name="T3" fmla="*/ 1 h 2"/>
                <a:gd name="T4" fmla="*/ 0 w 10"/>
                <a:gd name="T5" fmla="*/ 2 h 2"/>
                <a:gd name="T6" fmla="*/ 0 w 10"/>
                <a:gd name="T7" fmla="*/ 2 h 2"/>
                <a:gd name="T8" fmla="*/ 2 w 10"/>
                <a:gd name="T9" fmla="*/ 1 h 2"/>
                <a:gd name="T10" fmla="*/ 10 w 10"/>
                <a:gd name="T11" fmla="*/ 0 h 2"/>
                <a:gd name="T12" fmla="*/ 10 w 10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cubicBezTo>
                    <a:pt x="7" y="0"/>
                    <a:pt x="4" y="0"/>
                    <a:pt x="2" y="1"/>
                  </a:cubicBezTo>
                  <a:cubicBezTo>
                    <a:pt x="2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5373139" y="5641654"/>
              <a:ext cx="23884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6C3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5333333" y="5904376"/>
              <a:ext cx="148610" cy="53075"/>
            </a:xfrm>
            <a:custGeom>
              <a:avLst/>
              <a:gdLst>
                <a:gd name="T0" fmla="*/ 33 w 33"/>
                <a:gd name="T1" fmla="*/ 0 h 12"/>
                <a:gd name="T2" fmla="*/ 32 w 33"/>
                <a:gd name="T3" fmla="*/ 0 h 12"/>
                <a:gd name="T4" fmla="*/ 0 w 33"/>
                <a:gd name="T5" fmla="*/ 12 h 12"/>
                <a:gd name="T6" fmla="*/ 0 w 33"/>
                <a:gd name="T7" fmla="*/ 12 h 12"/>
                <a:gd name="T8" fmla="*/ 32 w 33"/>
                <a:gd name="T9" fmla="*/ 1 h 12"/>
                <a:gd name="T10" fmla="*/ 33 w 33"/>
                <a:gd name="T11" fmla="*/ 0 h 12"/>
                <a:gd name="T12" fmla="*/ 33 w 3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2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15" y="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8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285570" y="4450125"/>
              <a:ext cx="1321565" cy="1578980"/>
              <a:chOff x="4778055" y="2602014"/>
              <a:chExt cx="1200159" cy="1433926"/>
            </a:xfrm>
            <a:solidFill>
              <a:srgbClr val="F6BD7E"/>
            </a:solidFill>
          </p:grpSpPr>
          <p:sp>
            <p:nvSpPr>
              <p:cNvPr id="53" name="任意多边形: 形状 52"/>
              <p:cNvSpPr>
                <a:spLocks/>
              </p:cNvSpPr>
              <p:nvPr/>
            </p:nvSpPr>
            <p:spPr bwMode="auto">
              <a:xfrm>
                <a:off x="4778055" y="2602014"/>
                <a:ext cx="101218" cy="385593"/>
              </a:xfrm>
              <a:custGeom>
                <a:avLst/>
                <a:gdLst>
                  <a:gd name="T0" fmla="*/ 0 w 24"/>
                  <a:gd name="T1" fmla="*/ 0 h 94"/>
                  <a:gd name="T2" fmla="*/ 0 w 24"/>
                  <a:gd name="T3" fmla="*/ 83 h 94"/>
                  <a:gd name="T4" fmla="*/ 24 w 24"/>
                  <a:gd name="T5" fmla="*/ 94 h 94"/>
                  <a:gd name="T6" fmla="*/ 24 w 24"/>
                  <a:gd name="T7" fmla="*/ 11 h 94"/>
                  <a:gd name="T8" fmla="*/ 0 w 2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4">
                    <a:moveTo>
                      <a:pt x="0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9" y="89"/>
                      <a:pt x="17" y="91"/>
                      <a:pt x="24" y="9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6" y="6"/>
                      <a:pt x="8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任意多边形: 形状 53"/>
              <p:cNvSpPr>
                <a:spLocks/>
              </p:cNvSpPr>
              <p:nvPr/>
            </p:nvSpPr>
            <p:spPr bwMode="auto">
              <a:xfrm>
                <a:off x="4778055" y="3368380"/>
                <a:ext cx="101218" cy="327754"/>
              </a:xfrm>
              <a:custGeom>
                <a:avLst/>
                <a:gdLst>
                  <a:gd name="T0" fmla="*/ 10 w 24"/>
                  <a:gd name="T1" fmla="*/ 0 h 80"/>
                  <a:gd name="T2" fmla="*/ 2 w 24"/>
                  <a:gd name="T3" fmla="*/ 1 h 80"/>
                  <a:gd name="T4" fmla="*/ 0 w 24"/>
                  <a:gd name="T5" fmla="*/ 2 h 80"/>
                  <a:gd name="T6" fmla="*/ 0 w 24"/>
                  <a:gd name="T7" fmla="*/ 80 h 80"/>
                  <a:gd name="T8" fmla="*/ 19 w 24"/>
                  <a:gd name="T9" fmla="*/ 77 h 80"/>
                  <a:gd name="T10" fmla="*/ 24 w 24"/>
                  <a:gd name="T11" fmla="*/ 77 h 80"/>
                  <a:gd name="T12" fmla="*/ 24 w 24"/>
                  <a:gd name="T13" fmla="*/ 2 h 80"/>
                  <a:gd name="T14" fmla="*/ 10 w 24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0">
                    <a:moveTo>
                      <a:pt x="10" y="0"/>
                    </a:moveTo>
                    <a:cubicBezTo>
                      <a:pt x="7" y="0"/>
                      <a:pt x="5" y="0"/>
                      <a:pt x="2" y="1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6" y="79"/>
                      <a:pt x="13" y="78"/>
                      <a:pt x="19" y="77"/>
                    </a:cubicBezTo>
                    <a:cubicBezTo>
                      <a:pt x="21" y="77"/>
                      <a:pt x="22" y="77"/>
                      <a:pt x="24" y="77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19" y="1"/>
                      <a:pt x="14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任意多边形: 形状 54"/>
              <p:cNvSpPr>
                <a:spLocks/>
              </p:cNvSpPr>
              <p:nvPr/>
            </p:nvSpPr>
            <p:spPr bwMode="auto">
              <a:xfrm>
                <a:off x="4821434" y="3922671"/>
                <a:ext cx="1156780" cy="113269"/>
              </a:xfrm>
              <a:custGeom>
                <a:avLst/>
                <a:gdLst>
                  <a:gd name="T0" fmla="*/ 281 w 281"/>
                  <a:gd name="T1" fmla="*/ 8 h 28"/>
                  <a:gd name="T2" fmla="*/ 278 w 281"/>
                  <a:gd name="T3" fmla="*/ 8 h 28"/>
                  <a:gd name="T4" fmla="*/ 251 w 281"/>
                  <a:gd name="T5" fmla="*/ 8 h 28"/>
                  <a:gd name="T6" fmla="*/ 253 w 281"/>
                  <a:gd name="T7" fmla="*/ 28 h 28"/>
                  <a:gd name="T8" fmla="*/ 254 w 281"/>
                  <a:gd name="T9" fmla="*/ 28 h 28"/>
                  <a:gd name="T10" fmla="*/ 279 w 281"/>
                  <a:gd name="T11" fmla="*/ 20 h 28"/>
                  <a:gd name="T12" fmla="*/ 281 w 281"/>
                  <a:gd name="T13" fmla="*/ 8 h 28"/>
                  <a:gd name="T14" fmla="*/ 33 w 281"/>
                  <a:gd name="T15" fmla="*/ 0 h 28"/>
                  <a:gd name="T16" fmla="*/ 32 w 281"/>
                  <a:gd name="T17" fmla="*/ 1 h 28"/>
                  <a:gd name="T18" fmla="*/ 0 w 281"/>
                  <a:gd name="T19" fmla="*/ 12 h 28"/>
                  <a:gd name="T20" fmla="*/ 34 w 281"/>
                  <a:gd name="T21" fmla="*/ 28 h 28"/>
                  <a:gd name="T22" fmla="*/ 127 w 281"/>
                  <a:gd name="T23" fmla="*/ 28 h 28"/>
                  <a:gd name="T24" fmla="*/ 132 w 281"/>
                  <a:gd name="T25" fmla="*/ 8 h 28"/>
                  <a:gd name="T26" fmla="*/ 58 w 281"/>
                  <a:gd name="T27" fmla="*/ 8 h 28"/>
                  <a:gd name="T28" fmla="*/ 33 w 281"/>
                  <a:gd name="T2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1" h="28">
                    <a:moveTo>
                      <a:pt x="281" y="8"/>
                    </a:moveTo>
                    <a:cubicBezTo>
                      <a:pt x="280" y="8"/>
                      <a:pt x="279" y="8"/>
                      <a:pt x="278" y="8"/>
                    </a:cubicBezTo>
                    <a:cubicBezTo>
                      <a:pt x="251" y="8"/>
                      <a:pt x="251" y="8"/>
                      <a:pt x="251" y="8"/>
                    </a:cubicBezTo>
                    <a:cubicBezTo>
                      <a:pt x="252" y="15"/>
                      <a:pt x="253" y="22"/>
                      <a:pt x="253" y="28"/>
                    </a:cubicBezTo>
                    <a:cubicBezTo>
                      <a:pt x="254" y="28"/>
                      <a:pt x="254" y="28"/>
                      <a:pt x="254" y="28"/>
                    </a:cubicBezTo>
                    <a:cubicBezTo>
                      <a:pt x="263" y="28"/>
                      <a:pt x="272" y="25"/>
                      <a:pt x="279" y="20"/>
                    </a:cubicBezTo>
                    <a:cubicBezTo>
                      <a:pt x="280" y="16"/>
                      <a:pt x="280" y="12"/>
                      <a:pt x="281" y="8"/>
                    </a:cubicBezTo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16" y="8"/>
                      <a:pt x="0" y="12"/>
                    </a:cubicBezTo>
                    <a:cubicBezTo>
                      <a:pt x="8" y="22"/>
                      <a:pt x="20" y="28"/>
                      <a:pt x="34" y="28"/>
                    </a:cubicBezTo>
                    <a:cubicBezTo>
                      <a:pt x="127" y="28"/>
                      <a:pt x="127" y="28"/>
                      <a:pt x="127" y="28"/>
                    </a:cubicBezTo>
                    <a:cubicBezTo>
                      <a:pt x="129" y="21"/>
                      <a:pt x="131" y="15"/>
                      <a:pt x="132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9" y="8"/>
                      <a:pt x="40" y="5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5450099" y="3282476"/>
              <a:ext cx="1289720" cy="2314066"/>
            </a:xfrm>
            <a:custGeom>
              <a:avLst/>
              <a:gdLst>
                <a:gd name="T0" fmla="*/ 284 w 284"/>
                <a:gd name="T1" fmla="*/ 495 h 512"/>
                <a:gd name="T2" fmla="*/ 266 w 284"/>
                <a:gd name="T3" fmla="*/ 512 h 512"/>
                <a:gd name="T4" fmla="*/ 15 w 284"/>
                <a:gd name="T5" fmla="*/ 512 h 512"/>
                <a:gd name="T6" fmla="*/ 0 w 284"/>
                <a:gd name="T7" fmla="*/ 495 h 512"/>
                <a:gd name="T8" fmla="*/ 0 w 284"/>
                <a:gd name="T9" fmla="*/ 19 h 512"/>
                <a:gd name="T10" fmla="*/ 15 w 284"/>
                <a:gd name="T11" fmla="*/ 0 h 512"/>
                <a:gd name="T12" fmla="*/ 266 w 284"/>
                <a:gd name="T13" fmla="*/ 0 h 512"/>
                <a:gd name="T14" fmla="*/ 284 w 284"/>
                <a:gd name="T15" fmla="*/ 19 h 512"/>
                <a:gd name="T16" fmla="*/ 284 w 284"/>
                <a:gd name="T17" fmla="*/ 49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512">
                  <a:moveTo>
                    <a:pt x="284" y="495"/>
                  </a:moveTo>
                  <a:cubicBezTo>
                    <a:pt x="284" y="504"/>
                    <a:pt x="275" y="512"/>
                    <a:pt x="266" y="512"/>
                  </a:cubicBezTo>
                  <a:cubicBezTo>
                    <a:pt x="15" y="512"/>
                    <a:pt x="15" y="512"/>
                    <a:pt x="15" y="512"/>
                  </a:cubicBezTo>
                  <a:cubicBezTo>
                    <a:pt x="6" y="512"/>
                    <a:pt x="0" y="504"/>
                    <a:pt x="0" y="4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6" y="0"/>
                    <a:pt x="15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75" y="0"/>
                    <a:pt x="284" y="10"/>
                    <a:pt x="284" y="19"/>
                  </a:cubicBezTo>
                  <a:cubicBezTo>
                    <a:pt x="284" y="495"/>
                    <a:pt x="284" y="495"/>
                    <a:pt x="284" y="49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>
              <a:spLocks/>
            </p:cNvSpPr>
            <p:nvPr/>
          </p:nvSpPr>
          <p:spPr bwMode="auto">
            <a:xfrm>
              <a:off x="5397023" y="5739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5450099" y="3282476"/>
              <a:ext cx="1231337" cy="2314066"/>
            </a:xfrm>
            <a:custGeom>
              <a:avLst/>
              <a:gdLst>
                <a:gd name="T0" fmla="*/ 266 w 271"/>
                <a:gd name="T1" fmla="*/ 0 h 512"/>
                <a:gd name="T2" fmla="*/ 15 w 271"/>
                <a:gd name="T3" fmla="*/ 0 h 512"/>
                <a:gd name="T4" fmla="*/ 0 w 271"/>
                <a:gd name="T5" fmla="*/ 19 h 512"/>
                <a:gd name="T6" fmla="*/ 0 w 271"/>
                <a:gd name="T7" fmla="*/ 277 h 512"/>
                <a:gd name="T8" fmla="*/ 0 w 271"/>
                <a:gd name="T9" fmla="*/ 355 h 512"/>
                <a:gd name="T10" fmla="*/ 0 w 271"/>
                <a:gd name="T11" fmla="*/ 450 h 512"/>
                <a:gd name="T12" fmla="*/ 0 w 271"/>
                <a:gd name="T13" fmla="*/ 495 h 512"/>
                <a:gd name="T14" fmla="*/ 15 w 271"/>
                <a:gd name="T15" fmla="*/ 512 h 512"/>
                <a:gd name="T16" fmla="*/ 18 w 271"/>
                <a:gd name="T17" fmla="*/ 512 h 512"/>
                <a:gd name="T18" fmla="*/ 271 w 271"/>
                <a:gd name="T19" fmla="*/ 1 h 512"/>
                <a:gd name="T20" fmla="*/ 266 w 271"/>
                <a:gd name="T21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512">
                  <a:moveTo>
                    <a:pt x="26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10"/>
                    <a:pt x="0" y="19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4"/>
                    <a:pt x="6" y="512"/>
                    <a:pt x="15" y="512"/>
                  </a:cubicBezTo>
                  <a:cubicBezTo>
                    <a:pt x="18" y="512"/>
                    <a:pt x="18" y="512"/>
                    <a:pt x="18" y="512"/>
                  </a:cubicBezTo>
                  <a:cubicBezTo>
                    <a:pt x="271" y="1"/>
                    <a:pt x="271" y="1"/>
                    <a:pt x="271" y="1"/>
                  </a:cubicBezTo>
                  <a:cubicBezTo>
                    <a:pt x="269" y="0"/>
                    <a:pt x="268" y="0"/>
                    <a:pt x="266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5826929" y="4266669"/>
              <a:ext cx="1624091" cy="3861199"/>
            </a:xfrm>
            <a:custGeom>
              <a:avLst/>
              <a:gdLst>
                <a:gd name="T0" fmla="*/ 95 w 358"/>
                <a:gd name="T1" fmla="*/ 855 h 855"/>
                <a:gd name="T2" fmla="*/ 68 w 358"/>
                <a:gd name="T3" fmla="*/ 697 h 855"/>
                <a:gd name="T4" fmla="*/ 11 w 358"/>
                <a:gd name="T5" fmla="*/ 432 h 855"/>
                <a:gd name="T6" fmla="*/ 37 w 358"/>
                <a:gd name="T7" fmla="*/ 279 h 855"/>
                <a:gd name="T8" fmla="*/ 77 w 358"/>
                <a:gd name="T9" fmla="*/ 102 h 855"/>
                <a:gd name="T10" fmla="*/ 138 w 358"/>
                <a:gd name="T11" fmla="*/ 267 h 855"/>
                <a:gd name="T12" fmla="*/ 158 w 358"/>
                <a:gd name="T13" fmla="*/ 429 h 855"/>
                <a:gd name="T14" fmla="*/ 189 w 358"/>
                <a:gd name="T15" fmla="*/ 275 h 855"/>
                <a:gd name="T16" fmla="*/ 220 w 358"/>
                <a:gd name="T17" fmla="*/ 204 h 855"/>
                <a:gd name="T18" fmla="*/ 202 w 358"/>
                <a:gd name="T19" fmla="*/ 135 h 855"/>
                <a:gd name="T20" fmla="*/ 213 w 358"/>
                <a:gd name="T21" fmla="*/ 45 h 855"/>
                <a:gd name="T22" fmla="*/ 211 w 358"/>
                <a:gd name="T23" fmla="*/ 0 h 855"/>
                <a:gd name="T24" fmla="*/ 301 w 358"/>
                <a:gd name="T25" fmla="*/ 75 h 855"/>
                <a:gd name="T26" fmla="*/ 336 w 358"/>
                <a:gd name="T27" fmla="*/ 253 h 855"/>
                <a:gd name="T28" fmla="*/ 301 w 358"/>
                <a:gd name="T29" fmla="*/ 548 h 855"/>
                <a:gd name="T30" fmla="*/ 297 w 358"/>
                <a:gd name="T31" fmla="*/ 855 h 855"/>
                <a:gd name="T32" fmla="*/ 95 w 358"/>
                <a:gd name="T33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8" h="855">
                  <a:moveTo>
                    <a:pt x="95" y="855"/>
                  </a:moveTo>
                  <a:cubicBezTo>
                    <a:pt x="95" y="855"/>
                    <a:pt x="90" y="772"/>
                    <a:pt x="68" y="697"/>
                  </a:cubicBezTo>
                  <a:cubicBezTo>
                    <a:pt x="46" y="622"/>
                    <a:pt x="0" y="490"/>
                    <a:pt x="11" y="432"/>
                  </a:cubicBezTo>
                  <a:cubicBezTo>
                    <a:pt x="22" y="375"/>
                    <a:pt x="42" y="330"/>
                    <a:pt x="37" y="279"/>
                  </a:cubicBezTo>
                  <a:cubicBezTo>
                    <a:pt x="33" y="227"/>
                    <a:pt x="13" y="111"/>
                    <a:pt x="77" y="102"/>
                  </a:cubicBezTo>
                  <a:cubicBezTo>
                    <a:pt x="141" y="93"/>
                    <a:pt x="134" y="218"/>
                    <a:pt x="138" y="267"/>
                  </a:cubicBezTo>
                  <a:cubicBezTo>
                    <a:pt x="143" y="315"/>
                    <a:pt x="143" y="432"/>
                    <a:pt x="158" y="429"/>
                  </a:cubicBezTo>
                  <a:cubicBezTo>
                    <a:pt x="174" y="427"/>
                    <a:pt x="176" y="315"/>
                    <a:pt x="189" y="275"/>
                  </a:cubicBezTo>
                  <a:cubicBezTo>
                    <a:pt x="202" y="236"/>
                    <a:pt x="220" y="204"/>
                    <a:pt x="220" y="204"/>
                  </a:cubicBezTo>
                  <a:cubicBezTo>
                    <a:pt x="220" y="204"/>
                    <a:pt x="200" y="161"/>
                    <a:pt x="202" y="135"/>
                  </a:cubicBezTo>
                  <a:cubicBezTo>
                    <a:pt x="203" y="120"/>
                    <a:pt x="209" y="78"/>
                    <a:pt x="213" y="45"/>
                  </a:cubicBezTo>
                  <a:cubicBezTo>
                    <a:pt x="217" y="20"/>
                    <a:pt x="211" y="0"/>
                    <a:pt x="211" y="0"/>
                  </a:cubicBezTo>
                  <a:cubicBezTo>
                    <a:pt x="211" y="0"/>
                    <a:pt x="299" y="62"/>
                    <a:pt x="301" y="75"/>
                  </a:cubicBezTo>
                  <a:cubicBezTo>
                    <a:pt x="303" y="88"/>
                    <a:pt x="325" y="217"/>
                    <a:pt x="336" y="253"/>
                  </a:cubicBezTo>
                  <a:cubicBezTo>
                    <a:pt x="358" y="326"/>
                    <a:pt x="335" y="347"/>
                    <a:pt x="301" y="548"/>
                  </a:cubicBezTo>
                  <a:cubicBezTo>
                    <a:pt x="269" y="739"/>
                    <a:pt x="297" y="855"/>
                    <a:pt x="297" y="855"/>
                  </a:cubicBezTo>
                  <a:cubicBezTo>
                    <a:pt x="95" y="855"/>
                    <a:pt x="95" y="855"/>
                    <a:pt x="95" y="855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7230760" y="4874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6482404" y="6029101"/>
              <a:ext cx="7963" cy="74305"/>
            </a:xfrm>
            <a:custGeom>
              <a:avLst/>
              <a:gdLst>
                <a:gd name="T0" fmla="*/ 0 w 2"/>
                <a:gd name="T1" fmla="*/ 0 h 16"/>
                <a:gd name="T2" fmla="*/ 0 w 2"/>
                <a:gd name="T3" fmla="*/ 0 h 16"/>
                <a:gd name="T4" fmla="*/ 2 w 2"/>
                <a:gd name="T5" fmla="*/ 16 h 16"/>
                <a:gd name="T6" fmla="*/ 2 w 2"/>
                <a:gd name="T7" fmla="*/ 16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1"/>
                    <a:pt x="1" y="6"/>
                    <a:pt x="0" y="0"/>
                  </a:cubicBezTo>
                </a:path>
              </a:pathLst>
            </a:custGeom>
            <a:solidFill>
              <a:srgbClr val="EB7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6471789" y="5938873"/>
              <a:ext cx="10615" cy="90228"/>
            </a:xfrm>
            <a:custGeom>
              <a:avLst/>
              <a:gdLst>
                <a:gd name="T0" fmla="*/ 0 w 2"/>
                <a:gd name="T1" fmla="*/ 0 h 20"/>
                <a:gd name="T2" fmla="*/ 0 w 2"/>
                <a:gd name="T3" fmla="*/ 0 h 20"/>
                <a:gd name="T4" fmla="*/ 2 w 2"/>
                <a:gd name="T5" fmla="*/ 20 h 20"/>
                <a:gd name="T6" fmla="*/ 2 w 2"/>
                <a:gd name="T7" fmla="*/ 20 h 20"/>
                <a:gd name="T8" fmla="*/ 0 w 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2" y="14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EA53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6453214" y="5596542"/>
              <a:ext cx="18577" cy="342334"/>
            </a:xfrm>
            <a:custGeom>
              <a:avLst/>
              <a:gdLst>
                <a:gd name="T0" fmla="*/ 0 w 4"/>
                <a:gd name="T1" fmla="*/ 0 h 76"/>
                <a:gd name="T2" fmla="*/ 0 w 4"/>
                <a:gd name="T3" fmla="*/ 0 h 76"/>
                <a:gd name="T4" fmla="*/ 4 w 4"/>
                <a:gd name="T5" fmla="*/ 76 h 76"/>
                <a:gd name="T6" fmla="*/ 4 w 4"/>
                <a:gd name="T7" fmla="*/ 76 h 76"/>
                <a:gd name="T8" fmla="*/ 0 w 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3"/>
                    <a:pt x="3" y="52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3" y="52"/>
                    <a:pt x="2" y="23"/>
                    <a:pt x="0" y="0"/>
                  </a:cubicBezTo>
                </a:path>
              </a:pathLst>
            </a:custGeom>
            <a:solidFill>
              <a:srgbClr val="C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>
              <a:spLocks/>
            </p:cNvSpPr>
            <p:nvPr/>
          </p:nvSpPr>
          <p:spPr bwMode="auto">
            <a:xfrm>
              <a:off x="6439943" y="5378934"/>
              <a:ext cx="13270" cy="217607"/>
            </a:xfrm>
            <a:custGeom>
              <a:avLst/>
              <a:gdLst>
                <a:gd name="T0" fmla="*/ 0 w 3"/>
                <a:gd name="T1" fmla="*/ 0 h 48"/>
                <a:gd name="T2" fmla="*/ 1 w 3"/>
                <a:gd name="T3" fmla="*/ 20 h 48"/>
                <a:gd name="T4" fmla="*/ 3 w 3"/>
                <a:gd name="T5" fmla="*/ 48 h 48"/>
                <a:gd name="T6" fmla="*/ 3 w 3"/>
                <a:gd name="T7" fmla="*/ 48 h 48"/>
                <a:gd name="T8" fmla="*/ 1 w 3"/>
                <a:gd name="T9" fmla="*/ 20 h 48"/>
                <a:gd name="T10" fmla="*/ 0 w 3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cubicBezTo>
                    <a:pt x="1" y="8"/>
                    <a:pt x="1" y="14"/>
                    <a:pt x="1" y="20"/>
                  </a:cubicBezTo>
                  <a:cubicBezTo>
                    <a:pt x="2" y="28"/>
                    <a:pt x="3" y="37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37"/>
                    <a:pt x="2" y="27"/>
                    <a:pt x="1" y="20"/>
                  </a:cubicBezTo>
                  <a:cubicBezTo>
                    <a:pt x="1" y="14"/>
                    <a:pt x="1" y="8"/>
                    <a:pt x="0" y="0"/>
                  </a:cubicBezTo>
                </a:path>
              </a:pathLst>
            </a:custGeom>
            <a:solidFill>
              <a:srgbClr val="004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235611" y="4723459"/>
              <a:ext cx="1207456" cy="3274722"/>
              <a:chOff x="5640820" y="2850239"/>
              <a:chExt cx="1096532" cy="2973890"/>
            </a:xfrm>
            <a:solidFill>
              <a:srgbClr val="F6BD7E"/>
            </a:solidFill>
          </p:grpSpPr>
          <p:sp>
            <p:nvSpPr>
              <p:cNvPr id="51" name="任意多边形: 形状 50"/>
              <p:cNvSpPr>
                <a:spLocks/>
              </p:cNvSpPr>
              <p:nvPr/>
            </p:nvSpPr>
            <p:spPr bwMode="auto">
              <a:xfrm>
                <a:off x="6122812" y="2987607"/>
                <a:ext cx="614540" cy="2836522"/>
              </a:xfrm>
              <a:custGeom>
                <a:avLst/>
                <a:gdLst>
                  <a:gd name="T0" fmla="*/ 102 w 149"/>
                  <a:gd name="T1" fmla="*/ 0 h 692"/>
                  <a:gd name="T2" fmla="*/ 113 w 149"/>
                  <a:gd name="T3" fmla="*/ 160 h 692"/>
                  <a:gd name="T4" fmla="*/ 41 w 149"/>
                  <a:gd name="T5" fmla="*/ 385 h 692"/>
                  <a:gd name="T6" fmla="*/ 26 w 149"/>
                  <a:gd name="T7" fmla="*/ 688 h 692"/>
                  <a:gd name="T8" fmla="*/ 0 w 149"/>
                  <a:gd name="T9" fmla="*/ 688 h 692"/>
                  <a:gd name="T10" fmla="*/ 0 w 149"/>
                  <a:gd name="T11" fmla="*/ 692 h 692"/>
                  <a:gd name="T12" fmla="*/ 83 w 149"/>
                  <a:gd name="T13" fmla="*/ 692 h 692"/>
                  <a:gd name="T14" fmla="*/ 77 w 149"/>
                  <a:gd name="T15" fmla="*/ 587 h 692"/>
                  <a:gd name="T16" fmla="*/ 92 w 149"/>
                  <a:gd name="T17" fmla="*/ 412 h 692"/>
                  <a:gd name="T18" fmla="*/ 127 w 149"/>
                  <a:gd name="T19" fmla="*/ 118 h 692"/>
                  <a:gd name="T20" fmla="*/ 102 w 149"/>
                  <a:gd name="T21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692">
                    <a:moveTo>
                      <a:pt x="102" y="0"/>
                    </a:moveTo>
                    <a:cubicBezTo>
                      <a:pt x="102" y="2"/>
                      <a:pt x="110" y="141"/>
                      <a:pt x="113" y="160"/>
                    </a:cubicBezTo>
                    <a:cubicBezTo>
                      <a:pt x="117" y="179"/>
                      <a:pt x="65" y="311"/>
                      <a:pt x="41" y="385"/>
                    </a:cubicBezTo>
                    <a:cubicBezTo>
                      <a:pt x="16" y="460"/>
                      <a:pt x="26" y="688"/>
                      <a:pt x="26" y="688"/>
                    </a:cubicBezTo>
                    <a:cubicBezTo>
                      <a:pt x="0" y="688"/>
                      <a:pt x="0" y="688"/>
                      <a:pt x="0" y="688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83" y="692"/>
                      <a:pt x="83" y="692"/>
                      <a:pt x="83" y="692"/>
                    </a:cubicBezTo>
                    <a:cubicBezTo>
                      <a:pt x="80" y="670"/>
                      <a:pt x="77" y="634"/>
                      <a:pt x="77" y="587"/>
                    </a:cubicBezTo>
                    <a:cubicBezTo>
                      <a:pt x="77" y="540"/>
                      <a:pt x="80" y="481"/>
                      <a:pt x="92" y="412"/>
                    </a:cubicBezTo>
                    <a:cubicBezTo>
                      <a:pt x="126" y="211"/>
                      <a:pt x="149" y="191"/>
                      <a:pt x="127" y="118"/>
                    </a:cubicBezTo>
                    <a:cubicBezTo>
                      <a:pt x="120" y="97"/>
                      <a:pt x="110" y="43"/>
                      <a:pt x="10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任意多边形: 形状 51"/>
              <p:cNvSpPr>
                <a:spLocks/>
              </p:cNvSpPr>
              <p:nvPr/>
            </p:nvSpPr>
            <p:spPr bwMode="auto">
              <a:xfrm>
                <a:off x="5640820" y="2850239"/>
                <a:ext cx="231356" cy="1253178"/>
              </a:xfrm>
              <a:custGeom>
                <a:avLst/>
                <a:gdLst>
                  <a:gd name="T0" fmla="*/ 0 w 56"/>
                  <a:gd name="T1" fmla="*/ 0 h 305"/>
                  <a:gd name="T2" fmla="*/ 17 w 56"/>
                  <a:gd name="T3" fmla="*/ 119 h 305"/>
                  <a:gd name="T4" fmla="*/ 56 w 56"/>
                  <a:gd name="T5" fmla="*/ 305 h 305"/>
                  <a:gd name="T6" fmla="*/ 54 w 56"/>
                  <a:gd name="T7" fmla="*/ 289 h 305"/>
                  <a:gd name="T8" fmla="*/ 52 w 56"/>
                  <a:gd name="T9" fmla="*/ 269 h 305"/>
                  <a:gd name="T10" fmla="*/ 52 w 56"/>
                  <a:gd name="T11" fmla="*/ 269 h 305"/>
                  <a:gd name="T12" fmla="*/ 48 w 56"/>
                  <a:gd name="T13" fmla="*/ 193 h 305"/>
                  <a:gd name="T14" fmla="*/ 46 w 56"/>
                  <a:gd name="T15" fmla="*/ 165 h 305"/>
                  <a:gd name="T16" fmla="*/ 45 w 56"/>
                  <a:gd name="T17" fmla="*/ 145 h 305"/>
                  <a:gd name="T18" fmla="*/ 0 w 56"/>
                  <a:gd name="T19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05">
                    <a:moveTo>
                      <a:pt x="0" y="0"/>
                    </a:moveTo>
                    <a:cubicBezTo>
                      <a:pt x="8" y="24"/>
                      <a:pt x="17" y="63"/>
                      <a:pt x="17" y="119"/>
                    </a:cubicBezTo>
                    <a:cubicBezTo>
                      <a:pt x="16" y="194"/>
                      <a:pt x="42" y="269"/>
                      <a:pt x="56" y="305"/>
                    </a:cubicBezTo>
                    <a:cubicBezTo>
                      <a:pt x="56" y="300"/>
                      <a:pt x="55" y="295"/>
                      <a:pt x="54" y="289"/>
                    </a:cubicBezTo>
                    <a:cubicBezTo>
                      <a:pt x="54" y="283"/>
                      <a:pt x="53" y="276"/>
                      <a:pt x="52" y="269"/>
                    </a:cubicBezTo>
                    <a:cubicBezTo>
                      <a:pt x="52" y="269"/>
                      <a:pt x="52" y="269"/>
                      <a:pt x="52" y="269"/>
                    </a:cubicBezTo>
                    <a:cubicBezTo>
                      <a:pt x="51" y="245"/>
                      <a:pt x="50" y="216"/>
                      <a:pt x="48" y="193"/>
                    </a:cubicBezTo>
                    <a:cubicBezTo>
                      <a:pt x="48" y="182"/>
                      <a:pt x="47" y="173"/>
                      <a:pt x="46" y="165"/>
                    </a:cubicBezTo>
                    <a:cubicBezTo>
                      <a:pt x="46" y="159"/>
                      <a:pt x="46" y="153"/>
                      <a:pt x="45" y="145"/>
                    </a:cubicBezTo>
                    <a:cubicBezTo>
                      <a:pt x="43" y="95"/>
                      <a:pt x="42" y="1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5919605" y="3172594"/>
              <a:ext cx="350658" cy="42311"/>
              <a:chOff x="5472855" y="3198019"/>
              <a:chExt cx="724042" cy="8736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472855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793708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109533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3582941" y="1025421"/>
            <a:ext cx="1629996" cy="2231901"/>
            <a:chOff x="3582941" y="1025421"/>
            <a:chExt cx="1629996" cy="2231901"/>
          </a:xfrm>
        </p:grpSpPr>
        <p:sp>
          <p:nvSpPr>
            <p:cNvPr id="146" name="任意多边形: 形状 145"/>
            <p:cNvSpPr/>
            <p:nvPr/>
          </p:nvSpPr>
          <p:spPr>
            <a:xfrm rot="19149304">
              <a:off x="4219368" y="2514391"/>
              <a:ext cx="804459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7" name="任意多边形: 形状 146"/>
            <p:cNvSpPr/>
            <p:nvPr/>
          </p:nvSpPr>
          <p:spPr>
            <a:xfrm rot="4824704" flipH="1">
              <a:off x="3858902" y="2293253"/>
              <a:ext cx="1200363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8" name="任意多边形: 形状 147"/>
            <p:cNvSpPr/>
            <p:nvPr/>
          </p:nvSpPr>
          <p:spPr>
            <a:xfrm rot="4076383" flipH="1">
              <a:off x="3600337" y="2560853"/>
              <a:ext cx="1156914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49" name="任意多边形: 形状 148"/>
            <p:cNvSpPr/>
            <p:nvPr/>
          </p:nvSpPr>
          <p:spPr>
            <a:xfrm rot="15698873">
              <a:off x="3258471" y="1977614"/>
              <a:ext cx="1509325" cy="3360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0" name="任意多边形: 形状 149"/>
            <p:cNvSpPr/>
            <p:nvPr/>
          </p:nvSpPr>
          <p:spPr>
            <a:xfrm rot="16919904">
              <a:off x="3661275" y="1936760"/>
              <a:ext cx="1598132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1" name="对话气泡: 椭圆形 150"/>
            <p:cNvSpPr/>
            <p:nvPr/>
          </p:nvSpPr>
          <p:spPr>
            <a:xfrm>
              <a:off x="3582941" y="1207069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2" name="对话气泡: 椭圆形 151"/>
            <p:cNvSpPr/>
            <p:nvPr/>
          </p:nvSpPr>
          <p:spPr>
            <a:xfrm>
              <a:off x="4346883" y="1025421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3" name="对话气泡: 椭圆形 152"/>
            <p:cNvSpPr/>
            <p:nvPr/>
          </p:nvSpPr>
          <p:spPr>
            <a:xfrm flipH="1">
              <a:off x="4516228" y="2218363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4" name="对话气泡: 椭圆形 153"/>
            <p:cNvSpPr/>
            <p:nvPr/>
          </p:nvSpPr>
          <p:spPr>
            <a:xfrm>
              <a:off x="3740069" y="2028230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5" name="对话气泡: 椭圆形 154"/>
            <p:cNvSpPr/>
            <p:nvPr/>
          </p:nvSpPr>
          <p:spPr>
            <a:xfrm rot="20816932">
              <a:off x="4025621" y="1624705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6" name="任意多边形: 形状 155"/>
            <p:cNvSpPr/>
            <p:nvPr/>
          </p:nvSpPr>
          <p:spPr>
            <a:xfrm rot="18307572">
              <a:off x="4072327" y="2134677"/>
              <a:ext cx="1096923" cy="3193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7" name="对话气泡: 椭圆形 156"/>
            <p:cNvSpPr/>
            <p:nvPr/>
          </p:nvSpPr>
          <p:spPr>
            <a:xfrm flipH="1">
              <a:off x="4718423" y="1660268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8" name="任意多边形: 形状 157"/>
            <p:cNvSpPr>
              <a:spLocks/>
            </p:cNvSpPr>
            <p:nvPr/>
          </p:nvSpPr>
          <p:spPr bwMode="auto">
            <a:xfrm>
              <a:off x="4587532" y="1134050"/>
              <a:ext cx="175772" cy="20992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59" name="任意多边形: 形状 158"/>
            <p:cNvSpPr>
              <a:spLocks/>
            </p:cNvSpPr>
            <p:nvPr/>
          </p:nvSpPr>
          <p:spPr bwMode="auto">
            <a:xfrm>
              <a:off x="4185311" y="1682320"/>
              <a:ext cx="215631" cy="225945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0" name="任意多边形: 形状 159"/>
            <p:cNvSpPr>
              <a:spLocks noChangeAspect="1"/>
            </p:cNvSpPr>
            <p:nvPr/>
          </p:nvSpPr>
          <p:spPr bwMode="auto">
            <a:xfrm>
              <a:off x="4689968" y="2319675"/>
              <a:ext cx="149234" cy="138506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1" name="任意多边形: 形状 160"/>
            <p:cNvSpPr>
              <a:spLocks/>
            </p:cNvSpPr>
            <p:nvPr/>
          </p:nvSpPr>
          <p:spPr bwMode="auto">
            <a:xfrm>
              <a:off x="4866375" y="1725706"/>
              <a:ext cx="197621" cy="218100"/>
            </a:xfrm>
            <a:custGeom>
              <a:avLst/>
              <a:gdLst>
                <a:gd name="connsiteX0" fmla="*/ 89804 w 306388"/>
                <a:gd name="connsiteY0" fmla="*/ 211138 h 338138"/>
                <a:gd name="connsiteX1" fmla="*/ 125461 w 306388"/>
                <a:gd name="connsiteY1" fmla="*/ 283898 h 338138"/>
                <a:gd name="connsiteX2" fmla="*/ 142629 w 306388"/>
                <a:gd name="connsiteY2" fmla="*/ 234951 h 338138"/>
                <a:gd name="connsiteX3" fmla="*/ 153194 w 306388"/>
                <a:gd name="connsiteY3" fmla="*/ 236273 h 338138"/>
                <a:gd name="connsiteX4" fmla="*/ 163759 w 306388"/>
                <a:gd name="connsiteY4" fmla="*/ 234951 h 338138"/>
                <a:gd name="connsiteX5" fmla="*/ 180928 w 306388"/>
                <a:gd name="connsiteY5" fmla="*/ 281253 h 338138"/>
                <a:gd name="connsiteX6" fmla="*/ 213944 w 306388"/>
                <a:gd name="connsiteY6" fmla="*/ 211138 h 338138"/>
                <a:gd name="connsiteX7" fmla="*/ 265448 w 306388"/>
                <a:gd name="connsiteY7" fmla="*/ 234951 h 338138"/>
                <a:gd name="connsiteX8" fmla="*/ 306388 w 306388"/>
                <a:gd name="connsiteY8" fmla="*/ 293159 h 338138"/>
                <a:gd name="connsiteX9" fmla="*/ 306388 w 306388"/>
                <a:gd name="connsiteY9" fmla="*/ 338138 h 338138"/>
                <a:gd name="connsiteX10" fmla="*/ 0 w 306388"/>
                <a:gd name="connsiteY10" fmla="*/ 338138 h 338138"/>
                <a:gd name="connsiteX11" fmla="*/ 0 w 306388"/>
                <a:gd name="connsiteY11" fmla="*/ 293159 h 338138"/>
                <a:gd name="connsiteX12" fmla="*/ 40940 w 306388"/>
                <a:gd name="connsiteY12" fmla="*/ 234951 h 338138"/>
                <a:gd name="connsiteX13" fmla="*/ 89804 w 306388"/>
                <a:gd name="connsiteY13" fmla="*/ 211138 h 338138"/>
                <a:gd name="connsiteX14" fmla="*/ 153194 w 306388"/>
                <a:gd name="connsiteY14" fmla="*/ 11113 h 338138"/>
                <a:gd name="connsiteX15" fmla="*/ 63500 w 306388"/>
                <a:gd name="connsiteY15" fmla="*/ 86287 h 338138"/>
                <a:gd name="connsiteX16" fmla="*/ 64819 w 306388"/>
                <a:gd name="connsiteY16" fmla="*/ 87606 h 338138"/>
                <a:gd name="connsiteX17" fmla="*/ 67457 w 306388"/>
                <a:gd name="connsiteY17" fmla="*/ 88925 h 338138"/>
                <a:gd name="connsiteX18" fmla="*/ 74052 w 306388"/>
                <a:gd name="connsiteY18" fmla="*/ 96838 h 338138"/>
                <a:gd name="connsiteX19" fmla="*/ 153194 w 306388"/>
                <a:gd name="connsiteY19" fmla="*/ 30896 h 338138"/>
                <a:gd name="connsiteX20" fmla="*/ 231017 w 306388"/>
                <a:gd name="connsiteY20" fmla="*/ 96838 h 338138"/>
                <a:gd name="connsiteX21" fmla="*/ 242888 w 306388"/>
                <a:gd name="connsiteY21" fmla="*/ 87606 h 338138"/>
                <a:gd name="connsiteX22" fmla="*/ 153194 w 306388"/>
                <a:gd name="connsiteY22" fmla="*/ 11113 h 338138"/>
                <a:gd name="connsiteX23" fmla="*/ 153987 w 306388"/>
                <a:gd name="connsiteY23" fmla="*/ 0 h 338138"/>
                <a:gd name="connsiteX24" fmla="*/ 254038 w 306388"/>
                <a:gd name="connsiteY24" fmla="*/ 89535 h 338138"/>
                <a:gd name="connsiteX25" fmla="*/ 261937 w 306388"/>
                <a:gd name="connsiteY25" fmla="*/ 102702 h 338138"/>
                <a:gd name="connsiteX26" fmla="*/ 261937 w 306388"/>
                <a:gd name="connsiteY26" fmla="*/ 135620 h 338138"/>
                <a:gd name="connsiteX27" fmla="*/ 246140 w 306388"/>
                <a:gd name="connsiteY27" fmla="*/ 150103 h 338138"/>
                <a:gd name="connsiteX28" fmla="*/ 230342 w 306388"/>
                <a:gd name="connsiteY28" fmla="*/ 135620 h 338138"/>
                <a:gd name="connsiteX29" fmla="*/ 230342 w 306388"/>
                <a:gd name="connsiteY29" fmla="*/ 127719 h 338138"/>
                <a:gd name="connsiteX30" fmla="*/ 153987 w 306388"/>
                <a:gd name="connsiteY30" fmla="*/ 210671 h 338138"/>
                <a:gd name="connsiteX31" fmla="*/ 77632 w 306388"/>
                <a:gd name="connsiteY31" fmla="*/ 127719 h 338138"/>
                <a:gd name="connsiteX32" fmla="*/ 77632 w 306388"/>
                <a:gd name="connsiteY32" fmla="*/ 135620 h 338138"/>
                <a:gd name="connsiteX33" fmla="*/ 65784 w 306388"/>
                <a:gd name="connsiteY33" fmla="*/ 150103 h 338138"/>
                <a:gd name="connsiteX34" fmla="*/ 105278 w 306388"/>
                <a:gd name="connsiteY34" fmla="*/ 201454 h 338138"/>
                <a:gd name="connsiteX35" fmla="*/ 117126 w 306388"/>
                <a:gd name="connsiteY35" fmla="*/ 202771 h 338138"/>
                <a:gd name="connsiteX36" fmla="*/ 125025 w 306388"/>
                <a:gd name="connsiteY36" fmla="*/ 218571 h 338138"/>
                <a:gd name="connsiteX37" fmla="*/ 107911 w 306388"/>
                <a:gd name="connsiteY37" fmla="*/ 219888 h 338138"/>
                <a:gd name="connsiteX38" fmla="*/ 100012 w 306388"/>
                <a:gd name="connsiteY38" fmla="*/ 209354 h 338138"/>
                <a:gd name="connsiteX39" fmla="*/ 56568 w 306388"/>
                <a:gd name="connsiteY39" fmla="*/ 150103 h 338138"/>
                <a:gd name="connsiteX40" fmla="*/ 46037 w 306388"/>
                <a:gd name="connsiteY40" fmla="*/ 135620 h 338138"/>
                <a:gd name="connsiteX41" fmla="*/ 46037 w 306388"/>
                <a:gd name="connsiteY41" fmla="*/ 102702 h 338138"/>
                <a:gd name="connsiteX42" fmla="*/ 53936 w 306388"/>
                <a:gd name="connsiteY42" fmla="*/ 89535 h 338138"/>
                <a:gd name="connsiteX43" fmla="*/ 153987 w 30638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6388" h="338138">
                  <a:moveTo>
                    <a:pt x="89804" y="211138"/>
                  </a:moveTo>
                  <a:cubicBezTo>
                    <a:pt x="125461" y="283898"/>
                    <a:pt x="125461" y="283898"/>
                    <a:pt x="125461" y="283898"/>
                  </a:cubicBezTo>
                  <a:cubicBezTo>
                    <a:pt x="142629" y="234951"/>
                    <a:pt x="142629" y="234951"/>
                    <a:pt x="142629" y="234951"/>
                  </a:cubicBezTo>
                  <a:cubicBezTo>
                    <a:pt x="146591" y="236273"/>
                    <a:pt x="149232" y="236273"/>
                    <a:pt x="153194" y="236273"/>
                  </a:cubicBezTo>
                  <a:cubicBezTo>
                    <a:pt x="157156" y="236273"/>
                    <a:pt x="159797" y="236273"/>
                    <a:pt x="163759" y="234951"/>
                  </a:cubicBezTo>
                  <a:cubicBezTo>
                    <a:pt x="180928" y="281253"/>
                    <a:pt x="180928" y="281253"/>
                    <a:pt x="180928" y="281253"/>
                  </a:cubicBezTo>
                  <a:cubicBezTo>
                    <a:pt x="213944" y="211138"/>
                    <a:pt x="213944" y="211138"/>
                    <a:pt x="213944" y="211138"/>
                  </a:cubicBezTo>
                  <a:cubicBezTo>
                    <a:pt x="265448" y="234951"/>
                    <a:pt x="265448" y="234951"/>
                    <a:pt x="265448" y="234951"/>
                  </a:cubicBezTo>
                  <a:cubicBezTo>
                    <a:pt x="287899" y="245534"/>
                    <a:pt x="306388" y="271992"/>
                    <a:pt x="306388" y="293159"/>
                  </a:cubicBezTo>
                  <a:cubicBezTo>
                    <a:pt x="306388" y="338138"/>
                    <a:pt x="306388" y="338138"/>
                    <a:pt x="306388" y="338138"/>
                  </a:cubicBezTo>
                  <a:cubicBezTo>
                    <a:pt x="0" y="338138"/>
                    <a:pt x="0" y="338138"/>
                    <a:pt x="0" y="338138"/>
                  </a:cubicBezTo>
                  <a:cubicBezTo>
                    <a:pt x="0" y="293159"/>
                    <a:pt x="0" y="293159"/>
                    <a:pt x="0" y="293159"/>
                  </a:cubicBezTo>
                  <a:cubicBezTo>
                    <a:pt x="0" y="271992"/>
                    <a:pt x="18489" y="245534"/>
                    <a:pt x="40940" y="234951"/>
                  </a:cubicBezTo>
                  <a:cubicBezTo>
                    <a:pt x="89804" y="211138"/>
                    <a:pt x="89804" y="211138"/>
                    <a:pt x="89804" y="211138"/>
                  </a:cubicBezTo>
                  <a:close/>
                  <a:moveTo>
                    <a:pt x="153194" y="11113"/>
                  </a:moveTo>
                  <a:cubicBezTo>
                    <a:pt x="108347" y="11113"/>
                    <a:pt x="70095" y="44084"/>
                    <a:pt x="63500" y="86287"/>
                  </a:cubicBezTo>
                  <a:cubicBezTo>
                    <a:pt x="63500" y="86287"/>
                    <a:pt x="63500" y="86287"/>
                    <a:pt x="64819" y="87606"/>
                  </a:cubicBezTo>
                  <a:cubicBezTo>
                    <a:pt x="66138" y="87606"/>
                    <a:pt x="66138" y="87606"/>
                    <a:pt x="67457" y="88925"/>
                  </a:cubicBezTo>
                  <a:cubicBezTo>
                    <a:pt x="70095" y="90244"/>
                    <a:pt x="72733" y="92881"/>
                    <a:pt x="74052" y="96838"/>
                  </a:cubicBezTo>
                  <a:cubicBezTo>
                    <a:pt x="79329" y="53316"/>
                    <a:pt x="112304" y="30896"/>
                    <a:pt x="153194" y="30896"/>
                  </a:cubicBezTo>
                  <a:cubicBezTo>
                    <a:pt x="194084" y="30896"/>
                    <a:pt x="227060" y="53316"/>
                    <a:pt x="231017" y="96838"/>
                  </a:cubicBezTo>
                  <a:cubicBezTo>
                    <a:pt x="233655" y="91563"/>
                    <a:pt x="238931" y="88925"/>
                    <a:pt x="242888" y="87606"/>
                  </a:cubicBezTo>
                  <a:cubicBezTo>
                    <a:pt x="236293" y="44084"/>
                    <a:pt x="199360" y="11113"/>
                    <a:pt x="153194" y="11113"/>
                  </a:cubicBezTo>
                  <a:close/>
                  <a:moveTo>
                    <a:pt x="153987" y="0"/>
                  </a:moveTo>
                  <a:cubicBezTo>
                    <a:pt x="205329" y="0"/>
                    <a:pt x="248773" y="39501"/>
                    <a:pt x="254038" y="89535"/>
                  </a:cubicBezTo>
                  <a:cubicBezTo>
                    <a:pt x="259304" y="92169"/>
                    <a:pt x="261937" y="97435"/>
                    <a:pt x="261937" y="102702"/>
                  </a:cubicBezTo>
                  <a:cubicBezTo>
                    <a:pt x="261937" y="135620"/>
                    <a:pt x="261937" y="135620"/>
                    <a:pt x="261937" y="135620"/>
                  </a:cubicBezTo>
                  <a:cubicBezTo>
                    <a:pt x="261937" y="143520"/>
                    <a:pt x="255355" y="150103"/>
                    <a:pt x="246140" y="150103"/>
                  </a:cubicBezTo>
                  <a:cubicBezTo>
                    <a:pt x="236924" y="150103"/>
                    <a:pt x="230342" y="143520"/>
                    <a:pt x="230342" y="135620"/>
                  </a:cubicBezTo>
                  <a:cubicBezTo>
                    <a:pt x="230342" y="127719"/>
                    <a:pt x="230342" y="127719"/>
                    <a:pt x="230342" y="127719"/>
                  </a:cubicBezTo>
                  <a:cubicBezTo>
                    <a:pt x="222443" y="171170"/>
                    <a:pt x="190848" y="210671"/>
                    <a:pt x="153987" y="210671"/>
                  </a:cubicBezTo>
                  <a:cubicBezTo>
                    <a:pt x="117126" y="210671"/>
                    <a:pt x="85531" y="171170"/>
                    <a:pt x="77632" y="127719"/>
                  </a:cubicBezTo>
                  <a:cubicBezTo>
                    <a:pt x="77632" y="135620"/>
                    <a:pt x="77632" y="135620"/>
                    <a:pt x="77632" y="135620"/>
                  </a:cubicBezTo>
                  <a:cubicBezTo>
                    <a:pt x="77632" y="142203"/>
                    <a:pt x="72367" y="147470"/>
                    <a:pt x="65784" y="150103"/>
                  </a:cubicBezTo>
                  <a:cubicBezTo>
                    <a:pt x="72367" y="171170"/>
                    <a:pt x="86848" y="189604"/>
                    <a:pt x="105278" y="201454"/>
                  </a:cubicBezTo>
                  <a:cubicBezTo>
                    <a:pt x="109227" y="200138"/>
                    <a:pt x="113177" y="200138"/>
                    <a:pt x="117126" y="202771"/>
                  </a:cubicBezTo>
                  <a:cubicBezTo>
                    <a:pt x="125025" y="206721"/>
                    <a:pt x="127658" y="213304"/>
                    <a:pt x="125025" y="218571"/>
                  </a:cubicBezTo>
                  <a:cubicBezTo>
                    <a:pt x="122392" y="222521"/>
                    <a:pt x="114493" y="223838"/>
                    <a:pt x="107911" y="219888"/>
                  </a:cubicBezTo>
                  <a:cubicBezTo>
                    <a:pt x="102645" y="217255"/>
                    <a:pt x="100012" y="213304"/>
                    <a:pt x="100012" y="209354"/>
                  </a:cubicBezTo>
                  <a:cubicBezTo>
                    <a:pt x="77632" y="194871"/>
                    <a:pt x="61834" y="173804"/>
                    <a:pt x="56568" y="150103"/>
                  </a:cubicBezTo>
                  <a:cubicBezTo>
                    <a:pt x="49986" y="147470"/>
                    <a:pt x="46037" y="142203"/>
                    <a:pt x="46037" y="135620"/>
                  </a:cubicBezTo>
                  <a:cubicBezTo>
                    <a:pt x="46037" y="102702"/>
                    <a:pt x="46037" y="102702"/>
                    <a:pt x="46037" y="102702"/>
                  </a:cubicBezTo>
                  <a:cubicBezTo>
                    <a:pt x="46037" y="97435"/>
                    <a:pt x="48670" y="92169"/>
                    <a:pt x="53936" y="89535"/>
                  </a:cubicBezTo>
                  <a:cubicBezTo>
                    <a:pt x="59201" y="39501"/>
                    <a:pt x="102645" y="0"/>
                    <a:pt x="1539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2" name="任意多边形: 形状 161"/>
            <p:cNvSpPr>
              <a:spLocks/>
            </p:cNvSpPr>
            <p:nvPr/>
          </p:nvSpPr>
          <p:spPr bwMode="auto">
            <a:xfrm>
              <a:off x="3817231" y="1312427"/>
              <a:ext cx="135319" cy="211935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3" name="任意多边形: 形状 162"/>
            <p:cNvSpPr>
              <a:spLocks noChangeAspect="1"/>
            </p:cNvSpPr>
            <p:nvPr/>
          </p:nvSpPr>
          <p:spPr bwMode="auto">
            <a:xfrm>
              <a:off x="3879858" y="2092580"/>
              <a:ext cx="224798" cy="222646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69" name="Title 1">
            <a:extLst>
              <a:ext uri="{FF2B5EF4-FFF2-40B4-BE49-F238E27FC236}">
                <a16:creationId xmlns:a16="http://schemas.microsoft.com/office/drawing/2014/main" xmlns="" id="{31C6A491-EE27-4B46-951A-4032475B5BDE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10635C51-EEAA-4B98-BF6F-86F8285E8565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71" name="Block Arc 18">
              <a:extLst>
                <a:ext uri="{FF2B5EF4-FFF2-40B4-BE49-F238E27FC236}">
                  <a16:creationId xmlns:a16="http://schemas.microsoft.com/office/drawing/2014/main" xmlns="" id="{566B62D5-4670-489C-8297-9EAC5104AD53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2" name="Rectangle 19">
              <a:extLst>
                <a:ext uri="{FF2B5EF4-FFF2-40B4-BE49-F238E27FC236}">
                  <a16:creationId xmlns:a16="http://schemas.microsoft.com/office/drawing/2014/main" xmlns="" id="{56BC00E7-8158-4BFA-BB4D-950FE97B70BD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3" name="Rectangle 20">
              <a:extLst>
                <a:ext uri="{FF2B5EF4-FFF2-40B4-BE49-F238E27FC236}">
                  <a16:creationId xmlns:a16="http://schemas.microsoft.com/office/drawing/2014/main" xmlns="" id="{C9571D04-F7DB-4C91-81BC-D9254A5D7877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4" name="Rectangle: Rounded Corners 21">
              <a:extLst>
                <a:ext uri="{FF2B5EF4-FFF2-40B4-BE49-F238E27FC236}">
                  <a16:creationId xmlns:a16="http://schemas.microsoft.com/office/drawing/2014/main" xmlns="" id="{C967D69F-AC85-4A22-8F61-7D281E009450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5" name="Rectangle: Rounded Corners 26">
              <a:extLst>
                <a:ext uri="{FF2B5EF4-FFF2-40B4-BE49-F238E27FC236}">
                  <a16:creationId xmlns:a16="http://schemas.microsoft.com/office/drawing/2014/main" xmlns="" id="{D0746C9D-B058-4F0A-BA9F-90AF5691EA8C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4135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4"/>
          <p:cNvCxnSpPr/>
          <p:nvPr/>
        </p:nvCxnSpPr>
        <p:spPr bwMode="auto">
          <a:xfrm flipV="1">
            <a:off x="4732333" y="4363238"/>
            <a:ext cx="14370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5"/>
          <p:cNvCxnSpPr/>
          <p:nvPr/>
        </p:nvCxnSpPr>
        <p:spPr bwMode="auto">
          <a:xfrm flipV="1">
            <a:off x="6169375" y="4031573"/>
            <a:ext cx="0" cy="334743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18297" y="1345650"/>
            <a:ext cx="1451078" cy="0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4"/>
          <p:cNvGrpSpPr/>
          <p:nvPr/>
        </p:nvGrpSpPr>
        <p:grpSpPr>
          <a:xfrm>
            <a:off x="1243955" y="2808815"/>
            <a:ext cx="2505916" cy="1135392"/>
            <a:chOff x="954609" y="1833070"/>
            <a:chExt cx="3341222" cy="1513856"/>
          </a:xfrm>
        </p:grpSpPr>
        <p:sp>
          <p:nvSpPr>
            <p:cNvPr id="70" name="TextBox 72"/>
            <p:cNvSpPr txBox="1"/>
            <p:nvPr/>
          </p:nvSpPr>
          <p:spPr bwMode="auto">
            <a:xfrm>
              <a:off x="954609" y="1833070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fontAlgn="auto" hangingPunct="1">
                <a:defRPr/>
              </a:pPr>
              <a:r>
                <a:rPr lang="zh-CN" altLang="en-US" sz="1600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71" name="Rectangle 73"/>
            <p:cNvSpPr>
              <a:spLocks/>
            </p:cNvSpPr>
            <p:nvPr/>
          </p:nvSpPr>
          <p:spPr bwMode="auto">
            <a:xfrm>
              <a:off x="954609" y="2079291"/>
              <a:ext cx="3341222" cy="1267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1188610" y="2025341"/>
            <a:ext cx="2220883" cy="621890"/>
            <a:chOff x="1402312" y="4026960"/>
            <a:chExt cx="2961178" cy="829187"/>
          </a:xfrm>
        </p:grpSpPr>
        <p:sp>
          <p:nvSpPr>
            <p:cNvPr id="60" name="Oval 70"/>
            <p:cNvSpPr/>
            <p:nvPr/>
          </p:nvSpPr>
          <p:spPr bwMode="auto">
            <a:xfrm>
              <a:off x="3534303" y="4026960"/>
              <a:ext cx="829187" cy="8291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71"/>
            <p:cNvSpPr>
              <a:spLocks/>
            </p:cNvSpPr>
            <p:nvPr/>
          </p:nvSpPr>
          <p:spPr bwMode="auto">
            <a:xfrm>
              <a:off x="3737281" y="4218422"/>
              <a:ext cx="423231" cy="4217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Oval 66"/>
            <p:cNvSpPr/>
            <p:nvPr/>
          </p:nvSpPr>
          <p:spPr bwMode="auto">
            <a:xfrm>
              <a:off x="1402312" y="4026960"/>
              <a:ext cx="829187" cy="82918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3" name="Group 67"/>
            <p:cNvGrpSpPr/>
            <p:nvPr/>
          </p:nvGrpSpPr>
          <p:grpSpPr bwMode="auto">
            <a:xfrm>
              <a:off x="1605998" y="4243973"/>
              <a:ext cx="421791" cy="395160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68" name="Freeform: Shape 68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69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4" name="Oval 62"/>
            <p:cNvSpPr/>
            <p:nvPr/>
          </p:nvSpPr>
          <p:spPr bwMode="auto">
            <a:xfrm>
              <a:off x="2467588" y="4026960"/>
              <a:ext cx="829187" cy="8291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5" name="Group 63"/>
            <p:cNvGrpSpPr/>
            <p:nvPr/>
          </p:nvGrpSpPr>
          <p:grpSpPr bwMode="auto">
            <a:xfrm>
              <a:off x="2737505" y="4230657"/>
              <a:ext cx="289352" cy="421792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66" name="Freeform: Shape 64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65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9" name="Straight Connector 58"/>
          <p:cNvCxnSpPr/>
          <p:nvPr/>
        </p:nvCxnSpPr>
        <p:spPr bwMode="auto">
          <a:xfrm>
            <a:off x="4762564" y="1851178"/>
            <a:ext cx="877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9"/>
          <p:cNvCxnSpPr/>
          <p:nvPr/>
        </p:nvCxnSpPr>
        <p:spPr bwMode="auto">
          <a:xfrm>
            <a:off x="5640336" y="1847938"/>
            <a:ext cx="0" cy="334743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"/>
          <p:cNvGrpSpPr/>
          <p:nvPr/>
        </p:nvGrpSpPr>
        <p:grpSpPr>
          <a:xfrm>
            <a:off x="4075893" y="951570"/>
            <a:ext cx="736336" cy="3611500"/>
            <a:chOff x="5434524" y="1268760"/>
            <a:chExt cx="981781" cy="4815333"/>
          </a:xfrm>
        </p:grpSpPr>
        <p:sp>
          <p:nvSpPr>
            <p:cNvPr id="21" name="Rectangle 15"/>
            <p:cNvSpPr/>
            <p:nvPr/>
          </p:nvSpPr>
          <p:spPr bwMode="auto">
            <a:xfrm>
              <a:off x="5566963" y="1401200"/>
              <a:ext cx="696748" cy="3509651"/>
            </a:xfrm>
            <a:prstGeom prst="rect">
              <a:avLst/>
            </a:prstGeom>
            <a:noFill/>
            <a:ln w="19050">
              <a:solidFill>
                <a:schemeClr val="accent6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16"/>
            <p:cNvGrpSpPr>
              <a:grpSpLocks/>
            </p:cNvGrpSpPr>
            <p:nvPr/>
          </p:nvGrpSpPr>
          <p:grpSpPr bwMode="auto">
            <a:xfrm>
              <a:off x="5566963" y="5133982"/>
              <a:ext cx="696748" cy="950111"/>
              <a:chOff x="5675267" y="5586733"/>
              <a:chExt cx="768542" cy="1047987"/>
            </a:xfrm>
          </p:grpSpPr>
          <p:sp>
            <p:nvSpPr>
              <p:cNvPr id="58" name="Isosceles Triangle 52"/>
              <p:cNvSpPr/>
              <p:nvPr/>
            </p:nvSpPr>
            <p:spPr>
              <a:xfrm flipV="1">
                <a:off x="5675267" y="5586733"/>
                <a:ext cx="768542" cy="1047987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53"/>
              <p:cNvSpPr/>
              <p:nvPr/>
            </p:nvSpPr>
            <p:spPr>
              <a:xfrm flipV="1">
                <a:off x="5883281" y="6098024"/>
                <a:ext cx="352513" cy="536696"/>
              </a:xfrm>
              <a:custGeom>
                <a:avLst/>
                <a:gdLst>
                  <a:gd name="connsiteX0" fmla="*/ 0 w 354170"/>
                  <a:gd name="connsiteY0" fmla="*/ 479252 h 479252"/>
                  <a:gd name="connsiteX1" fmla="*/ 177085 w 354170"/>
                  <a:gd name="connsiteY1" fmla="*/ 0 h 479252"/>
                  <a:gd name="connsiteX2" fmla="*/ 354170 w 354170"/>
                  <a:gd name="connsiteY2" fmla="*/ 479252 h 479252"/>
                  <a:gd name="connsiteX3" fmla="*/ 0 w 354170"/>
                  <a:gd name="connsiteY3" fmla="*/ 479252 h 479252"/>
                  <a:gd name="connsiteX0" fmla="*/ 0 w 354170"/>
                  <a:gd name="connsiteY0" fmla="*/ 479252 h 537369"/>
                  <a:gd name="connsiteX1" fmla="*/ 177085 w 354170"/>
                  <a:gd name="connsiteY1" fmla="*/ 0 h 537369"/>
                  <a:gd name="connsiteX2" fmla="*/ 354170 w 354170"/>
                  <a:gd name="connsiteY2" fmla="*/ 479252 h 537369"/>
                  <a:gd name="connsiteX3" fmla="*/ 173116 w 354170"/>
                  <a:gd name="connsiteY3" fmla="*/ 537369 h 537369"/>
                  <a:gd name="connsiteX4" fmla="*/ 0 w 354170"/>
                  <a:gd name="connsiteY4" fmla="*/ 479252 h 53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170" h="537369">
                    <a:moveTo>
                      <a:pt x="0" y="479252"/>
                    </a:moveTo>
                    <a:lnTo>
                      <a:pt x="177085" y="0"/>
                    </a:lnTo>
                    <a:lnTo>
                      <a:pt x="354170" y="479252"/>
                    </a:lnTo>
                    <a:cubicBezTo>
                      <a:pt x="289056" y="480368"/>
                      <a:pt x="238230" y="536253"/>
                      <a:pt x="173116" y="537369"/>
                    </a:cubicBezTo>
                    <a:lnTo>
                      <a:pt x="0" y="479252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Oval 17"/>
            <p:cNvSpPr/>
            <p:nvPr/>
          </p:nvSpPr>
          <p:spPr bwMode="auto">
            <a:xfrm>
              <a:off x="5830403" y="4824476"/>
              <a:ext cx="181385" cy="17994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4" name="Straight Connector 18"/>
            <p:cNvCxnSpPr>
              <a:endCxn id="43" idx="7"/>
            </p:cNvCxnSpPr>
            <p:nvPr/>
          </p:nvCxnSpPr>
          <p:spPr bwMode="auto">
            <a:xfrm flipH="1">
              <a:off x="5630305" y="1429991"/>
              <a:ext cx="587342" cy="394440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19"/>
            <p:cNvCxnSpPr>
              <a:endCxn id="47" idx="7"/>
            </p:cNvCxnSpPr>
            <p:nvPr/>
          </p:nvCxnSpPr>
          <p:spPr bwMode="auto">
            <a:xfrm flipH="1">
              <a:off x="5980117" y="1847463"/>
              <a:ext cx="204418" cy="185704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0"/>
            <p:cNvCxnSpPr>
              <a:endCxn id="47" idx="5"/>
            </p:cNvCxnSpPr>
            <p:nvPr/>
          </p:nvCxnSpPr>
          <p:spPr bwMode="auto">
            <a:xfrm flipH="1" flipV="1">
              <a:off x="5980117" y="2220310"/>
              <a:ext cx="198660" cy="236088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1"/>
            <p:cNvCxnSpPr>
              <a:stCxn id="47" idx="1"/>
            </p:cNvCxnSpPr>
            <p:nvPr/>
          </p:nvCxnSpPr>
          <p:spPr bwMode="auto">
            <a:xfrm flipH="1" flipV="1">
              <a:off x="5566963" y="1858980"/>
              <a:ext cx="226011" cy="174187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2"/>
            <p:cNvCxnSpPr>
              <a:stCxn id="50" idx="7"/>
            </p:cNvCxnSpPr>
            <p:nvPr/>
          </p:nvCxnSpPr>
          <p:spPr bwMode="auto">
            <a:xfrm flipV="1">
              <a:off x="5630305" y="2161288"/>
              <a:ext cx="211615" cy="332539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3"/>
            <p:cNvCxnSpPr>
              <a:stCxn id="49" idx="1"/>
            </p:cNvCxnSpPr>
            <p:nvPr/>
          </p:nvCxnSpPr>
          <p:spPr bwMode="auto">
            <a:xfrm flipH="1" flipV="1">
              <a:off x="5867831" y="2859475"/>
              <a:ext cx="318143" cy="102208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4"/>
            <p:cNvCxnSpPr>
              <a:stCxn id="48" idx="7"/>
            </p:cNvCxnSpPr>
            <p:nvPr/>
          </p:nvCxnSpPr>
          <p:spPr bwMode="auto">
            <a:xfrm flipV="1">
              <a:off x="5644700" y="2870992"/>
              <a:ext cx="184264" cy="374286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5"/>
            <p:cNvCxnSpPr/>
            <p:nvPr/>
          </p:nvCxnSpPr>
          <p:spPr bwMode="auto">
            <a:xfrm flipH="1" flipV="1">
              <a:off x="5552568" y="2594596"/>
              <a:ext cx="305187" cy="253363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6"/>
            <p:cNvCxnSpPr/>
            <p:nvPr/>
          </p:nvCxnSpPr>
          <p:spPr bwMode="auto">
            <a:xfrm flipV="1">
              <a:off x="5886546" y="2476552"/>
              <a:ext cx="377165" cy="331100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7"/>
            <p:cNvCxnSpPr>
              <a:stCxn id="48" idx="6"/>
            </p:cNvCxnSpPr>
            <p:nvPr/>
          </p:nvCxnSpPr>
          <p:spPr bwMode="auto">
            <a:xfrm flipV="1">
              <a:off x="5680689" y="3081168"/>
              <a:ext cx="610374" cy="249044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8"/>
            <p:cNvCxnSpPr>
              <a:stCxn id="56" idx="1"/>
            </p:cNvCxnSpPr>
            <p:nvPr/>
          </p:nvCxnSpPr>
          <p:spPr bwMode="auto">
            <a:xfrm flipH="1" flipV="1">
              <a:off x="5592876" y="3387794"/>
              <a:ext cx="141077" cy="321023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9"/>
            <p:cNvCxnSpPr>
              <a:stCxn id="56" idx="3"/>
            </p:cNvCxnSpPr>
            <p:nvPr/>
          </p:nvCxnSpPr>
          <p:spPr bwMode="auto">
            <a:xfrm flipV="1">
              <a:off x="5733952" y="3540388"/>
              <a:ext cx="503847" cy="336857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0"/>
            <p:cNvCxnSpPr>
              <a:stCxn id="53" idx="1"/>
            </p:cNvCxnSpPr>
            <p:nvPr/>
          </p:nvCxnSpPr>
          <p:spPr bwMode="auto">
            <a:xfrm flipH="1" flipV="1">
              <a:off x="5908139" y="4303355"/>
              <a:ext cx="292231" cy="44627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1"/>
            <p:cNvCxnSpPr/>
            <p:nvPr/>
          </p:nvCxnSpPr>
          <p:spPr bwMode="auto">
            <a:xfrm flipH="1">
              <a:off x="5620227" y="4280322"/>
              <a:ext cx="210176" cy="562869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2"/>
            <p:cNvCxnSpPr/>
            <p:nvPr/>
          </p:nvCxnSpPr>
          <p:spPr bwMode="auto">
            <a:xfrm flipH="1" flipV="1">
              <a:off x="5895184" y="4358059"/>
              <a:ext cx="342615" cy="498088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3"/>
            <p:cNvCxnSpPr/>
            <p:nvPr/>
          </p:nvCxnSpPr>
          <p:spPr bwMode="auto">
            <a:xfrm flipV="1">
              <a:off x="5859194" y="3608048"/>
              <a:ext cx="325340" cy="667956"/>
            </a:xfrm>
            <a:prstGeom prst="line">
              <a:avLst/>
            </a:prstGeom>
            <a:ln w="19050"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4"/>
            <p:cNvSpPr/>
            <p:nvPr/>
          </p:nvSpPr>
          <p:spPr bwMode="auto">
            <a:xfrm>
              <a:off x="5434524" y="1268760"/>
              <a:ext cx="263439" cy="2634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Oval 35"/>
            <p:cNvSpPr/>
            <p:nvPr/>
          </p:nvSpPr>
          <p:spPr bwMode="auto">
            <a:xfrm>
              <a:off x="6119755" y="1271639"/>
              <a:ext cx="263439" cy="264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Oval 36"/>
            <p:cNvSpPr/>
            <p:nvPr/>
          </p:nvSpPr>
          <p:spPr bwMode="auto">
            <a:xfrm>
              <a:off x="6151426" y="1696311"/>
              <a:ext cx="198660" cy="1986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Oval 37"/>
            <p:cNvSpPr/>
            <p:nvPr/>
          </p:nvSpPr>
          <p:spPr bwMode="auto">
            <a:xfrm>
              <a:off x="5460436" y="1795639"/>
              <a:ext cx="198660" cy="1972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Oval 38"/>
            <p:cNvSpPr/>
            <p:nvPr/>
          </p:nvSpPr>
          <p:spPr bwMode="auto">
            <a:xfrm>
              <a:off x="5824644" y="1304750"/>
              <a:ext cx="181385" cy="17994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Oval 39"/>
            <p:cNvSpPr/>
            <p:nvPr/>
          </p:nvSpPr>
          <p:spPr bwMode="auto">
            <a:xfrm>
              <a:off x="5434524" y="4726587"/>
              <a:ext cx="263439" cy="264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Oval 40"/>
            <p:cNvSpPr/>
            <p:nvPr/>
          </p:nvSpPr>
          <p:spPr bwMode="auto">
            <a:xfrm>
              <a:off x="6106799" y="4726587"/>
              <a:ext cx="263440" cy="26487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Oval 41"/>
            <p:cNvSpPr/>
            <p:nvPr/>
          </p:nvSpPr>
          <p:spPr bwMode="auto">
            <a:xfrm>
              <a:off x="5754107" y="1994299"/>
              <a:ext cx="264879" cy="26487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Oval 42"/>
            <p:cNvSpPr/>
            <p:nvPr/>
          </p:nvSpPr>
          <p:spPr bwMode="auto">
            <a:xfrm>
              <a:off x="5440283" y="3209289"/>
              <a:ext cx="240406" cy="2404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Oval 43"/>
            <p:cNvSpPr/>
            <p:nvPr/>
          </p:nvSpPr>
          <p:spPr bwMode="auto">
            <a:xfrm>
              <a:off x="6157184" y="2932893"/>
              <a:ext cx="197219" cy="1986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Oval 44"/>
            <p:cNvSpPr/>
            <p:nvPr/>
          </p:nvSpPr>
          <p:spPr bwMode="auto">
            <a:xfrm>
              <a:off x="5460436" y="2463596"/>
              <a:ext cx="198660" cy="1986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Oval 45"/>
            <p:cNvSpPr/>
            <p:nvPr/>
          </p:nvSpPr>
          <p:spPr bwMode="auto">
            <a:xfrm>
              <a:off x="6132711" y="3429542"/>
              <a:ext cx="263440" cy="263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Oval 46"/>
            <p:cNvSpPr/>
            <p:nvPr/>
          </p:nvSpPr>
          <p:spPr bwMode="auto">
            <a:xfrm>
              <a:off x="6152865" y="2318201"/>
              <a:ext cx="263440" cy="2634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Oval 47"/>
            <p:cNvSpPr/>
            <p:nvPr/>
          </p:nvSpPr>
          <p:spPr bwMode="auto">
            <a:xfrm>
              <a:off x="6174458" y="4320630"/>
              <a:ext cx="179944" cy="1813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48"/>
            <p:cNvSpPr/>
            <p:nvPr/>
          </p:nvSpPr>
          <p:spPr bwMode="auto">
            <a:xfrm>
              <a:off x="5489227" y="3939146"/>
              <a:ext cx="179944" cy="1813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49"/>
            <p:cNvSpPr/>
            <p:nvPr/>
          </p:nvSpPr>
          <p:spPr bwMode="auto">
            <a:xfrm>
              <a:off x="5697963" y="4091740"/>
              <a:ext cx="321022" cy="31958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Oval 50"/>
            <p:cNvSpPr/>
            <p:nvPr/>
          </p:nvSpPr>
          <p:spPr bwMode="auto">
            <a:xfrm>
              <a:off x="5697963" y="3672827"/>
              <a:ext cx="240407" cy="2404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Oval 51"/>
            <p:cNvSpPr/>
            <p:nvPr/>
          </p:nvSpPr>
          <p:spPr bwMode="auto">
            <a:xfrm>
              <a:off x="5729634" y="2702563"/>
              <a:ext cx="263440" cy="263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6351129" y="1083290"/>
            <a:ext cx="2253518" cy="579581"/>
            <a:chOff x="8376985" y="1444387"/>
            <a:chExt cx="2051611" cy="772775"/>
          </a:xfrm>
        </p:grpSpPr>
        <p:sp>
          <p:nvSpPr>
            <p:cNvPr id="19" name="TextBox 60"/>
            <p:cNvSpPr txBox="1">
              <a:spLocks/>
            </p:cNvSpPr>
            <p:nvPr/>
          </p:nvSpPr>
          <p:spPr bwMode="auto">
            <a:xfrm>
              <a:off x="8376985" y="1444387"/>
              <a:ext cx="205161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/>
              <a:r>
                <a:rPr lang="zh-CN" altLang="en-US" sz="1600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0" name="Rectangle 6"/>
            <p:cNvSpPr/>
            <p:nvPr/>
          </p:nvSpPr>
          <p:spPr>
            <a:xfrm>
              <a:off x="8392833" y="1690608"/>
              <a:ext cx="2035763" cy="52655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</p:grpSp>
      <p:grpSp>
        <p:nvGrpSpPr>
          <p:cNvPr id="13" name="Group 76"/>
          <p:cNvGrpSpPr/>
          <p:nvPr/>
        </p:nvGrpSpPr>
        <p:grpSpPr>
          <a:xfrm>
            <a:off x="5600389" y="2408372"/>
            <a:ext cx="3004258" cy="579581"/>
            <a:chOff x="8376985" y="1444387"/>
            <a:chExt cx="1547487" cy="772775"/>
          </a:xfrm>
        </p:grpSpPr>
        <p:sp>
          <p:nvSpPr>
            <p:cNvPr id="17" name="TextBox 77"/>
            <p:cNvSpPr txBox="1">
              <a:spLocks/>
            </p:cNvSpPr>
            <p:nvPr/>
          </p:nvSpPr>
          <p:spPr bwMode="auto">
            <a:xfrm>
              <a:off x="8376985" y="1444387"/>
              <a:ext cx="15474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/>
              <a:r>
                <a:rPr lang="zh-CN" altLang="en-US" sz="1600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18" name="Rectangle 78"/>
            <p:cNvSpPr/>
            <p:nvPr/>
          </p:nvSpPr>
          <p:spPr>
            <a:xfrm>
              <a:off x="8392833" y="1690608"/>
              <a:ext cx="1522177" cy="526554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grpSp>
        <p:nvGrpSpPr>
          <p:cNvPr id="14" name="Group 79"/>
          <p:cNvGrpSpPr/>
          <p:nvPr/>
        </p:nvGrpSpPr>
        <p:grpSpPr>
          <a:xfrm>
            <a:off x="6345469" y="3682938"/>
            <a:ext cx="2259177" cy="789124"/>
            <a:chOff x="8376985" y="1444387"/>
            <a:chExt cx="2893560" cy="1052165"/>
          </a:xfrm>
        </p:grpSpPr>
        <p:sp>
          <p:nvSpPr>
            <p:cNvPr id="15" name="TextBox 80"/>
            <p:cNvSpPr txBox="1">
              <a:spLocks/>
            </p:cNvSpPr>
            <p:nvPr/>
          </p:nvSpPr>
          <p:spPr bwMode="auto">
            <a:xfrm>
              <a:off x="8376985" y="1444387"/>
              <a:ext cx="287003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6" name="Rectangle 81"/>
            <p:cNvSpPr/>
            <p:nvPr/>
          </p:nvSpPr>
          <p:spPr>
            <a:xfrm>
              <a:off x="8392832" y="1690608"/>
              <a:ext cx="2877713" cy="805944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sp>
        <p:nvSpPr>
          <p:cNvPr id="73" name="Title 1">
            <a:extLst>
              <a:ext uri="{FF2B5EF4-FFF2-40B4-BE49-F238E27FC236}">
                <a16:creationId xmlns:a16="http://schemas.microsoft.com/office/drawing/2014/main" xmlns="" id="{B9A4BBE6-C393-49D9-A643-D9BEDD23293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A1F38543-9D88-4160-87AC-A51A5BFAA4BD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75" name="Block Arc 18">
              <a:extLst>
                <a:ext uri="{FF2B5EF4-FFF2-40B4-BE49-F238E27FC236}">
                  <a16:creationId xmlns:a16="http://schemas.microsoft.com/office/drawing/2014/main" xmlns="" id="{AFDCE42D-3B5C-4F14-94F7-E212E9903E2F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6" name="Rectangle 19">
              <a:extLst>
                <a:ext uri="{FF2B5EF4-FFF2-40B4-BE49-F238E27FC236}">
                  <a16:creationId xmlns:a16="http://schemas.microsoft.com/office/drawing/2014/main" xmlns="" id="{09ADA810-EE99-44C6-AE5D-3518F367BF63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7" name="Rectangle 20">
              <a:extLst>
                <a:ext uri="{FF2B5EF4-FFF2-40B4-BE49-F238E27FC236}">
                  <a16:creationId xmlns:a16="http://schemas.microsoft.com/office/drawing/2014/main" xmlns="" id="{BAD1970E-ED4E-4BE4-86E4-7539150C460B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8" name="Rectangle: Rounded Corners 21">
              <a:extLst>
                <a:ext uri="{FF2B5EF4-FFF2-40B4-BE49-F238E27FC236}">
                  <a16:creationId xmlns:a16="http://schemas.microsoft.com/office/drawing/2014/main" xmlns="" id="{B8930710-87E5-48D2-A113-82181F4D11B7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9" name="Rectangle: Rounded Corners 26">
              <a:extLst>
                <a:ext uri="{FF2B5EF4-FFF2-40B4-BE49-F238E27FC236}">
                  <a16:creationId xmlns:a16="http://schemas.microsoft.com/office/drawing/2014/main" xmlns="" id="{EBAEBD3B-E055-4E90-8636-04C802BDEFDA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2786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7C951573-399B-445B-87BB-C50FDF6FC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76C9F55E-2B8C-4E2E-853B-84F36B4E6111}"/>
              </a:ext>
            </a:extLst>
          </p:cNvPr>
          <p:cNvSpPr/>
          <p:nvPr/>
        </p:nvSpPr>
        <p:spPr>
          <a:xfrm>
            <a:off x="2966810" y="1035779"/>
            <a:ext cx="3071942" cy="3071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F29E3999-50C6-4566-98DF-897DDBD8B649}"/>
              </a:ext>
            </a:extLst>
          </p:cNvPr>
          <p:cNvSpPr/>
          <p:nvPr/>
        </p:nvSpPr>
        <p:spPr>
          <a:xfrm>
            <a:off x="3470866" y="2643758"/>
            <a:ext cx="29733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标题文本内容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97AB670D-BF3E-433E-AE62-BA0B795A6CCE}"/>
              </a:ext>
            </a:extLst>
          </p:cNvPr>
          <p:cNvSpPr/>
          <p:nvPr/>
        </p:nvSpPr>
        <p:spPr>
          <a:xfrm>
            <a:off x="3137211" y="1206180"/>
            <a:ext cx="2731140" cy="2731140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E7713D24-386B-4400-93BE-6E9465A7893C}"/>
              </a:ext>
            </a:extLst>
          </p:cNvPr>
          <p:cNvSpPr/>
          <p:nvPr/>
        </p:nvSpPr>
        <p:spPr>
          <a:xfrm>
            <a:off x="4067944" y="1238827"/>
            <a:ext cx="15338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800" spc="300" dirty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04</a:t>
            </a:r>
            <a:endParaRPr lang="zh-CN" altLang="en-US" sz="88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0" grpId="0" animBg="1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274622" y="-1142579"/>
            <a:ext cx="6633541" cy="5388517"/>
            <a:chOff x="1274622" y="-1142579"/>
            <a:chExt cx="6633541" cy="5388517"/>
          </a:xfrm>
        </p:grpSpPr>
        <p:sp>
          <p:nvSpPr>
            <p:cNvPr id="4" name="Arc 54"/>
            <p:cNvSpPr/>
            <p:nvPr/>
          </p:nvSpPr>
          <p:spPr>
            <a:xfrm rot="10800000">
              <a:off x="1571009" y="-1142578"/>
              <a:ext cx="6047299" cy="5092130"/>
            </a:xfrm>
            <a:prstGeom prst="arc">
              <a:avLst>
                <a:gd name="adj1" fmla="val 19445014"/>
                <a:gd name="adj2" fmla="val 0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Arc 55"/>
            <p:cNvSpPr/>
            <p:nvPr/>
          </p:nvSpPr>
          <p:spPr>
            <a:xfrm rot="10800000">
              <a:off x="1577541" y="-1142578"/>
              <a:ext cx="6047299" cy="5092130"/>
            </a:xfrm>
            <a:prstGeom prst="arc">
              <a:avLst>
                <a:gd name="adj1" fmla="val 16227456"/>
                <a:gd name="adj2" fmla="val 19322291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274622" y="-1142579"/>
              <a:ext cx="6633541" cy="5388517"/>
              <a:chOff x="1274622" y="-1142579"/>
              <a:chExt cx="6633541" cy="5388517"/>
            </a:xfrm>
          </p:grpSpPr>
          <p:sp>
            <p:nvSpPr>
              <p:cNvPr id="5" name="Arc 56"/>
              <p:cNvSpPr/>
              <p:nvPr/>
            </p:nvSpPr>
            <p:spPr>
              <a:xfrm rot="10800000">
                <a:off x="1571009" y="-1142579"/>
                <a:ext cx="6047299" cy="5092130"/>
              </a:xfrm>
              <a:prstGeom prst="arc">
                <a:avLst>
                  <a:gd name="adj1" fmla="val 13108932"/>
                  <a:gd name="adj2" fmla="val 16162792"/>
                </a:avLst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1274622" y="-1139314"/>
                <a:ext cx="6633541" cy="5385252"/>
                <a:chOff x="1274622" y="-1139314"/>
                <a:chExt cx="6633541" cy="5385252"/>
              </a:xfrm>
            </p:grpSpPr>
            <p:sp>
              <p:nvSpPr>
                <p:cNvPr id="6" name="Arc 53"/>
                <p:cNvSpPr/>
                <p:nvPr/>
              </p:nvSpPr>
              <p:spPr>
                <a:xfrm rot="10800000">
                  <a:off x="1567743" y="-1139314"/>
                  <a:ext cx="6047299" cy="5092130"/>
                </a:xfrm>
                <a:prstGeom prst="arc">
                  <a:avLst>
                    <a:gd name="adj1" fmla="val 10784482"/>
                    <a:gd name="adj2" fmla="val 13050527"/>
                  </a:avLst>
                </a:prstGeom>
                <a:ln w="38100">
                  <a:solidFill>
                    <a:schemeClr val="tx1">
                      <a:lumMod val="60000"/>
                      <a:lumOff val="4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" name="Oval 58"/>
                <p:cNvSpPr/>
                <p:nvPr/>
              </p:nvSpPr>
              <p:spPr>
                <a:xfrm>
                  <a:off x="1274622" y="1113631"/>
                  <a:ext cx="586241" cy="586241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" name="Oval 63"/>
                <p:cNvSpPr/>
                <p:nvPr/>
              </p:nvSpPr>
              <p:spPr>
                <a:xfrm>
                  <a:off x="4280819" y="3659697"/>
                  <a:ext cx="586241" cy="586241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" name="Oval 68"/>
                <p:cNvSpPr/>
                <p:nvPr/>
              </p:nvSpPr>
              <p:spPr>
                <a:xfrm>
                  <a:off x="7321922" y="1105854"/>
                  <a:ext cx="586241" cy="586241"/>
                </a:xfrm>
                <a:prstGeom prst="ellipse">
                  <a:avLst/>
                </a:prstGeom>
                <a:solidFill>
                  <a:schemeClr val="accent6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" name="Oval 73"/>
                <p:cNvSpPr/>
                <p:nvPr/>
              </p:nvSpPr>
              <p:spPr>
                <a:xfrm>
                  <a:off x="6552561" y="2820375"/>
                  <a:ext cx="586241" cy="586241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" name="Oval 78"/>
                <p:cNvSpPr/>
                <p:nvPr/>
              </p:nvSpPr>
              <p:spPr>
                <a:xfrm>
                  <a:off x="2080448" y="2828154"/>
                  <a:ext cx="586241" cy="586241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13" name="Group 22"/>
          <p:cNvGrpSpPr/>
          <p:nvPr/>
        </p:nvGrpSpPr>
        <p:grpSpPr>
          <a:xfrm>
            <a:off x="3662606" y="2847808"/>
            <a:ext cx="1911886" cy="811889"/>
            <a:chOff x="1762632" y="1197195"/>
            <a:chExt cx="2549181" cy="1082518"/>
          </a:xfrm>
        </p:grpSpPr>
        <p:sp>
          <p:nvSpPr>
            <p:cNvPr id="26" name="TextBox 23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7" name="TextBox 24"/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7138802" y="2832951"/>
            <a:ext cx="1697216" cy="635777"/>
            <a:chOff x="9305653" y="3302983"/>
            <a:chExt cx="2262955" cy="847702"/>
          </a:xfrm>
        </p:grpSpPr>
        <p:sp>
          <p:nvSpPr>
            <p:cNvPr id="24" name="TextBox 26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5" name="TextBox 27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70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5" name="Group 28"/>
          <p:cNvGrpSpPr/>
          <p:nvPr/>
        </p:nvGrpSpPr>
        <p:grpSpPr>
          <a:xfrm>
            <a:off x="383232" y="2832951"/>
            <a:ext cx="1697216" cy="635777"/>
            <a:chOff x="9305653" y="3302983"/>
            <a:chExt cx="2262955" cy="847702"/>
          </a:xfrm>
        </p:grpSpPr>
        <p:sp>
          <p:nvSpPr>
            <p:cNvPr id="22" name="TextBox 29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3" name="TextBox 30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6" name="Group 35"/>
          <p:cNvGrpSpPr/>
          <p:nvPr/>
        </p:nvGrpSpPr>
        <p:grpSpPr>
          <a:xfrm>
            <a:off x="1860863" y="1113631"/>
            <a:ext cx="1697216" cy="635777"/>
            <a:chOff x="9305653" y="3302983"/>
            <a:chExt cx="2262955" cy="847702"/>
          </a:xfrm>
        </p:grpSpPr>
        <p:sp>
          <p:nvSpPr>
            <p:cNvPr id="20" name="TextBox 36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1" name="TextBox 37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70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7" name="Group 38"/>
          <p:cNvGrpSpPr/>
          <p:nvPr/>
        </p:nvGrpSpPr>
        <p:grpSpPr>
          <a:xfrm>
            <a:off x="5624705" y="1113631"/>
            <a:ext cx="1697216" cy="635777"/>
            <a:chOff x="9305653" y="3302983"/>
            <a:chExt cx="2262955" cy="847702"/>
          </a:xfrm>
        </p:grpSpPr>
        <p:sp>
          <p:nvSpPr>
            <p:cNvPr id="18" name="TextBox 39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6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TextBox 40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CF8C0760-A1F2-4840-82A2-7AF4347F31B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92B43C86-940E-41AC-8513-75159103B37F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4" name="Block Arc 18">
              <a:extLst>
                <a:ext uri="{FF2B5EF4-FFF2-40B4-BE49-F238E27FC236}">
                  <a16:creationId xmlns:a16="http://schemas.microsoft.com/office/drawing/2014/main" xmlns="" id="{73234C73-EDA8-4414-8950-C25FECE3542B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Rectangle 19">
              <a:extLst>
                <a:ext uri="{FF2B5EF4-FFF2-40B4-BE49-F238E27FC236}">
                  <a16:creationId xmlns:a16="http://schemas.microsoft.com/office/drawing/2014/main" xmlns="" id="{B74E8368-8239-47B3-8072-EFE9892759F0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Rectangle 20">
              <a:extLst>
                <a:ext uri="{FF2B5EF4-FFF2-40B4-BE49-F238E27FC236}">
                  <a16:creationId xmlns:a16="http://schemas.microsoft.com/office/drawing/2014/main" xmlns="" id="{4AAA1382-A3B9-4115-8557-4C071120550D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7" name="Rectangle: Rounded Corners 21">
              <a:extLst>
                <a:ext uri="{FF2B5EF4-FFF2-40B4-BE49-F238E27FC236}">
                  <a16:creationId xmlns:a16="http://schemas.microsoft.com/office/drawing/2014/main" xmlns="" id="{C53C354A-680B-4BFE-866B-BAC59ED366E8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Rectangle: Rounded Corners 26">
              <a:extLst>
                <a:ext uri="{FF2B5EF4-FFF2-40B4-BE49-F238E27FC236}">
                  <a16:creationId xmlns:a16="http://schemas.microsoft.com/office/drawing/2014/main" xmlns="" id="{2F038BDC-877F-43EB-9527-1146B7E7EC4D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410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47356" y="1337568"/>
            <a:ext cx="5940322" cy="2468366"/>
            <a:chOff x="547356" y="1337568"/>
            <a:chExt cx="5940322" cy="2468366"/>
          </a:xfrm>
        </p:grpSpPr>
        <p:sp>
          <p:nvSpPr>
            <p:cNvPr id="4" name="Arrow: Bent 4"/>
            <p:cNvSpPr/>
            <p:nvPr/>
          </p:nvSpPr>
          <p:spPr>
            <a:xfrm>
              <a:off x="547356" y="1337568"/>
              <a:ext cx="5940322" cy="2468366"/>
            </a:xfrm>
            <a:prstGeom prst="bentArrow">
              <a:avLst>
                <a:gd name="adj1" fmla="val 11604"/>
                <a:gd name="adj2" fmla="val 11057"/>
                <a:gd name="adj3" fmla="val 16368"/>
                <a:gd name="adj4" fmla="val 2889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8"/>
            <p:cNvSpPr/>
            <p:nvPr/>
          </p:nvSpPr>
          <p:spPr>
            <a:xfrm>
              <a:off x="3847534" y="1405813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</a:rPr>
                <a:t>01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09381" y="1919594"/>
            <a:ext cx="4740258" cy="1886339"/>
            <a:chOff x="1009381" y="1919594"/>
            <a:chExt cx="4740258" cy="1886339"/>
          </a:xfrm>
        </p:grpSpPr>
        <p:sp>
          <p:nvSpPr>
            <p:cNvPr id="5" name="Arrow: Bent 5"/>
            <p:cNvSpPr/>
            <p:nvPr/>
          </p:nvSpPr>
          <p:spPr>
            <a:xfrm>
              <a:off x="1009381" y="1919594"/>
              <a:ext cx="4740258" cy="1886339"/>
            </a:xfrm>
            <a:prstGeom prst="bentArrow">
              <a:avLst>
                <a:gd name="adj1" fmla="val 14971"/>
                <a:gd name="adj2" fmla="val 14123"/>
                <a:gd name="adj3" fmla="val 19508"/>
                <a:gd name="adj4" fmla="val 36697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9"/>
            <p:cNvSpPr/>
            <p:nvPr/>
          </p:nvSpPr>
          <p:spPr>
            <a:xfrm>
              <a:off x="3124685" y="1977685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</a:rPr>
                <a:t>02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59407" y="2533204"/>
            <a:ext cx="3456187" cy="1272728"/>
            <a:chOff x="1459407" y="2533204"/>
            <a:chExt cx="3456187" cy="1272728"/>
          </a:xfrm>
        </p:grpSpPr>
        <p:sp>
          <p:nvSpPr>
            <p:cNvPr id="7" name="Arrow: Bent 7"/>
            <p:cNvSpPr/>
            <p:nvPr/>
          </p:nvSpPr>
          <p:spPr>
            <a:xfrm>
              <a:off x="1459407" y="2533204"/>
              <a:ext cx="3456187" cy="1272728"/>
            </a:xfrm>
            <a:prstGeom prst="bentArrow">
              <a:avLst>
                <a:gd name="adj1" fmla="val 22380"/>
                <a:gd name="adj2" fmla="val 19457"/>
                <a:gd name="adj3" fmla="val 28232"/>
                <a:gd name="adj4" fmla="val 45359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311449" y="2571751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</a:rPr>
                <a:t>03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34408" y="3065603"/>
            <a:ext cx="2523139" cy="740330"/>
            <a:chOff x="1534408" y="3065603"/>
            <a:chExt cx="2523139" cy="740330"/>
          </a:xfrm>
        </p:grpSpPr>
        <p:sp>
          <p:nvSpPr>
            <p:cNvPr id="6" name="Arrow: Bent 6"/>
            <p:cNvSpPr/>
            <p:nvPr/>
          </p:nvSpPr>
          <p:spPr>
            <a:xfrm>
              <a:off x="1903430" y="3065603"/>
              <a:ext cx="2154117" cy="740330"/>
            </a:xfrm>
            <a:prstGeom prst="bentArrow">
              <a:avLst>
                <a:gd name="adj1" fmla="val 38174"/>
                <a:gd name="adj2" fmla="val 37864"/>
                <a:gd name="adj3" fmla="val 43466"/>
                <a:gd name="adj4" fmla="val 51758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534408" y="3138814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dirty="0">
                  <a:solidFill>
                    <a:srgbClr val="FFFFFF"/>
                  </a:solidFill>
                </a:rPr>
                <a:t>标题文本预设 </a:t>
              </a:r>
              <a:r>
                <a:rPr lang="en-US" altLang="zh-CN" dirty="0">
                  <a:solidFill>
                    <a:srgbClr val="FFFFFF"/>
                  </a:solidFill>
                </a:rPr>
                <a:t>04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562679" y="1438097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zh-CN" altLang="en-US" sz="1051" dirty="0"/>
              <a:t>此部分内容作为文字排版占位显示</a:t>
            </a:r>
            <a:br>
              <a:rPr lang="zh-CN" altLang="en-US" sz="1051" dirty="0"/>
            </a:br>
            <a:r>
              <a:rPr lang="zh-CN" altLang="en-US" sz="1051" dirty="0"/>
              <a:t>（建议使用主题字体）</a:t>
            </a:r>
          </a:p>
        </p:txBody>
      </p:sp>
      <p:sp>
        <p:nvSpPr>
          <p:cNvPr id="13" name="TextBox 19"/>
          <p:cNvSpPr txBox="1"/>
          <p:nvPr/>
        </p:nvSpPr>
        <p:spPr>
          <a:xfrm>
            <a:off x="5851401" y="2021227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zh-CN" altLang="en-US" sz="1051"/>
              <a:t>此部分内容作为文字排版占位显示</a:t>
            </a:r>
            <a:br>
              <a:rPr lang="zh-CN" altLang="en-US" sz="1051"/>
            </a:br>
            <a:r>
              <a:rPr lang="zh-CN" altLang="en-US" sz="1051"/>
              <a:t>（建议使用主题字体）</a:t>
            </a:r>
          </a:p>
        </p:txBody>
      </p:sp>
      <p:sp>
        <p:nvSpPr>
          <p:cNvPr id="14" name="TextBox 22"/>
          <p:cNvSpPr txBox="1"/>
          <p:nvPr/>
        </p:nvSpPr>
        <p:spPr>
          <a:xfrm>
            <a:off x="5017357" y="2604358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zh-CN" altLang="en-US" sz="1051"/>
              <a:t>此部分内容作为文字排版占位显示</a:t>
            </a:r>
            <a:br>
              <a:rPr lang="zh-CN" altLang="en-US" sz="1051"/>
            </a:br>
            <a:r>
              <a:rPr lang="zh-CN" altLang="en-US" sz="1051"/>
              <a:t>（建议使用主题字体）</a:t>
            </a:r>
          </a:p>
        </p:txBody>
      </p:sp>
      <p:sp>
        <p:nvSpPr>
          <p:cNvPr id="15" name="TextBox 25"/>
          <p:cNvSpPr txBox="1"/>
          <p:nvPr/>
        </p:nvSpPr>
        <p:spPr>
          <a:xfrm>
            <a:off x="4198911" y="3168991"/>
            <a:ext cx="2100927" cy="363561"/>
          </a:xfrm>
          <a:prstGeom prst="rect">
            <a:avLst/>
          </a:prstGeom>
          <a:noFill/>
        </p:spPr>
        <p:txBody>
          <a:bodyPr wrap="square" lIns="72000" tIns="0" rIns="0" bIns="0">
            <a:normAutofit lnSpcReduction="10000"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zh-CN" altLang="en-US" sz="1051"/>
              <a:t>此部分内容作为文字排版占位显示</a:t>
            </a:r>
            <a:br>
              <a:rPr lang="zh-CN" altLang="en-US" sz="1051"/>
            </a:br>
            <a:r>
              <a:rPr lang="zh-CN" altLang="en-US" sz="1051"/>
              <a:t>（建议使用主题字体）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68614FBD-DFBF-4750-A22E-80F69D45494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F961DB2-EFB5-4803-8E03-94396A3BAB04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23" name="Block Arc 18">
              <a:extLst>
                <a:ext uri="{FF2B5EF4-FFF2-40B4-BE49-F238E27FC236}">
                  <a16:creationId xmlns:a16="http://schemas.microsoft.com/office/drawing/2014/main" xmlns="" id="{DDFCA513-0756-4640-8844-634881956355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xmlns="" id="{B6374FF6-F03B-4EF9-AAF4-A15E11A28E56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xmlns="" id="{BCCEEADE-53B2-4FEF-82B7-A858447CFDD1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" name="Rectangle: Rounded Corners 21">
              <a:extLst>
                <a:ext uri="{FF2B5EF4-FFF2-40B4-BE49-F238E27FC236}">
                  <a16:creationId xmlns:a16="http://schemas.microsoft.com/office/drawing/2014/main" xmlns="" id="{24925955-B695-4A94-A8BF-D33A1009D10E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xmlns="" id="{8263C8CA-BA03-4EF0-BEB9-7A79E25DFB76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629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17497" y="688450"/>
            <a:ext cx="3618402" cy="3618402"/>
            <a:chOff x="3683732" y="1016732"/>
            <a:chExt cx="4824536" cy="4824536"/>
          </a:xfrm>
        </p:grpSpPr>
        <p:sp>
          <p:nvSpPr>
            <p:cNvPr id="17" name="直角三角形 16"/>
            <p:cNvSpPr/>
            <p:nvPr/>
          </p:nvSpPr>
          <p:spPr bwMode="auto">
            <a:xfrm flipH="1">
              <a:off x="3683732" y="1880828"/>
              <a:ext cx="3060340" cy="900100"/>
            </a:xfrm>
            <a:prstGeom prst="rtTriangl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直角三角形 17"/>
            <p:cNvSpPr/>
            <p:nvPr/>
          </p:nvSpPr>
          <p:spPr bwMode="auto">
            <a:xfrm rot="5400000" flipH="1">
              <a:off x="5663952" y="2096852"/>
              <a:ext cx="3060340" cy="900100"/>
            </a:xfrm>
            <a:prstGeom prst="rtTriangl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直角三角形 18"/>
            <p:cNvSpPr/>
            <p:nvPr/>
          </p:nvSpPr>
          <p:spPr bwMode="auto">
            <a:xfrm rot="10800000" flipH="1">
              <a:off x="5447928" y="4077072"/>
              <a:ext cx="3060340" cy="900100"/>
            </a:xfrm>
            <a:prstGeom prst="rtTriangl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直角三角形 19"/>
            <p:cNvSpPr/>
            <p:nvPr/>
          </p:nvSpPr>
          <p:spPr bwMode="auto">
            <a:xfrm rot="16200000" flipH="1">
              <a:off x="3467707" y="3861048"/>
              <a:ext cx="3060340" cy="900100"/>
            </a:xfrm>
            <a:prstGeom prst="rtTriangl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 noChangeAspect="1"/>
            </p:cNvSpPr>
            <p:nvPr/>
          </p:nvSpPr>
          <p:spPr bwMode="auto">
            <a:xfrm>
              <a:off x="5821444" y="2996951"/>
              <a:ext cx="549110" cy="864098"/>
            </a:xfrm>
            <a:custGeom>
              <a:avLst/>
              <a:gdLst>
                <a:gd name="connsiteX0" fmla="*/ 175847 w 210842"/>
                <a:gd name="connsiteY0" fmla="*/ 180300 h 331788"/>
                <a:gd name="connsiteX1" fmla="*/ 177686 w 210842"/>
                <a:gd name="connsiteY1" fmla="*/ 180300 h 331788"/>
                <a:gd name="connsiteX2" fmla="*/ 177281 w 210842"/>
                <a:gd name="connsiteY2" fmla="*/ 181354 h 331788"/>
                <a:gd name="connsiteX3" fmla="*/ 175847 w 210842"/>
                <a:gd name="connsiteY3" fmla="*/ 182053 h 331788"/>
                <a:gd name="connsiteX4" fmla="*/ 176997 w 210842"/>
                <a:gd name="connsiteY4" fmla="*/ 149225 h 331788"/>
                <a:gd name="connsiteX5" fmla="*/ 181031 w 210842"/>
                <a:gd name="connsiteY5" fmla="*/ 149225 h 331788"/>
                <a:gd name="connsiteX6" fmla="*/ 203065 w 210842"/>
                <a:gd name="connsiteY6" fmla="*/ 164762 h 331788"/>
                <a:gd name="connsiteX7" fmla="*/ 181031 w 210842"/>
                <a:gd name="connsiteY7" fmla="*/ 180300 h 331788"/>
                <a:gd name="connsiteX8" fmla="*/ 180383 w 210842"/>
                <a:gd name="connsiteY8" fmla="*/ 180300 h 331788"/>
                <a:gd name="connsiteX9" fmla="*/ 177686 w 210842"/>
                <a:gd name="connsiteY9" fmla="*/ 180300 h 331788"/>
                <a:gd name="connsiteX10" fmla="*/ 180680 w 210842"/>
                <a:gd name="connsiteY10" fmla="*/ 172499 h 331788"/>
                <a:gd name="connsiteX11" fmla="*/ 97756 w 210842"/>
                <a:gd name="connsiteY11" fmla="*/ 149225 h 331788"/>
                <a:gd name="connsiteX12" fmla="*/ 114341 w 210842"/>
                <a:gd name="connsiteY12" fmla="*/ 149225 h 331788"/>
                <a:gd name="connsiteX13" fmla="*/ 121742 w 210842"/>
                <a:gd name="connsiteY13" fmla="*/ 149225 h 331788"/>
                <a:gd name="connsiteX14" fmla="*/ 122577 w 210842"/>
                <a:gd name="connsiteY14" fmla="*/ 158009 h 331788"/>
                <a:gd name="connsiteX15" fmla="*/ 123710 w 210842"/>
                <a:gd name="connsiteY15" fmla="*/ 169923 h 331788"/>
                <a:gd name="connsiteX16" fmla="*/ 110762 w 210842"/>
                <a:gd name="connsiteY16" fmla="*/ 185379 h 331788"/>
                <a:gd name="connsiteX17" fmla="*/ 95225 w 210842"/>
                <a:gd name="connsiteY17" fmla="*/ 169923 h 331788"/>
                <a:gd name="connsiteX18" fmla="*/ 33273 w 210842"/>
                <a:gd name="connsiteY18" fmla="*/ 149225 h 331788"/>
                <a:gd name="connsiteX19" fmla="*/ 65676 w 210842"/>
                <a:gd name="connsiteY19" fmla="*/ 149225 h 331788"/>
                <a:gd name="connsiteX20" fmla="*/ 67478 w 210842"/>
                <a:gd name="connsiteY20" fmla="*/ 149225 h 331788"/>
                <a:gd name="connsiteX21" fmla="*/ 77777 w 210842"/>
                <a:gd name="connsiteY21" fmla="*/ 149225 h 331788"/>
                <a:gd name="connsiteX22" fmla="*/ 77746 w 210842"/>
                <a:gd name="connsiteY22" fmla="*/ 149798 h 331788"/>
                <a:gd name="connsiteX23" fmla="*/ 75804 w 210842"/>
                <a:gd name="connsiteY23" fmla="*/ 195682 h 331788"/>
                <a:gd name="connsiteX24" fmla="*/ 91341 w 210842"/>
                <a:gd name="connsiteY24" fmla="*/ 209850 h 331788"/>
                <a:gd name="connsiteX25" fmla="*/ 110762 w 210842"/>
                <a:gd name="connsiteY25" fmla="*/ 205986 h 331788"/>
                <a:gd name="connsiteX26" fmla="*/ 132774 w 210842"/>
                <a:gd name="connsiteY26" fmla="*/ 208562 h 331788"/>
                <a:gd name="connsiteX27" fmla="*/ 144426 w 210842"/>
                <a:gd name="connsiteY27" fmla="*/ 199546 h 331788"/>
                <a:gd name="connsiteX28" fmla="*/ 144426 w 210842"/>
                <a:gd name="connsiteY28" fmla="*/ 161873 h 331788"/>
                <a:gd name="connsiteX29" fmla="*/ 143531 w 210842"/>
                <a:gd name="connsiteY29" fmla="*/ 149225 h 331788"/>
                <a:gd name="connsiteX30" fmla="*/ 152712 w 210842"/>
                <a:gd name="connsiteY30" fmla="*/ 149225 h 331788"/>
                <a:gd name="connsiteX31" fmla="*/ 156079 w 210842"/>
                <a:gd name="connsiteY31" fmla="*/ 173787 h 331788"/>
                <a:gd name="connsiteX32" fmla="*/ 167732 w 210842"/>
                <a:gd name="connsiteY32" fmla="*/ 185379 h 331788"/>
                <a:gd name="connsiteX33" fmla="*/ 169027 w 210842"/>
                <a:gd name="connsiteY33" fmla="*/ 185379 h 331788"/>
                <a:gd name="connsiteX34" fmla="*/ 175847 w 210842"/>
                <a:gd name="connsiteY34" fmla="*/ 182053 h 331788"/>
                <a:gd name="connsiteX35" fmla="*/ 175847 w 210842"/>
                <a:gd name="connsiteY35" fmla="*/ 296829 h 331788"/>
                <a:gd name="connsiteX36" fmla="*/ 210842 w 210842"/>
                <a:gd name="connsiteY36" fmla="*/ 296829 h 331788"/>
                <a:gd name="connsiteX37" fmla="*/ 210842 w 210842"/>
                <a:gd name="connsiteY37" fmla="*/ 331788 h 331788"/>
                <a:gd name="connsiteX38" fmla="*/ 6054 w 210842"/>
                <a:gd name="connsiteY38" fmla="*/ 331788 h 331788"/>
                <a:gd name="connsiteX39" fmla="*/ 6054 w 210842"/>
                <a:gd name="connsiteY39" fmla="*/ 296829 h 331788"/>
                <a:gd name="connsiteX40" fmla="*/ 44938 w 210842"/>
                <a:gd name="connsiteY40" fmla="*/ 296829 h 331788"/>
                <a:gd name="connsiteX41" fmla="*/ 44938 w 210842"/>
                <a:gd name="connsiteY41" fmla="*/ 180300 h 331788"/>
                <a:gd name="connsiteX42" fmla="*/ 33273 w 210842"/>
                <a:gd name="connsiteY42" fmla="*/ 180300 h 331788"/>
                <a:gd name="connsiteX43" fmla="*/ 12535 w 210842"/>
                <a:gd name="connsiteY43" fmla="*/ 164762 h 331788"/>
                <a:gd name="connsiteX44" fmla="*/ 33273 w 210842"/>
                <a:gd name="connsiteY44" fmla="*/ 149225 h 331788"/>
                <a:gd name="connsiteX45" fmla="*/ 114647 w 210842"/>
                <a:gd name="connsiteY45" fmla="*/ 74613 h 331788"/>
                <a:gd name="connsiteX46" fmla="*/ 131479 w 210842"/>
                <a:gd name="connsiteY46" fmla="*/ 78477 h 331788"/>
                <a:gd name="connsiteX47" fmla="*/ 139247 w 210842"/>
                <a:gd name="connsiteY47" fmla="*/ 81053 h 331788"/>
                <a:gd name="connsiteX48" fmla="*/ 149606 w 210842"/>
                <a:gd name="connsiteY48" fmla="*/ 87493 h 331788"/>
                <a:gd name="connsiteX49" fmla="*/ 172426 w 210842"/>
                <a:gd name="connsiteY49" fmla="*/ 120336 h 331788"/>
                <a:gd name="connsiteX50" fmla="*/ 176997 w 210842"/>
                <a:gd name="connsiteY50" fmla="*/ 149225 h 331788"/>
                <a:gd name="connsiteX51" fmla="*/ 152712 w 210842"/>
                <a:gd name="connsiteY51" fmla="*/ 149225 h 331788"/>
                <a:gd name="connsiteX52" fmla="*/ 151224 w 210842"/>
                <a:gd name="connsiteY52" fmla="*/ 138367 h 331788"/>
                <a:gd name="connsiteX53" fmla="*/ 140542 w 210842"/>
                <a:gd name="connsiteY53" fmla="*/ 114540 h 331788"/>
                <a:gd name="connsiteX54" fmla="*/ 142606 w 210842"/>
                <a:gd name="connsiteY54" fmla="*/ 136154 h 331788"/>
                <a:gd name="connsiteX55" fmla="*/ 143531 w 210842"/>
                <a:gd name="connsiteY55" fmla="*/ 149225 h 331788"/>
                <a:gd name="connsiteX56" fmla="*/ 142955 w 210842"/>
                <a:gd name="connsiteY56" fmla="*/ 149225 h 331788"/>
                <a:gd name="connsiteX57" fmla="*/ 121742 w 210842"/>
                <a:gd name="connsiteY57" fmla="*/ 149225 h 331788"/>
                <a:gd name="connsiteX58" fmla="*/ 119886 w 210842"/>
                <a:gd name="connsiteY58" fmla="*/ 129714 h 331788"/>
                <a:gd name="connsiteX59" fmla="*/ 114647 w 210842"/>
                <a:gd name="connsiteY59" fmla="*/ 74613 h 331788"/>
                <a:gd name="connsiteX60" fmla="*/ 106878 w 210842"/>
                <a:gd name="connsiteY60" fmla="*/ 74613 h 331788"/>
                <a:gd name="connsiteX61" fmla="*/ 101962 w 210842"/>
                <a:gd name="connsiteY61" fmla="*/ 114822 h 331788"/>
                <a:gd name="connsiteX62" fmla="*/ 97756 w 210842"/>
                <a:gd name="connsiteY62" fmla="*/ 149225 h 331788"/>
                <a:gd name="connsiteX63" fmla="*/ 93839 w 210842"/>
                <a:gd name="connsiteY63" fmla="*/ 149225 h 331788"/>
                <a:gd name="connsiteX64" fmla="*/ 80095 w 210842"/>
                <a:gd name="connsiteY64" fmla="*/ 149225 h 331788"/>
                <a:gd name="connsiteX65" fmla="*/ 77777 w 210842"/>
                <a:gd name="connsiteY65" fmla="*/ 149225 h 331788"/>
                <a:gd name="connsiteX66" fmla="*/ 79688 w 210842"/>
                <a:gd name="connsiteY66" fmla="*/ 114540 h 331788"/>
                <a:gd name="connsiteX67" fmla="*/ 75804 w 210842"/>
                <a:gd name="connsiteY67" fmla="*/ 118404 h 331788"/>
                <a:gd name="connsiteX68" fmla="*/ 73214 w 210842"/>
                <a:gd name="connsiteY68" fmla="*/ 123556 h 331788"/>
                <a:gd name="connsiteX69" fmla="*/ 43434 w 210842"/>
                <a:gd name="connsiteY69" fmla="*/ 142875 h 331788"/>
                <a:gd name="connsiteX70" fmla="*/ 39550 w 210842"/>
                <a:gd name="connsiteY70" fmla="*/ 142875 h 331788"/>
                <a:gd name="connsiteX71" fmla="*/ 4591 w 210842"/>
                <a:gd name="connsiteY71" fmla="*/ 123556 h 331788"/>
                <a:gd name="connsiteX72" fmla="*/ 3296 w 210842"/>
                <a:gd name="connsiteY72" fmla="*/ 106812 h 331788"/>
                <a:gd name="connsiteX73" fmla="*/ 21423 w 210842"/>
                <a:gd name="connsiteY73" fmla="*/ 105524 h 331788"/>
                <a:gd name="connsiteX74" fmla="*/ 43434 w 210842"/>
                <a:gd name="connsiteY74" fmla="*/ 118404 h 331788"/>
                <a:gd name="connsiteX75" fmla="*/ 52498 w 210842"/>
                <a:gd name="connsiteY75" fmla="*/ 109388 h 331788"/>
                <a:gd name="connsiteX76" fmla="*/ 55087 w 210842"/>
                <a:gd name="connsiteY76" fmla="*/ 104236 h 331788"/>
                <a:gd name="connsiteX77" fmla="*/ 78393 w 210842"/>
                <a:gd name="connsiteY77" fmla="*/ 81053 h 331788"/>
                <a:gd name="connsiteX78" fmla="*/ 95225 w 210842"/>
                <a:gd name="connsiteY78" fmla="*/ 75901 h 331788"/>
                <a:gd name="connsiteX79" fmla="*/ 106878 w 210842"/>
                <a:gd name="connsiteY79" fmla="*/ 74613 h 331788"/>
                <a:gd name="connsiteX80" fmla="*/ 110036 w 210842"/>
                <a:gd name="connsiteY80" fmla="*/ 0 h 331788"/>
                <a:gd name="connsiteX81" fmla="*/ 145755 w 210842"/>
                <a:gd name="connsiteY81" fmla="*/ 34925 h 331788"/>
                <a:gd name="connsiteX82" fmla="*/ 110036 w 210842"/>
                <a:gd name="connsiteY82" fmla="*/ 69850 h 331788"/>
                <a:gd name="connsiteX83" fmla="*/ 74317 w 210842"/>
                <a:gd name="connsiteY83" fmla="*/ 34925 h 331788"/>
                <a:gd name="connsiteX84" fmla="*/ 110036 w 210842"/>
                <a:gd name="connsiteY8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10842" h="331788">
                  <a:moveTo>
                    <a:pt x="175847" y="180300"/>
                  </a:moveTo>
                  <a:lnTo>
                    <a:pt x="177686" y="180300"/>
                  </a:lnTo>
                  <a:lnTo>
                    <a:pt x="177281" y="181354"/>
                  </a:lnTo>
                  <a:lnTo>
                    <a:pt x="175847" y="182053"/>
                  </a:lnTo>
                  <a:close/>
                  <a:moveTo>
                    <a:pt x="176997" y="149225"/>
                  </a:moveTo>
                  <a:lnTo>
                    <a:pt x="181031" y="149225"/>
                  </a:lnTo>
                  <a:cubicBezTo>
                    <a:pt x="193992" y="149225"/>
                    <a:pt x="203065" y="155699"/>
                    <a:pt x="203065" y="164762"/>
                  </a:cubicBezTo>
                  <a:cubicBezTo>
                    <a:pt x="203065" y="173826"/>
                    <a:pt x="193992" y="180300"/>
                    <a:pt x="181031" y="180300"/>
                  </a:cubicBezTo>
                  <a:cubicBezTo>
                    <a:pt x="181031" y="180300"/>
                    <a:pt x="181031" y="180300"/>
                    <a:pt x="180383" y="180300"/>
                  </a:cubicBezTo>
                  <a:lnTo>
                    <a:pt x="177686" y="180300"/>
                  </a:lnTo>
                  <a:lnTo>
                    <a:pt x="180680" y="172499"/>
                  </a:lnTo>
                  <a:close/>
                  <a:moveTo>
                    <a:pt x="97756" y="149225"/>
                  </a:moveTo>
                  <a:lnTo>
                    <a:pt x="114341" y="149225"/>
                  </a:lnTo>
                  <a:lnTo>
                    <a:pt x="121742" y="149225"/>
                  </a:lnTo>
                  <a:lnTo>
                    <a:pt x="122577" y="158009"/>
                  </a:lnTo>
                  <a:cubicBezTo>
                    <a:pt x="123710" y="169923"/>
                    <a:pt x="123710" y="169923"/>
                    <a:pt x="123710" y="169923"/>
                  </a:cubicBezTo>
                  <a:cubicBezTo>
                    <a:pt x="110762" y="185379"/>
                    <a:pt x="110762" y="185379"/>
                    <a:pt x="110762" y="185379"/>
                  </a:cubicBezTo>
                  <a:cubicBezTo>
                    <a:pt x="95225" y="169923"/>
                    <a:pt x="95225" y="169923"/>
                    <a:pt x="95225" y="169923"/>
                  </a:cubicBezTo>
                  <a:close/>
                  <a:moveTo>
                    <a:pt x="33273" y="149225"/>
                  </a:moveTo>
                  <a:cubicBezTo>
                    <a:pt x="33273" y="149225"/>
                    <a:pt x="33273" y="149225"/>
                    <a:pt x="65676" y="149225"/>
                  </a:cubicBezTo>
                  <a:cubicBezTo>
                    <a:pt x="65676" y="149225"/>
                    <a:pt x="65676" y="149225"/>
                    <a:pt x="67478" y="149225"/>
                  </a:cubicBezTo>
                  <a:lnTo>
                    <a:pt x="77777" y="149225"/>
                  </a:lnTo>
                  <a:lnTo>
                    <a:pt x="77746" y="149798"/>
                  </a:lnTo>
                  <a:cubicBezTo>
                    <a:pt x="77098" y="164449"/>
                    <a:pt x="76451" y="180871"/>
                    <a:pt x="75804" y="195682"/>
                  </a:cubicBezTo>
                  <a:cubicBezTo>
                    <a:pt x="75804" y="204698"/>
                    <a:pt x="82277" y="209850"/>
                    <a:pt x="91341" y="209850"/>
                  </a:cubicBezTo>
                  <a:cubicBezTo>
                    <a:pt x="97815" y="211138"/>
                    <a:pt x="105583" y="205986"/>
                    <a:pt x="110762" y="205986"/>
                  </a:cubicBezTo>
                  <a:cubicBezTo>
                    <a:pt x="118531" y="205986"/>
                    <a:pt x="127594" y="209850"/>
                    <a:pt x="132774" y="208562"/>
                  </a:cubicBezTo>
                  <a:cubicBezTo>
                    <a:pt x="140542" y="208562"/>
                    <a:pt x="144426" y="203410"/>
                    <a:pt x="144426" y="199546"/>
                  </a:cubicBezTo>
                  <a:cubicBezTo>
                    <a:pt x="145721" y="194395"/>
                    <a:pt x="145398" y="178939"/>
                    <a:pt x="144426" y="161873"/>
                  </a:cubicBezTo>
                  <a:lnTo>
                    <a:pt x="143531" y="149225"/>
                  </a:lnTo>
                  <a:lnTo>
                    <a:pt x="152712" y="149225"/>
                  </a:lnTo>
                  <a:lnTo>
                    <a:pt x="156079" y="173787"/>
                  </a:lnTo>
                  <a:cubicBezTo>
                    <a:pt x="156079" y="180227"/>
                    <a:pt x="161259" y="185379"/>
                    <a:pt x="167732" y="185379"/>
                  </a:cubicBezTo>
                  <a:cubicBezTo>
                    <a:pt x="169027" y="185379"/>
                    <a:pt x="169027" y="185379"/>
                    <a:pt x="169027" y="185379"/>
                  </a:cubicBezTo>
                  <a:lnTo>
                    <a:pt x="175847" y="182053"/>
                  </a:lnTo>
                  <a:lnTo>
                    <a:pt x="175847" y="296829"/>
                  </a:lnTo>
                  <a:cubicBezTo>
                    <a:pt x="175847" y="296829"/>
                    <a:pt x="175847" y="296829"/>
                    <a:pt x="210842" y="296829"/>
                  </a:cubicBezTo>
                  <a:cubicBezTo>
                    <a:pt x="210842" y="296829"/>
                    <a:pt x="210842" y="296829"/>
                    <a:pt x="210842" y="331788"/>
                  </a:cubicBezTo>
                  <a:cubicBezTo>
                    <a:pt x="210842" y="331788"/>
                    <a:pt x="210842" y="331788"/>
                    <a:pt x="6054" y="331788"/>
                  </a:cubicBezTo>
                  <a:cubicBezTo>
                    <a:pt x="6054" y="331788"/>
                    <a:pt x="6054" y="331788"/>
                    <a:pt x="6054" y="296829"/>
                  </a:cubicBezTo>
                  <a:cubicBezTo>
                    <a:pt x="6054" y="296829"/>
                    <a:pt x="6054" y="296829"/>
                    <a:pt x="44938" y="296829"/>
                  </a:cubicBezTo>
                  <a:cubicBezTo>
                    <a:pt x="44938" y="296829"/>
                    <a:pt x="44938" y="296829"/>
                    <a:pt x="44938" y="180300"/>
                  </a:cubicBezTo>
                  <a:cubicBezTo>
                    <a:pt x="44938" y="180300"/>
                    <a:pt x="44938" y="180300"/>
                    <a:pt x="33273" y="180300"/>
                  </a:cubicBezTo>
                  <a:cubicBezTo>
                    <a:pt x="21608" y="180300"/>
                    <a:pt x="12535" y="173826"/>
                    <a:pt x="12535" y="164762"/>
                  </a:cubicBezTo>
                  <a:cubicBezTo>
                    <a:pt x="12535" y="155699"/>
                    <a:pt x="21608" y="149225"/>
                    <a:pt x="33273" y="149225"/>
                  </a:cubicBezTo>
                  <a:close/>
                  <a:moveTo>
                    <a:pt x="114647" y="74613"/>
                  </a:moveTo>
                  <a:cubicBezTo>
                    <a:pt x="121121" y="75901"/>
                    <a:pt x="126300" y="75901"/>
                    <a:pt x="131479" y="78477"/>
                  </a:cubicBezTo>
                  <a:cubicBezTo>
                    <a:pt x="134068" y="78477"/>
                    <a:pt x="136658" y="79765"/>
                    <a:pt x="139247" y="81053"/>
                  </a:cubicBezTo>
                  <a:cubicBezTo>
                    <a:pt x="143132" y="82341"/>
                    <a:pt x="145721" y="84917"/>
                    <a:pt x="149606" y="87493"/>
                  </a:cubicBezTo>
                  <a:cubicBezTo>
                    <a:pt x="159316" y="95221"/>
                    <a:pt x="167085" y="106168"/>
                    <a:pt x="172426" y="120336"/>
                  </a:cubicBezTo>
                  <a:lnTo>
                    <a:pt x="176997" y="149225"/>
                  </a:lnTo>
                  <a:lnTo>
                    <a:pt x="152712" y="149225"/>
                  </a:lnTo>
                  <a:lnTo>
                    <a:pt x="151224" y="138367"/>
                  </a:lnTo>
                  <a:cubicBezTo>
                    <a:pt x="148635" y="128386"/>
                    <a:pt x="145074" y="120336"/>
                    <a:pt x="140542" y="114540"/>
                  </a:cubicBezTo>
                  <a:cubicBezTo>
                    <a:pt x="141190" y="120336"/>
                    <a:pt x="141918" y="127903"/>
                    <a:pt x="142606" y="136154"/>
                  </a:cubicBezTo>
                  <a:lnTo>
                    <a:pt x="143531" y="149225"/>
                  </a:lnTo>
                  <a:lnTo>
                    <a:pt x="142955" y="149225"/>
                  </a:lnTo>
                  <a:lnTo>
                    <a:pt x="121742" y="149225"/>
                  </a:lnTo>
                  <a:lnTo>
                    <a:pt x="119886" y="129714"/>
                  </a:lnTo>
                  <a:cubicBezTo>
                    <a:pt x="118612" y="116311"/>
                    <a:pt x="116913" y="98440"/>
                    <a:pt x="114647" y="74613"/>
                  </a:cubicBezTo>
                  <a:close/>
                  <a:moveTo>
                    <a:pt x="106878" y="74613"/>
                  </a:moveTo>
                  <a:cubicBezTo>
                    <a:pt x="106878" y="74613"/>
                    <a:pt x="106878" y="74613"/>
                    <a:pt x="101962" y="114822"/>
                  </a:cubicBezTo>
                  <a:lnTo>
                    <a:pt x="97756" y="149225"/>
                  </a:lnTo>
                  <a:lnTo>
                    <a:pt x="93839" y="149225"/>
                  </a:lnTo>
                  <a:cubicBezTo>
                    <a:pt x="88206" y="149225"/>
                    <a:pt x="83700" y="149225"/>
                    <a:pt x="80095" y="149225"/>
                  </a:cubicBezTo>
                  <a:lnTo>
                    <a:pt x="77777" y="149225"/>
                  </a:lnTo>
                  <a:lnTo>
                    <a:pt x="79688" y="114540"/>
                  </a:lnTo>
                  <a:cubicBezTo>
                    <a:pt x="78393" y="115828"/>
                    <a:pt x="77098" y="117116"/>
                    <a:pt x="75804" y="118404"/>
                  </a:cubicBezTo>
                  <a:cubicBezTo>
                    <a:pt x="74509" y="120980"/>
                    <a:pt x="74509" y="122268"/>
                    <a:pt x="73214" y="123556"/>
                  </a:cubicBezTo>
                  <a:cubicBezTo>
                    <a:pt x="66740" y="131284"/>
                    <a:pt x="58971" y="142875"/>
                    <a:pt x="43434" y="142875"/>
                  </a:cubicBezTo>
                  <a:cubicBezTo>
                    <a:pt x="42139" y="142875"/>
                    <a:pt x="40845" y="142875"/>
                    <a:pt x="39550" y="142875"/>
                  </a:cubicBezTo>
                  <a:cubicBezTo>
                    <a:pt x="24013" y="140299"/>
                    <a:pt x="5886" y="126132"/>
                    <a:pt x="4591" y="123556"/>
                  </a:cubicBezTo>
                  <a:cubicBezTo>
                    <a:pt x="-588" y="119692"/>
                    <a:pt x="-1883" y="111964"/>
                    <a:pt x="3296" y="106812"/>
                  </a:cubicBezTo>
                  <a:cubicBezTo>
                    <a:pt x="7181" y="101660"/>
                    <a:pt x="14949" y="100372"/>
                    <a:pt x="21423" y="105524"/>
                  </a:cubicBezTo>
                  <a:cubicBezTo>
                    <a:pt x="27897" y="111964"/>
                    <a:pt x="38255" y="117116"/>
                    <a:pt x="43434" y="118404"/>
                  </a:cubicBezTo>
                  <a:cubicBezTo>
                    <a:pt x="44729" y="118404"/>
                    <a:pt x="48613" y="114540"/>
                    <a:pt x="52498" y="109388"/>
                  </a:cubicBezTo>
                  <a:cubicBezTo>
                    <a:pt x="53792" y="108100"/>
                    <a:pt x="53792" y="105524"/>
                    <a:pt x="55087" y="104236"/>
                  </a:cubicBezTo>
                  <a:cubicBezTo>
                    <a:pt x="60266" y="96508"/>
                    <a:pt x="68035" y="87493"/>
                    <a:pt x="78393" y="81053"/>
                  </a:cubicBezTo>
                  <a:cubicBezTo>
                    <a:pt x="84867" y="78477"/>
                    <a:pt x="90046" y="77189"/>
                    <a:pt x="95225" y="75901"/>
                  </a:cubicBezTo>
                  <a:cubicBezTo>
                    <a:pt x="99109" y="75901"/>
                    <a:pt x="102994" y="74613"/>
                    <a:pt x="106878" y="74613"/>
                  </a:cubicBezTo>
                  <a:close/>
                  <a:moveTo>
                    <a:pt x="110036" y="0"/>
                  </a:moveTo>
                  <a:cubicBezTo>
                    <a:pt x="129763" y="0"/>
                    <a:pt x="145755" y="15636"/>
                    <a:pt x="145755" y="34925"/>
                  </a:cubicBezTo>
                  <a:cubicBezTo>
                    <a:pt x="145755" y="54214"/>
                    <a:pt x="129763" y="69850"/>
                    <a:pt x="110036" y="69850"/>
                  </a:cubicBezTo>
                  <a:cubicBezTo>
                    <a:pt x="90309" y="69850"/>
                    <a:pt x="74317" y="54214"/>
                    <a:pt x="74317" y="34925"/>
                  </a:cubicBezTo>
                  <a:cubicBezTo>
                    <a:pt x="74317" y="15636"/>
                    <a:pt x="90309" y="0"/>
                    <a:pt x="11003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16038" y="2983705"/>
            <a:ext cx="2173194" cy="661253"/>
            <a:chOff x="8550308" y="1377323"/>
            <a:chExt cx="2897592" cy="881671"/>
          </a:xfrm>
        </p:grpSpPr>
        <p:sp>
          <p:nvSpPr>
            <p:cNvPr id="15" name="文本框 10"/>
            <p:cNvSpPr txBox="1"/>
            <p:nvPr/>
          </p:nvSpPr>
          <p:spPr>
            <a:xfrm>
              <a:off x="8550308" y="1377323"/>
              <a:ext cx="289759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550308" y="1654321"/>
              <a:ext cx="289759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20781" y="3793796"/>
            <a:ext cx="2186663" cy="661253"/>
            <a:chOff x="8566165" y="4519592"/>
            <a:chExt cx="2915550" cy="881671"/>
          </a:xfrm>
        </p:grpSpPr>
        <p:sp>
          <p:nvSpPr>
            <p:cNvPr id="13" name="文本框 12"/>
            <p:cNvSpPr txBox="1"/>
            <p:nvPr/>
          </p:nvSpPr>
          <p:spPr>
            <a:xfrm>
              <a:off x="8566165" y="4519592"/>
              <a:ext cx="29155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566165" y="4796590"/>
              <a:ext cx="2915550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96441" y="688450"/>
            <a:ext cx="2176511" cy="661253"/>
            <a:chOff x="710285" y="1452909"/>
            <a:chExt cx="2902014" cy="881671"/>
          </a:xfrm>
        </p:grpSpPr>
        <p:sp>
          <p:nvSpPr>
            <p:cNvPr id="11" name="文本框 14"/>
            <p:cNvSpPr txBox="1"/>
            <p:nvPr/>
          </p:nvSpPr>
          <p:spPr>
            <a:xfrm>
              <a:off x="710285" y="1452909"/>
              <a:ext cx="290201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10285" y="1729907"/>
              <a:ext cx="2902014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4769" y="1680969"/>
            <a:ext cx="2141672" cy="661253"/>
            <a:chOff x="710285" y="4523007"/>
            <a:chExt cx="2855562" cy="881671"/>
          </a:xfrm>
        </p:grpSpPr>
        <p:sp>
          <p:nvSpPr>
            <p:cNvPr id="9" name="文本框 16"/>
            <p:cNvSpPr txBox="1"/>
            <p:nvPr/>
          </p:nvSpPr>
          <p:spPr>
            <a:xfrm>
              <a:off x="710285" y="4523007"/>
              <a:ext cx="285556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10285" y="4800005"/>
              <a:ext cx="285556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D8795913-6DD3-4FCB-9EB2-26B29F16761E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09D2271-0C5A-4135-BA38-7A0ED903C056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25" name="Block Arc 18">
              <a:extLst>
                <a:ext uri="{FF2B5EF4-FFF2-40B4-BE49-F238E27FC236}">
                  <a16:creationId xmlns:a16="http://schemas.microsoft.com/office/drawing/2014/main" xmlns="" id="{B8918582-B1B2-4F36-8252-DBFD9B34FA9F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xmlns="" id="{35250D16-1389-4E09-B56B-B178A1EA5736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7" name="Rectangle 20">
              <a:extLst>
                <a:ext uri="{FF2B5EF4-FFF2-40B4-BE49-F238E27FC236}">
                  <a16:creationId xmlns:a16="http://schemas.microsoft.com/office/drawing/2014/main" xmlns="" id="{108A4576-08CB-4A25-8FAB-8EFB8CFAC5F9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8" name="Rectangle: Rounded Corners 21">
              <a:extLst>
                <a:ext uri="{FF2B5EF4-FFF2-40B4-BE49-F238E27FC236}">
                  <a16:creationId xmlns:a16="http://schemas.microsoft.com/office/drawing/2014/main" xmlns="" id="{B44C50DF-B33A-4526-AB4F-DC9906594FC2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9" name="Rectangle: Rounded Corners 26">
              <a:extLst>
                <a:ext uri="{FF2B5EF4-FFF2-40B4-BE49-F238E27FC236}">
                  <a16:creationId xmlns:a16="http://schemas.microsoft.com/office/drawing/2014/main" xmlns="" id="{C8447D71-9CFF-4158-96EB-51F46126A504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4283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2153053" y="1261049"/>
            <a:ext cx="4657917" cy="3882451"/>
            <a:chOff x="2153053" y="1261049"/>
            <a:chExt cx="4657917" cy="3882451"/>
          </a:xfrm>
        </p:grpSpPr>
        <p:sp>
          <p:nvSpPr>
            <p:cNvPr id="8" name="Freeform: Shape 7"/>
            <p:cNvSpPr>
              <a:spLocks/>
            </p:cNvSpPr>
            <p:nvPr/>
          </p:nvSpPr>
          <p:spPr bwMode="auto">
            <a:xfrm rot="4961872">
              <a:off x="2922886" y="1264354"/>
              <a:ext cx="2128313" cy="2121704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153053" y="1387614"/>
              <a:ext cx="4657917" cy="3755886"/>
              <a:chOff x="2153053" y="1387614"/>
              <a:chExt cx="4657917" cy="3755886"/>
            </a:xfrm>
          </p:grpSpPr>
          <p:sp>
            <p:nvSpPr>
              <p:cNvPr id="6" name="Freeform: Shape 5"/>
              <p:cNvSpPr>
                <a:spLocks/>
              </p:cNvSpPr>
              <p:nvPr/>
            </p:nvSpPr>
            <p:spPr bwMode="auto">
              <a:xfrm flipH="1">
                <a:off x="3859988" y="3151036"/>
                <a:ext cx="1240415" cy="19924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Freeform: Shape 6"/>
              <p:cNvSpPr>
                <a:spLocks/>
              </p:cNvSpPr>
              <p:nvPr/>
            </p:nvSpPr>
            <p:spPr bwMode="auto">
              <a:xfrm rot="1883109">
                <a:off x="2153053" y="2183244"/>
                <a:ext cx="1754008" cy="174856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Freeform: Shape 8"/>
              <p:cNvSpPr>
                <a:spLocks/>
              </p:cNvSpPr>
              <p:nvPr/>
            </p:nvSpPr>
            <p:spPr bwMode="auto">
              <a:xfrm rot="7696778">
                <a:off x="4236953" y="1390526"/>
                <a:ext cx="1875186" cy="1869362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9"/>
              <p:cNvSpPr>
                <a:spLocks/>
              </p:cNvSpPr>
              <p:nvPr/>
            </p:nvSpPr>
            <p:spPr bwMode="auto">
              <a:xfrm rot="10345882">
                <a:off x="5105418" y="2351265"/>
                <a:ext cx="1705552" cy="1700255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1" name="Oval 10"/>
          <p:cNvSpPr/>
          <p:nvPr/>
        </p:nvSpPr>
        <p:spPr>
          <a:xfrm>
            <a:off x="2906297" y="1237279"/>
            <a:ext cx="200777" cy="20077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2" name="Group 1"/>
          <p:cNvGrpSpPr/>
          <p:nvPr/>
        </p:nvGrpSpPr>
        <p:grpSpPr>
          <a:xfrm>
            <a:off x="539750" y="1142214"/>
            <a:ext cx="2259788" cy="571310"/>
            <a:chOff x="719667" y="1522953"/>
            <a:chExt cx="3013050" cy="761747"/>
          </a:xfrm>
        </p:grpSpPr>
        <p:sp>
          <p:nvSpPr>
            <p:cNvPr id="29" name="TextBox 11"/>
            <p:cNvSpPr txBox="1"/>
            <p:nvPr/>
          </p:nvSpPr>
          <p:spPr>
            <a:xfrm>
              <a:off x="719667" y="1522953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30" name="Rectangle 12"/>
            <p:cNvSpPr/>
            <p:nvPr/>
          </p:nvSpPr>
          <p:spPr>
            <a:xfrm>
              <a:off x="719667" y="1799952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13" name="Oval 13"/>
          <p:cNvSpPr/>
          <p:nvPr/>
        </p:nvSpPr>
        <p:spPr>
          <a:xfrm>
            <a:off x="2940211" y="3781378"/>
            <a:ext cx="200777" cy="20077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6"/>
          <p:cNvSpPr/>
          <p:nvPr/>
        </p:nvSpPr>
        <p:spPr>
          <a:xfrm>
            <a:off x="5739735" y="908914"/>
            <a:ext cx="200777" cy="20077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Oval 19"/>
          <p:cNvSpPr/>
          <p:nvPr/>
        </p:nvSpPr>
        <p:spPr>
          <a:xfrm>
            <a:off x="6103281" y="2089722"/>
            <a:ext cx="200777" cy="200777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6" name="Group 18"/>
          <p:cNvGrpSpPr/>
          <p:nvPr/>
        </p:nvGrpSpPr>
        <p:grpSpPr>
          <a:xfrm>
            <a:off x="539750" y="3678507"/>
            <a:ext cx="2259788" cy="571310"/>
            <a:chOff x="719667" y="4904677"/>
            <a:chExt cx="3013050" cy="761747"/>
          </a:xfrm>
        </p:grpSpPr>
        <p:sp>
          <p:nvSpPr>
            <p:cNvPr id="27" name="TextBox 25"/>
            <p:cNvSpPr txBox="1"/>
            <p:nvPr/>
          </p:nvSpPr>
          <p:spPr>
            <a:xfrm>
              <a:off x="719667" y="4904677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8" name="Rectangle 26"/>
            <p:cNvSpPr/>
            <p:nvPr/>
          </p:nvSpPr>
          <p:spPr>
            <a:xfrm>
              <a:off x="719667" y="5181676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7" name="Group 14"/>
          <p:cNvGrpSpPr/>
          <p:nvPr/>
        </p:nvGrpSpPr>
        <p:grpSpPr>
          <a:xfrm>
            <a:off x="6057165" y="909999"/>
            <a:ext cx="2259788" cy="571310"/>
            <a:chOff x="8076220" y="1213333"/>
            <a:chExt cx="3013050" cy="761747"/>
          </a:xfrm>
        </p:grpSpPr>
        <p:sp>
          <p:nvSpPr>
            <p:cNvPr id="25" name="TextBox 27"/>
            <p:cNvSpPr txBox="1"/>
            <p:nvPr/>
          </p:nvSpPr>
          <p:spPr>
            <a:xfrm>
              <a:off x="8076220" y="1213333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6" name="Rectangle 28"/>
            <p:cNvSpPr/>
            <p:nvPr/>
          </p:nvSpPr>
          <p:spPr>
            <a:xfrm>
              <a:off x="8076220" y="1490332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8" name="Group 15"/>
          <p:cNvGrpSpPr/>
          <p:nvPr/>
        </p:nvGrpSpPr>
        <p:grpSpPr>
          <a:xfrm>
            <a:off x="6419661" y="2073174"/>
            <a:ext cx="2186487" cy="571310"/>
            <a:chOff x="8559548" y="2764233"/>
            <a:chExt cx="3013050" cy="761747"/>
          </a:xfrm>
        </p:grpSpPr>
        <p:sp>
          <p:nvSpPr>
            <p:cNvPr id="23" name="TextBox 29"/>
            <p:cNvSpPr txBox="1"/>
            <p:nvPr/>
          </p:nvSpPr>
          <p:spPr>
            <a:xfrm>
              <a:off x="8559548" y="2764233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4" name="Rectangle 30"/>
            <p:cNvSpPr/>
            <p:nvPr/>
          </p:nvSpPr>
          <p:spPr>
            <a:xfrm>
              <a:off x="8559548" y="3041232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19" name="Oval 33"/>
          <p:cNvSpPr/>
          <p:nvPr/>
        </p:nvSpPr>
        <p:spPr>
          <a:xfrm>
            <a:off x="5359954" y="3740415"/>
            <a:ext cx="200777" cy="200777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0" name="Group 17"/>
          <p:cNvGrpSpPr/>
          <p:nvPr/>
        </p:nvGrpSpPr>
        <p:grpSpPr>
          <a:xfrm>
            <a:off x="5706126" y="3730826"/>
            <a:ext cx="2900022" cy="571310"/>
            <a:chOff x="7608168" y="4974435"/>
            <a:chExt cx="3013050" cy="761747"/>
          </a:xfrm>
        </p:grpSpPr>
        <p:sp>
          <p:nvSpPr>
            <p:cNvPr id="21" name="TextBox 34"/>
            <p:cNvSpPr txBox="1"/>
            <p:nvPr/>
          </p:nvSpPr>
          <p:spPr>
            <a:xfrm>
              <a:off x="7608168" y="4974435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 dirty="0">
                  <a:solidFill>
                    <a:srgbClr val="F2AB43"/>
                  </a:solidFill>
                </a:rPr>
                <a:t>标题文本预设</a:t>
              </a:r>
            </a:p>
          </p:txBody>
        </p:sp>
        <p:sp>
          <p:nvSpPr>
            <p:cNvPr id="22" name="Rectangle 35"/>
            <p:cNvSpPr/>
            <p:nvPr/>
          </p:nvSpPr>
          <p:spPr>
            <a:xfrm>
              <a:off x="7608168" y="5251434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xmlns="" id="{37A08B6C-6E5D-4F29-9793-FD917E4AF02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041E1B9C-841F-4A30-8DAF-E1926984AA3F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37" name="Block Arc 18">
              <a:extLst>
                <a:ext uri="{FF2B5EF4-FFF2-40B4-BE49-F238E27FC236}">
                  <a16:creationId xmlns:a16="http://schemas.microsoft.com/office/drawing/2014/main" xmlns="" id="{9B1F7355-8AF9-431E-B7A4-C5ECAE1FB678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Rectangle 19">
              <a:extLst>
                <a:ext uri="{FF2B5EF4-FFF2-40B4-BE49-F238E27FC236}">
                  <a16:creationId xmlns:a16="http://schemas.microsoft.com/office/drawing/2014/main" xmlns="" id="{A3A37FB2-7FAA-4B58-89B4-5EDC3A426CDA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Rectangle 20">
              <a:extLst>
                <a:ext uri="{FF2B5EF4-FFF2-40B4-BE49-F238E27FC236}">
                  <a16:creationId xmlns:a16="http://schemas.microsoft.com/office/drawing/2014/main" xmlns="" id="{93A64A11-AF40-44EA-8250-ED0ED51971C7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Rectangle: Rounded Corners 21">
              <a:extLst>
                <a:ext uri="{FF2B5EF4-FFF2-40B4-BE49-F238E27FC236}">
                  <a16:creationId xmlns:a16="http://schemas.microsoft.com/office/drawing/2014/main" xmlns="" id="{5FE9C219-045E-4168-AF1D-0A6254F0D85C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Rectangle: Rounded Corners 26">
              <a:extLst>
                <a:ext uri="{FF2B5EF4-FFF2-40B4-BE49-F238E27FC236}">
                  <a16:creationId xmlns:a16="http://schemas.microsoft.com/office/drawing/2014/main" xmlns="" id="{DA8B2166-AA1E-4581-AD98-FEA4FBAA1DF7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0065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1627066" y="1209644"/>
            <a:ext cx="1905795" cy="2792620"/>
            <a:chOff x="625502" y="1209644"/>
            <a:chExt cx="1905795" cy="2792620"/>
          </a:xfrm>
        </p:grpSpPr>
        <p:grpSp>
          <p:nvGrpSpPr>
            <p:cNvPr id="4" name="Group 3"/>
            <p:cNvGrpSpPr/>
            <p:nvPr/>
          </p:nvGrpSpPr>
          <p:grpSpPr>
            <a:xfrm>
              <a:off x="625502" y="3381841"/>
              <a:ext cx="1905795" cy="620423"/>
              <a:chOff x="834003" y="4345042"/>
              <a:chExt cx="2541060" cy="827230"/>
            </a:xfrm>
          </p:grpSpPr>
          <p:sp>
            <p:nvSpPr>
              <p:cNvPr id="42" name="TextBox 30"/>
              <p:cNvSpPr txBox="1"/>
              <p:nvPr/>
            </p:nvSpPr>
            <p:spPr>
              <a:xfrm>
                <a:off x="834003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43" name="Rectangle 31"/>
              <p:cNvSpPr/>
              <p:nvPr/>
            </p:nvSpPr>
            <p:spPr>
              <a:xfrm>
                <a:off x="1550535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rgbClr val="F2AB4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>
              <a:off x="1004611" y="1209644"/>
              <a:ext cx="1147575" cy="1907163"/>
              <a:chOff x="1339482" y="1448780"/>
              <a:chExt cx="1530100" cy="2542884"/>
            </a:xfrm>
          </p:grpSpPr>
          <p:grpSp>
            <p:nvGrpSpPr>
              <p:cNvPr id="36" name="Group 24"/>
              <p:cNvGrpSpPr/>
              <p:nvPr/>
            </p:nvGrpSpPr>
            <p:grpSpPr>
              <a:xfrm>
                <a:off x="1339482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38" name="Group 25"/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40" name="Arrow: Notched Right 27"/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1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Arrow: Notched Right 28"/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1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9" name="Oval 26"/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7" name="Freeform: Shape 32"/>
              <p:cNvSpPr>
                <a:spLocks/>
              </p:cNvSpPr>
              <p:nvPr/>
            </p:nvSpPr>
            <p:spPr bwMode="auto">
              <a:xfrm>
                <a:off x="1700754" y="1877630"/>
                <a:ext cx="807557" cy="692188"/>
              </a:xfrm>
              <a:custGeom>
                <a:avLst/>
                <a:gdLst/>
                <a:ahLst/>
                <a:cxnLst>
                  <a:cxn ang="0">
                    <a:pos x="68" y="30"/>
                  </a:cxn>
                  <a:cxn ang="0">
                    <a:pos x="0" y="30"/>
                  </a:cxn>
                  <a:cxn ang="0">
                    <a:pos x="0" y="15"/>
                  </a:cxn>
                  <a:cxn ang="0">
                    <a:pos x="7" y="9"/>
                  </a:cxn>
                  <a:cxn ang="0">
                    <a:pos x="20" y="9"/>
                  </a:cxn>
                  <a:cxn ang="0">
                    <a:pos x="20" y="3"/>
                  </a:cxn>
                  <a:cxn ang="0">
                    <a:pos x="24" y="0"/>
                  </a:cxn>
                  <a:cxn ang="0">
                    <a:pos x="45" y="0"/>
                  </a:cxn>
                  <a:cxn ang="0">
                    <a:pos x="49" y="3"/>
                  </a:cxn>
                  <a:cxn ang="0">
                    <a:pos x="49" y="9"/>
                  </a:cxn>
                  <a:cxn ang="0">
                    <a:pos x="62" y="9"/>
                  </a:cxn>
                  <a:cxn ang="0">
                    <a:pos x="68" y="15"/>
                  </a:cxn>
                  <a:cxn ang="0">
                    <a:pos x="68" y="30"/>
                  </a:cxn>
                  <a:cxn ang="0">
                    <a:pos x="68" y="52"/>
                  </a:cxn>
                  <a:cxn ang="0">
                    <a:pos x="62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34"/>
                  </a:cxn>
                  <a:cxn ang="0">
                    <a:pos x="26" y="34"/>
                  </a:cxn>
                  <a:cxn ang="0">
                    <a:pos x="26" y="40"/>
                  </a:cxn>
                  <a:cxn ang="0">
                    <a:pos x="28" y="42"/>
                  </a:cxn>
                  <a:cxn ang="0">
                    <a:pos x="41" y="42"/>
                  </a:cxn>
                  <a:cxn ang="0">
                    <a:pos x="43" y="40"/>
                  </a:cxn>
                  <a:cxn ang="0">
                    <a:pos x="43" y="34"/>
                  </a:cxn>
                  <a:cxn ang="0">
                    <a:pos x="68" y="34"/>
                  </a:cxn>
                  <a:cxn ang="0">
                    <a:pos x="68" y="52"/>
                  </a:cxn>
                  <a:cxn ang="0">
                    <a:pos x="44" y="9"/>
                  </a:cxn>
                  <a:cxn ang="0">
                    <a:pos x="44" y="5"/>
                  </a:cxn>
                  <a:cxn ang="0">
                    <a:pos x="25" y="5"/>
                  </a:cxn>
                  <a:cxn ang="0">
                    <a:pos x="25" y="9"/>
                  </a:cxn>
                  <a:cxn ang="0">
                    <a:pos x="44" y="9"/>
                  </a:cxn>
                  <a:cxn ang="0">
                    <a:pos x="39" y="39"/>
                  </a:cxn>
                  <a:cxn ang="0">
                    <a:pos x="30" y="39"/>
                  </a:cxn>
                  <a:cxn ang="0">
                    <a:pos x="30" y="34"/>
                  </a:cxn>
                  <a:cxn ang="0">
                    <a:pos x="39" y="34"/>
                  </a:cxn>
                  <a:cxn ang="0">
                    <a:pos x="39" y="39"/>
                  </a:cxn>
                </a:cxnLst>
                <a:rect l="0" t="0" r="r" b="b"/>
                <a:pathLst>
                  <a:path w="68" h="58">
                    <a:moveTo>
                      <a:pt x="68" y="3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3" y="9"/>
                      <a:pt x="7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1"/>
                      <a:pt x="22" y="0"/>
                      <a:pt x="2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9" y="1"/>
                      <a:pt x="49" y="3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6" y="9"/>
                      <a:pt x="68" y="12"/>
                      <a:pt x="68" y="15"/>
                    </a:cubicBezTo>
                    <a:lnTo>
                      <a:pt x="68" y="30"/>
                    </a:lnTo>
                    <a:close/>
                    <a:moveTo>
                      <a:pt x="68" y="52"/>
                    </a:moveTo>
                    <a:cubicBezTo>
                      <a:pt x="68" y="55"/>
                      <a:pt x="66" y="58"/>
                      <a:pt x="62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1"/>
                      <a:pt x="27" y="42"/>
                      <a:pt x="28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2" y="42"/>
                      <a:pt x="43" y="41"/>
                      <a:pt x="43" y="4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68" y="34"/>
                      <a:pt x="68" y="34"/>
                      <a:pt x="68" y="34"/>
                    </a:cubicBezTo>
                    <a:lnTo>
                      <a:pt x="68" y="52"/>
                    </a:lnTo>
                    <a:close/>
                    <a:moveTo>
                      <a:pt x="44" y="9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5" y="9"/>
                      <a:pt x="25" y="9"/>
                    </a:cubicBezTo>
                    <a:lnTo>
                      <a:pt x="44" y="9"/>
                    </a:lnTo>
                    <a:close/>
                    <a:moveTo>
                      <a:pt x="39" y="39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9" y="34"/>
                      <a:pt x="39" y="34"/>
                      <a:pt x="39" y="34"/>
                    </a:cubicBezTo>
                    <a:lnTo>
                      <a:pt x="39" y="3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622800" y="1209644"/>
            <a:ext cx="1905795" cy="2792620"/>
            <a:chOff x="2621236" y="1209644"/>
            <a:chExt cx="1905795" cy="2792620"/>
          </a:xfrm>
        </p:grpSpPr>
        <p:grpSp>
          <p:nvGrpSpPr>
            <p:cNvPr id="6" name="Group 4"/>
            <p:cNvGrpSpPr/>
            <p:nvPr/>
          </p:nvGrpSpPr>
          <p:grpSpPr>
            <a:xfrm>
              <a:off x="2621236" y="3381841"/>
              <a:ext cx="1905795" cy="620423"/>
              <a:chOff x="3494981" y="4345042"/>
              <a:chExt cx="2541060" cy="827230"/>
            </a:xfrm>
          </p:grpSpPr>
          <p:sp>
            <p:nvSpPr>
              <p:cNvPr id="34" name="TextBox 39"/>
              <p:cNvSpPr txBox="1"/>
              <p:nvPr/>
            </p:nvSpPr>
            <p:spPr>
              <a:xfrm>
                <a:off x="3494981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35" name="Rectangle 40"/>
              <p:cNvSpPr/>
              <p:nvPr/>
            </p:nvSpPr>
            <p:spPr>
              <a:xfrm>
                <a:off x="4211513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zh-CN" altLang="en-US" sz="12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Group 6"/>
            <p:cNvGrpSpPr/>
            <p:nvPr/>
          </p:nvGrpSpPr>
          <p:grpSpPr>
            <a:xfrm>
              <a:off x="3000345" y="1209644"/>
              <a:ext cx="1147575" cy="1907163"/>
              <a:chOff x="4000460" y="1448780"/>
              <a:chExt cx="1530100" cy="2542884"/>
            </a:xfrm>
          </p:grpSpPr>
          <p:grpSp>
            <p:nvGrpSpPr>
              <p:cNvPr id="24" name="Group 33"/>
              <p:cNvGrpSpPr/>
              <p:nvPr/>
            </p:nvGrpSpPr>
            <p:grpSpPr>
              <a:xfrm>
                <a:off x="4000460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26" name="Group 34"/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28" name="Arrow: Notched Right 36"/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2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9" name="Arrow: Notched Right 37"/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2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27" name="Oval 35"/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Freeform: Shape 77"/>
              <p:cNvSpPr>
                <a:spLocks noChangeAspect="1"/>
              </p:cNvSpPr>
              <p:nvPr/>
            </p:nvSpPr>
            <p:spPr bwMode="auto">
              <a:xfrm>
                <a:off x="4379949" y="1838162"/>
                <a:ext cx="771123" cy="771123"/>
              </a:xfrm>
              <a:custGeom>
                <a:avLst/>
                <a:gdLst/>
                <a:ahLst/>
                <a:cxnLst>
                  <a:cxn ang="0">
                    <a:pos x="68" y="34"/>
                  </a:cxn>
                  <a:cxn ang="0">
                    <a:pos x="34" y="68"/>
                  </a:cxn>
                  <a:cxn ang="0">
                    <a:pos x="0" y="34"/>
                  </a:cxn>
                  <a:cxn ang="0">
                    <a:pos x="34" y="0"/>
                  </a:cxn>
                  <a:cxn ang="0">
                    <a:pos x="68" y="34"/>
                  </a:cxn>
                  <a:cxn ang="0">
                    <a:pos x="66" y="34"/>
                  </a:cxn>
                  <a:cxn ang="0">
                    <a:pos x="34" y="1"/>
                  </a:cxn>
                  <a:cxn ang="0">
                    <a:pos x="1" y="34"/>
                  </a:cxn>
                  <a:cxn ang="0">
                    <a:pos x="34" y="66"/>
                  </a:cxn>
                  <a:cxn ang="0">
                    <a:pos x="66" y="34"/>
                  </a:cxn>
                  <a:cxn ang="0">
                    <a:pos x="7" y="22"/>
                  </a:cxn>
                  <a:cxn ang="0">
                    <a:pos x="21" y="60"/>
                  </a:cxn>
                  <a:cxn ang="0">
                    <a:pos x="5" y="34"/>
                  </a:cxn>
                  <a:cxn ang="0">
                    <a:pos x="7" y="22"/>
                  </a:cxn>
                  <a:cxn ang="0">
                    <a:pos x="51" y="42"/>
                  </a:cxn>
                  <a:cxn ang="0">
                    <a:pos x="48" y="51"/>
                  </a:cxn>
                  <a:cxn ang="0">
                    <a:pos x="38" y="20"/>
                  </a:cxn>
                  <a:cxn ang="0">
                    <a:pos x="41" y="20"/>
                  </a:cxn>
                  <a:cxn ang="0">
                    <a:pos x="41" y="17"/>
                  </a:cxn>
                  <a:cxn ang="0">
                    <a:pos x="33" y="18"/>
                  </a:cxn>
                  <a:cxn ang="0">
                    <a:pos x="25" y="17"/>
                  </a:cxn>
                  <a:cxn ang="0">
                    <a:pos x="25" y="20"/>
                  </a:cxn>
                  <a:cxn ang="0">
                    <a:pos x="28" y="20"/>
                  </a:cxn>
                  <a:cxn ang="0">
                    <a:pos x="33" y="32"/>
                  </a:cxn>
                  <a:cxn ang="0">
                    <a:pos x="27" y="52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19" y="17"/>
                  </a:cxn>
                  <a:cxn ang="0">
                    <a:pos x="11" y="18"/>
                  </a:cxn>
                  <a:cxn ang="0">
                    <a:pos x="9" y="18"/>
                  </a:cxn>
                  <a:cxn ang="0">
                    <a:pos x="34" y="5"/>
                  </a:cxn>
                  <a:cxn ang="0">
                    <a:pos x="53" y="12"/>
                  </a:cxn>
                  <a:cxn ang="0">
                    <a:pos x="53" y="12"/>
                  </a:cxn>
                  <a:cxn ang="0">
                    <a:pos x="48" y="17"/>
                  </a:cxn>
                  <a:cxn ang="0">
                    <a:pos x="51" y="24"/>
                  </a:cxn>
                  <a:cxn ang="0">
                    <a:pos x="53" y="32"/>
                  </a:cxn>
                  <a:cxn ang="0">
                    <a:pos x="51" y="42"/>
                  </a:cxn>
                  <a:cxn ang="0">
                    <a:pos x="43" y="61"/>
                  </a:cxn>
                  <a:cxn ang="0">
                    <a:pos x="43" y="61"/>
                  </a:cxn>
                  <a:cxn ang="0">
                    <a:pos x="34" y="63"/>
                  </a:cxn>
                  <a:cxn ang="0">
                    <a:pos x="26" y="62"/>
                  </a:cxn>
                  <a:cxn ang="0">
                    <a:pos x="34" y="36"/>
                  </a:cxn>
                  <a:cxn ang="0">
                    <a:pos x="43" y="61"/>
                  </a:cxn>
                  <a:cxn ang="0">
                    <a:pos x="63" y="34"/>
                  </a:cxn>
                  <a:cxn ang="0">
                    <a:pos x="48" y="59"/>
                  </a:cxn>
                  <a:cxn ang="0">
                    <a:pos x="57" y="33"/>
                  </a:cxn>
                  <a:cxn ang="0">
                    <a:pos x="60" y="23"/>
                  </a:cxn>
                  <a:cxn ang="0">
                    <a:pos x="59" y="20"/>
                  </a:cxn>
                  <a:cxn ang="0">
                    <a:pos x="63" y="34"/>
                  </a:cxn>
                </a:cxnLst>
                <a:rect l="0" t="0" r="r" b="b"/>
                <a:pathLst>
                  <a:path w="68" h="68">
                    <a:moveTo>
                      <a:pt x="68" y="34"/>
                    </a:moveTo>
                    <a:cubicBezTo>
                      <a:pt x="68" y="52"/>
                      <a:pt x="53" y="68"/>
                      <a:pt x="34" y="68"/>
                    </a:cubicBezTo>
                    <a:cubicBezTo>
                      <a:pt x="15" y="68"/>
                      <a:pt x="0" y="52"/>
                      <a:pt x="0" y="34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53" y="0"/>
                      <a:pt x="68" y="15"/>
                      <a:pt x="68" y="34"/>
                    </a:cubicBezTo>
                    <a:close/>
                    <a:moveTo>
                      <a:pt x="66" y="34"/>
                    </a:moveTo>
                    <a:cubicBezTo>
                      <a:pt x="66" y="16"/>
                      <a:pt x="52" y="1"/>
                      <a:pt x="34" y="1"/>
                    </a:cubicBezTo>
                    <a:cubicBezTo>
                      <a:pt x="16" y="1"/>
                      <a:pt x="1" y="16"/>
                      <a:pt x="1" y="34"/>
                    </a:cubicBezTo>
                    <a:cubicBezTo>
                      <a:pt x="1" y="52"/>
                      <a:pt x="16" y="66"/>
                      <a:pt x="34" y="66"/>
                    </a:cubicBezTo>
                    <a:cubicBezTo>
                      <a:pt x="52" y="66"/>
                      <a:pt x="66" y="52"/>
                      <a:pt x="66" y="34"/>
                    </a:cubicBezTo>
                    <a:close/>
                    <a:moveTo>
                      <a:pt x="7" y="22"/>
                    </a:moveTo>
                    <a:cubicBezTo>
                      <a:pt x="21" y="60"/>
                      <a:pt x="21" y="60"/>
                      <a:pt x="21" y="60"/>
                    </a:cubicBezTo>
                    <a:cubicBezTo>
                      <a:pt x="11" y="55"/>
                      <a:pt x="5" y="45"/>
                      <a:pt x="5" y="34"/>
                    </a:cubicBezTo>
                    <a:cubicBezTo>
                      <a:pt x="5" y="29"/>
                      <a:pt x="5" y="25"/>
                      <a:pt x="7" y="22"/>
                    </a:cubicBezTo>
                    <a:close/>
                    <a:moveTo>
                      <a:pt x="51" y="42"/>
                    </a:moveTo>
                    <a:cubicBezTo>
                      <a:pt x="48" y="51"/>
                      <a:pt x="48" y="51"/>
                      <a:pt x="48" y="5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40" y="20"/>
                      <a:pt x="41" y="20"/>
                    </a:cubicBezTo>
                    <a:cubicBezTo>
                      <a:pt x="43" y="20"/>
                      <a:pt x="43" y="17"/>
                      <a:pt x="41" y="17"/>
                    </a:cubicBezTo>
                    <a:cubicBezTo>
                      <a:pt x="36" y="18"/>
                      <a:pt x="33" y="18"/>
                      <a:pt x="33" y="18"/>
                    </a:cubicBezTo>
                    <a:cubicBezTo>
                      <a:pt x="33" y="18"/>
                      <a:pt x="30" y="18"/>
                      <a:pt x="25" y="17"/>
                    </a:cubicBezTo>
                    <a:cubicBezTo>
                      <a:pt x="24" y="17"/>
                      <a:pt x="24" y="20"/>
                      <a:pt x="25" y="20"/>
                    </a:cubicBezTo>
                    <a:cubicBezTo>
                      <a:pt x="27" y="20"/>
                      <a:pt x="28" y="20"/>
                      <a:pt x="28" y="20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8" y="20"/>
                      <a:pt x="19" y="20"/>
                    </a:cubicBezTo>
                    <a:cubicBezTo>
                      <a:pt x="21" y="20"/>
                      <a:pt x="21" y="17"/>
                      <a:pt x="19" y="17"/>
                    </a:cubicBezTo>
                    <a:cubicBezTo>
                      <a:pt x="14" y="18"/>
                      <a:pt x="11" y="18"/>
                      <a:pt x="11" y="18"/>
                    </a:cubicBezTo>
                    <a:cubicBezTo>
                      <a:pt x="11" y="18"/>
                      <a:pt x="10" y="18"/>
                      <a:pt x="9" y="18"/>
                    </a:cubicBezTo>
                    <a:cubicBezTo>
                      <a:pt x="15" y="10"/>
                      <a:pt x="24" y="5"/>
                      <a:pt x="34" y="5"/>
                    </a:cubicBezTo>
                    <a:cubicBezTo>
                      <a:pt x="41" y="5"/>
                      <a:pt x="48" y="7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0" y="12"/>
                      <a:pt x="48" y="15"/>
                      <a:pt x="48" y="17"/>
                    </a:cubicBezTo>
                    <a:cubicBezTo>
                      <a:pt x="48" y="20"/>
                      <a:pt x="50" y="22"/>
                      <a:pt x="51" y="24"/>
                    </a:cubicBezTo>
                    <a:cubicBezTo>
                      <a:pt x="52" y="26"/>
                      <a:pt x="53" y="29"/>
                      <a:pt x="53" y="32"/>
                    </a:cubicBezTo>
                    <a:cubicBezTo>
                      <a:pt x="53" y="35"/>
                      <a:pt x="52" y="38"/>
                      <a:pt x="51" y="42"/>
                    </a:cubicBezTo>
                    <a:close/>
                    <a:moveTo>
                      <a:pt x="43" y="61"/>
                    </a:moveTo>
                    <a:cubicBezTo>
                      <a:pt x="43" y="61"/>
                      <a:pt x="43" y="61"/>
                      <a:pt x="43" y="61"/>
                    </a:cubicBezTo>
                    <a:cubicBezTo>
                      <a:pt x="40" y="62"/>
                      <a:pt x="37" y="63"/>
                      <a:pt x="34" y="63"/>
                    </a:cubicBezTo>
                    <a:cubicBezTo>
                      <a:pt x="31" y="63"/>
                      <a:pt x="28" y="62"/>
                      <a:pt x="26" y="62"/>
                    </a:cubicBezTo>
                    <a:cubicBezTo>
                      <a:pt x="34" y="36"/>
                      <a:pt x="34" y="36"/>
                      <a:pt x="34" y="36"/>
                    </a:cubicBezTo>
                    <a:lnTo>
                      <a:pt x="43" y="61"/>
                    </a:lnTo>
                    <a:close/>
                    <a:moveTo>
                      <a:pt x="63" y="34"/>
                    </a:moveTo>
                    <a:cubicBezTo>
                      <a:pt x="63" y="44"/>
                      <a:pt x="57" y="54"/>
                      <a:pt x="48" y="59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59" y="29"/>
                      <a:pt x="60" y="26"/>
                      <a:pt x="60" y="23"/>
                    </a:cubicBezTo>
                    <a:cubicBezTo>
                      <a:pt x="60" y="22"/>
                      <a:pt x="60" y="21"/>
                      <a:pt x="59" y="20"/>
                    </a:cubicBezTo>
                    <a:cubicBezTo>
                      <a:pt x="62" y="24"/>
                      <a:pt x="63" y="29"/>
                      <a:pt x="63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5618533" y="1209644"/>
            <a:ext cx="1905795" cy="2792620"/>
            <a:chOff x="4616969" y="1209644"/>
            <a:chExt cx="1905795" cy="2792620"/>
          </a:xfrm>
        </p:grpSpPr>
        <p:grpSp>
          <p:nvGrpSpPr>
            <p:cNvPr id="7" name="Group 9"/>
            <p:cNvGrpSpPr/>
            <p:nvPr/>
          </p:nvGrpSpPr>
          <p:grpSpPr>
            <a:xfrm>
              <a:off x="4616969" y="3381841"/>
              <a:ext cx="1905795" cy="620423"/>
              <a:chOff x="6155959" y="4345042"/>
              <a:chExt cx="2541060" cy="827230"/>
            </a:xfrm>
          </p:grpSpPr>
          <p:sp>
            <p:nvSpPr>
              <p:cNvPr id="32" name="TextBox 50"/>
              <p:cNvSpPr txBox="1"/>
              <p:nvPr/>
            </p:nvSpPr>
            <p:spPr>
              <a:xfrm>
                <a:off x="6155959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33" name="Rectangle 51"/>
              <p:cNvSpPr/>
              <p:nvPr/>
            </p:nvSpPr>
            <p:spPr>
              <a:xfrm>
                <a:off x="6872491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rgbClr val="F2AB4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0" name="Group 7"/>
            <p:cNvGrpSpPr/>
            <p:nvPr/>
          </p:nvGrpSpPr>
          <p:grpSpPr>
            <a:xfrm>
              <a:off x="4996079" y="1209644"/>
              <a:ext cx="1147575" cy="1907163"/>
              <a:chOff x="6661437" y="1448780"/>
              <a:chExt cx="1530100" cy="2542884"/>
            </a:xfrm>
          </p:grpSpPr>
          <p:grpSp>
            <p:nvGrpSpPr>
              <p:cNvPr id="18" name="Group 41"/>
              <p:cNvGrpSpPr/>
              <p:nvPr/>
            </p:nvGrpSpPr>
            <p:grpSpPr>
              <a:xfrm>
                <a:off x="6661437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20" name="Group 42"/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22" name="Arrow: Notched Right 44"/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3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3" name="Arrow: Notched Right 47"/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solidFill>
                    <a:schemeClr val="accent3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21" name="Oval 43"/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solidFill>
                    <a:schemeClr val="accent3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9" name="Freeform: Shape 78"/>
              <p:cNvSpPr>
                <a:spLocks/>
              </p:cNvSpPr>
              <p:nvPr/>
            </p:nvSpPr>
            <p:spPr bwMode="auto">
              <a:xfrm>
                <a:off x="7140179" y="1873076"/>
                <a:ext cx="572622" cy="701296"/>
              </a:xfrm>
              <a:custGeom>
                <a:avLst/>
                <a:gdLst/>
                <a:ahLst/>
                <a:cxnLst>
                  <a:cxn ang="0">
                    <a:pos x="41" y="44"/>
                  </a:cxn>
                  <a:cxn ang="0">
                    <a:pos x="35" y="50"/>
                  </a:cxn>
                  <a:cxn ang="0">
                    <a:pos x="5" y="50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35" y="0"/>
                  </a:cxn>
                  <a:cxn ang="0">
                    <a:pos x="41" y="5"/>
                  </a:cxn>
                  <a:cxn ang="0">
                    <a:pos x="41" y="44"/>
                  </a:cxn>
                  <a:cxn ang="0">
                    <a:pos x="36" y="5"/>
                  </a:cxn>
                  <a:cxn ang="0">
                    <a:pos x="35" y="4"/>
                  </a:cxn>
                  <a:cxn ang="0">
                    <a:pos x="5" y="4"/>
                  </a:cxn>
                  <a:cxn ang="0">
                    <a:pos x="4" y="5"/>
                  </a:cxn>
                  <a:cxn ang="0">
                    <a:pos x="4" y="40"/>
                  </a:cxn>
                  <a:cxn ang="0">
                    <a:pos x="5" y="41"/>
                  </a:cxn>
                  <a:cxn ang="0">
                    <a:pos x="35" y="41"/>
                  </a:cxn>
                  <a:cxn ang="0">
                    <a:pos x="36" y="40"/>
                  </a:cxn>
                  <a:cxn ang="0">
                    <a:pos x="36" y="5"/>
                  </a:cxn>
                  <a:cxn ang="0">
                    <a:pos x="20" y="43"/>
                  </a:cxn>
                  <a:cxn ang="0">
                    <a:pos x="18" y="45"/>
                  </a:cxn>
                  <a:cxn ang="0">
                    <a:pos x="20" y="48"/>
                  </a:cxn>
                  <a:cxn ang="0">
                    <a:pos x="23" y="45"/>
                  </a:cxn>
                  <a:cxn ang="0">
                    <a:pos x="20" y="43"/>
                  </a:cxn>
                </a:cxnLst>
                <a:rect l="0" t="0" r="r" b="b"/>
                <a:pathLst>
                  <a:path w="41" h="50">
                    <a:moveTo>
                      <a:pt x="41" y="44"/>
                    </a:moveTo>
                    <a:cubicBezTo>
                      <a:pt x="41" y="47"/>
                      <a:pt x="38" y="50"/>
                      <a:pt x="35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2" y="50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1" y="2"/>
                      <a:pt x="41" y="5"/>
                    </a:cubicBezTo>
                    <a:lnTo>
                      <a:pt x="41" y="44"/>
                    </a:lnTo>
                    <a:close/>
                    <a:moveTo>
                      <a:pt x="36" y="5"/>
                    </a:moveTo>
                    <a:cubicBezTo>
                      <a:pt x="36" y="5"/>
                      <a:pt x="36" y="4"/>
                      <a:pt x="3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0"/>
                      <a:pt x="5" y="41"/>
                      <a:pt x="5" y="41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6" y="41"/>
                      <a:pt x="36" y="40"/>
                      <a:pt x="36" y="40"/>
                    </a:cubicBezTo>
                    <a:lnTo>
                      <a:pt x="36" y="5"/>
                    </a:lnTo>
                    <a:close/>
                    <a:moveTo>
                      <a:pt x="20" y="43"/>
                    </a:moveTo>
                    <a:cubicBezTo>
                      <a:pt x="19" y="43"/>
                      <a:pt x="18" y="44"/>
                      <a:pt x="18" y="45"/>
                    </a:cubicBezTo>
                    <a:cubicBezTo>
                      <a:pt x="18" y="46"/>
                      <a:pt x="19" y="48"/>
                      <a:pt x="20" y="48"/>
                    </a:cubicBezTo>
                    <a:cubicBezTo>
                      <a:pt x="22" y="48"/>
                      <a:pt x="23" y="46"/>
                      <a:pt x="23" y="45"/>
                    </a:cubicBezTo>
                    <a:cubicBezTo>
                      <a:pt x="23" y="44"/>
                      <a:pt x="22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48" name="Title 1">
            <a:extLst>
              <a:ext uri="{FF2B5EF4-FFF2-40B4-BE49-F238E27FC236}">
                <a16:creationId xmlns:a16="http://schemas.microsoft.com/office/drawing/2014/main" xmlns="" id="{141D9496-38B6-4AA6-BAF4-A350AA772AB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ACB4DE85-4418-40B3-9DCE-78FD1D0B8F40}"/>
              </a:ext>
            </a:extLst>
          </p:cNvPr>
          <p:cNvGrpSpPr/>
          <p:nvPr/>
        </p:nvGrpSpPr>
        <p:grpSpPr>
          <a:xfrm>
            <a:off x="323528" y="175673"/>
            <a:ext cx="214887" cy="391642"/>
            <a:chOff x="6609459" y="1643110"/>
            <a:chExt cx="908700" cy="1656150"/>
          </a:xfrm>
        </p:grpSpPr>
        <p:sp>
          <p:nvSpPr>
            <p:cNvPr id="50" name="Block Arc 18">
              <a:extLst>
                <a:ext uri="{FF2B5EF4-FFF2-40B4-BE49-F238E27FC236}">
                  <a16:creationId xmlns:a16="http://schemas.microsoft.com/office/drawing/2014/main" xmlns="" id="{9F6010EC-ECB9-463A-8BBF-5866610281FC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Rectangle 19">
              <a:extLst>
                <a:ext uri="{FF2B5EF4-FFF2-40B4-BE49-F238E27FC236}">
                  <a16:creationId xmlns:a16="http://schemas.microsoft.com/office/drawing/2014/main" xmlns="" id="{2C71FCC5-D1C5-410A-A9BD-75213447BB3E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2" name="Rectangle 20">
              <a:extLst>
                <a:ext uri="{FF2B5EF4-FFF2-40B4-BE49-F238E27FC236}">
                  <a16:creationId xmlns:a16="http://schemas.microsoft.com/office/drawing/2014/main" xmlns="" id="{AAABC9CF-1122-4CEA-86D7-C4483BC25F8E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" name="Rectangle: Rounded Corners 21">
              <a:extLst>
                <a:ext uri="{FF2B5EF4-FFF2-40B4-BE49-F238E27FC236}">
                  <a16:creationId xmlns:a16="http://schemas.microsoft.com/office/drawing/2014/main" xmlns="" id="{FCE9EA8E-5C96-48FB-BC25-0CDD846D66E3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4" name="Rectangle: Rounded Corners 26">
              <a:extLst>
                <a:ext uri="{FF2B5EF4-FFF2-40B4-BE49-F238E27FC236}">
                  <a16:creationId xmlns:a16="http://schemas.microsoft.com/office/drawing/2014/main" xmlns="" id="{397AEF87-58B9-40B2-BDA3-39B8D189860D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8932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86EC0E2-E5B2-4470-A6FC-9454B23E2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417F403-6A68-4EF2-BDFE-8C02E53162C6}"/>
              </a:ext>
            </a:extLst>
          </p:cNvPr>
          <p:cNvSpPr/>
          <p:nvPr/>
        </p:nvSpPr>
        <p:spPr>
          <a:xfrm>
            <a:off x="2966810" y="1035779"/>
            <a:ext cx="3071942" cy="30719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2206C2-8A50-40BE-A575-B3BC41BF04DD}"/>
              </a:ext>
            </a:extLst>
          </p:cNvPr>
          <p:cNvSpPr/>
          <p:nvPr/>
        </p:nvSpPr>
        <p:spPr>
          <a:xfrm>
            <a:off x="3059832" y="2971812"/>
            <a:ext cx="29733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 dirty="0"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rPr>
              <a:t>演示完毕 谢谢欣赏</a:t>
            </a:r>
          </a:p>
        </p:txBody>
      </p:sp>
      <p:sp>
        <p:nvSpPr>
          <p:cNvPr id="8" name="TextBox 71">
            <a:extLst>
              <a:ext uri="{FF2B5EF4-FFF2-40B4-BE49-F238E27FC236}">
                <a16:creationId xmlns:a16="http://schemas.microsoft.com/office/drawing/2014/main" xmlns="" id="{69102DCA-5E93-4BFE-957D-E456D9C4AAAE}"/>
              </a:ext>
            </a:extLst>
          </p:cNvPr>
          <p:cNvSpPr txBox="1"/>
          <p:nvPr/>
        </p:nvSpPr>
        <p:spPr>
          <a:xfrm>
            <a:off x="3131840" y="3359482"/>
            <a:ext cx="27773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汇报   </a:t>
            </a:r>
            <a:r>
              <a:rPr lang="zh-CN" altLang="en-US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总 结   说课</a:t>
            </a:r>
            <a:r>
              <a:rPr lang="en-US" altLang="zh-CN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 </a:t>
            </a:r>
            <a:r>
              <a:rPr lang="zh-CN" altLang="en-US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演讲</a:t>
            </a:r>
            <a:r>
              <a:rPr lang="en-US" altLang="zh-CN" sz="13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 </a:t>
            </a:r>
            <a:r>
              <a:rPr lang="zh-CN" altLang="en-US" sz="1300" dirty="0" smtClean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模板</a:t>
            </a:r>
            <a:endParaRPr lang="zh-CN" altLang="en-US" sz="1300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3290FC9-BE8B-4E85-BEBF-BC7209AF4633}"/>
              </a:ext>
            </a:extLst>
          </p:cNvPr>
          <p:cNvSpPr/>
          <p:nvPr/>
        </p:nvSpPr>
        <p:spPr>
          <a:xfrm>
            <a:off x="3131840" y="2398942"/>
            <a:ext cx="2865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spc="300" dirty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POWERPOINT</a:t>
            </a:r>
            <a:endParaRPr lang="zh-CN" altLang="en-US" sz="40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B64CCA8F-20D8-483A-ADCD-27895F1260CD}"/>
              </a:ext>
            </a:extLst>
          </p:cNvPr>
          <p:cNvSpPr/>
          <p:nvPr/>
        </p:nvSpPr>
        <p:spPr>
          <a:xfrm>
            <a:off x="3137211" y="1206180"/>
            <a:ext cx="2731140" cy="2731140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2585279-29CD-4029-A555-6765F1298E9E}"/>
              </a:ext>
            </a:extLst>
          </p:cNvPr>
          <p:cNvSpPr/>
          <p:nvPr/>
        </p:nvSpPr>
        <p:spPr>
          <a:xfrm>
            <a:off x="3563888" y="1238827"/>
            <a:ext cx="20216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spc="300" dirty="0" smtClean="0">
                <a:latin typeface="Haettenschweiler" panose="020B0706040902060204" pitchFamily="34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itchFamily="34" charset="-122"/>
              </a:rPr>
              <a:t>201X</a:t>
            </a:r>
            <a:endParaRPr lang="zh-CN" altLang="en-US" sz="8800" spc="300" dirty="0">
              <a:latin typeface="Haettenschweiler" panose="020B0706040902060204" pitchFamily="34" charset="0"/>
              <a:ea typeface="DFPOP1W7-B5" panose="040B0709000000000000" pitchFamily="81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2AB43"/>
      </a:accent1>
      <a:accent2>
        <a:srgbClr val="6A6354"/>
      </a:accent2>
      <a:accent3>
        <a:srgbClr val="F2AB43"/>
      </a:accent3>
      <a:accent4>
        <a:srgbClr val="6A6354"/>
      </a:accent4>
      <a:accent5>
        <a:srgbClr val="F2AB43"/>
      </a:accent5>
      <a:accent6>
        <a:srgbClr val="6A6354"/>
      </a:accent6>
      <a:hlink>
        <a:srgbClr val="95AC91"/>
      </a:hlink>
      <a:folHlink>
        <a:srgbClr val="99A8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2AB43"/>
    </a:accent1>
    <a:accent2>
      <a:srgbClr val="6A6354"/>
    </a:accent2>
    <a:accent3>
      <a:srgbClr val="F2AB43"/>
    </a:accent3>
    <a:accent4>
      <a:srgbClr val="6A6354"/>
    </a:accent4>
    <a:accent5>
      <a:srgbClr val="F2AB43"/>
    </a:accent5>
    <a:accent6>
      <a:srgbClr val="6A6354"/>
    </a:accent6>
    <a:hlink>
      <a:srgbClr val="95AC91"/>
    </a:hlink>
    <a:folHlink>
      <a:srgbClr val="99A8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2990</TotalTime>
  <Words>1246</Words>
  <Application>Microsoft Office PowerPoint</Application>
  <PresentationFormat>全屏显示(16:9)</PresentationFormat>
  <Paragraphs>247</Paragraphs>
  <Slides>25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Sky123.Org</cp:lastModifiedBy>
  <cp:revision>232</cp:revision>
  <dcterms:created xsi:type="dcterms:W3CDTF">2015-12-11T17:46:17Z</dcterms:created>
  <dcterms:modified xsi:type="dcterms:W3CDTF">2018-01-26T02:11:33Z</dcterms:modified>
</cp:coreProperties>
</file>