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3.xml" ContentType="application/vnd.openxmlformats-officedocument.drawingml.chart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33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4.xml" ContentType="application/vnd.openxmlformats-officedocument.drawingml.chart+xml"/>
  <Override PartName="/ppt/notesSlides/notesSlide36.xml" ContentType="application/vnd.openxmlformats-officedocument.presentationml.notesSlide+xml"/>
  <Override PartName="/ppt/charts/chart5.xml" ContentType="application/vnd.openxmlformats-officedocument.drawingml.chart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4"/>
  </p:notesMasterIdLst>
  <p:sldIdLst>
    <p:sldId id="322" r:id="rId2"/>
    <p:sldId id="262" r:id="rId3"/>
    <p:sldId id="264" r:id="rId4"/>
    <p:sldId id="259" r:id="rId5"/>
    <p:sldId id="270" r:id="rId6"/>
    <p:sldId id="260" r:id="rId7"/>
    <p:sldId id="265" r:id="rId8"/>
    <p:sldId id="266" r:id="rId9"/>
    <p:sldId id="267" r:id="rId10"/>
    <p:sldId id="323" r:id="rId11"/>
    <p:sldId id="268" r:id="rId12"/>
    <p:sldId id="273" r:id="rId13"/>
    <p:sldId id="274" r:id="rId14"/>
    <p:sldId id="275" r:id="rId15"/>
    <p:sldId id="276" r:id="rId16"/>
    <p:sldId id="299" r:id="rId17"/>
    <p:sldId id="277" r:id="rId18"/>
    <p:sldId id="324" r:id="rId19"/>
    <p:sldId id="278" r:id="rId20"/>
    <p:sldId id="279" r:id="rId21"/>
    <p:sldId id="280" r:id="rId22"/>
    <p:sldId id="281" r:id="rId23"/>
    <p:sldId id="282" r:id="rId24"/>
    <p:sldId id="269" r:id="rId25"/>
    <p:sldId id="325" r:id="rId26"/>
    <p:sldId id="285" r:id="rId27"/>
    <p:sldId id="284" r:id="rId28"/>
    <p:sldId id="286" r:id="rId29"/>
    <p:sldId id="287" r:id="rId30"/>
    <p:sldId id="288" r:id="rId31"/>
    <p:sldId id="289" r:id="rId32"/>
    <p:sldId id="326" r:id="rId33"/>
    <p:sldId id="291" r:id="rId34"/>
    <p:sldId id="292" r:id="rId35"/>
    <p:sldId id="304" r:id="rId36"/>
    <p:sldId id="305" r:id="rId37"/>
    <p:sldId id="306" r:id="rId38"/>
    <p:sldId id="307" r:id="rId39"/>
    <p:sldId id="293" r:id="rId40"/>
    <p:sldId id="294" r:id="rId41"/>
    <p:sldId id="295" r:id="rId42"/>
    <p:sldId id="320" r:id="rId4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D7FF"/>
    <a:srgbClr val="FFFFFF"/>
    <a:srgbClr val="00FFFF"/>
    <a:srgbClr val="666633"/>
    <a:srgbClr val="000000"/>
    <a:srgbClr val="E20000"/>
    <a:srgbClr val="FF0066"/>
    <a:srgbClr val="CC0000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6" autoAdjust="0"/>
    <p:restoredTop sz="93333" autoAdjust="0"/>
  </p:normalViewPr>
  <p:slideViewPr>
    <p:cSldViewPr snapToGrid="0" showGuides="1">
      <p:cViewPr varScale="1">
        <p:scale>
          <a:sx n="83" d="100"/>
          <a:sy n="83" d="100"/>
        </p:scale>
        <p:origin x="-36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E:\3-&#20010;&#20154;&#25991;&#20214;\2-&#21338;&#36828;&#30591;&#20449;\&#39033;&#30446;&#25991;&#20214;\&#22521;&#35757;&#25991;&#20214;\&#30005;&#35805;&#32463;&#29702;&#19977;&#26399;&#22521;&#35757;&#28385;&#24847;&#24230;&#35843;&#26597;&#32479;&#35745;&#20998;&#26512;-2014.7.9-11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900" b="0" i="0" u="none" strike="noStrike" kern="1200" baseline="0">
                    <a:solidFill>
                      <a:schemeClr val="bg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9212</c:v>
                </c:pt>
                <c:pt idx="1">
                  <c:v>10321</c:v>
                </c:pt>
                <c:pt idx="2">
                  <c:v>16848</c:v>
                </c:pt>
                <c:pt idx="3">
                  <c:v>20907</c:v>
                </c:pt>
                <c:pt idx="4">
                  <c:v>22502</c:v>
                </c:pt>
                <c:pt idx="5">
                  <c:v>31209</c:v>
                </c:pt>
                <c:pt idx="6">
                  <c:v>28277</c:v>
                </c:pt>
                <c:pt idx="7">
                  <c:v>30389</c:v>
                </c:pt>
                <c:pt idx="8">
                  <c:v>28168</c:v>
                </c:pt>
                <c:pt idx="9">
                  <c:v>28959</c:v>
                </c:pt>
                <c:pt idx="10">
                  <c:v>35674</c:v>
                </c:pt>
                <c:pt idx="11">
                  <c:v>43494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7"/>
        <c:overlap val="-35"/>
        <c:axId val="250380288"/>
        <c:axId val="250381824"/>
      </c:barChart>
      <c:catAx>
        <c:axId val="25038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250381824"/>
        <c:crosses val="autoZero"/>
        <c:auto val="1"/>
        <c:lblAlgn val="ctr"/>
        <c:lblOffset val="100"/>
        <c:noMultiLvlLbl val="0"/>
      </c:catAx>
      <c:valAx>
        <c:axId val="250381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250380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rgbClr val="00B0F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1035986827360101E-2"/>
                  <c:y val="-6.41854849327101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8399941668787602E-2"/>
                  <c:y val="-8.90996658294317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080966694709201E-2"/>
                  <c:y val="-3.39789128591011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5753717534905002E-2"/>
                  <c:y val="-7.7776334326342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1943317473670999E-2"/>
                  <c:y val="3.39789128591011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2759270230917999E-2"/>
                  <c:y val="-6.09762441915530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0031454968079397E-2"/>
                  <c:y val="-5.6062233434239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4969219745737499E-2"/>
                  <c:y val="-6.79607985014794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6.5611728720467999E-2"/>
                  <c:y val="-5.77608817988667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4702022707359599"/>
                  <c:y val="-2.64280433348564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8652721285163699E-2"/>
                  <c:y val="-5.7766936439439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Sheet1!$B$2:$B$13</c:f>
              <c:numCache>
                <c:formatCode>0.00%</c:formatCode>
                <c:ptCount val="12"/>
                <c:pt idx="0">
                  <c:v>2.1000000000000001E-2</c:v>
                </c:pt>
                <c:pt idx="1">
                  <c:v>2.7E-2</c:v>
                </c:pt>
                <c:pt idx="2">
                  <c:v>1.9E-2</c:v>
                </c:pt>
                <c:pt idx="3">
                  <c:v>0.02</c:v>
                </c:pt>
                <c:pt idx="4">
                  <c:v>3.6999999999999998E-2</c:v>
                </c:pt>
                <c:pt idx="5">
                  <c:v>4.1000000000000002E-2</c:v>
                </c:pt>
                <c:pt idx="6">
                  <c:v>5.8999999999999997E-2</c:v>
                </c:pt>
                <c:pt idx="7">
                  <c:v>2.8000000000000001E-2</c:v>
                </c:pt>
                <c:pt idx="8">
                  <c:v>6.9000000000000006E-2</c:v>
                </c:pt>
                <c:pt idx="9">
                  <c:v>8.1000000000000003E-2</c:v>
                </c:pt>
                <c:pt idx="10">
                  <c:v>0.125</c:v>
                </c:pt>
                <c:pt idx="11">
                  <c:v>0.23400000000000001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0006144"/>
        <c:axId val="250413440"/>
      </c:lineChart>
      <c:catAx>
        <c:axId val="25000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250413440"/>
        <c:crosses val="autoZero"/>
        <c:auto val="1"/>
        <c:lblAlgn val="ctr"/>
        <c:lblOffset val="100"/>
        <c:noMultiLvlLbl val="0"/>
      </c:catAx>
      <c:valAx>
        <c:axId val="250413440"/>
        <c:scaling>
          <c:orientation val="minMax"/>
          <c:max val="0.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2500061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图表!$C$19</c:f>
              <c:strCache>
                <c:ptCount val="1"/>
                <c:pt idx="0">
                  <c:v>满意率</c:v>
                </c:pt>
              </c:strCache>
            </c:strRef>
          </c:tx>
          <c:dPt>
            <c:idx val="0"/>
            <c:bubble3D val="0"/>
            <c:spPr>
              <a:solidFill>
                <a:srgbClr val="00B0F0"/>
              </a:solidFill>
            </c:spPr>
          </c:dPt>
          <c:dPt>
            <c:idx val="1"/>
            <c:bubble3D val="0"/>
            <c:spPr>
              <a:solidFill>
                <a:srgbClr val="0070C0"/>
              </a:solidFill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cat>
            <c:strRef>
              <c:f>图表!$B$20:$B$22</c:f>
              <c:strCache>
                <c:ptCount val="3"/>
                <c:pt idx="0">
                  <c:v>非常满意</c:v>
                </c:pt>
                <c:pt idx="1">
                  <c:v>满意</c:v>
                </c:pt>
                <c:pt idx="2">
                  <c:v>一般</c:v>
                </c:pt>
              </c:strCache>
            </c:strRef>
          </c:cat>
          <c:val>
            <c:numRef>
              <c:f>图表!$C$20:$C$22</c:f>
              <c:numCache>
                <c:formatCode>0.0%</c:formatCode>
                <c:ptCount val="3"/>
                <c:pt idx="0">
                  <c:v>0.53030303030303105</c:v>
                </c:pt>
                <c:pt idx="1">
                  <c:v>0.38636363636363702</c:v>
                </c:pt>
                <c:pt idx="2">
                  <c:v>8.3333333333333301E-2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2671008966187502"/>
          <c:y val="0.86530007164691103"/>
          <c:w val="0.34056321951707902"/>
          <c:h val="7.5383385701070199E-2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zh-CN" sz="1000" b="0" i="0" u="none" strike="noStrike" kern="1200" baseline="0">
              <a:ln>
                <a:noFill/>
              </a:ln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lang="zh-CN">
          <a:ln>
            <a:noFill/>
          </a:ln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</c:dPt>
          <c:cat>
            <c:strRef>
              <c:f>Sheet1!$A$2:$A$9</c:f>
              <c:strCache>
                <c:ptCount val="8"/>
                <c:pt idx="0">
                  <c:v>Type 8</c:v>
                </c:pt>
                <c:pt idx="1">
                  <c:v>Type 7</c:v>
                </c:pt>
                <c:pt idx="2">
                  <c:v>Type 6</c:v>
                </c:pt>
                <c:pt idx="3">
                  <c:v>Type 5</c:v>
                </c:pt>
                <c:pt idx="4">
                  <c:v>Type 4</c:v>
                </c:pt>
                <c:pt idx="5">
                  <c:v>Type 3</c:v>
                </c:pt>
                <c:pt idx="6">
                  <c:v>Type 2</c:v>
                </c:pt>
                <c:pt idx="7">
                  <c:v>Type 1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0.5</c:v>
                </c:pt>
                <c:pt idx="1">
                  <c:v>1</c:v>
                </c:pt>
                <c:pt idx="2">
                  <c:v>5</c:v>
                </c:pt>
                <c:pt idx="3">
                  <c:v>5.5</c:v>
                </c:pt>
                <c:pt idx="4">
                  <c:v>2.5</c:v>
                </c:pt>
                <c:pt idx="5">
                  <c:v>3</c:v>
                </c:pt>
                <c:pt idx="6">
                  <c:v>3.5</c:v>
                </c:pt>
                <c:pt idx="7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256060032"/>
        <c:axId val="256061824"/>
      </c:barChart>
      <c:catAx>
        <c:axId val="2560600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6061824"/>
        <c:crosses val="autoZero"/>
        <c:auto val="1"/>
        <c:lblAlgn val="ctr"/>
        <c:lblOffset val="100"/>
        <c:noMultiLvlLbl val="0"/>
      </c:catAx>
      <c:valAx>
        <c:axId val="256061824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25606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chemeClr val="accent5">
                    <a:lumMod val="75000"/>
                  </a:schemeClr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1035986827360101E-2"/>
                  <c:y val="-6.418548493271010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3.8399941668787602E-2"/>
                  <c:y val="-8.90996658294317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4.6080966694709201E-2"/>
                  <c:y val="-3.39789128591011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5753717534905002E-2"/>
                  <c:y val="-7.77763343263422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2.1943317473670999E-2"/>
                  <c:y val="3.39789128591011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6.2759270230917999E-2"/>
                  <c:y val="-6.09762441915530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-5.0031454968079397E-2"/>
                  <c:y val="-5.60622334342395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5.4969219745737499E-2"/>
                  <c:y val="-6.79607985014794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-6.5611728720467999E-2"/>
                  <c:y val="-5.77608817988667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"/>
              <c:layout>
                <c:manualLayout>
                  <c:x val="-0.14702022707359599"/>
                  <c:y val="-2.64280433348564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1.8652721285163699E-2"/>
                  <c:y val="-5.7766936439439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00" b="0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Times New Roman" panose="02020603050405020304" pitchFamily="18" charset="0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Sheet1!$A$2:$A$13</c:f>
              <c:numCache>
                <c:formatCode>General</c:formatCode>
                <c:ptCount val="12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</c:numCache>
            </c:numRef>
          </c:cat>
          <c:val>
            <c:numRef>
              <c:f>Sheet1!$B$2:$B$13</c:f>
              <c:numCache>
                <c:formatCode>0.00%</c:formatCode>
                <c:ptCount val="12"/>
                <c:pt idx="0">
                  <c:v>2.1000000000000001E-2</c:v>
                </c:pt>
                <c:pt idx="1">
                  <c:v>2.7E-2</c:v>
                </c:pt>
                <c:pt idx="2">
                  <c:v>1.9E-2</c:v>
                </c:pt>
                <c:pt idx="3">
                  <c:v>0.02</c:v>
                </c:pt>
                <c:pt idx="4">
                  <c:v>3.6999999999999998E-2</c:v>
                </c:pt>
                <c:pt idx="5">
                  <c:v>4.1000000000000002E-2</c:v>
                </c:pt>
                <c:pt idx="6">
                  <c:v>5.8999999999999997E-2</c:v>
                </c:pt>
                <c:pt idx="7">
                  <c:v>2.8000000000000001E-2</c:v>
                </c:pt>
                <c:pt idx="8">
                  <c:v>6.9000000000000006E-2</c:v>
                </c:pt>
                <c:pt idx="9">
                  <c:v>8.1000000000000003E-2</c:v>
                </c:pt>
                <c:pt idx="10">
                  <c:v>0.125</c:v>
                </c:pt>
                <c:pt idx="11">
                  <c:v>0.23400000000000001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5490304"/>
        <c:axId val="255512576"/>
      </c:lineChart>
      <c:catAx>
        <c:axId val="25549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255512576"/>
        <c:crosses val="autoZero"/>
        <c:auto val="1"/>
        <c:lblAlgn val="ctr"/>
        <c:lblOffset val="100"/>
        <c:noMultiLvlLbl val="0"/>
      </c:catAx>
      <c:valAx>
        <c:axId val="255512576"/>
        <c:scaling>
          <c:orientation val="minMax"/>
          <c:max val="0.3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defRPr>
            </a:pPr>
            <a:endParaRPr lang="zh-CN"/>
          </a:p>
        </c:txPr>
        <c:crossAx val="255490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0D3056-2F73-428C-929A-0BC34D97EF24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D3E597-3A76-4482-8786-30C4FFEF8B9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567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29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30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31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32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33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34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B93AA-438F-4CC6-868C-F7745A2CC084}" type="slidenum">
              <a:rPr lang="zh-CN" altLang="en-US" smtClean="0"/>
              <a:t>35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B93AA-438F-4CC6-868C-F7745A2CC084}" type="slidenum">
              <a:rPr lang="zh-CN" altLang="en-US" smtClean="0"/>
              <a:t>36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B93AA-438F-4CC6-868C-F7745A2CC084}" type="slidenum">
              <a:rPr lang="zh-CN" altLang="en-US" smtClean="0"/>
              <a:t>37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AB93AA-438F-4CC6-868C-F7745A2CC084}" type="slidenum">
              <a:rPr lang="zh-CN" altLang="en-US" smtClean="0"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39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40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41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D3E597-3A76-4482-8786-30C4FFEF8B95}" type="slidenum">
              <a:rPr lang="zh-CN" altLang="en-US" smtClean="0"/>
              <a:t>42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5525B-0EC5-470A-B01A-544135451C6E}" type="datetimeFigureOut">
              <a:rPr lang="zh-CN" altLang="en-US" smtClean="0"/>
              <a:t>2018/2/23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55DC0A-F819-4250-9FC2-AFF9046E78F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13">
              <a:alphaModFix amt="6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GIF"/><Relationship Id="rId4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notesSlide" Target="../notesSlides/notesSlide31.xml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34.pn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33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5" Type="http://schemas.openxmlformats.org/officeDocument/2006/relationships/image" Target="../media/image35.jpe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El Dorado Dubstep Remix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7134727"/>
            <a:ext cx="609600" cy="609600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0" y="2994992"/>
            <a:ext cx="12192000" cy="205408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353629" y="3270059"/>
            <a:ext cx="748474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年终总结及新年计划</a:t>
            </a:r>
            <a:r>
              <a:rPr lang="en-US" altLang="zh-CN" sz="44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 smtClean="0">
                <a:solidFill>
                  <a:schemeClr val="accent5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chemeClr val="accent5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46060" y="3984957"/>
            <a:ext cx="7299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accent5">
                    <a:lumMod val="50000"/>
                  </a:schemeClr>
                </a:solidFill>
                <a:effectLst/>
                <a:latin typeface="Exotc350 Bd BT" panose="04030805050B02020A03" pitchFamily="82" charset="0"/>
              </a:rPr>
              <a:t>Summary report on fashion air work plan</a:t>
            </a:r>
            <a:r>
              <a:rPr lang="en-US" altLang="zh-CN" sz="1600" dirty="0" smtClean="0">
                <a:solidFill>
                  <a:schemeClr val="accent5">
                    <a:lumMod val="50000"/>
                  </a:schemeClr>
                </a:solidFill>
                <a:effectLst/>
                <a:latin typeface="Exotc350 Bd BT" panose="04030805050B02020A03" pitchFamily="82" charset="0"/>
              </a:rPr>
              <a:t>, Summary report on fashion air work plan, Summary report on fashion air work plan Summary report on </a:t>
            </a:r>
          </a:p>
          <a:p>
            <a:pPr algn="ctr"/>
            <a:r>
              <a:rPr lang="en-US" altLang="zh-CN" sz="1600" dirty="0" smtClean="0">
                <a:solidFill>
                  <a:schemeClr val="accent5">
                    <a:lumMod val="50000"/>
                  </a:schemeClr>
                </a:solidFill>
                <a:effectLst/>
                <a:latin typeface="Exotc350 Bd BT" panose="04030805050B02020A03" pitchFamily="82" charset="0"/>
              </a:rPr>
              <a:t>fashion air work </a:t>
            </a:r>
            <a:r>
              <a:rPr lang="en-US" altLang="zh-CN" sz="1600" dirty="0">
                <a:solidFill>
                  <a:schemeClr val="accent5">
                    <a:lumMod val="50000"/>
                  </a:schemeClr>
                </a:solidFill>
                <a:effectLst/>
                <a:latin typeface="Exotc350 Bd BT" panose="04030805050B02020A03" pitchFamily="82" charset="0"/>
              </a:rPr>
              <a:t>plan report</a:t>
            </a:r>
            <a:endParaRPr lang="zh-CN" altLang="en-US" sz="1600" dirty="0">
              <a:solidFill>
                <a:schemeClr val="accent5">
                  <a:lumMod val="50000"/>
                </a:schemeClr>
              </a:solidFill>
              <a:effectLst/>
              <a:latin typeface="Exotc350 Bd BT" panose="04030805050B02020A03" pitchFamily="82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9104" y="484740"/>
            <a:ext cx="5864860" cy="2749534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28426" y="1954700"/>
            <a:ext cx="19351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dirty="0" smtClean="0">
                <a:ln w="19050">
                  <a:solidFill>
                    <a:schemeClr val="bg1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Exotc350 DmBd BT" panose="04030705050B02020A03" pitchFamily="82" charset="0"/>
                <a:ea typeface="迷你简雪峰" panose="02010609000101010101" pitchFamily="49" charset="-122"/>
              </a:rPr>
              <a:t>2018</a:t>
            </a:r>
            <a:endParaRPr lang="zh-CN" altLang="en-US" sz="6000" dirty="0">
              <a:ln w="19050">
                <a:solidFill>
                  <a:schemeClr val="bg1"/>
                </a:solidFill>
              </a:ln>
              <a:solidFill>
                <a:schemeClr val="bg1">
                  <a:lumMod val="95000"/>
                </a:schemeClr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Exotc350 DmBd BT" panose="04030705050B02020A03" pitchFamily="82" charset="0"/>
              <a:ea typeface="迷你简雪峰" panose="0201060900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0" nodeType="click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6">
                <p:cTn id="35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7" grpId="0"/>
      <p:bldP spid="2" grpId="0" animBg="1"/>
      <p:bldP spid="16" grpId="0"/>
      <p:bldP spid="19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5905273" y="1725156"/>
            <a:ext cx="4825360" cy="566195"/>
            <a:chOff x="3859490" y="1563756"/>
            <a:chExt cx="4825360" cy="566195"/>
          </a:xfrm>
        </p:grpSpPr>
        <p:sp>
          <p:nvSpPr>
            <p:cNvPr id="17" name="文本框 16"/>
            <p:cNvSpPr txBox="1"/>
            <p:nvPr/>
          </p:nvSpPr>
          <p:spPr>
            <a:xfrm>
              <a:off x="3859490" y="1563756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年度工作总体描述</a:t>
              </a:r>
              <a:endPara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59490" y="1822174"/>
              <a:ext cx="482536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</a:t>
              </a:r>
              <a:r>
                <a:rPr lang="en-US" altLang="zh-CN" sz="1400" dirty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</a:t>
              </a:r>
              <a:r>
                <a:rPr lang="en-US" altLang="zh-CN" sz="1400" dirty="0" smtClean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</a:t>
              </a:r>
              <a:endParaRPr lang="zh-CN" altLang="en-US" sz="1400" dirty="0">
                <a:solidFill>
                  <a:srgbClr val="002060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905273" y="2493782"/>
            <a:ext cx="4729180" cy="566195"/>
            <a:chOff x="3859490" y="1563756"/>
            <a:chExt cx="4729180" cy="566195"/>
          </a:xfrm>
        </p:grpSpPr>
        <p:sp>
          <p:nvSpPr>
            <p:cNvPr id="21" name="文本框 20"/>
            <p:cNvSpPr txBox="1"/>
            <p:nvPr/>
          </p:nvSpPr>
          <p:spPr>
            <a:xfrm>
              <a:off x="3859490" y="1563756"/>
              <a:ext cx="22365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市场运营总体情况</a:t>
              </a:r>
              <a:endPara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859490" y="1822174"/>
              <a:ext cx="47291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description</a:t>
              </a:r>
              <a:endParaRPr lang="zh-CN" altLang="en-US" sz="1400" dirty="0">
                <a:solidFill>
                  <a:srgbClr val="002060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905273" y="3262408"/>
            <a:ext cx="4729180" cy="566195"/>
            <a:chOff x="3859490" y="1563756"/>
            <a:chExt cx="4729180" cy="566195"/>
          </a:xfrm>
        </p:grpSpPr>
        <p:sp>
          <p:nvSpPr>
            <p:cNvPr id="24" name="文本框 23"/>
            <p:cNvSpPr txBox="1"/>
            <p:nvPr/>
          </p:nvSpPr>
          <p:spPr>
            <a:xfrm>
              <a:off x="3859490" y="1563756"/>
              <a:ext cx="30059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团队建设与企业文化建设</a:t>
              </a:r>
              <a:endPara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859490" y="1822174"/>
              <a:ext cx="47291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description</a:t>
              </a:r>
              <a:endParaRPr lang="zh-CN" altLang="en-US" sz="1400" dirty="0">
                <a:solidFill>
                  <a:srgbClr val="002060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905273" y="4031034"/>
            <a:ext cx="4729180" cy="566195"/>
            <a:chOff x="3859490" y="1563756"/>
            <a:chExt cx="4729180" cy="566195"/>
          </a:xfrm>
        </p:grpSpPr>
        <p:sp>
          <p:nvSpPr>
            <p:cNvPr id="27" name="文本框 26"/>
            <p:cNvSpPr txBox="1"/>
            <p:nvPr/>
          </p:nvSpPr>
          <p:spPr>
            <a:xfrm>
              <a:off x="3859490" y="1563756"/>
              <a:ext cx="24929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工作不足与改进建议</a:t>
              </a:r>
              <a:endPara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3859490" y="1822174"/>
              <a:ext cx="47291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description</a:t>
              </a:r>
              <a:endParaRPr lang="zh-CN" altLang="en-US" sz="1400" dirty="0">
                <a:solidFill>
                  <a:srgbClr val="002060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905273" y="4799661"/>
            <a:ext cx="4935967" cy="566195"/>
            <a:chOff x="3859490" y="1563756"/>
            <a:chExt cx="4935967" cy="566195"/>
          </a:xfrm>
        </p:grpSpPr>
        <p:sp>
          <p:nvSpPr>
            <p:cNvPr id="30" name="文本框 29"/>
            <p:cNvSpPr txBox="1"/>
            <p:nvPr/>
          </p:nvSpPr>
          <p:spPr>
            <a:xfrm>
              <a:off x="3859490" y="1563756"/>
              <a:ext cx="274947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明年工作总体计划</a:t>
              </a:r>
              <a:r>
                <a:rPr lang="zh-CN" altLang="en-US" sz="2000" b="1" dirty="0">
                  <a:solidFill>
                    <a:srgbClr val="00206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概述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3859490" y="1822174"/>
              <a:ext cx="49359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Next </a:t>
              </a:r>
              <a:r>
                <a:rPr lang="en-US" altLang="zh-CN" sz="1400" dirty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</a:t>
              </a:r>
              <a:r>
                <a:rPr lang="en-US" altLang="zh-CN" sz="1400" dirty="0" smtClean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plan description annual </a:t>
              </a:r>
              <a:r>
                <a:rPr lang="en-US" altLang="zh-CN" sz="1400" dirty="0">
                  <a:solidFill>
                    <a:srgbClr val="002060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description</a:t>
              </a:r>
              <a:endParaRPr lang="zh-CN" altLang="en-US" sz="1400" dirty="0">
                <a:solidFill>
                  <a:srgbClr val="002060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3" name="矩形 4"/>
          <p:cNvSpPr/>
          <p:nvPr/>
        </p:nvSpPr>
        <p:spPr>
          <a:xfrm flipH="1">
            <a:off x="1" y="0"/>
            <a:ext cx="3794077" cy="6858000"/>
          </a:xfrm>
          <a:custGeom>
            <a:avLst/>
            <a:gdLst>
              <a:gd name="connsiteX0" fmla="*/ 0 w 12192000"/>
              <a:gd name="connsiteY0" fmla="*/ 0 h 3617843"/>
              <a:gd name="connsiteX1" fmla="*/ 12192000 w 12192000"/>
              <a:gd name="connsiteY1" fmla="*/ 0 h 3617843"/>
              <a:gd name="connsiteX2" fmla="*/ 12192000 w 12192000"/>
              <a:gd name="connsiteY2" fmla="*/ 3617843 h 3617843"/>
              <a:gd name="connsiteX3" fmla="*/ 0 w 12192000"/>
              <a:gd name="connsiteY3" fmla="*/ 3617843 h 3617843"/>
              <a:gd name="connsiteX4" fmla="*/ 0 w 12192000"/>
              <a:gd name="connsiteY4" fmla="*/ 0 h 3617843"/>
              <a:gd name="connsiteX0-1" fmla="*/ 13252 w 12205252"/>
              <a:gd name="connsiteY0-2" fmla="*/ 0 h 3617843"/>
              <a:gd name="connsiteX1-3" fmla="*/ 12205252 w 12205252"/>
              <a:gd name="connsiteY1-4" fmla="*/ 0 h 3617843"/>
              <a:gd name="connsiteX2-5" fmla="*/ 12205252 w 12205252"/>
              <a:gd name="connsiteY2-6" fmla="*/ 3617843 h 3617843"/>
              <a:gd name="connsiteX3-7" fmla="*/ 13252 w 12205252"/>
              <a:gd name="connsiteY3-8" fmla="*/ 3617843 h 3617843"/>
              <a:gd name="connsiteX4-9" fmla="*/ 0 w 12205252"/>
              <a:gd name="connsiteY4-10" fmla="*/ 1789045 h 3617843"/>
              <a:gd name="connsiteX5" fmla="*/ 13252 w 12205252"/>
              <a:gd name="connsiteY5" fmla="*/ 0 h 3617843"/>
              <a:gd name="connsiteX0-11" fmla="*/ 0 w 12205252"/>
              <a:gd name="connsiteY0-12" fmla="*/ 1829667 h 3658465"/>
              <a:gd name="connsiteX1-13" fmla="*/ 12205252 w 12205252"/>
              <a:gd name="connsiteY1-14" fmla="*/ 40622 h 3658465"/>
              <a:gd name="connsiteX2-15" fmla="*/ 12205252 w 12205252"/>
              <a:gd name="connsiteY2-16" fmla="*/ 3658465 h 3658465"/>
              <a:gd name="connsiteX3-17" fmla="*/ 13252 w 12205252"/>
              <a:gd name="connsiteY3-18" fmla="*/ 3658465 h 3658465"/>
              <a:gd name="connsiteX4-19" fmla="*/ 0 w 12205252"/>
              <a:gd name="connsiteY4-20" fmla="*/ 1829667 h 3658465"/>
              <a:gd name="connsiteX0-21" fmla="*/ 0 w 12205252"/>
              <a:gd name="connsiteY0-22" fmla="*/ 1829667 h 3658465"/>
              <a:gd name="connsiteX1-23" fmla="*/ 12205252 w 12205252"/>
              <a:gd name="connsiteY1-24" fmla="*/ 40622 h 3658465"/>
              <a:gd name="connsiteX2-25" fmla="*/ 12205252 w 12205252"/>
              <a:gd name="connsiteY2-26" fmla="*/ 3658465 h 3658465"/>
              <a:gd name="connsiteX3-27" fmla="*/ 0 w 12205252"/>
              <a:gd name="connsiteY3-28" fmla="*/ 1829667 h 3658465"/>
              <a:gd name="connsiteX0-29" fmla="*/ 0 w 12205252"/>
              <a:gd name="connsiteY0-30" fmla="*/ 1789045 h 3617843"/>
              <a:gd name="connsiteX1-31" fmla="*/ 12205252 w 12205252"/>
              <a:gd name="connsiteY1-32" fmla="*/ 0 h 3617843"/>
              <a:gd name="connsiteX2-33" fmla="*/ 12205252 w 12205252"/>
              <a:gd name="connsiteY2-34" fmla="*/ 3617843 h 3617843"/>
              <a:gd name="connsiteX3-35" fmla="*/ 0 w 12205252"/>
              <a:gd name="connsiteY3-36" fmla="*/ 1789045 h 3617843"/>
              <a:gd name="connsiteX0-37" fmla="*/ 0 w 12205252"/>
              <a:gd name="connsiteY0-38" fmla="*/ 1789045 h 3617843"/>
              <a:gd name="connsiteX1-39" fmla="*/ 12205252 w 12205252"/>
              <a:gd name="connsiteY1-40" fmla="*/ 0 h 3617843"/>
              <a:gd name="connsiteX2-41" fmla="*/ 12205252 w 12205252"/>
              <a:gd name="connsiteY2-42" fmla="*/ 3617843 h 3617843"/>
              <a:gd name="connsiteX3-43" fmla="*/ 0 w 12205252"/>
              <a:gd name="connsiteY3-44" fmla="*/ 1789045 h 3617843"/>
              <a:gd name="connsiteX0-45" fmla="*/ 0 w 13645871"/>
              <a:gd name="connsiteY0-46" fmla="*/ 1383567 h 3617843"/>
              <a:gd name="connsiteX1-47" fmla="*/ 13645871 w 13645871"/>
              <a:gd name="connsiteY1-48" fmla="*/ 0 h 3617843"/>
              <a:gd name="connsiteX2-49" fmla="*/ 13645871 w 13645871"/>
              <a:gd name="connsiteY2-50" fmla="*/ 3617843 h 3617843"/>
              <a:gd name="connsiteX3-51" fmla="*/ 0 w 13645871"/>
              <a:gd name="connsiteY3-52" fmla="*/ 1383567 h 3617843"/>
              <a:gd name="connsiteX0-53" fmla="*/ 0 w 13645871"/>
              <a:gd name="connsiteY0-54" fmla="*/ 1383567 h 3617843"/>
              <a:gd name="connsiteX1-55" fmla="*/ 13645871 w 13645871"/>
              <a:gd name="connsiteY1-56" fmla="*/ 0 h 3617843"/>
              <a:gd name="connsiteX2-57" fmla="*/ 13645871 w 13645871"/>
              <a:gd name="connsiteY2-58" fmla="*/ 3617843 h 3617843"/>
              <a:gd name="connsiteX3-59" fmla="*/ 0 w 13645871"/>
              <a:gd name="connsiteY3-60" fmla="*/ 1383567 h 3617843"/>
              <a:gd name="connsiteX0-61" fmla="*/ 0 w 13645871"/>
              <a:gd name="connsiteY0-62" fmla="*/ 1383567 h 3617843"/>
              <a:gd name="connsiteX1-63" fmla="*/ 13645871 w 13645871"/>
              <a:gd name="connsiteY1-64" fmla="*/ 0 h 3617843"/>
              <a:gd name="connsiteX2-65" fmla="*/ 13645871 w 13645871"/>
              <a:gd name="connsiteY2-66" fmla="*/ 3617843 h 3617843"/>
              <a:gd name="connsiteX3-67" fmla="*/ 0 w 13645871"/>
              <a:gd name="connsiteY3-68" fmla="*/ 1383567 h 3617843"/>
              <a:gd name="connsiteX0-69" fmla="*/ 0 w 13645871"/>
              <a:gd name="connsiteY0-70" fmla="*/ 1383567 h 3617843"/>
              <a:gd name="connsiteX1-71" fmla="*/ 13645871 w 13645871"/>
              <a:gd name="connsiteY1-72" fmla="*/ 0 h 3617843"/>
              <a:gd name="connsiteX2-73" fmla="*/ 13645871 w 13645871"/>
              <a:gd name="connsiteY2-74" fmla="*/ 3617843 h 3617843"/>
              <a:gd name="connsiteX3-75" fmla="*/ 0 w 13645871"/>
              <a:gd name="connsiteY3-76" fmla="*/ 1383567 h 3617843"/>
              <a:gd name="connsiteX0-77" fmla="*/ 0 w 13645871"/>
              <a:gd name="connsiteY0-78" fmla="*/ 1383567 h 3617843"/>
              <a:gd name="connsiteX1-79" fmla="*/ 13645871 w 13645871"/>
              <a:gd name="connsiteY1-80" fmla="*/ 0 h 3617843"/>
              <a:gd name="connsiteX2-81" fmla="*/ 13645871 w 13645871"/>
              <a:gd name="connsiteY2-82" fmla="*/ 3617843 h 3617843"/>
              <a:gd name="connsiteX3-83" fmla="*/ 0 w 13645871"/>
              <a:gd name="connsiteY3-84" fmla="*/ 1383567 h 3617843"/>
              <a:gd name="connsiteX0-85" fmla="*/ 0 w 13645871"/>
              <a:gd name="connsiteY0-86" fmla="*/ 1383567 h 3617843"/>
              <a:gd name="connsiteX1-87" fmla="*/ 13645871 w 13645871"/>
              <a:gd name="connsiteY1-88" fmla="*/ 0 h 3617843"/>
              <a:gd name="connsiteX2-89" fmla="*/ 13645871 w 13645871"/>
              <a:gd name="connsiteY2-90" fmla="*/ 3617843 h 3617843"/>
              <a:gd name="connsiteX3-91" fmla="*/ 0 w 13645871"/>
              <a:gd name="connsiteY3-92" fmla="*/ 1383567 h 3617843"/>
              <a:gd name="connsiteX0-93" fmla="*/ 0 w 13645871"/>
              <a:gd name="connsiteY0-94" fmla="*/ 1383567 h 3617843"/>
              <a:gd name="connsiteX1-95" fmla="*/ 13645871 w 13645871"/>
              <a:gd name="connsiteY1-96" fmla="*/ 0 h 3617843"/>
              <a:gd name="connsiteX2-97" fmla="*/ 13645871 w 13645871"/>
              <a:gd name="connsiteY2-98" fmla="*/ 3617843 h 3617843"/>
              <a:gd name="connsiteX3-99" fmla="*/ 0 w 13645871"/>
              <a:gd name="connsiteY3-100" fmla="*/ 1383567 h 3617843"/>
              <a:gd name="connsiteX0-101" fmla="*/ 0 w 13645871"/>
              <a:gd name="connsiteY0-102" fmla="*/ 1383567 h 3617843"/>
              <a:gd name="connsiteX1-103" fmla="*/ 13645871 w 13645871"/>
              <a:gd name="connsiteY1-104" fmla="*/ 0 h 3617843"/>
              <a:gd name="connsiteX2-105" fmla="*/ 13645871 w 13645871"/>
              <a:gd name="connsiteY2-106" fmla="*/ 3617843 h 3617843"/>
              <a:gd name="connsiteX3-107" fmla="*/ 0 w 13645871"/>
              <a:gd name="connsiteY3-108" fmla="*/ 1383567 h 3617843"/>
              <a:gd name="connsiteX0-109" fmla="*/ 0 w 13645871"/>
              <a:gd name="connsiteY0-110" fmla="*/ 1383567 h 3617843"/>
              <a:gd name="connsiteX1-111" fmla="*/ 13645871 w 13645871"/>
              <a:gd name="connsiteY1-112" fmla="*/ 0 h 3617843"/>
              <a:gd name="connsiteX2-113" fmla="*/ 13645871 w 13645871"/>
              <a:gd name="connsiteY2-114" fmla="*/ 3617843 h 3617843"/>
              <a:gd name="connsiteX3-115" fmla="*/ 0 w 13645871"/>
              <a:gd name="connsiteY3-116" fmla="*/ 1383567 h 3617843"/>
              <a:gd name="connsiteX0-117" fmla="*/ 0 w 13645871"/>
              <a:gd name="connsiteY0-118" fmla="*/ 1383567 h 3617843"/>
              <a:gd name="connsiteX1-119" fmla="*/ 13645871 w 13645871"/>
              <a:gd name="connsiteY1-120" fmla="*/ 0 h 3617843"/>
              <a:gd name="connsiteX2-121" fmla="*/ 13645871 w 13645871"/>
              <a:gd name="connsiteY2-122" fmla="*/ 3617843 h 3617843"/>
              <a:gd name="connsiteX3-123" fmla="*/ 0 w 13645871"/>
              <a:gd name="connsiteY3-124" fmla="*/ 1383567 h 3617843"/>
              <a:gd name="connsiteX0-125" fmla="*/ 0 w 13645871"/>
              <a:gd name="connsiteY0-126" fmla="*/ 1383567 h 3617843"/>
              <a:gd name="connsiteX1-127" fmla="*/ 13645871 w 13645871"/>
              <a:gd name="connsiteY1-128" fmla="*/ 0 h 3617843"/>
              <a:gd name="connsiteX2-129" fmla="*/ 13645871 w 13645871"/>
              <a:gd name="connsiteY2-130" fmla="*/ 3617843 h 3617843"/>
              <a:gd name="connsiteX3-131" fmla="*/ 0 w 13645871"/>
              <a:gd name="connsiteY3-132" fmla="*/ 1383567 h 3617843"/>
              <a:gd name="connsiteX0-133" fmla="*/ 0 w 13645871"/>
              <a:gd name="connsiteY0-134" fmla="*/ 1383567 h 3617843"/>
              <a:gd name="connsiteX1-135" fmla="*/ 13645871 w 13645871"/>
              <a:gd name="connsiteY1-136" fmla="*/ 0 h 3617843"/>
              <a:gd name="connsiteX2-137" fmla="*/ 13645871 w 13645871"/>
              <a:gd name="connsiteY2-138" fmla="*/ 3617843 h 3617843"/>
              <a:gd name="connsiteX3-139" fmla="*/ 0 w 13645871"/>
              <a:gd name="connsiteY3-140" fmla="*/ 1383567 h 3617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645871" h="3617843">
                <a:moveTo>
                  <a:pt x="0" y="1383567"/>
                </a:moveTo>
                <a:cubicBezTo>
                  <a:pt x="4069752" y="1234394"/>
                  <a:pt x="10397893" y="915629"/>
                  <a:pt x="13645871" y="0"/>
                </a:cubicBezTo>
                <a:lnTo>
                  <a:pt x="13645871" y="3617843"/>
                </a:lnTo>
                <a:cubicBezTo>
                  <a:pt x="7208074" y="2947793"/>
                  <a:pt x="3080531" y="2275137"/>
                  <a:pt x="0" y="1383567"/>
                </a:cubicBezTo>
                <a:close/>
              </a:path>
            </a:pathLst>
          </a:custGeom>
          <a:solidFill>
            <a:srgbClr val="00B0F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4680831" y="1727430"/>
            <a:ext cx="12050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2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680831" y="2490567"/>
            <a:ext cx="12050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2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680831" y="3253704"/>
            <a:ext cx="12050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2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680831" y="4016841"/>
            <a:ext cx="12050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2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680831" y="4779980"/>
            <a:ext cx="120501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200" b="1" dirty="0" smtClean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05</a:t>
            </a:r>
            <a:endParaRPr lang="zh-CN" altLang="en-US" sz="22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4"/>
          <p:cNvSpPr/>
          <p:nvPr/>
        </p:nvSpPr>
        <p:spPr>
          <a:xfrm rot="10800000" flipH="1">
            <a:off x="11614244" y="5158854"/>
            <a:ext cx="577755" cy="1699146"/>
          </a:xfrm>
          <a:custGeom>
            <a:avLst/>
            <a:gdLst>
              <a:gd name="connsiteX0" fmla="*/ 0 w 12192000"/>
              <a:gd name="connsiteY0" fmla="*/ 0 h 3617843"/>
              <a:gd name="connsiteX1" fmla="*/ 12192000 w 12192000"/>
              <a:gd name="connsiteY1" fmla="*/ 0 h 3617843"/>
              <a:gd name="connsiteX2" fmla="*/ 12192000 w 12192000"/>
              <a:gd name="connsiteY2" fmla="*/ 3617843 h 3617843"/>
              <a:gd name="connsiteX3" fmla="*/ 0 w 12192000"/>
              <a:gd name="connsiteY3" fmla="*/ 3617843 h 3617843"/>
              <a:gd name="connsiteX4" fmla="*/ 0 w 12192000"/>
              <a:gd name="connsiteY4" fmla="*/ 0 h 3617843"/>
              <a:gd name="connsiteX0-1" fmla="*/ 13252 w 12205252"/>
              <a:gd name="connsiteY0-2" fmla="*/ 0 h 3617843"/>
              <a:gd name="connsiteX1-3" fmla="*/ 12205252 w 12205252"/>
              <a:gd name="connsiteY1-4" fmla="*/ 0 h 3617843"/>
              <a:gd name="connsiteX2-5" fmla="*/ 12205252 w 12205252"/>
              <a:gd name="connsiteY2-6" fmla="*/ 3617843 h 3617843"/>
              <a:gd name="connsiteX3-7" fmla="*/ 13252 w 12205252"/>
              <a:gd name="connsiteY3-8" fmla="*/ 3617843 h 3617843"/>
              <a:gd name="connsiteX4-9" fmla="*/ 0 w 12205252"/>
              <a:gd name="connsiteY4-10" fmla="*/ 1789045 h 3617843"/>
              <a:gd name="connsiteX5" fmla="*/ 13252 w 12205252"/>
              <a:gd name="connsiteY5" fmla="*/ 0 h 3617843"/>
              <a:gd name="connsiteX0-11" fmla="*/ 0 w 12205252"/>
              <a:gd name="connsiteY0-12" fmla="*/ 1829667 h 3658465"/>
              <a:gd name="connsiteX1-13" fmla="*/ 12205252 w 12205252"/>
              <a:gd name="connsiteY1-14" fmla="*/ 40622 h 3658465"/>
              <a:gd name="connsiteX2-15" fmla="*/ 12205252 w 12205252"/>
              <a:gd name="connsiteY2-16" fmla="*/ 3658465 h 3658465"/>
              <a:gd name="connsiteX3-17" fmla="*/ 13252 w 12205252"/>
              <a:gd name="connsiteY3-18" fmla="*/ 3658465 h 3658465"/>
              <a:gd name="connsiteX4-19" fmla="*/ 0 w 12205252"/>
              <a:gd name="connsiteY4-20" fmla="*/ 1829667 h 3658465"/>
              <a:gd name="connsiteX0-21" fmla="*/ 0 w 12205252"/>
              <a:gd name="connsiteY0-22" fmla="*/ 1829667 h 3658465"/>
              <a:gd name="connsiteX1-23" fmla="*/ 12205252 w 12205252"/>
              <a:gd name="connsiteY1-24" fmla="*/ 40622 h 3658465"/>
              <a:gd name="connsiteX2-25" fmla="*/ 12205252 w 12205252"/>
              <a:gd name="connsiteY2-26" fmla="*/ 3658465 h 3658465"/>
              <a:gd name="connsiteX3-27" fmla="*/ 0 w 12205252"/>
              <a:gd name="connsiteY3-28" fmla="*/ 1829667 h 3658465"/>
              <a:gd name="connsiteX0-29" fmla="*/ 0 w 12205252"/>
              <a:gd name="connsiteY0-30" fmla="*/ 1789045 h 3617843"/>
              <a:gd name="connsiteX1-31" fmla="*/ 12205252 w 12205252"/>
              <a:gd name="connsiteY1-32" fmla="*/ 0 h 3617843"/>
              <a:gd name="connsiteX2-33" fmla="*/ 12205252 w 12205252"/>
              <a:gd name="connsiteY2-34" fmla="*/ 3617843 h 3617843"/>
              <a:gd name="connsiteX3-35" fmla="*/ 0 w 12205252"/>
              <a:gd name="connsiteY3-36" fmla="*/ 1789045 h 3617843"/>
              <a:gd name="connsiteX0-37" fmla="*/ 0 w 12205252"/>
              <a:gd name="connsiteY0-38" fmla="*/ 1789045 h 3617843"/>
              <a:gd name="connsiteX1-39" fmla="*/ 12205252 w 12205252"/>
              <a:gd name="connsiteY1-40" fmla="*/ 0 h 3617843"/>
              <a:gd name="connsiteX2-41" fmla="*/ 12205252 w 12205252"/>
              <a:gd name="connsiteY2-42" fmla="*/ 3617843 h 3617843"/>
              <a:gd name="connsiteX3-43" fmla="*/ 0 w 12205252"/>
              <a:gd name="connsiteY3-44" fmla="*/ 1789045 h 3617843"/>
              <a:gd name="connsiteX0-45" fmla="*/ 0 w 13645871"/>
              <a:gd name="connsiteY0-46" fmla="*/ 1383567 h 3617843"/>
              <a:gd name="connsiteX1-47" fmla="*/ 13645871 w 13645871"/>
              <a:gd name="connsiteY1-48" fmla="*/ 0 h 3617843"/>
              <a:gd name="connsiteX2-49" fmla="*/ 13645871 w 13645871"/>
              <a:gd name="connsiteY2-50" fmla="*/ 3617843 h 3617843"/>
              <a:gd name="connsiteX3-51" fmla="*/ 0 w 13645871"/>
              <a:gd name="connsiteY3-52" fmla="*/ 1383567 h 3617843"/>
              <a:gd name="connsiteX0-53" fmla="*/ 0 w 13645871"/>
              <a:gd name="connsiteY0-54" fmla="*/ 1383567 h 3617843"/>
              <a:gd name="connsiteX1-55" fmla="*/ 13645871 w 13645871"/>
              <a:gd name="connsiteY1-56" fmla="*/ 0 h 3617843"/>
              <a:gd name="connsiteX2-57" fmla="*/ 13645871 w 13645871"/>
              <a:gd name="connsiteY2-58" fmla="*/ 3617843 h 3617843"/>
              <a:gd name="connsiteX3-59" fmla="*/ 0 w 13645871"/>
              <a:gd name="connsiteY3-60" fmla="*/ 1383567 h 3617843"/>
              <a:gd name="connsiteX0-61" fmla="*/ 0 w 13645871"/>
              <a:gd name="connsiteY0-62" fmla="*/ 1383567 h 3617843"/>
              <a:gd name="connsiteX1-63" fmla="*/ 13645871 w 13645871"/>
              <a:gd name="connsiteY1-64" fmla="*/ 0 h 3617843"/>
              <a:gd name="connsiteX2-65" fmla="*/ 13645871 w 13645871"/>
              <a:gd name="connsiteY2-66" fmla="*/ 3617843 h 3617843"/>
              <a:gd name="connsiteX3-67" fmla="*/ 0 w 13645871"/>
              <a:gd name="connsiteY3-68" fmla="*/ 1383567 h 3617843"/>
              <a:gd name="connsiteX0-69" fmla="*/ 0 w 13645871"/>
              <a:gd name="connsiteY0-70" fmla="*/ 1383567 h 3617843"/>
              <a:gd name="connsiteX1-71" fmla="*/ 13645871 w 13645871"/>
              <a:gd name="connsiteY1-72" fmla="*/ 0 h 3617843"/>
              <a:gd name="connsiteX2-73" fmla="*/ 13645871 w 13645871"/>
              <a:gd name="connsiteY2-74" fmla="*/ 3617843 h 3617843"/>
              <a:gd name="connsiteX3-75" fmla="*/ 0 w 13645871"/>
              <a:gd name="connsiteY3-76" fmla="*/ 1383567 h 3617843"/>
              <a:gd name="connsiteX0-77" fmla="*/ 0 w 13645871"/>
              <a:gd name="connsiteY0-78" fmla="*/ 1383567 h 3617843"/>
              <a:gd name="connsiteX1-79" fmla="*/ 13645871 w 13645871"/>
              <a:gd name="connsiteY1-80" fmla="*/ 0 h 3617843"/>
              <a:gd name="connsiteX2-81" fmla="*/ 13645871 w 13645871"/>
              <a:gd name="connsiteY2-82" fmla="*/ 3617843 h 3617843"/>
              <a:gd name="connsiteX3-83" fmla="*/ 0 w 13645871"/>
              <a:gd name="connsiteY3-84" fmla="*/ 1383567 h 3617843"/>
              <a:gd name="connsiteX0-85" fmla="*/ 0 w 13645871"/>
              <a:gd name="connsiteY0-86" fmla="*/ 1383567 h 3617843"/>
              <a:gd name="connsiteX1-87" fmla="*/ 13645871 w 13645871"/>
              <a:gd name="connsiteY1-88" fmla="*/ 0 h 3617843"/>
              <a:gd name="connsiteX2-89" fmla="*/ 13645871 w 13645871"/>
              <a:gd name="connsiteY2-90" fmla="*/ 3617843 h 3617843"/>
              <a:gd name="connsiteX3-91" fmla="*/ 0 w 13645871"/>
              <a:gd name="connsiteY3-92" fmla="*/ 1383567 h 3617843"/>
              <a:gd name="connsiteX0-93" fmla="*/ 0 w 13645871"/>
              <a:gd name="connsiteY0-94" fmla="*/ 1383567 h 3617843"/>
              <a:gd name="connsiteX1-95" fmla="*/ 13645871 w 13645871"/>
              <a:gd name="connsiteY1-96" fmla="*/ 0 h 3617843"/>
              <a:gd name="connsiteX2-97" fmla="*/ 13645871 w 13645871"/>
              <a:gd name="connsiteY2-98" fmla="*/ 3617843 h 3617843"/>
              <a:gd name="connsiteX3-99" fmla="*/ 0 w 13645871"/>
              <a:gd name="connsiteY3-100" fmla="*/ 1383567 h 3617843"/>
              <a:gd name="connsiteX0-101" fmla="*/ 0 w 13645871"/>
              <a:gd name="connsiteY0-102" fmla="*/ 1383567 h 3617843"/>
              <a:gd name="connsiteX1-103" fmla="*/ 13645871 w 13645871"/>
              <a:gd name="connsiteY1-104" fmla="*/ 0 h 3617843"/>
              <a:gd name="connsiteX2-105" fmla="*/ 13645871 w 13645871"/>
              <a:gd name="connsiteY2-106" fmla="*/ 3617843 h 3617843"/>
              <a:gd name="connsiteX3-107" fmla="*/ 0 w 13645871"/>
              <a:gd name="connsiteY3-108" fmla="*/ 1383567 h 3617843"/>
              <a:gd name="connsiteX0-109" fmla="*/ 0 w 13645871"/>
              <a:gd name="connsiteY0-110" fmla="*/ 1383567 h 3617843"/>
              <a:gd name="connsiteX1-111" fmla="*/ 13645871 w 13645871"/>
              <a:gd name="connsiteY1-112" fmla="*/ 0 h 3617843"/>
              <a:gd name="connsiteX2-113" fmla="*/ 13645871 w 13645871"/>
              <a:gd name="connsiteY2-114" fmla="*/ 3617843 h 3617843"/>
              <a:gd name="connsiteX3-115" fmla="*/ 0 w 13645871"/>
              <a:gd name="connsiteY3-116" fmla="*/ 1383567 h 3617843"/>
              <a:gd name="connsiteX0-117" fmla="*/ 0 w 13645871"/>
              <a:gd name="connsiteY0-118" fmla="*/ 1383567 h 3617843"/>
              <a:gd name="connsiteX1-119" fmla="*/ 13645871 w 13645871"/>
              <a:gd name="connsiteY1-120" fmla="*/ 0 h 3617843"/>
              <a:gd name="connsiteX2-121" fmla="*/ 13645871 w 13645871"/>
              <a:gd name="connsiteY2-122" fmla="*/ 3617843 h 3617843"/>
              <a:gd name="connsiteX3-123" fmla="*/ 0 w 13645871"/>
              <a:gd name="connsiteY3-124" fmla="*/ 1383567 h 3617843"/>
              <a:gd name="connsiteX0-125" fmla="*/ 0 w 13645871"/>
              <a:gd name="connsiteY0-126" fmla="*/ 1383567 h 3617843"/>
              <a:gd name="connsiteX1-127" fmla="*/ 13645871 w 13645871"/>
              <a:gd name="connsiteY1-128" fmla="*/ 0 h 3617843"/>
              <a:gd name="connsiteX2-129" fmla="*/ 13645871 w 13645871"/>
              <a:gd name="connsiteY2-130" fmla="*/ 3617843 h 3617843"/>
              <a:gd name="connsiteX3-131" fmla="*/ 0 w 13645871"/>
              <a:gd name="connsiteY3-132" fmla="*/ 1383567 h 3617843"/>
              <a:gd name="connsiteX0-133" fmla="*/ 0 w 13645871"/>
              <a:gd name="connsiteY0-134" fmla="*/ 1383567 h 3617843"/>
              <a:gd name="connsiteX1-135" fmla="*/ 13645871 w 13645871"/>
              <a:gd name="connsiteY1-136" fmla="*/ 0 h 3617843"/>
              <a:gd name="connsiteX2-137" fmla="*/ 13645871 w 13645871"/>
              <a:gd name="connsiteY2-138" fmla="*/ 3617843 h 3617843"/>
              <a:gd name="connsiteX3-139" fmla="*/ 0 w 13645871"/>
              <a:gd name="connsiteY3-140" fmla="*/ 1383567 h 3617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3645871" h="3617843">
                <a:moveTo>
                  <a:pt x="0" y="1383567"/>
                </a:moveTo>
                <a:cubicBezTo>
                  <a:pt x="4069752" y="1234394"/>
                  <a:pt x="10397893" y="915629"/>
                  <a:pt x="13645871" y="0"/>
                </a:cubicBezTo>
                <a:lnTo>
                  <a:pt x="13645871" y="3617843"/>
                </a:lnTo>
                <a:cubicBezTo>
                  <a:pt x="7208074" y="2947793"/>
                  <a:pt x="3080531" y="2275137"/>
                  <a:pt x="0" y="1383567"/>
                </a:cubicBezTo>
                <a:close/>
              </a:path>
            </a:pathLst>
          </a:custGeom>
          <a:solidFill>
            <a:srgbClr val="00B0F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 rot="16200000">
            <a:off x="-556590" y="3098593"/>
            <a:ext cx="380585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 dirty="0" smtClean="0">
                <a:solidFill>
                  <a:schemeClr val="bg1"/>
                </a:solidFill>
                <a:latin typeface="Exotc350 DmBd BT" panose="04030705050B02020A03" pitchFamily="82" charset="0"/>
              </a:rPr>
              <a:t>CONTENTS</a:t>
            </a:r>
            <a:endParaRPr lang="zh-CN" altLang="en-US" sz="6000" dirty="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868735" y="2541391"/>
            <a:ext cx="80021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en-US" altLang="zh-CN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animBg="1"/>
      <p:bldP spid="34" grpId="0"/>
      <p:bldP spid="35" grpId="0"/>
      <p:bldP spid="36" grpId="0"/>
      <p:bldP spid="37" grpId="0"/>
      <p:bldP spid="38" grpId="0"/>
      <p:bldP spid="39" grpId="0" animBg="1"/>
      <p:bldP spid="10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951824" y="292297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年度工作总体描述</a:t>
            </a:r>
            <a:endParaRPr lang="zh-CN" altLang="en-US" sz="4000" b="1" dirty="0">
              <a:solidFill>
                <a:schemeClr val="accent5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084599" y="3513879"/>
            <a:ext cx="6022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</a:t>
            </a:r>
            <a:r>
              <a:rPr lang="en-US" altLang="zh-CN" dirty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</a:t>
            </a:r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endParaRPr lang="zh-CN" altLang="en-US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40757" y="4412109"/>
            <a:ext cx="5710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5258206" y="1294657"/>
            <a:ext cx="167558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Part </a:t>
            </a:r>
            <a:r>
              <a:rPr lang="en-US" altLang="zh-CN" sz="80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01</a:t>
            </a:r>
            <a:endParaRPr lang="zh-CN" altLang="en-US" sz="8000" b="1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90191" y="2769704"/>
            <a:ext cx="6811617" cy="1391478"/>
          </a:xfrm>
          <a:prstGeom prst="rect">
            <a:avLst/>
          </a:prstGeom>
          <a:noFill/>
          <a:ln>
            <a:solidFill>
              <a:srgbClr val="0070C0"/>
            </a:solidFill>
            <a:prstDash val="dashDot"/>
          </a:ln>
          <a:effectLst>
            <a:glow rad="228600">
              <a:srgbClr val="FFFF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  <p:bldP spid="19" grpId="0"/>
      <p:bldP spid="20" grpId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169692"/>
            <a:ext cx="12192000" cy="260331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 flipV="1">
            <a:off x="4108768" y="4076350"/>
            <a:ext cx="3964672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椭圆 3"/>
          <p:cNvSpPr>
            <a:spLocks noChangeAspect="1"/>
          </p:cNvSpPr>
          <p:nvPr/>
        </p:nvSpPr>
        <p:spPr>
          <a:xfrm>
            <a:off x="2756846" y="3418854"/>
            <a:ext cx="1368000" cy="1368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5" name="椭圆 4"/>
          <p:cNvSpPr>
            <a:spLocks noChangeAspect="1"/>
          </p:cNvSpPr>
          <p:nvPr/>
        </p:nvSpPr>
        <p:spPr>
          <a:xfrm>
            <a:off x="4537879" y="3418854"/>
            <a:ext cx="1368000" cy="1368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6318912" y="3418854"/>
            <a:ext cx="1368000" cy="1368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7" name="椭圆 6"/>
          <p:cNvSpPr>
            <a:spLocks noChangeAspect="1"/>
          </p:cNvSpPr>
          <p:nvPr/>
        </p:nvSpPr>
        <p:spPr>
          <a:xfrm>
            <a:off x="8099944" y="3418854"/>
            <a:ext cx="1368000" cy="1368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80535" y="3744207"/>
            <a:ext cx="12362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Exotc350 DmBd BT" panose="04030705050B02020A03" pitchFamily="82" charset="0"/>
              </a:rPr>
              <a:t>2018</a:t>
            </a:r>
            <a:endParaRPr lang="zh-CN" altLang="en-US" sz="3600" dirty="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19634" y="3744207"/>
            <a:ext cx="12362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Exotc350 DmBd BT" panose="04030705050B02020A03" pitchFamily="82" charset="0"/>
              </a:rPr>
              <a:t>2015</a:t>
            </a:r>
            <a:endParaRPr lang="zh-CN" altLang="en-US" sz="3600" dirty="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09372" y="3744207"/>
            <a:ext cx="12362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Exotc350 DmBd BT" panose="04030705050B02020A03" pitchFamily="82" charset="0"/>
              </a:rPr>
              <a:t>2016</a:t>
            </a:r>
            <a:endParaRPr lang="zh-CN" altLang="en-US" sz="3600" dirty="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98314" y="3744207"/>
            <a:ext cx="123623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Exotc350 DmBd BT" panose="04030705050B02020A03" pitchFamily="82" charset="0"/>
              </a:rPr>
              <a:t>2017</a:t>
            </a:r>
            <a:endParaRPr lang="zh-CN" altLang="en-US" sz="3600" dirty="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58017" y="3725360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726871" y="3700339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363297" y="4860400"/>
            <a:ext cx="1709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67076" y="4835379"/>
            <a:ext cx="17099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54296" y="1484258"/>
            <a:ext cx="62744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60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6000" dirty="0"/>
          </a:p>
        </p:txBody>
      </p:sp>
      <p:sp>
        <p:nvSpPr>
          <p:cNvPr id="24" name="矩形 23"/>
          <p:cNvSpPr/>
          <p:nvPr/>
        </p:nvSpPr>
        <p:spPr>
          <a:xfrm>
            <a:off x="4977745" y="33736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年度工作总体描述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9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3641099" y="4447388"/>
            <a:ext cx="2376000" cy="186193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6209812" y="4447388"/>
            <a:ext cx="2376000" cy="18619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778524" y="4447388"/>
            <a:ext cx="2376000" cy="186193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72386" y="4447388"/>
            <a:ext cx="2376000" cy="186193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标注 9"/>
          <p:cNvSpPr/>
          <p:nvPr/>
        </p:nvSpPr>
        <p:spPr>
          <a:xfrm>
            <a:off x="1072386" y="1782473"/>
            <a:ext cx="2376000" cy="2711298"/>
          </a:xfrm>
          <a:prstGeom prst="wedgeRectCallout">
            <a:avLst>
              <a:gd name="adj1" fmla="val -20315"/>
              <a:gd name="adj2" fmla="val 59845"/>
            </a:avLst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标注 10"/>
          <p:cNvSpPr/>
          <p:nvPr/>
        </p:nvSpPr>
        <p:spPr>
          <a:xfrm>
            <a:off x="3641099" y="1782473"/>
            <a:ext cx="2376000" cy="2711298"/>
          </a:xfrm>
          <a:prstGeom prst="wedgeRectCallout">
            <a:avLst>
              <a:gd name="adj1" fmla="val -19974"/>
              <a:gd name="adj2" fmla="val 59858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标注 11"/>
          <p:cNvSpPr/>
          <p:nvPr/>
        </p:nvSpPr>
        <p:spPr>
          <a:xfrm>
            <a:off x="6209812" y="1782473"/>
            <a:ext cx="2376000" cy="2711298"/>
          </a:xfrm>
          <a:prstGeom prst="wedgeRectCallout">
            <a:avLst>
              <a:gd name="adj1" fmla="val -20833"/>
              <a:gd name="adj2" fmla="val 60275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标注 12"/>
          <p:cNvSpPr/>
          <p:nvPr/>
        </p:nvSpPr>
        <p:spPr>
          <a:xfrm>
            <a:off x="8778524" y="1782473"/>
            <a:ext cx="2376000" cy="2711298"/>
          </a:xfrm>
          <a:prstGeom prst="wedgeRectCallout">
            <a:avLst>
              <a:gd name="adj1" fmla="val -21351"/>
              <a:gd name="adj2" fmla="val 59845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303928" y="5131087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133193" y="4746077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sz="2000" dirty="0"/>
          </a:p>
        </p:txBody>
      </p:sp>
      <p:sp>
        <p:nvSpPr>
          <p:cNvPr id="24" name="矩形 23"/>
          <p:cNvSpPr/>
          <p:nvPr/>
        </p:nvSpPr>
        <p:spPr>
          <a:xfrm>
            <a:off x="3886707" y="5131087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15972" y="4746077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sz="2000" dirty="0"/>
          </a:p>
        </p:txBody>
      </p:sp>
      <p:sp>
        <p:nvSpPr>
          <p:cNvPr id="26" name="矩形 25"/>
          <p:cNvSpPr/>
          <p:nvPr/>
        </p:nvSpPr>
        <p:spPr>
          <a:xfrm>
            <a:off x="6435183" y="5131087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264448" y="4746077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sz="2000" dirty="0"/>
          </a:p>
        </p:txBody>
      </p:sp>
      <p:sp>
        <p:nvSpPr>
          <p:cNvPr id="28" name="矩形 27"/>
          <p:cNvSpPr/>
          <p:nvPr/>
        </p:nvSpPr>
        <p:spPr>
          <a:xfrm>
            <a:off x="9048254" y="5131087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877519" y="4746077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sz="2000" dirty="0"/>
          </a:p>
        </p:txBody>
      </p:sp>
      <p:sp>
        <p:nvSpPr>
          <p:cNvPr id="30" name="矩形 29"/>
          <p:cNvSpPr/>
          <p:nvPr/>
        </p:nvSpPr>
        <p:spPr>
          <a:xfrm>
            <a:off x="3696946" y="1016339"/>
            <a:ext cx="479810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</a:t>
            </a:r>
            <a:endParaRPr lang="zh-CN" altLang="en-US" sz="2800" dirty="0"/>
          </a:p>
        </p:txBody>
      </p:sp>
      <p:sp>
        <p:nvSpPr>
          <p:cNvPr id="32" name="文本框 31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3" name="矩形 32"/>
          <p:cNvSpPr/>
          <p:nvPr/>
        </p:nvSpPr>
        <p:spPr>
          <a:xfrm>
            <a:off x="4977745" y="33736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年度工作总体描述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4" grpId="0" animBg="1"/>
      <p:bldP spid="10" grpId="0" animBg="1"/>
      <p:bldP spid="11" grpId="0" animBg="1"/>
      <p:bldP spid="12" grpId="0" animBg="1"/>
      <p:bldP spid="13" grpId="0" animBg="1"/>
      <p:bldP spid="21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平行四边形 6"/>
          <p:cNvSpPr/>
          <p:nvPr/>
        </p:nvSpPr>
        <p:spPr>
          <a:xfrm>
            <a:off x="723331" y="0"/>
            <a:ext cx="11468669" cy="6858000"/>
          </a:xfrm>
          <a:prstGeom prst="parallelogram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平行四边形 5"/>
          <p:cNvSpPr/>
          <p:nvPr/>
        </p:nvSpPr>
        <p:spPr>
          <a:xfrm>
            <a:off x="1392072" y="0"/>
            <a:ext cx="9335068" cy="6858000"/>
          </a:xfrm>
          <a:prstGeom prst="parallelogram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/>
        </p:nvSpPr>
        <p:spPr>
          <a:xfrm>
            <a:off x="0" y="2033516"/>
            <a:ext cx="12192000" cy="4121624"/>
          </a:xfrm>
          <a:prstGeom prst="parallelogram">
            <a:avLst>
              <a:gd name="adj" fmla="val 25993"/>
            </a:avLst>
          </a:prstGeom>
          <a:solidFill>
            <a:schemeClr val="tx1">
              <a:lumMod val="85000"/>
              <a:lumOff val="1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2442957" y="3377745"/>
            <a:ext cx="1440000" cy="1440000"/>
          </a:xfrm>
          <a:prstGeom prst="diamond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5167960" y="3377745"/>
            <a:ext cx="1440000" cy="1440000"/>
          </a:xfrm>
          <a:prstGeom prst="diamond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7892963" y="3377745"/>
            <a:ext cx="1440000" cy="1440000"/>
          </a:xfrm>
          <a:prstGeom prst="diamond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2327509" y="4914992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761593" y="4914992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087604" y="4914992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KSO_Shape"/>
          <p:cNvSpPr/>
          <p:nvPr/>
        </p:nvSpPr>
        <p:spPr bwMode="auto">
          <a:xfrm>
            <a:off x="2891620" y="3875063"/>
            <a:ext cx="548331" cy="41033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7" name="KSO_Shape"/>
          <p:cNvSpPr/>
          <p:nvPr/>
        </p:nvSpPr>
        <p:spPr>
          <a:xfrm rot="5400000">
            <a:off x="5649179" y="3818461"/>
            <a:ext cx="443906" cy="531624"/>
          </a:xfrm>
          <a:custGeom>
            <a:avLst/>
            <a:gdLst>
              <a:gd name="connsiteX0" fmla="*/ 554464 w 1867751"/>
              <a:gd name="connsiteY0" fmla="*/ 1824949 h 2238118"/>
              <a:gd name="connsiteX1" fmla="*/ 554514 w 1867751"/>
              <a:gd name="connsiteY1" fmla="*/ 1824346 h 2238118"/>
              <a:gd name="connsiteX2" fmla="*/ 1313239 w 1867751"/>
              <a:gd name="connsiteY2" fmla="*/ 1824346 h 2238118"/>
              <a:gd name="connsiteX3" fmla="*/ 1313289 w 1867751"/>
              <a:gd name="connsiteY3" fmla="*/ 1824949 h 2238118"/>
              <a:gd name="connsiteX4" fmla="*/ 1146010 w 1867751"/>
              <a:gd name="connsiteY4" fmla="*/ 2206693 h 2238118"/>
              <a:gd name="connsiteX5" fmla="*/ 1098294 w 1867751"/>
              <a:gd name="connsiteY5" fmla="*/ 2238118 h 2238118"/>
              <a:gd name="connsiteX6" fmla="*/ 769458 w 1867751"/>
              <a:gd name="connsiteY6" fmla="*/ 2238118 h 2238118"/>
              <a:gd name="connsiteX7" fmla="*/ 721743 w 1867751"/>
              <a:gd name="connsiteY7" fmla="*/ 2206693 h 2238118"/>
              <a:gd name="connsiteX8" fmla="*/ 554464 w 1867751"/>
              <a:gd name="connsiteY8" fmla="*/ 1824949 h 2238118"/>
              <a:gd name="connsiteX9" fmla="*/ 334004 w 1867751"/>
              <a:gd name="connsiteY9" fmla="*/ 731923 h 2238118"/>
              <a:gd name="connsiteX10" fmla="*/ 384642 w 1867751"/>
              <a:gd name="connsiteY10" fmla="*/ 691647 h 2238118"/>
              <a:gd name="connsiteX11" fmla="*/ 922547 w 1867751"/>
              <a:gd name="connsiteY11" fmla="*/ 517213 h 2238118"/>
              <a:gd name="connsiteX12" fmla="*/ 1526274 w 1867751"/>
              <a:gd name="connsiteY12" fmla="*/ 710379 h 2238118"/>
              <a:gd name="connsiteX13" fmla="*/ 1533748 w 1867751"/>
              <a:gd name="connsiteY13" fmla="*/ 716786 h 2238118"/>
              <a:gd name="connsiteX14" fmla="*/ 1363934 w 1867751"/>
              <a:gd name="connsiteY14" fmla="*/ 905799 h 2238118"/>
              <a:gd name="connsiteX15" fmla="*/ 1354076 w 1867751"/>
              <a:gd name="connsiteY15" fmla="*/ 897219 h 2238118"/>
              <a:gd name="connsiteX16" fmla="*/ 929594 w 1867751"/>
              <a:gd name="connsiteY16" fmla="*/ 771106 h 2238118"/>
              <a:gd name="connsiteX17" fmla="*/ 595097 w 1867751"/>
              <a:gd name="connsiteY17" fmla="*/ 857258 h 2238118"/>
              <a:gd name="connsiteX18" fmla="*/ 526786 w 1867751"/>
              <a:gd name="connsiteY18" fmla="*/ 903047 h 2238118"/>
              <a:gd name="connsiteX19" fmla="*/ 1424 w 1867751"/>
              <a:gd name="connsiteY19" fmla="*/ 412534 h 2238118"/>
              <a:gd name="connsiteX20" fmla="*/ 16741 w 1867751"/>
              <a:gd name="connsiteY20" fmla="*/ 389976 h 2238118"/>
              <a:gd name="connsiteX21" fmla="*/ 926841 w 1867751"/>
              <a:gd name="connsiteY21" fmla="*/ 141 h 2238118"/>
              <a:gd name="connsiteX22" fmla="*/ 1842910 w 1867751"/>
              <a:gd name="connsiteY22" fmla="*/ 347686 h 2238118"/>
              <a:gd name="connsiteX23" fmla="*/ 1866328 w 1867751"/>
              <a:gd name="connsiteY23" fmla="*/ 376915 h 2238118"/>
              <a:gd name="connsiteX24" fmla="*/ 1695977 w 1867751"/>
              <a:gd name="connsiteY24" fmla="*/ 566526 h 2238118"/>
              <a:gd name="connsiteX25" fmla="*/ 1691512 w 1867751"/>
              <a:gd name="connsiteY25" fmla="*/ 558681 h 2238118"/>
              <a:gd name="connsiteX26" fmla="*/ 933888 w 1867751"/>
              <a:gd name="connsiteY26" fmla="*/ 254053 h 2238118"/>
              <a:gd name="connsiteX27" fmla="*/ 208115 w 1867751"/>
              <a:gd name="connsiteY27" fmla="*/ 551186 h 2238118"/>
              <a:gd name="connsiteX28" fmla="*/ 190588 w 1867751"/>
              <a:gd name="connsiteY28" fmla="*/ 580446 h 2238118"/>
              <a:gd name="connsiteX29" fmla="*/ 0 w 1867751"/>
              <a:gd name="connsiteY29" fmla="*/ 1119973 h 2238118"/>
              <a:gd name="connsiteX30" fmla="*/ 124 w 1867751"/>
              <a:gd name="connsiteY30" fmla="*/ 1119059 h 2238118"/>
              <a:gd name="connsiteX31" fmla="*/ 1867628 w 1867751"/>
              <a:gd name="connsiteY31" fmla="*/ 1119059 h 2238118"/>
              <a:gd name="connsiteX32" fmla="*/ 1867751 w 1867751"/>
              <a:gd name="connsiteY32" fmla="*/ 1119973 h 2238118"/>
              <a:gd name="connsiteX33" fmla="*/ 1456015 w 1867751"/>
              <a:gd name="connsiteY33" fmla="*/ 1697765 h 2238118"/>
              <a:gd name="connsiteX34" fmla="*/ 1338570 w 1867751"/>
              <a:gd name="connsiteY34" fmla="*/ 1745328 h 2238118"/>
              <a:gd name="connsiteX35" fmla="*/ 529182 w 1867751"/>
              <a:gd name="connsiteY35" fmla="*/ 1745328 h 2238118"/>
              <a:gd name="connsiteX36" fmla="*/ 411738 w 1867751"/>
              <a:gd name="connsiteY36" fmla="*/ 1697765 h 2238118"/>
              <a:gd name="connsiteX37" fmla="*/ 0 w 1867751"/>
              <a:gd name="connsiteY37" fmla="*/ 1119973 h 223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67751" h="2238118">
                <a:moveTo>
                  <a:pt x="554464" y="1824949"/>
                </a:moveTo>
                <a:lnTo>
                  <a:pt x="554514" y="1824346"/>
                </a:lnTo>
                <a:lnTo>
                  <a:pt x="1313239" y="1824346"/>
                </a:lnTo>
                <a:lnTo>
                  <a:pt x="1313289" y="1824949"/>
                </a:lnTo>
                <a:cubicBezTo>
                  <a:pt x="1313289" y="1983858"/>
                  <a:pt x="1246934" y="2123962"/>
                  <a:pt x="1146010" y="2206693"/>
                </a:cubicBezTo>
                <a:lnTo>
                  <a:pt x="1098294" y="2238118"/>
                </a:lnTo>
                <a:lnTo>
                  <a:pt x="769458" y="2238118"/>
                </a:lnTo>
                <a:lnTo>
                  <a:pt x="721743" y="2206693"/>
                </a:lnTo>
                <a:cubicBezTo>
                  <a:pt x="620819" y="2123962"/>
                  <a:pt x="554464" y="1983858"/>
                  <a:pt x="554464" y="1824949"/>
                </a:cubicBezTo>
                <a:close/>
                <a:moveTo>
                  <a:pt x="334004" y="731923"/>
                </a:moveTo>
                <a:lnTo>
                  <a:pt x="384642" y="691647"/>
                </a:lnTo>
                <a:cubicBezTo>
                  <a:pt x="530212" y="586334"/>
                  <a:pt x="717326" y="521362"/>
                  <a:pt x="922547" y="517213"/>
                </a:cubicBezTo>
                <a:cubicBezTo>
                  <a:pt x="1154131" y="512531"/>
                  <a:pt x="1367270" y="586210"/>
                  <a:pt x="1526274" y="710379"/>
                </a:cubicBezTo>
                <a:lnTo>
                  <a:pt x="1533748" y="716786"/>
                </a:lnTo>
                <a:lnTo>
                  <a:pt x="1363934" y="905799"/>
                </a:lnTo>
                <a:lnTo>
                  <a:pt x="1354076" y="897219"/>
                </a:lnTo>
                <a:cubicBezTo>
                  <a:pt x="1242116" y="816308"/>
                  <a:pt x="1092320" y="768270"/>
                  <a:pt x="929594" y="771106"/>
                </a:cubicBezTo>
                <a:cubicBezTo>
                  <a:pt x="805243" y="773274"/>
                  <a:pt x="690256" y="804816"/>
                  <a:pt x="595097" y="857258"/>
                </a:cubicBezTo>
                <a:lnTo>
                  <a:pt x="526786" y="903047"/>
                </a:lnTo>
                <a:close/>
                <a:moveTo>
                  <a:pt x="1424" y="412534"/>
                </a:moveTo>
                <a:lnTo>
                  <a:pt x="16741" y="389976"/>
                </a:lnTo>
                <a:cubicBezTo>
                  <a:pt x="191151" y="162101"/>
                  <a:pt x="531915" y="5499"/>
                  <a:pt x="926841" y="141"/>
                </a:cubicBezTo>
                <a:cubicBezTo>
                  <a:pt x="1310393" y="-5063"/>
                  <a:pt x="1652306" y="133938"/>
                  <a:pt x="1842910" y="347686"/>
                </a:cubicBezTo>
                <a:lnTo>
                  <a:pt x="1866328" y="376915"/>
                </a:lnTo>
                <a:lnTo>
                  <a:pt x="1695977" y="566526"/>
                </a:lnTo>
                <a:lnTo>
                  <a:pt x="1691512" y="558681"/>
                </a:lnTo>
                <a:cubicBezTo>
                  <a:pt x="1571438" y="376327"/>
                  <a:pt x="1274252" y="250611"/>
                  <a:pt x="933888" y="254053"/>
                </a:cubicBezTo>
                <a:cubicBezTo>
                  <a:pt x="606169" y="257368"/>
                  <a:pt x="327145" y="379187"/>
                  <a:pt x="208115" y="551186"/>
                </a:cubicBezTo>
                <a:lnTo>
                  <a:pt x="190588" y="580446"/>
                </a:lnTo>
                <a:close/>
                <a:moveTo>
                  <a:pt x="0" y="1119973"/>
                </a:moveTo>
                <a:lnTo>
                  <a:pt x="124" y="1119059"/>
                </a:lnTo>
                <a:lnTo>
                  <a:pt x="1867628" y="1119059"/>
                </a:lnTo>
                <a:lnTo>
                  <a:pt x="1867751" y="1119973"/>
                </a:lnTo>
                <a:cubicBezTo>
                  <a:pt x="1867751" y="1360491"/>
                  <a:pt x="1704427" y="1572546"/>
                  <a:pt x="1456015" y="1697765"/>
                </a:cubicBezTo>
                <a:lnTo>
                  <a:pt x="1338570" y="1745328"/>
                </a:lnTo>
                <a:lnTo>
                  <a:pt x="529182" y="1745328"/>
                </a:lnTo>
                <a:lnTo>
                  <a:pt x="411738" y="1697765"/>
                </a:lnTo>
                <a:cubicBezTo>
                  <a:pt x="163325" y="1572546"/>
                  <a:pt x="0" y="1360491"/>
                  <a:pt x="0" y="11199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8431449" y="3828610"/>
            <a:ext cx="371357" cy="552889"/>
          </a:xfrm>
          <a:custGeom>
            <a:avLst/>
            <a:gdLst>
              <a:gd name="T0" fmla="*/ 1179344 w 4117"/>
              <a:gd name="T1" fmla="*/ 1550 h 6144"/>
              <a:gd name="T2" fmla="*/ 1212250 w 4117"/>
              <a:gd name="T3" fmla="*/ 11472 h 6144"/>
              <a:gd name="T4" fmla="*/ 1239878 w 4117"/>
              <a:gd name="T5" fmla="*/ 30076 h 6144"/>
              <a:gd name="T6" fmla="*/ 1260988 w 4117"/>
              <a:gd name="T7" fmla="*/ 56121 h 6144"/>
              <a:gd name="T8" fmla="*/ 1274337 w 4117"/>
              <a:gd name="T9" fmla="*/ 87126 h 6144"/>
              <a:gd name="T10" fmla="*/ 1278062 w 4117"/>
              <a:gd name="T11" fmla="*/ 1788728 h 6144"/>
              <a:gd name="T12" fmla="*/ 1274337 w 4117"/>
              <a:gd name="T13" fmla="*/ 1817874 h 6144"/>
              <a:gd name="T14" fmla="*/ 1260988 w 4117"/>
              <a:gd name="T15" fmla="*/ 1848879 h 6144"/>
              <a:gd name="T16" fmla="*/ 1239878 w 4117"/>
              <a:gd name="T17" fmla="*/ 1874924 h 6144"/>
              <a:gd name="T18" fmla="*/ 1212250 w 4117"/>
              <a:gd name="T19" fmla="*/ 1893528 h 6144"/>
              <a:gd name="T20" fmla="*/ 1179344 w 4117"/>
              <a:gd name="T21" fmla="*/ 1903450 h 6144"/>
              <a:gd name="T22" fmla="*/ 109894 w 4117"/>
              <a:gd name="T23" fmla="*/ 1905000 h 6144"/>
              <a:gd name="T24" fmla="*/ 76057 w 4117"/>
              <a:gd name="T25" fmla="*/ 1898179 h 6144"/>
              <a:gd name="T26" fmla="*/ 46565 w 4117"/>
              <a:gd name="T27" fmla="*/ 1881746 h 6144"/>
              <a:gd name="T28" fmla="*/ 22972 w 4117"/>
              <a:gd name="T29" fmla="*/ 1858181 h 6144"/>
              <a:gd name="T30" fmla="*/ 6830 w 4117"/>
              <a:gd name="T31" fmla="*/ 1829036 h 6144"/>
              <a:gd name="T32" fmla="*/ 0 w 4117"/>
              <a:gd name="T33" fmla="*/ 1794929 h 6144"/>
              <a:gd name="T34" fmla="*/ 1242 w 4117"/>
              <a:gd name="T35" fmla="*/ 98599 h 6144"/>
              <a:gd name="T36" fmla="*/ 11486 w 4117"/>
              <a:gd name="T37" fmla="*/ 65732 h 6144"/>
              <a:gd name="T38" fmla="*/ 30112 w 4117"/>
              <a:gd name="T39" fmla="*/ 38137 h 6144"/>
              <a:gd name="T40" fmla="*/ 55878 w 4117"/>
              <a:gd name="T41" fmla="*/ 17053 h 6144"/>
              <a:gd name="T42" fmla="*/ 87232 w 4117"/>
              <a:gd name="T43" fmla="*/ 4031 h 6144"/>
              <a:gd name="T44" fmla="*/ 115792 w 4117"/>
              <a:gd name="T45" fmla="*/ 0 h 6144"/>
              <a:gd name="T46" fmla="*/ 1013882 w 4117"/>
              <a:gd name="T47" fmla="*/ 1284883 h 6144"/>
              <a:gd name="T48" fmla="*/ 1016055 w 4117"/>
              <a:gd name="T49" fmla="*/ 1263179 h 6144"/>
              <a:gd name="T50" fmla="*/ 1005500 w 4117"/>
              <a:gd name="T51" fmla="*/ 1240854 h 6144"/>
              <a:gd name="T52" fmla="*/ 851214 w 4117"/>
              <a:gd name="T53" fmla="*/ 1085515 h 6144"/>
              <a:gd name="T54" fmla="*/ 827000 w 4117"/>
              <a:gd name="T55" fmla="*/ 1072803 h 6144"/>
              <a:gd name="T56" fmla="*/ 805580 w 4117"/>
              <a:gd name="T57" fmla="*/ 1072803 h 6144"/>
              <a:gd name="T58" fmla="*/ 701894 w 4117"/>
              <a:gd name="T59" fmla="*/ 1132954 h 6144"/>
              <a:gd name="T60" fmla="*/ 634840 w 4117"/>
              <a:gd name="T61" fmla="*/ 1053579 h 6144"/>
              <a:gd name="T62" fmla="*/ 585170 w 4117"/>
              <a:gd name="T63" fmla="*/ 976375 h 6144"/>
              <a:gd name="T64" fmla="*/ 550712 w 4117"/>
              <a:gd name="T65" fmla="*/ 900410 h 6144"/>
              <a:gd name="T66" fmla="*/ 530223 w 4117"/>
              <a:gd name="T67" fmla="*/ 824756 h 6144"/>
              <a:gd name="T68" fmla="*/ 521531 w 4117"/>
              <a:gd name="T69" fmla="*/ 748481 h 6144"/>
              <a:gd name="T70" fmla="*/ 619318 w 4117"/>
              <a:gd name="T71" fmla="*/ 667556 h 6144"/>
              <a:gd name="T72" fmla="*/ 632978 w 4117"/>
              <a:gd name="T73" fmla="*/ 651433 h 6144"/>
              <a:gd name="T74" fmla="*/ 637324 w 4117"/>
              <a:gd name="T75" fmla="*/ 626938 h 6144"/>
              <a:gd name="T76" fmla="*/ 582687 w 4117"/>
              <a:gd name="T77" fmla="*/ 415168 h 6144"/>
              <a:gd name="T78" fmla="*/ 570270 w 4117"/>
              <a:gd name="T79" fmla="*/ 391294 h 6144"/>
              <a:gd name="T80" fmla="*/ 552264 w 4117"/>
              <a:gd name="T81" fmla="*/ 378582 h 6144"/>
              <a:gd name="T82" fmla="*/ 380283 w 4117"/>
              <a:gd name="T83" fmla="*/ 388193 h 6144"/>
              <a:gd name="T84" fmla="*/ 347377 w 4117"/>
              <a:gd name="T85" fmla="*/ 395015 h 6144"/>
              <a:gd name="T86" fmla="*/ 329061 w 4117"/>
              <a:gd name="T87" fmla="*/ 414548 h 6144"/>
              <a:gd name="T88" fmla="*/ 325336 w 4117"/>
              <a:gd name="T89" fmla="*/ 441213 h 6144"/>
              <a:gd name="T90" fmla="*/ 327509 w 4117"/>
              <a:gd name="T91" fmla="*/ 570818 h 6144"/>
              <a:gd name="T92" fmla="*/ 340237 w 4117"/>
              <a:gd name="T93" fmla="*/ 689880 h 6144"/>
              <a:gd name="T94" fmla="*/ 362278 w 4117"/>
              <a:gd name="T95" fmla="*/ 799951 h 6144"/>
              <a:gd name="T96" fmla="*/ 393942 w 4117"/>
              <a:gd name="T97" fmla="*/ 901650 h 6144"/>
              <a:gd name="T98" fmla="*/ 435541 w 4117"/>
              <a:gd name="T99" fmla="*/ 996218 h 6144"/>
              <a:gd name="T100" fmla="*/ 486452 w 4117"/>
              <a:gd name="T101" fmla="*/ 1084275 h 6144"/>
              <a:gd name="T102" fmla="*/ 546987 w 4117"/>
              <a:gd name="T103" fmla="*/ 1167061 h 6144"/>
              <a:gd name="T104" fmla="*/ 616835 w 4117"/>
              <a:gd name="T105" fmla="*/ 1245815 h 6144"/>
              <a:gd name="T106" fmla="*/ 696306 w 4117"/>
              <a:gd name="T107" fmla="*/ 1321160 h 6144"/>
              <a:gd name="T108" fmla="*/ 848420 w 4117"/>
              <a:gd name="T109" fmla="*/ 1443013 h 6144"/>
              <a:gd name="T110" fmla="*/ 873254 w 4117"/>
              <a:gd name="T111" fmla="*/ 1452935 h 6144"/>
              <a:gd name="T112" fmla="*/ 899331 w 4117"/>
              <a:gd name="T113" fmla="*/ 1446733 h 6144"/>
              <a:gd name="T114" fmla="*/ 921372 w 4117"/>
              <a:gd name="T115" fmla="*/ 1421619 h 6144"/>
              <a:gd name="T116" fmla="*/ 471241 w 4117"/>
              <a:gd name="T117" fmla="*/ 82476 h 614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117" h="6144">
                <a:moveTo>
                  <a:pt x="373" y="0"/>
                </a:moveTo>
                <a:lnTo>
                  <a:pt x="3742" y="0"/>
                </a:lnTo>
                <a:lnTo>
                  <a:pt x="3761" y="0"/>
                </a:lnTo>
                <a:lnTo>
                  <a:pt x="3780" y="3"/>
                </a:lnTo>
                <a:lnTo>
                  <a:pt x="3799" y="5"/>
                </a:lnTo>
                <a:lnTo>
                  <a:pt x="3818" y="8"/>
                </a:lnTo>
                <a:lnTo>
                  <a:pt x="3836" y="13"/>
                </a:lnTo>
                <a:lnTo>
                  <a:pt x="3853" y="17"/>
                </a:lnTo>
                <a:lnTo>
                  <a:pt x="3870" y="23"/>
                </a:lnTo>
                <a:lnTo>
                  <a:pt x="3888" y="29"/>
                </a:lnTo>
                <a:lnTo>
                  <a:pt x="3905" y="37"/>
                </a:lnTo>
                <a:lnTo>
                  <a:pt x="3920" y="46"/>
                </a:lnTo>
                <a:lnTo>
                  <a:pt x="3936" y="55"/>
                </a:lnTo>
                <a:lnTo>
                  <a:pt x="3952" y="64"/>
                </a:lnTo>
                <a:lnTo>
                  <a:pt x="3966" y="75"/>
                </a:lnTo>
                <a:lnTo>
                  <a:pt x="3981" y="86"/>
                </a:lnTo>
                <a:lnTo>
                  <a:pt x="3994" y="97"/>
                </a:lnTo>
                <a:lnTo>
                  <a:pt x="4006" y="111"/>
                </a:lnTo>
                <a:lnTo>
                  <a:pt x="4020" y="123"/>
                </a:lnTo>
                <a:lnTo>
                  <a:pt x="4031" y="136"/>
                </a:lnTo>
                <a:lnTo>
                  <a:pt x="4042" y="151"/>
                </a:lnTo>
                <a:lnTo>
                  <a:pt x="4053" y="165"/>
                </a:lnTo>
                <a:lnTo>
                  <a:pt x="4062" y="181"/>
                </a:lnTo>
                <a:lnTo>
                  <a:pt x="4071" y="197"/>
                </a:lnTo>
                <a:lnTo>
                  <a:pt x="4080" y="212"/>
                </a:lnTo>
                <a:lnTo>
                  <a:pt x="4088" y="229"/>
                </a:lnTo>
                <a:lnTo>
                  <a:pt x="4094" y="247"/>
                </a:lnTo>
                <a:lnTo>
                  <a:pt x="4100" y="264"/>
                </a:lnTo>
                <a:lnTo>
                  <a:pt x="4105" y="281"/>
                </a:lnTo>
                <a:lnTo>
                  <a:pt x="4109" y="299"/>
                </a:lnTo>
                <a:lnTo>
                  <a:pt x="4112" y="318"/>
                </a:lnTo>
                <a:lnTo>
                  <a:pt x="4114" y="336"/>
                </a:lnTo>
                <a:lnTo>
                  <a:pt x="4117" y="355"/>
                </a:lnTo>
                <a:lnTo>
                  <a:pt x="4117" y="375"/>
                </a:lnTo>
                <a:lnTo>
                  <a:pt x="4117" y="5769"/>
                </a:lnTo>
                <a:lnTo>
                  <a:pt x="4117" y="5789"/>
                </a:lnTo>
                <a:lnTo>
                  <a:pt x="4114" y="5808"/>
                </a:lnTo>
                <a:lnTo>
                  <a:pt x="4112" y="5826"/>
                </a:lnTo>
                <a:lnTo>
                  <a:pt x="4109" y="5845"/>
                </a:lnTo>
                <a:lnTo>
                  <a:pt x="4105" y="5863"/>
                </a:lnTo>
                <a:lnTo>
                  <a:pt x="4100" y="5881"/>
                </a:lnTo>
                <a:lnTo>
                  <a:pt x="4094" y="5899"/>
                </a:lnTo>
                <a:lnTo>
                  <a:pt x="4088" y="5915"/>
                </a:lnTo>
                <a:lnTo>
                  <a:pt x="4080" y="5932"/>
                </a:lnTo>
                <a:lnTo>
                  <a:pt x="4071" y="5948"/>
                </a:lnTo>
                <a:lnTo>
                  <a:pt x="4062" y="5963"/>
                </a:lnTo>
                <a:lnTo>
                  <a:pt x="4053" y="5979"/>
                </a:lnTo>
                <a:lnTo>
                  <a:pt x="4042" y="5993"/>
                </a:lnTo>
                <a:lnTo>
                  <a:pt x="4031" y="6008"/>
                </a:lnTo>
                <a:lnTo>
                  <a:pt x="4020" y="6021"/>
                </a:lnTo>
                <a:lnTo>
                  <a:pt x="4006" y="6035"/>
                </a:lnTo>
                <a:lnTo>
                  <a:pt x="3994" y="6047"/>
                </a:lnTo>
                <a:lnTo>
                  <a:pt x="3981" y="6058"/>
                </a:lnTo>
                <a:lnTo>
                  <a:pt x="3966" y="6069"/>
                </a:lnTo>
                <a:lnTo>
                  <a:pt x="3952" y="6080"/>
                </a:lnTo>
                <a:lnTo>
                  <a:pt x="3936" y="6089"/>
                </a:lnTo>
                <a:lnTo>
                  <a:pt x="3920" y="6098"/>
                </a:lnTo>
                <a:lnTo>
                  <a:pt x="3905" y="6107"/>
                </a:lnTo>
                <a:lnTo>
                  <a:pt x="3888" y="6115"/>
                </a:lnTo>
                <a:lnTo>
                  <a:pt x="3870" y="6122"/>
                </a:lnTo>
                <a:lnTo>
                  <a:pt x="3853" y="6127"/>
                </a:lnTo>
                <a:lnTo>
                  <a:pt x="3836" y="6133"/>
                </a:lnTo>
                <a:lnTo>
                  <a:pt x="3818" y="6136"/>
                </a:lnTo>
                <a:lnTo>
                  <a:pt x="3799" y="6139"/>
                </a:lnTo>
                <a:lnTo>
                  <a:pt x="3780" y="6142"/>
                </a:lnTo>
                <a:lnTo>
                  <a:pt x="3761" y="6144"/>
                </a:lnTo>
                <a:lnTo>
                  <a:pt x="3742" y="6144"/>
                </a:lnTo>
                <a:lnTo>
                  <a:pt x="373" y="6144"/>
                </a:lnTo>
                <a:lnTo>
                  <a:pt x="354" y="6144"/>
                </a:lnTo>
                <a:lnTo>
                  <a:pt x="335" y="6142"/>
                </a:lnTo>
                <a:lnTo>
                  <a:pt x="316" y="6139"/>
                </a:lnTo>
                <a:lnTo>
                  <a:pt x="299" y="6136"/>
                </a:lnTo>
                <a:lnTo>
                  <a:pt x="281" y="6133"/>
                </a:lnTo>
                <a:lnTo>
                  <a:pt x="263" y="6127"/>
                </a:lnTo>
                <a:lnTo>
                  <a:pt x="245" y="6122"/>
                </a:lnTo>
                <a:lnTo>
                  <a:pt x="228" y="6115"/>
                </a:lnTo>
                <a:lnTo>
                  <a:pt x="212" y="6107"/>
                </a:lnTo>
                <a:lnTo>
                  <a:pt x="196" y="6098"/>
                </a:lnTo>
                <a:lnTo>
                  <a:pt x="180" y="6089"/>
                </a:lnTo>
                <a:lnTo>
                  <a:pt x="165" y="6080"/>
                </a:lnTo>
                <a:lnTo>
                  <a:pt x="150" y="6069"/>
                </a:lnTo>
                <a:lnTo>
                  <a:pt x="136" y="6058"/>
                </a:lnTo>
                <a:lnTo>
                  <a:pt x="122" y="6047"/>
                </a:lnTo>
                <a:lnTo>
                  <a:pt x="109" y="6035"/>
                </a:lnTo>
                <a:lnTo>
                  <a:pt x="97" y="6021"/>
                </a:lnTo>
                <a:lnTo>
                  <a:pt x="86" y="6008"/>
                </a:lnTo>
                <a:lnTo>
                  <a:pt x="74" y="5993"/>
                </a:lnTo>
                <a:lnTo>
                  <a:pt x="63" y="5979"/>
                </a:lnTo>
                <a:lnTo>
                  <a:pt x="53" y="5963"/>
                </a:lnTo>
                <a:lnTo>
                  <a:pt x="44" y="5948"/>
                </a:lnTo>
                <a:lnTo>
                  <a:pt x="37" y="5932"/>
                </a:lnTo>
                <a:lnTo>
                  <a:pt x="29" y="5915"/>
                </a:lnTo>
                <a:lnTo>
                  <a:pt x="22" y="5899"/>
                </a:lnTo>
                <a:lnTo>
                  <a:pt x="17" y="5881"/>
                </a:lnTo>
                <a:lnTo>
                  <a:pt x="11" y="5863"/>
                </a:lnTo>
                <a:lnTo>
                  <a:pt x="6" y="5845"/>
                </a:lnTo>
                <a:lnTo>
                  <a:pt x="4" y="5826"/>
                </a:lnTo>
                <a:lnTo>
                  <a:pt x="1" y="5808"/>
                </a:lnTo>
                <a:lnTo>
                  <a:pt x="0" y="5789"/>
                </a:lnTo>
                <a:lnTo>
                  <a:pt x="0" y="5769"/>
                </a:lnTo>
                <a:lnTo>
                  <a:pt x="0" y="375"/>
                </a:lnTo>
                <a:lnTo>
                  <a:pt x="0" y="355"/>
                </a:lnTo>
                <a:lnTo>
                  <a:pt x="1" y="336"/>
                </a:lnTo>
                <a:lnTo>
                  <a:pt x="4" y="318"/>
                </a:lnTo>
                <a:lnTo>
                  <a:pt x="6" y="299"/>
                </a:lnTo>
                <a:lnTo>
                  <a:pt x="11" y="281"/>
                </a:lnTo>
                <a:lnTo>
                  <a:pt x="17" y="264"/>
                </a:lnTo>
                <a:lnTo>
                  <a:pt x="22" y="247"/>
                </a:lnTo>
                <a:lnTo>
                  <a:pt x="29" y="229"/>
                </a:lnTo>
                <a:lnTo>
                  <a:pt x="37" y="212"/>
                </a:lnTo>
                <a:lnTo>
                  <a:pt x="44" y="197"/>
                </a:lnTo>
                <a:lnTo>
                  <a:pt x="53" y="181"/>
                </a:lnTo>
                <a:lnTo>
                  <a:pt x="63" y="165"/>
                </a:lnTo>
                <a:lnTo>
                  <a:pt x="74" y="151"/>
                </a:lnTo>
                <a:lnTo>
                  <a:pt x="86" y="136"/>
                </a:lnTo>
                <a:lnTo>
                  <a:pt x="97" y="123"/>
                </a:lnTo>
                <a:lnTo>
                  <a:pt x="109" y="111"/>
                </a:lnTo>
                <a:lnTo>
                  <a:pt x="122" y="97"/>
                </a:lnTo>
                <a:lnTo>
                  <a:pt x="136" y="86"/>
                </a:lnTo>
                <a:lnTo>
                  <a:pt x="150" y="75"/>
                </a:lnTo>
                <a:lnTo>
                  <a:pt x="165" y="64"/>
                </a:lnTo>
                <a:lnTo>
                  <a:pt x="180" y="55"/>
                </a:lnTo>
                <a:lnTo>
                  <a:pt x="196" y="46"/>
                </a:lnTo>
                <a:lnTo>
                  <a:pt x="212" y="37"/>
                </a:lnTo>
                <a:lnTo>
                  <a:pt x="228" y="29"/>
                </a:lnTo>
                <a:lnTo>
                  <a:pt x="245" y="23"/>
                </a:lnTo>
                <a:lnTo>
                  <a:pt x="263" y="17"/>
                </a:lnTo>
                <a:lnTo>
                  <a:pt x="281" y="13"/>
                </a:lnTo>
                <a:lnTo>
                  <a:pt x="299" y="8"/>
                </a:lnTo>
                <a:lnTo>
                  <a:pt x="316" y="5"/>
                </a:lnTo>
                <a:lnTo>
                  <a:pt x="335" y="3"/>
                </a:lnTo>
                <a:lnTo>
                  <a:pt x="354" y="0"/>
                </a:lnTo>
                <a:lnTo>
                  <a:pt x="373" y="0"/>
                </a:lnTo>
                <a:close/>
                <a:moveTo>
                  <a:pt x="2968" y="4585"/>
                </a:moveTo>
                <a:lnTo>
                  <a:pt x="2968" y="4585"/>
                </a:lnTo>
                <a:lnTo>
                  <a:pt x="3254" y="4168"/>
                </a:lnTo>
                <a:lnTo>
                  <a:pt x="3260" y="4157"/>
                </a:lnTo>
                <a:lnTo>
                  <a:pt x="3266" y="4144"/>
                </a:lnTo>
                <a:lnTo>
                  <a:pt x="3270" y="4133"/>
                </a:lnTo>
                <a:lnTo>
                  <a:pt x="3274" y="4121"/>
                </a:lnTo>
                <a:lnTo>
                  <a:pt x="3275" y="4110"/>
                </a:lnTo>
                <a:lnTo>
                  <a:pt x="3275" y="4098"/>
                </a:lnTo>
                <a:lnTo>
                  <a:pt x="3275" y="4085"/>
                </a:lnTo>
                <a:lnTo>
                  <a:pt x="3273" y="4074"/>
                </a:lnTo>
                <a:lnTo>
                  <a:pt x="3269" y="4062"/>
                </a:lnTo>
                <a:lnTo>
                  <a:pt x="3266" y="4050"/>
                </a:lnTo>
                <a:lnTo>
                  <a:pt x="3260" y="4037"/>
                </a:lnTo>
                <a:lnTo>
                  <a:pt x="3255" y="4026"/>
                </a:lnTo>
                <a:lnTo>
                  <a:pt x="3247" y="4014"/>
                </a:lnTo>
                <a:lnTo>
                  <a:pt x="3239" y="4002"/>
                </a:lnTo>
                <a:lnTo>
                  <a:pt x="3230" y="3989"/>
                </a:lnTo>
                <a:lnTo>
                  <a:pt x="3219" y="3977"/>
                </a:lnTo>
                <a:lnTo>
                  <a:pt x="2757" y="3512"/>
                </a:lnTo>
                <a:lnTo>
                  <a:pt x="2742" y="3501"/>
                </a:lnTo>
                <a:lnTo>
                  <a:pt x="2729" y="3491"/>
                </a:lnTo>
                <a:lnTo>
                  <a:pt x="2715" y="3483"/>
                </a:lnTo>
                <a:lnTo>
                  <a:pt x="2702" y="3476"/>
                </a:lnTo>
                <a:lnTo>
                  <a:pt x="2690" y="3469"/>
                </a:lnTo>
                <a:lnTo>
                  <a:pt x="2676" y="3465"/>
                </a:lnTo>
                <a:lnTo>
                  <a:pt x="2664" y="3460"/>
                </a:lnTo>
                <a:lnTo>
                  <a:pt x="2652" y="3458"/>
                </a:lnTo>
                <a:lnTo>
                  <a:pt x="2641" y="3456"/>
                </a:lnTo>
                <a:lnTo>
                  <a:pt x="2628" y="3456"/>
                </a:lnTo>
                <a:lnTo>
                  <a:pt x="2617" y="3456"/>
                </a:lnTo>
                <a:lnTo>
                  <a:pt x="2606" y="3458"/>
                </a:lnTo>
                <a:lnTo>
                  <a:pt x="2595" y="3460"/>
                </a:lnTo>
                <a:lnTo>
                  <a:pt x="2584" y="3463"/>
                </a:lnTo>
                <a:lnTo>
                  <a:pt x="2574" y="3468"/>
                </a:lnTo>
                <a:lnTo>
                  <a:pt x="2563" y="3473"/>
                </a:lnTo>
                <a:lnTo>
                  <a:pt x="2261" y="3654"/>
                </a:lnTo>
                <a:lnTo>
                  <a:pt x="2220" y="3611"/>
                </a:lnTo>
                <a:lnTo>
                  <a:pt x="2182" y="3567"/>
                </a:lnTo>
                <a:lnTo>
                  <a:pt x="2146" y="3525"/>
                </a:lnTo>
                <a:lnTo>
                  <a:pt x="2111" y="3482"/>
                </a:lnTo>
                <a:lnTo>
                  <a:pt x="2078" y="3440"/>
                </a:lnTo>
                <a:lnTo>
                  <a:pt x="2045" y="3398"/>
                </a:lnTo>
                <a:lnTo>
                  <a:pt x="2015" y="3356"/>
                </a:lnTo>
                <a:lnTo>
                  <a:pt x="1986" y="3314"/>
                </a:lnTo>
                <a:lnTo>
                  <a:pt x="1958" y="3273"/>
                </a:lnTo>
                <a:lnTo>
                  <a:pt x="1933" y="3232"/>
                </a:lnTo>
                <a:lnTo>
                  <a:pt x="1908" y="3190"/>
                </a:lnTo>
                <a:lnTo>
                  <a:pt x="1885" y="3149"/>
                </a:lnTo>
                <a:lnTo>
                  <a:pt x="1864" y="3108"/>
                </a:lnTo>
                <a:lnTo>
                  <a:pt x="1842" y="3067"/>
                </a:lnTo>
                <a:lnTo>
                  <a:pt x="1824" y="3025"/>
                </a:lnTo>
                <a:lnTo>
                  <a:pt x="1806" y="2985"/>
                </a:lnTo>
                <a:lnTo>
                  <a:pt x="1789" y="2944"/>
                </a:lnTo>
                <a:lnTo>
                  <a:pt x="1774" y="2904"/>
                </a:lnTo>
                <a:lnTo>
                  <a:pt x="1760" y="2863"/>
                </a:lnTo>
                <a:lnTo>
                  <a:pt x="1748" y="2823"/>
                </a:lnTo>
                <a:lnTo>
                  <a:pt x="1735" y="2781"/>
                </a:lnTo>
                <a:lnTo>
                  <a:pt x="1725" y="2741"/>
                </a:lnTo>
                <a:lnTo>
                  <a:pt x="1715" y="2700"/>
                </a:lnTo>
                <a:lnTo>
                  <a:pt x="1708" y="2660"/>
                </a:lnTo>
                <a:lnTo>
                  <a:pt x="1700" y="2619"/>
                </a:lnTo>
                <a:lnTo>
                  <a:pt x="1694" y="2578"/>
                </a:lnTo>
                <a:lnTo>
                  <a:pt x="1689" y="2537"/>
                </a:lnTo>
                <a:lnTo>
                  <a:pt x="1684" y="2496"/>
                </a:lnTo>
                <a:lnTo>
                  <a:pt x="1682" y="2455"/>
                </a:lnTo>
                <a:lnTo>
                  <a:pt x="1680" y="2414"/>
                </a:lnTo>
                <a:lnTo>
                  <a:pt x="1677" y="2372"/>
                </a:lnTo>
                <a:lnTo>
                  <a:pt x="1677" y="2331"/>
                </a:lnTo>
                <a:lnTo>
                  <a:pt x="1985" y="2159"/>
                </a:lnTo>
                <a:lnTo>
                  <a:pt x="1995" y="2153"/>
                </a:lnTo>
                <a:lnTo>
                  <a:pt x="2004" y="2146"/>
                </a:lnTo>
                <a:lnTo>
                  <a:pt x="2012" y="2138"/>
                </a:lnTo>
                <a:lnTo>
                  <a:pt x="2020" y="2130"/>
                </a:lnTo>
                <a:lnTo>
                  <a:pt x="2028" y="2121"/>
                </a:lnTo>
                <a:lnTo>
                  <a:pt x="2033" y="2111"/>
                </a:lnTo>
                <a:lnTo>
                  <a:pt x="2039" y="2101"/>
                </a:lnTo>
                <a:lnTo>
                  <a:pt x="2043" y="2090"/>
                </a:lnTo>
                <a:lnTo>
                  <a:pt x="2046" y="2078"/>
                </a:lnTo>
                <a:lnTo>
                  <a:pt x="2050" y="2066"/>
                </a:lnTo>
                <a:lnTo>
                  <a:pt x="2052" y="2052"/>
                </a:lnTo>
                <a:lnTo>
                  <a:pt x="2053" y="2038"/>
                </a:lnTo>
                <a:lnTo>
                  <a:pt x="2053" y="2022"/>
                </a:lnTo>
                <a:lnTo>
                  <a:pt x="2052" y="2007"/>
                </a:lnTo>
                <a:lnTo>
                  <a:pt x="2050" y="1990"/>
                </a:lnTo>
                <a:lnTo>
                  <a:pt x="2048" y="1972"/>
                </a:lnTo>
                <a:lnTo>
                  <a:pt x="1877" y="1339"/>
                </a:lnTo>
                <a:lnTo>
                  <a:pt x="1871" y="1325"/>
                </a:lnTo>
                <a:lnTo>
                  <a:pt x="1866" y="1310"/>
                </a:lnTo>
                <a:lnTo>
                  <a:pt x="1859" y="1297"/>
                </a:lnTo>
                <a:lnTo>
                  <a:pt x="1853" y="1284"/>
                </a:lnTo>
                <a:lnTo>
                  <a:pt x="1845" y="1273"/>
                </a:lnTo>
                <a:lnTo>
                  <a:pt x="1837" y="1262"/>
                </a:lnTo>
                <a:lnTo>
                  <a:pt x="1829" y="1253"/>
                </a:lnTo>
                <a:lnTo>
                  <a:pt x="1820" y="1244"/>
                </a:lnTo>
                <a:lnTo>
                  <a:pt x="1810" y="1237"/>
                </a:lnTo>
                <a:lnTo>
                  <a:pt x="1800" y="1231"/>
                </a:lnTo>
                <a:lnTo>
                  <a:pt x="1790" y="1225"/>
                </a:lnTo>
                <a:lnTo>
                  <a:pt x="1779" y="1221"/>
                </a:lnTo>
                <a:lnTo>
                  <a:pt x="1768" y="1218"/>
                </a:lnTo>
                <a:lnTo>
                  <a:pt x="1756" y="1215"/>
                </a:lnTo>
                <a:lnTo>
                  <a:pt x="1742" y="1213"/>
                </a:lnTo>
                <a:lnTo>
                  <a:pt x="1729" y="1213"/>
                </a:lnTo>
                <a:lnTo>
                  <a:pt x="1225" y="1252"/>
                </a:lnTo>
                <a:lnTo>
                  <a:pt x="1199" y="1254"/>
                </a:lnTo>
                <a:lnTo>
                  <a:pt x="1175" y="1258"/>
                </a:lnTo>
                <a:lnTo>
                  <a:pt x="1154" y="1262"/>
                </a:lnTo>
                <a:lnTo>
                  <a:pt x="1135" y="1268"/>
                </a:lnTo>
                <a:lnTo>
                  <a:pt x="1119" y="1274"/>
                </a:lnTo>
                <a:lnTo>
                  <a:pt x="1105" y="1281"/>
                </a:lnTo>
                <a:lnTo>
                  <a:pt x="1092" y="1290"/>
                </a:lnTo>
                <a:lnTo>
                  <a:pt x="1081" y="1300"/>
                </a:lnTo>
                <a:lnTo>
                  <a:pt x="1072" y="1311"/>
                </a:lnTo>
                <a:lnTo>
                  <a:pt x="1065" y="1323"/>
                </a:lnTo>
                <a:lnTo>
                  <a:pt x="1060" y="1337"/>
                </a:lnTo>
                <a:lnTo>
                  <a:pt x="1055" y="1351"/>
                </a:lnTo>
                <a:lnTo>
                  <a:pt x="1052" y="1367"/>
                </a:lnTo>
                <a:lnTo>
                  <a:pt x="1050" y="1384"/>
                </a:lnTo>
                <a:lnTo>
                  <a:pt x="1049" y="1403"/>
                </a:lnTo>
                <a:lnTo>
                  <a:pt x="1048" y="1423"/>
                </a:lnTo>
                <a:lnTo>
                  <a:pt x="1047" y="1494"/>
                </a:lnTo>
                <a:lnTo>
                  <a:pt x="1047" y="1565"/>
                </a:lnTo>
                <a:lnTo>
                  <a:pt x="1048" y="1636"/>
                </a:lnTo>
                <a:lnTo>
                  <a:pt x="1049" y="1705"/>
                </a:lnTo>
                <a:lnTo>
                  <a:pt x="1052" y="1773"/>
                </a:lnTo>
                <a:lnTo>
                  <a:pt x="1055" y="1841"/>
                </a:lnTo>
                <a:lnTo>
                  <a:pt x="1060" y="1906"/>
                </a:lnTo>
                <a:lnTo>
                  <a:pt x="1065" y="1972"/>
                </a:lnTo>
                <a:lnTo>
                  <a:pt x="1071" y="2037"/>
                </a:lnTo>
                <a:lnTo>
                  <a:pt x="1079" y="2100"/>
                </a:lnTo>
                <a:lnTo>
                  <a:pt x="1087" y="2163"/>
                </a:lnTo>
                <a:lnTo>
                  <a:pt x="1096" y="2225"/>
                </a:lnTo>
                <a:lnTo>
                  <a:pt x="1105" y="2286"/>
                </a:lnTo>
                <a:lnTo>
                  <a:pt x="1116" y="2347"/>
                </a:lnTo>
                <a:lnTo>
                  <a:pt x="1127" y="2406"/>
                </a:lnTo>
                <a:lnTo>
                  <a:pt x="1139" y="2465"/>
                </a:lnTo>
                <a:lnTo>
                  <a:pt x="1152" y="2523"/>
                </a:lnTo>
                <a:lnTo>
                  <a:pt x="1167" y="2580"/>
                </a:lnTo>
                <a:lnTo>
                  <a:pt x="1181" y="2636"/>
                </a:lnTo>
                <a:lnTo>
                  <a:pt x="1197" y="2692"/>
                </a:lnTo>
                <a:lnTo>
                  <a:pt x="1214" y="2747"/>
                </a:lnTo>
                <a:lnTo>
                  <a:pt x="1232" y="2801"/>
                </a:lnTo>
                <a:lnTo>
                  <a:pt x="1251" y="2855"/>
                </a:lnTo>
                <a:lnTo>
                  <a:pt x="1269" y="2908"/>
                </a:lnTo>
                <a:lnTo>
                  <a:pt x="1290" y="2960"/>
                </a:lnTo>
                <a:lnTo>
                  <a:pt x="1311" y="3012"/>
                </a:lnTo>
                <a:lnTo>
                  <a:pt x="1332" y="3063"/>
                </a:lnTo>
                <a:lnTo>
                  <a:pt x="1355" y="3113"/>
                </a:lnTo>
                <a:lnTo>
                  <a:pt x="1379" y="3164"/>
                </a:lnTo>
                <a:lnTo>
                  <a:pt x="1403" y="3213"/>
                </a:lnTo>
                <a:lnTo>
                  <a:pt x="1429" y="3262"/>
                </a:lnTo>
                <a:lnTo>
                  <a:pt x="1455" y="3310"/>
                </a:lnTo>
                <a:lnTo>
                  <a:pt x="1481" y="3356"/>
                </a:lnTo>
                <a:lnTo>
                  <a:pt x="1509" y="3404"/>
                </a:lnTo>
                <a:lnTo>
                  <a:pt x="1538" y="3451"/>
                </a:lnTo>
                <a:lnTo>
                  <a:pt x="1567" y="3497"/>
                </a:lnTo>
                <a:lnTo>
                  <a:pt x="1598" y="3543"/>
                </a:lnTo>
                <a:lnTo>
                  <a:pt x="1630" y="3587"/>
                </a:lnTo>
                <a:lnTo>
                  <a:pt x="1662" y="3633"/>
                </a:lnTo>
                <a:lnTo>
                  <a:pt x="1694" y="3676"/>
                </a:lnTo>
                <a:lnTo>
                  <a:pt x="1728" y="3721"/>
                </a:lnTo>
                <a:lnTo>
                  <a:pt x="1762" y="3764"/>
                </a:lnTo>
                <a:lnTo>
                  <a:pt x="1798" y="3808"/>
                </a:lnTo>
                <a:lnTo>
                  <a:pt x="1835" y="3850"/>
                </a:lnTo>
                <a:lnTo>
                  <a:pt x="1871" y="3893"/>
                </a:lnTo>
                <a:lnTo>
                  <a:pt x="1909" y="3935"/>
                </a:lnTo>
                <a:lnTo>
                  <a:pt x="1948" y="3976"/>
                </a:lnTo>
                <a:lnTo>
                  <a:pt x="1987" y="4018"/>
                </a:lnTo>
                <a:lnTo>
                  <a:pt x="2028" y="4060"/>
                </a:lnTo>
                <a:lnTo>
                  <a:pt x="2069" y="4100"/>
                </a:lnTo>
                <a:lnTo>
                  <a:pt x="2111" y="4141"/>
                </a:lnTo>
                <a:lnTo>
                  <a:pt x="2155" y="4181"/>
                </a:lnTo>
                <a:lnTo>
                  <a:pt x="2198" y="4221"/>
                </a:lnTo>
                <a:lnTo>
                  <a:pt x="2243" y="4261"/>
                </a:lnTo>
                <a:lnTo>
                  <a:pt x="2288" y="4302"/>
                </a:lnTo>
                <a:lnTo>
                  <a:pt x="2334" y="4341"/>
                </a:lnTo>
                <a:lnTo>
                  <a:pt x="2429" y="4420"/>
                </a:lnTo>
                <a:lnTo>
                  <a:pt x="2527" y="4498"/>
                </a:lnTo>
                <a:lnTo>
                  <a:pt x="2628" y="4576"/>
                </a:lnTo>
                <a:lnTo>
                  <a:pt x="2733" y="4654"/>
                </a:lnTo>
                <a:lnTo>
                  <a:pt x="2750" y="4663"/>
                </a:lnTo>
                <a:lnTo>
                  <a:pt x="2767" y="4670"/>
                </a:lnTo>
                <a:lnTo>
                  <a:pt x="2783" y="4677"/>
                </a:lnTo>
                <a:lnTo>
                  <a:pt x="2799" y="4683"/>
                </a:lnTo>
                <a:lnTo>
                  <a:pt x="2813" y="4686"/>
                </a:lnTo>
                <a:lnTo>
                  <a:pt x="2828" y="4687"/>
                </a:lnTo>
                <a:lnTo>
                  <a:pt x="2842" y="4687"/>
                </a:lnTo>
                <a:lnTo>
                  <a:pt x="2856" y="4685"/>
                </a:lnTo>
                <a:lnTo>
                  <a:pt x="2869" y="4682"/>
                </a:lnTo>
                <a:lnTo>
                  <a:pt x="2884" y="4675"/>
                </a:lnTo>
                <a:lnTo>
                  <a:pt x="2897" y="4666"/>
                </a:lnTo>
                <a:lnTo>
                  <a:pt x="2910" y="4655"/>
                </a:lnTo>
                <a:lnTo>
                  <a:pt x="2925" y="4641"/>
                </a:lnTo>
                <a:lnTo>
                  <a:pt x="2939" y="4625"/>
                </a:lnTo>
                <a:lnTo>
                  <a:pt x="2954" y="4606"/>
                </a:lnTo>
                <a:lnTo>
                  <a:pt x="2968" y="4585"/>
                </a:lnTo>
                <a:close/>
                <a:moveTo>
                  <a:pt x="1518" y="266"/>
                </a:moveTo>
                <a:lnTo>
                  <a:pt x="1518" y="398"/>
                </a:lnTo>
                <a:lnTo>
                  <a:pt x="2656" y="398"/>
                </a:lnTo>
                <a:lnTo>
                  <a:pt x="2656" y="266"/>
                </a:lnTo>
                <a:lnTo>
                  <a:pt x="1518" y="266"/>
                </a:lnTo>
                <a:close/>
                <a:moveTo>
                  <a:pt x="525" y="656"/>
                </a:moveTo>
                <a:lnTo>
                  <a:pt x="525" y="5209"/>
                </a:lnTo>
                <a:lnTo>
                  <a:pt x="3595" y="5209"/>
                </a:lnTo>
                <a:lnTo>
                  <a:pt x="3595" y="656"/>
                </a:lnTo>
                <a:lnTo>
                  <a:pt x="525" y="6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13478" y="2223510"/>
            <a:ext cx="5873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54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5400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 rot="17037388">
            <a:off x="-143216" y="2739851"/>
            <a:ext cx="439896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sz="4000" dirty="0">
              <a:solidFill>
                <a:schemeClr val="bg1"/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4977745" y="33736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年度工作总体描述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6" grpId="0" animBg="1"/>
      <p:bldP spid="17" grpId="0" animBg="1"/>
      <p:bldP spid="18" grpId="0" animBg="1"/>
      <p:bldP spid="19" grpId="0"/>
      <p:bldP spid="15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500047" y="665328"/>
            <a:ext cx="6100549" cy="574570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5032704" y="1801500"/>
            <a:ext cx="928049" cy="92804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Exotc350 DmBd BT" panose="04030705050B02020A03" pitchFamily="82" charset="0"/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5032704" y="3366443"/>
            <a:ext cx="928049" cy="92804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Exotc350 DmBd BT" panose="04030705050B02020A03" pitchFamily="82" charset="0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5032704" y="4931386"/>
            <a:ext cx="928049" cy="928049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Exotc350 DmBd BT" panose="04030705050B02020A03" pitchFamily="8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541771" y="981564"/>
            <a:ext cx="39757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3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3600" dirty="0"/>
          </a:p>
        </p:txBody>
      </p:sp>
      <p:sp>
        <p:nvSpPr>
          <p:cNvPr id="13" name="矩形 12"/>
          <p:cNvSpPr/>
          <p:nvPr/>
        </p:nvSpPr>
        <p:spPr>
          <a:xfrm>
            <a:off x="6217120" y="1748704"/>
            <a:ext cx="50422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17120" y="4889964"/>
            <a:ext cx="50422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17120" y="3336394"/>
            <a:ext cx="504228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KSO_Shape"/>
          <p:cNvSpPr/>
          <p:nvPr/>
        </p:nvSpPr>
        <p:spPr bwMode="auto">
          <a:xfrm>
            <a:off x="5266333" y="2084211"/>
            <a:ext cx="479376" cy="358733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7" name="KSO_Shape"/>
          <p:cNvSpPr/>
          <p:nvPr/>
        </p:nvSpPr>
        <p:spPr>
          <a:xfrm rot="5400000">
            <a:off x="5299897" y="3621826"/>
            <a:ext cx="362023" cy="433561"/>
          </a:xfrm>
          <a:custGeom>
            <a:avLst/>
            <a:gdLst>
              <a:gd name="connsiteX0" fmla="*/ 554464 w 1867751"/>
              <a:gd name="connsiteY0" fmla="*/ 1824949 h 2238118"/>
              <a:gd name="connsiteX1" fmla="*/ 554514 w 1867751"/>
              <a:gd name="connsiteY1" fmla="*/ 1824346 h 2238118"/>
              <a:gd name="connsiteX2" fmla="*/ 1313239 w 1867751"/>
              <a:gd name="connsiteY2" fmla="*/ 1824346 h 2238118"/>
              <a:gd name="connsiteX3" fmla="*/ 1313289 w 1867751"/>
              <a:gd name="connsiteY3" fmla="*/ 1824949 h 2238118"/>
              <a:gd name="connsiteX4" fmla="*/ 1146010 w 1867751"/>
              <a:gd name="connsiteY4" fmla="*/ 2206693 h 2238118"/>
              <a:gd name="connsiteX5" fmla="*/ 1098294 w 1867751"/>
              <a:gd name="connsiteY5" fmla="*/ 2238118 h 2238118"/>
              <a:gd name="connsiteX6" fmla="*/ 769458 w 1867751"/>
              <a:gd name="connsiteY6" fmla="*/ 2238118 h 2238118"/>
              <a:gd name="connsiteX7" fmla="*/ 721743 w 1867751"/>
              <a:gd name="connsiteY7" fmla="*/ 2206693 h 2238118"/>
              <a:gd name="connsiteX8" fmla="*/ 554464 w 1867751"/>
              <a:gd name="connsiteY8" fmla="*/ 1824949 h 2238118"/>
              <a:gd name="connsiteX9" fmla="*/ 334004 w 1867751"/>
              <a:gd name="connsiteY9" fmla="*/ 731923 h 2238118"/>
              <a:gd name="connsiteX10" fmla="*/ 384642 w 1867751"/>
              <a:gd name="connsiteY10" fmla="*/ 691647 h 2238118"/>
              <a:gd name="connsiteX11" fmla="*/ 922547 w 1867751"/>
              <a:gd name="connsiteY11" fmla="*/ 517213 h 2238118"/>
              <a:gd name="connsiteX12" fmla="*/ 1526274 w 1867751"/>
              <a:gd name="connsiteY12" fmla="*/ 710379 h 2238118"/>
              <a:gd name="connsiteX13" fmla="*/ 1533748 w 1867751"/>
              <a:gd name="connsiteY13" fmla="*/ 716786 h 2238118"/>
              <a:gd name="connsiteX14" fmla="*/ 1363934 w 1867751"/>
              <a:gd name="connsiteY14" fmla="*/ 905799 h 2238118"/>
              <a:gd name="connsiteX15" fmla="*/ 1354076 w 1867751"/>
              <a:gd name="connsiteY15" fmla="*/ 897219 h 2238118"/>
              <a:gd name="connsiteX16" fmla="*/ 929594 w 1867751"/>
              <a:gd name="connsiteY16" fmla="*/ 771106 h 2238118"/>
              <a:gd name="connsiteX17" fmla="*/ 595097 w 1867751"/>
              <a:gd name="connsiteY17" fmla="*/ 857258 h 2238118"/>
              <a:gd name="connsiteX18" fmla="*/ 526786 w 1867751"/>
              <a:gd name="connsiteY18" fmla="*/ 903047 h 2238118"/>
              <a:gd name="connsiteX19" fmla="*/ 1424 w 1867751"/>
              <a:gd name="connsiteY19" fmla="*/ 412534 h 2238118"/>
              <a:gd name="connsiteX20" fmla="*/ 16741 w 1867751"/>
              <a:gd name="connsiteY20" fmla="*/ 389976 h 2238118"/>
              <a:gd name="connsiteX21" fmla="*/ 926841 w 1867751"/>
              <a:gd name="connsiteY21" fmla="*/ 141 h 2238118"/>
              <a:gd name="connsiteX22" fmla="*/ 1842910 w 1867751"/>
              <a:gd name="connsiteY22" fmla="*/ 347686 h 2238118"/>
              <a:gd name="connsiteX23" fmla="*/ 1866328 w 1867751"/>
              <a:gd name="connsiteY23" fmla="*/ 376915 h 2238118"/>
              <a:gd name="connsiteX24" fmla="*/ 1695977 w 1867751"/>
              <a:gd name="connsiteY24" fmla="*/ 566526 h 2238118"/>
              <a:gd name="connsiteX25" fmla="*/ 1691512 w 1867751"/>
              <a:gd name="connsiteY25" fmla="*/ 558681 h 2238118"/>
              <a:gd name="connsiteX26" fmla="*/ 933888 w 1867751"/>
              <a:gd name="connsiteY26" fmla="*/ 254053 h 2238118"/>
              <a:gd name="connsiteX27" fmla="*/ 208115 w 1867751"/>
              <a:gd name="connsiteY27" fmla="*/ 551186 h 2238118"/>
              <a:gd name="connsiteX28" fmla="*/ 190588 w 1867751"/>
              <a:gd name="connsiteY28" fmla="*/ 580446 h 2238118"/>
              <a:gd name="connsiteX29" fmla="*/ 0 w 1867751"/>
              <a:gd name="connsiteY29" fmla="*/ 1119973 h 2238118"/>
              <a:gd name="connsiteX30" fmla="*/ 124 w 1867751"/>
              <a:gd name="connsiteY30" fmla="*/ 1119059 h 2238118"/>
              <a:gd name="connsiteX31" fmla="*/ 1867628 w 1867751"/>
              <a:gd name="connsiteY31" fmla="*/ 1119059 h 2238118"/>
              <a:gd name="connsiteX32" fmla="*/ 1867751 w 1867751"/>
              <a:gd name="connsiteY32" fmla="*/ 1119973 h 2238118"/>
              <a:gd name="connsiteX33" fmla="*/ 1456015 w 1867751"/>
              <a:gd name="connsiteY33" fmla="*/ 1697765 h 2238118"/>
              <a:gd name="connsiteX34" fmla="*/ 1338570 w 1867751"/>
              <a:gd name="connsiteY34" fmla="*/ 1745328 h 2238118"/>
              <a:gd name="connsiteX35" fmla="*/ 529182 w 1867751"/>
              <a:gd name="connsiteY35" fmla="*/ 1745328 h 2238118"/>
              <a:gd name="connsiteX36" fmla="*/ 411738 w 1867751"/>
              <a:gd name="connsiteY36" fmla="*/ 1697765 h 2238118"/>
              <a:gd name="connsiteX37" fmla="*/ 0 w 1867751"/>
              <a:gd name="connsiteY37" fmla="*/ 1119973 h 223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67751" h="2238118">
                <a:moveTo>
                  <a:pt x="554464" y="1824949"/>
                </a:moveTo>
                <a:lnTo>
                  <a:pt x="554514" y="1824346"/>
                </a:lnTo>
                <a:lnTo>
                  <a:pt x="1313239" y="1824346"/>
                </a:lnTo>
                <a:lnTo>
                  <a:pt x="1313289" y="1824949"/>
                </a:lnTo>
                <a:cubicBezTo>
                  <a:pt x="1313289" y="1983858"/>
                  <a:pt x="1246934" y="2123962"/>
                  <a:pt x="1146010" y="2206693"/>
                </a:cubicBezTo>
                <a:lnTo>
                  <a:pt x="1098294" y="2238118"/>
                </a:lnTo>
                <a:lnTo>
                  <a:pt x="769458" y="2238118"/>
                </a:lnTo>
                <a:lnTo>
                  <a:pt x="721743" y="2206693"/>
                </a:lnTo>
                <a:cubicBezTo>
                  <a:pt x="620819" y="2123962"/>
                  <a:pt x="554464" y="1983858"/>
                  <a:pt x="554464" y="1824949"/>
                </a:cubicBezTo>
                <a:close/>
                <a:moveTo>
                  <a:pt x="334004" y="731923"/>
                </a:moveTo>
                <a:lnTo>
                  <a:pt x="384642" y="691647"/>
                </a:lnTo>
                <a:cubicBezTo>
                  <a:pt x="530212" y="586334"/>
                  <a:pt x="717326" y="521362"/>
                  <a:pt x="922547" y="517213"/>
                </a:cubicBezTo>
                <a:cubicBezTo>
                  <a:pt x="1154131" y="512531"/>
                  <a:pt x="1367270" y="586210"/>
                  <a:pt x="1526274" y="710379"/>
                </a:cubicBezTo>
                <a:lnTo>
                  <a:pt x="1533748" y="716786"/>
                </a:lnTo>
                <a:lnTo>
                  <a:pt x="1363934" y="905799"/>
                </a:lnTo>
                <a:lnTo>
                  <a:pt x="1354076" y="897219"/>
                </a:lnTo>
                <a:cubicBezTo>
                  <a:pt x="1242116" y="816308"/>
                  <a:pt x="1092320" y="768270"/>
                  <a:pt x="929594" y="771106"/>
                </a:cubicBezTo>
                <a:cubicBezTo>
                  <a:pt x="805243" y="773274"/>
                  <a:pt x="690256" y="804816"/>
                  <a:pt x="595097" y="857258"/>
                </a:cubicBezTo>
                <a:lnTo>
                  <a:pt x="526786" y="903047"/>
                </a:lnTo>
                <a:close/>
                <a:moveTo>
                  <a:pt x="1424" y="412534"/>
                </a:moveTo>
                <a:lnTo>
                  <a:pt x="16741" y="389976"/>
                </a:lnTo>
                <a:cubicBezTo>
                  <a:pt x="191151" y="162101"/>
                  <a:pt x="531915" y="5499"/>
                  <a:pt x="926841" y="141"/>
                </a:cubicBezTo>
                <a:cubicBezTo>
                  <a:pt x="1310393" y="-5063"/>
                  <a:pt x="1652306" y="133938"/>
                  <a:pt x="1842910" y="347686"/>
                </a:cubicBezTo>
                <a:lnTo>
                  <a:pt x="1866328" y="376915"/>
                </a:lnTo>
                <a:lnTo>
                  <a:pt x="1695977" y="566526"/>
                </a:lnTo>
                <a:lnTo>
                  <a:pt x="1691512" y="558681"/>
                </a:lnTo>
                <a:cubicBezTo>
                  <a:pt x="1571438" y="376327"/>
                  <a:pt x="1274252" y="250611"/>
                  <a:pt x="933888" y="254053"/>
                </a:cubicBezTo>
                <a:cubicBezTo>
                  <a:pt x="606169" y="257368"/>
                  <a:pt x="327145" y="379187"/>
                  <a:pt x="208115" y="551186"/>
                </a:cubicBezTo>
                <a:lnTo>
                  <a:pt x="190588" y="580446"/>
                </a:lnTo>
                <a:close/>
                <a:moveTo>
                  <a:pt x="0" y="1119973"/>
                </a:moveTo>
                <a:lnTo>
                  <a:pt x="124" y="1119059"/>
                </a:lnTo>
                <a:lnTo>
                  <a:pt x="1867628" y="1119059"/>
                </a:lnTo>
                <a:lnTo>
                  <a:pt x="1867751" y="1119973"/>
                </a:lnTo>
                <a:cubicBezTo>
                  <a:pt x="1867751" y="1360491"/>
                  <a:pt x="1704427" y="1572546"/>
                  <a:pt x="1456015" y="1697765"/>
                </a:cubicBezTo>
                <a:lnTo>
                  <a:pt x="1338570" y="1745328"/>
                </a:lnTo>
                <a:lnTo>
                  <a:pt x="529182" y="1745328"/>
                </a:lnTo>
                <a:lnTo>
                  <a:pt x="411738" y="1697765"/>
                </a:lnTo>
                <a:cubicBezTo>
                  <a:pt x="163325" y="1572546"/>
                  <a:pt x="0" y="1360491"/>
                  <a:pt x="0" y="11199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5360703" y="5172497"/>
            <a:ext cx="293717" cy="437296"/>
          </a:xfrm>
          <a:custGeom>
            <a:avLst/>
            <a:gdLst>
              <a:gd name="T0" fmla="*/ 1179344 w 4117"/>
              <a:gd name="T1" fmla="*/ 1550 h 6144"/>
              <a:gd name="T2" fmla="*/ 1212250 w 4117"/>
              <a:gd name="T3" fmla="*/ 11472 h 6144"/>
              <a:gd name="T4" fmla="*/ 1239878 w 4117"/>
              <a:gd name="T5" fmla="*/ 30076 h 6144"/>
              <a:gd name="T6" fmla="*/ 1260988 w 4117"/>
              <a:gd name="T7" fmla="*/ 56121 h 6144"/>
              <a:gd name="T8" fmla="*/ 1274337 w 4117"/>
              <a:gd name="T9" fmla="*/ 87126 h 6144"/>
              <a:gd name="T10" fmla="*/ 1278062 w 4117"/>
              <a:gd name="T11" fmla="*/ 1788728 h 6144"/>
              <a:gd name="T12" fmla="*/ 1274337 w 4117"/>
              <a:gd name="T13" fmla="*/ 1817874 h 6144"/>
              <a:gd name="T14" fmla="*/ 1260988 w 4117"/>
              <a:gd name="T15" fmla="*/ 1848879 h 6144"/>
              <a:gd name="T16" fmla="*/ 1239878 w 4117"/>
              <a:gd name="T17" fmla="*/ 1874924 h 6144"/>
              <a:gd name="T18" fmla="*/ 1212250 w 4117"/>
              <a:gd name="T19" fmla="*/ 1893528 h 6144"/>
              <a:gd name="T20" fmla="*/ 1179344 w 4117"/>
              <a:gd name="T21" fmla="*/ 1903450 h 6144"/>
              <a:gd name="T22" fmla="*/ 109894 w 4117"/>
              <a:gd name="T23" fmla="*/ 1905000 h 6144"/>
              <a:gd name="T24" fmla="*/ 76057 w 4117"/>
              <a:gd name="T25" fmla="*/ 1898179 h 6144"/>
              <a:gd name="T26" fmla="*/ 46565 w 4117"/>
              <a:gd name="T27" fmla="*/ 1881746 h 6144"/>
              <a:gd name="T28" fmla="*/ 22972 w 4117"/>
              <a:gd name="T29" fmla="*/ 1858181 h 6144"/>
              <a:gd name="T30" fmla="*/ 6830 w 4117"/>
              <a:gd name="T31" fmla="*/ 1829036 h 6144"/>
              <a:gd name="T32" fmla="*/ 0 w 4117"/>
              <a:gd name="T33" fmla="*/ 1794929 h 6144"/>
              <a:gd name="T34" fmla="*/ 1242 w 4117"/>
              <a:gd name="T35" fmla="*/ 98599 h 6144"/>
              <a:gd name="T36" fmla="*/ 11486 w 4117"/>
              <a:gd name="T37" fmla="*/ 65732 h 6144"/>
              <a:gd name="T38" fmla="*/ 30112 w 4117"/>
              <a:gd name="T39" fmla="*/ 38137 h 6144"/>
              <a:gd name="T40" fmla="*/ 55878 w 4117"/>
              <a:gd name="T41" fmla="*/ 17053 h 6144"/>
              <a:gd name="T42" fmla="*/ 87232 w 4117"/>
              <a:gd name="T43" fmla="*/ 4031 h 6144"/>
              <a:gd name="T44" fmla="*/ 115792 w 4117"/>
              <a:gd name="T45" fmla="*/ 0 h 6144"/>
              <a:gd name="T46" fmla="*/ 1013882 w 4117"/>
              <a:gd name="T47" fmla="*/ 1284883 h 6144"/>
              <a:gd name="T48" fmla="*/ 1016055 w 4117"/>
              <a:gd name="T49" fmla="*/ 1263179 h 6144"/>
              <a:gd name="T50" fmla="*/ 1005500 w 4117"/>
              <a:gd name="T51" fmla="*/ 1240854 h 6144"/>
              <a:gd name="T52" fmla="*/ 851214 w 4117"/>
              <a:gd name="T53" fmla="*/ 1085515 h 6144"/>
              <a:gd name="T54" fmla="*/ 827000 w 4117"/>
              <a:gd name="T55" fmla="*/ 1072803 h 6144"/>
              <a:gd name="T56" fmla="*/ 805580 w 4117"/>
              <a:gd name="T57" fmla="*/ 1072803 h 6144"/>
              <a:gd name="T58" fmla="*/ 701894 w 4117"/>
              <a:gd name="T59" fmla="*/ 1132954 h 6144"/>
              <a:gd name="T60" fmla="*/ 634840 w 4117"/>
              <a:gd name="T61" fmla="*/ 1053579 h 6144"/>
              <a:gd name="T62" fmla="*/ 585170 w 4117"/>
              <a:gd name="T63" fmla="*/ 976375 h 6144"/>
              <a:gd name="T64" fmla="*/ 550712 w 4117"/>
              <a:gd name="T65" fmla="*/ 900410 h 6144"/>
              <a:gd name="T66" fmla="*/ 530223 w 4117"/>
              <a:gd name="T67" fmla="*/ 824756 h 6144"/>
              <a:gd name="T68" fmla="*/ 521531 w 4117"/>
              <a:gd name="T69" fmla="*/ 748481 h 6144"/>
              <a:gd name="T70" fmla="*/ 619318 w 4117"/>
              <a:gd name="T71" fmla="*/ 667556 h 6144"/>
              <a:gd name="T72" fmla="*/ 632978 w 4117"/>
              <a:gd name="T73" fmla="*/ 651433 h 6144"/>
              <a:gd name="T74" fmla="*/ 637324 w 4117"/>
              <a:gd name="T75" fmla="*/ 626938 h 6144"/>
              <a:gd name="T76" fmla="*/ 582687 w 4117"/>
              <a:gd name="T77" fmla="*/ 415168 h 6144"/>
              <a:gd name="T78" fmla="*/ 570270 w 4117"/>
              <a:gd name="T79" fmla="*/ 391294 h 6144"/>
              <a:gd name="T80" fmla="*/ 552264 w 4117"/>
              <a:gd name="T81" fmla="*/ 378582 h 6144"/>
              <a:gd name="T82" fmla="*/ 380283 w 4117"/>
              <a:gd name="T83" fmla="*/ 388193 h 6144"/>
              <a:gd name="T84" fmla="*/ 347377 w 4117"/>
              <a:gd name="T85" fmla="*/ 395015 h 6144"/>
              <a:gd name="T86" fmla="*/ 329061 w 4117"/>
              <a:gd name="T87" fmla="*/ 414548 h 6144"/>
              <a:gd name="T88" fmla="*/ 325336 w 4117"/>
              <a:gd name="T89" fmla="*/ 441213 h 6144"/>
              <a:gd name="T90" fmla="*/ 327509 w 4117"/>
              <a:gd name="T91" fmla="*/ 570818 h 6144"/>
              <a:gd name="T92" fmla="*/ 340237 w 4117"/>
              <a:gd name="T93" fmla="*/ 689880 h 6144"/>
              <a:gd name="T94" fmla="*/ 362278 w 4117"/>
              <a:gd name="T95" fmla="*/ 799951 h 6144"/>
              <a:gd name="T96" fmla="*/ 393942 w 4117"/>
              <a:gd name="T97" fmla="*/ 901650 h 6144"/>
              <a:gd name="T98" fmla="*/ 435541 w 4117"/>
              <a:gd name="T99" fmla="*/ 996218 h 6144"/>
              <a:gd name="T100" fmla="*/ 486452 w 4117"/>
              <a:gd name="T101" fmla="*/ 1084275 h 6144"/>
              <a:gd name="T102" fmla="*/ 546987 w 4117"/>
              <a:gd name="T103" fmla="*/ 1167061 h 6144"/>
              <a:gd name="T104" fmla="*/ 616835 w 4117"/>
              <a:gd name="T105" fmla="*/ 1245815 h 6144"/>
              <a:gd name="T106" fmla="*/ 696306 w 4117"/>
              <a:gd name="T107" fmla="*/ 1321160 h 6144"/>
              <a:gd name="T108" fmla="*/ 848420 w 4117"/>
              <a:gd name="T109" fmla="*/ 1443013 h 6144"/>
              <a:gd name="T110" fmla="*/ 873254 w 4117"/>
              <a:gd name="T111" fmla="*/ 1452935 h 6144"/>
              <a:gd name="T112" fmla="*/ 899331 w 4117"/>
              <a:gd name="T113" fmla="*/ 1446733 h 6144"/>
              <a:gd name="T114" fmla="*/ 921372 w 4117"/>
              <a:gd name="T115" fmla="*/ 1421619 h 6144"/>
              <a:gd name="T116" fmla="*/ 471241 w 4117"/>
              <a:gd name="T117" fmla="*/ 82476 h 614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117" h="6144">
                <a:moveTo>
                  <a:pt x="373" y="0"/>
                </a:moveTo>
                <a:lnTo>
                  <a:pt x="3742" y="0"/>
                </a:lnTo>
                <a:lnTo>
                  <a:pt x="3761" y="0"/>
                </a:lnTo>
                <a:lnTo>
                  <a:pt x="3780" y="3"/>
                </a:lnTo>
                <a:lnTo>
                  <a:pt x="3799" y="5"/>
                </a:lnTo>
                <a:lnTo>
                  <a:pt x="3818" y="8"/>
                </a:lnTo>
                <a:lnTo>
                  <a:pt x="3836" y="13"/>
                </a:lnTo>
                <a:lnTo>
                  <a:pt x="3853" y="17"/>
                </a:lnTo>
                <a:lnTo>
                  <a:pt x="3870" y="23"/>
                </a:lnTo>
                <a:lnTo>
                  <a:pt x="3888" y="29"/>
                </a:lnTo>
                <a:lnTo>
                  <a:pt x="3905" y="37"/>
                </a:lnTo>
                <a:lnTo>
                  <a:pt x="3920" y="46"/>
                </a:lnTo>
                <a:lnTo>
                  <a:pt x="3936" y="55"/>
                </a:lnTo>
                <a:lnTo>
                  <a:pt x="3952" y="64"/>
                </a:lnTo>
                <a:lnTo>
                  <a:pt x="3966" y="75"/>
                </a:lnTo>
                <a:lnTo>
                  <a:pt x="3981" y="86"/>
                </a:lnTo>
                <a:lnTo>
                  <a:pt x="3994" y="97"/>
                </a:lnTo>
                <a:lnTo>
                  <a:pt x="4006" y="111"/>
                </a:lnTo>
                <a:lnTo>
                  <a:pt x="4020" y="123"/>
                </a:lnTo>
                <a:lnTo>
                  <a:pt x="4031" y="136"/>
                </a:lnTo>
                <a:lnTo>
                  <a:pt x="4042" y="151"/>
                </a:lnTo>
                <a:lnTo>
                  <a:pt x="4053" y="165"/>
                </a:lnTo>
                <a:lnTo>
                  <a:pt x="4062" y="181"/>
                </a:lnTo>
                <a:lnTo>
                  <a:pt x="4071" y="197"/>
                </a:lnTo>
                <a:lnTo>
                  <a:pt x="4080" y="212"/>
                </a:lnTo>
                <a:lnTo>
                  <a:pt x="4088" y="229"/>
                </a:lnTo>
                <a:lnTo>
                  <a:pt x="4094" y="247"/>
                </a:lnTo>
                <a:lnTo>
                  <a:pt x="4100" y="264"/>
                </a:lnTo>
                <a:lnTo>
                  <a:pt x="4105" y="281"/>
                </a:lnTo>
                <a:lnTo>
                  <a:pt x="4109" y="299"/>
                </a:lnTo>
                <a:lnTo>
                  <a:pt x="4112" y="318"/>
                </a:lnTo>
                <a:lnTo>
                  <a:pt x="4114" y="336"/>
                </a:lnTo>
                <a:lnTo>
                  <a:pt x="4117" y="355"/>
                </a:lnTo>
                <a:lnTo>
                  <a:pt x="4117" y="375"/>
                </a:lnTo>
                <a:lnTo>
                  <a:pt x="4117" y="5769"/>
                </a:lnTo>
                <a:lnTo>
                  <a:pt x="4117" y="5789"/>
                </a:lnTo>
                <a:lnTo>
                  <a:pt x="4114" y="5808"/>
                </a:lnTo>
                <a:lnTo>
                  <a:pt x="4112" y="5826"/>
                </a:lnTo>
                <a:lnTo>
                  <a:pt x="4109" y="5845"/>
                </a:lnTo>
                <a:lnTo>
                  <a:pt x="4105" y="5863"/>
                </a:lnTo>
                <a:lnTo>
                  <a:pt x="4100" y="5881"/>
                </a:lnTo>
                <a:lnTo>
                  <a:pt x="4094" y="5899"/>
                </a:lnTo>
                <a:lnTo>
                  <a:pt x="4088" y="5915"/>
                </a:lnTo>
                <a:lnTo>
                  <a:pt x="4080" y="5932"/>
                </a:lnTo>
                <a:lnTo>
                  <a:pt x="4071" y="5948"/>
                </a:lnTo>
                <a:lnTo>
                  <a:pt x="4062" y="5963"/>
                </a:lnTo>
                <a:lnTo>
                  <a:pt x="4053" y="5979"/>
                </a:lnTo>
                <a:lnTo>
                  <a:pt x="4042" y="5993"/>
                </a:lnTo>
                <a:lnTo>
                  <a:pt x="4031" y="6008"/>
                </a:lnTo>
                <a:lnTo>
                  <a:pt x="4020" y="6021"/>
                </a:lnTo>
                <a:lnTo>
                  <a:pt x="4006" y="6035"/>
                </a:lnTo>
                <a:lnTo>
                  <a:pt x="3994" y="6047"/>
                </a:lnTo>
                <a:lnTo>
                  <a:pt x="3981" y="6058"/>
                </a:lnTo>
                <a:lnTo>
                  <a:pt x="3966" y="6069"/>
                </a:lnTo>
                <a:lnTo>
                  <a:pt x="3952" y="6080"/>
                </a:lnTo>
                <a:lnTo>
                  <a:pt x="3936" y="6089"/>
                </a:lnTo>
                <a:lnTo>
                  <a:pt x="3920" y="6098"/>
                </a:lnTo>
                <a:lnTo>
                  <a:pt x="3905" y="6107"/>
                </a:lnTo>
                <a:lnTo>
                  <a:pt x="3888" y="6115"/>
                </a:lnTo>
                <a:lnTo>
                  <a:pt x="3870" y="6122"/>
                </a:lnTo>
                <a:lnTo>
                  <a:pt x="3853" y="6127"/>
                </a:lnTo>
                <a:lnTo>
                  <a:pt x="3836" y="6133"/>
                </a:lnTo>
                <a:lnTo>
                  <a:pt x="3818" y="6136"/>
                </a:lnTo>
                <a:lnTo>
                  <a:pt x="3799" y="6139"/>
                </a:lnTo>
                <a:lnTo>
                  <a:pt x="3780" y="6142"/>
                </a:lnTo>
                <a:lnTo>
                  <a:pt x="3761" y="6144"/>
                </a:lnTo>
                <a:lnTo>
                  <a:pt x="3742" y="6144"/>
                </a:lnTo>
                <a:lnTo>
                  <a:pt x="373" y="6144"/>
                </a:lnTo>
                <a:lnTo>
                  <a:pt x="354" y="6144"/>
                </a:lnTo>
                <a:lnTo>
                  <a:pt x="335" y="6142"/>
                </a:lnTo>
                <a:lnTo>
                  <a:pt x="316" y="6139"/>
                </a:lnTo>
                <a:lnTo>
                  <a:pt x="299" y="6136"/>
                </a:lnTo>
                <a:lnTo>
                  <a:pt x="281" y="6133"/>
                </a:lnTo>
                <a:lnTo>
                  <a:pt x="263" y="6127"/>
                </a:lnTo>
                <a:lnTo>
                  <a:pt x="245" y="6122"/>
                </a:lnTo>
                <a:lnTo>
                  <a:pt x="228" y="6115"/>
                </a:lnTo>
                <a:lnTo>
                  <a:pt x="212" y="6107"/>
                </a:lnTo>
                <a:lnTo>
                  <a:pt x="196" y="6098"/>
                </a:lnTo>
                <a:lnTo>
                  <a:pt x="180" y="6089"/>
                </a:lnTo>
                <a:lnTo>
                  <a:pt x="165" y="6080"/>
                </a:lnTo>
                <a:lnTo>
                  <a:pt x="150" y="6069"/>
                </a:lnTo>
                <a:lnTo>
                  <a:pt x="136" y="6058"/>
                </a:lnTo>
                <a:lnTo>
                  <a:pt x="122" y="6047"/>
                </a:lnTo>
                <a:lnTo>
                  <a:pt x="109" y="6035"/>
                </a:lnTo>
                <a:lnTo>
                  <a:pt x="97" y="6021"/>
                </a:lnTo>
                <a:lnTo>
                  <a:pt x="86" y="6008"/>
                </a:lnTo>
                <a:lnTo>
                  <a:pt x="74" y="5993"/>
                </a:lnTo>
                <a:lnTo>
                  <a:pt x="63" y="5979"/>
                </a:lnTo>
                <a:lnTo>
                  <a:pt x="53" y="5963"/>
                </a:lnTo>
                <a:lnTo>
                  <a:pt x="44" y="5948"/>
                </a:lnTo>
                <a:lnTo>
                  <a:pt x="37" y="5932"/>
                </a:lnTo>
                <a:lnTo>
                  <a:pt x="29" y="5915"/>
                </a:lnTo>
                <a:lnTo>
                  <a:pt x="22" y="5899"/>
                </a:lnTo>
                <a:lnTo>
                  <a:pt x="17" y="5881"/>
                </a:lnTo>
                <a:lnTo>
                  <a:pt x="11" y="5863"/>
                </a:lnTo>
                <a:lnTo>
                  <a:pt x="6" y="5845"/>
                </a:lnTo>
                <a:lnTo>
                  <a:pt x="4" y="5826"/>
                </a:lnTo>
                <a:lnTo>
                  <a:pt x="1" y="5808"/>
                </a:lnTo>
                <a:lnTo>
                  <a:pt x="0" y="5789"/>
                </a:lnTo>
                <a:lnTo>
                  <a:pt x="0" y="5769"/>
                </a:lnTo>
                <a:lnTo>
                  <a:pt x="0" y="375"/>
                </a:lnTo>
                <a:lnTo>
                  <a:pt x="0" y="355"/>
                </a:lnTo>
                <a:lnTo>
                  <a:pt x="1" y="336"/>
                </a:lnTo>
                <a:lnTo>
                  <a:pt x="4" y="318"/>
                </a:lnTo>
                <a:lnTo>
                  <a:pt x="6" y="299"/>
                </a:lnTo>
                <a:lnTo>
                  <a:pt x="11" y="281"/>
                </a:lnTo>
                <a:lnTo>
                  <a:pt x="17" y="264"/>
                </a:lnTo>
                <a:lnTo>
                  <a:pt x="22" y="247"/>
                </a:lnTo>
                <a:lnTo>
                  <a:pt x="29" y="229"/>
                </a:lnTo>
                <a:lnTo>
                  <a:pt x="37" y="212"/>
                </a:lnTo>
                <a:lnTo>
                  <a:pt x="44" y="197"/>
                </a:lnTo>
                <a:lnTo>
                  <a:pt x="53" y="181"/>
                </a:lnTo>
                <a:lnTo>
                  <a:pt x="63" y="165"/>
                </a:lnTo>
                <a:lnTo>
                  <a:pt x="74" y="151"/>
                </a:lnTo>
                <a:lnTo>
                  <a:pt x="86" y="136"/>
                </a:lnTo>
                <a:lnTo>
                  <a:pt x="97" y="123"/>
                </a:lnTo>
                <a:lnTo>
                  <a:pt x="109" y="111"/>
                </a:lnTo>
                <a:lnTo>
                  <a:pt x="122" y="97"/>
                </a:lnTo>
                <a:lnTo>
                  <a:pt x="136" y="86"/>
                </a:lnTo>
                <a:lnTo>
                  <a:pt x="150" y="75"/>
                </a:lnTo>
                <a:lnTo>
                  <a:pt x="165" y="64"/>
                </a:lnTo>
                <a:lnTo>
                  <a:pt x="180" y="55"/>
                </a:lnTo>
                <a:lnTo>
                  <a:pt x="196" y="46"/>
                </a:lnTo>
                <a:lnTo>
                  <a:pt x="212" y="37"/>
                </a:lnTo>
                <a:lnTo>
                  <a:pt x="228" y="29"/>
                </a:lnTo>
                <a:lnTo>
                  <a:pt x="245" y="23"/>
                </a:lnTo>
                <a:lnTo>
                  <a:pt x="263" y="17"/>
                </a:lnTo>
                <a:lnTo>
                  <a:pt x="281" y="13"/>
                </a:lnTo>
                <a:lnTo>
                  <a:pt x="299" y="8"/>
                </a:lnTo>
                <a:lnTo>
                  <a:pt x="316" y="5"/>
                </a:lnTo>
                <a:lnTo>
                  <a:pt x="335" y="3"/>
                </a:lnTo>
                <a:lnTo>
                  <a:pt x="354" y="0"/>
                </a:lnTo>
                <a:lnTo>
                  <a:pt x="373" y="0"/>
                </a:lnTo>
                <a:close/>
                <a:moveTo>
                  <a:pt x="2968" y="4585"/>
                </a:moveTo>
                <a:lnTo>
                  <a:pt x="2968" y="4585"/>
                </a:lnTo>
                <a:lnTo>
                  <a:pt x="3254" y="4168"/>
                </a:lnTo>
                <a:lnTo>
                  <a:pt x="3260" y="4157"/>
                </a:lnTo>
                <a:lnTo>
                  <a:pt x="3266" y="4144"/>
                </a:lnTo>
                <a:lnTo>
                  <a:pt x="3270" y="4133"/>
                </a:lnTo>
                <a:lnTo>
                  <a:pt x="3274" y="4121"/>
                </a:lnTo>
                <a:lnTo>
                  <a:pt x="3275" y="4110"/>
                </a:lnTo>
                <a:lnTo>
                  <a:pt x="3275" y="4098"/>
                </a:lnTo>
                <a:lnTo>
                  <a:pt x="3275" y="4085"/>
                </a:lnTo>
                <a:lnTo>
                  <a:pt x="3273" y="4074"/>
                </a:lnTo>
                <a:lnTo>
                  <a:pt x="3269" y="4062"/>
                </a:lnTo>
                <a:lnTo>
                  <a:pt x="3266" y="4050"/>
                </a:lnTo>
                <a:lnTo>
                  <a:pt x="3260" y="4037"/>
                </a:lnTo>
                <a:lnTo>
                  <a:pt x="3255" y="4026"/>
                </a:lnTo>
                <a:lnTo>
                  <a:pt x="3247" y="4014"/>
                </a:lnTo>
                <a:lnTo>
                  <a:pt x="3239" y="4002"/>
                </a:lnTo>
                <a:lnTo>
                  <a:pt x="3230" y="3989"/>
                </a:lnTo>
                <a:lnTo>
                  <a:pt x="3219" y="3977"/>
                </a:lnTo>
                <a:lnTo>
                  <a:pt x="2757" y="3512"/>
                </a:lnTo>
                <a:lnTo>
                  <a:pt x="2742" y="3501"/>
                </a:lnTo>
                <a:lnTo>
                  <a:pt x="2729" y="3491"/>
                </a:lnTo>
                <a:lnTo>
                  <a:pt x="2715" y="3483"/>
                </a:lnTo>
                <a:lnTo>
                  <a:pt x="2702" y="3476"/>
                </a:lnTo>
                <a:lnTo>
                  <a:pt x="2690" y="3469"/>
                </a:lnTo>
                <a:lnTo>
                  <a:pt x="2676" y="3465"/>
                </a:lnTo>
                <a:lnTo>
                  <a:pt x="2664" y="3460"/>
                </a:lnTo>
                <a:lnTo>
                  <a:pt x="2652" y="3458"/>
                </a:lnTo>
                <a:lnTo>
                  <a:pt x="2641" y="3456"/>
                </a:lnTo>
                <a:lnTo>
                  <a:pt x="2628" y="3456"/>
                </a:lnTo>
                <a:lnTo>
                  <a:pt x="2617" y="3456"/>
                </a:lnTo>
                <a:lnTo>
                  <a:pt x="2606" y="3458"/>
                </a:lnTo>
                <a:lnTo>
                  <a:pt x="2595" y="3460"/>
                </a:lnTo>
                <a:lnTo>
                  <a:pt x="2584" y="3463"/>
                </a:lnTo>
                <a:lnTo>
                  <a:pt x="2574" y="3468"/>
                </a:lnTo>
                <a:lnTo>
                  <a:pt x="2563" y="3473"/>
                </a:lnTo>
                <a:lnTo>
                  <a:pt x="2261" y="3654"/>
                </a:lnTo>
                <a:lnTo>
                  <a:pt x="2220" y="3611"/>
                </a:lnTo>
                <a:lnTo>
                  <a:pt x="2182" y="3567"/>
                </a:lnTo>
                <a:lnTo>
                  <a:pt x="2146" y="3525"/>
                </a:lnTo>
                <a:lnTo>
                  <a:pt x="2111" y="3482"/>
                </a:lnTo>
                <a:lnTo>
                  <a:pt x="2078" y="3440"/>
                </a:lnTo>
                <a:lnTo>
                  <a:pt x="2045" y="3398"/>
                </a:lnTo>
                <a:lnTo>
                  <a:pt x="2015" y="3356"/>
                </a:lnTo>
                <a:lnTo>
                  <a:pt x="1986" y="3314"/>
                </a:lnTo>
                <a:lnTo>
                  <a:pt x="1958" y="3273"/>
                </a:lnTo>
                <a:lnTo>
                  <a:pt x="1933" y="3232"/>
                </a:lnTo>
                <a:lnTo>
                  <a:pt x="1908" y="3190"/>
                </a:lnTo>
                <a:lnTo>
                  <a:pt x="1885" y="3149"/>
                </a:lnTo>
                <a:lnTo>
                  <a:pt x="1864" y="3108"/>
                </a:lnTo>
                <a:lnTo>
                  <a:pt x="1842" y="3067"/>
                </a:lnTo>
                <a:lnTo>
                  <a:pt x="1824" y="3025"/>
                </a:lnTo>
                <a:lnTo>
                  <a:pt x="1806" y="2985"/>
                </a:lnTo>
                <a:lnTo>
                  <a:pt x="1789" y="2944"/>
                </a:lnTo>
                <a:lnTo>
                  <a:pt x="1774" y="2904"/>
                </a:lnTo>
                <a:lnTo>
                  <a:pt x="1760" y="2863"/>
                </a:lnTo>
                <a:lnTo>
                  <a:pt x="1748" y="2823"/>
                </a:lnTo>
                <a:lnTo>
                  <a:pt x="1735" y="2781"/>
                </a:lnTo>
                <a:lnTo>
                  <a:pt x="1725" y="2741"/>
                </a:lnTo>
                <a:lnTo>
                  <a:pt x="1715" y="2700"/>
                </a:lnTo>
                <a:lnTo>
                  <a:pt x="1708" y="2660"/>
                </a:lnTo>
                <a:lnTo>
                  <a:pt x="1700" y="2619"/>
                </a:lnTo>
                <a:lnTo>
                  <a:pt x="1694" y="2578"/>
                </a:lnTo>
                <a:lnTo>
                  <a:pt x="1689" y="2537"/>
                </a:lnTo>
                <a:lnTo>
                  <a:pt x="1684" y="2496"/>
                </a:lnTo>
                <a:lnTo>
                  <a:pt x="1682" y="2455"/>
                </a:lnTo>
                <a:lnTo>
                  <a:pt x="1680" y="2414"/>
                </a:lnTo>
                <a:lnTo>
                  <a:pt x="1677" y="2372"/>
                </a:lnTo>
                <a:lnTo>
                  <a:pt x="1677" y="2331"/>
                </a:lnTo>
                <a:lnTo>
                  <a:pt x="1985" y="2159"/>
                </a:lnTo>
                <a:lnTo>
                  <a:pt x="1995" y="2153"/>
                </a:lnTo>
                <a:lnTo>
                  <a:pt x="2004" y="2146"/>
                </a:lnTo>
                <a:lnTo>
                  <a:pt x="2012" y="2138"/>
                </a:lnTo>
                <a:lnTo>
                  <a:pt x="2020" y="2130"/>
                </a:lnTo>
                <a:lnTo>
                  <a:pt x="2028" y="2121"/>
                </a:lnTo>
                <a:lnTo>
                  <a:pt x="2033" y="2111"/>
                </a:lnTo>
                <a:lnTo>
                  <a:pt x="2039" y="2101"/>
                </a:lnTo>
                <a:lnTo>
                  <a:pt x="2043" y="2090"/>
                </a:lnTo>
                <a:lnTo>
                  <a:pt x="2046" y="2078"/>
                </a:lnTo>
                <a:lnTo>
                  <a:pt x="2050" y="2066"/>
                </a:lnTo>
                <a:lnTo>
                  <a:pt x="2052" y="2052"/>
                </a:lnTo>
                <a:lnTo>
                  <a:pt x="2053" y="2038"/>
                </a:lnTo>
                <a:lnTo>
                  <a:pt x="2053" y="2022"/>
                </a:lnTo>
                <a:lnTo>
                  <a:pt x="2052" y="2007"/>
                </a:lnTo>
                <a:lnTo>
                  <a:pt x="2050" y="1990"/>
                </a:lnTo>
                <a:lnTo>
                  <a:pt x="2048" y="1972"/>
                </a:lnTo>
                <a:lnTo>
                  <a:pt x="1877" y="1339"/>
                </a:lnTo>
                <a:lnTo>
                  <a:pt x="1871" y="1325"/>
                </a:lnTo>
                <a:lnTo>
                  <a:pt x="1866" y="1310"/>
                </a:lnTo>
                <a:lnTo>
                  <a:pt x="1859" y="1297"/>
                </a:lnTo>
                <a:lnTo>
                  <a:pt x="1853" y="1284"/>
                </a:lnTo>
                <a:lnTo>
                  <a:pt x="1845" y="1273"/>
                </a:lnTo>
                <a:lnTo>
                  <a:pt x="1837" y="1262"/>
                </a:lnTo>
                <a:lnTo>
                  <a:pt x="1829" y="1253"/>
                </a:lnTo>
                <a:lnTo>
                  <a:pt x="1820" y="1244"/>
                </a:lnTo>
                <a:lnTo>
                  <a:pt x="1810" y="1237"/>
                </a:lnTo>
                <a:lnTo>
                  <a:pt x="1800" y="1231"/>
                </a:lnTo>
                <a:lnTo>
                  <a:pt x="1790" y="1225"/>
                </a:lnTo>
                <a:lnTo>
                  <a:pt x="1779" y="1221"/>
                </a:lnTo>
                <a:lnTo>
                  <a:pt x="1768" y="1218"/>
                </a:lnTo>
                <a:lnTo>
                  <a:pt x="1756" y="1215"/>
                </a:lnTo>
                <a:lnTo>
                  <a:pt x="1742" y="1213"/>
                </a:lnTo>
                <a:lnTo>
                  <a:pt x="1729" y="1213"/>
                </a:lnTo>
                <a:lnTo>
                  <a:pt x="1225" y="1252"/>
                </a:lnTo>
                <a:lnTo>
                  <a:pt x="1199" y="1254"/>
                </a:lnTo>
                <a:lnTo>
                  <a:pt x="1175" y="1258"/>
                </a:lnTo>
                <a:lnTo>
                  <a:pt x="1154" y="1262"/>
                </a:lnTo>
                <a:lnTo>
                  <a:pt x="1135" y="1268"/>
                </a:lnTo>
                <a:lnTo>
                  <a:pt x="1119" y="1274"/>
                </a:lnTo>
                <a:lnTo>
                  <a:pt x="1105" y="1281"/>
                </a:lnTo>
                <a:lnTo>
                  <a:pt x="1092" y="1290"/>
                </a:lnTo>
                <a:lnTo>
                  <a:pt x="1081" y="1300"/>
                </a:lnTo>
                <a:lnTo>
                  <a:pt x="1072" y="1311"/>
                </a:lnTo>
                <a:lnTo>
                  <a:pt x="1065" y="1323"/>
                </a:lnTo>
                <a:lnTo>
                  <a:pt x="1060" y="1337"/>
                </a:lnTo>
                <a:lnTo>
                  <a:pt x="1055" y="1351"/>
                </a:lnTo>
                <a:lnTo>
                  <a:pt x="1052" y="1367"/>
                </a:lnTo>
                <a:lnTo>
                  <a:pt x="1050" y="1384"/>
                </a:lnTo>
                <a:lnTo>
                  <a:pt x="1049" y="1403"/>
                </a:lnTo>
                <a:lnTo>
                  <a:pt x="1048" y="1423"/>
                </a:lnTo>
                <a:lnTo>
                  <a:pt x="1047" y="1494"/>
                </a:lnTo>
                <a:lnTo>
                  <a:pt x="1047" y="1565"/>
                </a:lnTo>
                <a:lnTo>
                  <a:pt x="1048" y="1636"/>
                </a:lnTo>
                <a:lnTo>
                  <a:pt x="1049" y="1705"/>
                </a:lnTo>
                <a:lnTo>
                  <a:pt x="1052" y="1773"/>
                </a:lnTo>
                <a:lnTo>
                  <a:pt x="1055" y="1841"/>
                </a:lnTo>
                <a:lnTo>
                  <a:pt x="1060" y="1906"/>
                </a:lnTo>
                <a:lnTo>
                  <a:pt x="1065" y="1972"/>
                </a:lnTo>
                <a:lnTo>
                  <a:pt x="1071" y="2037"/>
                </a:lnTo>
                <a:lnTo>
                  <a:pt x="1079" y="2100"/>
                </a:lnTo>
                <a:lnTo>
                  <a:pt x="1087" y="2163"/>
                </a:lnTo>
                <a:lnTo>
                  <a:pt x="1096" y="2225"/>
                </a:lnTo>
                <a:lnTo>
                  <a:pt x="1105" y="2286"/>
                </a:lnTo>
                <a:lnTo>
                  <a:pt x="1116" y="2347"/>
                </a:lnTo>
                <a:lnTo>
                  <a:pt x="1127" y="2406"/>
                </a:lnTo>
                <a:lnTo>
                  <a:pt x="1139" y="2465"/>
                </a:lnTo>
                <a:lnTo>
                  <a:pt x="1152" y="2523"/>
                </a:lnTo>
                <a:lnTo>
                  <a:pt x="1167" y="2580"/>
                </a:lnTo>
                <a:lnTo>
                  <a:pt x="1181" y="2636"/>
                </a:lnTo>
                <a:lnTo>
                  <a:pt x="1197" y="2692"/>
                </a:lnTo>
                <a:lnTo>
                  <a:pt x="1214" y="2747"/>
                </a:lnTo>
                <a:lnTo>
                  <a:pt x="1232" y="2801"/>
                </a:lnTo>
                <a:lnTo>
                  <a:pt x="1251" y="2855"/>
                </a:lnTo>
                <a:lnTo>
                  <a:pt x="1269" y="2908"/>
                </a:lnTo>
                <a:lnTo>
                  <a:pt x="1290" y="2960"/>
                </a:lnTo>
                <a:lnTo>
                  <a:pt x="1311" y="3012"/>
                </a:lnTo>
                <a:lnTo>
                  <a:pt x="1332" y="3063"/>
                </a:lnTo>
                <a:lnTo>
                  <a:pt x="1355" y="3113"/>
                </a:lnTo>
                <a:lnTo>
                  <a:pt x="1379" y="3164"/>
                </a:lnTo>
                <a:lnTo>
                  <a:pt x="1403" y="3213"/>
                </a:lnTo>
                <a:lnTo>
                  <a:pt x="1429" y="3262"/>
                </a:lnTo>
                <a:lnTo>
                  <a:pt x="1455" y="3310"/>
                </a:lnTo>
                <a:lnTo>
                  <a:pt x="1481" y="3356"/>
                </a:lnTo>
                <a:lnTo>
                  <a:pt x="1509" y="3404"/>
                </a:lnTo>
                <a:lnTo>
                  <a:pt x="1538" y="3451"/>
                </a:lnTo>
                <a:lnTo>
                  <a:pt x="1567" y="3497"/>
                </a:lnTo>
                <a:lnTo>
                  <a:pt x="1598" y="3543"/>
                </a:lnTo>
                <a:lnTo>
                  <a:pt x="1630" y="3587"/>
                </a:lnTo>
                <a:lnTo>
                  <a:pt x="1662" y="3633"/>
                </a:lnTo>
                <a:lnTo>
                  <a:pt x="1694" y="3676"/>
                </a:lnTo>
                <a:lnTo>
                  <a:pt x="1728" y="3721"/>
                </a:lnTo>
                <a:lnTo>
                  <a:pt x="1762" y="3764"/>
                </a:lnTo>
                <a:lnTo>
                  <a:pt x="1798" y="3808"/>
                </a:lnTo>
                <a:lnTo>
                  <a:pt x="1835" y="3850"/>
                </a:lnTo>
                <a:lnTo>
                  <a:pt x="1871" y="3893"/>
                </a:lnTo>
                <a:lnTo>
                  <a:pt x="1909" y="3935"/>
                </a:lnTo>
                <a:lnTo>
                  <a:pt x="1948" y="3976"/>
                </a:lnTo>
                <a:lnTo>
                  <a:pt x="1987" y="4018"/>
                </a:lnTo>
                <a:lnTo>
                  <a:pt x="2028" y="4060"/>
                </a:lnTo>
                <a:lnTo>
                  <a:pt x="2069" y="4100"/>
                </a:lnTo>
                <a:lnTo>
                  <a:pt x="2111" y="4141"/>
                </a:lnTo>
                <a:lnTo>
                  <a:pt x="2155" y="4181"/>
                </a:lnTo>
                <a:lnTo>
                  <a:pt x="2198" y="4221"/>
                </a:lnTo>
                <a:lnTo>
                  <a:pt x="2243" y="4261"/>
                </a:lnTo>
                <a:lnTo>
                  <a:pt x="2288" y="4302"/>
                </a:lnTo>
                <a:lnTo>
                  <a:pt x="2334" y="4341"/>
                </a:lnTo>
                <a:lnTo>
                  <a:pt x="2429" y="4420"/>
                </a:lnTo>
                <a:lnTo>
                  <a:pt x="2527" y="4498"/>
                </a:lnTo>
                <a:lnTo>
                  <a:pt x="2628" y="4576"/>
                </a:lnTo>
                <a:lnTo>
                  <a:pt x="2733" y="4654"/>
                </a:lnTo>
                <a:lnTo>
                  <a:pt x="2750" y="4663"/>
                </a:lnTo>
                <a:lnTo>
                  <a:pt x="2767" y="4670"/>
                </a:lnTo>
                <a:lnTo>
                  <a:pt x="2783" y="4677"/>
                </a:lnTo>
                <a:lnTo>
                  <a:pt x="2799" y="4683"/>
                </a:lnTo>
                <a:lnTo>
                  <a:pt x="2813" y="4686"/>
                </a:lnTo>
                <a:lnTo>
                  <a:pt x="2828" y="4687"/>
                </a:lnTo>
                <a:lnTo>
                  <a:pt x="2842" y="4687"/>
                </a:lnTo>
                <a:lnTo>
                  <a:pt x="2856" y="4685"/>
                </a:lnTo>
                <a:lnTo>
                  <a:pt x="2869" y="4682"/>
                </a:lnTo>
                <a:lnTo>
                  <a:pt x="2884" y="4675"/>
                </a:lnTo>
                <a:lnTo>
                  <a:pt x="2897" y="4666"/>
                </a:lnTo>
                <a:lnTo>
                  <a:pt x="2910" y="4655"/>
                </a:lnTo>
                <a:lnTo>
                  <a:pt x="2925" y="4641"/>
                </a:lnTo>
                <a:lnTo>
                  <a:pt x="2939" y="4625"/>
                </a:lnTo>
                <a:lnTo>
                  <a:pt x="2954" y="4606"/>
                </a:lnTo>
                <a:lnTo>
                  <a:pt x="2968" y="4585"/>
                </a:lnTo>
                <a:close/>
                <a:moveTo>
                  <a:pt x="1518" y="266"/>
                </a:moveTo>
                <a:lnTo>
                  <a:pt x="1518" y="398"/>
                </a:lnTo>
                <a:lnTo>
                  <a:pt x="2656" y="398"/>
                </a:lnTo>
                <a:lnTo>
                  <a:pt x="2656" y="266"/>
                </a:lnTo>
                <a:lnTo>
                  <a:pt x="1518" y="266"/>
                </a:lnTo>
                <a:close/>
                <a:moveTo>
                  <a:pt x="525" y="656"/>
                </a:moveTo>
                <a:lnTo>
                  <a:pt x="525" y="5209"/>
                </a:lnTo>
                <a:lnTo>
                  <a:pt x="3595" y="5209"/>
                </a:lnTo>
                <a:lnTo>
                  <a:pt x="3595" y="656"/>
                </a:lnTo>
                <a:lnTo>
                  <a:pt x="525" y="6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 animBg="1"/>
      <p:bldP spid="17" grpId="0" animBg="1"/>
      <p:bldP spid="18" grpId="0" animBg="1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-1"/>
            <a:ext cx="12192000" cy="342900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938375" y="5316017"/>
            <a:ext cx="928049" cy="92804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Exotc350 DmBd BT" panose="04030705050B02020A03" pitchFamily="82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122792" y="5333765"/>
            <a:ext cx="377304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3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3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3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3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3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3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2" name="KSO_Shape"/>
          <p:cNvSpPr/>
          <p:nvPr/>
        </p:nvSpPr>
        <p:spPr bwMode="auto">
          <a:xfrm>
            <a:off x="1172004" y="5600675"/>
            <a:ext cx="479376" cy="358733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6397480" y="5316017"/>
            <a:ext cx="928049" cy="928049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Exotc350 DmBd BT" panose="04030705050B02020A03" pitchFamily="8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581896" y="5333765"/>
            <a:ext cx="3663859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3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3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3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3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3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3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5" name="KSO_Shape"/>
          <p:cNvSpPr/>
          <p:nvPr/>
        </p:nvSpPr>
        <p:spPr bwMode="auto">
          <a:xfrm>
            <a:off x="6725479" y="5561393"/>
            <a:ext cx="293717" cy="437296"/>
          </a:xfrm>
          <a:custGeom>
            <a:avLst/>
            <a:gdLst>
              <a:gd name="T0" fmla="*/ 1179344 w 4117"/>
              <a:gd name="T1" fmla="*/ 1550 h 6144"/>
              <a:gd name="T2" fmla="*/ 1212250 w 4117"/>
              <a:gd name="T3" fmla="*/ 11472 h 6144"/>
              <a:gd name="T4" fmla="*/ 1239878 w 4117"/>
              <a:gd name="T5" fmla="*/ 30076 h 6144"/>
              <a:gd name="T6" fmla="*/ 1260988 w 4117"/>
              <a:gd name="T7" fmla="*/ 56121 h 6144"/>
              <a:gd name="T8" fmla="*/ 1274337 w 4117"/>
              <a:gd name="T9" fmla="*/ 87126 h 6144"/>
              <a:gd name="T10" fmla="*/ 1278062 w 4117"/>
              <a:gd name="T11" fmla="*/ 1788728 h 6144"/>
              <a:gd name="T12" fmla="*/ 1274337 w 4117"/>
              <a:gd name="T13" fmla="*/ 1817874 h 6144"/>
              <a:gd name="T14" fmla="*/ 1260988 w 4117"/>
              <a:gd name="T15" fmla="*/ 1848879 h 6144"/>
              <a:gd name="T16" fmla="*/ 1239878 w 4117"/>
              <a:gd name="T17" fmla="*/ 1874924 h 6144"/>
              <a:gd name="T18" fmla="*/ 1212250 w 4117"/>
              <a:gd name="T19" fmla="*/ 1893528 h 6144"/>
              <a:gd name="T20" fmla="*/ 1179344 w 4117"/>
              <a:gd name="T21" fmla="*/ 1903450 h 6144"/>
              <a:gd name="T22" fmla="*/ 109894 w 4117"/>
              <a:gd name="T23" fmla="*/ 1905000 h 6144"/>
              <a:gd name="T24" fmla="*/ 76057 w 4117"/>
              <a:gd name="T25" fmla="*/ 1898179 h 6144"/>
              <a:gd name="T26" fmla="*/ 46565 w 4117"/>
              <a:gd name="T27" fmla="*/ 1881746 h 6144"/>
              <a:gd name="T28" fmla="*/ 22972 w 4117"/>
              <a:gd name="T29" fmla="*/ 1858181 h 6144"/>
              <a:gd name="T30" fmla="*/ 6830 w 4117"/>
              <a:gd name="T31" fmla="*/ 1829036 h 6144"/>
              <a:gd name="T32" fmla="*/ 0 w 4117"/>
              <a:gd name="T33" fmla="*/ 1794929 h 6144"/>
              <a:gd name="T34" fmla="*/ 1242 w 4117"/>
              <a:gd name="T35" fmla="*/ 98599 h 6144"/>
              <a:gd name="T36" fmla="*/ 11486 w 4117"/>
              <a:gd name="T37" fmla="*/ 65732 h 6144"/>
              <a:gd name="T38" fmla="*/ 30112 w 4117"/>
              <a:gd name="T39" fmla="*/ 38137 h 6144"/>
              <a:gd name="T40" fmla="*/ 55878 w 4117"/>
              <a:gd name="T41" fmla="*/ 17053 h 6144"/>
              <a:gd name="T42" fmla="*/ 87232 w 4117"/>
              <a:gd name="T43" fmla="*/ 4031 h 6144"/>
              <a:gd name="T44" fmla="*/ 115792 w 4117"/>
              <a:gd name="T45" fmla="*/ 0 h 6144"/>
              <a:gd name="T46" fmla="*/ 1013882 w 4117"/>
              <a:gd name="T47" fmla="*/ 1284883 h 6144"/>
              <a:gd name="T48" fmla="*/ 1016055 w 4117"/>
              <a:gd name="T49" fmla="*/ 1263179 h 6144"/>
              <a:gd name="T50" fmla="*/ 1005500 w 4117"/>
              <a:gd name="T51" fmla="*/ 1240854 h 6144"/>
              <a:gd name="T52" fmla="*/ 851214 w 4117"/>
              <a:gd name="T53" fmla="*/ 1085515 h 6144"/>
              <a:gd name="T54" fmla="*/ 827000 w 4117"/>
              <a:gd name="T55" fmla="*/ 1072803 h 6144"/>
              <a:gd name="T56" fmla="*/ 805580 w 4117"/>
              <a:gd name="T57" fmla="*/ 1072803 h 6144"/>
              <a:gd name="T58" fmla="*/ 701894 w 4117"/>
              <a:gd name="T59" fmla="*/ 1132954 h 6144"/>
              <a:gd name="T60" fmla="*/ 634840 w 4117"/>
              <a:gd name="T61" fmla="*/ 1053579 h 6144"/>
              <a:gd name="T62" fmla="*/ 585170 w 4117"/>
              <a:gd name="T63" fmla="*/ 976375 h 6144"/>
              <a:gd name="T64" fmla="*/ 550712 w 4117"/>
              <a:gd name="T65" fmla="*/ 900410 h 6144"/>
              <a:gd name="T66" fmla="*/ 530223 w 4117"/>
              <a:gd name="T67" fmla="*/ 824756 h 6144"/>
              <a:gd name="T68" fmla="*/ 521531 w 4117"/>
              <a:gd name="T69" fmla="*/ 748481 h 6144"/>
              <a:gd name="T70" fmla="*/ 619318 w 4117"/>
              <a:gd name="T71" fmla="*/ 667556 h 6144"/>
              <a:gd name="T72" fmla="*/ 632978 w 4117"/>
              <a:gd name="T73" fmla="*/ 651433 h 6144"/>
              <a:gd name="T74" fmla="*/ 637324 w 4117"/>
              <a:gd name="T75" fmla="*/ 626938 h 6144"/>
              <a:gd name="T76" fmla="*/ 582687 w 4117"/>
              <a:gd name="T77" fmla="*/ 415168 h 6144"/>
              <a:gd name="T78" fmla="*/ 570270 w 4117"/>
              <a:gd name="T79" fmla="*/ 391294 h 6144"/>
              <a:gd name="T80" fmla="*/ 552264 w 4117"/>
              <a:gd name="T81" fmla="*/ 378582 h 6144"/>
              <a:gd name="T82" fmla="*/ 380283 w 4117"/>
              <a:gd name="T83" fmla="*/ 388193 h 6144"/>
              <a:gd name="T84" fmla="*/ 347377 w 4117"/>
              <a:gd name="T85" fmla="*/ 395015 h 6144"/>
              <a:gd name="T86" fmla="*/ 329061 w 4117"/>
              <a:gd name="T87" fmla="*/ 414548 h 6144"/>
              <a:gd name="T88" fmla="*/ 325336 w 4117"/>
              <a:gd name="T89" fmla="*/ 441213 h 6144"/>
              <a:gd name="T90" fmla="*/ 327509 w 4117"/>
              <a:gd name="T91" fmla="*/ 570818 h 6144"/>
              <a:gd name="T92" fmla="*/ 340237 w 4117"/>
              <a:gd name="T93" fmla="*/ 689880 h 6144"/>
              <a:gd name="T94" fmla="*/ 362278 w 4117"/>
              <a:gd name="T95" fmla="*/ 799951 h 6144"/>
              <a:gd name="T96" fmla="*/ 393942 w 4117"/>
              <a:gd name="T97" fmla="*/ 901650 h 6144"/>
              <a:gd name="T98" fmla="*/ 435541 w 4117"/>
              <a:gd name="T99" fmla="*/ 996218 h 6144"/>
              <a:gd name="T100" fmla="*/ 486452 w 4117"/>
              <a:gd name="T101" fmla="*/ 1084275 h 6144"/>
              <a:gd name="T102" fmla="*/ 546987 w 4117"/>
              <a:gd name="T103" fmla="*/ 1167061 h 6144"/>
              <a:gd name="T104" fmla="*/ 616835 w 4117"/>
              <a:gd name="T105" fmla="*/ 1245815 h 6144"/>
              <a:gd name="T106" fmla="*/ 696306 w 4117"/>
              <a:gd name="T107" fmla="*/ 1321160 h 6144"/>
              <a:gd name="T108" fmla="*/ 848420 w 4117"/>
              <a:gd name="T109" fmla="*/ 1443013 h 6144"/>
              <a:gd name="T110" fmla="*/ 873254 w 4117"/>
              <a:gd name="T111" fmla="*/ 1452935 h 6144"/>
              <a:gd name="T112" fmla="*/ 899331 w 4117"/>
              <a:gd name="T113" fmla="*/ 1446733 h 6144"/>
              <a:gd name="T114" fmla="*/ 921372 w 4117"/>
              <a:gd name="T115" fmla="*/ 1421619 h 6144"/>
              <a:gd name="T116" fmla="*/ 471241 w 4117"/>
              <a:gd name="T117" fmla="*/ 82476 h 614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117" h="6144">
                <a:moveTo>
                  <a:pt x="373" y="0"/>
                </a:moveTo>
                <a:lnTo>
                  <a:pt x="3742" y="0"/>
                </a:lnTo>
                <a:lnTo>
                  <a:pt x="3761" y="0"/>
                </a:lnTo>
                <a:lnTo>
                  <a:pt x="3780" y="3"/>
                </a:lnTo>
                <a:lnTo>
                  <a:pt x="3799" y="5"/>
                </a:lnTo>
                <a:lnTo>
                  <a:pt x="3818" y="8"/>
                </a:lnTo>
                <a:lnTo>
                  <a:pt x="3836" y="13"/>
                </a:lnTo>
                <a:lnTo>
                  <a:pt x="3853" y="17"/>
                </a:lnTo>
                <a:lnTo>
                  <a:pt x="3870" y="23"/>
                </a:lnTo>
                <a:lnTo>
                  <a:pt x="3888" y="29"/>
                </a:lnTo>
                <a:lnTo>
                  <a:pt x="3905" y="37"/>
                </a:lnTo>
                <a:lnTo>
                  <a:pt x="3920" y="46"/>
                </a:lnTo>
                <a:lnTo>
                  <a:pt x="3936" y="55"/>
                </a:lnTo>
                <a:lnTo>
                  <a:pt x="3952" y="64"/>
                </a:lnTo>
                <a:lnTo>
                  <a:pt x="3966" y="75"/>
                </a:lnTo>
                <a:lnTo>
                  <a:pt x="3981" y="86"/>
                </a:lnTo>
                <a:lnTo>
                  <a:pt x="3994" y="97"/>
                </a:lnTo>
                <a:lnTo>
                  <a:pt x="4006" y="111"/>
                </a:lnTo>
                <a:lnTo>
                  <a:pt x="4020" y="123"/>
                </a:lnTo>
                <a:lnTo>
                  <a:pt x="4031" y="136"/>
                </a:lnTo>
                <a:lnTo>
                  <a:pt x="4042" y="151"/>
                </a:lnTo>
                <a:lnTo>
                  <a:pt x="4053" y="165"/>
                </a:lnTo>
                <a:lnTo>
                  <a:pt x="4062" y="181"/>
                </a:lnTo>
                <a:lnTo>
                  <a:pt x="4071" y="197"/>
                </a:lnTo>
                <a:lnTo>
                  <a:pt x="4080" y="212"/>
                </a:lnTo>
                <a:lnTo>
                  <a:pt x="4088" y="229"/>
                </a:lnTo>
                <a:lnTo>
                  <a:pt x="4094" y="247"/>
                </a:lnTo>
                <a:lnTo>
                  <a:pt x="4100" y="264"/>
                </a:lnTo>
                <a:lnTo>
                  <a:pt x="4105" y="281"/>
                </a:lnTo>
                <a:lnTo>
                  <a:pt x="4109" y="299"/>
                </a:lnTo>
                <a:lnTo>
                  <a:pt x="4112" y="318"/>
                </a:lnTo>
                <a:lnTo>
                  <a:pt x="4114" y="336"/>
                </a:lnTo>
                <a:lnTo>
                  <a:pt x="4117" y="355"/>
                </a:lnTo>
                <a:lnTo>
                  <a:pt x="4117" y="375"/>
                </a:lnTo>
                <a:lnTo>
                  <a:pt x="4117" y="5769"/>
                </a:lnTo>
                <a:lnTo>
                  <a:pt x="4117" y="5789"/>
                </a:lnTo>
                <a:lnTo>
                  <a:pt x="4114" y="5808"/>
                </a:lnTo>
                <a:lnTo>
                  <a:pt x="4112" y="5826"/>
                </a:lnTo>
                <a:lnTo>
                  <a:pt x="4109" y="5845"/>
                </a:lnTo>
                <a:lnTo>
                  <a:pt x="4105" y="5863"/>
                </a:lnTo>
                <a:lnTo>
                  <a:pt x="4100" y="5881"/>
                </a:lnTo>
                <a:lnTo>
                  <a:pt x="4094" y="5899"/>
                </a:lnTo>
                <a:lnTo>
                  <a:pt x="4088" y="5915"/>
                </a:lnTo>
                <a:lnTo>
                  <a:pt x="4080" y="5932"/>
                </a:lnTo>
                <a:lnTo>
                  <a:pt x="4071" y="5948"/>
                </a:lnTo>
                <a:lnTo>
                  <a:pt x="4062" y="5963"/>
                </a:lnTo>
                <a:lnTo>
                  <a:pt x="4053" y="5979"/>
                </a:lnTo>
                <a:lnTo>
                  <a:pt x="4042" y="5993"/>
                </a:lnTo>
                <a:lnTo>
                  <a:pt x="4031" y="6008"/>
                </a:lnTo>
                <a:lnTo>
                  <a:pt x="4020" y="6021"/>
                </a:lnTo>
                <a:lnTo>
                  <a:pt x="4006" y="6035"/>
                </a:lnTo>
                <a:lnTo>
                  <a:pt x="3994" y="6047"/>
                </a:lnTo>
                <a:lnTo>
                  <a:pt x="3981" y="6058"/>
                </a:lnTo>
                <a:lnTo>
                  <a:pt x="3966" y="6069"/>
                </a:lnTo>
                <a:lnTo>
                  <a:pt x="3952" y="6080"/>
                </a:lnTo>
                <a:lnTo>
                  <a:pt x="3936" y="6089"/>
                </a:lnTo>
                <a:lnTo>
                  <a:pt x="3920" y="6098"/>
                </a:lnTo>
                <a:lnTo>
                  <a:pt x="3905" y="6107"/>
                </a:lnTo>
                <a:lnTo>
                  <a:pt x="3888" y="6115"/>
                </a:lnTo>
                <a:lnTo>
                  <a:pt x="3870" y="6122"/>
                </a:lnTo>
                <a:lnTo>
                  <a:pt x="3853" y="6127"/>
                </a:lnTo>
                <a:lnTo>
                  <a:pt x="3836" y="6133"/>
                </a:lnTo>
                <a:lnTo>
                  <a:pt x="3818" y="6136"/>
                </a:lnTo>
                <a:lnTo>
                  <a:pt x="3799" y="6139"/>
                </a:lnTo>
                <a:lnTo>
                  <a:pt x="3780" y="6142"/>
                </a:lnTo>
                <a:lnTo>
                  <a:pt x="3761" y="6144"/>
                </a:lnTo>
                <a:lnTo>
                  <a:pt x="3742" y="6144"/>
                </a:lnTo>
                <a:lnTo>
                  <a:pt x="373" y="6144"/>
                </a:lnTo>
                <a:lnTo>
                  <a:pt x="354" y="6144"/>
                </a:lnTo>
                <a:lnTo>
                  <a:pt x="335" y="6142"/>
                </a:lnTo>
                <a:lnTo>
                  <a:pt x="316" y="6139"/>
                </a:lnTo>
                <a:lnTo>
                  <a:pt x="299" y="6136"/>
                </a:lnTo>
                <a:lnTo>
                  <a:pt x="281" y="6133"/>
                </a:lnTo>
                <a:lnTo>
                  <a:pt x="263" y="6127"/>
                </a:lnTo>
                <a:lnTo>
                  <a:pt x="245" y="6122"/>
                </a:lnTo>
                <a:lnTo>
                  <a:pt x="228" y="6115"/>
                </a:lnTo>
                <a:lnTo>
                  <a:pt x="212" y="6107"/>
                </a:lnTo>
                <a:lnTo>
                  <a:pt x="196" y="6098"/>
                </a:lnTo>
                <a:lnTo>
                  <a:pt x="180" y="6089"/>
                </a:lnTo>
                <a:lnTo>
                  <a:pt x="165" y="6080"/>
                </a:lnTo>
                <a:lnTo>
                  <a:pt x="150" y="6069"/>
                </a:lnTo>
                <a:lnTo>
                  <a:pt x="136" y="6058"/>
                </a:lnTo>
                <a:lnTo>
                  <a:pt x="122" y="6047"/>
                </a:lnTo>
                <a:lnTo>
                  <a:pt x="109" y="6035"/>
                </a:lnTo>
                <a:lnTo>
                  <a:pt x="97" y="6021"/>
                </a:lnTo>
                <a:lnTo>
                  <a:pt x="86" y="6008"/>
                </a:lnTo>
                <a:lnTo>
                  <a:pt x="74" y="5993"/>
                </a:lnTo>
                <a:lnTo>
                  <a:pt x="63" y="5979"/>
                </a:lnTo>
                <a:lnTo>
                  <a:pt x="53" y="5963"/>
                </a:lnTo>
                <a:lnTo>
                  <a:pt x="44" y="5948"/>
                </a:lnTo>
                <a:lnTo>
                  <a:pt x="37" y="5932"/>
                </a:lnTo>
                <a:lnTo>
                  <a:pt x="29" y="5915"/>
                </a:lnTo>
                <a:lnTo>
                  <a:pt x="22" y="5899"/>
                </a:lnTo>
                <a:lnTo>
                  <a:pt x="17" y="5881"/>
                </a:lnTo>
                <a:lnTo>
                  <a:pt x="11" y="5863"/>
                </a:lnTo>
                <a:lnTo>
                  <a:pt x="6" y="5845"/>
                </a:lnTo>
                <a:lnTo>
                  <a:pt x="4" y="5826"/>
                </a:lnTo>
                <a:lnTo>
                  <a:pt x="1" y="5808"/>
                </a:lnTo>
                <a:lnTo>
                  <a:pt x="0" y="5789"/>
                </a:lnTo>
                <a:lnTo>
                  <a:pt x="0" y="5769"/>
                </a:lnTo>
                <a:lnTo>
                  <a:pt x="0" y="375"/>
                </a:lnTo>
                <a:lnTo>
                  <a:pt x="0" y="355"/>
                </a:lnTo>
                <a:lnTo>
                  <a:pt x="1" y="336"/>
                </a:lnTo>
                <a:lnTo>
                  <a:pt x="4" y="318"/>
                </a:lnTo>
                <a:lnTo>
                  <a:pt x="6" y="299"/>
                </a:lnTo>
                <a:lnTo>
                  <a:pt x="11" y="281"/>
                </a:lnTo>
                <a:lnTo>
                  <a:pt x="17" y="264"/>
                </a:lnTo>
                <a:lnTo>
                  <a:pt x="22" y="247"/>
                </a:lnTo>
                <a:lnTo>
                  <a:pt x="29" y="229"/>
                </a:lnTo>
                <a:lnTo>
                  <a:pt x="37" y="212"/>
                </a:lnTo>
                <a:lnTo>
                  <a:pt x="44" y="197"/>
                </a:lnTo>
                <a:lnTo>
                  <a:pt x="53" y="181"/>
                </a:lnTo>
                <a:lnTo>
                  <a:pt x="63" y="165"/>
                </a:lnTo>
                <a:lnTo>
                  <a:pt x="74" y="151"/>
                </a:lnTo>
                <a:lnTo>
                  <a:pt x="86" y="136"/>
                </a:lnTo>
                <a:lnTo>
                  <a:pt x="97" y="123"/>
                </a:lnTo>
                <a:lnTo>
                  <a:pt x="109" y="111"/>
                </a:lnTo>
                <a:lnTo>
                  <a:pt x="122" y="97"/>
                </a:lnTo>
                <a:lnTo>
                  <a:pt x="136" y="86"/>
                </a:lnTo>
                <a:lnTo>
                  <a:pt x="150" y="75"/>
                </a:lnTo>
                <a:lnTo>
                  <a:pt x="165" y="64"/>
                </a:lnTo>
                <a:lnTo>
                  <a:pt x="180" y="55"/>
                </a:lnTo>
                <a:lnTo>
                  <a:pt x="196" y="46"/>
                </a:lnTo>
                <a:lnTo>
                  <a:pt x="212" y="37"/>
                </a:lnTo>
                <a:lnTo>
                  <a:pt x="228" y="29"/>
                </a:lnTo>
                <a:lnTo>
                  <a:pt x="245" y="23"/>
                </a:lnTo>
                <a:lnTo>
                  <a:pt x="263" y="17"/>
                </a:lnTo>
                <a:lnTo>
                  <a:pt x="281" y="13"/>
                </a:lnTo>
                <a:lnTo>
                  <a:pt x="299" y="8"/>
                </a:lnTo>
                <a:lnTo>
                  <a:pt x="316" y="5"/>
                </a:lnTo>
                <a:lnTo>
                  <a:pt x="335" y="3"/>
                </a:lnTo>
                <a:lnTo>
                  <a:pt x="354" y="0"/>
                </a:lnTo>
                <a:lnTo>
                  <a:pt x="373" y="0"/>
                </a:lnTo>
                <a:close/>
                <a:moveTo>
                  <a:pt x="2968" y="4585"/>
                </a:moveTo>
                <a:lnTo>
                  <a:pt x="2968" y="4585"/>
                </a:lnTo>
                <a:lnTo>
                  <a:pt x="3254" y="4168"/>
                </a:lnTo>
                <a:lnTo>
                  <a:pt x="3260" y="4157"/>
                </a:lnTo>
                <a:lnTo>
                  <a:pt x="3266" y="4144"/>
                </a:lnTo>
                <a:lnTo>
                  <a:pt x="3270" y="4133"/>
                </a:lnTo>
                <a:lnTo>
                  <a:pt x="3274" y="4121"/>
                </a:lnTo>
                <a:lnTo>
                  <a:pt x="3275" y="4110"/>
                </a:lnTo>
                <a:lnTo>
                  <a:pt x="3275" y="4098"/>
                </a:lnTo>
                <a:lnTo>
                  <a:pt x="3275" y="4085"/>
                </a:lnTo>
                <a:lnTo>
                  <a:pt x="3273" y="4074"/>
                </a:lnTo>
                <a:lnTo>
                  <a:pt x="3269" y="4062"/>
                </a:lnTo>
                <a:lnTo>
                  <a:pt x="3266" y="4050"/>
                </a:lnTo>
                <a:lnTo>
                  <a:pt x="3260" y="4037"/>
                </a:lnTo>
                <a:lnTo>
                  <a:pt x="3255" y="4026"/>
                </a:lnTo>
                <a:lnTo>
                  <a:pt x="3247" y="4014"/>
                </a:lnTo>
                <a:lnTo>
                  <a:pt x="3239" y="4002"/>
                </a:lnTo>
                <a:lnTo>
                  <a:pt x="3230" y="3989"/>
                </a:lnTo>
                <a:lnTo>
                  <a:pt x="3219" y="3977"/>
                </a:lnTo>
                <a:lnTo>
                  <a:pt x="2757" y="3512"/>
                </a:lnTo>
                <a:lnTo>
                  <a:pt x="2742" y="3501"/>
                </a:lnTo>
                <a:lnTo>
                  <a:pt x="2729" y="3491"/>
                </a:lnTo>
                <a:lnTo>
                  <a:pt x="2715" y="3483"/>
                </a:lnTo>
                <a:lnTo>
                  <a:pt x="2702" y="3476"/>
                </a:lnTo>
                <a:lnTo>
                  <a:pt x="2690" y="3469"/>
                </a:lnTo>
                <a:lnTo>
                  <a:pt x="2676" y="3465"/>
                </a:lnTo>
                <a:lnTo>
                  <a:pt x="2664" y="3460"/>
                </a:lnTo>
                <a:lnTo>
                  <a:pt x="2652" y="3458"/>
                </a:lnTo>
                <a:lnTo>
                  <a:pt x="2641" y="3456"/>
                </a:lnTo>
                <a:lnTo>
                  <a:pt x="2628" y="3456"/>
                </a:lnTo>
                <a:lnTo>
                  <a:pt x="2617" y="3456"/>
                </a:lnTo>
                <a:lnTo>
                  <a:pt x="2606" y="3458"/>
                </a:lnTo>
                <a:lnTo>
                  <a:pt x="2595" y="3460"/>
                </a:lnTo>
                <a:lnTo>
                  <a:pt x="2584" y="3463"/>
                </a:lnTo>
                <a:lnTo>
                  <a:pt x="2574" y="3468"/>
                </a:lnTo>
                <a:lnTo>
                  <a:pt x="2563" y="3473"/>
                </a:lnTo>
                <a:lnTo>
                  <a:pt x="2261" y="3654"/>
                </a:lnTo>
                <a:lnTo>
                  <a:pt x="2220" y="3611"/>
                </a:lnTo>
                <a:lnTo>
                  <a:pt x="2182" y="3567"/>
                </a:lnTo>
                <a:lnTo>
                  <a:pt x="2146" y="3525"/>
                </a:lnTo>
                <a:lnTo>
                  <a:pt x="2111" y="3482"/>
                </a:lnTo>
                <a:lnTo>
                  <a:pt x="2078" y="3440"/>
                </a:lnTo>
                <a:lnTo>
                  <a:pt x="2045" y="3398"/>
                </a:lnTo>
                <a:lnTo>
                  <a:pt x="2015" y="3356"/>
                </a:lnTo>
                <a:lnTo>
                  <a:pt x="1986" y="3314"/>
                </a:lnTo>
                <a:lnTo>
                  <a:pt x="1958" y="3273"/>
                </a:lnTo>
                <a:lnTo>
                  <a:pt x="1933" y="3232"/>
                </a:lnTo>
                <a:lnTo>
                  <a:pt x="1908" y="3190"/>
                </a:lnTo>
                <a:lnTo>
                  <a:pt x="1885" y="3149"/>
                </a:lnTo>
                <a:lnTo>
                  <a:pt x="1864" y="3108"/>
                </a:lnTo>
                <a:lnTo>
                  <a:pt x="1842" y="3067"/>
                </a:lnTo>
                <a:lnTo>
                  <a:pt x="1824" y="3025"/>
                </a:lnTo>
                <a:lnTo>
                  <a:pt x="1806" y="2985"/>
                </a:lnTo>
                <a:lnTo>
                  <a:pt x="1789" y="2944"/>
                </a:lnTo>
                <a:lnTo>
                  <a:pt x="1774" y="2904"/>
                </a:lnTo>
                <a:lnTo>
                  <a:pt x="1760" y="2863"/>
                </a:lnTo>
                <a:lnTo>
                  <a:pt x="1748" y="2823"/>
                </a:lnTo>
                <a:lnTo>
                  <a:pt x="1735" y="2781"/>
                </a:lnTo>
                <a:lnTo>
                  <a:pt x="1725" y="2741"/>
                </a:lnTo>
                <a:lnTo>
                  <a:pt x="1715" y="2700"/>
                </a:lnTo>
                <a:lnTo>
                  <a:pt x="1708" y="2660"/>
                </a:lnTo>
                <a:lnTo>
                  <a:pt x="1700" y="2619"/>
                </a:lnTo>
                <a:lnTo>
                  <a:pt x="1694" y="2578"/>
                </a:lnTo>
                <a:lnTo>
                  <a:pt x="1689" y="2537"/>
                </a:lnTo>
                <a:lnTo>
                  <a:pt x="1684" y="2496"/>
                </a:lnTo>
                <a:lnTo>
                  <a:pt x="1682" y="2455"/>
                </a:lnTo>
                <a:lnTo>
                  <a:pt x="1680" y="2414"/>
                </a:lnTo>
                <a:lnTo>
                  <a:pt x="1677" y="2372"/>
                </a:lnTo>
                <a:lnTo>
                  <a:pt x="1677" y="2331"/>
                </a:lnTo>
                <a:lnTo>
                  <a:pt x="1985" y="2159"/>
                </a:lnTo>
                <a:lnTo>
                  <a:pt x="1995" y="2153"/>
                </a:lnTo>
                <a:lnTo>
                  <a:pt x="2004" y="2146"/>
                </a:lnTo>
                <a:lnTo>
                  <a:pt x="2012" y="2138"/>
                </a:lnTo>
                <a:lnTo>
                  <a:pt x="2020" y="2130"/>
                </a:lnTo>
                <a:lnTo>
                  <a:pt x="2028" y="2121"/>
                </a:lnTo>
                <a:lnTo>
                  <a:pt x="2033" y="2111"/>
                </a:lnTo>
                <a:lnTo>
                  <a:pt x="2039" y="2101"/>
                </a:lnTo>
                <a:lnTo>
                  <a:pt x="2043" y="2090"/>
                </a:lnTo>
                <a:lnTo>
                  <a:pt x="2046" y="2078"/>
                </a:lnTo>
                <a:lnTo>
                  <a:pt x="2050" y="2066"/>
                </a:lnTo>
                <a:lnTo>
                  <a:pt x="2052" y="2052"/>
                </a:lnTo>
                <a:lnTo>
                  <a:pt x="2053" y="2038"/>
                </a:lnTo>
                <a:lnTo>
                  <a:pt x="2053" y="2022"/>
                </a:lnTo>
                <a:lnTo>
                  <a:pt x="2052" y="2007"/>
                </a:lnTo>
                <a:lnTo>
                  <a:pt x="2050" y="1990"/>
                </a:lnTo>
                <a:lnTo>
                  <a:pt x="2048" y="1972"/>
                </a:lnTo>
                <a:lnTo>
                  <a:pt x="1877" y="1339"/>
                </a:lnTo>
                <a:lnTo>
                  <a:pt x="1871" y="1325"/>
                </a:lnTo>
                <a:lnTo>
                  <a:pt x="1866" y="1310"/>
                </a:lnTo>
                <a:lnTo>
                  <a:pt x="1859" y="1297"/>
                </a:lnTo>
                <a:lnTo>
                  <a:pt x="1853" y="1284"/>
                </a:lnTo>
                <a:lnTo>
                  <a:pt x="1845" y="1273"/>
                </a:lnTo>
                <a:lnTo>
                  <a:pt x="1837" y="1262"/>
                </a:lnTo>
                <a:lnTo>
                  <a:pt x="1829" y="1253"/>
                </a:lnTo>
                <a:lnTo>
                  <a:pt x="1820" y="1244"/>
                </a:lnTo>
                <a:lnTo>
                  <a:pt x="1810" y="1237"/>
                </a:lnTo>
                <a:lnTo>
                  <a:pt x="1800" y="1231"/>
                </a:lnTo>
                <a:lnTo>
                  <a:pt x="1790" y="1225"/>
                </a:lnTo>
                <a:lnTo>
                  <a:pt x="1779" y="1221"/>
                </a:lnTo>
                <a:lnTo>
                  <a:pt x="1768" y="1218"/>
                </a:lnTo>
                <a:lnTo>
                  <a:pt x="1756" y="1215"/>
                </a:lnTo>
                <a:lnTo>
                  <a:pt x="1742" y="1213"/>
                </a:lnTo>
                <a:lnTo>
                  <a:pt x="1729" y="1213"/>
                </a:lnTo>
                <a:lnTo>
                  <a:pt x="1225" y="1252"/>
                </a:lnTo>
                <a:lnTo>
                  <a:pt x="1199" y="1254"/>
                </a:lnTo>
                <a:lnTo>
                  <a:pt x="1175" y="1258"/>
                </a:lnTo>
                <a:lnTo>
                  <a:pt x="1154" y="1262"/>
                </a:lnTo>
                <a:lnTo>
                  <a:pt x="1135" y="1268"/>
                </a:lnTo>
                <a:lnTo>
                  <a:pt x="1119" y="1274"/>
                </a:lnTo>
                <a:lnTo>
                  <a:pt x="1105" y="1281"/>
                </a:lnTo>
                <a:lnTo>
                  <a:pt x="1092" y="1290"/>
                </a:lnTo>
                <a:lnTo>
                  <a:pt x="1081" y="1300"/>
                </a:lnTo>
                <a:lnTo>
                  <a:pt x="1072" y="1311"/>
                </a:lnTo>
                <a:lnTo>
                  <a:pt x="1065" y="1323"/>
                </a:lnTo>
                <a:lnTo>
                  <a:pt x="1060" y="1337"/>
                </a:lnTo>
                <a:lnTo>
                  <a:pt x="1055" y="1351"/>
                </a:lnTo>
                <a:lnTo>
                  <a:pt x="1052" y="1367"/>
                </a:lnTo>
                <a:lnTo>
                  <a:pt x="1050" y="1384"/>
                </a:lnTo>
                <a:lnTo>
                  <a:pt x="1049" y="1403"/>
                </a:lnTo>
                <a:lnTo>
                  <a:pt x="1048" y="1423"/>
                </a:lnTo>
                <a:lnTo>
                  <a:pt x="1047" y="1494"/>
                </a:lnTo>
                <a:lnTo>
                  <a:pt x="1047" y="1565"/>
                </a:lnTo>
                <a:lnTo>
                  <a:pt x="1048" y="1636"/>
                </a:lnTo>
                <a:lnTo>
                  <a:pt x="1049" y="1705"/>
                </a:lnTo>
                <a:lnTo>
                  <a:pt x="1052" y="1773"/>
                </a:lnTo>
                <a:lnTo>
                  <a:pt x="1055" y="1841"/>
                </a:lnTo>
                <a:lnTo>
                  <a:pt x="1060" y="1906"/>
                </a:lnTo>
                <a:lnTo>
                  <a:pt x="1065" y="1972"/>
                </a:lnTo>
                <a:lnTo>
                  <a:pt x="1071" y="2037"/>
                </a:lnTo>
                <a:lnTo>
                  <a:pt x="1079" y="2100"/>
                </a:lnTo>
                <a:lnTo>
                  <a:pt x="1087" y="2163"/>
                </a:lnTo>
                <a:lnTo>
                  <a:pt x="1096" y="2225"/>
                </a:lnTo>
                <a:lnTo>
                  <a:pt x="1105" y="2286"/>
                </a:lnTo>
                <a:lnTo>
                  <a:pt x="1116" y="2347"/>
                </a:lnTo>
                <a:lnTo>
                  <a:pt x="1127" y="2406"/>
                </a:lnTo>
                <a:lnTo>
                  <a:pt x="1139" y="2465"/>
                </a:lnTo>
                <a:lnTo>
                  <a:pt x="1152" y="2523"/>
                </a:lnTo>
                <a:lnTo>
                  <a:pt x="1167" y="2580"/>
                </a:lnTo>
                <a:lnTo>
                  <a:pt x="1181" y="2636"/>
                </a:lnTo>
                <a:lnTo>
                  <a:pt x="1197" y="2692"/>
                </a:lnTo>
                <a:lnTo>
                  <a:pt x="1214" y="2747"/>
                </a:lnTo>
                <a:lnTo>
                  <a:pt x="1232" y="2801"/>
                </a:lnTo>
                <a:lnTo>
                  <a:pt x="1251" y="2855"/>
                </a:lnTo>
                <a:lnTo>
                  <a:pt x="1269" y="2908"/>
                </a:lnTo>
                <a:lnTo>
                  <a:pt x="1290" y="2960"/>
                </a:lnTo>
                <a:lnTo>
                  <a:pt x="1311" y="3012"/>
                </a:lnTo>
                <a:lnTo>
                  <a:pt x="1332" y="3063"/>
                </a:lnTo>
                <a:lnTo>
                  <a:pt x="1355" y="3113"/>
                </a:lnTo>
                <a:lnTo>
                  <a:pt x="1379" y="3164"/>
                </a:lnTo>
                <a:lnTo>
                  <a:pt x="1403" y="3213"/>
                </a:lnTo>
                <a:lnTo>
                  <a:pt x="1429" y="3262"/>
                </a:lnTo>
                <a:lnTo>
                  <a:pt x="1455" y="3310"/>
                </a:lnTo>
                <a:lnTo>
                  <a:pt x="1481" y="3356"/>
                </a:lnTo>
                <a:lnTo>
                  <a:pt x="1509" y="3404"/>
                </a:lnTo>
                <a:lnTo>
                  <a:pt x="1538" y="3451"/>
                </a:lnTo>
                <a:lnTo>
                  <a:pt x="1567" y="3497"/>
                </a:lnTo>
                <a:lnTo>
                  <a:pt x="1598" y="3543"/>
                </a:lnTo>
                <a:lnTo>
                  <a:pt x="1630" y="3587"/>
                </a:lnTo>
                <a:lnTo>
                  <a:pt x="1662" y="3633"/>
                </a:lnTo>
                <a:lnTo>
                  <a:pt x="1694" y="3676"/>
                </a:lnTo>
                <a:lnTo>
                  <a:pt x="1728" y="3721"/>
                </a:lnTo>
                <a:lnTo>
                  <a:pt x="1762" y="3764"/>
                </a:lnTo>
                <a:lnTo>
                  <a:pt x="1798" y="3808"/>
                </a:lnTo>
                <a:lnTo>
                  <a:pt x="1835" y="3850"/>
                </a:lnTo>
                <a:lnTo>
                  <a:pt x="1871" y="3893"/>
                </a:lnTo>
                <a:lnTo>
                  <a:pt x="1909" y="3935"/>
                </a:lnTo>
                <a:lnTo>
                  <a:pt x="1948" y="3976"/>
                </a:lnTo>
                <a:lnTo>
                  <a:pt x="1987" y="4018"/>
                </a:lnTo>
                <a:lnTo>
                  <a:pt x="2028" y="4060"/>
                </a:lnTo>
                <a:lnTo>
                  <a:pt x="2069" y="4100"/>
                </a:lnTo>
                <a:lnTo>
                  <a:pt x="2111" y="4141"/>
                </a:lnTo>
                <a:lnTo>
                  <a:pt x="2155" y="4181"/>
                </a:lnTo>
                <a:lnTo>
                  <a:pt x="2198" y="4221"/>
                </a:lnTo>
                <a:lnTo>
                  <a:pt x="2243" y="4261"/>
                </a:lnTo>
                <a:lnTo>
                  <a:pt x="2288" y="4302"/>
                </a:lnTo>
                <a:lnTo>
                  <a:pt x="2334" y="4341"/>
                </a:lnTo>
                <a:lnTo>
                  <a:pt x="2429" y="4420"/>
                </a:lnTo>
                <a:lnTo>
                  <a:pt x="2527" y="4498"/>
                </a:lnTo>
                <a:lnTo>
                  <a:pt x="2628" y="4576"/>
                </a:lnTo>
                <a:lnTo>
                  <a:pt x="2733" y="4654"/>
                </a:lnTo>
                <a:lnTo>
                  <a:pt x="2750" y="4663"/>
                </a:lnTo>
                <a:lnTo>
                  <a:pt x="2767" y="4670"/>
                </a:lnTo>
                <a:lnTo>
                  <a:pt x="2783" y="4677"/>
                </a:lnTo>
                <a:lnTo>
                  <a:pt x="2799" y="4683"/>
                </a:lnTo>
                <a:lnTo>
                  <a:pt x="2813" y="4686"/>
                </a:lnTo>
                <a:lnTo>
                  <a:pt x="2828" y="4687"/>
                </a:lnTo>
                <a:lnTo>
                  <a:pt x="2842" y="4687"/>
                </a:lnTo>
                <a:lnTo>
                  <a:pt x="2856" y="4685"/>
                </a:lnTo>
                <a:lnTo>
                  <a:pt x="2869" y="4682"/>
                </a:lnTo>
                <a:lnTo>
                  <a:pt x="2884" y="4675"/>
                </a:lnTo>
                <a:lnTo>
                  <a:pt x="2897" y="4666"/>
                </a:lnTo>
                <a:lnTo>
                  <a:pt x="2910" y="4655"/>
                </a:lnTo>
                <a:lnTo>
                  <a:pt x="2925" y="4641"/>
                </a:lnTo>
                <a:lnTo>
                  <a:pt x="2939" y="4625"/>
                </a:lnTo>
                <a:lnTo>
                  <a:pt x="2954" y="4606"/>
                </a:lnTo>
                <a:lnTo>
                  <a:pt x="2968" y="4585"/>
                </a:lnTo>
                <a:close/>
                <a:moveTo>
                  <a:pt x="1518" y="266"/>
                </a:moveTo>
                <a:lnTo>
                  <a:pt x="1518" y="398"/>
                </a:lnTo>
                <a:lnTo>
                  <a:pt x="2656" y="398"/>
                </a:lnTo>
                <a:lnTo>
                  <a:pt x="2656" y="266"/>
                </a:lnTo>
                <a:lnTo>
                  <a:pt x="1518" y="266"/>
                </a:lnTo>
                <a:close/>
                <a:moveTo>
                  <a:pt x="525" y="656"/>
                </a:moveTo>
                <a:lnTo>
                  <a:pt x="525" y="5209"/>
                </a:lnTo>
                <a:lnTo>
                  <a:pt x="3595" y="5209"/>
                </a:lnTo>
                <a:lnTo>
                  <a:pt x="3595" y="656"/>
                </a:lnTo>
                <a:lnTo>
                  <a:pt x="525" y="6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04679" y="4098405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484924" y="4098405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307271" y="4098405"/>
            <a:ext cx="201679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0" y="0"/>
            <a:ext cx="12192000" cy="3428999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>
            <a:off x="5489808" y="2883093"/>
            <a:ext cx="1241947" cy="1091821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六边形 6"/>
          <p:cNvSpPr/>
          <p:nvPr/>
        </p:nvSpPr>
        <p:spPr>
          <a:xfrm>
            <a:off x="2363333" y="2883093"/>
            <a:ext cx="1241947" cy="1091821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六边形 7"/>
          <p:cNvSpPr/>
          <p:nvPr/>
        </p:nvSpPr>
        <p:spPr>
          <a:xfrm>
            <a:off x="8616283" y="2883093"/>
            <a:ext cx="1241947" cy="1091821"/>
          </a:xfrm>
          <a:prstGeom prst="hexagon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KSO_Shape"/>
          <p:cNvSpPr/>
          <p:nvPr/>
        </p:nvSpPr>
        <p:spPr bwMode="auto">
          <a:xfrm>
            <a:off x="2741497" y="3230630"/>
            <a:ext cx="479376" cy="358733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7" name="KSO_Shape"/>
          <p:cNvSpPr/>
          <p:nvPr/>
        </p:nvSpPr>
        <p:spPr>
          <a:xfrm rot="5400000">
            <a:off x="5874047" y="3177019"/>
            <a:ext cx="443906" cy="531624"/>
          </a:xfrm>
          <a:custGeom>
            <a:avLst/>
            <a:gdLst>
              <a:gd name="connsiteX0" fmla="*/ 554464 w 1867751"/>
              <a:gd name="connsiteY0" fmla="*/ 1824949 h 2238118"/>
              <a:gd name="connsiteX1" fmla="*/ 554514 w 1867751"/>
              <a:gd name="connsiteY1" fmla="*/ 1824346 h 2238118"/>
              <a:gd name="connsiteX2" fmla="*/ 1313239 w 1867751"/>
              <a:gd name="connsiteY2" fmla="*/ 1824346 h 2238118"/>
              <a:gd name="connsiteX3" fmla="*/ 1313289 w 1867751"/>
              <a:gd name="connsiteY3" fmla="*/ 1824949 h 2238118"/>
              <a:gd name="connsiteX4" fmla="*/ 1146010 w 1867751"/>
              <a:gd name="connsiteY4" fmla="*/ 2206693 h 2238118"/>
              <a:gd name="connsiteX5" fmla="*/ 1098294 w 1867751"/>
              <a:gd name="connsiteY5" fmla="*/ 2238118 h 2238118"/>
              <a:gd name="connsiteX6" fmla="*/ 769458 w 1867751"/>
              <a:gd name="connsiteY6" fmla="*/ 2238118 h 2238118"/>
              <a:gd name="connsiteX7" fmla="*/ 721743 w 1867751"/>
              <a:gd name="connsiteY7" fmla="*/ 2206693 h 2238118"/>
              <a:gd name="connsiteX8" fmla="*/ 554464 w 1867751"/>
              <a:gd name="connsiteY8" fmla="*/ 1824949 h 2238118"/>
              <a:gd name="connsiteX9" fmla="*/ 334004 w 1867751"/>
              <a:gd name="connsiteY9" fmla="*/ 731923 h 2238118"/>
              <a:gd name="connsiteX10" fmla="*/ 384642 w 1867751"/>
              <a:gd name="connsiteY10" fmla="*/ 691647 h 2238118"/>
              <a:gd name="connsiteX11" fmla="*/ 922547 w 1867751"/>
              <a:gd name="connsiteY11" fmla="*/ 517213 h 2238118"/>
              <a:gd name="connsiteX12" fmla="*/ 1526274 w 1867751"/>
              <a:gd name="connsiteY12" fmla="*/ 710379 h 2238118"/>
              <a:gd name="connsiteX13" fmla="*/ 1533748 w 1867751"/>
              <a:gd name="connsiteY13" fmla="*/ 716786 h 2238118"/>
              <a:gd name="connsiteX14" fmla="*/ 1363934 w 1867751"/>
              <a:gd name="connsiteY14" fmla="*/ 905799 h 2238118"/>
              <a:gd name="connsiteX15" fmla="*/ 1354076 w 1867751"/>
              <a:gd name="connsiteY15" fmla="*/ 897219 h 2238118"/>
              <a:gd name="connsiteX16" fmla="*/ 929594 w 1867751"/>
              <a:gd name="connsiteY16" fmla="*/ 771106 h 2238118"/>
              <a:gd name="connsiteX17" fmla="*/ 595097 w 1867751"/>
              <a:gd name="connsiteY17" fmla="*/ 857258 h 2238118"/>
              <a:gd name="connsiteX18" fmla="*/ 526786 w 1867751"/>
              <a:gd name="connsiteY18" fmla="*/ 903047 h 2238118"/>
              <a:gd name="connsiteX19" fmla="*/ 1424 w 1867751"/>
              <a:gd name="connsiteY19" fmla="*/ 412534 h 2238118"/>
              <a:gd name="connsiteX20" fmla="*/ 16741 w 1867751"/>
              <a:gd name="connsiteY20" fmla="*/ 389976 h 2238118"/>
              <a:gd name="connsiteX21" fmla="*/ 926841 w 1867751"/>
              <a:gd name="connsiteY21" fmla="*/ 141 h 2238118"/>
              <a:gd name="connsiteX22" fmla="*/ 1842910 w 1867751"/>
              <a:gd name="connsiteY22" fmla="*/ 347686 h 2238118"/>
              <a:gd name="connsiteX23" fmla="*/ 1866328 w 1867751"/>
              <a:gd name="connsiteY23" fmla="*/ 376915 h 2238118"/>
              <a:gd name="connsiteX24" fmla="*/ 1695977 w 1867751"/>
              <a:gd name="connsiteY24" fmla="*/ 566526 h 2238118"/>
              <a:gd name="connsiteX25" fmla="*/ 1691512 w 1867751"/>
              <a:gd name="connsiteY25" fmla="*/ 558681 h 2238118"/>
              <a:gd name="connsiteX26" fmla="*/ 933888 w 1867751"/>
              <a:gd name="connsiteY26" fmla="*/ 254053 h 2238118"/>
              <a:gd name="connsiteX27" fmla="*/ 208115 w 1867751"/>
              <a:gd name="connsiteY27" fmla="*/ 551186 h 2238118"/>
              <a:gd name="connsiteX28" fmla="*/ 190588 w 1867751"/>
              <a:gd name="connsiteY28" fmla="*/ 580446 h 2238118"/>
              <a:gd name="connsiteX29" fmla="*/ 0 w 1867751"/>
              <a:gd name="connsiteY29" fmla="*/ 1119973 h 2238118"/>
              <a:gd name="connsiteX30" fmla="*/ 124 w 1867751"/>
              <a:gd name="connsiteY30" fmla="*/ 1119059 h 2238118"/>
              <a:gd name="connsiteX31" fmla="*/ 1867628 w 1867751"/>
              <a:gd name="connsiteY31" fmla="*/ 1119059 h 2238118"/>
              <a:gd name="connsiteX32" fmla="*/ 1867751 w 1867751"/>
              <a:gd name="connsiteY32" fmla="*/ 1119973 h 2238118"/>
              <a:gd name="connsiteX33" fmla="*/ 1456015 w 1867751"/>
              <a:gd name="connsiteY33" fmla="*/ 1697765 h 2238118"/>
              <a:gd name="connsiteX34" fmla="*/ 1338570 w 1867751"/>
              <a:gd name="connsiteY34" fmla="*/ 1745328 h 2238118"/>
              <a:gd name="connsiteX35" fmla="*/ 529182 w 1867751"/>
              <a:gd name="connsiteY35" fmla="*/ 1745328 h 2238118"/>
              <a:gd name="connsiteX36" fmla="*/ 411738 w 1867751"/>
              <a:gd name="connsiteY36" fmla="*/ 1697765 h 2238118"/>
              <a:gd name="connsiteX37" fmla="*/ 0 w 1867751"/>
              <a:gd name="connsiteY37" fmla="*/ 1119973 h 2238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67751" h="2238118">
                <a:moveTo>
                  <a:pt x="554464" y="1824949"/>
                </a:moveTo>
                <a:lnTo>
                  <a:pt x="554514" y="1824346"/>
                </a:lnTo>
                <a:lnTo>
                  <a:pt x="1313239" y="1824346"/>
                </a:lnTo>
                <a:lnTo>
                  <a:pt x="1313289" y="1824949"/>
                </a:lnTo>
                <a:cubicBezTo>
                  <a:pt x="1313289" y="1983858"/>
                  <a:pt x="1246934" y="2123962"/>
                  <a:pt x="1146010" y="2206693"/>
                </a:cubicBezTo>
                <a:lnTo>
                  <a:pt x="1098294" y="2238118"/>
                </a:lnTo>
                <a:lnTo>
                  <a:pt x="769458" y="2238118"/>
                </a:lnTo>
                <a:lnTo>
                  <a:pt x="721743" y="2206693"/>
                </a:lnTo>
                <a:cubicBezTo>
                  <a:pt x="620819" y="2123962"/>
                  <a:pt x="554464" y="1983858"/>
                  <a:pt x="554464" y="1824949"/>
                </a:cubicBezTo>
                <a:close/>
                <a:moveTo>
                  <a:pt x="334004" y="731923"/>
                </a:moveTo>
                <a:lnTo>
                  <a:pt x="384642" y="691647"/>
                </a:lnTo>
                <a:cubicBezTo>
                  <a:pt x="530212" y="586334"/>
                  <a:pt x="717326" y="521362"/>
                  <a:pt x="922547" y="517213"/>
                </a:cubicBezTo>
                <a:cubicBezTo>
                  <a:pt x="1154131" y="512531"/>
                  <a:pt x="1367270" y="586210"/>
                  <a:pt x="1526274" y="710379"/>
                </a:cubicBezTo>
                <a:lnTo>
                  <a:pt x="1533748" y="716786"/>
                </a:lnTo>
                <a:lnTo>
                  <a:pt x="1363934" y="905799"/>
                </a:lnTo>
                <a:lnTo>
                  <a:pt x="1354076" y="897219"/>
                </a:lnTo>
                <a:cubicBezTo>
                  <a:pt x="1242116" y="816308"/>
                  <a:pt x="1092320" y="768270"/>
                  <a:pt x="929594" y="771106"/>
                </a:cubicBezTo>
                <a:cubicBezTo>
                  <a:pt x="805243" y="773274"/>
                  <a:pt x="690256" y="804816"/>
                  <a:pt x="595097" y="857258"/>
                </a:cubicBezTo>
                <a:lnTo>
                  <a:pt x="526786" y="903047"/>
                </a:lnTo>
                <a:close/>
                <a:moveTo>
                  <a:pt x="1424" y="412534"/>
                </a:moveTo>
                <a:lnTo>
                  <a:pt x="16741" y="389976"/>
                </a:lnTo>
                <a:cubicBezTo>
                  <a:pt x="191151" y="162101"/>
                  <a:pt x="531915" y="5499"/>
                  <a:pt x="926841" y="141"/>
                </a:cubicBezTo>
                <a:cubicBezTo>
                  <a:pt x="1310393" y="-5063"/>
                  <a:pt x="1652306" y="133938"/>
                  <a:pt x="1842910" y="347686"/>
                </a:cubicBezTo>
                <a:lnTo>
                  <a:pt x="1866328" y="376915"/>
                </a:lnTo>
                <a:lnTo>
                  <a:pt x="1695977" y="566526"/>
                </a:lnTo>
                <a:lnTo>
                  <a:pt x="1691512" y="558681"/>
                </a:lnTo>
                <a:cubicBezTo>
                  <a:pt x="1571438" y="376327"/>
                  <a:pt x="1274252" y="250611"/>
                  <a:pt x="933888" y="254053"/>
                </a:cubicBezTo>
                <a:cubicBezTo>
                  <a:pt x="606169" y="257368"/>
                  <a:pt x="327145" y="379187"/>
                  <a:pt x="208115" y="551186"/>
                </a:cubicBezTo>
                <a:lnTo>
                  <a:pt x="190588" y="580446"/>
                </a:lnTo>
                <a:close/>
                <a:moveTo>
                  <a:pt x="0" y="1119973"/>
                </a:moveTo>
                <a:lnTo>
                  <a:pt x="124" y="1119059"/>
                </a:lnTo>
                <a:lnTo>
                  <a:pt x="1867628" y="1119059"/>
                </a:lnTo>
                <a:lnTo>
                  <a:pt x="1867751" y="1119973"/>
                </a:lnTo>
                <a:cubicBezTo>
                  <a:pt x="1867751" y="1360491"/>
                  <a:pt x="1704427" y="1572546"/>
                  <a:pt x="1456015" y="1697765"/>
                </a:cubicBezTo>
                <a:lnTo>
                  <a:pt x="1338570" y="1745328"/>
                </a:lnTo>
                <a:lnTo>
                  <a:pt x="529182" y="1745328"/>
                </a:lnTo>
                <a:lnTo>
                  <a:pt x="411738" y="1697765"/>
                </a:lnTo>
                <a:cubicBezTo>
                  <a:pt x="163325" y="1572546"/>
                  <a:pt x="0" y="1360491"/>
                  <a:pt x="0" y="11199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 bwMode="auto">
          <a:xfrm>
            <a:off x="9100189" y="3207227"/>
            <a:ext cx="293717" cy="437296"/>
          </a:xfrm>
          <a:custGeom>
            <a:avLst/>
            <a:gdLst>
              <a:gd name="T0" fmla="*/ 1179344 w 4117"/>
              <a:gd name="T1" fmla="*/ 1550 h 6144"/>
              <a:gd name="T2" fmla="*/ 1212250 w 4117"/>
              <a:gd name="T3" fmla="*/ 11472 h 6144"/>
              <a:gd name="T4" fmla="*/ 1239878 w 4117"/>
              <a:gd name="T5" fmla="*/ 30076 h 6144"/>
              <a:gd name="T6" fmla="*/ 1260988 w 4117"/>
              <a:gd name="T7" fmla="*/ 56121 h 6144"/>
              <a:gd name="T8" fmla="*/ 1274337 w 4117"/>
              <a:gd name="T9" fmla="*/ 87126 h 6144"/>
              <a:gd name="T10" fmla="*/ 1278062 w 4117"/>
              <a:gd name="T11" fmla="*/ 1788728 h 6144"/>
              <a:gd name="T12" fmla="*/ 1274337 w 4117"/>
              <a:gd name="T13" fmla="*/ 1817874 h 6144"/>
              <a:gd name="T14" fmla="*/ 1260988 w 4117"/>
              <a:gd name="T15" fmla="*/ 1848879 h 6144"/>
              <a:gd name="T16" fmla="*/ 1239878 w 4117"/>
              <a:gd name="T17" fmla="*/ 1874924 h 6144"/>
              <a:gd name="T18" fmla="*/ 1212250 w 4117"/>
              <a:gd name="T19" fmla="*/ 1893528 h 6144"/>
              <a:gd name="T20" fmla="*/ 1179344 w 4117"/>
              <a:gd name="T21" fmla="*/ 1903450 h 6144"/>
              <a:gd name="T22" fmla="*/ 109894 w 4117"/>
              <a:gd name="T23" fmla="*/ 1905000 h 6144"/>
              <a:gd name="T24" fmla="*/ 76057 w 4117"/>
              <a:gd name="T25" fmla="*/ 1898179 h 6144"/>
              <a:gd name="T26" fmla="*/ 46565 w 4117"/>
              <a:gd name="T27" fmla="*/ 1881746 h 6144"/>
              <a:gd name="T28" fmla="*/ 22972 w 4117"/>
              <a:gd name="T29" fmla="*/ 1858181 h 6144"/>
              <a:gd name="T30" fmla="*/ 6830 w 4117"/>
              <a:gd name="T31" fmla="*/ 1829036 h 6144"/>
              <a:gd name="T32" fmla="*/ 0 w 4117"/>
              <a:gd name="T33" fmla="*/ 1794929 h 6144"/>
              <a:gd name="T34" fmla="*/ 1242 w 4117"/>
              <a:gd name="T35" fmla="*/ 98599 h 6144"/>
              <a:gd name="T36" fmla="*/ 11486 w 4117"/>
              <a:gd name="T37" fmla="*/ 65732 h 6144"/>
              <a:gd name="T38" fmla="*/ 30112 w 4117"/>
              <a:gd name="T39" fmla="*/ 38137 h 6144"/>
              <a:gd name="T40" fmla="*/ 55878 w 4117"/>
              <a:gd name="T41" fmla="*/ 17053 h 6144"/>
              <a:gd name="T42" fmla="*/ 87232 w 4117"/>
              <a:gd name="T43" fmla="*/ 4031 h 6144"/>
              <a:gd name="T44" fmla="*/ 115792 w 4117"/>
              <a:gd name="T45" fmla="*/ 0 h 6144"/>
              <a:gd name="T46" fmla="*/ 1013882 w 4117"/>
              <a:gd name="T47" fmla="*/ 1284883 h 6144"/>
              <a:gd name="T48" fmla="*/ 1016055 w 4117"/>
              <a:gd name="T49" fmla="*/ 1263179 h 6144"/>
              <a:gd name="T50" fmla="*/ 1005500 w 4117"/>
              <a:gd name="T51" fmla="*/ 1240854 h 6144"/>
              <a:gd name="T52" fmla="*/ 851214 w 4117"/>
              <a:gd name="T53" fmla="*/ 1085515 h 6144"/>
              <a:gd name="T54" fmla="*/ 827000 w 4117"/>
              <a:gd name="T55" fmla="*/ 1072803 h 6144"/>
              <a:gd name="T56" fmla="*/ 805580 w 4117"/>
              <a:gd name="T57" fmla="*/ 1072803 h 6144"/>
              <a:gd name="T58" fmla="*/ 701894 w 4117"/>
              <a:gd name="T59" fmla="*/ 1132954 h 6144"/>
              <a:gd name="T60" fmla="*/ 634840 w 4117"/>
              <a:gd name="T61" fmla="*/ 1053579 h 6144"/>
              <a:gd name="T62" fmla="*/ 585170 w 4117"/>
              <a:gd name="T63" fmla="*/ 976375 h 6144"/>
              <a:gd name="T64" fmla="*/ 550712 w 4117"/>
              <a:gd name="T65" fmla="*/ 900410 h 6144"/>
              <a:gd name="T66" fmla="*/ 530223 w 4117"/>
              <a:gd name="T67" fmla="*/ 824756 h 6144"/>
              <a:gd name="T68" fmla="*/ 521531 w 4117"/>
              <a:gd name="T69" fmla="*/ 748481 h 6144"/>
              <a:gd name="T70" fmla="*/ 619318 w 4117"/>
              <a:gd name="T71" fmla="*/ 667556 h 6144"/>
              <a:gd name="T72" fmla="*/ 632978 w 4117"/>
              <a:gd name="T73" fmla="*/ 651433 h 6144"/>
              <a:gd name="T74" fmla="*/ 637324 w 4117"/>
              <a:gd name="T75" fmla="*/ 626938 h 6144"/>
              <a:gd name="T76" fmla="*/ 582687 w 4117"/>
              <a:gd name="T77" fmla="*/ 415168 h 6144"/>
              <a:gd name="T78" fmla="*/ 570270 w 4117"/>
              <a:gd name="T79" fmla="*/ 391294 h 6144"/>
              <a:gd name="T80" fmla="*/ 552264 w 4117"/>
              <a:gd name="T81" fmla="*/ 378582 h 6144"/>
              <a:gd name="T82" fmla="*/ 380283 w 4117"/>
              <a:gd name="T83" fmla="*/ 388193 h 6144"/>
              <a:gd name="T84" fmla="*/ 347377 w 4117"/>
              <a:gd name="T85" fmla="*/ 395015 h 6144"/>
              <a:gd name="T86" fmla="*/ 329061 w 4117"/>
              <a:gd name="T87" fmla="*/ 414548 h 6144"/>
              <a:gd name="T88" fmla="*/ 325336 w 4117"/>
              <a:gd name="T89" fmla="*/ 441213 h 6144"/>
              <a:gd name="T90" fmla="*/ 327509 w 4117"/>
              <a:gd name="T91" fmla="*/ 570818 h 6144"/>
              <a:gd name="T92" fmla="*/ 340237 w 4117"/>
              <a:gd name="T93" fmla="*/ 689880 h 6144"/>
              <a:gd name="T94" fmla="*/ 362278 w 4117"/>
              <a:gd name="T95" fmla="*/ 799951 h 6144"/>
              <a:gd name="T96" fmla="*/ 393942 w 4117"/>
              <a:gd name="T97" fmla="*/ 901650 h 6144"/>
              <a:gd name="T98" fmla="*/ 435541 w 4117"/>
              <a:gd name="T99" fmla="*/ 996218 h 6144"/>
              <a:gd name="T100" fmla="*/ 486452 w 4117"/>
              <a:gd name="T101" fmla="*/ 1084275 h 6144"/>
              <a:gd name="T102" fmla="*/ 546987 w 4117"/>
              <a:gd name="T103" fmla="*/ 1167061 h 6144"/>
              <a:gd name="T104" fmla="*/ 616835 w 4117"/>
              <a:gd name="T105" fmla="*/ 1245815 h 6144"/>
              <a:gd name="T106" fmla="*/ 696306 w 4117"/>
              <a:gd name="T107" fmla="*/ 1321160 h 6144"/>
              <a:gd name="T108" fmla="*/ 848420 w 4117"/>
              <a:gd name="T109" fmla="*/ 1443013 h 6144"/>
              <a:gd name="T110" fmla="*/ 873254 w 4117"/>
              <a:gd name="T111" fmla="*/ 1452935 h 6144"/>
              <a:gd name="T112" fmla="*/ 899331 w 4117"/>
              <a:gd name="T113" fmla="*/ 1446733 h 6144"/>
              <a:gd name="T114" fmla="*/ 921372 w 4117"/>
              <a:gd name="T115" fmla="*/ 1421619 h 6144"/>
              <a:gd name="T116" fmla="*/ 471241 w 4117"/>
              <a:gd name="T117" fmla="*/ 82476 h 614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4117" h="6144">
                <a:moveTo>
                  <a:pt x="373" y="0"/>
                </a:moveTo>
                <a:lnTo>
                  <a:pt x="3742" y="0"/>
                </a:lnTo>
                <a:lnTo>
                  <a:pt x="3761" y="0"/>
                </a:lnTo>
                <a:lnTo>
                  <a:pt x="3780" y="3"/>
                </a:lnTo>
                <a:lnTo>
                  <a:pt x="3799" y="5"/>
                </a:lnTo>
                <a:lnTo>
                  <a:pt x="3818" y="8"/>
                </a:lnTo>
                <a:lnTo>
                  <a:pt x="3836" y="13"/>
                </a:lnTo>
                <a:lnTo>
                  <a:pt x="3853" y="17"/>
                </a:lnTo>
                <a:lnTo>
                  <a:pt x="3870" y="23"/>
                </a:lnTo>
                <a:lnTo>
                  <a:pt x="3888" y="29"/>
                </a:lnTo>
                <a:lnTo>
                  <a:pt x="3905" y="37"/>
                </a:lnTo>
                <a:lnTo>
                  <a:pt x="3920" y="46"/>
                </a:lnTo>
                <a:lnTo>
                  <a:pt x="3936" y="55"/>
                </a:lnTo>
                <a:lnTo>
                  <a:pt x="3952" y="64"/>
                </a:lnTo>
                <a:lnTo>
                  <a:pt x="3966" y="75"/>
                </a:lnTo>
                <a:lnTo>
                  <a:pt x="3981" y="86"/>
                </a:lnTo>
                <a:lnTo>
                  <a:pt x="3994" y="97"/>
                </a:lnTo>
                <a:lnTo>
                  <a:pt x="4006" y="111"/>
                </a:lnTo>
                <a:lnTo>
                  <a:pt x="4020" y="123"/>
                </a:lnTo>
                <a:lnTo>
                  <a:pt x="4031" y="136"/>
                </a:lnTo>
                <a:lnTo>
                  <a:pt x="4042" y="151"/>
                </a:lnTo>
                <a:lnTo>
                  <a:pt x="4053" y="165"/>
                </a:lnTo>
                <a:lnTo>
                  <a:pt x="4062" y="181"/>
                </a:lnTo>
                <a:lnTo>
                  <a:pt x="4071" y="197"/>
                </a:lnTo>
                <a:lnTo>
                  <a:pt x="4080" y="212"/>
                </a:lnTo>
                <a:lnTo>
                  <a:pt x="4088" y="229"/>
                </a:lnTo>
                <a:lnTo>
                  <a:pt x="4094" y="247"/>
                </a:lnTo>
                <a:lnTo>
                  <a:pt x="4100" y="264"/>
                </a:lnTo>
                <a:lnTo>
                  <a:pt x="4105" y="281"/>
                </a:lnTo>
                <a:lnTo>
                  <a:pt x="4109" y="299"/>
                </a:lnTo>
                <a:lnTo>
                  <a:pt x="4112" y="318"/>
                </a:lnTo>
                <a:lnTo>
                  <a:pt x="4114" y="336"/>
                </a:lnTo>
                <a:lnTo>
                  <a:pt x="4117" y="355"/>
                </a:lnTo>
                <a:lnTo>
                  <a:pt x="4117" y="375"/>
                </a:lnTo>
                <a:lnTo>
                  <a:pt x="4117" y="5769"/>
                </a:lnTo>
                <a:lnTo>
                  <a:pt x="4117" y="5789"/>
                </a:lnTo>
                <a:lnTo>
                  <a:pt x="4114" y="5808"/>
                </a:lnTo>
                <a:lnTo>
                  <a:pt x="4112" y="5826"/>
                </a:lnTo>
                <a:lnTo>
                  <a:pt x="4109" y="5845"/>
                </a:lnTo>
                <a:lnTo>
                  <a:pt x="4105" y="5863"/>
                </a:lnTo>
                <a:lnTo>
                  <a:pt x="4100" y="5881"/>
                </a:lnTo>
                <a:lnTo>
                  <a:pt x="4094" y="5899"/>
                </a:lnTo>
                <a:lnTo>
                  <a:pt x="4088" y="5915"/>
                </a:lnTo>
                <a:lnTo>
                  <a:pt x="4080" y="5932"/>
                </a:lnTo>
                <a:lnTo>
                  <a:pt x="4071" y="5948"/>
                </a:lnTo>
                <a:lnTo>
                  <a:pt x="4062" y="5963"/>
                </a:lnTo>
                <a:lnTo>
                  <a:pt x="4053" y="5979"/>
                </a:lnTo>
                <a:lnTo>
                  <a:pt x="4042" y="5993"/>
                </a:lnTo>
                <a:lnTo>
                  <a:pt x="4031" y="6008"/>
                </a:lnTo>
                <a:lnTo>
                  <a:pt x="4020" y="6021"/>
                </a:lnTo>
                <a:lnTo>
                  <a:pt x="4006" y="6035"/>
                </a:lnTo>
                <a:lnTo>
                  <a:pt x="3994" y="6047"/>
                </a:lnTo>
                <a:lnTo>
                  <a:pt x="3981" y="6058"/>
                </a:lnTo>
                <a:lnTo>
                  <a:pt x="3966" y="6069"/>
                </a:lnTo>
                <a:lnTo>
                  <a:pt x="3952" y="6080"/>
                </a:lnTo>
                <a:lnTo>
                  <a:pt x="3936" y="6089"/>
                </a:lnTo>
                <a:lnTo>
                  <a:pt x="3920" y="6098"/>
                </a:lnTo>
                <a:lnTo>
                  <a:pt x="3905" y="6107"/>
                </a:lnTo>
                <a:lnTo>
                  <a:pt x="3888" y="6115"/>
                </a:lnTo>
                <a:lnTo>
                  <a:pt x="3870" y="6122"/>
                </a:lnTo>
                <a:lnTo>
                  <a:pt x="3853" y="6127"/>
                </a:lnTo>
                <a:lnTo>
                  <a:pt x="3836" y="6133"/>
                </a:lnTo>
                <a:lnTo>
                  <a:pt x="3818" y="6136"/>
                </a:lnTo>
                <a:lnTo>
                  <a:pt x="3799" y="6139"/>
                </a:lnTo>
                <a:lnTo>
                  <a:pt x="3780" y="6142"/>
                </a:lnTo>
                <a:lnTo>
                  <a:pt x="3761" y="6144"/>
                </a:lnTo>
                <a:lnTo>
                  <a:pt x="3742" y="6144"/>
                </a:lnTo>
                <a:lnTo>
                  <a:pt x="373" y="6144"/>
                </a:lnTo>
                <a:lnTo>
                  <a:pt x="354" y="6144"/>
                </a:lnTo>
                <a:lnTo>
                  <a:pt x="335" y="6142"/>
                </a:lnTo>
                <a:lnTo>
                  <a:pt x="316" y="6139"/>
                </a:lnTo>
                <a:lnTo>
                  <a:pt x="299" y="6136"/>
                </a:lnTo>
                <a:lnTo>
                  <a:pt x="281" y="6133"/>
                </a:lnTo>
                <a:lnTo>
                  <a:pt x="263" y="6127"/>
                </a:lnTo>
                <a:lnTo>
                  <a:pt x="245" y="6122"/>
                </a:lnTo>
                <a:lnTo>
                  <a:pt x="228" y="6115"/>
                </a:lnTo>
                <a:lnTo>
                  <a:pt x="212" y="6107"/>
                </a:lnTo>
                <a:lnTo>
                  <a:pt x="196" y="6098"/>
                </a:lnTo>
                <a:lnTo>
                  <a:pt x="180" y="6089"/>
                </a:lnTo>
                <a:lnTo>
                  <a:pt x="165" y="6080"/>
                </a:lnTo>
                <a:lnTo>
                  <a:pt x="150" y="6069"/>
                </a:lnTo>
                <a:lnTo>
                  <a:pt x="136" y="6058"/>
                </a:lnTo>
                <a:lnTo>
                  <a:pt x="122" y="6047"/>
                </a:lnTo>
                <a:lnTo>
                  <a:pt x="109" y="6035"/>
                </a:lnTo>
                <a:lnTo>
                  <a:pt x="97" y="6021"/>
                </a:lnTo>
                <a:lnTo>
                  <a:pt x="86" y="6008"/>
                </a:lnTo>
                <a:lnTo>
                  <a:pt x="74" y="5993"/>
                </a:lnTo>
                <a:lnTo>
                  <a:pt x="63" y="5979"/>
                </a:lnTo>
                <a:lnTo>
                  <a:pt x="53" y="5963"/>
                </a:lnTo>
                <a:lnTo>
                  <a:pt x="44" y="5948"/>
                </a:lnTo>
                <a:lnTo>
                  <a:pt x="37" y="5932"/>
                </a:lnTo>
                <a:lnTo>
                  <a:pt x="29" y="5915"/>
                </a:lnTo>
                <a:lnTo>
                  <a:pt x="22" y="5899"/>
                </a:lnTo>
                <a:lnTo>
                  <a:pt x="17" y="5881"/>
                </a:lnTo>
                <a:lnTo>
                  <a:pt x="11" y="5863"/>
                </a:lnTo>
                <a:lnTo>
                  <a:pt x="6" y="5845"/>
                </a:lnTo>
                <a:lnTo>
                  <a:pt x="4" y="5826"/>
                </a:lnTo>
                <a:lnTo>
                  <a:pt x="1" y="5808"/>
                </a:lnTo>
                <a:lnTo>
                  <a:pt x="0" y="5789"/>
                </a:lnTo>
                <a:lnTo>
                  <a:pt x="0" y="5769"/>
                </a:lnTo>
                <a:lnTo>
                  <a:pt x="0" y="375"/>
                </a:lnTo>
                <a:lnTo>
                  <a:pt x="0" y="355"/>
                </a:lnTo>
                <a:lnTo>
                  <a:pt x="1" y="336"/>
                </a:lnTo>
                <a:lnTo>
                  <a:pt x="4" y="318"/>
                </a:lnTo>
                <a:lnTo>
                  <a:pt x="6" y="299"/>
                </a:lnTo>
                <a:lnTo>
                  <a:pt x="11" y="281"/>
                </a:lnTo>
                <a:lnTo>
                  <a:pt x="17" y="264"/>
                </a:lnTo>
                <a:lnTo>
                  <a:pt x="22" y="247"/>
                </a:lnTo>
                <a:lnTo>
                  <a:pt x="29" y="229"/>
                </a:lnTo>
                <a:lnTo>
                  <a:pt x="37" y="212"/>
                </a:lnTo>
                <a:lnTo>
                  <a:pt x="44" y="197"/>
                </a:lnTo>
                <a:lnTo>
                  <a:pt x="53" y="181"/>
                </a:lnTo>
                <a:lnTo>
                  <a:pt x="63" y="165"/>
                </a:lnTo>
                <a:lnTo>
                  <a:pt x="74" y="151"/>
                </a:lnTo>
                <a:lnTo>
                  <a:pt x="86" y="136"/>
                </a:lnTo>
                <a:lnTo>
                  <a:pt x="97" y="123"/>
                </a:lnTo>
                <a:lnTo>
                  <a:pt x="109" y="111"/>
                </a:lnTo>
                <a:lnTo>
                  <a:pt x="122" y="97"/>
                </a:lnTo>
                <a:lnTo>
                  <a:pt x="136" y="86"/>
                </a:lnTo>
                <a:lnTo>
                  <a:pt x="150" y="75"/>
                </a:lnTo>
                <a:lnTo>
                  <a:pt x="165" y="64"/>
                </a:lnTo>
                <a:lnTo>
                  <a:pt x="180" y="55"/>
                </a:lnTo>
                <a:lnTo>
                  <a:pt x="196" y="46"/>
                </a:lnTo>
                <a:lnTo>
                  <a:pt x="212" y="37"/>
                </a:lnTo>
                <a:lnTo>
                  <a:pt x="228" y="29"/>
                </a:lnTo>
                <a:lnTo>
                  <a:pt x="245" y="23"/>
                </a:lnTo>
                <a:lnTo>
                  <a:pt x="263" y="17"/>
                </a:lnTo>
                <a:lnTo>
                  <a:pt x="281" y="13"/>
                </a:lnTo>
                <a:lnTo>
                  <a:pt x="299" y="8"/>
                </a:lnTo>
                <a:lnTo>
                  <a:pt x="316" y="5"/>
                </a:lnTo>
                <a:lnTo>
                  <a:pt x="335" y="3"/>
                </a:lnTo>
                <a:lnTo>
                  <a:pt x="354" y="0"/>
                </a:lnTo>
                <a:lnTo>
                  <a:pt x="373" y="0"/>
                </a:lnTo>
                <a:close/>
                <a:moveTo>
                  <a:pt x="2968" y="4585"/>
                </a:moveTo>
                <a:lnTo>
                  <a:pt x="2968" y="4585"/>
                </a:lnTo>
                <a:lnTo>
                  <a:pt x="3254" y="4168"/>
                </a:lnTo>
                <a:lnTo>
                  <a:pt x="3260" y="4157"/>
                </a:lnTo>
                <a:lnTo>
                  <a:pt x="3266" y="4144"/>
                </a:lnTo>
                <a:lnTo>
                  <a:pt x="3270" y="4133"/>
                </a:lnTo>
                <a:lnTo>
                  <a:pt x="3274" y="4121"/>
                </a:lnTo>
                <a:lnTo>
                  <a:pt x="3275" y="4110"/>
                </a:lnTo>
                <a:lnTo>
                  <a:pt x="3275" y="4098"/>
                </a:lnTo>
                <a:lnTo>
                  <a:pt x="3275" y="4085"/>
                </a:lnTo>
                <a:lnTo>
                  <a:pt x="3273" y="4074"/>
                </a:lnTo>
                <a:lnTo>
                  <a:pt x="3269" y="4062"/>
                </a:lnTo>
                <a:lnTo>
                  <a:pt x="3266" y="4050"/>
                </a:lnTo>
                <a:lnTo>
                  <a:pt x="3260" y="4037"/>
                </a:lnTo>
                <a:lnTo>
                  <a:pt x="3255" y="4026"/>
                </a:lnTo>
                <a:lnTo>
                  <a:pt x="3247" y="4014"/>
                </a:lnTo>
                <a:lnTo>
                  <a:pt x="3239" y="4002"/>
                </a:lnTo>
                <a:lnTo>
                  <a:pt x="3230" y="3989"/>
                </a:lnTo>
                <a:lnTo>
                  <a:pt x="3219" y="3977"/>
                </a:lnTo>
                <a:lnTo>
                  <a:pt x="2757" y="3512"/>
                </a:lnTo>
                <a:lnTo>
                  <a:pt x="2742" y="3501"/>
                </a:lnTo>
                <a:lnTo>
                  <a:pt x="2729" y="3491"/>
                </a:lnTo>
                <a:lnTo>
                  <a:pt x="2715" y="3483"/>
                </a:lnTo>
                <a:lnTo>
                  <a:pt x="2702" y="3476"/>
                </a:lnTo>
                <a:lnTo>
                  <a:pt x="2690" y="3469"/>
                </a:lnTo>
                <a:lnTo>
                  <a:pt x="2676" y="3465"/>
                </a:lnTo>
                <a:lnTo>
                  <a:pt x="2664" y="3460"/>
                </a:lnTo>
                <a:lnTo>
                  <a:pt x="2652" y="3458"/>
                </a:lnTo>
                <a:lnTo>
                  <a:pt x="2641" y="3456"/>
                </a:lnTo>
                <a:lnTo>
                  <a:pt x="2628" y="3456"/>
                </a:lnTo>
                <a:lnTo>
                  <a:pt x="2617" y="3456"/>
                </a:lnTo>
                <a:lnTo>
                  <a:pt x="2606" y="3458"/>
                </a:lnTo>
                <a:lnTo>
                  <a:pt x="2595" y="3460"/>
                </a:lnTo>
                <a:lnTo>
                  <a:pt x="2584" y="3463"/>
                </a:lnTo>
                <a:lnTo>
                  <a:pt x="2574" y="3468"/>
                </a:lnTo>
                <a:lnTo>
                  <a:pt x="2563" y="3473"/>
                </a:lnTo>
                <a:lnTo>
                  <a:pt x="2261" y="3654"/>
                </a:lnTo>
                <a:lnTo>
                  <a:pt x="2220" y="3611"/>
                </a:lnTo>
                <a:lnTo>
                  <a:pt x="2182" y="3567"/>
                </a:lnTo>
                <a:lnTo>
                  <a:pt x="2146" y="3525"/>
                </a:lnTo>
                <a:lnTo>
                  <a:pt x="2111" y="3482"/>
                </a:lnTo>
                <a:lnTo>
                  <a:pt x="2078" y="3440"/>
                </a:lnTo>
                <a:lnTo>
                  <a:pt x="2045" y="3398"/>
                </a:lnTo>
                <a:lnTo>
                  <a:pt x="2015" y="3356"/>
                </a:lnTo>
                <a:lnTo>
                  <a:pt x="1986" y="3314"/>
                </a:lnTo>
                <a:lnTo>
                  <a:pt x="1958" y="3273"/>
                </a:lnTo>
                <a:lnTo>
                  <a:pt x="1933" y="3232"/>
                </a:lnTo>
                <a:lnTo>
                  <a:pt x="1908" y="3190"/>
                </a:lnTo>
                <a:lnTo>
                  <a:pt x="1885" y="3149"/>
                </a:lnTo>
                <a:lnTo>
                  <a:pt x="1864" y="3108"/>
                </a:lnTo>
                <a:lnTo>
                  <a:pt x="1842" y="3067"/>
                </a:lnTo>
                <a:lnTo>
                  <a:pt x="1824" y="3025"/>
                </a:lnTo>
                <a:lnTo>
                  <a:pt x="1806" y="2985"/>
                </a:lnTo>
                <a:lnTo>
                  <a:pt x="1789" y="2944"/>
                </a:lnTo>
                <a:lnTo>
                  <a:pt x="1774" y="2904"/>
                </a:lnTo>
                <a:lnTo>
                  <a:pt x="1760" y="2863"/>
                </a:lnTo>
                <a:lnTo>
                  <a:pt x="1748" y="2823"/>
                </a:lnTo>
                <a:lnTo>
                  <a:pt x="1735" y="2781"/>
                </a:lnTo>
                <a:lnTo>
                  <a:pt x="1725" y="2741"/>
                </a:lnTo>
                <a:lnTo>
                  <a:pt x="1715" y="2700"/>
                </a:lnTo>
                <a:lnTo>
                  <a:pt x="1708" y="2660"/>
                </a:lnTo>
                <a:lnTo>
                  <a:pt x="1700" y="2619"/>
                </a:lnTo>
                <a:lnTo>
                  <a:pt x="1694" y="2578"/>
                </a:lnTo>
                <a:lnTo>
                  <a:pt x="1689" y="2537"/>
                </a:lnTo>
                <a:lnTo>
                  <a:pt x="1684" y="2496"/>
                </a:lnTo>
                <a:lnTo>
                  <a:pt x="1682" y="2455"/>
                </a:lnTo>
                <a:lnTo>
                  <a:pt x="1680" y="2414"/>
                </a:lnTo>
                <a:lnTo>
                  <a:pt x="1677" y="2372"/>
                </a:lnTo>
                <a:lnTo>
                  <a:pt x="1677" y="2331"/>
                </a:lnTo>
                <a:lnTo>
                  <a:pt x="1985" y="2159"/>
                </a:lnTo>
                <a:lnTo>
                  <a:pt x="1995" y="2153"/>
                </a:lnTo>
                <a:lnTo>
                  <a:pt x="2004" y="2146"/>
                </a:lnTo>
                <a:lnTo>
                  <a:pt x="2012" y="2138"/>
                </a:lnTo>
                <a:lnTo>
                  <a:pt x="2020" y="2130"/>
                </a:lnTo>
                <a:lnTo>
                  <a:pt x="2028" y="2121"/>
                </a:lnTo>
                <a:lnTo>
                  <a:pt x="2033" y="2111"/>
                </a:lnTo>
                <a:lnTo>
                  <a:pt x="2039" y="2101"/>
                </a:lnTo>
                <a:lnTo>
                  <a:pt x="2043" y="2090"/>
                </a:lnTo>
                <a:lnTo>
                  <a:pt x="2046" y="2078"/>
                </a:lnTo>
                <a:lnTo>
                  <a:pt x="2050" y="2066"/>
                </a:lnTo>
                <a:lnTo>
                  <a:pt x="2052" y="2052"/>
                </a:lnTo>
                <a:lnTo>
                  <a:pt x="2053" y="2038"/>
                </a:lnTo>
                <a:lnTo>
                  <a:pt x="2053" y="2022"/>
                </a:lnTo>
                <a:lnTo>
                  <a:pt x="2052" y="2007"/>
                </a:lnTo>
                <a:lnTo>
                  <a:pt x="2050" y="1990"/>
                </a:lnTo>
                <a:lnTo>
                  <a:pt x="2048" y="1972"/>
                </a:lnTo>
                <a:lnTo>
                  <a:pt x="1877" y="1339"/>
                </a:lnTo>
                <a:lnTo>
                  <a:pt x="1871" y="1325"/>
                </a:lnTo>
                <a:lnTo>
                  <a:pt x="1866" y="1310"/>
                </a:lnTo>
                <a:lnTo>
                  <a:pt x="1859" y="1297"/>
                </a:lnTo>
                <a:lnTo>
                  <a:pt x="1853" y="1284"/>
                </a:lnTo>
                <a:lnTo>
                  <a:pt x="1845" y="1273"/>
                </a:lnTo>
                <a:lnTo>
                  <a:pt x="1837" y="1262"/>
                </a:lnTo>
                <a:lnTo>
                  <a:pt x="1829" y="1253"/>
                </a:lnTo>
                <a:lnTo>
                  <a:pt x="1820" y="1244"/>
                </a:lnTo>
                <a:lnTo>
                  <a:pt x="1810" y="1237"/>
                </a:lnTo>
                <a:lnTo>
                  <a:pt x="1800" y="1231"/>
                </a:lnTo>
                <a:lnTo>
                  <a:pt x="1790" y="1225"/>
                </a:lnTo>
                <a:lnTo>
                  <a:pt x="1779" y="1221"/>
                </a:lnTo>
                <a:lnTo>
                  <a:pt x="1768" y="1218"/>
                </a:lnTo>
                <a:lnTo>
                  <a:pt x="1756" y="1215"/>
                </a:lnTo>
                <a:lnTo>
                  <a:pt x="1742" y="1213"/>
                </a:lnTo>
                <a:lnTo>
                  <a:pt x="1729" y="1213"/>
                </a:lnTo>
                <a:lnTo>
                  <a:pt x="1225" y="1252"/>
                </a:lnTo>
                <a:lnTo>
                  <a:pt x="1199" y="1254"/>
                </a:lnTo>
                <a:lnTo>
                  <a:pt x="1175" y="1258"/>
                </a:lnTo>
                <a:lnTo>
                  <a:pt x="1154" y="1262"/>
                </a:lnTo>
                <a:lnTo>
                  <a:pt x="1135" y="1268"/>
                </a:lnTo>
                <a:lnTo>
                  <a:pt x="1119" y="1274"/>
                </a:lnTo>
                <a:lnTo>
                  <a:pt x="1105" y="1281"/>
                </a:lnTo>
                <a:lnTo>
                  <a:pt x="1092" y="1290"/>
                </a:lnTo>
                <a:lnTo>
                  <a:pt x="1081" y="1300"/>
                </a:lnTo>
                <a:lnTo>
                  <a:pt x="1072" y="1311"/>
                </a:lnTo>
                <a:lnTo>
                  <a:pt x="1065" y="1323"/>
                </a:lnTo>
                <a:lnTo>
                  <a:pt x="1060" y="1337"/>
                </a:lnTo>
                <a:lnTo>
                  <a:pt x="1055" y="1351"/>
                </a:lnTo>
                <a:lnTo>
                  <a:pt x="1052" y="1367"/>
                </a:lnTo>
                <a:lnTo>
                  <a:pt x="1050" y="1384"/>
                </a:lnTo>
                <a:lnTo>
                  <a:pt x="1049" y="1403"/>
                </a:lnTo>
                <a:lnTo>
                  <a:pt x="1048" y="1423"/>
                </a:lnTo>
                <a:lnTo>
                  <a:pt x="1047" y="1494"/>
                </a:lnTo>
                <a:lnTo>
                  <a:pt x="1047" y="1565"/>
                </a:lnTo>
                <a:lnTo>
                  <a:pt x="1048" y="1636"/>
                </a:lnTo>
                <a:lnTo>
                  <a:pt x="1049" y="1705"/>
                </a:lnTo>
                <a:lnTo>
                  <a:pt x="1052" y="1773"/>
                </a:lnTo>
                <a:lnTo>
                  <a:pt x="1055" y="1841"/>
                </a:lnTo>
                <a:lnTo>
                  <a:pt x="1060" y="1906"/>
                </a:lnTo>
                <a:lnTo>
                  <a:pt x="1065" y="1972"/>
                </a:lnTo>
                <a:lnTo>
                  <a:pt x="1071" y="2037"/>
                </a:lnTo>
                <a:lnTo>
                  <a:pt x="1079" y="2100"/>
                </a:lnTo>
                <a:lnTo>
                  <a:pt x="1087" y="2163"/>
                </a:lnTo>
                <a:lnTo>
                  <a:pt x="1096" y="2225"/>
                </a:lnTo>
                <a:lnTo>
                  <a:pt x="1105" y="2286"/>
                </a:lnTo>
                <a:lnTo>
                  <a:pt x="1116" y="2347"/>
                </a:lnTo>
                <a:lnTo>
                  <a:pt x="1127" y="2406"/>
                </a:lnTo>
                <a:lnTo>
                  <a:pt x="1139" y="2465"/>
                </a:lnTo>
                <a:lnTo>
                  <a:pt x="1152" y="2523"/>
                </a:lnTo>
                <a:lnTo>
                  <a:pt x="1167" y="2580"/>
                </a:lnTo>
                <a:lnTo>
                  <a:pt x="1181" y="2636"/>
                </a:lnTo>
                <a:lnTo>
                  <a:pt x="1197" y="2692"/>
                </a:lnTo>
                <a:lnTo>
                  <a:pt x="1214" y="2747"/>
                </a:lnTo>
                <a:lnTo>
                  <a:pt x="1232" y="2801"/>
                </a:lnTo>
                <a:lnTo>
                  <a:pt x="1251" y="2855"/>
                </a:lnTo>
                <a:lnTo>
                  <a:pt x="1269" y="2908"/>
                </a:lnTo>
                <a:lnTo>
                  <a:pt x="1290" y="2960"/>
                </a:lnTo>
                <a:lnTo>
                  <a:pt x="1311" y="3012"/>
                </a:lnTo>
                <a:lnTo>
                  <a:pt x="1332" y="3063"/>
                </a:lnTo>
                <a:lnTo>
                  <a:pt x="1355" y="3113"/>
                </a:lnTo>
                <a:lnTo>
                  <a:pt x="1379" y="3164"/>
                </a:lnTo>
                <a:lnTo>
                  <a:pt x="1403" y="3213"/>
                </a:lnTo>
                <a:lnTo>
                  <a:pt x="1429" y="3262"/>
                </a:lnTo>
                <a:lnTo>
                  <a:pt x="1455" y="3310"/>
                </a:lnTo>
                <a:lnTo>
                  <a:pt x="1481" y="3356"/>
                </a:lnTo>
                <a:lnTo>
                  <a:pt x="1509" y="3404"/>
                </a:lnTo>
                <a:lnTo>
                  <a:pt x="1538" y="3451"/>
                </a:lnTo>
                <a:lnTo>
                  <a:pt x="1567" y="3497"/>
                </a:lnTo>
                <a:lnTo>
                  <a:pt x="1598" y="3543"/>
                </a:lnTo>
                <a:lnTo>
                  <a:pt x="1630" y="3587"/>
                </a:lnTo>
                <a:lnTo>
                  <a:pt x="1662" y="3633"/>
                </a:lnTo>
                <a:lnTo>
                  <a:pt x="1694" y="3676"/>
                </a:lnTo>
                <a:lnTo>
                  <a:pt x="1728" y="3721"/>
                </a:lnTo>
                <a:lnTo>
                  <a:pt x="1762" y="3764"/>
                </a:lnTo>
                <a:lnTo>
                  <a:pt x="1798" y="3808"/>
                </a:lnTo>
                <a:lnTo>
                  <a:pt x="1835" y="3850"/>
                </a:lnTo>
                <a:lnTo>
                  <a:pt x="1871" y="3893"/>
                </a:lnTo>
                <a:lnTo>
                  <a:pt x="1909" y="3935"/>
                </a:lnTo>
                <a:lnTo>
                  <a:pt x="1948" y="3976"/>
                </a:lnTo>
                <a:lnTo>
                  <a:pt x="1987" y="4018"/>
                </a:lnTo>
                <a:lnTo>
                  <a:pt x="2028" y="4060"/>
                </a:lnTo>
                <a:lnTo>
                  <a:pt x="2069" y="4100"/>
                </a:lnTo>
                <a:lnTo>
                  <a:pt x="2111" y="4141"/>
                </a:lnTo>
                <a:lnTo>
                  <a:pt x="2155" y="4181"/>
                </a:lnTo>
                <a:lnTo>
                  <a:pt x="2198" y="4221"/>
                </a:lnTo>
                <a:lnTo>
                  <a:pt x="2243" y="4261"/>
                </a:lnTo>
                <a:lnTo>
                  <a:pt x="2288" y="4302"/>
                </a:lnTo>
                <a:lnTo>
                  <a:pt x="2334" y="4341"/>
                </a:lnTo>
                <a:lnTo>
                  <a:pt x="2429" y="4420"/>
                </a:lnTo>
                <a:lnTo>
                  <a:pt x="2527" y="4498"/>
                </a:lnTo>
                <a:lnTo>
                  <a:pt x="2628" y="4576"/>
                </a:lnTo>
                <a:lnTo>
                  <a:pt x="2733" y="4654"/>
                </a:lnTo>
                <a:lnTo>
                  <a:pt x="2750" y="4663"/>
                </a:lnTo>
                <a:lnTo>
                  <a:pt x="2767" y="4670"/>
                </a:lnTo>
                <a:lnTo>
                  <a:pt x="2783" y="4677"/>
                </a:lnTo>
                <a:lnTo>
                  <a:pt x="2799" y="4683"/>
                </a:lnTo>
                <a:lnTo>
                  <a:pt x="2813" y="4686"/>
                </a:lnTo>
                <a:lnTo>
                  <a:pt x="2828" y="4687"/>
                </a:lnTo>
                <a:lnTo>
                  <a:pt x="2842" y="4687"/>
                </a:lnTo>
                <a:lnTo>
                  <a:pt x="2856" y="4685"/>
                </a:lnTo>
                <a:lnTo>
                  <a:pt x="2869" y="4682"/>
                </a:lnTo>
                <a:lnTo>
                  <a:pt x="2884" y="4675"/>
                </a:lnTo>
                <a:lnTo>
                  <a:pt x="2897" y="4666"/>
                </a:lnTo>
                <a:lnTo>
                  <a:pt x="2910" y="4655"/>
                </a:lnTo>
                <a:lnTo>
                  <a:pt x="2925" y="4641"/>
                </a:lnTo>
                <a:lnTo>
                  <a:pt x="2939" y="4625"/>
                </a:lnTo>
                <a:lnTo>
                  <a:pt x="2954" y="4606"/>
                </a:lnTo>
                <a:lnTo>
                  <a:pt x="2968" y="4585"/>
                </a:lnTo>
                <a:close/>
                <a:moveTo>
                  <a:pt x="1518" y="266"/>
                </a:moveTo>
                <a:lnTo>
                  <a:pt x="1518" y="398"/>
                </a:lnTo>
                <a:lnTo>
                  <a:pt x="2656" y="398"/>
                </a:lnTo>
                <a:lnTo>
                  <a:pt x="2656" y="266"/>
                </a:lnTo>
                <a:lnTo>
                  <a:pt x="1518" y="266"/>
                </a:lnTo>
                <a:close/>
                <a:moveTo>
                  <a:pt x="525" y="656"/>
                </a:moveTo>
                <a:lnTo>
                  <a:pt x="525" y="5209"/>
                </a:lnTo>
                <a:lnTo>
                  <a:pt x="3595" y="5209"/>
                </a:lnTo>
                <a:lnTo>
                  <a:pt x="3595" y="656"/>
                </a:lnTo>
                <a:lnTo>
                  <a:pt x="525" y="6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18782" y="1213577"/>
            <a:ext cx="524694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48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4800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977745" y="33736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年度工作总体描述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5" grpId="0" animBg="1"/>
      <p:bldP spid="19" grpId="0"/>
      <p:bldP spid="20" grpId="0"/>
      <p:bldP spid="21" grpId="0"/>
      <p:bldP spid="24" grpId="0"/>
      <p:bldP spid="25" grpId="0" animBg="1"/>
      <p:bldP spid="6" grpId="0" animBg="1"/>
      <p:bldP spid="7" grpId="0" animBg="1"/>
      <p:bldP spid="8" grpId="0" animBg="1"/>
      <p:bldP spid="16" grpId="0" animBg="1"/>
      <p:bldP spid="17" grpId="0" animBg="1"/>
      <p:bldP spid="18" grpId="0" animBg="1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584812" y="0"/>
            <a:ext cx="5022376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584812" y="0"/>
            <a:ext cx="502237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149060" y="1732190"/>
            <a:ext cx="397576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36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36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4047127" y="2922418"/>
            <a:ext cx="405964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1. Annual </a:t>
            </a:r>
            <a:r>
              <a:rPr lang="en-US" altLang="zh-CN" sz="13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3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3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3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47127" y="3961922"/>
            <a:ext cx="405964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2. Annual </a:t>
            </a:r>
            <a:r>
              <a:rPr lang="en-US" altLang="zh-CN" sz="13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3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3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3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047127" y="5012800"/>
            <a:ext cx="4059644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3. Annual </a:t>
            </a:r>
            <a:r>
              <a:rPr lang="en-US" altLang="zh-CN" sz="13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3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3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3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3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10928" y="2019870"/>
            <a:ext cx="900000" cy="90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KSO_Shape"/>
          <p:cNvSpPr/>
          <p:nvPr/>
        </p:nvSpPr>
        <p:spPr bwMode="auto">
          <a:xfrm>
            <a:off x="1586763" y="2278277"/>
            <a:ext cx="548331" cy="41033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5450" y="3620735"/>
            <a:ext cx="29109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06231" y="3090167"/>
            <a:ext cx="2709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sz="2400" dirty="0"/>
          </a:p>
        </p:txBody>
      </p:sp>
      <p:sp>
        <p:nvSpPr>
          <p:cNvPr id="16" name="矩形 15"/>
          <p:cNvSpPr/>
          <p:nvPr/>
        </p:nvSpPr>
        <p:spPr>
          <a:xfrm>
            <a:off x="9970348" y="2035791"/>
            <a:ext cx="900000" cy="90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/>
          <p:nvPr/>
        </p:nvSpPr>
        <p:spPr bwMode="auto">
          <a:xfrm>
            <a:off x="10146183" y="2294198"/>
            <a:ext cx="548331" cy="41033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64870" y="3636656"/>
            <a:ext cx="29109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065651" y="3106088"/>
            <a:ext cx="2709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sz="2400" dirty="0"/>
          </a:p>
        </p:txBody>
      </p:sp>
      <p:sp>
        <p:nvSpPr>
          <p:cNvPr id="21" name="文本框 20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4977745" y="33736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年度工作总体描述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12" grpId="0" animBg="1"/>
      <p:bldP spid="13" grpId="0" animBg="1"/>
      <p:bldP spid="14" grpId="0"/>
      <p:bldP spid="15" grpId="0"/>
      <p:bldP spid="16" grpId="0" animBg="1"/>
      <p:bldP spid="17" grpId="0" animBg="1"/>
      <p:bldP spid="18" grpId="0"/>
      <p:bldP spid="19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961651" y="2922970"/>
            <a:ext cx="42883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市场运营总体情况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84599" y="3513879"/>
            <a:ext cx="6022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</a:t>
            </a:r>
            <a:r>
              <a:rPr lang="en-US" altLang="zh-CN" dirty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</a:t>
            </a:r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endParaRPr lang="zh-CN" altLang="en-US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40757" y="4412109"/>
            <a:ext cx="5710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5146028" y="1294657"/>
            <a:ext cx="189994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Part </a:t>
            </a:r>
            <a:r>
              <a:rPr lang="en-US" altLang="zh-CN" sz="80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02</a:t>
            </a:r>
            <a:endParaRPr lang="zh-CN" altLang="en-US" sz="8000" b="1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90191" y="2769704"/>
            <a:ext cx="6811617" cy="1391478"/>
          </a:xfrm>
          <a:prstGeom prst="rect">
            <a:avLst/>
          </a:prstGeom>
          <a:noFill/>
          <a:ln>
            <a:solidFill>
              <a:srgbClr val="0070C0"/>
            </a:solidFill>
            <a:prstDash val="dashDot"/>
          </a:ln>
          <a:effectLst>
            <a:glow rad="228600">
              <a:srgbClr val="FFFF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  <p:bldP spid="19" grpId="0"/>
      <p:bldP spid="20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-1" y="1030406"/>
            <a:ext cx="6120000" cy="335166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096000" y="1030406"/>
            <a:ext cx="6096000" cy="335166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306165" y="1254515"/>
            <a:ext cx="35573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3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6499505" y="2018804"/>
            <a:ext cx="54968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99505" y="2936836"/>
            <a:ext cx="54968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10465" y="4614154"/>
            <a:ext cx="997106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description annual work general description annual work general description, Annual work general description annual work general description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.</a:t>
            </a:r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977745" y="29641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市场运营总体情况</a:t>
            </a:r>
          </a:p>
        </p:txBody>
      </p:sp>
      <p:grpSp>
        <p:nvGrpSpPr>
          <p:cNvPr id="19" name="组合 18"/>
          <p:cNvGrpSpPr>
            <a:grpSpLocks noChangeAspect="1"/>
          </p:cNvGrpSpPr>
          <p:nvPr/>
        </p:nvGrpSpPr>
        <p:grpSpPr>
          <a:xfrm>
            <a:off x="4656000" y="5940189"/>
            <a:ext cx="2880000" cy="601909"/>
            <a:chOff x="2650997" y="3429000"/>
            <a:chExt cx="6890006" cy="1440000"/>
          </a:xfrm>
        </p:grpSpPr>
        <p:sp>
          <p:nvSpPr>
            <p:cNvPr id="13" name="菱形 12"/>
            <p:cNvSpPr/>
            <p:nvPr/>
          </p:nvSpPr>
          <p:spPr>
            <a:xfrm>
              <a:off x="2650997" y="3429000"/>
              <a:ext cx="1440000" cy="1440000"/>
            </a:xfrm>
            <a:prstGeom prst="diamond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菱形 13"/>
            <p:cNvSpPr/>
            <p:nvPr/>
          </p:nvSpPr>
          <p:spPr>
            <a:xfrm>
              <a:off x="5376000" y="3429000"/>
              <a:ext cx="1440000" cy="1440000"/>
            </a:xfrm>
            <a:prstGeom prst="diamond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菱形 14"/>
            <p:cNvSpPr/>
            <p:nvPr/>
          </p:nvSpPr>
          <p:spPr>
            <a:xfrm>
              <a:off x="8101003" y="3429000"/>
              <a:ext cx="1440000" cy="1440000"/>
            </a:xfrm>
            <a:prstGeom prst="diamond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KSO_Shape"/>
            <p:cNvSpPr/>
            <p:nvPr/>
          </p:nvSpPr>
          <p:spPr bwMode="auto">
            <a:xfrm>
              <a:off x="3099660" y="3926318"/>
              <a:ext cx="548331" cy="410334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  <p:sp>
          <p:nvSpPr>
            <p:cNvPr id="17" name="KSO_Shape"/>
            <p:cNvSpPr/>
            <p:nvPr/>
          </p:nvSpPr>
          <p:spPr>
            <a:xfrm rot="5400000">
              <a:off x="5857219" y="3869716"/>
              <a:ext cx="443906" cy="531624"/>
            </a:xfrm>
            <a:custGeom>
              <a:avLst/>
              <a:gdLst>
                <a:gd name="connsiteX0" fmla="*/ 554464 w 1867751"/>
                <a:gd name="connsiteY0" fmla="*/ 1824949 h 2238118"/>
                <a:gd name="connsiteX1" fmla="*/ 554514 w 1867751"/>
                <a:gd name="connsiteY1" fmla="*/ 1824346 h 2238118"/>
                <a:gd name="connsiteX2" fmla="*/ 1313239 w 1867751"/>
                <a:gd name="connsiteY2" fmla="*/ 1824346 h 2238118"/>
                <a:gd name="connsiteX3" fmla="*/ 1313289 w 1867751"/>
                <a:gd name="connsiteY3" fmla="*/ 1824949 h 2238118"/>
                <a:gd name="connsiteX4" fmla="*/ 1146010 w 1867751"/>
                <a:gd name="connsiteY4" fmla="*/ 2206693 h 2238118"/>
                <a:gd name="connsiteX5" fmla="*/ 1098294 w 1867751"/>
                <a:gd name="connsiteY5" fmla="*/ 2238118 h 2238118"/>
                <a:gd name="connsiteX6" fmla="*/ 769458 w 1867751"/>
                <a:gd name="connsiteY6" fmla="*/ 2238118 h 2238118"/>
                <a:gd name="connsiteX7" fmla="*/ 721743 w 1867751"/>
                <a:gd name="connsiteY7" fmla="*/ 2206693 h 2238118"/>
                <a:gd name="connsiteX8" fmla="*/ 554464 w 1867751"/>
                <a:gd name="connsiteY8" fmla="*/ 1824949 h 2238118"/>
                <a:gd name="connsiteX9" fmla="*/ 334004 w 1867751"/>
                <a:gd name="connsiteY9" fmla="*/ 731923 h 2238118"/>
                <a:gd name="connsiteX10" fmla="*/ 384642 w 1867751"/>
                <a:gd name="connsiteY10" fmla="*/ 691647 h 2238118"/>
                <a:gd name="connsiteX11" fmla="*/ 922547 w 1867751"/>
                <a:gd name="connsiteY11" fmla="*/ 517213 h 2238118"/>
                <a:gd name="connsiteX12" fmla="*/ 1526274 w 1867751"/>
                <a:gd name="connsiteY12" fmla="*/ 710379 h 2238118"/>
                <a:gd name="connsiteX13" fmla="*/ 1533748 w 1867751"/>
                <a:gd name="connsiteY13" fmla="*/ 716786 h 2238118"/>
                <a:gd name="connsiteX14" fmla="*/ 1363934 w 1867751"/>
                <a:gd name="connsiteY14" fmla="*/ 905799 h 2238118"/>
                <a:gd name="connsiteX15" fmla="*/ 1354076 w 1867751"/>
                <a:gd name="connsiteY15" fmla="*/ 897219 h 2238118"/>
                <a:gd name="connsiteX16" fmla="*/ 929594 w 1867751"/>
                <a:gd name="connsiteY16" fmla="*/ 771106 h 2238118"/>
                <a:gd name="connsiteX17" fmla="*/ 595097 w 1867751"/>
                <a:gd name="connsiteY17" fmla="*/ 857258 h 2238118"/>
                <a:gd name="connsiteX18" fmla="*/ 526786 w 1867751"/>
                <a:gd name="connsiteY18" fmla="*/ 903047 h 2238118"/>
                <a:gd name="connsiteX19" fmla="*/ 1424 w 1867751"/>
                <a:gd name="connsiteY19" fmla="*/ 412534 h 2238118"/>
                <a:gd name="connsiteX20" fmla="*/ 16741 w 1867751"/>
                <a:gd name="connsiteY20" fmla="*/ 389976 h 2238118"/>
                <a:gd name="connsiteX21" fmla="*/ 926841 w 1867751"/>
                <a:gd name="connsiteY21" fmla="*/ 141 h 2238118"/>
                <a:gd name="connsiteX22" fmla="*/ 1842910 w 1867751"/>
                <a:gd name="connsiteY22" fmla="*/ 347686 h 2238118"/>
                <a:gd name="connsiteX23" fmla="*/ 1866328 w 1867751"/>
                <a:gd name="connsiteY23" fmla="*/ 376915 h 2238118"/>
                <a:gd name="connsiteX24" fmla="*/ 1695977 w 1867751"/>
                <a:gd name="connsiteY24" fmla="*/ 566526 h 2238118"/>
                <a:gd name="connsiteX25" fmla="*/ 1691512 w 1867751"/>
                <a:gd name="connsiteY25" fmla="*/ 558681 h 2238118"/>
                <a:gd name="connsiteX26" fmla="*/ 933888 w 1867751"/>
                <a:gd name="connsiteY26" fmla="*/ 254053 h 2238118"/>
                <a:gd name="connsiteX27" fmla="*/ 208115 w 1867751"/>
                <a:gd name="connsiteY27" fmla="*/ 551186 h 2238118"/>
                <a:gd name="connsiteX28" fmla="*/ 190588 w 1867751"/>
                <a:gd name="connsiteY28" fmla="*/ 580446 h 2238118"/>
                <a:gd name="connsiteX29" fmla="*/ 0 w 1867751"/>
                <a:gd name="connsiteY29" fmla="*/ 1119973 h 2238118"/>
                <a:gd name="connsiteX30" fmla="*/ 124 w 1867751"/>
                <a:gd name="connsiteY30" fmla="*/ 1119059 h 2238118"/>
                <a:gd name="connsiteX31" fmla="*/ 1867628 w 1867751"/>
                <a:gd name="connsiteY31" fmla="*/ 1119059 h 2238118"/>
                <a:gd name="connsiteX32" fmla="*/ 1867751 w 1867751"/>
                <a:gd name="connsiteY32" fmla="*/ 1119973 h 2238118"/>
                <a:gd name="connsiteX33" fmla="*/ 1456015 w 1867751"/>
                <a:gd name="connsiteY33" fmla="*/ 1697765 h 2238118"/>
                <a:gd name="connsiteX34" fmla="*/ 1338570 w 1867751"/>
                <a:gd name="connsiteY34" fmla="*/ 1745328 h 2238118"/>
                <a:gd name="connsiteX35" fmla="*/ 529182 w 1867751"/>
                <a:gd name="connsiteY35" fmla="*/ 1745328 h 2238118"/>
                <a:gd name="connsiteX36" fmla="*/ 411738 w 1867751"/>
                <a:gd name="connsiteY36" fmla="*/ 1697765 h 2238118"/>
                <a:gd name="connsiteX37" fmla="*/ 0 w 1867751"/>
                <a:gd name="connsiteY37" fmla="*/ 1119973 h 2238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1867751" h="2238118">
                  <a:moveTo>
                    <a:pt x="554464" y="1824949"/>
                  </a:moveTo>
                  <a:lnTo>
                    <a:pt x="554514" y="1824346"/>
                  </a:lnTo>
                  <a:lnTo>
                    <a:pt x="1313239" y="1824346"/>
                  </a:lnTo>
                  <a:lnTo>
                    <a:pt x="1313289" y="1824949"/>
                  </a:lnTo>
                  <a:cubicBezTo>
                    <a:pt x="1313289" y="1983858"/>
                    <a:pt x="1246934" y="2123962"/>
                    <a:pt x="1146010" y="2206693"/>
                  </a:cubicBezTo>
                  <a:lnTo>
                    <a:pt x="1098294" y="2238118"/>
                  </a:lnTo>
                  <a:lnTo>
                    <a:pt x="769458" y="2238118"/>
                  </a:lnTo>
                  <a:lnTo>
                    <a:pt x="721743" y="2206693"/>
                  </a:lnTo>
                  <a:cubicBezTo>
                    <a:pt x="620819" y="2123962"/>
                    <a:pt x="554464" y="1983858"/>
                    <a:pt x="554464" y="1824949"/>
                  </a:cubicBezTo>
                  <a:close/>
                  <a:moveTo>
                    <a:pt x="334004" y="731923"/>
                  </a:moveTo>
                  <a:lnTo>
                    <a:pt x="384642" y="691647"/>
                  </a:lnTo>
                  <a:cubicBezTo>
                    <a:pt x="530212" y="586334"/>
                    <a:pt x="717326" y="521362"/>
                    <a:pt x="922547" y="517213"/>
                  </a:cubicBezTo>
                  <a:cubicBezTo>
                    <a:pt x="1154131" y="512531"/>
                    <a:pt x="1367270" y="586210"/>
                    <a:pt x="1526274" y="710379"/>
                  </a:cubicBezTo>
                  <a:lnTo>
                    <a:pt x="1533748" y="716786"/>
                  </a:lnTo>
                  <a:lnTo>
                    <a:pt x="1363934" y="905799"/>
                  </a:lnTo>
                  <a:lnTo>
                    <a:pt x="1354076" y="897219"/>
                  </a:lnTo>
                  <a:cubicBezTo>
                    <a:pt x="1242116" y="816308"/>
                    <a:pt x="1092320" y="768270"/>
                    <a:pt x="929594" y="771106"/>
                  </a:cubicBezTo>
                  <a:cubicBezTo>
                    <a:pt x="805243" y="773274"/>
                    <a:pt x="690256" y="804816"/>
                    <a:pt x="595097" y="857258"/>
                  </a:cubicBezTo>
                  <a:lnTo>
                    <a:pt x="526786" y="903047"/>
                  </a:lnTo>
                  <a:close/>
                  <a:moveTo>
                    <a:pt x="1424" y="412534"/>
                  </a:moveTo>
                  <a:lnTo>
                    <a:pt x="16741" y="389976"/>
                  </a:lnTo>
                  <a:cubicBezTo>
                    <a:pt x="191151" y="162101"/>
                    <a:pt x="531915" y="5499"/>
                    <a:pt x="926841" y="141"/>
                  </a:cubicBezTo>
                  <a:cubicBezTo>
                    <a:pt x="1310393" y="-5063"/>
                    <a:pt x="1652306" y="133938"/>
                    <a:pt x="1842910" y="347686"/>
                  </a:cubicBezTo>
                  <a:lnTo>
                    <a:pt x="1866328" y="376915"/>
                  </a:lnTo>
                  <a:lnTo>
                    <a:pt x="1695977" y="566526"/>
                  </a:lnTo>
                  <a:lnTo>
                    <a:pt x="1691512" y="558681"/>
                  </a:lnTo>
                  <a:cubicBezTo>
                    <a:pt x="1571438" y="376327"/>
                    <a:pt x="1274252" y="250611"/>
                    <a:pt x="933888" y="254053"/>
                  </a:cubicBezTo>
                  <a:cubicBezTo>
                    <a:pt x="606169" y="257368"/>
                    <a:pt x="327145" y="379187"/>
                    <a:pt x="208115" y="551186"/>
                  </a:cubicBezTo>
                  <a:lnTo>
                    <a:pt x="190588" y="580446"/>
                  </a:lnTo>
                  <a:close/>
                  <a:moveTo>
                    <a:pt x="0" y="1119973"/>
                  </a:moveTo>
                  <a:lnTo>
                    <a:pt x="124" y="1119059"/>
                  </a:lnTo>
                  <a:lnTo>
                    <a:pt x="1867628" y="1119059"/>
                  </a:lnTo>
                  <a:lnTo>
                    <a:pt x="1867751" y="1119973"/>
                  </a:lnTo>
                  <a:cubicBezTo>
                    <a:pt x="1867751" y="1360491"/>
                    <a:pt x="1704427" y="1572546"/>
                    <a:pt x="1456015" y="1697765"/>
                  </a:cubicBezTo>
                  <a:lnTo>
                    <a:pt x="1338570" y="1745328"/>
                  </a:lnTo>
                  <a:lnTo>
                    <a:pt x="529182" y="1745328"/>
                  </a:lnTo>
                  <a:lnTo>
                    <a:pt x="411738" y="1697765"/>
                  </a:lnTo>
                  <a:cubicBezTo>
                    <a:pt x="163325" y="1572546"/>
                    <a:pt x="0" y="1360491"/>
                    <a:pt x="0" y="11199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KSO_Shape"/>
            <p:cNvSpPr/>
            <p:nvPr/>
          </p:nvSpPr>
          <p:spPr bwMode="auto">
            <a:xfrm>
              <a:off x="8639489" y="3879865"/>
              <a:ext cx="371357" cy="552889"/>
            </a:xfrm>
            <a:custGeom>
              <a:avLst/>
              <a:gdLst>
                <a:gd name="T0" fmla="*/ 1179344 w 4117"/>
                <a:gd name="T1" fmla="*/ 1550 h 6144"/>
                <a:gd name="T2" fmla="*/ 1212250 w 4117"/>
                <a:gd name="T3" fmla="*/ 11472 h 6144"/>
                <a:gd name="T4" fmla="*/ 1239878 w 4117"/>
                <a:gd name="T5" fmla="*/ 30076 h 6144"/>
                <a:gd name="T6" fmla="*/ 1260988 w 4117"/>
                <a:gd name="T7" fmla="*/ 56121 h 6144"/>
                <a:gd name="T8" fmla="*/ 1274337 w 4117"/>
                <a:gd name="T9" fmla="*/ 87126 h 6144"/>
                <a:gd name="T10" fmla="*/ 1278062 w 4117"/>
                <a:gd name="T11" fmla="*/ 1788728 h 6144"/>
                <a:gd name="T12" fmla="*/ 1274337 w 4117"/>
                <a:gd name="T13" fmla="*/ 1817874 h 6144"/>
                <a:gd name="T14" fmla="*/ 1260988 w 4117"/>
                <a:gd name="T15" fmla="*/ 1848879 h 6144"/>
                <a:gd name="T16" fmla="*/ 1239878 w 4117"/>
                <a:gd name="T17" fmla="*/ 1874924 h 6144"/>
                <a:gd name="T18" fmla="*/ 1212250 w 4117"/>
                <a:gd name="T19" fmla="*/ 1893528 h 6144"/>
                <a:gd name="T20" fmla="*/ 1179344 w 4117"/>
                <a:gd name="T21" fmla="*/ 1903450 h 6144"/>
                <a:gd name="T22" fmla="*/ 109894 w 4117"/>
                <a:gd name="T23" fmla="*/ 1905000 h 6144"/>
                <a:gd name="T24" fmla="*/ 76057 w 4117"/>
                <a:gd name="T25" fmla="*/ 1898179 h 6144"/>
                <a:gd name="T26" fmla="*/ 46565 w 4117"/>
                <a:gd name="T27" fmla="*/ 1881746 h 6144"/>
                <a:gd name="T28" fmla="*/ 22972 w 4117"/>
                <a:gd name="T29" fmla="*/ 1858181 h 6144"/>
                <a:gd name="T30" fmla="*/ 6830 w 4117"/>
                <a:gd name="T31" fmla="*/ 1829036 h 6144"/>
                <a:gd name="T32" fmla="*/ 0 w 4117"/>
                <a:gd name="T33" fmla="*/ 1794929 h 6144"/>
                <a:gd name="T34" fmla="*/ 1242 w 4117"/>
                <a:gd name="T35" fmla="*/ 98599 h 6144"/>
                <a:gd name="T36" fmla="*/ 11486 w 4117"/>
                <a:gd name="T37" fmla="*/ 65732 h 6144"/>
                <a:gd name="T38" fmla="*/ 30112 w 4117"/>
                <a:gd name="T39" fmla="*/ 38137 h 6144"/>
                <a:gd name="T40" fmla="*/ 55878 w 4117"/>
                <a:gd name="T41" fmla="*/ 17053 h 6144"/>
                <a:gd name="T42" fmla="*/ 87232 w 4117"/>
                <a:gd name="T43" fmla="*/ 4031 h 6144"/>
                <a:gd name="T44" fmla="*/ 115792 w 4117"/>
                <a:gd name="T45" fmla="*/ 0 h 6144"/>
                <a:gd name="T46" fmla="*/ 1013882 w 4117"/>
                <a:gd name="T47" fmla="*/ 1284883 h 6144"/>
                <a:gd name="T48" fmla="*/ 1016055 w 4117"/>
                <a:gd name="T49" fmla="*/ 1263179 h 6144"/>
                <a:gd name="T50" fmla="*/ 1005500 w 4117"/>
                <a:gd name="T51" fmla="*/ 1240854 h 6144"/>
                <a:gd name="T52" fmla="*/ 851214 w 4117"/>
                <a:gd name="T53" fmla="*/ 1085515 h 6144"/>
                <a:gd name="T54" fmla="*/ 827000 w 4117"/>
                <a:gd name="T55" fmla="*/ 1072803 h 6144"/>
                <a:gd name="T56" fmla="*/ 805580 w 4117"/>
                <a:gd name="T57" fmla="*/ 1072803 h 6144"/>
                <a:gd name="T58" fmla="*/ 701894 w 4117"/>
                <a:gd name="T59" fmla="*/ 1132954 h 6144"/>
                <a:gd name="T60" fmla="*/ 634840 w 4117"/>
                <a:gd name="T61" fmla="*/ 1053579 h 6144"/>
                <a:gd name="T62" fmla="*/ 585170 w 4117"/>
                <a:gd name="T63" fmla="*/ 976375 h 6144"/>
                <a:gd name="T64" fmla="*/ 550712 w 4117"/>
                <a:gd name="T65" fmla="*/ 900410 h 6144"/>
                <a:gd name="T66" fmla="*/ 530223 w 4117"/>
                <a:gd name="T67" fmla="*/ 824756 h 6144"/>
                <a:gd name="T68" fmla="*/ 521531 w 4117"/>
                <a:gd name="T69" fmla="*/ 748481 h 6144"/>
                <a:gd name="T70" fmla="*/ 619318 w 4117"/>
                <a:gd name="T71" fmla="*/ 667556 h 6144"/>
                <a:gd name="T72" fmla="*/ 632978 w 4117"/>
                <a:gd name="T73" fmla="*/ 651433 h 6144"/>
                <a:gd name="T74" fmla="*/ 637324 w 4117"/>
                <a:gd name="T75" fmla="*/ 626938 h 6144"/>
                <a:gd name="T76" fmla="*/ 582687 w 4117"/>
                <a:gd name="T77" fmla="*/ 415168 h 6144"/>
                <a:gd name="T78" fmla="*/ 570270 w 4117"/>
                <a:gd name="T79" fmla="*/ 391294 h 6144"/>
                <a:gd name="T80" fmla="*/ 552264 w 4117"/>
                <a:gd name="T81" fmla="*/ 378582 h 6144"/>
                <a:gd name="T82" fmla="*/ 380283 w 4117"/>
                <a:gd name="T83" fmla="*/ 388193 h 6144"/>
                <a:gd name="T84" fmla="*/ 347377 w 4117"/>
                <a:gd name="T85" fmla="*/ 395015 h 6144"/>
                <a:gd name="T86" fmla="*/ 329061 w 4117"/>
                <a:gd name="T87" fmla="*/ 414548 h 6144"/>
                <a:gd name="T88" fmla="*/ 325336 w 4117"/>
                <a:gd name="T89" fmla="*/ 441213 h 6144"/>
                <a:gd name="T90" fmla="*/ 327509 w 4117"/>
                <a:gd name="T91" fmla="*/ 570818 h 6144"/>
                <a:gd name="T92" fmla="*/ 340237 w 4117"/>
                <a:gd name="T93" fmla="*/ 689880 h 6144"/>
                <a:gd name="T94" fmla="*/ 362278 w 4117"/>
                <a:gd name="T95" fmla="*/ 799951 h 6144"/>
                <a:gd name="T96" fmla="*/ 393942 w 4117"/>
                <a:gd name="T97" fmla="*/ 901650 h 6144"/>
                <a:gd name="T98" fmla="*/ 435541 w 4117"/>
                <a:gd name="T99" fmla="*/ 996218 h 6144"/>
                <a:gd name="T100" fmla="*/ 486452 w 4117"/>
                <a:gd name="T101" fmla="*/ 1084275 h 6144"/>
                <a:gd name="T102" fmla="*/ 546987 w 4117"/>
                <a:gd name="T103" fmla="*/ 1167061 h 6144"/>
                <a:gd name="T104" fmla="*/ 616835 w 4117"/>
                <a:gd name="T105" fmla="*/ 1245815 h 6144"/>
                <a:gd name="T106" fmla="*/ 696306 w 4117"/>
                <a:gd name="T107" fmla="*/ 1321160 h 6144"/>
                <a:gd name="T108" fmla="*/ 848420 w 4117"/>
                <a:gd name="T109" fmla="*/ 1443013 h 6144"/>
                <a:gd name="T110" fmla="*/ 873254 w 4117"/>
                <a:gd name="T111" fmla="*/ 1452935 h 6144"/>
                <a:gd name="T112" fmla="*/ 899331 w 4117"/>
                <a:gd name="T113" fmla="*/ 1446733 h 6144"/>
                <a:gd name="T114" fmla="*/ 921372 w 4117"/>
                <a:gd name="T115" fmla="*/ 1421619 h 6144"/>
                <a:gd name="T116" fmla="*/ 471241 w 4117"/>
                <a:gd name="T117" fmla="*/ 82476 h 614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4117" h="6144">
                  <a:moveTo>
                    <a:pt x="373" y="0"/>
                  </a:moveTo>
                  <a:lnTo>
                    <a:pt x="3742" y="0"/>
                  </a:lnTo>
                  <a:lnTo>
                    <a:pt x="3761" y="0"/>
                  </a:lnTo>
                  <a:lnTo>
                    <a:pt x="3780" y="3"/>
                  </a:lnTo>
                  <a:lnTo>
                    <a:pt x="3799" y="5"/>
                  </a:lnTo>
                  <a:lnTo>
                    <a:pt x="3818" y="8"/>
                  </a:lnTo>
                  <a:lnTo>
                    <a:pt x="3836" y="13"/>
                  </a:lnTo>
                  <a:lnTo>
                    <a:pt x="3853" y="17"/>
                  </a:lnTo>
                  <a:lnTo>
                    <a:pt x="3870" y="23"/>
                  </a:lnTo>
                  <a:lnTo>
                    <a:pt x="3888" y="29"/>
                  </a:lnTo>
                  <a:lnTo>
                    <a:pt x="3905" y="37"/>
                  </a:lnTo>
                  <a:lnTo>
                    <a:pt x="3920" y="46"/>
                  </a:lnTo>
                  <a:lnTo>
                    <a:pt x="3936" y="55"/>
                  </a:lnTo>
                  <a:lnTo>
                    <a:pt x="3952" y="64"/>
                  </a:lnTo>
                  <a:lnTo>
                    <a:pt x="3966" y="75"/>
                  </a:lnTo>
                  <a:lnTo>
                    <a:pt x="3981" y="86"/>
                  </a:lnTo>
                  <a:lnTo>
                    <a:pt x="3994" y="97"/>
                  </a:lnTo>
                  <a:lnTo>
                    <a:pt x="4006" y="111"/>
                  </a:lnTo>
                  <a:lnTo>
                    <a:pt x="4020" y="123"/>
                  </a:lnTo>
                  <a:lnTo>
                    <a:pt x="4031" y="136"/>
                  </a:lnTo>
                  <a:lnTo>
                    <a:pt x="4042" y="151"/>
                  </a:lnTo>
                  <a:lnTo>
                    <a:pt x="4053" y="165"/>
                  </a:lnTo>
                  <a:lnTo>
                    <a:pt x="4062" y="181"/>
                  </a:lnTo>
                  <a:lnTo>
                    <a:pt x="4071" y="197"/>
                  </a:lnTo>
                  <a:lnTo>
                    <a:pt x="4080" y="212"/>
                  </a:lnTo>
                  <a:lnTo>
                    <a:pt x="4088" y="229"/>
                  </a:lnTo>
                  <a:lnTo>
                    <a:pt x="4094" y="247"/>
                  </a:lnTo>
                  <a:lnTo>
                    <a:pt x="4100" y="264"/>
                  </a:lnTo>
                  <a:lnTo>
                    <a:pt x="4105" y="281"/>
                  </a:lnTo>
                  <a:lnTo>
                    <a:pt x="4109" y="299"/>
                  </a:lnTo>
                  <a:lnTo>
                    <a:pt x="4112" y="318"/>
                  </a:lnTo>
                  <a:lnTo>
                    <a:pt x="4114" y="336"/>
                  </a:lnTo>
                  <a:lnTo>
                    <a:pt x="4117" y="355"/>
                  </a:lnTo>
                  <a:lnTo>
                    <a:pt x="4117" y="375"/>
                  </a:lnTo>
                  <a:lnTo>
                    <a:pt x="4117" y="5769"/>
                  </a:lnTo>
                  <a:lnTo>
                    <a:pt x="4117" y="5789"/>
                  </a:lnTo>
                  <a:lnTo>
                    <a:pt x="4114" y="5808"/>
                  </a:lnTo>
                  <a:lnTo>
                    <a:pt x="4112" y="5826"/>
                  </a:lnTo>
                  <a:lnTo>
                    <a:pt x="4109" y="5845"/>
                  </a:lnTo>
                  <a:lnTo>
                    <a:pt x="4105" y="5863"/>
                  </a:lnTo>
                  <a:lnTo>
                    <a:pt x="4100" y="5881"/>
                  </a:lnTo>
                  <a:lnTo>
                    <a:pt x="4094" y="5899"/>
                  </a:lnTo>
                  <a:lnTo>
                    <a:pt x="4088" y="5915"/>
                  </a:lnTo>
                  <a:lnTo>
                    <a:pt x="4080" y="5932"/>
                  </a:lnTo>
                  <a:lnTo>
                    <a:pt x="4071" y="5948"/>
                  </a:lnTo>
                  <a:lnTo>
                    <a:pt x="4062" y="5963"/>
                  </a:lnTo>
                  <a:lnTo>
                    <a:pt x="4053" y="5979"/>
                  </a:lnTo>
                  <a:lnTo>
                    <a:pt x="4042" y="5993"/>
                  </a:lnTo>
                  <a:lnTo>
                    <a:pt x="4031" y="6008"/>
                  </a:lnTo>
                  <a:lnTo>
                    <a:pt x="4020" y="6021"/>
                  </a:lnTo>
                  <a:lnTo>
                    <a:pt x="4006" y="6035"/>
                  </a:lnTo>
                  <a:lnTo>
                    <a:pt x="3994" y="6047"/>
                  </a:lnTo>
                  <a:lnTo>
                    <a:pt x="3981" y="6058"/>
                  </a:lnTo>
                  <a:lnTo>
                    <a:pt x="3966" y="6069"/>
                  </a:lnTo>
                  <a:lnTo>
                    <a:pt x="3952" y="6080"/>
                  </a:lnTo>
                  <a:lnTo>
                    <a:pt x="3936" y="6089"/>
                  </a:lnTo>
                  <a:lnTo>
                    <a:pt x="3920" y="6098"/>
                  </a:lnTo>
                  <a:lnTo>
                    <a:pt x="3905" y="6107"/>
                  </a:lnTo>
                  <a:lnTo>
                    <a:pt x="3888" y="6115"/>
                  </a:lnTo>
                  <a:lnTo>
                    <a:pt x="3870" y="6122"/>
                  </a:lnTo>
                  <a:lnTo>
                    <a:pt x="3853" y="6127"/>
                  </a:lnTo>
                  <a:lnTo>
                    <a:pt x="3836" y="6133"/>
                  </a:lnTo>
                  <a:lnTo>
                    <a:pt x="3818" y="6136"/>
                  </a:lnTo>
                  <a:lnTo>
                    <a:pt x="3799" y="6139"/>
                  </a:lnTo>
                  <a:lnTo>
                    <a:pt x="3780" y="6142"/>
                  </a:lnTo>
                  <a:lnTo>
                    <a:pt x="3761" y="6144"/>
                  </a:lnTo>
                  <a:lnTo>
                    <a:pt x="3742" y="6144"/>
                  </a:lnTo>
                  <a:lnTo>
                    <a:pt x="373" y="6144"/>
                  </a:lnTo>
                  <a:lnTo>
                    <a:pt x="354" y="6144"/>
                  </a:lnTo>
                  <a:lnTo>
                    <a:pt x="335" y="6142"/>
                  </a:lnTo>
                  <a:lnTo>
                    <a:pt x="316" y="6139"/>
                  </a:lnTo>
                  <a:lnTo>
                    <a:pt x="299" y="6136"/>
                  </a:lnTo>
                  <a:lnTo>
                    <a:pt x="281" y="6133"/>
                  </a:lnTo>
                  <a:lnTo>
                    <a:pt x="263" y="6127"/>
                  </a:lnTo>
                  <a:lnTo>
                    <a:pt x="245" y="6122"/>
                  </a:lnTo>
                  <a:lnTo>
                    <a:pt x="228" y="6115"/>
                  </a:lnTo>
                  <a:lnTo>
                    <a:pt x="212" y="6107"/>
                  </a:lnTo>
                  <a:lnTo>
                    <a:pt x="196" y="6098"/>
                  </a:lnTo>
                  <a:lnTo>
                    <a:pt x="180" y="6089"/>
                  </a:lnTo>
                  <a:lnTo>
                    <a:pt x="165" y="6080"/>
                  </a:lnTo>
                  <a:lnTo>
                    <a:pt x="150" y="6069"/>
                  </a:lnTo>
                  <a:lnTo>
                    <a:pt x="136" y="6058"/>
                  </a:lnTo>
                  <a:lnTo>
                    <a:pt x="122" y="6047"/>
                  </a:lnTo>
                  <a:lnTo>
                    <a:pt x="109" y="6035"/>
                  </a:lnTo>
                  <a:lnTo>
                    <a:pt x="97" y="6021"/>
                  </a:lnTo>
                  <a:lnTo>
                    <a:pt x="86" y="6008"/>
                  </a:lnTo>
                  <a:lnTo>
                    <a:pt x="74" y="5993"/>
                  </a:lnTo>
                  <a:lnTo>
                    <a:pt x="63" y="5979"/>
                  </a:lnTo>
                  <a:lnTo>
                    <a:pt x="53" y="5963"/>
                  </a:lnTo>
                  <a:lnTo>
                    <a:pt x="44" y="5948"/>
                  </a:lnTo>
                  <a:lnTo>
                    <a:pt x="37" y="5932"/>
                  </a:lnTo>
                  <a:lnTo>
                    <a:pt x="29" y="5915"/>
                  </a:lnTo>
                  <a:lnTo>
                    <a:pt x="22" y="5899"/>
                  </a:lnTo>
                  <a:lnTo>
                    <a:pt x="17" y="5881"/>
                  </a:lnTo>
                  <a:lnTo>
                    <a:pt x="11" y="5863"/>
                  </a:lnTo>
                  <a:lnTo>
                    <a:pt x="6" y="5845"/>
                  </a:lnTo>
                  <a:lnTo>
                    <a:pt x="4" y="5826"/>
                  </a:lnTo>
                  <a:lnTo>
                    <a:pt x="1" y="5808"/>
                  </a:lnTo>
                  <a:lnTo>
                    <a:pt x="0" y="5789"/>
                  </a:lnTo>
                  <a:lnTo>
                    <a:pt x="0" y="5769"/>
                  </a:lnTo>
                  <a:lnTo>
                    <a:pt x="0" y="375"/>
                  </a:lnTo>
                  <a:lnTo>
                    <a:pt x="0" y="355"/>
                  </a:lnTo>
                  <a:lnTo>
                    <a:pt x="1" y="336"/>
                  </a:lnTo>
                  <a:lnTo>
                    <a:pt x="4" y="318"/>
                  </a:lnTo>
                  <a:lnTo>
                    <a:pt x="6" y="299"/>
                  </a:lnTo>
                  <a:lnTo>
                    <a:pt x="11" y="281"/>
                  </a:lnTo>
                  <a:lnTo>
                    <a:pt x="17" y="264"/>
                  </a:lnTo>
                  <a:lnTo>
                    <a:pt x="22" y="247"/>
                  </a:lnTo>
                  <a:lnTo>
                    <a:pt x="29" y="229"/>
                  </a:lnTo>
                  <a:lnTo>
                    <a:pt x="37" y="212"/>
                  </a:lnTo>
                  <a:lnTo>
                    <a:pt x="44" y="197"/>
                  </a:lnTo>
                  <a:lnTo>
                    <a:pt x="53" y="181"/>
                  </a:lnTo>
                  <a:lnTo>
                    <a:pt x="63" y="165"/>
                  </a:lnTo>
                  <a:lnTo>
                    <a:pt x="74" y="151"/>
                  </a:lnTo>
                  <a:lnTo>
                    <a:pt x="86" y="136"/>
                  </a:lnTo>
                  <a:lnTo>
                    <a:pt x="97" y="123"/>
                  </a:lnTo>
                  <a:lnTo>
                    <a:pt x="109" y="111"/>
                  </a:lnTo>
                  <a:lnTo>
                    <a:pt x="122" y="97"/>
                  </a:lnTo>
                  <a:lnTo>
                    <a:pt x="136" y="86"/>
                  </a:lnTo>
                  <a:lnTo>
                    <a:pt x="150" y="75"/>
                  </a:lnTo>
                  <a:lnTo>
                    <a:pt x="165" y="64"/>
                  </a:lnTo>
                  <a:lnTo>
                    <a:pt x="180" y="55"/>
                  </a:lnTo>
                  <a:lnTo>
                    <a:pt x="196" y="46"/>
                  </a:lnTo>
                  <a:lnTo>
                    <a:pt x="212" y="37"/>
                  </a:lnTo>
                  <a:lnTo>
                    <a:pt x="228" y="29"/>
                  </a:lnTo>
                  <a:lnTo>
                    <a:pt x="245" y="23"/>
                  </a:lnTo>
                  <a:lnTo>
                    <a:pt x="263" y="17"/>
                  </a:lnTo>
                  <a:lnTo>
                    <a:pt x="281" y="13"/>
                  </a:lnTo>
                  <a:lnTo>
                    <a:pt x="299" y="8"/>
                  </a:lnTo>
                  <a:lnTo>
                    <a:pt x="316" y="5"/>
                  </a:lnTo>
                  <a:lnTo>
                    <a:pt x="335" y="3"/>
                  </a:lnTo>
                  <a:lnTo>
                    <a:pt x="354" y="0"/>
                  </a:lnTo>
                  <a:lnTo>
                    <a:pt x="373" y="0"/>
                  </a:lnTo>
                  <a:close/>
                  <a:moveTo>
                    <a:pt x="2968" y="4585"/>
                  </a:moveTo>
                  <a:lnTo>
                    <a:pt x="2968" y="4585"/>
                  </a:lnTo>
                  <a:lnTo>
                    <a:pt x="3254" y="4168"/>
                  </a:lnTo>
                  <a:lnTo>
                    <a:pt x="3260" y="4157"/>
                  </a:lnTo>
                  <a:lnTo>
                    <a:pt x="3266" y="4144"/>
                  </a:lnTo>
                  <a:lnTo>
                    <a:pt x="3270" y="4133"/>
                  </a:lnTo>
                  <a:lnTo>
                    <a:pt x="3274" y="4121"/>
                  </a:lnTo>
                  <a:lnTo>
                    <a:pt x="3275" y="4110"/>
                  </a:lnTo>
                  <a:lnTo>
                    <a:pt x="3275" y="4098"/>
                  </a:lnTo>
                  <a:lnTo>
                    <a:pt x="3275" y="4085"/>
                  </a:lnTo>
                  <a:lnTo>
                    <a:pt x="3273" y="4074"/>
                  </a:lnTo>
                  <a:lnTo>
                    <a:pt x="3269" y="4062"/>
                  </a:lnTo>
                  <a:lnTo>
                    <a:pt x="3266" y="4050"/>
                  </a:lnTo>
                  <a:lnTo>
                    <a:pt x="3260" y="4037"/>
                  </a:lnTo>
                  <a:lnTo>
                    <a:pt x="3255" y="4026"/>
                  </a:lnTo>
                  <a:lnTo>
                    <a:pt x="3247" y="4014"/>
                  </a:lnTo>
                  <a:lnTo>
                    <a:pt x="3239" y="4002"/>
                  </a:lnTo>
                  <a:lnTo>
                    <a:pt x="3230" y="3989"/>
                  </a:lnTo>
                  <a:lnTo>
                    <a:pt x="3219" y="3977"/>
                  </a:lnTo>
                  <a:lnTo>
                    <a:pt x="2757" y="3512"/>
                  </a:lnTo>
                  <a:lnTo>
                    <a:pt x="2742" y="3501"/>
                  </a:lnTo>
                  <a:lnTo>
                    <a:pt x="2729" y="3491"/>
                  </a:lnTo>
                  <a:lnTo>
                    <a:pt x="2715" y="3483"/>
                  </a:lnTo>
                  <a:lnTo>
                    <a:pt x="2702" y="3476"/>
                  </a:lnTo>
                  <a:lnTo>
                    <a:pt x="2690" y="3469"/>
                  </a:lnTo>
                  <a:lnTo>
                    <a:pt x="2676" y="3465"/>
                  </a:lnTo>
                  <a:lnTo>
                    <a:pt x="2664" y="3460"/>
                  </a:lnTo>
                  <a:lnTo>
                    <a:pt x="2652" y="3458"/>
                  </a:lnTo>
                  <a:lnTo>
                    <a:pt x="2641" y="3456"/>
                  </a:lnTo>
                  <a:lnTo>
                    <a:pt x="2628" y="3456"/>
                  </a:lnTo>
                  <a:lnTo>
                    <a:pt x="2617" y="3456"/>
                  </a:lnTo>
                  <a:lnTo>
                    <a:pt x="2606" y="3458"/>
                  </a:lnTo>
                  <a:lnTo>
                    <a:pt x="2595" y="3460"/>
                  </a:lnTo>
                  <a:lnTo>
                    <a:pt x="2584" y="3463"/>
                  </a:lnTo>
                  <a:lnTo>
                    <a:pt x="2574" y="3468"/>
                  </a:lnTo>
                  <a:lnTo>
                    <a:pt x="2563" y="3473"/>
                  </a:lnTo>
                  <a:lnTo>
                    <a:pt x="2261" y="3654"/>
                  </a:lnTo>
                  <a:lnTo>
                    <a:pt x="2220" y="3611"/>
                  </a:lnTo>
                  <a:lnTo>
                    <a:pt x="2182" y="3567"/>
                  </a:lnTo>
                  <a:lnTo>
                    <a:pt x="2146" y="3525"/>
                  </a:lnTo>
                  <a:lnTo>
                    <a:pt x="2111" y="3482"/>
                  </a:lnTo>
                  <a:lnTo>
                    <a:pt x="2078" y="3440"/>
                  </a:lnTo>
                  <a:lnTo>
                    <a:pt x="2045" y="3398"/>
                  </a:lnTo>
                  <a:lnTo>
                    <a:pt x="2015" y="3356"/>
                  </a:lnTo>
                  <a:lnTo>
                    <a:pt x="1986" y="3314"/>
                  </a:lnTo>
                  <a:lnTo>
                    <a:pt x="1958" y="3273"/>
                  </a:lnTo>
                  <a:lnTo>
                    <a:pt x="1933" y="3232"/>
                  </a:lnTo>
                  <a:lnTo>
                    <a:pt x="1908" y="3190"/>
                  </a:lnTo>
                  <a:lnTo>
                    <a:pt x="1885" y="3149"/>
                  </a:lnTo>
                  <a:lnTo>
                    <a:pt x="1864" y="3108"/>
                  </a:lnTo>
                  <a:lnTo>
                    <a:pt x="1842" y="3067"/>
                  </a:lnTo>
                  <a:lnTo>
                    <a:pt x="1824" y="3025"/>
                  </a:lnTo>
                  <a:lnTo>
                    <a:pt x="1806" y="2985"/>
                  </a:lnTo>
                  <a:lnTo>
                    <a:pt x="1789" y="2944"/>
                  </a:lnTo>
                  <a:lnTo>
                    <a:pt x="1774" y="2904"/>
                  </a:lnTo>
                  <a:lnTo>
                    <a:pt x="1760" y="2863"/>
                  </a:lnTo>
                  <a:lnTo>
                    <a:pt x="1748" y="2823"/>
                  </a:lnTo>
                  <a:lnTo>
                    <a:pt x="1735" y="2781"/>
                  </a:lnTo>
                  <a:lnTo>
                    <a:pt x="1725" y="2741"/>
                  </a:lnTo>
                  <a:lnTo>
                    <a:pt x="1715" y="2700"/>
                  </a:lnTo>
                  <a:lnTo>
                    <a:pt x="1708" y="2660"/>
                  </a:lnTo>
                  <a:lnTo>
                    <a:pt x="1700" y="2619"/>
                  </a:lnTo>
                  <a:lnTo>
                    <a:pt x="1694" y="2578"/>
                  </a:lnTo>
                  <a:lnTo>
                    <a:pt x="1689" y="2537"/>
                  </a:lnTo>
                  <a:lnTo>
                    <a:pt x="1684" y="2496"/>
                  </a:lnTo>
                  <a:lnTo>
                    <a:pt x="1682" y="2455"/>
                  </a:lnTo>
                  <a:lnTo>
                    <a:pt x="1680" y="2414"/>
                  </a:lnTo>
                  <a:lnTo>
                    <a:pt x="1677" y="2372"/>
                  </a:lnTo>
                  <a:lnTo>
                    <a:pt x="1677" y="2331"/>
                  </a:lnTo>
                  <a:lnTo>
                    <a:pt x="1985" y="2159"/>
                  </a:lnTo>
                  <a:lnTo>
                    <a:pt x="1995" y="2153"/>
                  </a:lnTo>
                  <a:lnTo>
                    <a:pt x="2004" y="2146"/>
                  </a:lnTo>
                  <a:lnTo>
                    <a:pt x="2012" y="2138"/>
                  </a:lnTo>
                  <a:lnTo>
                    <a:pt x="2020" y="2130"/>
                  </a:lnTo>
                  <a:lnTo>
                    <a:pt x="2028" y="2121"/>
                  </a:lnTo>
                  <a:lnTo>
                    <a:pt x="2033" y="2111"/>
                  </a:lnTo>
                  <a:lnTo>
                    <a:pt x="2039" y="2101"/>
                  </a:lnTo>
                  <a:lnTo>
                    <a:pt x="2043" y="2090"/>
                  </a:lnTo>
                  <a:lnTo>
                    <a:pt x="2046" y="2078"/>
                  </a:lnTo>
                  <a:lnTo>
                    <a:pt x="2050" y="2066"/>
                  </a:lnTo>
                  <a:lnTo>
                    <a:pt x="2052" y="2052"/>
                  </a:lnTo>
                  <a:lnTo>
                    <a:pt x="2053" y="2038"/>
                  </a:lnTo>
                  <a:lnTo>
                    <a:pt x="2053" y="2022"/>
                  </a:lnTo>
                  <a:lnTo>
                    <a:pt x="2052" y="2007"/>
                  </a:lnTo>
                  <a:lnTo>
                    <a:pt x="2050" y="1990"/>
                  </a:lnTo>
                  <a:lnTo>
                    <a:pt x="2048" y="1972"/>
                  </a:lnTo>
                  <a:lnTo>
                    <a:pt x="1877" y="1339"/>
                  </a:lnTo>
                  <a:lnTo>
                    <a:pt x="1871" y="1325"/>
                  </a:lnTo>
                  <a:lnTo>
                    <a:pt x="1866" y="1310"/>
                  </a:lnTo>
                  <a:lnTo>
                    <a:pt x="1859" y="1297"/>
                  </a:lnTo>
                  <a:lnTo>
                    <a:pt x="1853" y="1284"/>
                  </a:lnTo>
                  <a:lnTo>
                    <a:pt x="1845" y="1273"/>
                  </a:lnTo>
                  <a:lnTo>
                    <a:pt x="1837" y="1262"/>
                  </a:lnTo>
                  <a:lnTo>
                    <a:pt x="1829" y="1253"/>
                  </a:lnTo>
                  <a:lnTo>
                    <a:pt x="1820" y="1244"/>
                  </a:lnTo>
                  <a:lnTo>
                    <a:pt x="1810" y="1237"/>
                  </a:lnTo>
                  <a:lnTo>
                    <a:pt x="1800" y="1231"/>
                  </a:lnTo>
                  <a:lnTo>
                    <a:pt x="1790" y="1225"/>
                  </a:lnTo>
                  <a:lnTo>
                    <a:pt x="1779" y="1221"/>
                  </a:lnTo>
                  <a:lnTo>
                    <a:pt x="1768" y="1218"/>
                  </a:lnTo>
                  <a:lnTo>
                    <a:pt x="1756" y="1215"/>
                  </a:lnTo>
                  <a:lnTo>
                    <a:pt x="1742" y="1213"/>
                  </a:lnTo>
                  <a:lnTo>
                    <a:pt x="1729" y="1213"/>
                  </a:lnTo>
                  <a:lnTo>
                    <a:pt x="1225" y="1252"/>
                  </a:lnTo>
                  <a:lnTo>
                    <a:pt x="1199" y="1254"/>
                  </a:lnTo>
                  <a:lnTo>
                    <a:pt x="1175" y="1258"/>
                  </a:lnTo>
                  <a:lnTo>
                    <a:pt x="1154" y="1262"/>
                  </a:lnTo>
                  <a:lnTo>
                    <a:pt x="1135" y="1268"/>
                  </a:lnTo>
                  <a:lnTo>
                    <a:pt x="1119" y="1274"/>
                  </a:lnTo>
                  <a:lnTo>
                    <a:pt x="1105" y="1281"/>
                  </a:lnTo>
                  <a:lnTo>
                    <a:pt x="1092" y="1290"/>
                  </a:lnTo>
                  <a:lnTo>
                    <a:pt x="1081" y="1300"/>
                  </a:lnTo>
                  <a:lnTo>
                    <a:pt x="1072" y="1311"/>
                  </a:lnTo>
                  <a:lnTo>
                    <a:pt x="1065" y="1323"/>
                  </a:lnTo>
                  <a:lnTo>
                    <a:pt x="1060" y="1337"/>
                  </a:lnTo>
                  <a:lnTo>
                    <a:pt x="1055" y="1351"/>
                  </a:lnTo>
                  <a:lnTo>
                    <a:pt x="1052" y="1367"/>
                  </a:lnTo>
                  <a:lnTo>
                    <a:pt x="1050" y="1384"/>
                  </a:lnTo>
                  <a:lnTo>
                    <a:pt x="1049" y="1403"/>
                  </a:lnTo>
                  <a:lnTo>
                    <a:pt x="1048" y="1423"/>
                  </a:lnTo>
                  <a:lnTo>
                    <a:pt x="1047" y="1494"/>
                  </a:lnTo>
                  <a:lnTo>
                    <a:pt x="1047" y="1565"/>
                  </a:lnTo>
                  <a:lnTo>
                    <a:pt x="1048" y="1636"/>
                  </a:lnTo>
                  <a:lnTo>
                    <a:pt x="1049" y="1705"/>
                  </a:lnTo>
                  <a:lnTo>
                    <a:pt x="1052" y="1773"/>
                  </a:lnTo>
                  <a:lnTo>
                    <a:pt x="1055" y="1841"/>
                  </a:lnTo>
                  <a:lnTo>
                    <a:pt x="1060" y="1906"/>
                  </a:lnTo>
                  <a:lnTo>
                    <a:pt x="1065" y="1972"/>
                  </a:lnTo>
                  <a:lnTo>
                    <a:pt x="1071" y="2037"/>
                  </a:lnTo>
                  <a:lnTo>
                    <a:pt x="1079" y="2100"/>
                  </a:lnTo>
                  <a:lnTo>
                    <a:pt x="1087" y="2163"/>
                  </a:lnTo>
                  <a:lnTo>
                    <a:pt x="1096" y="2225"/>
                  </a:lnTo>
                  <a:lnTo>
                    <a:pt x="1105" y="2286"/>
                  </a:lnTo>
                  <a:lnTo>
                    <a:pt x="1116" y="2347"/>
                  </a:lnTo>
                  <a:lnTo>
                    <a:pt x="1127" y="2406"/>
                  </a:lnTo>
                  <a:lnTo>
                    <a:pt x="1139" y="2465"/>
                  </a:lnTo>
                  <a:lnTo>
                    <a:pt x="1152" y="2523"/>
                  </a:lnTo>
                  <a:lnTo>
                    <a:pt x="1167" y="2580"/>
                  </a:lnTo>
                  <a:lnTo>
                    <a:pt x="1181" y="2636"/>
                  </a:lnTo>
                  <a:lnTo>
                    <a:pt x="1197" y="2692"/>
                  </a:lnTo>
                  <a:lnTo>
                    <a:pt x="1214" y="2747"/>
                  </a:lnTo>
                  <a:lnTo>
                    <a:pt x="1232" y="2801"/>
                  </a:lnTo>
                  <a:lnTo>
                    <a:pt x="1251" y="2855"/>
                  </a:lnTo>
                  <a:lnTo>
                    <a:pt x="1269" y="2908"/>
                  </a:lnTo>
                  <a:lnTo>
                    <a:pt x="1290" y="2960"/>
                  </a:lnTo>
                  <a:lnTo>
                    <a:pt x="1311" y="3012"/>
                  </a:lnTo>
                  <a:lnTo>
                    <a:pt x="1332" y="3063"/>
                  </a:lnTo>
                  <a:lnTo>
                    <a:pt x="1355" y="3113"/>
                  </a:lnTo>
                  <a:lnTo>
                    <a:pt x="1379" y="3164"/>
                  </a:lnTo>
                  <a:lnTo>
                    <a:pt x="1403" y="3213"/>
                  </a:lnTo>
                  <a:lnTo>
                    <a:pt x="1429" y="3262"/>
                  </a:lnTo>
                  <a:lnTo>
                    <a:pt x="1455" y="3310"/>
                  </a:lnTo>
                  <a:lnTo>
                    <a:pt x="1481" y="3356"/>
                  </a:lnTo>
                  <a:lnTo>
                    <a:pt x="1509" y="3404"/>
                  </a:lnTo>
                  <a:lnTo>
                    <a:pt x="1538" y="3451"/>
                  </a:lnTo>
                  <a:lnTo>
                    <a:pt x="1567" y="3497"/>
                  </a:lnTo>
                  <a:lnTo>
                    <a:pt x="1598" y="3543"/>
                  </a:lnTo>
                  <a:lnTo>
                    <a:pt x="1630" y="3587"/>
                  </a:lnTo>
                  <a:lnTo>
                    <a:pt x="1662" y="3633"/>
                  </a:lnTo>
                  <a:lnTo>
                    <a:pt x="1694" y="3676"/>
                  </a:lnTo>
                  <a:lnTo>
                    <a:pt x="1728" y="3721"/>
                  </a:lnTo>
                  <a:lnTo>
                    <a:pt x="1762" y="3764"/>
                  </a:lnTo>
                  <a:lnTo>
                    <a:pt x="1798" y="3808"/>
                  </a:lnTo>
                  <a:lnTo>
                    <a:pt x="1835" y="3850"/>
                  </a:lnTo>
                  <a:lnTo>
                    <a:pt x="1871" y="3893"/>
                  </a:lnTo>
                  <a:lnTo>
                    <a:pt x="1909" y="3935"/>
                  </a:lnTo>
                  <a:lnTo>
                    <a:pt x="1948" y="3976"/>
                  </a:lnTo>
                  <a:lnTo>
                    <a:pt x="1987" y="4018"/>
                  </a:lnTo>
                  <a:lnTo>
                    <a:pt x="2028" y="4060"/>
                  </a:lnTo>
                  <a:lnTo>
                    <a:pt x="2069" y="4100"/>
                  </a:lnTo>
                  <a:lnTo>
                    <a:pt x="2111" y="4141"/>
                  </a:lnTo>
                  <a:lnTo>
                    <a:pt x="2155" y="4181"/>
                  </a:lnTo>
                  <a:lnTo>
                    <a:pt x="2198" y="4221"/>
                  </a:lnTo>
                  <a:lnTo>
                    <a:pt x="2243" y="4261"/>
                  </a:lnTo>
                  <a:lnTo>
                    <a:pt x="2288" y="4302"/>
                  </a:lnTo>
                  <a:lnTo>
                    <a:pt x="2334" y="4341"/>
                  </a:lnTo>
                  <a:lnTo>
                    <a:pt x="2429" y="4420"/>
                  </a:lnTo>
                  <a:lnTo>
                    <a:pt x="2527" y="4498"/>
                  </a:lnTo>
                  <a:lnTo>
                    <a:pt x="2628" y="4576"/>
                  </a:lnTo>
                  <a:lnTo>
                    <a:pt x="2733" y="4654"/>
                  </a:lnTo>
                  <a:lnTo>
                    <a:pt x="2750" y="4663"/>
                  </a:lnTo>
                  <a:lnTo>
                    <a:pt x="2767" y="4670"/>
                  </a:lnTo>
                  <a:lnTo>
                    <a:pt x="2783" y="4677"/>
                  </a:lnTo>
                  <a:lnTo>
                    <a:pt x="2799" y="4683"/>
                  </a:lnTo>
                  <a:lnTo>
                    <a:pt x="2813" y="4686"/>
                  </a:lnTo>
                  <a:lnTo>
                    <a:pt x="2828" y="4687"/>
                  </a:lnTo>
                  <a:lnTo>
                    <a:pt x="2842" y="4687"/>
                  </a:lnTo>
                  <a:lnTo>
                    <a:pt x="2856" y="4685"/>
                  </a:lnTo>
                  <a:lnTo>
                    <a:pt x="2869" y="4682"/>
                  </a:lnTo>
                  <a:lnTo>
                    <a:pt x="2884" y="4675"/>
                  </a:lnTo>
                  <a:lnTo>
                    <a:pt x="2897" y="4666"/>
                  </a:lnTo>
                  <a:lnTo>
                    <a:pt x="2910" y="4655"/>
                  </a:lnTo>
                  <a:lnTo>
                    <a:pt x="2925" y="4641"/>
                  </a:lnTo>
                  <a:lnTo>
                    <a:pt x="2939" y="4625"/>
                  </a:lnTo>
                  <a:lnTo>
                    <a:pt x="2954" y="4606"/>
                  </a:lnTo>
                  <a:lnTo>
                    <a:pt x="2968" y="4585"/>
                  </a:lnTo>
                  <a:close/>
                  <a:moveTo>
                    <a:pt x="1518" y="266"/>
                  </a:moveTo>
                  <a:lnTo>
                    <a:pt x="1518" y="398"/>
                  </a:lnTo>
                  <a:lnTo>
                    <a:pt x="2656" y="398"/>
                  </a:lnTo>
                  <a:lnTo>
                    <a:pt x="2656" y="266"/>
                  </a:lnTo>
                  <a:lnTo>
                    <a:pt x="1518" y="266"/>
                  </a:lnTo>
                  <a:close/>
                  <a:moveTo>
                    <a:pt x="525" y="656"/>
                  </a:moveTo>
                  <a:lnTo>
                    <a:pt x="525" y="5209"/>
                  </a:lnTo>
                  <a:lnTo>
                    <a:pt x="3595" y="5209"/>
                  </a:lnTo>
                  <a:lnTo>
                    <a:pt x="3595" y="656"/>
                  </a:lnTo>
                  <a:lnTo>
                    <a:pt x="525" y="6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0" name="椭圆 19"/>
          <p:cNvSpPr/>
          <p:nvPr/>
        </p:nvSpPr>
        <p:spPr>
          <a:xfrm>
            <a:off x="3930247" y="1957316"/>
            <a:ext cx="1577454" cy="1577454"/>
          </a:xfrm>
          <a:prstGeom prst="ellipse">
            <a:avLst/>
          </a:prstGeom>
          <a:solidFill>
            <a:srgbClr val="00B0F0">
              <a:alpha val="65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4217163" y="2166772"/>
            <a:ext cx="113524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 smtClean="0">
                <a:solidFill>
                  <a:schemeClr val="bg1"/>
                </a:solidFill>
                <a:latin typeface="Exotc350 DmBd BT" panose="04030705050B02020A03" pitchFamily="82" charset="0"/>
              </a:rPr>
              <a:t>97</a:t>
            </a:r>
            <a:r>
              <a:rPr lang="en-US" altLang="zh-CN" sz="2000" dirty="0" smtClean="0">
                <a:solidFill>
                  <a:schemeClr val="bg1"/>
                </a:solidFill>
                <a:latin typeface="Exotc350 DmBd BT" panose="04030705050B02020A03" pitchFamily="82" charset="0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97356" y="2453656"/>
            <a:ext cx="29858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effectLst>
                  <a:glow rad="101600">
                    <a:srgbClr val="000000"/>
                  </a:glow>
                </a:effectLst>
                <a:latin typeface="Exotc350 DmBd BT" panose="04030705050B02020A03" pitchFamily="82" charset="0"/>
                <a:ea typeface="微软雅黑" panose="020B0503020204020204" pitchFamily="34" charset="-122"/>
              </a:rPr>
              <a:t>Add the title here</a:t>
            </a:r>
            <a:endParaRPr lang="zh-CN" altLang="en-US" sz="3200" dirty="0">
              <a:solidFill>
                <a:schemeClr val="bg1"/>
              </a:solidFill>
              <a:effectLst>
                <a:glow rad="101600">
                  <a:srgbClr val="000000"/>
                </a:glow>
              </a:effectLst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20" grpId="0" animBg="1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367948" y="1514898"/>
            <a:ext cx="2340389" cy="3902926"/>
            <a:chOff x="1313356" y="1637730"/>
            <a:chExt cx="2340389" cy="3902926"/>
          </a:xfrm>
        </p:grpSpPr>
        <p:grpSp>
          <p:nvGrpSpPr>
            <p:cNvPr id="9" name="组合 8"/>
            <p:cNvGrpSpPr/>
            <p:nvPr/>
          </p:nvGrpSpPr>
          <p:grpSpPr>
            <a:xfrm>
              <a:off x="1733266" y="1637730"/>
              <a:ext cx="1512000" cy="1512000"/>
              <a:chOff x="1733266" y="1637730"/>
              <a:chExt cx="1512000" cy="15120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733266" y="1637730"/>
                <a:ext cx="1512000" cy="15120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1883078" y="1787542"/>
                <a:ext cx="1212376" cy="1212376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1359527" y="3228945"/>
              <a:ext cx="229421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</a:t>
              </a:r>
              <a:endParaRPr lang="zh-CN" altLang="en-US" sz="2000" dirty="0"/>
            </a:p>
          </p:txBody>
        </p:sp>
        <p:sp>
          <p:nvSpPr>
            <p:cNvPr id="11" name="矩形 10"/>
            <p:cNvSpPr/>
            <p:nvPr/>
          </p:nvSpPr>
          <p:spPr>
            <a:xfrm>
              <a:off x="1313356" y="3724774"/>
              <a:ext cx="2262357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 annual 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description,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 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description.</a:t>
              </a:r>
              <a:endParaRPr lang="zh-CN" altLang="en-US" sz="1400" dirty="0"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142698" y="1978924"/>
              <a:ext cx="91082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Exotc350 DmBd BT" panose="04030705050B02020A03" pitchFamily="82" charset="0"/>
                </a:rPr>
                <a:t>35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Exotc350 DmBd BT" panose="04030705050B02020A03" pitchFamily="82" charset="0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Exotc350 DmBd BT" panose="04030705050B02020A03" pitchFamily="82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740384" y="1514898"/>
            <a:ext cx="2340389" cy="3902926"/>
            <a:chOff x="1313356" y="1637730"/>
            <a:chExt cx="2340389" cy="3902926"/>
          </a:xfrm>
        </p:grpSpPr>
        <p:grpSp>
          <p:nvGrpSpPr>
            <p:cNvPr id="15" name="组合 14"/>
            <p:cNvGrpSpPr/>
            <p:nvPr/>
          </p:nvGrpSpPr>
          <p:grpSpPr>
            <a:xfrm>
              <a:off x="1733266" y="1637730"/>
              <a:ext cx="1512000" cy="1512000"/>
              <a:chOff x="1733266" y="1637730"/>
              <a:chExt cx="1512000" cy="15120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1733266" y="1637730"/>
                <a:ext cx="1512000" cy="15120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1883078" y="1787542"/>
                <a:ext cx="1212376" cy="1212376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359527" y="3228945"/>
              <a:ext cx="229421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</a:t>
              </a:r>
              <a:endParaRPr lang="zh-CN" altLang="en-US" sz="2000" dirty="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313356" y="3724774"/>
              <a:ext cx="2262357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 annual 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description,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 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description.</a:t>
              </a:r>
              <a:endParaRPr lang="zh-CN" altLang="en-US" sz="1400" dirty="0"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142698" y="1978924"/>
              <a:ext cx="99257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Exotc350 DmBd BT" panose="04030705050B02020A03" pitchFamily="82" charset="0"/>
                </a:rPr>
                <a:t>47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Exotc350 DmBd BT" panose="04030705050B02020A03" pitchFamily="82" charset="0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Exotc350 DmBd BT" panose="04030705050B02020A03" pitchFamily="82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112820" y="1514898"/>
            <a:ext cx="2340389" cy="3902926"/>
            <a:chOff x="1313356" y="1637730"/>
            <a:chExt cx="2340389" cy="3902926"/>
          </a:xfrm>
        </p:grpSpPr>
        <p:grpSp>
          <p:nvGrpSpPr>
            <p:cNvPr id="22" name="组合 21"/>
            <p:cNvGrpSpPr/>
            <p:nvPr/>
          </p:nvGrpSpPr>
          <p:grpSpPr>
            <a:xfrm>
              <a:off x="1733266" y="1637730"/>
              <a:ext cx="1512000" cy="1512000"/>
              <a:chOff x="1733266" y="1637730"/>
              <a:chExt cx="1512000" cy="1512000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1733266" y="1637730"/>
                <a:ext cx="1512000" cy="15120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883078" y="1787542"/>
                <a:ext cx="1212376" cy="1212376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3" name="矩形 22"/>
            <p:cNvSpPr/>
            <p:nvPr/>
          </p:nvSpPr>
          <p:spPr>
            <a:xfrm>
              <a:off x="1359527" y="3228945"/>
              <a:ext cx="229421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</a:t>
              </a:r>
              <a:endParaRPr lang="zh-CN" altLang="en-US" sz="2000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1313356" y="3724774"/>
              <a:ext cx="2262357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 annual 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description,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 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description.</a:t>
              </a:r>
              <a:endParaRPr lang="zh-CN" altLang="en-US" sz="1400" dirty="0"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142698" y="1978924"/>
              <a:ext cx="95731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Exotc350 DmBd BT" panose="04030705050B02020A03" pitchFamily="82" charset="0"/>
                </a:rPr>
                <a:t>58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Exotc350 DmBd BT" panose="04030705050B02020A03" pitchFamily="82" charset="0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Exotc350 DmBd BT" panose="04030705050B02020A03" pitchFamily="82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485256" y="1514898"/>
            <a:ext cx="2340389" cy="3902926"/>
            <a:chOff x="1313356" y="1637730"/>
            <a:chExt cx="2340389" cy="3902926"/>
          </a:xfrm>
        </p:grpSpPr>
        <p:grpSp>
          <p:nvGrpSpPr>
            <p:cNvPr id="29" name="组合 28"/>
            <p:cNvGrpSpPr/>
            <p:nvPr/>
          </p:nvGrpSpPr>
          <p:grpSpPr>
            <a:xfrm>
              <a:off x="1733266" y="1637730"/>
              <a:ext cx="1512000" cy="1512000"/>
              <a:chOff x="1733266" y="1637730"/>
              <a:chExt cx="1512000" cy="1512000"/>
            </a:xfrm>
          </p:grpSpPr>
          <p:sp>
            <p:nvSpPr>
              <p:cNvPr id="33" name="椭圆 32"/>
              <p:cNvSpPr/>
              <p:nvPr/>
            </p:nvSpPr>
            <p:spPr>
              <a:xfrm>
                <a:off x="1733266" y="1637730"/>
                <a:ext cx="1512000" cy="1512000"/>
              </a:xfrm>
              <a:prstGeom prst="ellipse">
                <a:avLst/>
              </a:prstGeom>
              <a:solidFill>
                <a:schemeClr val="bg1"/>
              </a:solidFill>
              <a:ln w="31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/>
              <p:cNvSpPr/>
              <p:nvPr/>
            </p:nvSpPr>
            <p:spPr>
              <a:xfrm>
                <a:off x="1883078" y="1787542"/>
                <a:ext cx="1212376" cy="1212376"/>
              </a:xfrm>
              <a:prstGeom prst="ellipse">
                <a:avLst/>
              </a:prstGeom>
              <a:solidFill>
                <a:srgbClr val="00B0F0"/>
              </a:solidFill>
              <a:ln w="3175"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1359527" y="3228945"/>
              <a:ext cx="229421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0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</a:t>
              </a:r>
              <a:endParaRPr lang="zh-CN" altLang="en-US" sz="2000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1313356" y="3724774"/>
              <a:ext cx="2262357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 annual 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description,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 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description.</a:t>
              </a:r>
              <a:endParaRPr lang="zh-CN" altLang="en-US" sz="1400" dirty="0"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142698" y="1978924"/>
              <a:ext cx="98135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Exotc350 DmBd BT" panose="04030705050B02020A03" pitchFamily="82" charset="0"/>
                </a:rPr>
                <a:t>69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Exotc350 DmBd BT" panose="04030705050B02020A03" pitchFamily="82" charset="0"/>
                </a:rPr>
                <a:t>%</a:t>
              </a:r>
              <a:endParaRPr lang="zh-CN" altLang="en-US" sz="2000" dirty="0">
                <a:solidFill>
                  <a:schemeClr val="bg1"/>
                </a:solidFill>
                <a:latin typeface="Exotc350 DmBd BT" panose="04030705050B02020A03" pitchFamily="82" charset="0"/>
              </a:endParaRPr>
            </a:p>
          </p:txBody>
        </p:sp>
      </p:grpSp>
      <p:grpSp>
        <p:nvGrpSpPr>
          <p:cNvPr id="37" name="组合 36"/>
          <p:cNvGrpSpPr>
            <a:grpSpLocks noChangeAspect="1"/>
          </p:cNvGrpSpPr>
          <p:nvPr/>
        </p:nvGrpSpPr>
        <p:grpSpPr>
          <a:xfrm>
            <a:off x="4868932" y="5834631"/>
            <a:ext cx="432000" cy="432000"/>
            <a:chOff x="938375" y="5316017"/>
            <a:chExt cx="928049" cy="928049"/>
          </a:xfrm>
        </p:grpSpPr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938375" y="5316017"/>
              <a:ext cx="928049" cy="92804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Exotc350 DmBd BT" panose="04030705050B02020A03" pitchFamily="82" charset="0"/>
              </a:endParaRPr>
            </a:p>
          </p:txBody>
        </p:sp>
        <p:sp>
          <p:nvSpPr>
            <p:cNvPr id="36" name="KSO_Shape"/>
            <p:cNvSpPr/>
            <p:nvPr/>
          </p:nvSpPr>
          <p:spPr bwMode="auto">
            <a:xfrm>
              <a:off x="1172004" y="5600675"/>
              <a:ext cx="479376" cy="358733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>
            <a:grpSpLocks noChangeAspect="1"/>
          </p:cNvGrpSpPr>
          <p:nvPr/>
        </p:nvGrpSpPr>
        <p:grpSpPr>
          <a:xfrm>
            <a:off x="5550911" y="5834631"/>
            <a:ext cx="432000" cy="432000"/>
            <a:chOff x="938375" y="5316017"/>
            <a:chExt cx="928049" cy="928049"/>
          </a:xfrm>
        </p:grpSpPr>
        <p:sp>
          <p:nvSpPr>
            <p:cNvPr id="39" name="椭圆 38"/>
            <p:cNvSpPr>
              <a:spLocks noChangeAspect="1"/>
            </p:cNvSpPr>
            <p:nvPr/>
          </p:nvSpPr>
          <p:spPr>
            <a:xfrm>
              <a:off x="938375" y="5316017"/>
              <a:ext cx="928049" cy="92804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Exotc350 DmBd BT" panose="04030705050B02020A03" pitchFamily="82" charset="0"/>
              </a:endParaRPr>
            </a:p>
          </p:txBody>
        </p:sp>
        <p:sp>
          <p:nvSpPr>
            <p:cNvPr id="40" name="KSO_Shape"/>
            <p:cNvSpPr/>
            <p:nvPr/>
          </p:nvSpPr>
          <p:spPr bwMode="auto">
            <a:xfrm>
              <a:off x="1172004" y="5600675"/>
              <a:ext cx="479376" cy="358733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1" name="组合 40"/>
          <p:cNvGrpSpPr>
            <a:grpSpLocks noChangeAspect="1"/>
          </p:cNvGrpSpPr>
          <p:nvPr/>
        </p:nvGrpSpPr>
        <p:grpSpPr>
          <a:xfrm>
            <a:off x="6232890" y="5834631"/>
            <a:ext cx="432000" cy="432000"/>
            <a:chOff x="938375" y="5316017"/>
            <a:chExt cx="928049" cy="928049"/>
          </a:xfrm>
        </p:grpSpPr>
        <p:sp>
          <p:nvSpPr>
            <p:cNvPr id="42" name="椭圆 41"/>
            <p:cNvSpPr>
              <a:spLocks noChangeAspect="1"/>
            </p:cNvSpPr>
            <p:nvPr/>
          </p:nvSpPr>
          <p:spPr>
            <a:xfrm>
              <a:off x="938375" y="5316017"/>
              <a:ext cx="928049" cy="92804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Exotc350 DmBd BT" panose="04030705050B02020A03" pitchFamily="82" charset="0"/>
              </a:endParaRPr>
            </a:p>
          </p:txBody>
        </p:sp>
        <p:sp>
          <p:nvSpPr>
            <p:cNvPr id="43" name="KSO_Shape"/>
            <p:cNvSpPr/>
            <p:nvPr/>
          </p:nvSpPr>
          <p:spPr bwMode="auto">
            <a:xfrm>
              <a:off x="1172004" y="5600675"/>
              <a:ext cx="479376" cy="358733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组合 43"/>
          <p:cNvGrpSpPr>
            <a:grpSpLocks noChangeAspect="1"/>
          </p:cNvGrpSpPr>
          <p:nvPr/>
        </p:nvGrpSpPr>
        <p:grpSpPr>
          <a:xfrm>
            <a:off x="6914870" y="5834631"/>
            <a:ext cx="432000" cy="432000"/>
            <a:chOff x="938375" y="5316017"/>
            <a:chExt cx="928049" cy="928049"/>
          </a:xfrm>
        </p:grpSpPr>
        <p:sp>
          <p:nvSpPr>
            <p:cNvPr id="45" name="椭圆 44"/>
            <p:cNvSpPr>
              <a:spLocks noChangeAspect="1"/>
            </p:cNvSpPr>
            <p:nvPr/>
          </p:nvSpPr>
          <p:spPr>
            <a:xfrm>
              <a:off x="938375" y="5316017"/>
              <a:ext cx="928049" cy="928049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Exotc350 DmBd BT" panose="04030705050B02020A03" pitchFamily="82" charset="0"/>
              </a:endParaRPr>
            </a:p>
          </p:txBody>
        </p:sp>
        <p:sp>
          <p:nvSpPr>
            <p:cNvPr id="46" name="KSO_Shape"/>
            <p:cNvSpPr/>
            <p:nvPr/>
          </p:nvSpPr>
          <p:spPr bwMode="auto">
            <a:xfrm>
              <a:off x="1172004" y="5600675"/>
              <a:ext cx="479376" cy="358733"/>
            </a:xfrm>
            <a:custGeom>
              <a:avLst/>
              <a:gdLst>
                <a:gd name="T0" fmla="*/ 151004 w 5185"/>
                <a:gd name="T1" fmla="*/ 1065477 h 3880"/>
                <a:gd name="T2" fmla="*/ 1873403 w 5185"/>
                <a:gd name="T3" fmla="*/ 1297678 h 3880"/>
                <a:gd name="T4" fmla="*/ 751713 w 5185"/>
                <a:gd name="T5" fmla="*/ 1241832 h 3880"/>
                <a:gd name="T6" fmla="*/ 1108464 w 5185"/>
                <a:gd name="T7" fmla="*/ 1148144 h 3880"/>
                <a:gd name="T8" fmla="*/ 751713 w 5185"/>
                <a:gd name="T9" fmla="*/ 1241832 h 3880"/>
                <a:gd name="T10" fmla="*/ 1726808 w 5185"/>
                <a:gd name="T11" fmla="*/ 1012203 h 3880"/>
                <a:gd name="T12" fmla="*/ 1726073 w 5185"/>
                <a:gd name="T13" fmla="*/ 1007794 h 3880"/>
                <a:gd name="T14" fmla="*/ 1726808 w 5185"/>
                <a:gd name="T15" fmla="*/ 44089 h 3880"/>
                <a:gd name="T16" fmla="*/ 1726441 w 5185"/>
                <a:gd name="T17" fmla="*/ 39680 h 3880"/>
                <a:gd name="T18" fmla="*/ 1724604 w 5185"/>
                <a:gd name="T19" fmla="*/ 30862 h 3880"/>
                <a:gd name="T20" fmla="*/ 1721297 w 5185"/>
                <a:gd name="T21" fmla="*/ 23147 h 3880"/>
                <a:gd name="T22" fmla="*/ 1716888 w 5185"/>
                <a:gd name="T23" fmla="*/ 15798 h 3880"/>
                <a:gd name="T24" fmla="*/ 1711010 w 5185"/>
                <a:gd name="T25" fmla="*/ 9920 h 3880"/>
                <a:gd name="T26" fmla="*/ 1703662 w 5185"/>
                <a:gd name="T27" fmla="*/ 5144 h 3880"/>
                <a:gd name="T28" fmla="*/ 1695946 w 5185"/>
                <a:gd name="T29" fmla="*/ 1837 h 3880"/>
                <a:gd name="T30" fmla="*/ 1687128 w 5185"/>
                <a:gd name="T31" fmla="*/ 367 h 3880"/>
                <a:gd name="T32" fmla="*/ 222281 w 5185"/>
                <a:gd name="T33" fmla="*/ 0 h 3880"/>
                <a:gd name="T34" fmla="*/ 217872 w 5185"/>
                <a:gd name="T35" fmla="*/ 367 h 3880"/>
                <a:gd name="T36" fmla="*/ 209054 w 5185"/>
                <a:gd name="T37" fmla="*/ 1837 h 3880"/>
                <a:gd name="T38" fmla="*/ 201338 w 5185"/>
                <a:gd name="T39" fmla="*/ 5144 h 3880"/>
                <a:gd name="T40" fmla="*/ 194358 w 5185"/>
                <a:gd name="T41" fmla="*/ 9920 h 3880"/>
                <a:gd name="T42" fmla="*/ 188112 w 5185"/>
                <a:gd name="T43" fmla="*/ 15798 h 3880"/>
                <a:gd name="T44" fmla="*/ 183336 w 5185"/>
                <a:gd name="T45" fmla="*/ 23147 h 3880"/>
                <a:gd name="T46" fmla="*/ 180029 w 5185"/>
                <a:gd name="T47" fmla="*/ 30862 h 3880"/>
                <a:gd name="T48" fmla="*/ 178559 w 5185"/>
                <a:gd name="T49" fmla="*/ 39680 h 3880"/>
                <a:gd name="T50" fmla="*/ 178192 w 5185"/>
                <a:gd name="T51" fmla="*/ 1003386 h 3880"/>
                <a:gd name="T52" fmla="*/ 178559 w 5185"/>
                <a:gd name="T53" fmla="*/ 1007794 h 3880"/>
                <a:gd name="T54" fmla="*/ 178192 w 5185"/>
                <a:gd name="T55" fmla="*/ 1012203 h 3880"/>
                <a:gd name="T56" fmla="*/ 1727176 w 5185"/>
                <a:gd name="T57" fmla="*/ 1012571 h 3880"/>
                <a:gd name="T58" fmla="*/ 1616954 w 5185"/>
                <a:gd name="T59" fmla="*/ 937620 h 3880"/>
                <a:gd name="T60" fmla="*/ 288046 w 5185"/>
                <a:gd name="T61" fmla="*/ 109854 h 3880"/>
                <a:gd name="T62" fmla="*/ 1616954 w 5185"/>
                <a:gd name="T63" fmla="*/ 937620 h 3880"/>
                <a:gd name="T64" fmla="*/ 4409 w 5185"/>
                <a:gd name="T65" fmla="*/ 1350584 h 3880"/>
                <a:gd name="T66" fmla="*/ 0 w 5185"/>
                <a:gd name="T67" fmla="*/ 1359402 h 3880"/>
                <a:gd name="T68" fmla="*/ 735 w 5185"/>
                <a:gd name="T69" fmla="*/ 1369322 h 3880"/>
                <a:gd name="T70" fmla="*/ 3307 w 5185"/>
                <a:gd name="T71" fmla="*/ 1379977 h 3880"/>
                <a:gd name="T72" fmla="*/ 7348 w 5185"/>
                <a:gd name="T73" fmla="*/ 1390999 h 3880"/>
                <a:gd name="T74" fmla="*/ 13227 w 5185"/>
                <a:gd name="T75" fmla="*/ 1401654 h 3880"/>
                <a:gd name="T76" fmla="*/ 19473 w 5185"/>
                <a:gd name="T77" fmla="*/ 1411206 h 3880"/>
                <a:gd name="T78" fmla="*/ 26821 w 5185"/>
                <a:gd name="T79" fmla="*/ 1418554 h 3880"/>
                <a:gd name="T80" fmla="*/ 35271 w 5185"/>
                <a:gd name="T81" fmla="*/ 1423698 h 3880"/>
                <a:gd name="T82" fmla="*/ 41884 w 5185"/>
                <a:gd name="T83" fmla="*/ 1425168 h 3880"/>
                <a:gd name="T84" fmla="*/ 1860911 w 5185"/>
                <a:gd name="T85" fmla="*/ 1425535 h 3880"/>
                <a:gd name="T86" fmla="*/ 1863116 w 5185"/>
                <a:gd name="T87" fmla="*/ 1425168 h 3880"/>
                <a:gd name="T88" fmla="*/ 1869729 w 5185"/>
                <a:gd name="T89" fmla="*/ 1423698 h 3880"/>
                <a:gd name="T90" fmla="*/ 1878179 w 5185"/>
                <a:gd name="T91" fmla="*/ 1418554 h 3880"/>
                <a:gd name="T92" fmla="*/ 1885527 w 5185"/>
                <a:gd name="T93" fmla="*/ 1411206 h 3880"/>
                <a:gd name="T94" fmla="*/ 1892141 w 5185"/>
                <a:gd name="T95" fmla="*/ 1401654 h 3880"/>
                <a:gd name="T96" fmla="*/ 1897652 w 5185"/>
                <a:gd name="T97" fmla="*/ 1390999 h 3880"/>
                <a:gd name="T98" fmla="*/ 1901693 w 5185"/>
                <a:gd name="T99" fmla="*/ 1379977 h 3880"/>
                <a:gd name="T100" fmla="*/ 1903898 w 5185"/>
                <a:gd name="T101" fmla="*/ 1369322 h 3880"/>
                <a:gd name="T102" fmla="*/ 1905000 w 5185"/>
                <a:gd name="T103" fmla="*/ 1359402 h 3880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185" h="3880">
                  <a:moveTo>
                    <a:pt x="4775" y="2900"/>
                  </a:moveTo>
                  <a:lnTo>
                    <a:pt x="411" y="2900"/>
                  </a:lnTo>
                  <a:lnTo>
                    <a:pt x="87" y="3532"/>
                  </a:lnTo>
                  <a:lnTo>
                    <a:pt x="5099" y="3532"/>
                  </a:lnTo>
                  <a:lnTo>
                    <a:pt x="4775" y="2900"/>
                  </a:lnTo>
                  <a:close/>
                  <a:moveTo>
                    <a:pt x="2046" y="3380"/>
                  </a:moveTo>
                  <a:lnTo>
                    <a:pt x="2181" y="3125"/>
                  </a:lnTo>
                  <a:lnTo>
                    <a:pt x="3017" y="3125"/>
                  </a:lnTo>
                  <a:lnTo>
                    <a:pt x="3139" y="3380"/>
                  </a:lnTo>
                  <a:lnTo>
                    <a:pt x="2046" y="3380"/>
                  </a:lnTo>
                  <a:close/>
                  <a:moveTo>
                    <a:pt x="4700" y="2755"/>
                  </a:moveTo>
                  <a:lnTo>
                    <a:pt x="4700" y="2755"/>
                  </a:lnTo>
                  <a:lnTo>
                    <a:pt x="4698" y="2743"/>
                  </a:lnTo>
                  <a:lnTo>
                    <a:pt x="4700" y="2731"/>
                  </a:lnTo>
                  <a:lnTo>
                    <a:pt x="4700" y="120"/>
                  </a:lnTo>
                  <a:lnTo>
                    <a:pt x="4699" y="108"/>
                  </a:lnTo>
                  <a:lnTo>
                    <a:pt x="4697" y="95"/>
                  </a:lnTo>
                  <a:lnTo>
                    <a:pt x="4694" y="84"/>
                  </a:lnTo>
                  <a:lnTo>
                    <a:pt x="4690" y="73"/>
                  </a:lnTo>
                  <a:lnTo>
                    <a:pt x="4685" y="63"/>
                  </a:lnTo>
                  <a:lnTo>
                    <a:pt x="4680" y="53"/>
                  </a:lnTo>
                  <a:lnTo>
                    <a:pt x="4673" y="43"/>
                  </a:lnTo>
                  <a:lnTo>
                    <a:pt x="4665" y="34"/>
                  </a:lnTo>
                  <a:lnTo>
                    <a:pt x="4657" y="27"/>
                  </a:lnTo>
                  <a:lnTo>
                    <a:pt x="4647" y="20"/>
                  </a:lnTo>
                  <a:lnTo>
                    <a:pt x="4637" y="14"/>
                  </a:lnTo>
                  <a:lnTo>
                    <a:pt x="4627" y="9"/>
                  </a:lnTo>
                  <a:lnTo>
                    <a:pt x="4616" y="5"/>
                  </a:lnTo>
                  <a:lnTo>
                    <a:pt x="4605" y="2"/>
                  </a:lnTo>
                  <a:lnTo>
                    <a:pt x="4592" y="1"/>
                  </a:lnTo>
                  <a:lnTo>
                    <a:pt x="4580" y="0"/>
                  </a:lnTo>
                  <a:lnTo>
                    <a:pt x="605" y="0"/>
                  </a:lnTo>
                  <a:lnTo>
                    <a:pt x="593" y="1"/>
                  </a:lnTo>
                  <a:lnTo>
                    <a:pt x="581" y="2"/>
                  </a:lnTo>
                  <a:lnTo>
                    <a:pt x="569" y="5"/>
                  </a:lnTo>
                  <a:lnTo>
                    <a:pt x="558" y="9"/>
                  </a:lnTo>
                  <a:lnTo>
                    <a:pt x="548" y="14"/>
                  </a:lnTo>
                  <a:lnTo>
                    <a:pt x="538" y="20"/>
                  </a:lnTo>
                  <a:lnTo>
                    <a:pt x="529" y="27"/>
                  </a:lnTo>
                  <a:lnTo>
                    <a:pt x="521" y="34"/>
                  </a:lnTo>
                  <a:lnTo>
                    <a:pt x="512" y="43"/>
                  </a:lnTo>
                  <a:lnTo>
                    <a:pt x="505" y="53"/>
                  </a:lnTo>
                  <a:lnTo>
                    <a:pt x="499" y="63"/>
                  </a:lnTo>
                  <a:lnTo>
                    <a:pt x="494" y="73"/>
                  </a:lnTo>
                  <a:lnTo>
                    <a:pt x="490" y="84"/>
                  </a:lnTo>
                  <a:lnTo>
                    <a:pt x="488" y="95"/>
                  </a:lnTo>
                  <a:lnTo>
                    <a:pt x="486" y="108"/>
                  </a:lnTo>
                  <a:lnTo>
                    <a:pt x="485" y="120"/>
                  </a:lnTo>
                  <a:lnTo>
                    <a:pt x="485" y="2731"/>
                  </a:lnTo>
                  <a:lnTo>
                    <a:pt x="486" y="2743"/>
                  </a:lnTo>
                  <a:lnTo>
                    <a:pt x="485" y="2755"/>
                  </a:lnTo>
                  <a:lnTo>
                    <a:pt x="484" y="2756"/>
                  </a:lnTo>
                  <a:lnTo>
                    <a:pt x="4701" y="2756"/>
                  </a:lnTo>
                  <a:lnTo>
                    <a:pt x="4700" y="2755"/>
                  </a:lnTo>
                  <a:close/>
                  <a:moveTo>
                    <a:pt x="4401" y="2552"/>
                  </a:moveTo>
                  <a:lnTo>
                    <a:pt x="784" y="2552"/>
                  </a:lnTo>
                  <a:lnTo>
                    <a:pt x="784" y="299"/>
                  </a:lnTo>
                  <a:lnTo>
                    <a:pt x="4401" y="299"/>
                  </a:lnTo>
                  <a:lnTo>
                    <a:pt x="4401" y="2552"/>
                  </a:lnTo>
                  <a:close/>
                  <a:moveTo>
                    <a:pt x="5172" y="3676"/>
                  </a:moveTo>
                  <a:lnTo>
                    <a:pt x="12" y="3676"/>
                  </a:lnTo>
                  <a:lnTo>
                    <a:pt x="0" y="3700"/>
                  </a:lnTo>
                  <a:lnTo>
                    <a:pt x="1" y="3713"/>
                  </a:lnTo>
                  <a:lnTo>
                    <a:pt x="2" y="3727"/>
                  </a:lnTo>
                  <a:lnTo>
                    <a:pt x="5" y="3741"/>
                  </a:lnTo>
                  <a:lnTo>
                    <a:pt x="9" y="3756"/>
                  </a:lnTo>
                  <a:lnTo>
                    <a:pt x="14" y="3771"/>
                  </a:lnTo>
                  <a:lnTo>
                    <a:pt x="20" y="3786"/>
                  </a:lnTo>
                  <a:lnTo>
                    <a:pt x="28" y="3801"/>
                  </a:lnTo>
                  <a:lnTo>
                    <a:pt x="36" y="3815"/>
                  </a:lnTo>
                  <a:lnTo>
                    <a:pt x="44" y="3828"/>
                  </a:lnTo>
                  <a:lnTo>
                    <a:pt x="53" y="3841"/>
                  </a:lnTo>
                  <a:lnTo>
                    <a:pt x="63" y="3852"/>
                  </a:lnTo>
                  <a:lnTo>
                    <a:pt x="73" y="3861"/>
                  </a:lnTo>
                  <a:lnTo>
                    <a:pt x="85" y="3869"/>
                  </a:lnTo>
                  <a:lnTo>
                    <a:pt x="96" y="3875"/>
                  </a:lnTo>
                  <a:lnTo>
                    <a:pt x="108" y="3878"/>
                  </a:lnTo>
                  <a:lnTo>
                    <a:pt x="114" y="3879"/>
                  </a:lnTo>
                  <a:lnTo>
                    <a:pt x="120" y="3880"/>
                  </a:lnTo>
                  <a:lnTo>
                    <a:pt x="5065" y="3880"/>
                  </a:lnTo>
                  <a:lnTo>
                    <a:pt x="5071" y="3879"/>
                  </a:lnTo>
                  <a:lnTo>
                    <a:pt x="5077" y="3878"/>
                  </a:lnTo>
                  <a:lnTo>
                    <a:pt x="5089" y="3875"/>
                  </a:lnTo>
                  <a:lnTo>
                    <a:pt x="5101" y="3869"/>
                  </a:lnTo>
                  <a:lnTo>
                    <a:pt x="5112" y="3861"/>
                  </a:lnTo>
                  <a:lnTo>
                    <a:pt x="5122" y="3852"/>
                  </a:lnTo>
                  <a:lnTo>
                    <a:pt x="5132" y="3841"/>
                  </a:lnTo>
                  <a:lnTo>
                    <a:pt x="5141" y="3828"/>
                  </a:lnTo>
                  <a:lnTo>
                    <a:pt x="5150" y="3815"/>
                  </a:lnTo>
                  <a:lnTo>
                    <a:pt x="5158" y="3801"/>
                  </a:lnTo>
                  <a:lnTo>
                    <a:pt x="5165" y="3786"/>
                  </a:lnTo>
                  <a:lnTo>
                    <a:pt x="5171" y="3771"/>
                  </a:lnTo>
                  <a:lnTo>
                    <a:pt x="5176" y="3756"/>
                  </a:lnTo>
                  <a:lnTo>
                    <a:pt x="5180" y="3741"/>
                  </a:lnTo>
                  <a:lnTo>
                    <a:pt x="5182" y="3727"/>
                  </a:lnTo>
                  <a:lnTo>
                    <a:pt x="5184" y="3713"/>
                  </a:lnTo>
                  <a:lnTo>
                    <a:pt x="5185" y="3700"/>
                  </a:lnTo>
                  <a:lnTo>
                    <a:pt x="5172" y="36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bIns="360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50" name="矩形 49"/>
          <p:cNvSpPr/>
          <p:nvPr/>
        </p:nvSpPr>
        <p:spPr>
          <a:xfrm>
            <a:off x="4977745" y="29641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市场运营总体情况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五边形 6"/>
          <p:cNvSpPr/>
          <p:nvPr/>
        </p:nvSpPr>
        <p:spPr>
          <a:xfrm>
            <a:off x="6737449" y="3924872"/>
            <a:ext cx="2394875" cy="450378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>
                <a:latin typeface="Exotc350 DmBd BT" panose="04030705050B02020A03" pitchFamily="82" charset="0"/>
              </a:rPr>
              <a:t>52</a:t>
            </a:r>
            <a:r>
              <a:rPr lang="en-US" altLang="zh-CN" sz="2800" dirty="0" smtClean="0">
                <a:latin typeface="Exotc350 DmBd BT" panose="04030705050B02020A03" pitchFamily="82" charset="0"/>
              </a:rPr>
              <a:t>%</a:t>
            </a:r>
            <a:endParaRPr lang="zh-CN" altLang="en-US" sz="2800" dirty="0">
              <a:latin typeface="Exotc350 DmBd BT" panose="04030705050B02020A03" pitchFamily="82" charset="0"/>
            </a:endParaRPr>
          </a:p>
        </p:txBody>
      </p:sp>
      <p:sp>
        <p:nvSpPr>
          <p:cNvPr id="8" name="五边形 7"/>
          <p:cNvSpPr/>
          <p:nvPr/>
        </p:nvSpPr>
        <p:spPr>
          <a:xfrm>
            <a:off x="6737449" y="4529921"/>
            <a:ext cx="3507599" cy="450378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 smtClean="0"/>
              <a:t>75%</a:t>
            </a:r>
            <a:endParaRPr lang="zh-CN" altLang="en-US" sz="2800" dirty="0"/>
          </a:p>
        </p:txBody>
      </p:sp>
      <p:sp>
        <p:nvSpPr>
          <p:cNvPr id="9" name="五边形 8"/>
          <p:cNvSpPr/>
          <p:nvPr/>
        </p:nvSpPr>
        <p:spPr>
          <a:xfrm>
            <a:off x="6737449" y="5134970"/>
            <a:ext cx="2903158" cy="450378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 smtClean="0"/>
              <a:t>63%</a:t>
            </a:r>
            <a:endParaRPr lang="zh-CN" altLang="en-US" sz="2800" dirty="0"/>
          </a:p>
        </p:txBody>
      </p:sp>
      <p:sp>
        <p:nvSpPr>
          <p:cNvPr id="10" name="五边形 9"/>
          <p:cNvSpPr/>
          <p:nvPr/>
        </p:nvSpPr>
        <p:spPr>
          <a:xfrm>
            <a:off x="6737449" y="5740019"/>
            <a:ext cx="4428000" cy="450378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800" dirty="0" smtClean="0"/>
              <a:t>97%</a:t>
            </a:r>
            <a:endParaRPr lang="zh-CN" altLang="en-US" sz="2800" dirty="0"/>
          </a:p>
        </p:txBody>
      </p:sp>
      <p:sp>
        <p:nvSpPr>
          <p:cNvPr id="14" name="五边形 13"/>
          <p:cNvSpPr/>
          <p:nvPr/>
        </p:nvSpPr>
        <p:spPr>
          <a:xfrm flipH="1">
            <a:off x="3254385" y="3924872"/>
            <a:ext cx="2200170" cy="450378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800" dirty="0" smtClean="0">
                <a:latin typeface="Exotc350 DmBd BT" panose="04030705050B02020A03" pitchFamily="82" charset="0"/>
              </a:rPr>
              <a:t>52,005.00</a:t>
            </a:r>
            <a:endParaRPr lang="zh-CN" altLang="en-US" sz="2800" dirty="0">
              <a:latin typeface="Exotc350 DmBd BT" panose="04030705050B02020A03" pitchFamily="82" charset="0"/>
            </a:endParaRPr>
          </a:p>
        </p:txBody>
      </p:sp>
      <p:sp>
        <p:nvSpPr>
          <p:cNvPr id="15" name="五边形 14"/>
          <p:cNvSpPr/>
          <p:nvPr/>
        </p:nvSpPr>
        <p:spPr>
          <a:xfrm flipH="1">
            <a:off x="2232127" y="4529921"/>
            <a:ext cx="3222428" cy="450378"/>
          </a:xfrm>
          <a:prstGeom prst="homePlat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800" dirty="0" smtClean="0">
                <a:latin typeface="Exotc350 DmBd BT" panose="04030705050B02020A03" pitchFamily="82" charset="0"/>
              </a:rPr>
              <a:t>75,830.00</a:t>
            </a:r>
            <a:endParaRPr lang="zh-CN" altLang="en-US" sz="2800" dirty="0">
              <a:latin typeface="Exotc350 DmBd BT" panose="04030705050B02020A03" pitchFamily="82" charset="0"/>
            </a:endParaRPr>
          </a:p>
        </p:txBody>
      </p:sp>
      <p:sp>
        <p:nvSpPr>
          <p:cNvPr id="16" name="五边形 15"/>
          <p:cNvSpPr/>
          <p:nvPr/>
        </p:nvSpPr>
        <p:spPr>
          <a:xfrm flipH="1">
            <a:off x="2787427" y="5134970"/>
            <a:ext cx="2667128" cy="450378"/>
          </a:xfrm>
          <a:prstGeom prst="homePlat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800" dirty="0" smtClean="0">
                <a:latin typeface="Exotc350 DmBd BT" panose="04030705050B02020A03" pitchFamily="82" charset="0"/>
              </a:rPr>
              <a:t>63,209.00</a:t>
            </a:r>
            <a:endParaRPr lang="zh-CN" altLang="en-US" sz="2800" dirty="0">
              <a:latin typeface="Exotc350 DmBd BT" panose="04030705050B02020A03" pitchFamily="82" charset="0"/>
            </a:endParaRPr>
          </a:p>
        </p:txBody>
      </p:sp>
      <p:sp>
        <p:nvSpPr>
          <p:cNvPr id="17" name="五边形 16"/>
          <p:cNvSpPr/>
          <p:nvPr/>
        </p:nvSpPr>
        <p:spPr>
          <a:xfrm flipH="1">
            <a:off x="1386555" y="5740019"/>
            <a:ext cx="4068000" cy="450378"/>
          </a:xfrm>
          <a:prstGeom prst="homePlat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2800" dirty="0" smtClean="0">
                <a:latin typeface="Exotc350 DmBd BT" panose="04030705050B02020A03" pitchFamily="82" charset="0"/>
              </a:rPr>
              <a:t>97,588.00</a:t>
            </a:r>
            <a:endParaRPr lang="zh-CN" altLang="en-US" sz="2800" dirty="0">
              <a:latin typeface="Exotc350 DmBd BT" panose="04030705050B02020A03" pitchFamily="82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598776" y="3903259"/>
            <a:ext cx="9989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Exotc350 DmBd BT" panose="04030705050B02020A03" pitchFamily="82" charset="0"/>
              </a:rPr>
              <a:t>2015</a:t>
            </a:r>
            <a:endParaRPr lang="zh-CN" altLang="en-US" sz="2800" dirty="0">
              <a:latin typeface="Exotc350 DmBd BT" panose="04030705050B02020A03" pitchFamily="82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598775" y="4496937"/>
            <a:ext cx="998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Exotc350 DmBd BT" panose="04030705050B02020A03" pitchFamily="82" charset="0"/>
              </a:rPr>
              <a:t>2016</a:t>
            </a:r>
            <a:endParaRPr lang="zh-CN" altLang="en-US" sz="2800" dirty="0">
              <a:latin typeface="Exotc350 DmBd BT" panose="04030705050B02020A03" pitchFamily="82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598776" y="5090615"/>
            <a:ext cx="998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Exotc350 DmBd BT" panose="04030705050B02020A03" pitchFamily="82" charset="0"/>
              </a:rPr>
              <a:t>2017</a:t>
            </a:r>
            <a:endParaRPr lang="zh-CN" altLang="en-US" sz="2800" dirty="0">
              <a:latin typeface="Exotc350 DmBd BT" panose="04030705050B02020A03" pitchFamily="8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598776" y="5684292"/>
            <a:ext cx="9989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latin typeface="Exotc350 DmBd BT" panose="04030705050B02020A03" pitchFamily="82" charset="0"/>
              </a:rPr>
              <a:t>2018</a:t>
            </a:r>
            <a:endParaRPr lang="zh-CN" altLang="en-US" sz="2800" dirty="0">
              <a:latin typeface="Exotc350 DmBd BT" panose="04030705050B02020A03" pitchFamily="82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507621" y="2016567"/>
            <a:ext cx="2709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2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2400" dirty="0"/>
          </a:p>
        </p:txBody>
      </p:sp>
      <p:sp>
        <p:nvSpPr>
          <p:cNvPr id="23" name="矩形 22"/>
          <p:cNvSpPr/>
          <p:nvPr/>
        </p:nvSpPr>
        <p:spPr>
          <a:xfrm>
            <a:off x="2129053" y="2539691"/>
            <a:ext cx="34665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918122" y="2016567"/>
            <a:ext cx="2709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2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2400" dirty="0"/>
          </a:p>
        </p:txBody>
      </p:sp>
      <p:sp>
        <p:nvSpPr>
          <p:cNvPr id="25" name="矩形 24"/>
          <p:cNvSpPr/>
          <p:nvPr/>
        </p:nvSpPr>
        <p:spPr>
          <a:xfrm>
            <a:off x="6539554" y="2539691"/>
            <a:ext cx="34665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113185" y="1050879"/>
            <a:ext cx="900000" cy="90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036080" y="1080449"/>
            <a:ext cx="900000" cy="900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7151427" y="1160061"/>
            <a:ext cx="6799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Exotc350 DmBd BT" panose="04030705050B02020A03" pitchFamily="82" charset="0"/>
              </a:rPr>
              <a:t>%</a:t>
            </a:r>
            <a:endParaRPr lang="zh-CN" altLang="en-US" sz="4400" dirty="0">
              <a:solidFill>
                <a:schemeClr val="bg1"/>
              </a:solidFill>
              <a:latin typeface="Exotc350 DmBd BT" panose="04030705050B02020A03" pitchFamily="82" charset="0"/>
            </a:endParaRPr>
          </a:p>
        </p:txBody>
      </p:sp>
      <p:sp>
        <p:nvSpPr>
          <p:cNvPr id="32" name="KSO_Shape"/>
          <p:cNvSpPr/>
          <p:nvPr/>
        </p:nvSpPr>
        <p:spPr>
          <a:xfrm>
            <a:off x="4328141" y="1289927"/>
            <a:ext cx="462223" cy="484849"/>
          </a:xfrm>
          <a:custGeom>
            <a:avLst/>
            <a:gdLst>
              <a:gd name="connsiteX0" fmla="*/ 0 w 2171135"/>
              <a:gd name="connsiteY0" fmla="*/ 0 h 2277283"/>
              <a:gd name="connsiteX1" fmla="*/ 504915 w 2171135"/>
              <a:gd name="connsiteY1" fmla="*/ 0 h 2277283"/>
              <a:gd name="connsiteX2" fmla="*/ 1060322 w 2171135"/>
              <a:gd name="connsiteY2" fmla="*/ 860307 h 2277283"/>
              <a:gd name="connsiteX3" fmla="*/ 1615729 w 2171135"/>
              <a:gd name="connsiteY3" fmla="*/ 0 h 2277283"/>
              <a:gd name="connsiteX4" fmla="*/ 2171135 w 2171135"/>
              <a:gd name="connsiteY4" fmla="*/ 0 h 2277283"/>
              <a:gd name="connsiteX5" fmla="*/ 1464254 w 2171135"/>
              <a:gd name="connsiteY5" fmla="*/ 1062732 h 2277283"/>
              <a:gd name="connsiteX6" fmla="*/ 2120644 w 2171135"/>
              <a:gd name="connsiteY6" fmla="*/ 1062732 h 2277283"/>
              <a:gd name="connsiteX7" fmla="*/ 2120644 w 2171135"/>
              <a:gd name="connsiteY7" fmla="*/ 1265157 h 2277283"/>
              <a:gd name="connsiteX8" fmla="*/ 1363271 w 2171135"/>
              <a:gd name="connsiteY8" fmla="*/ 1265157 h 2277283"/>
              <a:gd name="connsiteX9" fmla="*/ 1363271 w 2171135"/>
              <a:gd name="connsiteY9" fmla="*/ 1467583 h 2277283"/>
              <a:gd name="connsiteX10" fmla="*/ 2120644 w 2171135"/>
              <a:gd name="connsiteY10" fmla="*/ 1467583 h 2277283"/>
              <a:gd name="connsiteX11" fmla="*/ 2120644 w 2171135"/>
              <a:gd name="connsiteY11" fmla="*/ 1670008 h 2277283"/>
              <a:gd name="connsiteX12" fmla="*/ 1363271 w 2171135"/>
              <a:gd name="connsiteY12" fmla="*/ 1670008 h 2277283"/>
              <a:gd name="connsiteX13" fmla="*/ 1363271 w 2171135"/>
              <a:gd name="connsiteY13" fmla="*/ 2277283 h 2277283"/>
              <a:gd name="connsiteX14" fmla="*/ 807864 w 2171135"/>
              <a:gd name="connsiteY14" fmla="*/ 2277283 h 2277283"/>
              <a:gd name="connsiteX15" fmla="*/ 807864 w 2171135"/>
              <a:gd name="connsiteY15" fmla="*/ 1670008 h 2277283"/>
              <a:gd name="connsiteX16" fmla="*/ 151475 w 2171135"/>
              <a:gd name="connsiteY16" fmla="*/ 1670008 h 2277283"/>
              <a:gd name="connsiteX17" fmla="*/ 151475 w 2171135"/>
              <a:gd name="connsiteY17" fmla="*/ 1467583 h 2277283"/>
              <a:gd name="connsiteX18" fmla="*/ 807864 w 2171135"/>
              <a:gd name="connsiteY18" fmla="*/ 1467583 h 2277283"/>
              <a:gd name="connsiteX19" fmla="*/ 807864 w 2171135"/>
              <a:gd name="connsiteY19" fmla="*/ 1265157 h 2277283"/>
              <a:gd name="connsiteX20" fmla="*/ 151475 w 2171135"/>
              <a:gd name="connsiteY20" fmla="*/ 1265157 h 2277283"/>
              <a:gd name="connsiteX21" fmla="*/ 151475 w 2171135"/>
              <a:gd name="connsiteY21" fmla="*/ 1062732 h 2277283"/>
              <a:gd name="connsiteX22" fmla="*/ 706881 w 2171135"/>
              <a:gd name="connsiteY22" fmla="*/ 1062732 h 2277283"/>
              <a:gd name="connsiteX23" fmla="*/ 0 w 2171135"/>
              <a:gd name="connsiteY23" fmla="*/ 0 h 2277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2171135" h="2277283">
                <a:moveTo>
                  <a:pt x="0" y="0"/>
                </a:moveTo>
                <a:cubicBezTo>
                  <a:pt x="504915" y="0"/>
                  <a:pt x="504915" y="0"/>
                  <a:pt x="504915" y="0"/>
                </a:cubicBezTo>
                <a:cubicBezTo>
                  <a:pt x="1060322" y="860307"/>
                  <a:pt x="1060322" y="860307"/>
                  <a:pt x="1060322" y="860307"/>
                </a:cubicBezTo>
                <a:cubicBezTo>
                  <a:pt x="1615729" y="0"/>
                  <a:pt x="1615729" y="0"/>
                  <a:pt x="1615729" y="0"/>
                </a:cubicBezTo>
                <a:cubicBezTo>
                  <a:pt x="2171135" y="0"/>
                  <a:pt x="2171135" y="0"/>
                  <a:pt x="2171135" y="0"/>
                </a:cubicBezTo>
                <a:cubicBezTo>
                  <a:pt x="1464254" y="1062732"/>
                  <a:pt x="1464254" y="1062732"/>
                  <a:pt x="1464254" y="1062732"/>
                </a:cubicBezTo>
                <a:cubicBezTo>
                  <a:pt x="2120644" y="1062732"/>
                  <a:pt x="2120644" y="1062732"/>
                  <a:pt x="2120644" y="1062732"/>
                </a:cubicBezTo>
                <a:cubicBezTo>
                  <a:pt x="2120644" y="1265157"/>
                  <a:pt x="2120644" y="1265157"/>
                  <a:pt x="2120644" y="1265157"/>
                </a:cubicBezTo>
                <a:cubicBezTo>
                  <a:pt x="1363271" y="1265157"/>
                  <a:pt x="1363271" y="1265157"/>
                  <a:pt x="1363271" y="1265157"/>
                </a:cubicBezTo>
                <a:cubicBezTo>
                  <a:pt x="1363271" y="1467583"/>
                  <a:pt x="1363271" y="1467583"/>
                  <a:pt x="1363271" y="1467583"/>
                </a:cubicBezTo>
                <a:cubicBezTo>
                  <a:pt x="2120644" y="1467583"/>
                  <a:pt x="2120644" y="1467583"/>
                  <a:pt x="2120644" y="1467583"/>
                </a:cubicBezTo>
                <a:cubicBezTo>
                  <a:pt x="2120644" y="1670008"/>
                  <a:pt x="2120644" y="1670008"/>
                  <a:pt x="2120644" y="1670008"/>
                </a:cubicBezTo>
                <a:cubicBezTo>
                  <a:pt x="1363271" y="1670008"/>
                  <a:pt x="1363271" y="1670008"/>
                  <a:pt x="1363271" y="1670008"/>
                </a:cubicBezTo>
                <a:cubicBezTo>
                  <a:pt x="1363271" y="2277283"/>
                  <a:pt x="1363271" y="2277283"/>
                  <a:pt x="1363271" y="2277283"/>
                </a:cubicBezTo>
                <a:cubicBezTo>
                  <a:pt x="807864" y="2277283"/>
                  <a:pt x="807864" y="2277283"/>
                  <a:pt x="807864" y="2277283"/>
                </a:cubicBezTo>
                <a:cubicBezTo>
                  <a:pt x="807864" y="1670008"/>
                  <a:pt x="807864" y="1670008"/>
                  <a:pt x="807864" y="1670008"/>
                </a:cubicBezTo>
                <a:cubicBezTo>
                  <a:pt x="151475" y="1670008"/>
                  <a:pt x="151475" y="1670008"/>
                  <a:pt x="151475" y="1670008"/>
                </a:cubicBezTo>
                <a:cubicBezTo>
                  <a:pt x="151475" y="1467583"/>
                  <a:pt x="151475" y="1467583"/>
                  <a:pt x="151475" y="1467583"/>
                </a:cubicBezTo>
                <a:cubicBezTo>
                  <a:pt x="807864" y="1467583"/>
                  <a:pt x="807864" y="1467583"/>
                  <a:pt x="807864" y="1467583"/>
                </a:cubicBezTo>
                <a:cubicBezTo>
                  <a:pt x="807864" y="1265157"/>
                  <a:pt x="807864" y="1265157"/>
                  <a:pt x="807864" y="1265157"/>
                </a:cubicBezTo>
                <a:cubicBezTo>
                  <a:pt x="151475" y="1265157"/>
                  <a:pt x="151475" y="1265157"/>
                  <a:pt x="151475" y="1265157"/>
                </a:cubicBezTo>
                <a:cubicBezTo>
                  <a:pt x="151475" y="1062732"/>
                  <a:pt x="151475" y="1062732"/>
                  <a:pt x="151475" y="1062732"/>
                </a:cubicBezTo>
                <a:cubicBezTo>
                  <a:pt x="706881" y="1062732"/>
                  <a:pt x="706881" y="1062732"/>
                  <a:pt x="706881" y="1062732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4977745" y="29641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市场运营总体情况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8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 animBg="1"/>
      <p:bldP spid="28" grpId="0" animBg="1"/>
      <p:bldP spid="31" grpId="0"/>
      <p:bldP spid="32" grpId="0" animBg="1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等腰三角形 21"/>
          <p:cNvSpPr/>
          <p:nvPr/>
        </p:nvSpPr>
        <p:spPr>
          <a:xfrm rot="10800000" flipV="1">
            <a:off x="6464969" y="2157664"/>
            <a:ext cx="5438273" cy="3368842"/>
          </a:xfrm>
          <a:prstGeom prst="triangl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0800000" flipV="1">
            <a:off x="344906" y="2157663"/>
            <a:ext cx="5438273" cy="3368842"/>
          </a:xfrm>
          <a:prstGeom prst="triangl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KSO_Shape"/>
          <p:cNvSpPr/>
          <p:nvPr/>
        </p:nvSpPr>
        <p:spPr bwMode="auto">
          <a:xfrm>
            <a:off x="4306956" y="5234608"/>
            <a:ext cx="3578087" cy="1623392"/>
          </a:xfrm>
          <a:custGeom>
            <a:avLst/>
            <a:gdLst>
              <a:gd name="T0" fmla="*/ 126055 w 9963151"/>
              <a:gd name="T1" fmla="*/ 1291647 h 6856413"/>
              <a:gd name="T2" fmla="*/ 289806 w 9963151"/>
              <a:gd name="T3" fmla="*/ 1279103 h 6856413"/>
              <a:gd name="T4" fmla="*/ 66112 w 9963151"/>
              <a:gd name="T5" fmla="*/ 1270804 h 6856413"/>
              <a:gd name="T6" fmla="*/ 69347 w 9963151"/>
              <a:gd name="T7" fmla="*/ 1250569 h 6856413"/>
              <a:gd name="T8" fmla="*/ 58430 w 9963151"/>
              <a:gd name="T9" fmla="*/ 1222341 h 6856413"/>
              <a:gd name="T10" fmla="*/ 1150710 w 9963151"/>
              <a:gd name="T11" fmla="*/ 1204819 h 6856413"/>
              <a:gd name="T12" fmla="*/ 274018 w 9963151"/>
              <a:gd name="T13" fmla="*/ 1184915 h 6856413"/>
              <a:gd name="T14" fmla="*/ 66921 w 9963151"/>
              <a:gd name="T15" fmla="*/ 1167403 h 6856413"/>
              <a:gd name="T16" fmla="*/ 556373 w 9963151"/>
              <a:gd name="T17" fmla="*/ 1148191 h 6856413"/>
              <a:gd name="T18" fmla="*/ 88654 w 9963151"/>
              <a:gd name="T19" fmla="*/ 1129665 h 6856413"/>
              <a:gd name="T20" fmla="*/ 491806 w 9963151"/>
              <a:gd name="T21" fmla="*/ 1107926 h 6856413"/>
              <a:gd name="T22" fmla="*/ 1133307 w 9963151"/>
              <a:gd name="T23" fmla="*/ 1113238 h 6856413"/>
              <a:gd name="T24" fmla="*/ 874693 w 9963151"/>
              <a:gd name="T25" fmla="*/ 1070028 h 6856413"/>
              <a:gd name="T26" fmla="*/ 353968 w 9963151"/>
              <a:gd name="T27" fmla="*/ 1053699 h 6856413"/>
              <a:gd name="T28" fmla="*/ 1787461 w 9963151"/>
              <a:gd name="T29" fmla="*/ 1059816 h 6856413"/>
              <a:gd name="T30" fmla="*/ 1144437 w 9963151"/>
              <a:gd name="T31" fmla="*/ 1014573 h 6856413"/>
              <a:gd name="T32" fmla="*/ 857392 w 9963151"/>
              <a:gd name="T33" fmla="*/ 989376 h 6856413"/>
              <a:gd name="T34" fmla="*/ 1617325 w 9963151"/>
              <a:gd name="T35" fmla="*/ 971679 h 6856413"/>
              <a:gd name="T36" fmla="*/ 1077760 w 9963151"/>
              <a:gd name="T37" fmla="*/ 960030 h 6856413"/>
              <a:gd name="T38" fmla="*/ 200453 w 9963151"/>
              <a:gd name="T39" fmla="*/ 943400 h 6856413"/>
              <a:gd name="T40" fmla="*/ 467011 w 9963151"/>
              <a:gd name="T41" fmla="*/ 954250 h 6856413"/>
              <a:gd name="T42" fmla="*/ 1766118 w 9963151"/>
              <a:gd name="T43" fmla="*/ 921286 h 6856413"/>
              <a:gd name="T44" fmla="*/ 543520 w 9963151"/>
              <a:gd name="T45" fmla="*/ 903059 h 6856413"/>
              <a:gd name="T46" fmla="*/ 447277 w 9963151"/>
              <a:gd name="T47" fmla="*/ 896989 h 6856413"/>
              <a:gd name="T48" fmla="*/ 1644231 w 9963151"/>
              <a:gd name="T49" fmla="*/ 872816 h 6856413"/>
              <a:gd name="T50" fmla="*/ 384835 w 9963151"/>
              <a:gd name="T51" fmla="*/ 856016 h 6856413"/>
              <a:gd name="T52" fmla="*/ 444038 w 9963151"/>
              <a:gd name="T53" fmla="*/ 842459 h 6856413"/>
              <a:gd name="T54" fmla="*/ 575196 w 9963151"/>
              <a:gd name="T55" fmla="*/ 808264 h 6856413"/>
              <a:gd name="T56" fmla="*/ 1416134 w 9963151"/>
              <a:gd name="T57" fmla="*/ 800768 h 6856413"/>
              <a:gd name="T58" fmla="*/ 1123493 w 9963151"/>
              <a:gd name="T59" fmla="*/ 790732 h 6856413"/>
              <a:gd name="T60" fmla="*/ 396777 w 9963151"/>
              <a:gd name="T61" fmla="*/ 754240 h 6856413"/>
              <a:gd name="T62" fmla="*/ 1692075 w 9963151"/>
              <a:gd name="T63" fmla="*/ 734083 h 6856413"/>
              <a:gd name="T64" fmla="*/ 1727883 w 9963151"/>
              <a:gd name="T65" fmla="*/ 673672 h 6856413"/>
              <a:gd name="T66" fmla="*/ 1047709 w 9963151"/>
              <a:gd name="T67" fmla="*/ 643292 h 6856413"/>
              <a:gd name="T68" fmla="*/ 946227 w 9963151"/>
              <a:gd name="T69" fmla="*/ 638839 h 6856413"/>
              <a:gd name="T70" fmla="*/ 1268902 w 9963151"/>
              <a:gd name="T71" fmla="*/ 592314 h 6856413"/>
              <a:gd name="T72" fmla="*/ 912433 w 9963151"/>
              <a:gd name="T73" fmla="*/ 595832 h 6856413"/>
              <a:gd name="T74" fmla="*/ 895941 w 9963151"/>
              <a:gd name="T75" fmla="*/ 557479 h 6856413"/>
              <a:gd name="T76" fmla="*/ 1091824 w 9963151"/>
              <a:gd name="T77" fmla="*/ 501822 h 6856413"/>
              <a:gd name="T78" fmla="*/ 939347 w 9963151"/>
              <a:gd name="T79" fmla="*/ 508501 h 6856413"/>
              <a:gd name="T80" fmla="*/ 1036377 w 9963151"/>
              <a:gd name="T81" fmla="*/ 476929 h 6856413"/>
              <a:gd name="T82" fmla="*/ 1111958 w 9963151"/>
              <a:gd name="T83" fmla="*/ 419754 h 6856413"/>
              <a:gd name="T84" fmla="*/ 1882151 w 9963151"/>
              <a:gd name="T85" fmla="*/ 1214437 h 6856413"/>
              <a:gd name="T86" fmla="*/ 1170918 w 9963151"/>
              <a:gd name="T87" fmla="*/ 1121092 h 6856413"/>
              <a:gd name="T88" fmla="*/ 1035366 w 9963151"/>
              <a:gd name="T89" fmla="*/ 393949 h 6856413"/>
              <a:gd name="T90" fmla="*/ 1142616 w 9963151"/>
              <a:gd name="T91" fmla="*/ 354686 h 6856413"/>
              <a:gd name="T92" fmla="*/ 1056411 w 9963151"/>
              <a:gd name="T93" fmla="*/ 315018 h 6856413"/>
              <a:gd name="T94" fmla="*/ 1100727 w 9963151"/>
              <a:gd name="T95" fmla="*/ 275653 h 6856413"/>
              <a:gd name="T96" fmla="*/ 918200 w 9963151"/>
              <a:gd name="T97" fmla="*/ 238920 h 6856413"/>
              <a:gd name="T98" fmla="*/ 789399 w 9963151"/>
              <a:gd name="T99" fmla="*/ 715747 h 6856413"/>
              <a:gd name="T100" fmla="*/ 926396 w 9963151"/>
              <a:gd name="T101" fmla="*/ 212306 h 6856413"/>
              <a:gd name="T102" fmla="*/ 1054691 w 9963151"/>
              <a:gd name="T103" fmla="*/ 200972 h 6856413"/>
              <a:gd name="T104" fmla="*/ 1010071 w 9963151"/>
              <a:gd name="T105" fmla="*/ 138535 h 6856413"/>
              <a:gd name="T106" fmla="*/ 894929 w 9963151"/>
              <a:gd name="T107" fmla="*/ 94009 h 6856413"/>
              <a:gd name="T108" fmla="*/ 864069 w 9963151"/>
              <a:gd name="T109" fmla="*/ 64360 h 6856413"/>
              <a:gd name="T110" fmla="*/ 318547 w 9963151"/>
              <a:gd name="T111" fmla="*/ 736636 h 6856413"/>
              <a:gd name="T112" fmla="*/ 290615 w 9963151"/>
              <a:gd name="T113" fmla="*/ 864311 h 6856413"/>
              <a:gd name="T114" fmla="*/ 282823 w 9963151"/>
              <a:gd name="T115" fmla="*/ 982881 h 6856413"/>
              <a:gd name="T116" fmla="*/ 240318 w 9963151"/>
              <a:gd name="T117" fmla="*/ 1230643 h 6856413"/>
              <a:gd name="T118" fmla="*/ 167904 w 9963151"/>
              <a:gd name="T119" fmla="*/ 1096681 h 6856413"/>
              <a:gd name="T120" fmla="*/ 209551 w 9963151"/>
              <a:gd name="T121" fmla="*/ 957464 h 6856413"/>
              <a:gd name="T122" fmla="*/ 23859 w 9963151"/>
              <a:gd name="T123" fmla="*/ 1280315 h 6856413"/>
              <a:gd name="T124" fmla="*/ 691458 w 9963151"/>
              <a:gd name="T125" fmla="*/ 295892 h 685641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9963151" h="6856413">
                <a:moveTo>
                  <a:pt x="3876146" y="6850593"/>
                </a:moveTo>
                <a:lnTo>
                  <a:pt x="3892550" y="6852709"/>
                </a:lnTo>
                <a:lnTo>
                  <a:pt x="3876146" y="6852709"/>
                </a:lnTo>
                <a:lnTo>
                  <a:pt x="3876146" y="6850593"/>
                </a:lnTo>
                <a:close/>
                <a:moveTo>
                  <a:pt x="9551038" y="6850592"/>
                </a:moveTo>
                <a:lnTo>
                  <a:pt x="9565851" y="6853237"/>
                </a:lnTo>
                <a:lnTo>
                  <a:pt x="9551038" y="6853237"/>
                </a:lnTo>
                <a:lnTo>
                  <a:pt x="9551038" y="6850592"/>
                </a:lnTo>
                <a:close/>
                <a:moveTo>
                  <a:pt x="2477930" y="6850063"/>
                </a:moveTo>
                <a:lnTo>
                  <a:pt x="2501219" y="6853237"/>
                </a:lnTo>
                <a:lnTo>
                  <a:pt x="2477930" y="6853237"/>
                </a:lnTo>
                <a:lnTo>
                  <a:pt x="2477930" y="6850063"/>
                </a:lnTo>
                <a:close/>
                <a:moveTo>
                  <a:pt x="1545855" y="6837896"/>
                </a:moveTo>
                <a:lnTo>
                  <a:pt x="1639009" y="6853237"/>
                </a:lnTo>
                <a:lnTo>
                  <a:pt x="1543737" y="6853237"/>
                </a:lnTo>
                <a:lnTo>
                  <a:pt x="1545855" y="6837896"/>
                </a:lnTo>
                <a:close/>
                <a:moveTo>
                  <a:pt x="5671609" y="6836306"/>
                </a:moveTo>
                <a:lnTo>
                  <a:pt x="5767917" y="6850064"/>
                </a:lnTo>
                <a:lnTo>
                  <a:pt x="5767917" y="6855884"/>
                </a:lnTo>
                <a:lnTo>
                  <a:pt x="5672138" y="6855884"/>
                </a:lnTo>
                <a:lnTo>
                  <a:pt x="5671609" y="6836306"/>
                </a:lnTo>
                <a:close/>
                <a:moveTo>
                  <a:pt x="2300090" y="6819911"/>
                </a:moveTo>
                <a:lnTo>
                  <a:pt x="2449878" y="6844773"/>
                </a:lnTo>
                <a:lnTo>
                  <a:pt x="2448290" y="6853237"/>
                </a:lnTo>
                <a:lnTo>
                  <a:pt x="2295855" y="6853237"/>
                </a:lnTo>
                <a:lnTo>
                  <a:pt x="2300090" y="6819911"/>
                </a:lnTo>
                <a:close/>
                <a:moveTo>
                  <a:pt x="5533496" y="6817258"/>
                </a:moveTo>
                <a:lnTo>
                  <a:pt x="5598054" y="6826253"/>
                </a:lnTo>
                <a:lnTo>
                  <a:pt x="5598584" y="6855884"/>
                </a:lnTo>
                <a:lnTo>
                  <a:pt x="5534025" y="6855884"/>
                </a:lnTo>
                <a:lnTo>
                  <a:pt x="5533496" y="6817258"/>
                </a:lnTo>
                <a:close/>
                <a:moveTo>
                  <a:pt x="9284940" y="6813554"/>
                </a:moveTo>
                <a:lnTo>
                  <a:pt x="9462162" y="6836306"/>
                </a:lnTo>
                <a:lnTo>
                  <a:pt x="9464278" y="6853237"/>
                </a:lnTo>
                <a:lnTo>
                  <a:pt x="9290759" y="6853237"/>
                </a:lnTo>
                <a:lnTo>
                  <a:pt x="9284940" y="6813554"/>
                </a:lnTo>
                <a:close/>
                <a:moveTo>
                  <a:pt x="1357957" y="6806157"/>
                </a:moveTo>
                <a:lnTo>
                  <a:pt x="1500336" y="6829961"/>
                </a:lnTo>
                <a:lnTo>
                  <a:pt x="1496631" y="6853237"/>
                </a:lnTo>
                <a:lnTo>
                  <a:pt x="1351606" y="6853237"/>
                </a:lnTo>
                <a:lnTo>
                  <a:pt x="1357957" y="6806157"/>
                </a:lnTo>
                <a:close/>
                <a:moveTo>
                  <a:pt x="5399617" y="6798209"/>
                </a:moveTo>
                <a:lnTo>
                  <a:pt x="5471054" y="6808263"/>
                </a:lnTo>
                <a:lnTo>
                  <a:pt x="5471584" y="6855355"/>
                </a:lnTo>
                <a:lnTo>
                  <a:pt x="5400146" y="6855355"/>
                </a:lnTo>
                <a:lnTo>
                  <a:pt x="5399617" y="6798209"/>
                </a:lnTo>
                <a:close/>
                <a:moveTo>
                  <a:pt x="2120661" y="6789229"/>
                </a:moveTo>
                <a:lnTo>
                  <a:pt x="2265686" y="6814092"/>
                </a:lnTo>
                <a:lnTo>
                  <a:pt x="2261981" y="6853237"/>
                </a:lnTo>
                <a:lnTo>
                  <a:pt x="2113251" y="6853237"/>
                </a:lnTo>
                <a:lnTo>
                  <a:pt x="2120661" y="6789229"/>
                </a:lnTo>
                <a:close/>
                <a:moveTo>
                  <a:pt x="170778" y="6787638"/>
                </a:moveTo>
                <a:lnTo>
                  <a:pt x="162319" y="6840011"/>
                </a:lnTo>
                <a:lnTo>
                  <a:pt x="127427" y="6840541"/>
                </a:lnTo>
                <a:lnTo>
                  <a:pt x="133242" y="6788696"/>
                </a:lnTo>
                <a:lnTo>
                  <a:pt x="170778" y="6787638"/>
                </a:lnTo>
                <a:close/>
                <a:moveTo>
                  <a:pt x="244792" y="6784464"/>
                </a:moveTo>
                <a:lnTo>
                  <a:pt x="236333" y="6837895"/>
                </a:lnTo>
                <a:lnTo>
                  <a:pt x="181880" y="6838953"/>
                </a:lnTo>
                <a:lnTo>
                  <a:pt x="190338" y="6787109"/>
                </a:lnTo>
                <a:lnTo>
                  <a:pt x="244792" y="6784464"/>
                </a:lnTo>
                <a:close/>
                <a:moveTo>
                  <a:pt x="323563" y="6781289"/>
                </a:moveTo>
                <a:lnTo>
                  <a:pt x="314576" y="6836308"/>
                </a:lnTo>
                <a:lnTo>
                  <a:pt x="255365" y="6837895"/>
                </a:lnTo>
                <a:lnTo>
                  <a:pt x="263824" y="6783405"/>
                </a:lnTo>
                <a:lnTo>
                  <a:pt x="323563" y="6781289"/>
                </a:lnTo>
                <a:close/>
                <a:moveTo>
                  <a:pt x="9017255" y="6778633"/>
                </a:moveTo>
                <a:lnTo>
                  <a:pt x="9208232" y="6803501"/>
                </a:lnTo>
                <a:lnTo>
                  <a:pt x="9215638" y="6853237"/>
                </a:lnTo>
                <a:lnTo>
                  <a:pt x="9027835" y="6853237"/>
                </a:lnTo>
                <a:lnTo>
                  <a:pt x="9017255" y="6778633"/>
                </a:lnTo>
                <a:close/>
                <a:moveTo>
                  <a:pt x="5251450" y="6777044"/>
                </a:moveTo>
                <a:lnTo>
                  <a:pt x="5321829" y="6787627"/>
                </a:lnTo>
                <a:lnTo>
                  <a:pt x="5322359" y="6855355"/>
                </a:lnTo>
                <a:lnTo>
                  <a:pt x="5251979" y="6855355"/>
                </a:lnTo>
                <a:lnTo>
                  <a:pt x="5251450" y="6777044"/>
                </a:lnTo>
                <a:close/>
                <a:moveTo>
                  <a:pt x="1933293" y="6758548"/>
                </a:moveTo>
                <a:lnTo>
                  <a:pt x="2080435" y="6782881"/>
                </a:lnTo>
                <a:lnTo>
                  <a:pt x="2073554" y="6853237"/>
                </a:lnTo>
                <a:lnTo>
                  <a:pt x="1922707" y="6853237"/>
                </a:lnTo>
                <a:lnTo>
                  <a:pt x="1933293" y="6758548"/>
                </a:lnTo>
                <a:close/>
                <a:moveTo>
                  <a:pt x="715837" y="6751135"/>
                </a:moveTo>
                <a:lnTo>
                  <a:pt x="707907" y="6809328"/>
                </a:lnTo>
                <a:lnTo>
                  <a:pt x="651339" y="6811973"/>
                </a:lnTo>
                <a:lnTo>
                  <a:pt x="659269" y="6753780"/>
                </a:lnTo>
                <a:lnTo>
                  <a:pt x="715837" y="6751135"/>
                </a:lnTo>
                <a:close/>
                <a:moveTo>
                  <a:pt x="5066771" y="6751117"/>
                </a:moveTo>
                <a:lnTo>
                  <a:pt x="5166254" y="6765404"/>
                </a:lnTo>
                <a:lnTo>
                  <a:pt x="5166254" y="6855355"/>
                </a:lnTo>
                <a:lnTo>
                  <a:pt x="5066242" y="6854297"/>
                </a:lnTo>
                <a:lnTo>
                  <a:pt x="5066771" y="6751117"/>
                </a:lnTo>
                <a:close/>
                <a:moveTo>
                  <a:pt x="2854254" y="6747439"/>
                </a:moveTo>
                <a:lnTo>
                  <a:pt x="2975990" y="6767540"/>
                </a:lnTo>
                <a:lnTo>
                  <a:pt x="2969109" y="6853237"/>
                </a:lnTo>
                <a:lnTo>
                  <a:pt x="2846844" y="6853237"/>
                </a:lnTo>
                <a:lnTo>
                  <a:pt x="2854254" y="6747439"/>
                </a:lnTo>
                <a:close/>
                <a:moveTo>
                  <a:pt x="784035" y="6747432"/>
                </a:moveTo>
                <a:lnTo>
                  <a:pt x="777691" y="6805625"/>
                </a:lnTo>
                <a:lnTo>
                  <a:pt x="726410" y="6808270"/>
                </a:lnTo>
                <a:lnTo>
                  <a:pt x="734340" y="6750077"/>
                </a:lnTo>
                <a:lnTo>
                  <a:pt x="784035" y="6747432"/>
                </a:lnTo>
                <a:close/>
                <a:moveTo>
                  <a:pt x="4918075" y="6729952"/>
                </a:moveTo>
                <a:lnTo>
                  <a:pt x="5005917" y="6742651"/>
                </a:lnTo>
                <a:lnTo>
                  <a:pt x="5004329" y="6854297"/>
                </a:lnTo>
                <a:lnTo>
                  <a:pt x="4916488" y="6854297"/>
                </a:lnTo>
                <a:lnTo>
                  <a:pt x="4918075" y="6729952"/>
                </a:lnTo>
                <a:close/>
                <a:moveTo>
                  <a:pt x="1748042" y="6726808"/>
                </a:moveTo>
                <a:lnTo>
                  <a:pt x="1898361" y="6752200"/>
                </a:lnTo>
                <a:lnTo>
                  <a:pt x="1887245" y="6853237"/>
                </a:lnTo>
                <a:lnTo>
                  <a:pt x="1856017" y="6853237"/>
                </a:lnTo>
                <a:lnTo>
                  <a:pt x="1735869" y="6833135"/>
                </a:lnTo>
                <a:lnTo>
                  <a:pt x="1748042" y="6726808"/>
                </a:lnTo>
                <a:close/>
                <a:moveTo>
                  <a:pt x="2667415" y="6716757"/>
                </a:moveTo>
                <a:lnTo>
                  <a:pt x="2799737" y="6738446"/>
                </a:lnTo>
                <a:lnTo>
                  <a:pt x="2789681" y="6853237"/>
                </a:lnTo>
                <a:lnTo>
                  <a:pt x="2736223" y="6853237"/>
                </a:lnTo>
                <a:lnTo>
                  <a:pt x="2656300" y="6838954"/>
                </a:lnTo>
                <a:lnTo>
                  <a:pt x="2667415" y="6716757"/>
                </a:lnTo>
                <a:close/>
                <a:moveTo>
                  <a:pt x="4768850" y="6709316"/>
                </a:moveTo>
                <a:lnTo>
                  <a:pt x="4868333" y="6723603"/>
                </a:lnTo>
                <a:lnTo>
                  <a:pt x="4866746" y="6854297"/>
                </a:lnTo>
                <a:lnTo>
                  <a:pt x="4766733" y="6853768"/>
                </a:lnTo>
                <a:lnTo>
                  <a:pt x="4768850" y="6709316"/>
                </a:lnTo>
                <a:close/>
                <a:moveTo>
                  <a:pt x="7612173" y="6704029"/>
                </a:moveTo>
                <a:lnTo>
                  <a:pt x="7621696" y="6819903"/>
                </a:lnTo>
                <a:lnTo>
                  <a:pt x="7814260" y="6846359"/>
                </a:lnTo>
                <a:lnTo>
                  <a:pt x="7803679" y="6732601"/>
                </a:lnTo>
                <a:lnTo>
                  <a:pt x="7612173" y="6704029"/>
                </a:lnTo>
                <a:close/>
                <a:moveTo>
                  <a:pt x="5954184" y="6702967"/>
                </a:moveTo>
                <a:lnTo>
                  <a:pt x="6032500" y="6715666"/>
                </a:lnTo>
                <a:lnTo>
                  <a:pt x="6036205" y="6838423"/>
                </a:lnTo>
                <a:lnTo>
                  <a:pt x="5958417" y="6827840"/>
                </a:lnTo>
                <a:lnTo>
                  <a:pt x="5954184" y="6702967"/>
                </a:lnTo>
                <a:close/>
                <a:moveTo>
                  <a:pt x="1561204" y="6696126"/>
                </a:moveTo>
                <a:lnTo>
                  <a:pt x="1713639" y="6720989"/>
                </a:lnTo>
                <a:lnTo>
                  <a:pt x="1701465" y="6827317"/>
                </a:lnTo>
                <a:lnTo>
                  <a:pt x="1548501" y="6801925"/>
                </a:lnTo>
                <a:lnTo>
                  <a:pt x="1561204" y="6696126"/>
                </a:lnTo>
                <a:close/>
                <a:moveTo>
                  <a:pt x="186109" y="6691355"/>
                </a:moveTo>
                <a:lnTo>
                  <a:pt x="177650" y="6746373"/>
                </a:lnTo>
                <a:lnTo>
                  <a:pt x="138000" y="6749019"/>
                </a:lnTo>
                <a:lnTo>
                  <a:pt x="144344" y="6693471"/>
                </a:lnTo>
                <a:lnTo>
                  <a:pt x="186109" y="6691355"/>
                </a:lnTo>
                <a:close/>
                <a:moveTo>
                  <a:pt x="259594" y="6688180"/>
                </a:moveTo>
                <a:lnTo>
                  <a:pt x="251136" y="6741612"/>
                </a:lnTo>
                <a:lnTo>
                  <a:pt x="196683" y="6744786"/>
                </a:lnTo>
                <a:lnTo>
                  <a:pt x="205670" y="6690826"/>
                </a:lnTo>
                <a:lnTo>
                  <a:pt x="259594" y="6688180"/>
                </a:lnTo>
                <a:close/>
                <a:moveTo>
                  <a:pt x="2492221" y="6687663"/>
                </a:moveTo>
                <a:lnTo>
                  <a:pt x="2627190" y="6709880"/>
                </a:lnTo>
                <a:lnTo>
                  <a:pt x="2617133" y="6832077"/>
                </a:lnTo>
                <a:lnTo>
                  <a:pt x="2482164" y="6806686"/>
                </a:lnTo>
                <a:lnTo>
                  <a:pt x="2492221" y="6687663"/>
                </a:lnTo>
                <a:close/>
                <a:moveTo>
                  <a:pt x="4614333" y="6687093"/>
                </a:moveTo>
                <a:lnTo>
                  <a:pt x="4713288" y="6701379"/>
                </a:lnTo>
                <a:lnTo>
                  <a:pt x="4710642" y="6853768"/>
                </a:lnTo>
                <a:lnTo>
                  <a:pt x="4611158" y="6853768"/>
                </a:lnTo>
                <a:lnTo>
                  <a:pt x="4614333" y="6687093"/>
                </a:lnTo>
                <a:close/>
                <a:moveTo>
                  <a:pt x="338895" y="6684477"/>
                </a:moveTo>
                <a:lnTo>
                  <a:pt x="330436" y="6737380"/>
                </a:lnTo>
                <a:lnTo>
                  <a:pt x="270696" y="6740554"/>
                </a:lnTo>
                <a:lnTo>
                  <a:pt x="278627" y="6686593"/>
                </a:lnTo>
                <a:lnTo>
                  <a:pt x="338895" y="6684477"/>
                </a:lnTo>
                <a:close/>
                <a:moveTo>
                  <a:pt x="5815542" y="6680214"/>
                </a:moveTo>
                <a:lnTo>
                  <a:pt x="5905500" y="6695030"/>
                </a:lnTo>
                <a:lnTo>
                  <a:pt x="5909204" y="6821491"/>
                </a:lnTo>
                <a:lnTo>
                  <a:pt x="5819775" y="6809850"/>
                </a:lnTo>
                <a:lnTo>
                  <a:pt x="5815542" y="6680214"/>
                </a:lnTo>
                <a:close/>
                <a:moveTo>
                  <a:pt x="1373306" y="6664387"/>
                </a:moveTo>
                <a:lnTo>
                  <a:pt x="1515685" y="6688192"/>
                </a:lnTo>
                <a:lnTo>
                  <a:pt x="1501923" y="6793461"/>
                </a:lnTo>
                <a:lnTo>
                  <a:pt x="1360074" y="6769656"/>
                </a:lnTo>
                <a:lnTo>
                  <a:pt x="1373306" y="6664387"/>
                </a:lnTo>
                <a:close/>
                <a:moveTo>
                  <a:pt x="4447646" y="6664341"/>
                </a:moveTo>
                <a:lnTo>
                  <a:pt x="4551892" y="6679156"/>
                </a:lnTo>
                <a:lnTo>
                  <a:pt x="4548717" y="6853768"/>
                </a:lnTo>
                <a:lnTo>
                  <a:pt x="4442354" y="6853768"/>
                </a:lnTo>
                <a:lnTo>
                  <a:pt x="4447646" y="6664341"/>
                </a:lnTo>
                <a:close/>
                <a:moveTo>
                  <a:pt x="2315439" y="6658568"/>
                </a:moveTo>
                <a:lnTo>
                  <a:pt x="2463110" y="6682902"/>
                </a:lnTo>
                <a:lnTo>
                  <a:pt x="2453054" y="6801925"/>
                </a:lnTo>
                <a:lnTo>
                  <a:pt x="2304324" y="6774417"/>
                </a:lnTo>
                <a:lnTo>
                  <a:pt x="2315439" y="6658568"/>
                </a:lnTo>
                <a:close/>
                <a:moveTo>
                  <a:pt x="5668434" y="6656404"/>
                </a:moveTo>
                <a:lnTo>
                  <a:pt x="5764213" y="6671748"/>
                </a:lnTo>
                <a:lnTo>
                  <a:pt x="5766859" y="6802972"/>
                </a:lnTo>
                <a:lnTo>
                  <a:pt x="5671079" y="6790802"/>
                </a:lnTo>
                <a:lnTo>
                  <a:pt x="5668434" y="6656404"/>
                </a:lnTo>
                <a:close/>
                <a:moveTo>
                  <a:pt x="728525" y="6652206"/>
                </a:moveTo>
                <a:lnTo>
                  <a:pt x="720066" y="6717277"/>
                </a:lnTo>
                <a:lnTo>
                  <a:pt x="664027" y="6720451"/>
                </a:lnTo>
                <a:lnTo>
                  <a:pt x="673543" y="6653265"/>
                </a:lnTo>
                <a:lnTo>
                  <a:pt x="728525" y="6652206"/>
                </a:lnTo>
                <a:close/>
                <a:moveTo>
                  <a:pt x="795666" y="6650090"/>
                </a:moveTo>
                <a:lnTo>
                  <a:pt x="788265" y="6712516"/>
                </a:lnTo>
                <a:lnTo>
                  <a:pt x="739098" y="6715690"/>
                </a:lnTo>
                <a:lnTo>
                  <a:pt x="748086" y="6651148"/>
                </a:lnTo>
                <a:lnTo>
                  <a:pt x="795666" y="6650090"/>
                </a:lnTo>
                <a:close/>
                <a:moveTo>
                  <a:pt x="8122679" y="6645298"/>
                </a:moveTo>
                <a:lnTo>
                  <a:pt x="8134847" y="6766993"/>
                </a:lnTo>
                <a:lnTo>
                  <a:pt x="8308366" y="6802972"/>
                </a:lnTo>
                <a:lnTo>
                  <a:pt x="8296199" y="6677044"/>
                </a:lnTo>
                <a:lnTo>
                  <a:pt x="8122679" y="6645298"/>
                </a:lnTo>
                <a:close/>
                <a:moveTo>
                  <a:pt x="4287308" y="6641588"/>
                </a:moveTo>
                <a:lnTo>
                  <a:pt x="4403725" y="6657462"/>
                </a:lnTo>
                <a:lnTo>
                  <a:pt x="4398433" y="6853238"/>
                </a:lnTo>
                <a:lnTo>
                  <a:pt x="4280958" y="6840539"/>
                </a:lnTo>
                <a:lnTo>
                  <a:pt x="4287308" y="6641588"/>
                </a:lnTo>
                <a:close/>
                <a:moveTo>
                  <a:pt x="5530321" y="6634180"/>
                </a:moveTo>
                <a:lnTo>
                  <a:pt x="5595409" y="6644763"/>
                </a:lnTo>
                <a:lnTo>
                  <a:pt x="5597525" y="6780748"/>
                </a:lnTo>
                <a:lnTo>
                  <a:pt x="5532967" y="6772282"/>
                </a:lnTo>
                <a:lnTo>
                  <a:pt x="5530321" y="6634180"/>
                </a:lnTo>
                <a:close/>
                <a:moveTo>
                  <a:pt x="2137069" y="6628944"/>
                </a:moveTo>
                <a:lnTo>
                  <a:pt x="2281035" y="6652749"/>
                </a:lnTo>
                <a:lnTo>
                  <a:pt x="2270449" y="6768069"/>
                </a:lnTo>
                <a:lnTo>
                  <a:pt x="2124895" y="6741620"/>
                </a:lnTo>
                <a:lnTo>
                  <a:pt x="2137069" y="6628944"/>
                </a:lnTo>
                <a:close/>
                <a:moveTo>
                  <a:pt x="4119033" y="6624656"/>
                </a:moveTo>
                <a:lnTo>
                  <a:pt x="4238096" y="6656404"/>
                </a:lnTo>
                <a:lnTo>
                  <a:pt x="4233863" y="6835777"/>
                </a:lnTo>
                <a:lnTo>
                  <a:pt x="4111625" y="6809321"/>
                </a:lnTo>
                <a:lnTo>
                  <a:pt x="4119033" y="6624656"/>
                </a:lnTo>
                <a:close/>
                <a:moveTo>
                  <a:pt x="5397500" y="6612486"/>
                </a:moveTo>
                <a:lnTo>
                  <a:pt x="5468938" y="6624127"/>
                </a:lnTo>
                <a:lnTo>
                  <a:pt x="5471054" y="6764874"/>
                </a:lnTo>
                <a:lnTo>
                  <a:pt x="5398559" y="6755350"/>
                </a:lnTo>
                <a:lnTo>
                  <a:pt x="5397500" y="6612486"/>
                </a:lnTo>
                <a:close/>
                <a:moveTo>
                  <a:pt x="8641121" y="6602440"/>
                </a:moveTo>
                <a:lnTo>
                  <a:pt x="8655404" y="6717786"/>
                </a:lnTo>
                <a:lnTo>
                  <a:pt x="8882355" y="6756411"/>
                </a:lnTo>
                <a:lnTo>
                  <a:pt x="8868071" y="6644769"/>
                </a:lnTo>
                <a:lnTo>
                  <a:pt x="8641121" y="6602440"/>
                </a:lnTo>
                <a:close/>
                <a:moveTo>
                  <a:pt x="1950760" y="6597734"/>
                </a:moveTo>
                <a:lnTo>
                  <a:pt x="2097372" y="6622597"/>
                </a:lnTo>
                <a:lnTo>
                  <a:pt x="2085728" y="6734743"/>
                </a:lnTo>
                <a:lnTo>
                  <a:pt x="1938586" y="6707764"/>
                </a:lnTo>
                <a:lnTo>
                  <a:pt x="1950760" y="6597734"/>
                </a:lnTo>
                <a:close/>
                <a:moveTo>
                  <a:pt x="155975" y="6593484"/>
                </a:moveTo>
                <a:lnTo>
                  <a:pt x="202498" y="6593484"/>
                </a:lnTo>
                <a:lnTo>
                  <a:pt x="193511" y="6649032"/>
                </a:lnTo>
                <a:lnTo>
                  <a:pt x="149102" y="6650090"/>
                </a:lnTo>
                <a:lnTo>
                  <a:pt x="155975" y="6593484"/>
                </a:lnTo>
                <a:close/>
                <a:moveTo>
                  <a:pt x="274397" y="6591897"/>
                </a:moveTo>
                <a:lnTo>
                  <a:pt x="266467" y="6646916"/>
                </a:lnTo>
                <a:lnTo>
                  <a:pt x="212543" y="6649032"/>
                </a:lnTo>
                <a:lnTo>
                  <a:pt x="221530" y="6592426"/>
                </a:lnTo>
                <a:lnTo>
                  <a:pt x="274397" y="6591897"/>
                </a:lnTo>
                <a:close/>
                <a:moveTo>
                  <a:pt x="2866957" y="6591386"/>
                </a:moveTo>
                <a:lnTo>
                  <a:pt x="2987634" y="6612017"/>
                </a:lnTo>
                <a:lnTo>
                  <a:pt x="2980225" y="6712525"/>
                </a:lnTo>
                <a:lnTo>
                  <a:pt x="2859018" y="6693481"/>
                </a:lnTo>
                <a:lnTo>
                  <a:pt x="2866957" y="6591386"/>
                </a:lnTo>
                <a:close/>
                <a:moveTo>
                  <a:pt x="353698" y="6591368"/>
                </a:moveTo>
                <a:lnTo>
                  <a:pt x="345768" y="6644800"/>
                </a:lnTo>
                <a:lnTo>
                  <a:pt x="284970" y="6646387"/>
                </a:lnTo>
                <a:lnTo>
                  <a:pt x="293429" y="6591897"/>
                </a:lnTo>
                <a:lnTo>
                  <a:pt x="353698" y="6591368"/>
                </a:lnTo>
                <a:close/>
                <a:moveTo>
                  <a:pt x="5250392" y="6588676"/>
                </a:moveTo>
                <a:lnTo>
                  <a:pt x="5320771" y="6600316"/>
                </a:lnTo>
                <a:lnTo>
                  <a:pt x="5321829" y="6745297"/>
                </a:lnTo>
                <a:lnTo>
                  <a:pt x="5251450" y="6736302"/>
                </a:lnTo>
                <a:lnTo>
                  <a:pt x="5250392" y="6588676"/>
                </a:lnTo>
                <a:close/>
                <a:moveTo>
                  <a:pt x="1766567" y="6567581"/>
                </a:moveTo>
                <a:lnTo>
                  <a:pt x="1915827" y="6591915"/>
                </a:lnTo>
                <a:lnTo>
                  <a:pt x="1903653" y="6700887"/>
                </a:lnTo>
                <a:lnTo>
                  <a:pt x="1754393" y="6673909"/>
                </a:lnTo>
                <a:lnTo>
                  <a:pt x="1766567" y="6567581"/>
                </a:lnTo>
                <a:close/>
                <a:moveTo>
                  <a:pt x="2680648" y="6560175"/>
                </a:moveTo>
                <a:lnTo>
                  <a:pt x="2812441" y="6582393"/>
                </a:lnTo>
                <a:lnTo>
                  <a:pt x="2803442" y="6685018"/>
                </a:lnTo>
                <a:lnTo>
                  <a:pt x="2671650" y="6663858"/>
                </a:lnTo>
                <a:lnTo>
                  <a:pt x="2680648" y="6560175"/>
                </a:lnTo>
                <a:close/>
                <a:moveTo>
                  <a:pt x="5068358" y="6559045"/>
                </a:moveTo>
                <a:lnTo>
                  <a:pt x="5166254" y="6574918"/>
                </a:lnTo>
                <a:lnTo>
                  <a:pt x="5166254" y="6725190"/>
                </a:lnTo>
                <a:lnTo>
                  <a:pt x="5066771" y="6712491"/>
                </a:lnTo>
                <a:lnTo>
                  <a:pt x="5068358" y="6559045"/>
                </a:lnTo>
                <a:close/>
                <a:moveTo>
                  <a:pt x="9504484" y="6553233"/>
                </a:moveTo>
                <a:lnTo>
                  <a:pt x="9656842" y="6579160"/>
                </a:lnTo>
                <a:lnTo>
                  <a:pt x="9683293" y="6746358"/>
                </a:lnTo>
                <a:lnTo>
                  <a:pt x="9530406" y="6719902"/>
                </a:lnTo>
                <a:lnTo>
                  <a:pt x="9504484" y="6553233"/>
                </a:lnTo>
                <a:close/>
                <a:moveTo>
                  <a:pt x="742270" y="6551162"/>
                </a:moveTo>
                <a:lnTo>
                  <a:pt x="733812" y="6613058"/>
                </a:lnTo>
                <a:lnTo>
                  <a:pt x="679359" y="6614645"/>
                </a:lnTo>
                <a:lnTo>
                  <a:pt x="687817" y="6556452"/>
                </a:lnTo>
                <a:lnTo>
                  <a:pt x="742270" y="6551162"/>
                </a:lnTo>
                <a:close/>
                <a:moveTo>
                  <a:pt x="807297" y="6545343"/>
                </a:moveTo>
                <a:lnTo>
                  <a:pt x="799896" y="6611471"/>
                </a:lnTo>
                <a:lnTo>
                  <a:pt x="752315" y="6612529"/>
                </a:lnTo>
                <a:lnTo>
                  <a:pt x="760774" y="6550104"/>
                </a:lnTo>
                <a:lnTo>
                  <a:pt x="807297" y="6545343"/>
                </a:lnTo>
                <a:close/>
                <a:moveTo>
                  <a:pt x="1580787" y="6536371"/>
                </a:moveTo>
                <a:lnTo>
                  <a:pt x="1731635" y="6561762"/>
                </a:lnTo>
                <a:lnTo>
                  <a:pt x="1719461" y="6667561"/>
                </a:lnTo>
                <a:lnTo>
                  <a:pt x="1568085" y="6639524"/>
                </a:lnTo>
                <a:lnTo>
                  <a:pt x="1580787" y="6536371"/>
                </a:lnTo>
                <a:close/>
                <a:moveTo>
                  <a:pt x="4919663" y="6535234"/>
                </a:moveTo>
                <a:lnTo>
                  <a:pt x="5006975" y="6549520"/>
                </a:lnTo>
                <a:lnTo>
                  <a:pt x="5005917" y="6704025"/>
                </a:lnTo>
                <a:lnTo>
                  <a:pt x="4918604" y="6692913"/>
                </a:lnTo>
                <a:lnTo>
                  <a:pt x="4919663" y="6535234"/>
                </a:lnTo>
                <a:close/>
                <a:moveTo>
                  <a:pt x="2506512" y="6530552"/>
                </a:moveTo>
                <a:lnTo>
                  <a:pt x="2640951" y="6553299"/>
                </a:lnTo>
                <a:lnTo>
                  <a:pt x="2631953" y="6656981"/>
                </a:lnTo>
                <a:lnTo>
                  <a:pt x="2497514" y="6635821"/>
                </a:lnTo>
                <a:lnTo>
                  <a:pt x="2506512" y="6530552"/>
                </a:lnTo>
                <a:close/>
                <a:moveTo>
                  <a:pt x="4771496" y="6510365"/>
                </a:moveTo>
                <a:lnTo>
                  <a:pt x="4869921" y="6526768"/>
                </a:lnTo>
                <a:lnTo>
                  <a:pt x="4868863" y="6686564"/>
                </a:lnTo>
                <a:lnTo>
                  <a:pt x="4769379" y="6673865"/>
                </a:lnTo>
                <a:lnTo>
                  <a:pt x="4771496" y="6510365"/>
                </a:lnTo>
                <a:close/>
                <a:moveTo>
                  <a:pt x="9240502" y="6508259"/>
                </a:moveTo>
                <a:lnTo>
                  <a:pt x="9415608" y="6537889"/>
                </a:lnTo>
                <a:lnTo>
                  <a:pt x="9441530" y="6704029"/>
                </a:lnTo>
                <a:lnTo>
                  <a:pt x="9264308" y="6673341"/>
                </a:lnTo>
                <a:lnTo>
                  <a:pt x="9240502" y="6508259"/>
                </a:lnTo>
                <a:close/>
                <a:moveTo>
                  <a:pt x="1393420" y="6505689"/>
                </a:moveTo>
                <a:lnTo>
                  <a:pt x="1534739" y="6529494"/>
                </a:lnTo>
                <a:lnTo>
                  <a:pt x="1522565" y="6631589"/>
                </a:lnTo>
                <a:lnTo>
                  <a:pt x="1380716" y="6605669"/>
                </a:lnTo>
                <a:lnTo>
                  <a:pt x="1393420" y="6505689"/>
                </a:lnTo>
                <a:close/>
                <a:moveTo>
                  <a:pt x="2330788" y="6500928"/>
                </a:moveTo>
                <a:lnTo>
                  <a:pt x="2476871" y="6525791"/>
                </a:lnTo>
                <a:lnTo>
                  <a:pt x="2467874" y="6631589"/>
                </a:lnTo>
                <a:lnTo>
                  <a:pt x="2320731" y="6608314"/>
                </a:lnTo>
                <a:lnTo>
                  <a:pt x="2330788" y="6500928"/>
                </a:lnTo>
                <a:close/>
                <a:moveTo>
                  <a:pt x="5947834" y="6494491"/>
                </a:moveTo>
                <a:lnTo>
                  <a:pt x="6025621" y="6507719"/>
                </a:lnTo>
                <a:lnTo>
                  <a:pt x="6030384" y="6665399"/>
                </a:lnTo>
                <a:lnTo>
                  <a:pt x="5953125" y="6652700"/>
                </a:lnTo>
                <a:lnTo>
                  <a:pt x="5947834" y="6494491"/>
                </a:lnTo>
                <a:close/>
                <a:moveTo>
                  <a:pt x="290258" y="6490324"/>
                </a:moveTo>
                <a:lnTo>
                  <a:pt x="282327" y="6541111"/>
                </a:lnTo>
                <a:lnTo>
                  <a:pt x="229989" y="6541640"/>
                </a:lnTo>
                <a:lnTo>
                  <a:pt x="237919" y="6492440"/>
                </a:lnTo>
                <a:lnTo>
                  <a:pt x="290258" y="6490324"/>
                </a:lnTo>
                <a:close/>
                <a:moveTo>
                  <a:pt x="371144" y="6486092"/>
                </a:moveTo>
                <a:lnTo>
                  <a:pt x="362685" y="6538994"/>
                </a:lnTo>
                <a:lnTo>
                  <a:pt x="301888" y="6540581"/>
                </a:lnTo>
                <a:lnTo>
                  <a:pt x="309289" y="6489266"/>
                </a:lnTo>
                <a:lnTo>
                  <a:pt x="371144" y="6486092"/>
                </a:lnTo>
                <a:close/>
                <a:moveTo>
                  <a:pt x="4617508" y="6486025"/>
                </a:moveTo>
                <a:lnTo>
                  <a:pt x="4716463" y="6501899"/>
                </a:lnTo>
                <a:lnTo>
                  <a:pt x="4713817" y="6666457"/>
                </a:lnTo>
                <a:lnTo>
                  <a:pt x="4614333" y="6653758"/>
                </a:lnTo>
                <a:lnTo>
                  <a:pt x="4617508" y="6486025"/>
                </a:lnTo>
                <a:close/>
                <a:moveTo>
                  <a:pt x="2153477" y="6470776"/>
                </a:moveTo>
                <a:lnTo>
                  <a:pt x="2296913" y="6495109"/>
                </a:lnTo>
                <a:lnTo>
                  <a:pt x="2286328" y="6602495"/>
                </a:lnTo>
                <a:lnTo>
                  <a:pt x="2142362" y="6579748"/>
                </a:lnTo>
                <a:lnTo>
                  <a:pt x="2153477" y="6470776"/>
                </a:lnTo>
                <a:close/>
                <a:moveTo>
                  <a:pt x="5810250" y="6469622"/>
                </a:moveTo>
                <a:lnTo>
                  <a:pt x="5899679" y="6486025"/>
                </a:lnTo>
                <a:lnTo>
                  <a:pt x="5903913" y="6643705"/>
                </a:lnTo>
                <a:lnTo>
                  <a:pt x="5814484" y="6627831"/>
                </a:lnTo>
                <a:lnTo>
                  <a:pt x="5810250" y="6469622"/>
                </a:lnTo>
                <a:close/>
                <a:moveTo>
                  <a:pt x="8974933" y="6462756"/>
                </a:moveTo>
                <a:lnTo>
                  <a:pt x="9162736" y="6494502"/>
                </a:lnTo>
                <a:lnTo>
                  <a:pt x="9187071" y="6660113"/>
                </a:lnTo>
                <a:lnTo>
                  <a:pt x="8996623" y="6627308"/>
                </a:lnTo>
                <a:lnTo>
                  <a:pt x="8974933" y="6462756"/>
                </a:lnTo>
                <a:close/>
                <a:moveTo>
                  <a:pt x="4452408" y="6459040"/>
                </a:moveTo>
                <a:lnTo>
                  <a:pt x="4556654" y="6475443"/>
                </a:lnTo>
                <a:lnTo>
                  <a:pt x="4553479" y="6645292"/>
                </a:lnTo>
                <a:lnTo>
                  <a:pt x="4448175" y="6632064"/>
                </a:lnTo>
                <a:lnTo>
                  <a:pt x="4452408" y="6459040"/>
                </a:lnTo>
                <a:close/>
                <a:moveTo>
                  <a:pt x="754430" y="6456466"/>
                </a:moveTo>
                <a:lnTo>
                  <a:pt x="748086" y="6505666"/>
                </a:lnTo>
                <a:lnTo>
                  <a:pt x="694161" y="6510956"/>
                </a:lnTo>
                <a:lnTo>
                  <a:pt x="701563" y="6459111"/>
                </a:lnTo>
                <a:lnTo>
                  <a:pt x="754430" y="6456466"/>
                </a:lnTo>
                <a:close/>
                <a:moveTo>
                  <a:pt x="2877543" y="6444326"/>
                </a:moveTo>
                <a:lnTo>
                  <a:pt x="2998220" y="6464957"/>
                </a:lnTo>
                <a:lnTo>
                  <a:pt x="2991339" y="6563878"/>
                </a:lnTo>
                <a:lnTo>
                  <a:pt x="2870133" y="6543777"/>
                </a:lnTo>
                <a:lnTo>
                  <a:pt x="2877543" y="6444326"/>
                </a:lnTo>
                <a:close/>
                <a:moveTo>
                  <a:pt x="5664200" y="6444224"/>
                </a:moveTo>
                <a:lnTo>
                  <a:pt x="5758921" y="6460627"/>
                </a:lnTo>
                <a:lnTo>
                  <a:pt x="5762625" y="6618836"/>
                </a:lnTo>
                <a:lnTo>
                  <a:pt x="5667375" y="6602962"/>
                </a:lnTo>
                <a:lnTo>
                  <a:pt x="5664200" y="6444224"/>
                </a:lnTo>
                <a:close/>
                <a:moveTo>
                  <a:pt x="1968226" y="6439565"/>
                </a:moveTo>
                <a:lnTo>
                  <a:pt x="2113251" y="6464428"/>
                </a:lnTo>
                <a:lnTo>
                  <a:pt x="2101607" y="6573400"/>
                </a:lnTo>
                <a:lnTo>
                  <a:pt x="1956052" y="6550125"/>
                </a:lnTo>
                <a:lnTo>
                  <a:pt x="1968226" y="6439565"/>
                </a:lnTo>
                <a:close/>
                <a:moveTo>
                  <a:pt x="4293658" y="6433113"/>
                </a:moveTo>
                <a:lnTo>
                  <a:pt x="4408488" y="6451632"/>
                </a:lnTo>
                <a:lnTo>
                  <a:pt x="4404254" y="6626243"/>
                </a:lnTo>
                <a:lnTo>
                  <a:pt x="4288367" y="6611428"/>
                </a:lnTo>
                <a:lnTo>
                  <a:pt x="4293658" y="6433113"/>
                </a:lnTo>
                <a:close/>
                <a:moveTo>
                  <a:pt x="5527146" y="6419355"/>
                </a:moveTo>
                <a:lnTo>
                  <a:pt x="5592763" y="6430996"/>
                </a:lnTo>
                <a:lnTo>
                  <a:pt x="5594879" y="6589734"/>
                </a:lnTo>
                <a:lnTo>
                  <a:pt x="5529792" y="6579151"/>
                </a:lnTo>
                <a:lnTo>
                  <a:pt x="5527146" y="6419355"/>
                </a:lnTo>
                <a:close/>
                <a:moveTo>
                  <a:pt x="2693880" y="6412587"/>
                </a:moveTo>
                <a:lnTo>
                  <a:pt x="2824614" y="6435333"/>
                </a:lnTo>
                <a:lnTo>
                  <a:pt x="2816145" y="6534784"/>
                </a:lnTo>
                <a:lnTo>
                  <a:pt x="2685411" y="6512566"/>
                </a:lnTo>
                <a:lnTo>
                  <a:pt x="2693880" y="6412587"/>
                </a:lnTo>
                <a:close/>
                <a:moveTo>
                  <a:pt x="1785622" y="6408884"/>
                </a:moveTo>
                <a:lnTo>
                  <a:pt x="1933293" y="6433217"/>
                </a:lnTo>
                <a:lnTo>
                  <a:pt x="1921120" y="6544835"/>
                </a:lnTo>
                <a:lnTo>
                  <a:pt x="1772390" y="6521030"/>
                </a:lnTo>
                <a:lnTo>
                  <a:pt x="1785622" y="6408884"/>
                </a:lnTo>
                <a:close/>
                <a:moveTo>
                  <a:pt x="5394325" y="6395545"/>
                </a:moveTo>
                <a:lnTo>
                  <a:pt x="5466292" y="6408773"/>
                </a:lnTo>
                <a:lnTo>
                  <a:pt x="5468409" y="6568040"/>
                </a:lnTo>
                <a:lnTo>
                  <a:pt x="5395913" y="6555870"/>
                </a:lnTo>
                <a:lnTo>
                  <a:pt x="5394325" y="6395545"/>
                </a:lnTo>
                <a:close/>
                <a:moveTo>
                  <a:pt x="4127500" y="6393957"/>
                </a:moveTo>
                <a:lnTo>
                  <a:pt x="4246563" y="6425176"/>
                </a:lnTo>
                <a:lnTo>
                  <a:pt x="4242329" y="6604549"/>
                </a:lnTo>
                <a:lnTo>
                  <a:pt x="4120092" y="6579151"/>
                </a:lnTo>
                <a:lnTo>
                  <a:pt x="4127500" y="6393957"/>
                </a:lnTo>
                <a:close/>
                <a:moveTo>
                  <a:pt x="324621" y="6391396"/>
                </a:moveTo>
                <a:lnTo>
                  <a:pt x="385947" y="6391396"/>
                </a:lnTo>
                <a:lnTo>
                  <a:pt x="378017" y="6444298"/>
                </a:lnTo>
                <a:lnTo>
                  <a:pt x="316691" y="6446414"/>
                </a:lnTo>
                <a:lnTo>
                  <a:pt x="324621" y="6391396"/>
                </a:lnTo>
                <a:close/>
                <a:moveTo>
                  <a:pt x="254837" y="6391396"/>
                </a:moveTo>
                <a:lnTo>
                  <a:pt x="305589" y="6391396"/>
                </a:lnTo>
                <a:lnTo>
                  <a:pt x="297130" y="6446414"/>
                </a:lnTo>
                <a:lnTo>
                  <a:pt x="245320" y="6447473"/>
                </a:lnTo>
                <a:lnTo>
                  <a:pt x="254837" y="6391396"/>
                </a:lnTo>
                <a:close/>
                <a:moveTo>
                  <a:pt x="7586251" y="6388152"/>
                </a:moveTo>
                <a:lnTo>
                  <a:pt x="7595245" y="6500323"/>
                </a:lnTo>
                <a:lnTo>
                  <a:pt x="7785163" y="6537360"/>
                </a:lnTo>
                <a:lnTo>
                  <a:pt x="7774054" y="6415665"/>
                </a:lnTo>
                <a:lnTo>
                  <a:pt x="7586251" y="6388152"/>
                </a:lnTo>
                <a:close/>
                <a:moveTo>
                  <a:pt x="2520273" y="6382963"/>
                </a:moveTo>
                <a:lnTo>
                  <a:pt x="2653125" y="6405710"/>
                </a:lnTo>
                <a:lnTo>
                  <a:pt x="2644656" y="6506218"/>
                </a:lnTo>
                <a:lnTo>
                  <a:pt x="2511275" y="6483472"/>
                </a:lnTo>
                <a:lnTo>
                  <a:pt x="2520273" y="6382963"/>
                </a:lnTo>
                <a:close/>
                <a:moveTo>
                  <a:pt x="1600371" y="6377144"/>
                </a:moveTo>
                <a:lnTo>
                  <a:pt x="1750160" y="6402536"/>
                </a:lnTo>
                <a:lnTo>
                  <a:pt x="1736928" y="6515211"/>
                </a:lnTo>
                <a:lnTo>
                  <a:pt x="1586609" y="6491406"/>
                </a:lnTo>
                <a:lnTo>
                  <a:pt x="1600371" y="6377144"/>
                </a:lnTo>
                <a:close/>
                <a:moveTo>
                  <a:pt x="5248804" y="6369617"/>
                </a:moveTo>
                <a:lnTo>
                  <a:pt x="5319184" y="6382846"/>
                </a:lnTo>
                <a:lnTo>
                  <a:pt x="5320771" y="6542642"/>
                </a:lnTo>
                <a:lnTo>
                  <a:pt x="5250392" y="6530472"/>
                </a:lnTo>
                <a:lnTo>
                  <a:pt x="5248804" y="6369617"/>
                </a:lnTo>
                <a:close/>
                <a:moveTo>
                  <a:pt x="767118" y="6357009"/>
                </a:moveTo>
                <a:lnTo>
                  <a:pt x="760774" y="6408324"/>
                </a:lnTo>
                <a:lnTo>
                  <a:pt x="707907" y="6412557"/>
                </a:lnTo>
                <a:lnTo>
                  <a:pt x="715837" y="6360183"/>
                </a:lnTo>
                <a:lnTo>
                  <a:pt x="767118" y="6357009"/>
                </a:lnTo>
                <a:close/>
                <a:moveTo>
                  <a:pt x="2345608" y="6352810"/>
                </a:moveTo>
                <a:lnTo>
                  <a:pt x="2489575" y="6377673"/>
                </a:lnTo>
                <a:lnTo>
                  <a:pt x="2480577" y="6479240"/>
                </a:lnTo>
                <a:lnTo>
                  <a:pt x="2336081" y="6454377"/>
                </a:lnTo>
                <a:lnTo>
                  <a:pt x="2345608" y="6352810"/>
                </a:lnTo>
                <a:close/>
                <a:moveTo>
                  <a:pt x="1414062" y="6345405"/>
                </a:moveTo>
                <a:lnTo>
                  <a:pt x="1554852" y="6369209"/>
                </a:lnTo>
                <a:lnTo>
                  <a:pt x="1540562" y="6484530"/>
                </a:lnTo>
                <a:lnTo>
                  <a:pt x="1399242" y="6461783"/>
                </a:lnTo>
                <a:lnTo>
                  <a:pt x="1414062" y="6345405"/>
                </a:lnTo>
                <a:close/>
                <a:moveTo>
                  <a:pt x="5068888" y="6338399"/>
                </a:moveTo>
                <a:lnTo>
                  <a:pt x="5166254" y="6355860"/>
                </a:lnTo>
                <a:lnTo>
                  <a:pt x="5166254" y="6515656"/>
                </a:lnTo>
                <a:lnTo>
                  <a:pt x="5068358" y="6498724"/>
                </a:lnTo>
                <a:lnTo>
                  <a:pt x="5068888" y="6338399"/>
                </a:lnTo>
                <a:close/>
                <a:moveTo>
                  <a:pt x="8089351" y="6328892"/>
                </a:moveTo>
                <a:lnTo>
                  <a:pt x="8102577" y="6455349"/>
                </a:lnTo>
                <a:lnTo>
                  <a:pt x="8277683" y="6491857"/>
                </a:lnTo>
                <a:lnTo>
                  <a:pt x="8265515" y="6361167"/>
                </a:lnTo>
                <a:lnTo>
                  <a:pt x="8089351" y="6328892"/>
                </a:lnTo>
                <a:close/>
                <a:moveTo>
                  <a:pt x="2168826" y="6322129"/>
                </a:moveTo>
                <a:lnTo>
                  <a:pt x="2310675" y="6346992"/>
                </a:lnTo>
                <a:lnTo>
                  <a:pt x="2301148" y="6448558"/>
                </a:lnTo>
                <a:lnTo>
                  <a:pt x="2158770" y="6424753"/>
                </a:lnTo>
                <a:lnTo>
                  <a:pt x="2168826" y="6322129"/>
                </a:lnTo>
                <a:close/>
                <a:moveTo>
                  <a:pt x="4921779" y="6311943"/>
                </a:moveTo>
                <a:lnTo>
                  <a:pt x="5009092" y="6327287"/>
                </a:lnTo>
                <a:lnTo>
                  <a:pt x="5007504" y="6488671"/>
                </a:lnTo>
                <a:lnTo>
                  <a:pt x="4920721" y="6473326"/>
                </a:lnTo>
                <a:lnTo>
                  <a:pt x="4921779" y="6311943"/>
                </a:lnTo>
                <a:close/>
                <a:moveTo>
                  <a:pt x="2888658" y="6295150"/>
                </a:moveTo>
                <a:lnTo>
                  <a:pt x="3009864" y="6315781"/>
                </a:lnTo>
                <a:lnTo>
                  <a:pt x="3001396" y="6423166"/>
                </a:lnTo>
                <a:lnTo>
                  <a:pt x="2880718" y="6400420"/>
                </a:lnTo>
                <a:lnTo>
                  <a:pt x="2888658" y="6295150"/>
                </a:lnTo>
                <a:close/>
                <a:moveTo>
                  <a:pt x="339952" y="6295112"/>
                </a:moveTo>
                <a:lnTo>
                  <a:pt x="400749" y="6298287"/>
                </a:lnTo>
                <a:lnTo>
                  <a:pt x="393877" y="6343783"/>
                </a:lnTo>
                <a:lnTo>
                  <a:pt x="332022" y="6342725"/>
                </a:lnTo>
                <a:lnTo>
                  <a:pt x="339952" y="6295112"/>
                </a:lnTo>
                <a:close/>
                <a:moveTo>
                  <a:pt x="270696" y="6291938"/>
                </a:moveTo>
                <a:lnTo>
                  <a:pt x="320920" y="6294583"/>
                </a:lnTo>
                <a:lnTo>
                  <a:pt x="313519" y="6342196"/>
                </a:lnTo>
                <a:lnTo>
                  <a:pt x="262766" y="6341667"/>
                </a:lnTo>
                <a:lnTo>
                  <a:pt x="270696" y="6291938"/>
                </a:lnTo>
                <a:close/>
                <a:moveTo>
                  <a:pt x="1984634" y="6290918"/>
                </a:moveTo>
                <a:lnTo>
                  <a:pt x="2128071" y="6315252"/>
                </a:lnTo>
                <a:lnTo>
                  <a:pt x="2118015" y="6418405"/>
                </a:lnTo>
                <a:lnTo>
                  <a:pt x="1973519" y="6394072"/>
                </a:lnTo>
                <a:lnTo>
                  <a:pt x="1984634" y="6290918"/>
                </a:lnTo>
                <a:close/>
                <a:moveTo>
                  <a:pt x="4774671" y="6286016"/>
                </a:moveTo>
                <a:lnTo>
                  <a:pt x="4872567" y="6303477"/>
                </a:lnTo>
                <a:lnTo>
                  <a:pt x="4871508" y="6464860"/>
                </a:lnTo>
                <a:lnTo>
                  <a:pt x="4772554" y="6447399"/>
                </a:lnTo>
                <a:lnTo>
                  <a:pt x="4774671" y="6286016"/>
                </a:lnTo>
                <a:close/>
                <a:moveTo>
                  <a:pt x="5941484" y="6285486"/>
                </a:moveTo>
                <a:lnTo>
                  <a:pt x="6018213" y="6299773"/>
                </a:lnTo>
                <a:lnTo>
                  <a:pt x="6023505" y="6454278"/>
                </a:lnTo>
                <a:lnTo>
                  <a:pt x="5946775" y="6439991"/>
                </a:lnTo>
                <a:lnTo>
                  <a:pt x="5941484" y="6285486"/>
                </a:lnTo>
                <a:close/>
                <a:moveTo>
                  <a:pt x="8601973" y="6274394"/>
                </a:moveTo>
                <a:lnTo>
                  <a:pt x="8617844" y="6406142"/>
                </a:lnTo>
                <a:lnTo>
                  <a:pt x="8843207" y="6448470"/>
                </a:lnTo>
                <a:lnTo>
                  <a:pt x="8825220" y="6310373"/>
                </a:lnTo>
                <a:lnTo>
                  <a:pt x="8601973" y="6274394"/>
                </a:lnTo>
                <a:close/>
                <a:moveTo>
                  <a:pt x="2706583" y="6264998"/>
                </a:moveTo>
                <a:lnTo>
                  <a:pt x="2836787" y="6286686"/>
                </a:lnTo>
                <a:lnTo>
                  <a:pt x="2827790" y="6391427"/>
                </a:lnTo>
                <a:lnTo>
                  <a:pt x="2697585" y="6367622"/>
                </a:lnTo>
                <a:lnTo>
                  <a:pt x="2706583" y="6264998"/>
                </a:lnTo>
                <a:close/>
                <a:moveTo>
                  <a:pt x="1803088" y="6259708"/>
                </a:moveTo>
                <a:lnTo>
                  <a:pt x="1950230" y="6285099"/>
                </a:lnTo>
                <a:lnTo>
                  <a:pt x="1938586" y="6388253"/>
                </a:lnTo>
                <a:lnTo>
                  <a:pt x="1790386" y="6363390"/>
                </a:lnTo>
                <a:lnTo>
                  <a:pt x="1803088" y="6259708"/>
                </a:lnTo>
                <a:close/>
                <a:moveTo>
                  <a:pt x="5805488" y="6259559"/>
                </a:moveTo>
                <a:lnTo>
                  <a:pt x="5893859" y="6276491"/>
                </a:lnTo>
                <a:lnTo>
                  <a:pt x="5898092" y="6432054"/>
                </a:lnTo>
                <a:lnTo>
                  <a:pt x="5809192" y="6415651"/>
                </a:lnTo>
                <a:lnTo>
                  <a:pt x="5805488" y="6259559"/>
                </a:lnTo>
                <a:close/>
                <a:moveTo>
                  <a:pt x="4622271" y="6259030"/>
                </a:moveTo>
                <a:lnTo>
                  <a:pt x="4720167" y="6276491"/>
                </a:lnTo>
                <a:lnTo>
                  <a:pt x="4718050" y="6438404"/>
                </a:lnTo>
                <a:lnTo>
                  <a:pt x="4619096" y="6420943"/>
                </a:lnTo>
                <a:lnTo>
                  <a:pt x="4622271" y="6259030"/>
                </a:lnTo>
                <a:close/>
                <a:moveTo>
                  <a:pt x="780863" y="6256493"/>
                </a:moveTo>
                <a:lnTo>
                  <a:pt x="773462" y="6308867"/>
                </a:lnTo>
                <a:lnTo>
                  <a:pt x="722181" y="6312570"/>
                </a:lnTo>
                <a:lnTo>
                  <a:pt x="729582" y="6259138"/>
                </a:lnTo>
                <a:lnTo>
                  <a:pt x="780863" y="6256493"/>
                </a:lnTo>
                <a:close/>
                <a:moveTo>
                  <a:pt x="9456343" y="6238943"/>
                </a:moveTo>
                <a:lnTo>
                  <a:pt x="9608172" y="6267515"/>
                </a:lnTo>
                <a:lnTo>
                  <a:pt x="9634094" y="6431539"/>
                </a:lnTo>
                <a:lnTo>
                  <a:pt x="9630391" y="6429422"/>
                </a:lnTo>
                <a:lnTo>
                  <a:pt x="9481736" y="6403496"/>
                </a:lnTo>
                <a:lnTo>
                  <a:pt x="9456343" y="6238943"/>
                </a:lnTo>
                <a:close/>
                <a:moveTo>
                  <a:pt x="2532976" y="6235374"/>
                </a:moveTo>
                <a:lnTo>
                  <a:pt x="2665828" y="6257592"/>
                </a:lnTo>
                <a:lnTo>
                  <a:pt x="2656829" y="6360216"/>
                </a:lnTo>
                <a:lnTo>
                  <a:pt x="2523978" y="6335883"/>
                </a:lnTo>
                <a:lnTo>
                  <a:pt x="2532976" y="6235374"/>
                </a:lnTo>
                <a:close/>
                <a:moveTo>
                  <a:pt x="5659967" y="6232574"/>
                </a:moveTo>
                <a:lnTo>
                  <a:pt x="5754159" y="6250564"/>
                </a:lnTo>
                <a:lnTo>
                  <a:pt x="5757334" y="6406656"/>
                </a:lnTo>
                <a:lnTo>
                  <a:pt x="5663142" y="6389724"/>
                </a:lnTo>
                <a:lnTo>
                  <a:pt x="5659967" y="6232574"/>
                </a:lnTo>
                <a:close/>
                <a:moveTo>
                  <a:pt x="4457700" y="6229928"/>
                </a:moveTo>
                <a:lnTo>
                  <a:pt x="4560888" y="6247919"/>
                </a:lnTo>
                <a:lnTo>
                  <a:pt x="4557713" y="6410360"/>
                </a:lnTo>
                <a:lnTo>
                  <a:pt x="4453996" y="6392370"/>
                </a:lnTo>
                <a:lnTo>
                  <a:pt x="4457700" y="6229928"/>
                </a:lnTo>
                <a:close/>
                <a:moveTo>
                  <a:pt x="1618896" y="6227968"/>
                </a:moveTo>
                <a:lnTo>
                  <a:pt x="1766567" y="6253360"/>
                </a:lnTo>
                <a:lnTo>
                  <a:pt x="1754923" y="6358100"/>
                </a:lnTo>
                <a:lnTo>
                  <a:pt x="1606194" y="6333238"/>
                </a:lnTo>
                <a:lnTo>
                  <a:pt x="1618896" y="6227968"/>
                </a:lnTo>
                <a:close/>
                <a:moveTo>
                  <a:pt x="5523971" y="6207176"/>
                </a:moveTo>
                <a:lnTo>
                  <a:pt x="5589588" y="6219346"/>
                </a:lnTo>
                <a:lnTo>
                  <a:pt x="5592234" y="6377025"/>
                </a:lnTo>
                <a:lnTo>
                  <a:pt x="5526617" y="6364855"/>
                </a:lnTo>
                <a:lnTo>
                  <a:pt x="5523971" y="6207176"/>
                </a:lnTo>
                <a:close/>
                <a:moveTo>
                  <a:pt x="2360429" y="6205751"/>
                </a:moveTo>
                <a:lnTo>
                  <a:pt x="2502807" y="6230084"/>
                </a:lnTo>
                <a:lnTo>
                  <a:pt x="2493809" y="6330593"/>
                </a:lnTo>
                <a:lnTo>
                  <a:pt x="2350901" y="6304143"/>
                </a:lnTo>
                <a:lnTo>
                  <a:pt x="2360429" y="6205751"/>
                </a:lnTo>
                <a:close/>
                <a:moveTo>
                  <a:pt x="4301596" y="6201885"/>
                </a:moveTo>
                <a:lnTo>
                  <a:pt x="4415367" y="6221991"/>
                </a:lnTo>
                <a:lnTo>
                  <a:pt x="4410604" y="6384962"/>
                </a:lnTo>
                <a:lnTo>
                  <a:pt x="4296304" y="6364855"/>
                </a:lnTo>
                <a:lnTo>
                  <a:pt x="4301596" y="6201885"/>
                </a:lnTo>
                <a:close/>
                <a:moveTo>
                  <a:pt x="335194" y="6200416"/>
                </a:moveTo>
                <a:lnTo>
                  <a:pt x="327264" y="6250674"/>
                </a:lnTo>
                <a:lnTo>
                  <a:pt x="277569" y="6251203"/>
                </a:lnTo>
                <a:lnTo>
                  <a:pt x="285499" y="6200945"/>
                </a:lnTo>
                <a:lnTo>
                  <a:pt x="335194" y="6200416"/>
                </a:lnTo>
                <a:close/>
                <a:moveTo>
                  <a:pt x="417138" y="6199358"/>
                </a:moveTo>
                <a:lnTo>
                  <a:pt x="409208" y="6249616"/>
                </a:lnTo>
                <a:lnTo>
                  <a:pt x="346825" y="6250145"/>
                </a:lnTo>
                <a:lnTo>
                  <a:pt x="354755" y="6199887"/>
                </a:lnTo>
                <a:lnTo>
                  <a:pt x="417138" y="6199358"/>
                </a:lnTo>
                <a:close/>
                <a:moveTo>
                  <a:pt x="1433116" y="6195700"/>
                </a:moveTo>
                <a:lnTo>
                  <a:pt x="1573907" y="6220562"/>
                </a:lnTo>
                <a:lnTo>
                  <a:pt x="1560674" y="6325832"/>
                </a:lnTo>
                <a:lnTo>
                  <a:pt x="1419355" y="6302556"/>
                </a:lnTo>
                <a:lnTo>
                  <a:pt x="1433116" y="6195700"/>
                </a:lnTo>
                <a:close/>
                <a:moveTo>
                  <a:pt x="9193419" y="6190795"/>
                </a:moveTo>
                <a:lnTo>
                  <a:pt x="9366409" y="6222012"/>
                </a:lnTo>
                <a:lnTo>
                  <a:pt x="9392331" y="6388152"/>
                </a:lnTo>
                <a:lnTo>
                  <a:pt x="9218812" y="6357993"/>
                </a:lnTo>
                <a:lnTo>
                  <a:pt x="9193419" y="6190795"/>
                </a:lnTo>
                <a:close/>
                <a:moveTo>
                  <a:pt x="5391679" y="6182836"/>
                </a:moveTo>
                <a:lnTo>
                  <a:pt x="5463646" y="6196064"/>
                </a:lnTo>
                <a:lnTo>
                  <a:pt x="5465763" y="6354273"/>
                </a:lnTo>
                <a:lnTo>
                  <a:pt x="5393796" y="6341045"/>
                </a:lnTo>
                <a:lnTo>
                  <a:pt x="5391679" y="6182836"/>
                </a:lnTo>
                <a:close/>
                <a:moveTo>
                  <a:pt x="2184176" y="6176127"/>
                </a:moveTo>
                <a:lnTo>
                  <a:pt x="2324966" y="6199932"/>
                </a:lnTo>
                <a:lnTo>
                  <a:pt x="2315439" y="6297795"/>
                </a:lnTo>
                <a:lnTo>
                  <a:pt x="2174119" y="6272933"/>
                </a:lnTo>
                <a:lnTo>
                  <a:pt x="2184176" y="6176127"/>
                </a:lnTo>
                <a:close/>
                <a:moveTo>
                  <a:pt x="4135437" y="6173841"/>
                </a:moveTo>
                <a:lnTo>
                  <a:pt x="4246563" y="6203472"/>
                </a:lnTo>
                <a:lnTo>
                  <a:pt x="4242858" y="6382846"/>
                </a:lnTo>
                <a:lnTo>
                  <a:pt x="4128558" y="6358506"/>
                </a:lnTo>
                <a:lnTo>
                  <a:pt x="4135437" y="6173841"/>
                </a:lnTo>
                <a:close/>
                <a:moveTo>
                  <a:pt x="793551" y="6158623"/>
                </a:moveTo>
                <a:lnTo>
                  <a:pt x="786679" y="6214700"/>
                </a:lnTo>
                <a:lnTo>
                  <a:pt x="735398" y="6217345"/>
                </a:lnTo>
                <a:lnTo>
                  <a:pt x="743328" y="6162326"/>
                </a:lnTo>
                <a:lnTo>
                  <a:pt x="793551" y="6158623"/>
                </a:lnTo>
                <a:close/>
                <a:moveTo>
                  <a:pt x="5247746" y="6156380"/>
                </a:moveTo>
                <a:lnTo>
                  <a:pt x="5318125" y="6169079"/>
                </a:lnTo>
                <a:lnTo>
                  <a:pt x="5318654" y="6327287"/>
                </a:lnTo>
                <a:lnTo>
                  <a:pt x="5248804" y="6315117"/>
                </a:lnTo>
                <a:lnTo>
                  <a:pt x="5247746" y="6156380"/>
                </a:lnTo>
                <a:close/>
                <a:moveTo>
                  <a:pt x="2899773" y="6147032"/>
                </a:moveTo>
                <a:lnTo>
                  <a:pt x="3020980" y="6168192"/>
                </a:lnTo>
                <a:lnTo>
                  <a:pt x="3013041" y="6271346"/>
                </a:lnTo>
                <a:lnTo>
                  <a:pt x="2891834" y="6250186"/>
                </a:lnTo>
                <a:lnTo>
                  <a:pt x="2899773" y="6147032"/>
                </a:lnTo>
                <a:close/>
                <a:moveTo>
                  <a:pt x="2001042" y="6144388"/>
                </a:moveTo>
                <a:lnTo>
                  <a:pt x="2142891" y="6168721"/>
                </a:lnTo>
                <a:lnTo>
                  <a:pt x="2133364" y="6264998"/>
                </a:lnTo>
                <a:lnTo>
                  <a:pt x="1989927" y="6239077"/>
                </a:lnTo>
                <a:lnTo>
                  <a:pt x="2001042" y="6144388"/>
                </a:lnTo>
                <a:close/>
                <a:moveTo>
                  <a:pt x="8931025" y="6141588"/>
                </a:moveTo>
                <a:lnTo>
                  <a:pt x="9115653" y="6175980"/>
                </a:lnTo>
                <a:lnTo>
                  <a:pt x="9140517" y="6344236"/>
                </a:lnTo>
                <a:lnTo>
                  <a:pt x="8954301" y="6312489"/>
                </a:lnTo>
                <a:lnTo>
                  <a:pt x="8931025" y="6141588"/>
                </a:lnTo>
                <a:close/>
                <a:moveTo>
                  <a:pt x="496439" y="6123707"/>
                </a:moveTo>
                <a:lnTo>
                  <a:pt x="382774" y="6853237"/>
                </a:lnTo>
                <a:lnTo>
                  <a:pt x="373259" y="6853237"/>
                </a:lnTo>
                <a:lnTo>
                  <a:pt x="486923" y="6124236"/>
                </a:lnTo>
                <a:lnTo>
                  <a:pt x="496439" y="6123707"/>
                </a:lnTo>
                <a:close/>
                <a:moveTo>
                  <a:pt x="5069946" y="6123574"/>
                </a:moveTo>
                <a:lnTo>
                  <a:pt x="5166254" y="6141035"/>
                </a:lnTo>
                <a:lnTo>
                  <a:pt x="5166254" y="6300302"/>
                </a:lnTo>
                <a:lnTo>
                  <a:pt x="5068888" y="6282841"/>
                </a:lnTo>
                <a:lnTo>
                  <a:pt x="5069946" y="6123574"/>
                </a:lnTo>
                <a:close/>
                <a:moveTo>
                  <a:pt x="531860" y="6121591"/>
                </a:moveTo>
                <a:lnTo>
                  <a:pt x="417138" y="6853237"/>
                </a:lnTo>
                <a:lnTo>
                  <a:pt x="407622" y="6853237"/>
                </a:lnTo>
                <a:lnTo>
                  <a:pt x="522343" y="6122120"/>
                </a:lnTo>
                <a:lnTo>
                  <a:pt x="531860" y="6121591"/>
                </a:lnTo>
                <a:close/>
                <a:moveTo>
                  <a:pt x="568866" y="6120004"/>
                </a:moveTo>
                <a:lnTo>
                  <a:pt x="452030" y="6853237"/>
                </a:lnTo>
                <a:lnTo>
                  <a:pt x="441986" y="6853237"/>
                </a:lnTo>
                <a:lnTo>
                  <a:pt x="558822" y="6120533"/>
                </a:lnTo>
                <a:lnTo>
                  <a:pt x="568866" y="6120004"/>
                </a:lnTo>
                <a:close/>
                <a:moveTo>
                  <a:pt x="601644" y="6117888"/>
                </a:moveTo>
                <a:lnTo>
                  <a:pt x="484808" y="6853237"/>
                </a:lnTo>
                <a:lnTo>
                  <a:pt x="475821" y="6853237"/>
                </a:lnTo>
                <a:lnTo>
                  <a:pt x="591599" y="6118417"/>
                </a:lnTo>
                <a:lnTo>
                  <a:pt x="601644" y="6117888"/>
                </a:lnTo>
                <a:close/>
                <a:moveTo>
                  <a:pt x="2720344" y="6115293"/>
                </a:moveTo>
                <a:lnTo>
                  <a:pt x="2849490" y="6138040"/>
                </a:lnTo>
                <a:lnTo>
                  <a:pt x="2841021" y="6241193"/>
                </a:lnTo>
                <a:lnTo>
                  <a:pt x="2711346" y="6217917"/>
                </a:lnTo>
                <a:lnTo>
                  <a:pt x="2720344" y="6115293"/>
                </a:lnTo>
                <a:close/>
                <a:moveTo>
                  <a:pt x="1820025" y="6114235"/>
                </a:moveTo>
                <a:lnTo>
                  <a:pt x="1965580" y="6138569"/>
                </a:lnTo>
                <a:lnTo>
                  <a:pt x="1954994" y="6232729"/>
                </a:lnTo>
                <a:lnTo>
                  <a:pt x="1809440" y="6206280"/>
                </a:lnTo>
                <a:lnTo>
                  <a:pt x="1820025" y="6114235"/>
                </a:lnTo>
                <a:close/>
                <a:moveTo>
                  <a:pt x="349997" y="6104133"/>
                </a:moveTo>
                <a:lnTo>
                  <a:pt x="343653" y="6148572"/>
                </a:lnTo>
                <a:lnTo>
                  <a:pt x="293958" y="6150159"/>
                </a:lnTo>
                <a:lnTo>
                  <a:pt x="301888" y="6105720"/>
                </a:lnTo>
                <a:lnTo>
                  <a:pt x="349997" y="6104133"/>
                </a:lnTo>
                <a:close/>
                <a:moveTo>
                  <a:pt x="432469" y="6102546"/>
                </a:moveTo>
                <a:lnTo>
                  <a:pt x="425597" y="6146984"/>
                </a:lnTo>
                <a:lnTo>
                  <a:pt x="362156" y="6148043"/>
                </a:lnTo>
                <a:lnTo>
                  <a:pt x="369558" y="6103604"/>
                </a:lnTo>
                <a:lnTo>
                  <a:pt x="432469" y="6102546"/>
                </a:lnTo>
                <a:close/>
                <a:moveTo>
                  <a:pt x="4923896" y="6095530"/>
                </a:moveTo>
                <a:lnTo>
                  <a:pt x="5010679" y="6111933"/>
                </a:lnTo>
                <a:lnTo>
                  <a:pt x="5009621" y="6271729"/>
                </a:lnTo>
                <a:lnTo>
                  <a:pt x="4922308" y="6256385"/>
                </a:lnTo>
                <a:lnTo>
                  <a:pt x="4923896" y="6095530"/>
                </a:lnTo>
                <a:close/>
                <a:moveTo>
                  <a:pt x="2546737" y="6084082"/>
                </a:moveTo>
                <a:lnTo>
                  <a:pt x="2679060" y="6107358"/>
                </a:lnTo>
                <a:lnTo>
                  <a:pt x="2670062" y="6210512"/>
                </a:lnTo>
                <a:lnTo>
                  <a:pt x="2537740" y="6187765"/>
                </a:lnTo>
                <a:lnTo>
                  <a:pt x="2546737" y="6084082"/>
                </a:lnTo>
                <a:close/>
                <a:moveTo>
                  <a:pt x="1636362" y="6082495"/>
                </a:moveTo>
                <a:lnTo>
                  <a:pt x="1783505" y="6107358"/>
                </a:lnTo>
                <a:lnTo>
                  <a:pt x="1772919" y="6199932"/>
                </a:lnTo>
                <a:lnTo>
                  <a:pt x="1625247" y="6172953"/>
                </a:lnTo>
                <a:lnTo>
                  <a:pt x="1636362" y="6082495"/>
                </a:lnTo>
                <a:close/>
                <a:moveTo>
                  <a:pt x="7560858" y="6080211"/>
                </a:moveTo>
                <a:lnTo>
                  <a:pt x="7569323" y="6183916"/>
                </a:lnTo>
                <a:lnTo>
                  <a:pt x="7755538" y="6220425"/>
                </a:lnTo>
                <a:lnTo>
                  <a:pt x="7744958" y="6107196"/>
                </a:lnTo>
                <a:lnTo>
                  <a:pt x="7560858" y="6080211"/>
                </a:lnTo>
                <a:close/>
                <a:moveTo>
                  <a:pt x="5935134" y="6077011"/>
                </a:moveTo>
                <a:lnTo>
                  <a:pt x="6011863" y="6091297"/>
                </a:lnTo>
                <a:lnTo>
                  <a:pt x="6016625" y="6238923"/>
                </a:lnTo>
                <a:lnTo>
                  <a:pt x="5939367" y="6226224"/>
                </a:lnTo>
                <a:lnTo>
                  <a:pt x="5935134" y="6077011"/>
                </a:lnTo>
                <a:close/>
                <a:moveTo>
                  <a:pt x="4777317" y="6068545"/>
                </a:moveTo>
                <a:lnTo>
                  <a:pt x="4875213" y="6086535"/>
                </a:lnTo>
                <a:lnTo>
                  <a:pt x="4873096" y="6247389"/>
                </a:lnTo>
                <a:lnTo>
                  <a:pt x="4775200" y="6229928"/>
                </a:lnTo>
                <a:lnTo>
                  <a:pt x="4777317" y="6068545"/>
                </a:lnTo>
                <a:close/>
                <a:moveTo>
                  <a:pt x="806768" y="6062340"/>
                </a:moveTo>
                <a:lnTo>
                  <a:pt x="799896" y="6112598"/>
                </a:lnTo>
                <a:lnTo>
                  <a:pt x="749672" y="6117359"/>
                </a:lnTo>
                <a:lnTo>
                  <a:pt x="757602" y="6065514"/>
                </a:lnTo>
                <a:lnTo>
                  <a:pt x="806768" y="6062340"/>
                </a:lnTo>
                <a:close/>
                <a:moveTo>
                  <a:pt x="2375248" y="6054459"/>
                </a:moveTo>
                <a:lnTo>
                  <a:pt x="2515509" y="6079321"/>
                </a:lnTo>
                <a:lnTo>
                  <a:pt x="2506512" y="6182475"/>
                </a:lnTo>
                <a:lnTo>
                  <a:pt x="2365192" y="6157083"/>
                </a:lnTo>
                <a:lnTo>
                  <a:pt x="2375248" y="6054459"/>
                </a:lnTo>
                <a:close/>
                <a:moveTo>
                  <a:pt x="5799667" y="6051613"/>
                </a:moveTo>
                <a:lnTo>
                  <a:pt x="5888038" y="6068545"/>
                </a:lnTo>
                <a:lnTo>
                  <a:pt x="5891742" y="6217758"/>
                </a:lnTo>
                <a:lnTo>
                  <a:pt x="5803371" y="6201885"/>
                </a:lnTo>
                <a:lnTo>
                  <a:pt x="5799667" y="6051613"/>
                </a:lnTo>
                <a:close/>
                <a:moveTo>
                  <a:pt x="1451641" y="6050756"/>
                </a:moveTo>
                <a:lnTo>
                  <a:pt x="1591902" y="6074561"/>
                </a:lnTo>
                <a:lnTo>
                  <a:pt x="1580258" y="6165018"/>
                </a:lnTo>
                <a:lnTo>
                  <a:pt x="1440526" y="6139098"/>
                </a:lnTo>
                <a:lnTo>
                  <a:pt x="1451641" y="6050756"/>
                </a:lnTo>
                <a:close/>
                <a:moveTo>
                  <a:pt x="4627033" y="6041030"/>
                </a:moveTo>
                <a:lnTo>
                  <a:pt x="4723871" y="6059021"/>
                </a:lnTo>
                <a:lnTo>
                  <a:pt x="4721225" y="6220404"/>
                </a:lnTo>
                <a:lnTo>
                  <a:pt x="4623329" y="6201885"/>
                </a:lnTo>
                <a:lnTo>
                  <a:pt x="4627033" y="6041030"/>
                </a:lnTo>
                <a:close/>
                <a:moveTo>
                  <a:pt x="5656263" y="6025157"/>
                </a:moveTo>
                <a:lnTo>
                  <a:pt x="5749396" y="6042618"/>
                </a:lnTo>
                <a:lnTo>
                  <a:pt x="5753100" y="6192889"/>
                </a:lnTo>
                <a:lnTo>
                  <a:pt x="5658909" y="6177016"/>
                </a:lnTo>
                <a:lnTo>
                  <a:pt x="5656263" y="6025157"/>
                </a:lnTo>
                <a:close/>
                <a:moveTo>
                  <a:pt x="2200054" y="6023777"/>
                </a:moveTo>
                <a:lnTo>
                  <a:pt x="2339786" y="6048111"/>
                </a:lnTo>
                <a:lnTo>
                  <a:pt x="2329729" y="6151264"/>
                </a:lnTo>
                <a:lnTo>
                  <a:pt x="2189468" y="6126402"/>
                </a:lnTo>
                <a:lnTo>
                  <a:pt x="2200054" y="6023777"/>
                </a:lnTo>
                <a:close/>
                <a:moveTo>
                  <a:pt x="8056552" y="6011956"/>
                </a:moveTo>
                <a:lnTo>
                  <a:pt x="8070306" y="6138413"/>
                </a:lnTo>
                <a:lnTo>
                  <a:pt x="8247529" y="6174921"/>
                </a:lnTo>
                <a:lnTo>
                  <a:pt x="8235361" y="6052698"/>
                </a:lnTo>
                <a:lnTo>
                  <a:pt x="8056552" y="6011956"/>
                </a:lnTo>
                <a:close/>
                <a:moveTo>
                  <a:pt x="4463521" y="6010341"/>
                </a:moveTo>
                <a:lnTo>
                  <a:pt x="4565650" y="6029390"/>
                </a:lnTo>
                <a:lnTo>
                  <a:pt x="4562475" y="6191302"/>
                </a:lnTo>
                <a:lnTo>
                  <a:pt x="4459817" y="6173312"/>
                </a:lnTo>
                <a:lnTo>
                  <a:pt x="4463521" y="6010341"/>
                </a:lnTo>
                <a:close/>
                <a:moveTo>
                  <a:pt x="2909830" y="6003676"/>
                </a:moveTo>
                <a:lnTo>
                  <a:pt x="3031566" y="6026422"/>
                </a:lnTo>
                <a:lnTo>
                  <a:pt x="3024155" y="6126402"/>
                </a:lnTo>
                <a:lnTo>
                  <a:pt x="2902948" y="6103655"/>
                </a:lnTo>
                <a:lnTo>
                  <a:pt x="2909830" y="6003676"/>
                </a:lnTo>
                <a:close/>
                <a:moveTo>
                  <a:pt x="384889" y="6003089"/>
                </a:moveTo>
                <a:lnTo>
                  <a:pt x="447801" y="6004147"/>
                </a:lnTo>
                <a:lnTo>
                  <a:pt x="440400" y="6051759"/>
                </a:lnTo>
                <a:lnTo>
                  <a:pt x="376431" y="6056521"/>
                </a:lnTo>
                <a:lnTo>
                  <a:pt x="384889" y="6003089"/>
                </a:lnTo>
                <a:close/>
                <a:moveTo>
                  <a:pt x="5520796" y="6000288"/>
                </a:moveTo>
                <a:lnTo>
                  <a:pt x="5586942" y="6012457"/>
                </a:lnTo>
                <a:lnTo>
                  <a:pt x="5589059" y="6164846"/>
                </a:lnTo>
                <a:lnTo>
                  <a:pt x="5523442" y="6153205"/>
                </a:lnTo>
                <a:lnTo>
                  <a:pt x="5520796" y="6000288"/>
                </a:lnTo>
                <a:close/>
                <a:moveTo>
                  <a:pt x="2017980" y="5992038"/>
                </a:moveTo>
                <a:lnTo>
                  <a:pt x="2158770" y="6016371"/>
                </a:lnTo>
                <a:lnTo>
                  <a:pt x="2148184" y="6118996"/>
                </a:lnTo>
                <a:lnTo>
                  <a:pt x="2006334" y="6094662"/>
                </a:lnTo>
                <a:lnTo>
                  <a:pt x="2017980" y="5992038"/>
                </a:lnTo>
                <a:close/>
                <a:moveTo>
                  <a:pt x="4308475" y="5981239"/>
                </a:moveTo>
                <a:lnTo>
                  <a:pt x="4420129" y="6002933"/>
                </a:lnTo>
                <a:lnTo>
                  <a:pt x="4416425" y="6165375"/>
                </a:lnTo>
                <a:lnTo>
                  <a:pt x="4303713" y="6144739"/>
                </a:lnTo>
                <a:lnTo>
                  <a:pt x="4308475" y="5981239"/>
                </a:lnTo>
                <a:close/>
                <a:moveTo>
                  <a:pt x="5389034" y="5975419"/>
                </a:moveTo>
                <a:lnTo>
                  <a:pt x="5461529" y="5989176"/>
                </a:lnTo>
                <a:lnTo>
                  <a:pt x="5463117" y="6142622"/>
                </a:lnTo>
                <a:lnTo>
                  <a:pt x="5391150" y="6129923"/>
                </a:lnTo>
                <a:lnTo>
                  <a:pt x="5389034" y="5975419"/>
                </a:lnTo>
                <a:close/>
                <a:moveTo>
                  <a:pt x="8565471" y="5973332"/>
                </a:moveTo>
                <a:lnTo>
                  <a:pt x="8579754" y="6091323"/>
                </a:lnTo>
                <a:lnTo>
                  <a:pt x="8803001" y="6140530"/>
                </a:lnTo>
                <a:lnTo>
                  <a:pt x="8786601" y="6009840"/>
                </a:lnTo>
                <a:lnTo>
                  <a:pt x="8565471" y="5973332"/>
                </a:lnTo>
                <a:close/>
                <a:moveTo>
                  <a:pt x="2732518" y="5970878"/>
                </a:moveTo>
                <a:lnTo>
                  <a:pt x="2861135" y="5994683"/>
                </a:lnTo>
                <a:lnTo>
                  <a:pt x="2853196" y="6094133"/>
                </a:lnTo>
                <a:lnTo>
                  <a:pt x="2724049" y="6070329"/>
                </a:lnTo>
                <a:lnTo>
                  <a:pt x="2732518" y="5970878"/>
                </a:lnTo>
                <a:close/>
                <a:moveTo>
                  <a:pt x="1838551" y="5960298"/>
                </a:moveTo>
                <a:lnTo>
                  <a:pt x="1983046" y="5985690"/>
                </a:lnTo>
                <a:lnTo>
                  <a:pt x="1971402" y="6088314"/>
                </a:lnTo>
                <a:lnTo>
                  <a:pt x="1825848" y="6062923"/>
                </a:lnTo>
                <a:lnTo>
                  <a:pt x="1838551" y="5960298"/>
                </a:lnTo>
                <a:close/>
                <a:moveTo>
                  <a:pt x="9412963" y="5956400"/>
                </a:moveTo>
                <a:lnTo>
                  <a:pt x="9564263" y="5983914"/>
                </a:lnTo>
                <a:lnTo>
                  <a:pt x="9590715" y="6154286"/>
                </a:lnTo>
                <a:lnTo>
                  <a:pt x="9438885" y="6123598"/>
                </a:lnTo>
                <a:lnTo>
                  <a:pt x="9412963" y="5956400"/>
                </a:lnTo>
                <a:close/>
                <a:moveTo>
                  <a:pt x="4143904" y="5954783"/>
                </a:moveTo>
                <a:lnTo>
                  <a:pt x="4257675" y="5989176"/>
                </a:lnTo>
                <a:lnTo>
                  <a:pt x="4249208" y="6154263"/>
                </a:lnTo>
                <a:lnTo>
                  <a:pt x="4137554" y="6125161"/>
                </a:lnTo>
                <a:lnTo>
                  <a:pt x="4143904" y="5954783"/>
                </a:lnTo>
                <a:close/>
                <a:moveTo>
                  <a:pt x="5246159" y="5948962"/>
                </a:moveTo>
                <a:lnTo>
                  <a:pt x="5316538" y="5962191"/>
                </a:lnTo>
                <a:lnTo>
                  <a:pt x="5317596" y="6116695"/>
                </a:lnTo>
                <a:lnTo>
                  <a:pt x="5247217" y="6104525"/>
                </a:lnTo>
                <a:lnTo>
                  <a:pt x="5246159" y="5948962"/>
                </a:lnTo>
                <a:close/>
                <a:moveTo>
                  <a:pt x="2559441" y="5939139"/>
                </a:moveTo>
                <a:lnTo>
                  <a:pt x="2691233" y="5962943"/>
                </a:lnTo>
                <a:lnTo>
                  <a:pt x="2682764" y="6062394"/>
                </a:lnTo>
                <a:lnTo>
                  <a:pt x="2550443" y="6038060"/>
                </a:lnTo>
                <a:lnTo>
                  <a:pt x="2559441" y="5939139"/>
                </a:lnTo>
                <a:close/>
                <a:moveTo>
                  <a:pt x="1655417" y="5928030"/>
                </a:moveTo>
                <a:lnTo>
                  <a:pt x="1800971" y="5953421"/>
                </a:lnTo>
                <a:lnTo>
                  <a:pt x="1789327" y="6056575"/>
                </a:lnTo>
                <a:lnTo>
                  <a:pt x="1642714" y="6030654"/>
                </a:lnTo>
                <a:lnTo>
                  <a:pt x="1655417" y="5928030"/>
                </a:lnTo>
                <a:close/>
                <a:moveTo>
                  <a:pt x="5071004" y="5916157"/>
                </a:moveTo>
                <a:lnTo>
                  <a:pt x="5166254" y="5934147"/>
                </a:lnTo>
                <a:lnTo>
                  <a:pt x="5166254" y="6090239"/>
                </a:lnTo>
                <a:lnTo>
                  <a:pt x="5069946" y="6074365"/>
                </a:lnTo>
                <a:lnTo>
                  <a:pt x="5071004" y="5916157"/>
                </a:lnTo>
                <a:close/>
                <a:moveTo>
                  <a:pt x="9152685" y="5909310"/>
                </a:moveTo>
                <a:lnTo>
                  <a:pt x="9322501" y="5939998"/>
                </a:lnTo>
                <a:lnTo>
                  <a:pt x="9348423" y="6105608"/>
                </a:lnTo>
                <a:lnTo>
                  <a:pt x="9175961" y="6070687"/>
                </a:lnTo>
                <a:lnTo>
                  <a:pt x="9152685" y="5909310"/>
                </a:lnTo>
                <a:close/>
                <a:moveTo>
                  <a:pt x="2389539" y="5907399"/>
                </a:moveTo>
                <a:lnTo>
                  <a:pt x="2527683" y="5933320"/>
                </a:lnTo>
                <a:lnTo>
                  <a:pt x="2519215" y="6031183"/>
                </a:lnTo>
                <a:lnTo>
                  <a:pt x="2380012" y="6005792"/>
                </a:lnTo>
                <a:lnTo>
                  <a:pt x="2389539" y="5907399"/>
                </a:lnTo>
                <a:close/>
                <a:moveTo>
                  <a:pt x="463661" y="5906806"/>
                </a:moveTo>
                <a:lnTo>
                  <a:pt x="463661" y="5909980"/>
                </a:lnTo>
                <a:lnTo>
                  <a:pt x="456260" y="5954418"/>
                </a:lnTo>
                <a:lnTo>
                  <a:pt x="391762" y="5958650"/>
                </a:lnTo>
                <a:lnTo>
                  <a:pt x="399692" y="5910509"/>
                </a:lnTo>
                <a:lnTo>
                  <a:pt x="463661" y="5906806"/>
                </a:lnTo>
                <a:close/>
                <a:moveTo>
                  <a:pt x="1471754" y="5895761"/>
                </a:moveTo>
                <a:lnTo>
                  <a:pt x="1610428" y="5920624"/>
                </a:lnTo>
                <a:lnTo>
                  <a:pt x="1598254" y="6023248"/>
                </a:lnTo>
                <a:lnTo>
                  <a:pt x="1457992" y="5998386"/>
                </a:lnTo>
                <a:lnTo>
                  <a:pt x="1471754" y="5895761"/>
                </a:lnTo>
                <a:close/>
                <a:moveTo>
                  <a:pt x="4925483" y="5889700"/>
                </a:moveTo>
                <a:lnTo>
                  <a:pt x="5012267" y="5905045"/>
                </a:lnTo>
                <a:lnTo>
                  <a:pt x="5010679" y="6063254"/>
                </a:lnTo>
                <a:lnTo>
                  <a:pt x="4924425" y="6048438"/>
                </a:lnTo>
                <a:lnTo>
                  <a:pt x="4925483" y="5889700"/>
                </a:lnTo>
                <a:close/>
                <a:moveTo>
                  <a:pt x="2215404" y="5875130"/>
                </a:moveTo>
                <a:lnTo>
                  <a:pt x="2354077" y="5901051"/>
                </a:lnTo>
                <a:lnTo>
                  <a:pt x="2344550" y="5998915"/>
                </a:lnTo>
                <a:lnTo>
                  <a:pt x="2205876" y="5972465"/>
                </a:lnTo>
                <a:lnTo>
                  <a:pt x="2215404" y="5875130"/>
                </a:lnTo>
                <a:close/>
                <a:moveTo>
                  <a:pt x="5929313" y="5871710"/>
                </a:moveTo>
                <a:lnTo>
                  <a:pt x="6004984" y="5887055"/>
                </a:lnTo>
                <a:lnTo>
                  <a:pt x="6009746" y="6033623"/>
                </a:lnTo>
                <a:lnTo>
                  <a:pt x="5933546" y="6018807"/>
                </a:lnTo>
                <a:lnTo>
                  <a:pt x="5929313" y="5871710"/>
                </a:lnTo>
                <a:close/>
                <a:moveTo>
                  <a:pt x="4780492" y="5862715"/>
                </a:moveTo>
                <a:lnTo>
                  <a:pt x="4877329" y="5880705"/>
                </a:lnTo>
                <a:lnTo>
                  <a:pt x="4875742" y="6039972"/>
                </a:lnTo>
                <a:lnTo>
                  <a:pt x="4777846" y="6023569"/>
                </a:lnTo>
                <a:lnTo>
                  <a:pt x="4780492" y="5862715"/>
                </a:lnTo>
                <a:close/>
                <a:moveTo>
                  <a:pt x="8893464" y="5862219"/>
                </a:moveTo>
                <a:lnTo>
                  <a:pt x="9074389" y="5895024"/>
                </a:lnTo>
                <a:lnTo>
                  <a:pt x="9097137" y="6054285"/>
                </a:lnTo>
                <a:lnTo>
                  <a:pt x="8914096" y="6017777"/>
                </a:lnTo>
                <a:lnTo>
                  <a:pt x="8893464" y="5862219"/>
                </a:lnTo>
                <a:close/>
                <a:moveTo>
                  <a:pt x="2920944" y="5859261"/>
                </a:moveTo>
                <a:lnTo>
                  <a:pt x="3042151" y="5882536"/>
                </a:lnTo>
                <a:lnTo>
                  <a:pt x="3035270" y="5978284"/>
                </a:lnTo>
                <a:lnTo>
                  <a:pt x="2914064" y="5956066"/>
                </a:lnTo>
                <a:lnTo>
                  <a:pt x="2920944" y="5859261"/>
                </a:lnTo>
                <a:close/>
                <a:moveTo>
                  <a:pt x="5794375" y="5844725"/>
                </a:moveTo>
                <a:lnTo>
                  <a:pt x="5882217" y="5862715"/>
                </a:lnTo>
                <a:lnTo>
                  <a:pt x="5885921" y="6009812"/>
                </a:lnTo>
                <a:lnTo>
                  <a:pt x="5798079" y="5992880"/>
                </a:lnTo>
                <a:lnTo>
                  <a:pt x="5794375" y="5844725"/>
                </a:lnTo>
                <a:close/>
                <a:moveTo>
                  <a:pt x="2033858" y="5841804"/>
                </a:moveTo>
                <a:lnTo>
                  <a:pt x="2173590" y="5867725"/>
                </a:lnTo>
                <a:lnTo>
                  <a:pt x="2163533" y="5965059"/>
                </a:lnTo>
                <a:lnTo>
                  <a:pt x="2023802" y="5938610"/>
                </a:lnTo>
                <a:lnTo>
                  <a:pt x="2033858" y="5841804"/>
                </a:lnTo>
                <a:close/>
                <a:moveTo>
                  <a:pt x="4630738" y="5834671"/>
                </a:moveTo>
                <a:lnTo>
                  <a:pt x="4727046" y="5852132"/>
                </a:lnTo>
                <a:lnTo>
                  <a:pt x="4724400" y="6013516"/>
                </a:lnTo>
                <a:lnTo>
                  <a:pt x="4627563" y="5997113"/>
                </a:lnTo>
                <a:lnTo>
                  <a:pt x="4630738" y="5834671"/>
                </a:lnTo>
                <a:close/>
                <a:moveTo>
                  <a:pt x="2745221" y="5826463"/>
                </a:moveTo>
                <a:lnTo>
                  <a:pt x="2873308" y="5850268"/>
                </a:lnTo>
                <a:lnTo>
                  <a:pt x="2865369" y="5947602"/>
                </a:lnTo>
                <a:lnTo>
                  <a:pt x="2736752" y="5923798"/>
                </a:lnTo>
                <a:lnTo>
                  <a:pt x="2745221" y="5826463"/>
                </a:lnTo>
                <a:close/>
                <a:moveTo>
                  <a:pt x="5652559" y="5815623"/>
                </a:moveTo>
                <a:lnTo>
                  <a:pt x="5744634" y="5834142"/>
                </a:lnTo>
                <a:lnTo>
                  <a:pt x="5747809" y="5983356"/>
                </a:lnTo>
                <a:lnTo>
                  <a:pt x="5655204" y="5965365"/>
                </a:lnTo>
                <a:lnTo>
                  <a:pt x="5652559" y="5815623"/>
                </a:lnTo>
                <a:close/>
                <a:moveTo>
                  <a:pt x="1856017" y="5809006"/>
                </a:moveTo>
                <a:lnTo>
                  <a:pt x="1998925" y="5835456"/>
                </a:lnTo>
                <a:lnTo>
                  <a:pt x="1988868" y="5932262"/>
                </a:lnTo>
                <a:lnTo>
                  <a:pt x="1844902" y="5905812"/>
                </a:lnTo>
                <a:lnTo>
                  <a:pt x="1856017" y="5809006"/>
                </a:lnTo>
                <a:close/>
                <a:moveTo>
                  <a:pt x="415023" y="5807877"/>
                </a:moveTo>
                <a:lnTo>
                  <a:pt x="479521" y="5809464"/>
                </a:lnTo>
                <a:lnTo>
                  <a:pt x="471062" y="5862367"/>
                </a:lnTo>
                <a:lnTo>
                  <a:pt x="406565" y="5860780"/>
                </a:lnTo>
                <a:lnTo>
                  <a:pt x="415023" y="5807877"/>
                </a:lnTo>
                <a:close/>
                <a:moveTo>
                  <a:pt x="4468813" y="5804511"/>
                </a:moveTo>
                <a:lnTo>
                  <a:pt x="4569883" y="5823560"/>
                </a:lnTo>
                <a:lnTo>
                  <a:pt x="4566708" y="5986001"/>
                </a:lnTo>
                <a:lnTo>
                  <a:pt x="4464579" y="5968540"/>
                </a:lnTo>
                <a:lnTo>
                  <a:pt x="4468813" y="5804511"/>
                </a:lnTo>
                <a:close/>
                <a:moveTo>
                  <a:pt x="2572144" y="5793137"/>
                </a:moveTo>
                <a:lnTo>
                  <a:pt x="2703407" y="5818528"/>
                </a:lnTo>
                <a:lnTo>
                  <a:pt x="2694938" y="5915863"/>
                </a:lnTo>
                <a:lnTo>
                  <a:pt x="2564204" y="5891529"/>
                </a:lnTo>
                <a:lnTo>
                  <a:pt x="2572144" y="5793137"/>
                </a:lnTo>
                <a:close/>
                <a:moveTo>
                  <a:pt x="5517621" y="5787579"/>
                </a:moveTo>
                <a:lnTo>
                  <a:pt x="5583767" y="5801336"/>
                </a:lnTo>
                <a:lnTo>
                  <a:pt x="5585884" y="5951608"/>
                </a:lnTo>
                <a:lnTo>
                  <a:pt x="5519209" y="5938909"/>
                </a:lnTo>
                <a:lnTo>
                  <a:pt x="5517621" y="5787579"/>
                </a:lnTo>
                <a:close/>
                <a:moveTo>
                  <a:pt x="4314825" y="5775938"/>
                </a:moveTo>
                <a:lnTo>
                  <a:pt x="4425950" y="5797103"/>
                </a:lnTo>
                <a:lnTo>
                  <a:pt x="4421717" y="5960603"/>
                </a:lnTo>
                <a:lnTo>
                  <a:pt x="4310063" y="5941555"/>
                </a:lnTo>
                <a:lnTo>
                  <a:pt x="4314825" y="5775938"/>
                </a:lnTo>
                <a:close/>
                <a:moveTo>
                  <a:pt x="7535994" y="5775445"/>
                </a:moveTo>
                <a:lnTo>
                  <a:pt x="7545517" y="5888674"/>
                </a:lnTo>
                <a:lnTo>
                  <a:pt x="7727500" y="5924125"/>
                </a:lnTo>
                <a:lnTo>
                  <a:pt x="7715862" y="5800843"/>
                </a:lnTo>
                <a:lnTo>
                  <a:pt x="7535994" y="5775445"/>
                </a:lnTo>
                <a:close/>
                <a:moveTo>
                  <a:pt x="1674471" y="5775151"/>
                </a:moveTo>
                <a:lnTo>
                  <a:pt x="1818438" y="5801601"/>
                </a:lnTo>
                <a:lnTo>
                  <a:pt x="1807323" y="5898406"/>
                </a:lnTo>
                <a:lnTo>
                  <a:pt x="1662827" y="5871428"/>
                </a:lnTo>
                <a:lnTo>
                  <a:pt x="1674471" y="5775151"/>
                </a:lnTo>
                <a:close/>
                <a:moveTo>
                  <a:pt x="2404359" y="5761926"/>
                </a:moveTo>
                <a:lnTo>
                  <a:pt x="2540915" y="5787318"/>
                </a:lnTo>
                <a:lnTo>
                  <a:pt x="2532447" y="5885710"/>
                </a:lnTo>
                <a:lnTo>
                  <a:pt x="2394832" y="5860319"/>
                </a:lnTo>
                <a:lnTo>
                  <a:pt x="2404359" y="5761926"/>
                </a:lnTo>
                <a:close/>
                <a:moveTo>
                  <a:pt x="5386388" y="5760594"/>
                </a:moveTo>
                <a:lnTo>
                  <a:pt x="5459413" y="5775409"/>
                </a:lnTo>
                <a:lnTo>
                  <a:pt x="5460471" y="5927797"/>
                </a:lnTo>
                <a:lnTo>
                  <a:pt x="5388504" y="5913511"/>
                </a:lnTo>
                <a:lnTo>
                  <a:pt x="5386388" y="5760594"/>
                </a:lnTo>
                <a:close/>
                <a:moveTo>
                  <a:pt x="1490808" y="5741295"/>
                </a:moveTo>
                <a:lnTo>
                  <a:pt x="1630011" y="5766687"/>
                </a:lnTo>
                <a:lnTo>
                  <a:pt x="1618367" y="5862964"/>
                </a:lnTo>
                <a:lnTo>
                  <a:pt x="1478635" y="5836514"/>
                </a:lnTo>
                <a:lnTo>
                  <a:pt x="1490808" y="5741295"/>
                </a:lnTo>
                <a:close/>
                <a:moveTo>
                  <a:pt x="4152371" y="5733079"/>
                </a:moveTo>
                <a:lnTo>
                  <a:pt x="4264025" y="5766414"/>
                </a:lnTo>
                <a:lnTo>
                  <a:pt x="4255558" y="5931501"/>
                </a:lnTo>
                <a:lnTo>
                  <a:pt x="4146021" y="5903458"/>
                </a:lnTo>
                <a:lnTo>
                  <a:pt x="4152371" y="5733079"/>
                </a:lnTo>
                <a:close/>
                <a:moveTo>
                  <a:pt x="5245100" y="5731492"/>
                </a:moveTo>
                <a:lnTo>
                  <a:pt x="5315479" y="5746307"/>
                </a:lnTo>
                <a:lnTo>
                  <a:pt x="5316009" y="5899225"/>
                </a:lnTo>
                <a:lnTo>
                  <a:pt x="5245629" y="5885996"/>
                </a:lnTo>
                <a:lnTo>
                  <a:pt x="5245100" y="5731492"/>
                </a:lnTo>
                <a:close/>
                <a:moveTo>
                  <a:pt x="2230753" y="5728600"/>
                </a:moveTo>
                <a:lnTo>
                  <a:pt x="2368367" y="5755049"/>
                </a:lnTo>
                <a:lnTo>
                  <a:pt x="2358841" y="5853442"/>
                </a:lnTo>
                <a:lnTo>
                  <a:pt x="2220697" y="5828050"/>
                </a:lnTo>
                <a:lnTo>
                  <a:pt x="2230753" y="5728600"/>
                </a:lnTo>
                <a:close/>
                <a:moveTo>
                  <a:pt x="429297" y="5717943"/>
                </a:moveTo>
                <a:lnTo>
                  <a:pt x="491681" y="5717943"/>
                </a:lnTo>
                <a:lnTo>
                  <a:pt x="491681" y="5734342"/>
                </a:lnTo>
                <a:lnTo>
                  <a:pt x="485865" y="5770845"/>
                </a:lnTo>
                <a:lnTo>
                  <a:pt x="421368" y="5769258"/>
                </a:lnTo>
                <a:lnTo>
                  <a:pt x="429297" y="5717943"/>
                </a:lnTo>
                <a:close/>
                <a:moveTo>
                  <a:pt x="2932060" y="5716433"/>
                </a:moveTo>
                <a:lnTo>
                  <a:pt x="3052736" y="5739708"/>
                </a:lnTo>
                <a:lnTo>
                  <a:pt x="3046385" y="5830166"/>
                </a:lnTo>
                <a:lnTo>
                  <a:pt x="2924649" y="5806890"/>
                </a:lnTo>
                <a:lnTo>
                  <a:pt x="2932060" y="5716433"/>
                </a:lnTo>
                <a:close/>
                <a:moveTo>
                  <a:pt x="8025868" y="5709307"/>
                </a:moveTo>
                <a:lnTo>
                  <a:pt x="8039094" y="5841055"/>
                </a:lnTo>
                <a:lnTo>
                  <a:pt x="8218961" y="5882325"/>
                </a:lnTo>
                <a:lnTo>
                  <a:pt x="8206265" y="5751106"/>
                </a:lnTo>
                <a:lnTo>
                  <a:pt x="8025868" y="5709307"/>
                </a:lnTo>
                <a:close/>
                <a:moveTo>
                  <a:pt x="5072063" y="5696040"/>
                </a:moveTo>
                <a:lnTo>
                  <a:pt x="5166254" y="5715618"/>
                </a:lnTo>
                <a:lnTo>
                  <a:pt x="5166254" y="5870652"/>
                </a:lnTo>
                <a:lnTo>
                  <a:pt x="5071004" y="5852132"/>
                </a:lnTo>
                <a:lnTo>
                  <a:pt x="5072063" y="5696040"/>
                </a:lnTo>
                <a:close/>
                <a:moveTo>
                  <a:pt x="2050266" y="5695273"/>
                </a:moveTo>
                <a:lnTo>
                  <a:pt x="2188939" y="5721194"/>
                </a:lnTo>
                <a:lnTo>
                  <a:pt x="2178353" y="5820644"/>
                </a:lnTo>
                <a:lnTo>
                  <a:pt x="2039151" y="5794724"/>
                </a:lnTo>
                <a:lnTo>
                  <a:pt x="2050266" y="5695273"/>
                </a:lnTo>
                <a:close/>
                <a:moveTo>
                  <a:pt x="2758453" y="5683635"/>
                </a:moveTo>
                <a:lnTo>
                  <a:pt x="2884953" y="5707440"/>
                </a:lnTo>
                <a:lnTo>
                  <a:pt x="2877543" y="5797898"/>
                </a:lnTo>
                <a:lnTo>
                  <a:pt x="2749984" y="5774093"/>
                </a:lnTo>
                <a:lnTo>
                  <a:pt x="2758453" y="5683635"/>
                </a:lnTo>
                <a:close/>
                <a:moveTo>
                  <a:pt x="5922963" y="5674346"/>
                </a:moveTo>
                <a:lnTo>
                  <a:pt x="5998105" y="5690220"/>
                </a:lnTo>
                <a:lnTo>
                  <a:pt x="6002867" y="5836788"/>
                </a:lnTo>
                <a:lnTo>
                  <a:pt x="5927196" y="5820914"/>
                </a:lnTo>
                <a:lnTo>
                  <a:pt x="5922963" y="5674346"/>
                </a:lnTo>
                <a:close/>
                <a:moveTo>
                  <a:pt x="4927600" y="5666938"/>
                </a:moveTo>
                <a:lnTo>
                  <a:pt x="5013854" y="5684399"/>
                </a:lnTo>
                <a:lnTo>
                  <a:pt x="5012796" y="5840492"/>
                </a:lnTo>
                <a:lnTo>
                  <a:pt x="4926013" y="5824089"/>
                </a:lnTo>
                <a:lnTo>
                  <a:pt x="4927600" y="5666938"/>
                </a:lnTo>
                <a:close/>
                <a:moveTo>
                  <a:pt x="1872954" y="5661947"/>
                </a:moveTo>
                <a:lnTo>
                  <a:pt x="2015332" y="5688396"/>
                </a:lnTo>
                <a:lnTo>
                  <a:pt x="2004218" y="5788376"/>
                </a:lnTo>
                <a:lnTo>
                  <a:pt x="1861839" y="5761926"/>
                </a:lnTo>
                <a:lnTo>
                  <a:pt x="1872954" y="5661947"/>
                </a:lnTo>
                <a:close/>
                <a:moveTo>
                  <a:pt x="8528439" y="5660629"/>
                </a:moveTo>
                <a:lnTo>
                  <a:pt x="8542723" y="5780737"/>
                </a:lnTo>
                <a:lnTo>
                  <a:pt x="8762267" y="5824652"/>
                </a:lnTo>
                <a:lnTo>
                  <a:pt x="8747454" y="5712482"/>
                </a:lnTo>
                <a:lnTo>
                  <a:pt x="8528439" y="5660629"/>
                </a:lnTo>
                <a:close/>
                <a:moveTo>
                  <a:pt x="9365880" y="5651634"/>
                </a:moveTo>
                <a:lnTo>
                  <a:pt x="9517181" y="5687084"/>
                </a:lnTo>
                <a:lnTo>
                  <a:pt x="9518239" y="5687084"/>
                </a:lnTo>
                <a:lnTo>
                  <a:pt x="9545219" y="5863277"/>
                </a:lnTo>
                <a:lnTo>
                  <a:pt x="9393389" y="5833118"/>
                </a:lnTo>
                <a:lnTo>
                  <a:pt x="9365880" y="5651634"/>
                </a:lnTo>
                <a:close/>
                <a:moveTo>
                  <a:pt x="2585376" y="5650309"/>
                </a:moveTo>
                <a:lnTo>
                  <a:pt x="2715580" y="5675171"/>
                </a:lnTo>
                <a:lnTo>
                  <a:pt x="2708171" y="5766158"/>
                </a:lnTo>
                <a:lnTo>
                  <a:pt x="2576907" y="5741295"/>
                </a:lnTo>
                <a:lnTo>
                  <a:pt x="2585376" y="5650309"/>
                </a:lnTo>
                <a:close/>
                <a:moveTo>
                  <a:pt x="5789084" y="5646302"/>
                </a:moveTo>
                <a:lnTo>
                  <a:pt x="5876396" y="5664822"/>
                </a:lnTo>
                <a:lnTo>
                  <a:pt x="5880629" y="5810861"/>
                </a:lnTo>
                <a:lnTo>
                  <a:pt x="5793317" y="5792870"/>
                </a:lnTo>
                <a:lnTo>
                  <a:pt x="5789084" y="5646302"/>
                </a:lnTo>
                <a:close/>
                <a:moveTo>
                  <a:pt x="4783667" y="5637307"/>
                </a:moveTo>
                <a:lnTo>
                  <a:pt x="4879975" y="5656885"/>
                </a:lnTo>
                <a:lnTo>
                  <a:pt x="4877858" y="5815094"/>
                </a:lnTo>
                <a:lnTo>
                  <a:pt x="4781021" y="5796045"/>
                </a:lnTo>
                <a:lnTo>
                  <a:pt x="4783667" y="5637307"/>
                </a:lnTo>
                <a:close/>
                <a:moveTo>
                  <a:pt x="1692467" y="5627562"/>
                </a:moveTo>
                <a:lnTo>
                  <a:pt x="1835375" y="5654541"/>
                </a:lnTo>
                <a:lnTo>
                  <a:pt x="1823730" y="5754520"/>
                </a:lnTo>
                <a:lnTo>
                  <a:pt x="1680293" y="5728071"/>
                </a:lnTo>
                <a:lnTo>
                  <a:pt x="1692467" y="5627562"/>
                </a:lnTo>
                <a:close/>
                <a:moveTo>
                  <a:pt x="508069" y="5626421"/>
                </a:moveTo>
                <a:lnTo>
                  <a:pt x="508069" y="5630124"/>
                </a:lnTo>
                <a:lnTo>
                  <a:pt x="501725" y="5673504"/>
                </a:lnTo>
                <a:lnTo>
                  <a:pt x="436170" y="5673504"/>
                </a:lnTo>
                <a:lnTo>
                  <a:pt x="443043" y="5628537"/>
                </a:lnTo>
                <a:lnTo>
                  <a:pt x="508069" y="5626421"/>
                </a:lnTo>
                <a:close/>
                <a:moveTo>
                  <a:pt x="2418650" y="5618569"/>
                </a:moveTo>
                <a:lnTo>
                  <a:pt x="2553089" y="5644490"/>
                </a:lnTo>
                <a:lnTo>
                  <a:pt x="2545149" y="5735477"/>
                </a:lnTo>
                <a:lnTo>
                  <a:pt x="2409652" y="5709556"/>
                </a:lnTo>
                <a:lnTo>
                  <a:pt x="2418650" y="5618569"/>
                </a:lnTo>
                <a:close/>
                <a:moveTo>
                  <a:pt x="5648325" y="5616671"/>
                </a:moveTo>
                <a:lnTo>
                  <a:pt x="5739871" y="5636249"/>
                </a:lnTo>
                <a:lnTo>
                  <a:pt x="5743575" y="5782817"/>
                </a:lnTo>
                <a:lnTo>
                  <a:pt x="5650971" y="5763239"/>
                </a:lnTo>
                <a:lnTo>
                  <a:pt x="5648325" y="5616671"/>
                </a:lnTo>
                <a:close/>
                <a:moveTo>
                  <a:pt x="4634442" y="5607147"/>
                </a:moveTo>
                <a:lnTo>
                  <a:pt x="4730750" y="5626725"/>
                </a:lnTo>
                <a:lnTo>
                  <a:pt x="4728104" y="5785992"/>
                </a:lnTo>
                <a:lnTo>
                  <a:pt x="4631796" y="5766943"/>
                </a:lnTo>
                <a:lnTo>
                  <a:pt x="4634442" y="5607147"/>
                </a:lnTo>
                <a:close/>
                <a:moveTo>
                  <a:pt x="1509863" y="5593178"/>
                </a:moveTo>
                <a:lnTo>
                  <a:pt x="1648007" y="5619098"/>
                </a:lnTo>
                <a:lnTo>
                  <a:pt x="1635833" y="5719607"/>
                </a:lnTo>
                <a:lnTo>
                  <a:pt x="1496631" y="5694215"/>
                </a:lnTo>
                <a:lnTo>
                  <a:pt x="1509863" y="5593178"/>
                </a:lnTo>
                <a:close/>
                <a:moveTo>
                  <a:pt x="9106660" y="5591316"/>
                </a:moveTo>
                <a:lnTo>
                  <a:pt x="9274889" y="5630470"/>
                </a:lnTo>
                <a:lnTo>
                  <a:pt x="9303456" y="5814599"/>
                </a:lnTo>
                <a:lnTo>
                  <a:pt x="9133640" y="5780207"/>
                </a:lnTo>
                <a:lnTo>
                  <a:pt x="9106660" y="5591316"/>
                </a:lnTo>
                <a:close/>
                <a:moveTo>
                  <a:pt x="5514446" y="5589157"/>
                </a:moveTo>
                <a:lnTo>
                  <a:pt x="5581121" y="5603443"/>
                </a:lnTo>
                <a:lnTo>
                  <a:pt x="5583238" y="5748953"/>
                </a:lnTo>
                <a:lnTo>
                  <a:pt x="5516034" y="5734666"/>
                </a:lnTo>
                <a:lnTo>
                  <a:pt x="5514446" y="5589157"/>
                </a:lnTo>
                <a:close/>
                <a:moveTo>
                  <a:pt x="2245573" y="5585243"/>
                </a:moveTo>
                <a:lnTo>
                  <a:pt x="2382129" y="5611692"/>
                </a:lnTo>
                <a:lnTo>
                  <a:pt x="2373661" y="5703208"/>
                </a:lnTo>
                <a:lnTo>
                  <a:pt x="2236046" y="5677287"/>
                </a:lnTo>
                <a:lnTo>
                  <a:pt x="2245573" y="5585243"/>
                </a:lnTo>
                <a:close/>
                <a:moveTo>
                  <a:pt x="4474633" y="5574341"/>
                </a:moveTo>
                <a:lnTo>
                  <a:pt x="4574646" y="5594977"/>
                </a:lnTo>
                <a:lnTo>
                  <a:pt x="4571471" y="5755302"/>
                </a:lnTo>
                <a:lnTo>
                  <a:pt x="4470400" y="5735725"/>
                </a:lnTo>
                <a:lnTo>
                  <a:pt x="4474633" y="5574341"/>
                </a:lnTo>
                <a:close/>
                <a:moveTo>
                  <a:pt x="2942645" y="5569373"/>
                </a:moveTo>
                <a:lnTo>
                  <a:pt x="3063852" y="5592649"/>
                </a:lnTo>
                <a:lnTo>
                  <a:pt x="3056442" y="5687338"/>
                </a:lnTo>
                <a:lnTo>
                  <a:pt x="2935764" y="5663534"/>
                </a:lnTo>
                <a:lnTo>
                  <a:pt x="2942645" y="5569373"/>
                </a:lnTo>
                <a:close/>
                <a:moveTo>
                  <a:pt x="5383742" y="5562171"/>
                </a:moveTo>
                <a:lnTo>
                  <a:pt x="5456767" y="5576987"/>
                </a:lnTo>
                <a:lnTo>
                  <a:pt x="5458884" y="5722497"/>
                </a:lnTo>
                <a:lnTo>
                  <a:pt x="5385859" y="5707681"/>
                </a:lnTo>
                <a:lnTo>
                  <a:pt x="5383742" y="5562171"/>
                </a:lnTo>
                <a:close/>
                <a:moveTo>
                  <a:pt x="584727" y="5557118"/>
                </a:moveTo>
                <a:lnTo>
                  <a:pt x="530802" y="5903631"/>
                </a:lnTo>
                <a:lnTo>
                  <a:pt x="521286" y="5904161"/>
                </a:lnTo>
                <a:lnTo>
                  <a:pt x="575210" y="5558705"/>
                </a:lnTo>
                <a:lnTo>
                  <a:pt x="584727" y="5557118"/>
                </a:lnTo>
                <a:close/>
                <a:moveTo>
                  <a:pt x="620676" y="5553944"/>
                </a:moveTo>
                <a:lnTo>
                  <a:pt x="566223" y="5899928"/>
                </a:lnTo>
                <a:lnTo>
                  <a:pt x="556179" y="5900986"/>
                </a:lnTo>
                <a:lnTo>
                  <a:pt x="611160" y="5554473"/>
                </a:lnTo>
                <a:lnTo>
                  <a:pt x="620676" y="5553944"/>
                </a:lnTo>
                <a:close/>
                <a:moveTo>
                  <a:pt x="2066144" y="5550858"/>
                </a:moveTo>
                <a:lnTo>
                  <a:pt x="2203230" y="5577308"/>
                </a:lnTo>
                <a:lnTo>
                  <a:pt x="2194232" y="5668824"/>
                </a:lnTo>
                <a:lnTo>
                  <a:pt x="2056088" y="5642903"/>
                </a:lnTo>
                <a:lnTo>
                  <a:pt x="2066144" y="5550858"/>
                </a:lnTo>
                <a:close/>
                <a:moveTo>
                  <a:pt x="653983" y="5550241"/>
                </a:moveTo>
                <a:lnTo>
                  <a:pt x="601116" y="5896754"/>
                </a:lnTo>
                <a:lnTo>
                  <a:pt x="591071" y="5897812"/>
                </a:lnTo>
                <a:lnTo>
                  <a:pt x="643938" y="5551299"/>
                </a:lnTo>
                <a:lnTo>
                  <a:pt x="653983" y="5550241"/>
                </a:lnTo>
                <a:close/>
                <a:moveTo>
                  <a:pt x="684117" y="5547066"/>
                </a:moveTo>
                <a:lnTo>
                  <a:pt x="632836" y="5894109"/>
                </a:lnTo>
                <a:lnTo>
                  <a:pt x="623320" y="5894638"/>
                </a:lnTo>
                <a:lnTo>
                  <a:pt x="674601" y="5548125"/>
                </a:lnTo>
                <a:lnTo>
                  <a:pt x="684117" y="5547066"/>
                </a:lnTo>
                <a:close/>
                <a:moveTo>
                  <a:pt x="4322763" y="5543123"/>
                </a:moveTo>
                <a:lnTo>
                  <a:pt x="4431771" y="5565346"/>
                </a:lnTo>
                <a:lnTo>
                  <a:pt x="4427538" y="5727259"/>
                </a:lnTo>
                <a:lnTo>
                  <a:pt x="4317471" y="5706094"/>
                </a:lnTo>
                <a:lnTo>
                  <a:pt x="4322763" y="5543123"/>
                </a:lnTo>
                <a:close/>
                <a:moveTo>
                  <a:pt x="2771155" y="5536046"/>
                </a:moveTo>
                <a:lnTo>
                  <a:pt x="2897126" y="5560380"/>
                </a:lnTo>
                <a:lnTo>
                  <a:pt x="2889187" y="5654012"/>
                </a:lnTo>
                <a:lnTo>
                  <a:pt x="2762687" y="5629678"/>
                </a:lnTo>
                <a:lnTo>
                  <a:pt x="2771155" y="5536046"/>
                </a:lnTo>
                <a:close/>
                <a:moveTo>
                  <a:pt x="5244042" y="5532540"/>
                </a:moveTo>
                <a:lnTo>
                  <a:pt x="5314421" y="5547356"/>
                </a:lnTo>
                <a:lnTo>
                  <a:pt x="5314950" y="5692865"/>
                </a:lnTo>
                <a:lnTo>
                  <a:pt x="5244571" y="5678050"/>
                </a:lnTo>
                <a:lnTo>
                  <a:pt x="5244042" y="5532540"/>
                </a:lnTo>
                <a:close/>
                <a:moveTo>
                  <a:pt x="8848497" y="5530998"/>
                </a:moveTo>
                <a:lnTo>
                  <a:pt x="9026248" y="5572268"/>
                </a:lnTo>
                <a:lnTo>
                  <a:pt x="9054815" y="5764334"/>
                </a:lnTo>
                <a:lnTo>
                  <a:pt x="8874948" y="5727826"/>
                </a:lnTo>
                <a:lnTo>
                  <a:pt x="8848497" y="5530998"/>
                </a:lnTo>
                <a:close/>
                <a:moveTo>
                  <a:pt x="4160308" y="5519312"/>
                </a:moveTo>
                <a:lnTo>
                  <a:pt x="4270375" y="5552118"/>
                </a:lnTo>
                <a:lnTo>
                  <a:pt x="4261908" y="5717734"/>
                </a:lnTo>
                <a:lnTo>
                  <a:pt x="4153958" y="5689691"/>
                </a:lnTo>
                <a:lnTo>
                  <a:pt x="4160308" y="5519312"/>
                </a:lnTo>
                <a:close/>
                <a:moveTo>
                  <a:pt x="1890421" y="5517003"/>
                </a:moveTo>
                <a:lnTo>
                  <a:pt x="2031211" y="5544510"/>
                </a:lnTo>
                <a:lnTo>
                  <a:pt x="2021154" y="5636555"/>
                </a:lnTo>
                <a:lnTo>
                  <a:pt x="1879834" y="5609576"/>
                </a:lnTo>
                <a:lnTo>
                  <a:pt x="1890421" y="5517003"/>
                </a:lnTo>
                <a:close/>
                <a:moveTo>
                  <a:pt x="2598079" y="5502191"/>
                </a:moveTo>
                <a:lnTo>
                  <a:pt x="2728813" y="5527583"/>
                </a:lnTo>
                <a:lnTo>
                  <a:pt x="2720873" y="5621214"/>
                </a:lnTo>
                <a:lnTo>
                  <a:pt x="2590669" y="5594765"/>
                </a:lnTo>
                <a:lnTo>
                  <a:pt x="2598079" y="5502191"/>
                </a:lnTo>
                <a:close/>
                <a:moveTo>
                  <a:pt x="5072592" y="5496560"/>
                </a:moveTo>
                <a:lnTo>
                  <a:pt x="5166254" y="5516137"/>
                </a:lnTo>
                <a:lnTo>
                  <a:pt x="5166254" y="5662176"/>
                </a:lnTo>
                <a:lnTo>
                  <a:pt x="5072063" y="5642069"/>
                </a:lnTo>
                <a:lnTo>
                  <a:pt x="5072592" y="5496560"/>
                </a:lnTo>
                <a:close/>
                <a:moveTo>
                  <a:pt x="7512717" y="5483378"/>
                </a:moveTo>
                <a:lnTo>
                  <a:pt x="7521182" y="5593962"/>
                </a:lnTo>
                <a:lnTo>
                  <a:pt x="7699991" y="5626766"/>
                </a:lnTo>
                <a:lnTo>
                  <a:pt x="7688882" y="5508775"/>
                </a:lnTo>
                <a:lnTo>
                  <a:pt x="7512717" y="5483378"/>
                </a:lnTo>
                <a:close/>
                <a:moveTo>
                  <a:pt x="1709934" y="5482618"/>
                </a:moveTo>
                <a:lnTo>
                  <a:pt x="1851254" y="5509597"/>
                </a:lnTo>
                <a:lnTo>
                  <a:pt x="1840668" y="5602171"/>
                </a:lnTo>
                <a:lnTo>
                  <a:pt x="1698819" y="5575721"/>
                </a:lnTo>
                <a:lnTo>
                  <a:pt x="1709934" y="5482618"/>
                </a:lnTo>
                <a:close/>
                <a:moveTo>
                  <a:pt x="5916084" y="5471162"/>
                </a:moveTo>
                <a:lnTo>
                  <a:pt x="5991225" y="5486506"/>
                </a:lnTo>
                <a:lnTo>
                  <a:pt x="5996517" y="5639424"/>
                </a:lnTo>
                <a:lnTo>
                  <a:pt x="5921375" y="5624079"/>
                </a:lnTo>
                <a:lnTo>
                  <a:pt x="5916084" y="5471162"/>
                </a:lnTo>
                <a:close/>
                <a:moveTo>
                  <a:pt x="2432940" y="5470980"/>
                </a:moveTo>
                <a:lnTo>
                  <a:pt x="2565792" y="5496372"/>
                </a:lnTo>
                <a:lnTo>
                  <a:pt x="2557324" y="5588417"/>
                </a:lnTo>
                <a:lnTo>
                  <a:pt x="2423943" y="5561967"/>
                </a:lnTo>
                <a:lnTo>
                  <a:pt x="2432940" y="5470980"/>
                </a:lnTo>
                <a:close/>
                <a:moveTo>
                  <a:pt x="4929717" y="5466929"/>
                </a:moveTo>
                <a:lnTo>
                  <a:pt x="5015442" y="5484919"/>
                </a:lnTo>
                <a:lnTo>
                  <a:pt x="5014913" y="5630429"/>
                </a:lnTo>
                <a:lnTo>
                  <a:pt x="4928129" y="5612438"/>
                </a:lnTo>
                <a:lnTo>
                  <a:pt x="4929717" y="5466929"/>
                </a:lnTo>
                <a:close/>
                <a:moveTo>
                  <a:pt x="780863" y="5456603"/>
                </a:moveTo>
                <a:lnTo>
                  <a:pt x="774519" y="5500512"/>
                </a:lnTo>
                <a:lnTo>
                  <a:pt x="848004" y="5497867"/>
                </a:lnTo>
                <a:lnTo>
                  <a:pt x="1040728" y="5534088"/>
                </a:lnTo>
                <a:lnTo>
                  <a:pt x="1045485" y="5499583"/>
                </a:lnTo>
                <a:lnTo>
                  <a:pt x="861221" y="5459248"/>
                </a:lnTo>
                <a:lnTo>
                  <a:pt x="780863" y="5456603"/>
                </a:lnTo>
                <a:close/>
                <a:moveTo>
                  <a:pt x="1528388" y="5447705"/>
                </a:moveTo>
                <a:lnTo>
                  <a:pt x="1666003" y="5474154"/>
                </a:lnTo>
                <a:lnTo>
                  <a:pt x="1654359" y="5567786"/>
                </a:lnTo>
                <a:lnTo>
                  <a:pt x="1516744" y="5541336"/>
                </a:lnTo>
                <a:lnTo>
                  <a:pt x="1528388" y="5447705"/>
                </a:lnTo>
                <a:close/>
                <a:moveTo>
                  <a:pt x="2952173" y="5444531"/>
                </a:moveTo>
                <a:lnTo>
                  <a:pt x="3073379" y="5469393"/>
                </a:lnTo>
                <a:lnTo>
                  <a:pt x="3069674" y="5518061"/>
                </a:lnTo>
                <a:lnTo>
                  <a:pt x="3067028" y="5545568"/>
                </a:lnTo>
                <a:lnTo>
                  <a:pt x="2946350" y="5521764"/>
                </a:lnTo>
                <a:lnTo>
                  <a:pt x="2952173" y="5444531"/>
                </a:lnTo>
                <a:close/>
                <a:moveTo>
                  <a:pt x="5783792" y="5443118"/>
                </a:moveTo>
                <a:lnTo>
                  <a:pt x="5870575" y="5461108"/>
                </a:lnTo>
                <a:lnTo>
                  <a:pt x="5874809" y="5613497"/>
                </a:lnTo>
                <a:lnTo>
                  <a:pt x="5788025" y="5594977"/>
                </a:lnTo>
                <a:lnTo>
                  <a:pt x="5783792" y="5443118"/>
                </a:lnTo>
                <a:close/>
                <a:moveTo>
                  <a:pt x="2260922" y="5437125"/>
                </a:moveTo>
                <a:lnTo>
                  <a:pt x="2395890" y="5463575"/>
                </a:lnTo>
                <a:lnTo>
                  <a:pt x="2387952" y="5554561"/>
                </a:lnTo>
                <a:lnTo>
                  <a:pt x="2251924" y="5527583"/>
                </a:lnTo>
                <a:lnTo>
                  <a:pt x="2260922" y="5437125"/>
                </a:lnTo>
                <a:close/>
                <a:moveTo>
                  <a:pt x="4786313" y="5436769"/>
                </a:moveTo>
                <a:lnTo>
                  <a:pt x="4882621" y="5457404"/>
                </a:lnTo>
                <a:lnTo>
                  <a:pt x="4880504" y="5601856"/>
                </a:lnTo>
                <a:lnTo>
                  <a:pt x="4784196" y="5581749"/>
                </a:lnTo>
                <a:lnTo>
                  <a:pt x="4786313" y="5436769"/>
                </a:lnTo>
                <a:close/>
                <a:moveTo>
                  <a:pt x="7995714" y="5420943"/>
                </a:moveTo>
                <a:lnTo>
                  <a:pt x="8008411" y="5538405"/>
                </a:lnTo>
                <a:lnTo>
                  <a:pt x="8189336" y="5580205"/>
                </a:lnTo>
                <a:lnTo>
                  <a:pt x="8178756" y="5462214"/>
                </a:lnTo>
                <a:lnTo>
                  <a:pt x="7995714" y="5420943"/>
                </a:lnTo>
                <a:close/>
                <a:moveTo>
                  <a:pt x="5644092" y="5414016"/>
                </a:moveTo>
                <a:lnTo>
                  <a:pt x="5735638" y="5433594"/>
                </a:lnTo>
                <a:lnTo>
                  <a:pt x="5738813" y="5584395"/>
                </a:lnTo>
                <a:lnTo>
                  <a:pt x="5647267" y="5565346"/>
                </a:lnTo>
                <a:lnTo>
                  <a:pt x="5644092" y="5414016"/>
                </a:lnTo>
                <a:close/>
                <a:moveTo>
                  <a:pt x="2782271" y="5410146"/>
                </a:moveTo>
                <a:lnTo>
                  <a:pt x="2907182" y="5435538"/>
                </a:lnTo>
                <a:lnTo>
                  <a:pt x="2901361" y="5512771"/>
                </a:lnTo>
                <a:lnTo>
                  <a:pt x="2774861" y="5488437"/>
                </a:lnTo>
                <a:lnTo>
                  <a:pt x="2782271" y="5410146"/>
                </a:lnTo>
                <a:close/>
                <a:moveTo>
                  <a:pt x="4638675" y="5406608"/>
                </a:moveTo>
                <a:lnTo>
                  <a:pt x="4733925" y="5426715"/>
                </a:lnTo>
                <a:lnTo>
                  <a:pt x="4731279" y="5571167"/>
                </a:lnTo>
                <a:lnTo>
                  <a:pt x="4636029" y="5551060"/>
                </a:lnTo>
                <a:lnTo>
                  <a:pt x="4638675" y="5406608"/>
                </a:lnTo>
                <a:close/>
                <a:moveTo>
                  <a:pt x="2082552" y="5402211"/>
                </a:moveTo>
                <a:lnTo>
                  <a:pt x="2218579" y="5428661"/>
                </a:lnTo>
                <a:lnTo>
                  <a:pt x="2209052" y="5519119"/>
                </a:lnTo>
                <a:lnTo>
                  <a:pt x="2072495" y="5492140"/>
                </a:lnTo>
                <a:lnTo>
                  <a:pt x="2082552" y="5402211"/>
                </a:lnTo>
                <a:close/>
                <a:moveTo>
                  <a:pt x="5511271" y="5386502"/>
                </a:moveTo>
                <a:lnTo>
                  <a:pt x="5577946" y="5400788"/>
                </a:lnTo>
                <a:lnTo>
                  <a:pt x="5580063" y="5551060"/>
                </a:lnTo>
                <a:lnTo>
                  <a:pt x="5513388" y="5536773"/>
                </a:lnTo>
                <a:lnTo>
                  <a:pt x="5511271" y="5386502"/>
                </a:lnTo>
                <a:close/>
                <a:moveTo>
                  <a:pt x="9322501" y="5374911"/>
                </a:moveTo>
                <a:lnTo>
                  <a:pt x="9474859" y="5410890"/>
                </a:lnTo>
                <a:lnTo>
                  <a:pt x="9501310" y="5579676"/>
                </a:lnTo>
                <a:lnTo>
                  <a:pt x="9348423" y="5541580"/>
                </a:lnTo>
                <a:lnTo>
                  <a:pt x="9322501" y="5374911"/>
                </a:lnTo>
                <a:close/>
                <a:moveTo>
                  <a:pt x="2609723" y="5374704"/>
                </a:moveTo>
                <a:lnTo>
                  <a:pt x="2739399" y="5401153"/>
                </a:lnTo>
                <a:lnTo>
                  <a:pt x="2732518" y="5479973"/>
                </a:lnTo>
                <a:lnTo>
                  <a:pt x="2602842" y="5454053"/>
                </a:lnTo>
                <a:lnTo>
                  <a:pt x="2609723" y="5374704"/>
                </a:lnTo>
                <a:close/>
                <a:moveTo>
                  <a:pt x="4479396" y="5372744"/>
                </a:moveTo>
                <a:lnTo>
                  <a:pt x="4578879" y="5393380"/>
                </a:lnTo>
                <a:lnTo>
                  <a:pt x="4575704" y="5538890"/>
                </a:lnTo>
                <a:lnTo>
                  <a:pt x="4475692" y="5517196"/>
                </a:lnTo>
                <a:lnTo>
                  <a:pt x="4479396" y="5372744"/>
                </a:lnTo>
                <a:close/>
                <a:moveTo>
                  <a:pt x="1907887" y="5368885"/>
                </a:moveTo>
                <a:lnTo>
                  <a:pt x="2047619" y="5395864"/>
                </a:lnTo>
                <a:lnTo>
                  <a:pt x="2037563" y="5484734"/>
                </a:lnTo>
                <a:lnTo>
                  <a:pt x="1897301" y="5457227"/>
                </a:lnTo>
                <a:lnTo>
                  <a:pt x="1907887" y="5368885"/>
                </a:lnTo>
                <a:close/>
                <a:moveTo>
                  <a:pt x="861221" y="5361907"/>
                </a:moveTo>
                <a:lnTo>
                  <a:pt x="794080" y="5364023"/>
                </a:lnTo>
                <a:lnTo>
                  <a:pt x="787736" y="5408990"/>
                </a:lnTo>
                <a:lnTo>
                  <a:pt x="861221" y="5408990"/>
                </a:lnTo>
                <a:lnTo>
                  <a:pt x="1052944" y="5445486"/>
                </a:lnTo>
                <a:lnTo>
                  <a:pt x="1058487" y="5405286"/>
                </a:lnTo>
                <a:lnTo>
                  <a:pt x="861221" y="5361907"/>
                </a:lnTo>
                <a:close/>
                <a:moveTo>
                  <a:pt x="8491937" y="5361683"/>
                </a:moveTo>
                <a:lnTo>
                  <a:pt x="8505691" y="5475442"/>
                </a:lnTo>
                <a:lnTo>
                  <a:pt x="8724177" y="5532056"/>
                </a:lnTo>
                <a:lnTo>
                  <a:pt x="8708306" y="5409303"/>
                </a:lnTo>
                <a:lnTo>
                  <a:pt x="8491937" y="5361683"/>
                </a:lnTo>
                <a:close/>
                <a:moveTo>
                  <a:pt x="5381096" y="5360045"/>
                </a:moveTo>
                <a:lnTo>
                  <a:pt x="5454121" y="5374861"/>
                </a:lnTo>
                <a:lnTo>
                  <a:pt x="5456238" y="5524603"/>
                </a:lnTo>
                <a:lnTo>
                  <a:pt x="5383213" y="5509259"/>
                </a:lnTo>
                <a:lnTo>
                  <a:pt x="5381096" y="5360045"/>
                </a:lnTo>
                <a:close/>
                <a:moveTo>
                  <a:pt x="4329113" y="5342055"/>
                </a:moveTo>
                <a:lnTo>
                  <a:pt x="4437063" y="5363749"/>
                </a:lnTo>
                <a:lnTo>
                  <a:pt x="4433358" y="5509259"/>
                </a:lnTo>
                <a:lnTo>
                  <a:pt x="4324879" y="5485977"/>
                </a:lnTo>
                <a:lnTo>
                  <a:pt x="4329113" y="5342055"/>
                </a:lnTo>
                <a:close/>
                <a:moveTo>
                  <a:pt x="2445644" y="5341377"/>
                </a:moveTo>
                <a:lnTo>
                  <a:pt x="2576907" y="5368356"/>
                </a:lnTo>
                <a:lnTo>
                  <a:pt x="2569497" y="5447705"/>
                </a:lnTo>
                <a:lnTo>
                  <a:pt x="2438233" y="5421784"/>
                </a:lnTo>
                <a:lnTo>
                  <a:pt x="2445644" y="5341377"/>
                </a:lnTo>
                <a:close/>
                <a:moveTo>
                  <a:pt x="1728459" y="5333971"/>
                </a:moveTo>
                <a:lnTo>
                  <a:pt x="1868190" y="5360950"/>
                </a:lnTo>
                <a:lnTo>
                  <a:pt x="1858134" y="5449292"/>
                </a:lnTo>
                <a:lnTo>
                  <a:pt x="1717873" y="5421784"/>
                </a:lnTo>
                <a:lnTo>
                  <a:pt x="1728459" y="5333971"/>
                </a:lnTo>
                <a:close/>
                <a:moveTo>
                  <a:pt x="5242454" y="5330943"/>
                </a:moveTo>
                <a:lnTo>
                  <a:pt x="5312834" y="5345230"/>
                </a:lnTo>
                <a:lnTo>
                  <a:pt x="5313363" y="5494443"/>
                </a:lnTo>
                <a:lnTo>
                  <a:pt x="5242984" y="5479628"/>
                </a:lnTo>
                <a:lnTo>
                  <a:pt x="5242454" y="5330943"/>
                </a:lnTo>
                <a:close/>
                <a:moveTo>
                  <a:pt x="9065925" y="5314593"/>
                </a:moveTo>
                <a:lnTo>
                  <a:pt x="9231509" y="5353747"/>
                </a:lnTo>
                <a:lnTo>
                  <a:pt x="9257431" y="5518828"/>
                </a:lnTo>
                <a:lnTo>
                  <a:pt x="9089202" y="5477029"/>
                </a:lnTo>
                <a:lnTo>
                  <a:pt x="9065925" y="5314593"/>
                </a:lnTo>
                <a:close/>
                <a:moveTo>
                  <a:pt x="2274684" y="5306464"/>
                </a:moveTo>
                <a:lnTo>
                  <a:pt x="2409123" y="5333971"/>
                </a:lnTo>
                <a:lnTo>
                  <a:pt x="2401184" y="5414907"/>
                </a:lnTo>
                <a:lnTo>
                  <a:pt x="2266215" y="5387400"/>
                </a:lnTo>
                <a:lnTo>
                  <a:pt x="2274684" y="5306464"/>
                </a:lnTo>
                <a:close/>
                <a:moveTo>
                  <a:pt x="4168775" y="5302371"/>
                </a:moveTo>
                <a:lnTo>
                  <a:pt x="4278842" y="5336235"/>
                </a:lnTo>
                <a:lnTo>
                  <a:pt x="4270375" y="5501322"/>
                </a:lnTo>
                <a:lnTo>
                  <a:pt x="4161896" y="5472749"/>
                </a:lnTo>
                <a:lnTo>
                  <a:pt x="4168775" y="5302371"/>
                </a:lnTo>
                <a:close/>
                <a:moveTo>
                  <a:pt x="1547442" y="5298529"/>
                </a:moveTo>
                <a:lnTo>
                  <a:pt x="1684528" y="5325508"/>
                </a:lnTo>
                <a:lnTo>
                  <a:pt x="1673942" y="5412791"/>
                </a:lnTo>
                <a:lnTo>
                  <a:pt x="1536327" y="5385813"/>
                </a:lnTo>
                <a:lnTo>
                  <a:pt x="1547442" y="5298529"/>
                </a:lnTo>
                <a:close/>
                <a:moveTo>
                  <a:pt x="2962758" y="5297471"/>
                </a:moveTo>
                <a:lnTo>
                  <a:pt x="3084493" y="5321805"/>
                </a:lnTo>
                <a:lnTo>
                  <a:pt x="3077614" y="5403798"/>
                </a:lnTo>
                <a:lnTo>
                  <a:pt x="2956936" y="5378936"/>
                </a:lnTo>
                <a:lnTo>
                  <a:pt x="2962758" y="5297471"/>
                </a:lnTo>
                <a:close/>
                <a:moveTo>
                  <a:pt x="5073650" y="5296021"/>
                </a:moveTo>
                <a:lnTo>
                  <a:pt x="5166254" y="5315070"/>
                </a:lnTo>
                <a:lnTo>
                  <a:pt x="5166254" y="5462696"/>
                </a:lnTo>
                <a:lnTo>
                  <a:pt x="5072592" y="5442589"/>
                </a:lnTo>
                <a:lnTo>
                  <a:pt x="5073650" y="5296021"/>
                </a:lnTo>
                <a:close/>
                <a:moveTo>
                  <a:pt x="5911321" y="5287555"/>
                </a:moveTo>
                <a:lnTo>
                  <a:pt x="5985405" y="5305016"/>
                </a:lnTo>
                <a:lnTo>
                  <a:pt x="5989109" y="5430948"/>
                </a:lnTo>
                <a:lnTo>
                  <a:pt x="5915025" y="5415074"/>
                </a:lnTo>
                <a:lnTo>
                  <a:pt x="5911321" y="5287555"/>
                </a:lnTo>
                <a:close/>
                <a:moveTo>
                  <a:pt x="2097372" y="5269963"/>
                </a:moveTo>
                <a:lnTo>
                  <a:pt x="2231283" y="5298000"/>
                </a:lnTo>
                <a:lnTo>
                  <a:pt x="2223342" y="5378936"/>
                </a:lnTo>
                <a:lnTo>
                  <a:pt x="2088374" y="5352486"/>
                </a:lnTo>
                <a:lnTo>
                  <a:pt x="2097372" y="5269963"/>
                </a:lnTo>
                <a:close/>
                <a:moveTo>
                  <a:pt x="872323" y="5269856"/>
                </a:moveTo>
                <a:lnTo>
                  <a:pt x="807297" y="5277791"/>
                </a:lnTo>
                <a:lnTo>
                  <a:pt x="802010" y="5313765"/>
                </a:lnTo>
                <a:lnTo>
                  <a:pt x="867037" y="5309004"/>
                </a:lnTo>
                <a:lnTo>
                  <a:pt x="1065738" y="5352699"/>
                </a:lnTo>
                <a:lnTo>
                  <a:pt x="1070551" y="5317789"/>
                </a:lnTo>
                <a:lnTo>
                  <a:pt x="872323" y="5269856"/>
                </a:lnTo>
                <a:close/>
                <a:moveTo>
                  <a:pt x="4931304" y="5266390"/>
                </a:moveTo>
                <a:lnTo>
                  <a:pt x="5017029" y="5283851"/>
                </a:lnTo>
                <a:lnTo>
                  <a:pt x="5015971" y="5430948"/>
                </a:lnTo>
                <a:lnTo>
                  <a:pt x="4930246" y="5412429"/>
                </a:lnTo>
                <a:lnTo>
                  <a:pt x="4931304" y="5266390"/>
                </a:lnTo>
                <a:close/>
                <a:moveTo>
                  <a:pt x="2794973" y="5263086"/>
                </a:moveTo>
                <a:lnTo>
                  <a:pt x="2919886" y="5289007"/>
                </a:lnTo>
                <a:lnTo>
                  <a:pt x="2913005" y="5371001"/>
                </a:lnTo>
                <a:lnTo>
                  <a:pt x="2788093" y="5345080"/>
                </a:lnTo>
                <a:lnTo>
                  <a:pt x="2794973" y="5263086"/>
                </a:lnTo>
                <a:close/>
                <a:moveTo>
                  <a:pt x="5779029" y="5256866"/>
                </a:moveTo>
                <a:lnTo>
                  <a:pt x="5865284" y="5276973"/>
                </a:lnTo>
                <a:lnTo>
                  <a:pt x="5868988" y="5405021"/>
                </a:lnTo>
                <a:lnTo>
                  <a:pt x="5782204" y="5386502"/>
                </a:lnTo>
                <a:lnTo>
                  <a:pt x="5779029" y="5256866"/>
                </a:lnTo>
                <a:close/>
                <a:moveTo>
                  <a:pt x="8810937" y="5253746"/>
                </a:moveTo>
                <a:lnTo>
                  <a:pt x="8984985" y="5295016"/>
                </a:lnTo>
                <a:lnTo>
                  <a:pt x="9008791" y="5456923"/>
                </a:lnTo>
                <a:lnTo>
                  <a:pt x="8832097" y="5412478"/>
                </a:lnTo>
                <a:lnTo>
                  <a:pt x="8810937" y="5253746"/>
                </a:lnTo>
                <a:close/>
                <a:moveTo>
                  <a:pt x="4788958" y="5236759"/>
                </a:moveTo>
                <a:lnTo>
                  <a:pt x="4884208" y="5256866"/>
                </a:lnTo>
                <a:lnTo>
                  <a:pt x="4882621" y="5402375"/>
                </a:lnTo>
                <a:lnTo>
                  <a:pt x="4786842" y="5381739"/>
                </a:lnTo>
                <a:lnTo>
                  <a:pt x="4788958" y="5236759"/>
                </a:lnTo>
                <a:close/>
                <a:moveTo>
                  <a:pt x="1923766" y="5234521"/>
                </a:moveTo>
                <a:lnTo>
                  <a:pt x="2062440" y="5263086"/>
                </a:lnTo>
                <a:lnTo>
                  <a:pt x="2053441" y="5345609"/>
                </a:lnTo>
                <a:lnTo>
                  <a:pt x="1913709" y="5318631"/>
                </a:lnTo>
                <a:lnTo>
                  <a:pt x="1923766" y="5234521"/>
                </a:lnTo>
                <a:close/>
                <a:moveTo>
                  <a:pt x="2622955" y="5228173"/>
                </a:moveTo>
                <a:lnTo>
                  <a:pt x="2751572" y="5254623"/>
                </a:lnTo>
                <a:lnTo>
                  <a:pt x="2744691" y="5336616"/>
                </a:lnTo>
                <a:lnTo>
                  <a:pt x="2615546" y="5310696"/>
                </a:lnTo>
                <a:lnTo>
                  <a:pt x="2622955" y="5228173"/>
                </a:lnTo>
                <a:close/>
                <a:moveTo>
                  <a:pt x="5640917" y="5224589"/>
                </a:moveTo>
                <a:lnTo>
                  <a:pt x="5730875" y="5245754"/>
                </a:lnTo>
                <a:lnTo>
                  <a:pt x="5734579" y="5375919"/>
                </a:lnTo>
                <a:lnTo>
                  <a:pt x="5643563" y="5356341"/>
                </a:lnTo>
                <a:lnTo>
                  <a:pt x="5640917" y="5224589"/>
                </a:lnTo>
                <a:close/>
                <a:moveTo>
                  <a:pt x="4642379" y="5206599"/>
                </a:moveTo>
                <a:lnTo>
                  <a:pt x="4737100" y="5225647"/>
                </a:lnTo>
                <a:lnTo>
                  <a:pt x="4734983" y="5371157"/>
                </a:lnTo>
                <a:lnTo>
                  <a:pt x="4639733" y="5350521"/>
                </a:lnTo>
                <a:lnTo>
                  <a:pt x="4642379" y="5206599"/>
                </a:lnTo>
                <a:close/>
                <a:moveTo>
                  <a:pt x="1744866" y="5198549"/>
                </a:moveTo>
                <a:lnTo>
                  <a:pt x="1883540" y="5227115"/>
                </a:lnTo>
                <a:lnTo>
                  <a:pt x="1874013" y="5310696"/>
                </a:lnTo>
                <a:lnTo>
                  <a:pt x="1734280" y="5283188"/>
                </a:lnTo>
                <a:lnTo>
                  <a:pt x="1744866" y="5198549"/>
                </a:lnTo>
                <a:close/>
                <a:moveTo>
                  <a:pt x="7488911" y="5197131"/>
                </a:moveTo>
                <a:lnTo>
                  <a:pt x="7497376" y="5301365"/>
                </a:lnTo>
                <a:lnTo>
                  <a:pt x="7671953" y="5334170"/>
                </a:lnTo>
                <a:lnTo>
                  <a:pt x="7662431" y="5226761"/>
                </a:lnTo>
                <a:lnTo>
                  <a:pt x="7488911" y="5197131"/>
                </a:lnTo>
                <a:close/>
                <a:moveTo>
                  <a:pt x="2460464" y="5195375"/>
                </a:moveTo>
                <a:lnTo>
                  <a:pt x="2589610" y="5221825"/>
                </a:lnTo>
                <a:lnTo>
                  <a:pt x="2582729" y="5303819"/>
                </a:lnTo>
                <a:lnTo>
                  <a:pt x="2452524" y="5277369"/>
                </a:lnTo>
                <a:lnTo>
                  <a:pt x="2460464" y="5195375"/>
                </a:lnTo>
                <a:close/>
                <a:moveTo>
                  <a:pt x="5507567" y="5193371"/>
                </a:moveTo>
                <a:lnTo>
                  <a:pt x="5575300" y="5209774"/>
                </a:lnTo>
                <a:lnTo>
                  <a:pt x="5577417" y="5342055"/>
                </a:lnTo>
                <a:lnTo>
                  <a:pt x="5510213" y="5327769"/>
                </a:lnTo>
                <a:lnTo>
                  <a:pt x="5507567" y="5193371"/>
                </a:lnTo>
                <a:close/>
                <a:moveTo>
                  <a:pt x="4484158" y="5173264"/>
                </a:moveTo>
                <a:lnTo>
                  <a:pt x="4583113" y="5193900"/>
                </a:lnTo>
                <a:lnTo>
                  <a:pt x="4580467" y="5337822"/>
                </a:lnTo>
                <a:lnTo>
                  <a:pt x="4480983" y="5316657"/>
                </a:lnTo>
                <a:lnTo>
                  <a:pt x="4484158" y="5173264"/>
                </a:lnTo>
                <a:close/>
                <a:moveTo>
                  <a:pt x="2972815" y="5171571"/>
                </a:moveTo>
                <a:lnTo>
                  <a:pt x="3093491" y="5199078"/>
                </a:lnTo>
                <a:lnTo>
                  <a:pt x="3093491" y="5202252"/>
                </a:lnTo>
                <a:lnTo>
                  <a:pt x="3087669" y="5274195"/>
                </a:lnTo>
                <a:lnTo>
                  <a:pt x="2966992" y="5248804"/>
                </a:lnTo>
                <a:lnTo>
                  <a:pt x="2972815" y="5171571"/>
                </a:lnTo>
                <a:close/>
                <a:moveTo>
                  <a:pt x="5379509" y="5163740"/>
                </a:moveTo>
                <a:lnTo>
                  <a:pt x="5452534" y="5180672"/>
                </a:lnTo>
                <a:lnTo>
                  <a:pt x="5453592" y="5315599"/>
                </a:lnTo>
                <a:lnTo>
                  <a:pt x="5380567" y="5299725"/>
                </a:lnTo>
                <a:lnTo>
                  <a:pt x="5379509" y="5163740"/>
                </a:lnTo>
                <a:close/>
                <a:moveTo>
                  <a:pt x="1565438" y="5162049"/>
                </a:moveTo>
                <a:lnTo>
                  <a:pt x="1701465" y="5189557"/>
                </a:lnTo>
                <a:lnTo>
                  <a:pt x="1691409" y="5274724"/>
                </a:lnTo>
                <a:lnTo>
                  <a:pt x="1554323" y="5247746"/>
                </a:lnTo>
                <a:lnTo>
                  <a:pt x="1565438" y="5162049"/>
                </a:lnTo>
                <a:close/>
                <a:moveTo>
                  <a:pt x="1072715" y="5160501"/>
                </a:moveTo>
                <a:lnTo>
                  <a:pt x="1074804" y="5160876"/>
                </a:lnTo>
                <a:lnTo>
                  <a:pt x="1072689" y="5160876"/>
                </a:lnTo>
                <a:lnTo>
                  <a:pt x="1072715" y="5160501"/>
                </a:lnTo>
                <a:close/>
                <a:moveTo>
                  <a:pt x="2290034" y="5160462"/>
                </a:moveTo>
                <a:lnTo>
                  <a:pt x="2423413" y="5187441"/>
                </a:lnTo>
                <a:lnTo>
                  <a:pt x="2414945" y="5269963"/>
                </a:lnTo>
                <a:lnTo>
                  <a:pt x="2282094" y="5242985"/>
                </a:lnTo>
                <a:lnTo>
                  <a:pt x="2290034" y="5160462"/>
                </a:lnTo>
                <a:close/>
                <a:moveTo>
                  <a:pt x="4335992" y="5142575"/>
                </a:moveTo>
                <a:lnTo>
                  <a:pt x="4442354" y="5164269"/>
                </a:lnTo>
                <a:lnTo>
                  <a:pt x="4438121" y="5307662"/>
                </a:lnTo>
                <a:lnTo>
                  <a:pt x="4331229" y="5284380"/>
                </a:lnTo>
                <a:lnTo>
                  <a:pt x="4335992" y="5142575"/>
                </a:lnTo>
                <a:close/>
                <a:moveTo>
                  <a:pt x="2806618" y="5133483"/>
                </a:moveTo>
                <a:lnTo>
                  <a:pt x="2930471" y="5162049"/>
                </a:lnTo>
                <a:lnTo>
                  <a:pt x="2924120" y="5239811"/>
                </a:lnTo>
                <a:lnTo>
                  <a:pt x="2799737" y="5213890"/>
                </a:lnTo>
                <a:lnTo>
                  <a:pt x="2806618" y="5133483"/>
                </a:lnTo>
                <a:close/>
                <a:moveTo>
                  <a:pt x="5241396" y="5131463"/>
                </a:moveTo>
                <a:lnTo>
                  <a:pt x="5311775" y="5147866"/>
                </a:lnTo>
                <a:lnTo>
                  <a:pt x="5312304" y="5284909"/>
                </a:lnTo>
                <a:lnTo>
                  <a:pt x="5241925" y="5270094"/>
                </a:lnTo>
                <a:lnTo>
                  <a:pt x="5241396" y="5131463"/>
                </a:lnTo>
                <a:close/>
                <a:moveTo>
                  <a:pt x="2113251" y="5124490"/>
                </a:moveTo>
                <a:lnTo>
                  <a:pt x="2246102" y="5151469"/>
                </a:lnTo>
                <a:lnTo>
                  <a:pt x="2238163" y="5233992"/>
                </a:lnTo>
                <a:lnTo>
                  <a:pt x="2104253" y="5207013"/>
                </a:lnTo>
                <a:lnTo>
                  <a:pt x="2113251" y="5124490"/>
                </a:lnTo>
                <a:close/>
                <a:moveTo>
                  <a:pt x="7964502" y="5115649"/>
                </a:moveTo>
                <a:lnTo>
                  <a:pt x="7977727" y="5248984"/>
                </a:lnTo>
                <a:lnTo>
                  <a:pt x="8161827" y="5291841"/>
                </a:lnTo>
                <a:lnTo>
                  <a:pt x="8149659" y="5161681"/>
                </a:lnTo>
                <a:lnTo>
                  <a:pt x="7964502" y="5115649"/>
                </a:lnTo>
                <a:close/>
                <a:moveTo>
                  <a:pt x="4176183" y="5099186"/>
                </a:moveTo>
                <a:lnTo>
                  <a:pt x="4285192" y="5131992"/>
                </a:lnTo>
                <a:lnTo>
                  <a:pt x="4277254" y="5297608"/>
                </a:lnTo>
                <a:lnTo>
                  <a:pt x="4169833" y="5269565"/>
                </a:lnTo>
                <a:lnTo>
                  <a:pt x="4176183" y="5099186"/>
                </a:lnTo>
                <a:close/>
                <a:moveTo>
                  <a:pt x="2635128" y="5093809"/>
                </a:moveTo>
                <a:lnTo>
                  <a:pt x="2763217" y="5122904"/>
                </a:lnTo>
                <a:lnTo>
                  <a:pt x="2756336" y="5204897"/>
                </a:lnTo>
                <a:lnTo>
                  <a:pt x="2627190" y="5177919"/>
                </a:lnTo>
                <a:lnTo>
                  <a:pt x="2635128" y="5093809"/>
                </a:lnTo>
                <a:close/>
                <a:moveTo>
                  <a:pt x="5074708" y="5092837"/>
                </a:moveTo>
                <a:lnTo>
                  <a:pt x="5165725" y="5114002"/>
                </a:lnTo>
                <a:lnTo>
                  <a:pt x="5166254" y="5253691"/>
                </a:lnTo>
                <a:lnTo>
                  <a:pt x="5074179" y="5234113"/>
                </a:lnTo>
                <a:lnTo>
                  <a:pt x="5074708" y="5092837"/>
                </a:lnTo>
                <a:close/>
                <a:moveTo>
                  <a:pt x="1940174" y="5089577"/>
                </a:moveTo>
                <a:lnTo>
                  <a:pt x="2078318" y="5117085"/>
                </a:lnTo>
                <a:lnTo>
                  <a:pt x="2069320" y="5199607"/>
                </a:lnTo>
                <a:lnTo>
                  <a:pt x="1930647" y="5172100"/>
                </a:lnTo>
                <a:lnTo>
                  <a:pt x="1940174" y="5089577"/>
                </a:lnTo>
                <a:close/>
                <a:moveTo>
                  <a:pt x="9278063" y="5083373"/>
                </a:moveTo>
                <a:lnTo>
                  <a:pt x="9429892" y="5120940"/>
                </a:lnTo>
                <a:lnTo>
                  <a:pt x="9455285" y="5287079"/>
                </a:lnTo>
                <a:lnTo>
                  <a:pt x="9303985" y="5251100"/>
                </a:lnTo>
                <a:lnTo>
                  <a:pt x="9278063" y="5083373"/>
                </a:lnTo>
                <a:close/>
                <a:moveTo>
                  <a:pt x="5904971" y="5081196"/>
                </a:moveTo>
                <a:lnTo>
                  <a:pt x="5978525" y="5098128"/>
                </a:lnTo>
                <a:lnTo>
                  <a:pt x="5982759" y="5235701"/>
                </a:lnTo>
                <a:lnTo>
                  <a:pt x="5908675" y="5219298"/>
                </a:lnTo>
                <a:lnTo>
                  <a:pt x="5904971" y="5081196"/>
                </a:lnTo>
                <a:close/>
                <a:moveTo>
                  <a:pt x="8458608" y="5080727"/>
                </a:moveTo>
                <a:lnTo>
                  <a:pt x="8471305" y="5190253"/>
                </a:lnTo>
                <a:lnTo>
                  <a:pt x="8686087" y="5235756"/>
                </a:lnTo>
                <a:lnTo>
                  <a:pt x="8673391" y="5135755"/>
                </a:lnTo>
                <a:lnTo>
                  <a:pt x="8458608" y="5080727"/>
                </a:lnTo>
                <a:close/>
                <a:moveTo>
                  <a:pt x="4932892" y="5060031"/>
                </a:moveTo>
                <a:lnTo>
                  <a:pt x="5019146" y="5080138"/>
                </a:lnTo>
                <a:lnTo>
                  <a:pt x="5018088" y="5221943"/>
                </a:lnTo>
                <a:lnTo>
                  <a:pt x="4931833" y="5203424"/>
                </a:lnTo>
                <a:lnTo>
                  <a:pt x="4932892" y="5060031"/>
                </a:lnTo>
                <a:close/>
                <a:moveTo>
                  <a:pt x="2474226" y="5057308"/>
                </a:moveTo>
                <a:lnTo>
                  <a:pt x="2601254" y="5086403"/>
                </a:lnTo>
                <a:lnTo>
                  <a:pt x="2593844" y="5171571"/>
                </a:lnTo>
                <a:lnTo>
                  <a:pt x="2465227" y="5144592"/>
                </a:lnTo>
                <a:lnTo>
                  <a:pt x="2474226" y="5057308"/>
                </a:lnTo>
                <a:close/>
                <a:moveTo>
                  <a:pt x="1762862" y="5053606"/>
                </a:moveTo>
                <a:lnTo>
                  <a:pt x="1899419" y="5081113"/>
                </a:lnTo>
                <a:lnTo>
                  <a:pt x="1890421" y="5164165"/>
                </a:lnTo>
                <a:lnTo>
                  <a:pt x="1752277" y="5136128"/>
                </a:lnTo>
                <a:lnTo>
                  <a:pt x="1762862" y="5053606"/>
                </a:lnTo>
                <a:close/>
                <a:moveTo>
                  <a:pt x="5773738" y="5051565"/>
                </a:moveTo>
                <a:lnTo>
                  <a:pt x="5859463" y="5071143"/>
                </a:lnTo>
                <a:lnTo>
                  <a:pt x="5863167" y="5209774"/>
                </a:lnTo>
                <a:lnTo>
                  <a:pt x="5777442" y="5190725"/>
                </a:lnTo>
                <a:lnTo>
                  <a:pt x="5773738" y="5051565"/>
                </a:lnTo>
                <a:close/>
                <a:moveTo>
                  <a:pt x="628077" y="5048722"/>
                </a:moveTo>
                <a:lnTo>
                  <a:pt x="617504" y="5162463"/>
                </a:lnTo>
                <a:lnTo>
                  <a:pt x="608517" y="5161934"/>
                </a:lnTo>
                <a:lnTo>
                  <a:pt x="618033" y="5049251"/>
                </a:lnTo>
                <a:lnTo>
                  <a:pt x="628077" y="5048722"/>
                </a:lnTo>
                <a:close/>
                <a:moveTo>
                  <a:pt x="658740" y="5046077"/>
                </a:moveTo>
                <a:lnTo>
                  <a:pt x="643938" y="5186798"/>
                </a:lnTo>
                <a:lnTo>
                  <a:pt x="634422" y="5185740"/>
                </a:lnTo>
                <a:lnTo>
                  <a:pt x="649224" y="5046606"/>
                </a:lnTo>
                <a:lnTo>
                  <a:pt x="658740" y="5046077"/>
                </a:lnTo>
                <a:close/>
                <a:moveTo>
                  <a:pt x="695219" y="5042903"/>
                </a:moveTo>
                <a:lnTo>
                  <a:pt x="655568" y="5304772"/>
                </a:lnTo>
                <a:lnTo>
                  <a:pt x="646053" y="5304772"/>
                </a:lnTo>
                <a:lnTo>
                  <a:pt x="685174" y="5044490"/>
                </a:lnTo>
                <a:lnTo>
                  <a:pt x="695219" y="5042903"/>
                </a:lnTo>
                <a:close/>
                <a:moveTo>
                  <a:pt x="728525" y="5040257"/>
                </a:moveTo>
                <a:lnTo>
                  <a:pt x="689403" y="5304243"/>
                </a:lnTo>
                <a:lnTo>
                  <a:pt x="679359" y="5304243"/>
                </a:lnTo>
                <a:lnTo>
                  <a:pt x="719009" y="5040786"/>
                </a:lnTo>
                <a:lnTo>
                  <a:pt x="728525" y="5040257"/>
                </a:lnTo>
                <a:close/>
                <a:moveTo>
                  <a:pt x="764474" y="5037083"/>
                </a:moveTo>
                <a:lnTo>
                  <a:pt x="726410" y="5303713"/>
                </a:lnTo>
                <a:lnTo>
                  <a:pt x="717423" y="5303713"/>
                </a:lnTo>
                <a:lnTo>
                  <a:pt x="754959" y="5038670"/>
                </a:lnTo>
                <a:lnTo>
                  <a:pt x="764474" y="5037083"/>
                </a:lnTo>
                <a:close/>
                <a:moveTo>
                  <a:pt x="856992" y="5030206"/>
                </a:moveTo>
                <a:lnTo>
                  <a:pt x="843775" y="5163521"/>
                </a:lnTo>
                <a:lnTo>
                  <a:pt x="834259" y="5162463"/>
                </a:lnTo>
                <a:lnTo>
                  <a:pt x="846947" y="5030735"/>
                </a:lnTo>
                <a:lnTo>
                  <a:pt x="856992" y="5030206"/>
                </a:lnTo>
                <a:close/>
                <a:moveTo>
                  <a:pt x="2982871" y="5029272"/>
                </a:moveTo>
                <a:lnTo>
                  <a:pt x="3093491" y="5053606"/>
                </a:lnTo>
                <a:lnTo>
                  <a:pt x="3093491" y="5129780"/>
                </a:lnTo>
                <a:lnTo>
                  <a:pt x="2977049" y="5104918"/>
                </a:lnTo>
                <a:lnTo>
                  <a:pt x="2982871" y="5029272"/>
                </a:lnTo>
                <a:close/>
                <a:moveTo>
                  <a:pt x="888183" y="5027561"/>
                </a:moveTo>
                <a:lnTo>
                  <a:pt x="878667" y="5133895"/>
                </a:lnTo>
                <a:lnTo>
                  <a:pt x="869680" y="5132837"/>
                </a:lnTo>
                <a:lnTo>
                  <a:pt x="879196" y="5028090"/>
                </a:lnTo>
                <a:lnTo>
                  <a:pt x="888183" y="5027561"/>
                </a:lnTo>
                <a:close/>
                <a:moveTo>
                  <a:pt x="4791604" y="5027225"/>
                </a:moveTo>
                <a:lnTo>
                  <a:pt x="4886325" y="5048919"/>
                </a:lnTo>
                <a:lnTo>
                  <a:pt x="4884738" y="5193371"/>
                </a:lnTo>
                <a:lnTo>
                  <a:pt x="4789488" y="5172735"/>
                </a:lnTo>
                <a:lnTo>
                  <a:pt x="4791604" y="5027225"/>
                </a:lnTo>
                <a:close/>
                <a:moveTo>
                  <a:pt x="1042026" y="5024916"/>
                </a:moveTo>
                <a:lnTo>
                  <a:pt x="1081677" y="5030735"/>
                </a:lnTo>
                <a:lnTo>
                  <a:pt x="1072715" y="5160501"/>
                </a:lnTo>
                <a:lnTo>
                  <a:pt x="1033568" y="5153469"/>
                </a:lnTo>
                <a:lnTo>
                  <a:pt x="1042026" y="5024916"/>
                </a:lnTo>
                <a:close/>
                <a:moveTo>
                  <a:pt x="920432" y="5024916"/>
                </a:moveTo>
                <a:lnTo>
                  <a:pt x="910916" y="5133895"/>
                </a:lnTo>
                <a:lnTo>
                  <a:pt x="901400" y="5132837"/>
                </a:lnTo>
                <a:lnTo>
                  <a:pt x="910916" y="5025445"/>
                </a:lnTo>
                <a:lnTo>
                  <a:pt x="920432" y="5024916"/>
                </a:lnTo>
                <a:close/>
                <a:moveTo>
                  <a:pt x="9022545" y="5021467"/>
                </a:moveTo>
                <a:lnTo>
                  <a:pt x="9186542" y="5061150"/>
                </a:lnTo>
                <a:lnTo>
                  <a:pt x="9212464" y="5229936"/>
                </a:lnTo>
                <a:lnTo>
                  <a:pt x="9047938" y="5191311"/>
                </a:lnTo>
                <a:lnTo>
                  <a:pt x="9022545" y="5021467"/>
                </a:lnTo>
                <a:close/>
                <a:moveTo>
                  <a:pt x="5636684" y="5019817"/>
                </a:moveTo>
                <a:lnTo>
                  <a:pt x="5726642" y="5040453"/>
                </a:lnTo>
                <a:lnTo>
                  <a:pt x="5729288" y="5180672"/>
                </a:lnTo>
                <a:lnTo>
                  <a:pt x="5639329" y="5161094"/>
                </a:lnTo>
                <a:lnTo>
                  <a:pt x="5636684" y="5019817"/>
                </a:lnTo>
                <a:close/>
                <a:moveTo>
                  <a:pt x="2304853" y="5018163"/>
                </a:moveTo>
                <a:lnTo>
                  <a:pt x="2436646" y="5048316"/>
                </a:lnTo>
                <a:lnTo>
                  <a:pt x="2428177" y="5136657"/>
                </a:lnTo>
                <a:lnTo>
                  <a:pt x="2295326" y="5108621"/>
                </a:lnTo>
                <a:lnTo>
                  <a:pt x="2304853" y="5018163"/>
                </a:lnTo>
                <a:close/>
                <a:moveTo>
                  <a:pt x="989688" y="5018038"/>
                </a:moveTo>
                <a:lnTo>
                  <a:pt x="1030396" y="5023858"/>
                </a:lnTo>
                <a:lnTo>
                  <a:pt x="1021408" y="5150824"/>
                </a:lnTo>
                <a:lnTo>
                  <a:pt x="981229" y="5142889"/>
                </a:lnTo>
                <a:lnTo>
                  <a:pt x="989688" y="5018038"/>
                </a:lnTo>
                <a:close/>
                <a:moveTo>
                  <a:pt x="1583434" y="5016576"/>
                </a:moveTo>
                <a:lnTo>
                  <a:pt x="1719461" y="5044613"/>
                </a:lnTo>
                <a:lnTo>
                  <a:pt x="1709404" y="5127664"/>
                </a:lnTo>
                <a:lnTo>
                  <a:pt x="1572848" y="5099628"/>
                </a:lnTo>
                <a:lnTo>
                  <a:pt x="1583434" y="5016576"/>
                </a:lnTo>
                <a:close/>
                <a:moveTo>
                  <a:pt x="947923" y="5011161"/>
                </a:moveTo>
                <a:lnTo>
                  <a:pt x="977529" y="5015922"/>
                </a:lnTo>
                <a:lnTo>
                  <a:pt x="969070" y="5140773"/>
                </a:lnTo>
                <a:lnTo>
                  <a:pt x="942636" y="5136012"/>
                </a:lnTo>
                <a:lnTo>
                  <a:pt x="947923" y="5011161"/>
                </a:lnTo>
                <a:close/>
                <a:moveTo>
                  <a:pt x="2818792" y="4993300"/>
                </a:moveTo>
                <a:lnTo>
                  <a:pt x="2942116" y="5020279"/>
                </a:lnTo>
                <a:lnTo>
                  <a:pt x="2935764" y="5095925"/>
                </a:lnTo>
                <a:lnTo>
                  <a:pt x="2811911" y="5068946"/>
                </a:lnTo>
                <a:lnTo>
                  <a:pt x="2818792" y="4993300"/>
                </a:lnTo>
                <a:close/>
                <a:moveTo>
                  <a:pt x="4646083" y="4992832"/>
                </a:moveTo>
                <a:lnTo>
                  <a:pt x="4740804" y="5014526"/>
                </a:lnTo>
                <a:lnTo>
                  <a:pt x="4738688" y="5162152"/>
                </a:lnTo>
                <a:lnTo>
                  <a:pt x="4643438" y="5140987"/>
                </a:lnTo>
                <a:lnTo>
                  <a:pt x="4646083" y="4992832"/>
                </a:lnTo>
                <a:close/>
                <a:moveTo>
                  <a:pt x="5504392" y="4990186"/>
                </a:moveTo>
                <a:lnTo>
                  <a:pt x="5572125" y="5005531"/>
                </a:lnTo>
                <a:lnTo>
                  <a:pt x="5574242" y="5146808"/>
                </a:lnTo>
                <a:lnTo>
                  <a:pt x="5507038" y="5131992"/>
                </a:lnTo>
                <a:lnTo>
                  <a:pt x="5504392" y="4990186"/>
                </a:lnTo>
                <a:close/>
                <a:moveTo>
                  <a:pt x="2129659" y="4977960"/>
                </a:moveTo>
                <a:lnTo>
                  <a:pt x="2260922" y="5008112"/>
                </a:lnTo>
                <a:lnTo>
                  <a:pt x="2251395" y="5099628"/>
                </a:lnTo>
                <a:lnTo>
                  <a:pt x="2119073" y="5072120"/>
                </a:lnTo>
                <a:lnTo>
                  <a:pt x="2129659" y="4977960"/>
                </a:lnTo>
                <a:close/>
                <a:moveTo>
                  <a:pt x="5376863" y="4960555"/>
                </a:moveTo>
                <a:lnTo>
                  <a:pt x="5449888" y="4977487"/>
                </a:lnTo>
                <a:lnTo>
                  <a:pt x="5450946" y="5119822"/>
                </a:lnTo>
                <a:lnTo>
                  <a:pt x="5378450" y="5104478"/>
                </a:lnTo>
                <a:lnTo>
                  <a:pt x="5376863" y="4960555"/>
                </a:lnTo>
                <a:close/>
                <a:moveTo>
                  <a:pt x="8770731" y="4960091"/>
                </a:moveTo>
                <a:lnTo>
                  <a:pt x="8941605" y="5001890"/>
                </a:lnTo>
                <a:lnTo>
                  <a:pt x="8966998" y="5172263"/>
                </a:lnTo>
                <a:lnTo>
                  <a:pt x="8794008" y="5131522"/>
                </a:lnTo>
                <a:lnTo>
                  <a:pt x="8770731" y="4960091"/>
                </a:lnTo>
                <a:close/>
                <a:moveTo>
                  <a:pt x="4489979" y="4956851"/>
                </a:moveTo>
                <a:lnTo>
                  <a:pt x="4587346" y="4979075"/>
                </a:lnTo>
                <a:lnTo>
                  <a:pt x="4584171" y="5128817"/>
                </a:lnTo>
                <a:lnTo>
                  <a:pt x="4486275" y="5107652"/>
                </a:lnTo>
                <a:lnTo>
                  <a:pt x="4489979" y="4956851"/>
                </a:lnTo>
                <a:close/>
                <a:moveTo>
                  <a:pt x="2647303" y="4955742"/>
                </a:moveTo>
                <a:lnTo>
                  <a:pt x="2774861" y="4983779"/>
                </a:lnTo>
                <a:lnTo>
                  <a:pt x="2768509" y="5059953"/>
                </a:lnTo>
                <a:lnTo>
                  <a:pt x="2639892" y="5031917"/>
                </a:lnTo>
                <a:lnTo>
                  <a:pt x="2647303" y="4955742"/>
                </a:lnTo>
                <a:close/>
                <a:moveTo>
                  <a:pt x="704735" y="4939213"/>
                </a:moveTo>
                <a:lnTo>
                  <a:pt x="699448" y="4990529"/>
                </a:lnTo>
                <a:lnTo>
                  <a:pt x="690461" y="4991587"/>
                </a:lnTo>
                <a:lnTo>
                  <a:pt x="695219" y="4939742"/>
                </a:lnTo>
                <a:lnTo>
                  <a:pt x="704735" y="4939213"/>
                </a:lnTo>
                <a:close/>
                <a:moveTo>
                  <a:pt x="1958170" y="4938814"/>
                </a:moveTo>
                <a:lnTo>
                  <a:pt x="2094726" y="4970025"/>
                </a:lnTo>
                <a:lnTo>
                  <a:pt x="2084141" y="5065243"/>
                </a:lnTo>
                <a:lnTo>
                  <a:pt x="1947055" y="5036678"/>
                </a:lnTo>
                <a:lnTo>
                  <a:pt x="1958170" y="4938814"/>
                </a:lnTo>
                <a:close/>
                <a:moveTo>
                  <a:pt x="736455" y="4936568"/>
                </a:moveTo>
                <a:lnTo>
                  <a:pt x="731697" y="4987884"/>
                </a:lnTo>
                <a:lnTo>
                  <a:pt x="722710" y="4988942"/>
                </a:lnTo>
                <a:lnTo>
                  <a:pt x="727468" y="4937097"/>
                </a:lnTo>
                <a:lnTo>
                  <a:pt x="736455" y="4936568"/>
                </a:lnTo>
                <a:close/>
                <a:moveTo>
                  <a:pt x="769233" y="4933923"/>
                </a:moveTo>
                <a:lnTo>
                  <a:pt x="763946" y="4986297"/>
                </a:lnTo>
                <a:lnTo>
                  <a:pt x="754959" y="4986826"/>
                </a:lnTo>
                <a:lnTo>
                  <a:pt x="759716" y="4934452"/>
                </a:lnTo>
                <a:lnTo>
                  <a:pt x="769233" y="4933923"/>
                </a:lnTo>
                <a:close/>
                <a:moveTo>
                  <a:pt x="1048371" y="4932865"/>
                </a:moveTo>
                <a:lnTo>
                  <a:pt x="1088550" y="4938684"/>
                </a:lnTo>
                <a:lnTo>
                  <a:pt x="1083792" y="5003754"/>
                </a:lnTo>
                <a:lnTo>
                  <a:pt x="1044670" y="4995290"/>
                </a:lnTo>
                <a:lnTo>
                  <a:pt x="1048371" y="4932865"/>
                </a:lnTo>
                <a:close/>
                <a:moveTo>
                  <a:pt x="791966" y="4932865"/>
                </a:moveTo>
                <a:lnTo>
                  <a:pt x="800953" y="4933394"/>
                </a:lnTo>
                <a:lnTo>
                  <a:pt x="796195" y="4983651"/>
                </a:lnTo>
                <a:lnTo>
                  <a:pt x="787207" y="4984180"/>
                </a:lnTo>
                <a:lnTo>
                  <a:pt x="791966" y="4932865"/>
                </a:lnTo>
                <a:close/>
                <a:moveTo>
                  <a:pt x="823157" y="4931807"/>
                </a:moveTo>
                <a:lnTo>
                  <a:pt x="833202" y="4932865"/>
                </a:lnTo>
                <a:lnTo>
                  <a:pt x="828444" y="4981535"/>
                </a:lnTo>
                <a:lnTo>
                  <a:pt x="819456" y="4982064"/>
                </a:lnTo>
                <a:lnTo>
                  <a:pt x="823157" y="4931807"/>
                </a:lnTo>
                <a:close/>
                <a:moveTo>
                  <a:pt x="5239809" y="4929337"/>
                </a:moveTo>
                <a:lnTo>
                  <a:pt x="5309659" y="4945740"/>
                </a:lnTo>
                <a:lnTo>
                  <a:pt x="5310717" y="5089662"/>
                </a:lnTo>
                <a:lnTo>
                  <a:pt x="5240338" y="5074846"/>
                </a:lnTo>
                <a:lnTo>
                  <a:pt x="5239809" y="4929337"/>
                </a:lnTo>
                <a:close/>
                <a:moveTo>
                  <a:pt x="855406" y="4927045"/>
                </a:moveTo>
                <a:lnTo>
                  <a:pt x="860164" y="4927045"/>
                </a:lnTo>
                <a:lnTo>
                  <a:pt x="865451" y="4927574"/>
                </a:lnTo>
                <a:lnTo>
                  <a:pt x="860693" y="4978890"/>
                </a:lnTo>
                <a:lnTo>
                  <a:pt x="851176" y="4979948"/>
                </a:lnTo>
                <a:lnTo>
                  <a:pt x="855406" y="4927045"/>
                </a:lnTo>
                <a:close/>
                <a:moveTo>
                  <a:pt x="996032" y="4924929"/>
                </a:moveTo>
                <a:lnTo>
                  <a:pt x="1036211" y="4930749"/>
                </a:lnTo>
                <a:lnTo>
                  <a:pt x="1031982" y="4993174"/>
                </a:lnTo>
                <a:lnTo>
                  <a:pt x="992332" y="4984709"/>
                </a:lnTo>
                <a:lnTo>
                  <a:pt x="996032" y="4924929"/>
                </a:lnTo>
                <a:close/>
                <a:moveTo>
                  <a:pt x="896642" y="4923342"/>
                </a:moveTo>
                <a:lnTo>
                  <a:pt x="892413" y="4977303"/>
                </a:lnTo>
                <a:lnTo>
                  <a:pt x="882897" y="4977832"/>
                </a:lnTo>
                <a:lnTo>
                  <a:pt x="887655" y="4924929"/>
                </a:lnTo>
                <a:lnTo>
                  <a:pt x="896642" y="4923342"/>
                </a:lnTo>
                <a:close/>
                <a:moveTo>
                  <a:pt x="4342871" y="4922458"/>
                </a:moveTo>
                <a:lnTo>
                  <a:pt x="4448175" y="4946798"/>
                </a:lnTo>
                <a:lnTo>
                  <a:pt x="4443942" y="5098657"/>
                </a:lnTo>
                <a:lnTo>
                  <a:pt x="4337579" y="5075376"/>
                </a:lnTo>
                <a:lnTo>
                  <a:pt x="4342871" y="4922458"/>
                </a:lnTo>
                <a:close/>
                <a:moveTo>
                  <a:pt x="928891" y="4921226"/>
                </a:moveTo>
                <a:lnTo>
                  <a:pt x="924662" y="4974658"/>
                </a:lnTo>
                <a:lnTo>
                  <a:pt x="914617" y="4975187"/>
                </a:lnTo>
                <a:lnTo>
                  <a:pt x="919375" y="4922284"/>
                </a:lnTo>
                <a:lnTo>
                  <a:pt x="928891" y="4921226"/>
                </a:lnTo>
                <a:close/>
                <a:moveTo>
                  <a:pt x="2486928" y="4920299"/>
                </a:moveTo>
                <a:lnTo>
                  <a:pt x="2612899" y="4948336"/>
                </a:lnTo>
                <a:lnTo>
                  <a:pt x="2606547" y="5025040"/>
                </a:lnTo>
                <a:lnTo>
                  <a:pt x="2480047" y="4997532"/>
                </a:lnTo>
                <a:lnTo>
                  <a:pt x="2486928" y="4920299"/>
                </a:lnTo>
                <a:close/>
                <a:moveTo>
                  <a:pt x="951624" y="4918052"/>
                </a:moveTo>
                <a:lnTo>
                  <a:pt x="983873" y="4922813"/>
                </a:lnTo>
                <a:lnTo>
                  <a:pt x="980172" y="4982064"/>
                </a:lnTo>
                <a:lnTo>
                  <a:pt x="948981" y="4976245"/>
                </a:lnTo>
                <a:lnTo>
                  <a:pt x="951624" y="4918052"/>
                </a:lnTo>
                <a:close/>
                <a:moveTo>
                  <a:pt x="1781387" y="4898082"/>
                </a:moveTo>
                <a:lnTo>
                  <a:pt x="1916885" y="4929292"/>
                </a:lnTo>
                <a:lnTo>
                  <a:pt x="1906299" y="5027685"/>
                </a:lnTo>
                <a:lnTo>
                  <a:pt x="1769214" y="4999119"/>
                </a:lnTo>
                <a:lnTo>
                  <a:pt x="1781387" y="4898082"/>
                </a:lnTo>
                <a:close/>
                <a:moveTo>
                  <a:pt x="7464047" y="4895011"/>
                </a:moveTo>
                <a:lnTo>
                  <a:pt x="7474099" y="5013531"/>
                </a:lnTo>
                <a:lnTo>
                  <a:pt x="7645502" y="5051097"/>
                </a:lnTo>
                <a:lnTo>
                  <a:pt x="7635979" y="4945276"/>
                </a:lnTo>
                <a:lnTo>
                  <a:pt x="7464047" y="4895011"/>
                </a:lnTo>
                <a:close/>
                <a:moveTo>
                  <a:pt x="4184121" y="4894944"/>
                </a:moveTo>
                <a:lnTo>
                  <a:pt x="4287838" y="4926162"/>
                </a:lnTo>
                <a:lnTo>
                  <a:pt x="4279371" y="5091778"/>
                </a:lnTo>
                <a:lnTo>
                  <a:pt x="4177771" y="5065322"/>
                </a:lnTo>
                <a:lnTo>
                  <a:pt x="4184121" y="4894944"/>
                </a:lnTo>
                <a:close/>
                <a:moveTo>
                  <a:pt x="2993457" y="4893321"/>
                </a:moveTo>
                <a:lnTo>
                  <a:pt x="3114133" y="4921886"/>
                </a:lnTo>
                <a:lnTo>
                  <a:pt x="3114133" y="4927176"/>
                </a:lnTo>
                <a:lnTo>
                  <a:pt x="3093491" y="4984308"/>
                </a:lnTo>
                <a:lnTo>
                  <a:pt x="2988164" y="4961561"/>
                </a:lnTo>
                <a:lnTo>
                  <a:pt x="2993457" y="4893321"/>
                </a:lnTo>
                <a:close/>
                <a:moveTo>
                  <a:pt x="5075238" y="4892298"/>
                </a:moveTo>
                <a:lnTo>
                  <a:pt x="5165725" y="4912934"/>
                </a:lnTo>
                <a:lnTo>
                  <a:pt x="5165725" y="5058444"/>
                </a:lnTo>
                <a:lnTo>
                  <a:pt x="5074708" y="5038866"/>
                </a:lnTo>
                <a:lnTo>
                  <a:pt x="5075238" y="4892298"/>
                </a:lnTo>
                <a:close/>
                <a:moveTo>
                  <a:pt x="5899150" y="4887536"/>
                </a:moveTo>
                <a:lnTo>
                  <a:pt x="5971646" y="4904468"/>
                </a:lnTo>
                <a:lnTo>
                  <a:pt x="5976409" y="5052094"/>
                </a:lnTo>
                <a:lnTo>
                  <a:pt x="5903384" y="5035162"/>
                </a:lnTo>
                <a:lnTo>
                  <a:pt x="5899150" y="4887536"/>
                </a:lnTo>
                <a:close/>
                <a:moveTo>
                  <a:pt x="2319144" y="4883799"/>
                </a:moveTo>
                <a:lnTo>
                  <a:pt x="2449878" y="4912894"/>
                </a:lnTo>
                <a:lnTo>
                  <a:pt x="2442468" y="4989597"/>
                </a:lnTo>
                <a:lnTo>
                  <a:pt x="2310675" y="4961032"/>
                </a:lnTo>
                <a:lnTo>
                  <a:pt x="2319144" y="4883799"/>
                </a:lnTo>
                <a:close/>
                <a:moveTo>
                  <a:pt x="4934479" y="4860021"/>
                </a:moveTo>
                <a:lnTo>
                  <a:pt x="5020733" y="4879070"/>
                </a:lnTo>
                <a:lnTo>
                  <a:pt x="5019146" y="5027225"/>
                </a:lnTo>
                <a:lnTo>
                  <a:pt x="4933421" y="5008177"/>
                </a:lnTo>
                <a:lnTo>
                  <a:pt x="4934479" y="4860021"/>
                </a:lnTo>
                <a:close/>
                <a:moveTo>
                  <a:pt x="5768446" y="4857905"/>
                </a:moveTo>
                <a:lnTo>
                  <a:pt x="5854171" y="4877483"/>
                </a:lnTo>
                <a:lnTo>
                  <a:pt x="5858404" y="5025109"/>
                </a:lnTo>
                <a:lnTo>
                  <a:pt x="5772150" y="5005531"/>
                </a:lnTo>
                <a:lnTo>
                  <a:pt x="5768446" y="4857905"/>
                </a:lnTo>
                <a:close/>
                <a:moveTo>
                  <a:pt x="1604076" y="4857349"/>
                </a:moveTo>
                <a:lnTo>
                  <a:pt x="1739044" y="4888031"/>
                </a:lnTo>
                <a:lnTo>
                  <a:pt x="1725812" y="4990126"/>
                </a:lnTo>
                <a:lnTo>
                  <a:pt x="1590314" y="4961561"/>
                </a:lnTo>
                <a:lnTo>
                  <a:pt x="1604076" y="4857349"/>
                </a:lnTo>
                <a:close/>
                <a:moveTo>
                  <a:pt x="2830965" y="4855762"/>
                </a:moveTo>
                <a:lnTo>
                  <a:pt x="2953231" y="4884328"/>
                </a:lnTo>
                <a:lnTo>
                  <a:pt x="2947938" y="4952568"/>
                </a:lnTo>
                <a:lnTo>
                  <a:pt x="2824614" y="4926118"/>
                </a:lnTo>
                <a:lnTo>
                  <a:pt x="2830965" y="4855762"/>
                </a:lnTo>
                <a:close/>
                <a:moveTo>
                  <a:pt x="1053657" y="4855098"/>
                </a:moveTo>
                <a:lnTo>
                  <a:pt x="1093308" y="4865149"/>
                </a:lnTo>
                <a:lnTo>
                  <a:pt x="1089607" y="4916465"/>
                </a:lnTo>
                <a:lnTo>
                  <a:pt x="1050486" y="4908000"/>
                </a:lnTo>
                <a:lnTo>
                  <a:pt x="1053657" y="4855098"/>
                </a:lnTo>
                <a:close/>
                <a:moveTo>
                  <a:pt x="799896" y="4849807"/>
                </a:moveTo>
                <a:lnTo>
                  <a:pt x="794080" y="4896362"/>
                </a:lnTo>
                <a:lnTo>
                  <a:pt x="793023" y="4896362"/>
                </a:lnTo>
                <a:lnTo>
                  <a:pt x="785093" y="4895833"/>
                </a:lnTo>
                <a:lnTo>
                  <a:pt x="790379" y="4850865"/>
                </a:lnTo>
                <a:lnTo>
                  <a:pt x="799896" y="4849807"/>
                </a:lnTo>
                <a:close/>
                <a:moveTo>
                  <a:pt x="823157" y="4848749"/>
                </a:moveTo>
                <a:lnTo>
                  <a:pt x="833202" y="4848749"/>
                </a:lnTo>
                <a:lnTo>
                  <a:pt x="827386" y="4893717"/>
                </a:lnTo>
                <a:lnTo>
                  <a:pt x="826329" y="4893717"/>
                </a:lnTo>
                <a:lnTo>
                  <a:pt x="817342" y="4892659"/>
                </a:lnTo>
                <a:lnTo>
                  <a:pt x="823157" y="4848749"/>
                </a:lnTo>
                <a:close/>
                <a:moveTo>
                  <a:pt x="855935" y="4846633"/>
                </a:moveTo>
                <a:lnTo>
                  <a:pt x="865979" y="4846633"/>
                </a:lnTo>
                <a:lnTo>
                  <a:pt x="860164" y="4890542"/>
                </a:lnTo>
                <a:lnTo>
                  <a:pt x="850648" y="4891600"/>
                </a:lnTo>
                <a:lnTo>
                  <a:pt x="855935" y="4846633"/>
                </a:lnTo>
                <a:close/>
                <a:moveTo>
                  <a:pt x="2143950" y="4845712"/>
                </a:moveTo>
                <a:lnTo>
                  <a:pt x="2274684" y="4874277"/>
                </a:lnTo>
                <a:lnTo>
                  <a:pt x="2266745" y="4951510"/>
                </a:lnTo>
                <a:lnTo>
                  <a:pt x="2135481" y="4922944"/>
                </a:lnTo>
                <a:lnTo>
                  <a:pt x="2143950" y="4845712"/>
                </a:lnTo>
                <a:close/>
                <a:moveTo>
                  <a:pt x="898228" y="4845046"/>
                </a:moveTo>
                <a:lnTo>
                  <a:pt x="892941" y="4887368"/>
                </a:lnTo>
                <a:lnTo>
                  <a:pt x="883425" y="4888955"/>
                </a:lnTo>
                <a:lnTo>
                  <a:pt x="888183" y="4845575"/>
                </a:lnTo>
                <a:lnTo>
                  <a:pt x="898228" y="4845046"/>
                </a:lnTo>
                <a:close/>
                <a:moveTo>
                  <a:pt x="930477" y="4842930"/>
                </a:moveTo>
                <a:lnTo>
                  <a:pt x="925190" y="4884723"/>
                </a:lnTo>
                <a:lnTo>
                  <a:pt x="915674" y="4885781"/>
                </a:lnTo>
                <a:lnTo>
                  <a:pt x="921489" y="4843459"/>
                </a:lnTo>
                <a:lnTo>
                  <a:pt x="930477" y="4842930"/>
                </a:lnTo>
                <a:close/>
                <a:moveTo>
                  <a:pt x="1001848" y="4842401"/>
                </a:moveTo>
                <a:lnTo>
                  <a:pt x="1042026" y="4851923"/>
                </a:lnTo>
                <a:lnTo>
                  <a:pt x="1037797" y="4905355"/>
                </a:lnTo>
                <a:lnTo>
                  <a:pt x="998147" y="4896891"/>
                </a:lnTo>
                <a:lnTo>
                  <a:pt x="1001848" y="4842401"/>
                </a:lnTo>
                <a:close/>
                <a:moveTo>
                  <a:pt x="7934877" y="4830989"/>
                </a:moveTo>
                <a:lnTo>
                  <a:pt x="7948102" y="4957445"/>
                </a:lnTo>
                <a:lnTo>
                  <a:pt x="8134847" y="5010885"/>
                </a:lnTo>
                <a:lnTo>
                  <a:pt x="8121621" y="4877550"/>
                </a:lnTo>
                <a:lnTo>
                  <a:pt x="7934877" y="4830989"/>
                </a:lnTo>
                <a:close/>
                <a:moveTo>
                  <a:pt x="955324" y="4830762"/>
                </a:moveTo>
                <a:lnTo>
                  <a:pt x="989688" y="4839227"/>
                </a:lnTo>
                <a:lnTo>
                  <a:pt x="985987" y="4894775"/>
                </a:lnTo>
                <a:lnTo>
                  <a:pt x="952681" y="4887368"/>
                </a:lnTo>
                <a:lnTo>
                  <a:pt x="955324" y="4830762"/>
                </a:lnTo>
                <a:close/>
                <a:moveTo>
                  <a:pt x="4794779" y="4827745"/>
                </a:moveTo>
                <a:lnTo>
                  <a:pt x="4888971" y="4848910"/>
                </a:lnTo>
                <a:lnTo>
                  <a:pt x="4886854" y="4998123"/>
                </a:lnTo>
                <a:lnTo>
                  <a:pt x="4792133" y="4978016"/>
                </a:lnTo>
                <a:lnTo>
                  <a:pt x="4794779" y="4827745"/>
                </a:lnTo>
                <a:close/>
                <a:moveTo>
                  <a:pt x="5632979" y="4827216"/>
                </a:moveTo>
                <a:lnTo>
                  <a:pt x="5721879" y="4846793"/>
                </a:lnTo>
                <a:lnTo>
                  <a:pt x="5725054" y="4995478"/>
                </a:lnTo>
                <a:lnTo>
                  <a:pt x="5635625" y="4974842"/>
                </a:lnTo>
                <a:lnTo>
                  <a:pt x="5632979" y="4827216"/>
                </a:lnTo>
                <a:close/>
                <a:moveTo>
                  <a:pt x="9236799" y="4817232"/>
                </a:moveTo>
                <a:lnTo>
                  <a:pt x="9388099" y="4856386"/>
                </a:lnTo>
                <a:lnTo>
                  <a:pt x="9414021" y="5024642"/>
                </a:lnTo>
                <a:lnTo>
                  <a:pt x="9262721" y="4986017"/>
                </a:lnTo>
                <a:lnTo>
                  <a:pt x="9236799" y="4817232"/>
                </a:lnTo>
                <a:close/>
                <a:moveTo>
                  <a:pt x="2659476" y="4816617"/>
                </a:moveTo>
                <a:lnTo>
                  <a:pt x="2786505" y="4845712"/>
                </a:lnTo>
                <a:lnTo>
                  <a:pt x="2780683" y="4917126"/>
                </a:lnTo>
                <a:lnTo>
                  <a:pt x="2653125" y="4889618"/>
                </a:lnTo>
                <a:lnTo>
                  <a:pt x="2659476" y="4816617"/>
                </a:lnTo>
                <a:close/>
                <a:moveTo>
                  <a:pt x="1974048" y="4808153"/>
                </a:moveTo>
                <a:lnTo>
                  <a:pt x="2109017" y="4837777"/>
                </a:lnTo>
                <a:lnTo>
                  <a:pt x="2100548" y="4916068"/>
                </a:lnTo>
                <a:lnTo>
                  <a:pt x="1963992" y="4886444"/>
                </a:lnTo>
                <a:lnTo>
                  <a:pt x="1974048" y="4808153"/>
                </a:lnTo>
                <a:close/>
                <a:moveTo>
                  <a:pt x="5501746" y="4796526"/>
                </a:moveTo>
                <a:lnTo>
                  <a:pt x="5570009" y="4812400"/>
                </a:lnTo>
                <a:lnTo>
                  <a:pt x="5571596" y="4960555"/>
                </a:lnTo>
                <a:lnTo>
                  <a:pt x="5503863" y="4945211"/>
                </a:lnTo>
                <a:lnTo>
                  <a:pt x="5501746" y="4796526"/>
                </a:lnTo>
                <a:close/>
                <a:moveTo>
                  <a:pt x="8424222" y="4795009"/>
                </a:moveTo>
                <a:lnTo>
                  <a:pt x="8436389" y="4901360"/>
                </a:lnTo>
                <a:lnTo>
                  <a:pt x="8650114" y="4956916"/>
                </a:lnTo>
                <a:lnTo>
                  <a:pt x="8635301" y="4843158"/>
                </a:lnTo>
                <a:lnTo>
                  <a:pt x="8424222" y="4795009"/>
                </a:lnTo>
                <a:close/>
                <a:moveTo>
                  <a:pt x="4649788" y="4794939"/>
                </a:moveTo>
                <a:lnTo>
                  <a:pt x="4744508" y="4816104"/>
                </a:lnTo>
                <a:lnTo>
                  <a:pt x="4741863" y="4966376"/>
                </a:lnTo>
                <a:lnTo>
                  <a:pt x="4647671" y="4946269"/>
                </a:lnTo>
                <a:lnTo>
                  <a:pt x="4649788" y="4794939"/>
                </a:lnTo>
                <a:close/>
                <a:moveTo>
                  <a:pt x="2501219" y="4780117"/>
                </a:moveTo>
                <a:lnTo>
                  <a:pt x="2625072" y="4808153"/>
                </a:lnTo>
                <a:lnTo>
                  <a:pt x="2618721" y="4881683"/>
                </a:lnTo>
                <a:lnTo>
                  <a:pt x="2494338" y="4855233"/>
                </a:lnTo>
                <a:lnTo>
                  <a:pt x="2501219" y="4780117"/>
                </a:lnTo>
                <a:close/>
                <a:moveTo>
                  <a:pt x="1797796" y="4769537"/>
                </a:moveTo>
                <a:lnTo>
                  <a:pt x="1931705" y="4799160"/>
                </a:lnTo>
                <a:lnTo>
                  <a:pt x="1922707" y="4877451"/>
                </a:lnTo>
                <a:lnTo>
                  <a:pt x="1787739" y="4848357"/>
                </a:lnTo>
                <a:lnTo>
                  <a:pt x="1797796" y="4769537"/>
                </a:lnTo>
                <a:close/>
                <a:moveTo>
                  <a:pt x="5374217" y="4767424"/>
                </a:moveTo>
                <a:lnTo>
                  <a:pt x="5447242" y="4784356"/>
                </a:lnTo>
                <a:lnTo>
                  <a:pt x="5448829" y="4933041"/>
                </a:lnTo>
                <a:lnTo>
                  <a:pt x="5376334" y="4916109"/>
                </a:lnTo>
                <a:lnTo>
                  <a:pt x="5374217" y="4767424"/>
                </a:lnTo>
                <a:close/>
                <a:moveTo>
                  <a:pt x="4494742" y="4759487"/>
                </a:moveTo>
                <a:lnTo>
                  <a:pt x="4591050" y="4781182"/>
                </a:lnTo>
                <a:lnTo>
                  <a:pt x="4588933" y="4933570"/>
                </a:lnTo>
                <a:lnTo>
                  <a:pt x="4490508" y="4912934"/>
                </a:lnTo>
                <a:lnTo>
                  <a:pt x="4494742" y="4759487"/>
                </a:lnTo>
                <a:close/>
                <a:moveTo>
                  <a:pt x="3003513" y="4757370"/>
                </a:moveTo>
                <a:lnTo>
                  <a:pt x="3122602" y="4783290"/>
                </a:lnTo>
                <a:lnTo>
                  <a:pt x="3122602" y="4809740"/>
                </a:lnTo>
                <a:lnTo>
                  <a:pt x="3118368" y="4865813"/>
                </a:lnTo>
                <a:lnTo>
                  <a:pt x="2997162" y="4837777"/>
                </a:lnTo>
                <a:lnTo>
                  <a:pt x="3003513" y="4757370"/>
                </a:lnTo>
                <a:close/>
                <a:moveTo>
                  <a:pt x="8983397" y="4752152"/>
                </a:moveTo>
                <a:lnTo>
                  <a:pt x="9144220" y="4794480"/>
                </a:lnTo>
                <a:lnTo>
                  <a:pt x="9170671" y="4962737"/>
                </a:lnTo>
                <a:lnTo>
                  <a:pt x="9007733" y="4920937"/>
                </a:lnTo>
                <a:lnTo>
                  <a:pt x="8983397" y="4752152"/>
                </a:lnTo>
                <a:close/>
                <a:moveTo>
                  <a:pt x="2333964" y="4740971"/>
                </a:moveTo>
                <a:lnTo>
                  <a:pt x="2463110" y="4770595"/>
                </a:lnTo>
                <a:lnTo>
                  <a:pt x="2456229" y="4846770"/>
                </a:lnTo>
                <a:lnTo>
                  <a:pt x="2325495" y="4819262"/>
                </a:lnTo>
                <a:lnTo>
                  <a:pt x="2333964" y="4740971"/>
                </a:lnTo>
                <a:close/>
                <a:moveTo>
                  <a:pt x="5238750" y="4736735"/>
                </a:moveTo>
                <a:lnTo>
                  <a:pt x="5309129" y="4752609"/>
                </a:lnTo>
                <a:lnTo>
                  <a:pt x="5309659" y="4901293"/>
                </a:lnTo>
                <a:lnTo>
                  <a:pt x="5239279" y="4884890"/>
                </a:lnTo>
                <a:lnTo>
                  <a:pt x="5238750" y="4736735"/>
                </a:lnTo>
                <a:close/>
                <a:moveTo>
                  <a:pt x="1619954" y="4730920"/>
                </a:moveTo>
                <a:lnTo>
                  <a:pt x="1754923" y="4760544"/>
                </a:lnTo>
                <a:lnTo>
                  <a:pt x="1745396" y="4839364"/>
                </a:lnTo>
                <a:lnTo>
                  <a:pt x="1609898" y="4809740"/>
                </a:lnTo>
                <a:lnTo>
                  <a:pt x="1619954" y="4730920"/>
                </a:lnTo>
                <a:close/>
                <a:moveTo>
                  <a:pt x="4348692" y="4725623"/>
                </a:moveTo>
                <a:lnTo>
                  <a:pt x="4452938" y="4749434"/>
                </a:lnTo>
                <a:lnTo>
                  <a:pt x="4449233" y="4902881"/>
                </a:lnTo>
                <a:lnTo>
                  <a:pt x="4343929" y="4880657"/>
                </a:lnTo>
                <a:lnTo>
                  <a:pt x="4348692" y="4725623"/>
                </a:lnTo>
                <a:close/>
                <a:moveTo>
                  <a:pt x="2842610" y="4721927"/>
                </a:moveTo>
                <a:lnTo>
                  <a:pt x="2964875" y="4748906"/>
                </a:lnTo>
                <a:lnTo>
                  <a:pt x="2958523" y="4829313"/>
                </a:lnTo>
                <a:lnTo>
                  <a:pt x="2835729" y="4801805"/>
                </a:lnTo>
                <a:lnTo>
                  <a:pt x="2842610" y="4721927"/>
                </a:lnTo>
                <a:close/>
                <a:moveTo>
                  <a:pt x="5893329" y="4707633"/>
                </a:moveTo>
                <a:lnTo>
                  <a:pt x="5965296" y="4725094"/>
                </a:lnTo>
                <a:lnTo>
                  <a:pt x="5970059" y="4856847"/>
                </a:lnTo>
                <a:lnTo>
                  <a:pt x="5897034" y="4839915"/>
                </a:lnTo>
                <a:lnTo>
                  <a:pt x="5893329" y="4707633"/>
                </a:lnTo>
                <a:close/>
                <a:moveTo>
                  <a:pt x="2159828" y="4700768"/>
                </a:moveTo>
                <a:lnTo>
                  <a:pt x="2288975" y="4730920"/>
                </a:lnTo>
                <a:lnTo>
                  <a:pt x="2281035" y="4809740"/>
                </a:lnTo>
                <a:lnTo>
                  <a:pt x="2150830" y="4781175"/>
                </a:lnTo>
                <a:lnTo>
                  <a:pt x="2159828" y="4700768"/>
                </a:lnTo>
                <a:close/>
                <a:moveTo>
                  <a:pt x="5075767" y="4699696"/>
                </a:moveTo>
                <a:lnTo>
                  <a:pt x="5165725" y="4720332"/>
                </a:lnTo>
                <a:lnTo>
                  <a:pt x="5165725" y="4868487"/>
                </a:lnTo>
                <a:lnTo>
                  <a:pt x="5075238" y="4847851"/>
                </a:lnTo>
                <a:lnTo>
                  <a:pt x="5075767" y="4699696"/>
                </a:lnTo>
                <a:close/>
                <a:moveTo>
                  <a:pt x="4192058" y="4694934"/>
                </a:moveTo>
                <a:lnTo>
                  <a:pt x="4294188" y="4725094"/>
                </a:lnTo>
                <a:lnTo>
                  <a:pt x="4289954" y="4869016"/>
                </a:lnTo>
                <a:lnTo>
                  <a:pt x="4186237" y="4842031"/>
                </a:lnTo>
                <a:lnTo>
                  <a:pt x="4192058" y="4694934"/>
                </a:lnTo>
                <a:close/>
                <a:moveTo>
                  <a:pt x="8734229" y="4688659"/>
                </a:moveTo>
                <a:lnTo>
                  <a:pt x="8901928" y="4731517"/>
                </a:lnTo>
                <a:lnTo>
                  <a:pt x="8926792" y="4900302"/>
                </a:lnTo>
                <a:lnTo>
                  <a:pt x="8756447" y="4856386"/>
                </a:lnTo>
                <a:lnTo>
                  <a:pt x="8734229" y="4688659"/>
                </a:lnTo>
                <a:close/>
                <a:moveTo>
                  <a:pt x="2671650" y="4684369"/>
                </a:moveTo>
                <a:lnTo>
                  <a:pt x="2798149" y="4711877"/>
                </a:lnTo>
                <a:lnTo>
                  <a:pt x="2791798" y="4792283"/>
                </a:lnTo>
                <a:lnTo>
                  <a:pt x="2664769" y="4763189"/>
                </a:lnTo>
                <a:lnTo>
                  <a:pt x="2671650" y="4684369"/>
                </a:lnTo>
                <a:close/>
                <a:moveTo>
                  <a:pt x="5764213" y="4677473"/>
                </a:moveTo>
                <a:lnTo>
                  <a:pt x="5849409" y="4697051"/>
                </a:lnTo>
                <a:lnTo>
                  <a:pt x="5853113" y="4829332"/>
                </a:lnTo>
                <a:lnTo>
                  <a:pt x="5767388" y="4810284"/>
                </a:lnTo>
                <a:lnTo>
                  <a:pt x="5764213" y="4677473"/>
                </a:lnTo>
                <a:close/>
                <a:moveTo>
                  <a:pt x="4936596" y="4667420"/>
                </a:moveTo>
                <a:lnTo>
                  <a:pt x="5022321" y="4687526"/>
                </a:lnTo>
                <a:lnTo>
                  <a:pt x="5021263" y="4835152"/>
                </a:lnTo>
                <a:lnTo>
                  <a:pt x="4935538" y="4816104"/>
                </a:lnTo>
                <a:lnTo>
                  <a:pt x="4936596" y="4667420"/>
                </a:lnTo>
                <a:close/>
                <a:moveTo>
                  <a:pt x="1990457" y="4661622"/>
                </a:moveTo>
                <a:lnTo>
                  <a:pt x="2124895" y="4692833"/>
                </a:lnTo>
                <a:lnTo>
                  <a:pt x="2115897" y="4774298"/>
                </a:lnTo>
                <a:lnTo>
                  <a:pt x="1980929" y="4745203"/>
                </a:lnTo>
                <a:lnTo>
                  <a:pt x="1990457" y="4661622"/>
                </a:lnTo>
                <a:close/>
                <a:moveTo>
                  <a:pt x="2514451" y="4649984"/>
                </a:moveTo>
                <a:lnTo>
                  <a:pt x="2636187" y="4676434"/>
                </a:lnTo>
                <a:lnTo>
                  <a:pt x="2629835" y="4755254"/>
                </a:lnTo>
                <a:lnTo>
                  <a:pt x="2506512" y="4727746"/>
                </a:lnTo>
                <a:lnTo>
                  <a:pt x="2514451" y="4649984"/>
                </a:lnTo>
                <a:close/>
                <a:moveTo>
                  <a:pt x="5629275" y="4645196"/>
                </a:moveTo>
                <a:lnTo>
                  <a:pt x="5717646" y="4666361"/>
                </a:lnTo>
                <a:lnTo>
                  <a:pt x="5720821" y="4799172"/>
                </a:lnTo>
                <a:lnTo>
                  <a:pt x="5631921" y="4779065"/>
                </a:lnTo>
                <a:lnTo>
                  <a:pt x="5629275" y="4645196"/>
                </a:lnTo>
                <a:close/>
                <a:moveTo>
                  <a:pt x="4797425" y="4636201"/>
                </a:moveTo>
                <a:lnTo>
                  <a:pt x="4890558" y="4657366"/>
                </a:lnTo>
                <a:lnTo>
                  <a:pt x="4889500" y="4805521"/>
                </a:lnTo>
                <a:lnTo>
                  <a:pt x="4795308" y="4784356"/>
                </a:lnTo>
                <a:lnTo>
                  <a:pt x="4797425" y="4636201"/>
                </a:lnTo>
                <a:close/>
                <a:moveTo>
                  <a:pt x="3013041" y="4625122"/>
                </a:moveTo>
                <a:lnTo>
                  <a:pt x="3129483" y="4651571"/>
                </a:lnTo>
                <a:lnTo>
                  <a:pt x="3129483" y="4717166"/>
                </a:lnTo>
                <a:lnTo>
                  <a:pt x="3128954" y="4727746"/>
                </a:lnTo>
                <a:lnTo>
                  <a:pt x="3007218" y="4700768"/>
                </a:lnTo>
                <a:lnTo>
                  <a:pt x="3013041" y="4625122"/>
                </a:lnTo>
                <a:close/>
                <a:moveTo>
                  <a:pt x="1815791" y="4621419"/>
                </a:moveTo>
                <a:lnTo>
                  <a:pt x="1948643" y="4652100"/>
                </a:lnTo>
                <a:lnTo>
                  <a:pt x="1939115" y="4736210"/>
                </a:lnTo>
                <a:lnTo>
                  <a:pt x="1805206" y="4707116"/>
                </a:lnTo>
                <a:lnTo>
                  <a:pt x="1815791" y="4621419"/>
                </a:lnTo>
                <a:close/>
                <a:moveTo>
                  <a:pt x="7441829" y="4620933"/>
                </a:moveTo>
                <a:lnTo>
                  <a:pt x="7450822" y="4732575"/>
                </a:lnTo>
                <a:lnTo>
                  <a:pt x="7621167" y="4786015"/>
                </a:lnTo>
                <a:lnTo>
                  <a:pt x="7610057" y="4669611"/>
                </a:lnTo>
                <a:lnTo>
                  <a:pt x="7441829" y="4620933"/>
                </a:lnTo>
                <a:close/>
                <a:moveTo>
                  <a:pt x="5498571" y="4613978"/>
                </a:moveTo>
                <a:lnTo>
                  <a:pt x="5567363" y="4630381"/>
                </a:lnTo>
                <a:lnTo>
                  <a:pt x="5568950" y="4764779"/>
                </a:lnTo>
                <a:lnTo>
                  <a:pt x="5501217" y="4748905"/>
                </a:lnTo>
                <a:lnTo>
                  <a:pt x="5498571" y="4613978"/>
                </a:lnTo>
                <a:close/>
                <a:moveTo>
                  <a:pt x="2347196" y="4613484"/>
                </a:moveTo>
                <a:lnTo>
                  <a:pt x="2476342" y="4642050"/>
                </a:lnTo>
                <a:lnTo>
                  <a:pt x="2468404" y="4719282"/>
                </a:lnTo>
                <a:lnTo>
                  <a:pt x="2339257" y="4690188"/>
                </a:lnTo>
                <a:lnTo>
                  <a:pt x="2347196" y="4613484"/>
                </a:lnTo>
                <a:close/>
                <a:moveTo>
                  <a:pt x="4654021" y="4602866"/>
                </a:moveTo>
                <a:lnTo>
                  <a:pt x="4746625" y="4624560"/>
                </a:lnTo>
                <a:lnTo>
                  <a:pt x="4745038" y="4772716"/>
                </a:lnTo>
                <a:lnTo>
                  <a:pt x="4650846" y="4751551"/>
                </a:lnTo>
                <a:lnTo>
                  <a:pt x="4654021" y="4602866"/>
                </a:lnTo>
                <a:close/>
                <a:moveTo>
                  <a:pt x="2854254" y="4588092"/>
                </a:moveTo>
                <a:lnTo>
                  <a:pt x="2975990" y="4616129"/>
                </a:lnTo>
                <a:lnTo>
                  <a:pt x="2969109" y="4691246"/>
                </a:lnTo>
                <a:lnTo>
                  <a:pt x="2847903" y="4664267"/>
                </a:lnTo>
                <a:lnTo>
                  <a:pt x="2854254" y="4588092"/>
                </a:lnTo>
                <a:close/>
                <a:moveTo>
                  <a:pt x="5372100" y="4584347"/>
                </a:moveTo>
                <a:lnTo>
                  <a:pt x="5445125" y="4601279"/>
                </a:lnTo>
                <a:lnTo>
                  <a:pt x="5446713" y="4736735"/>
                </a:lnTo>
                <a:lnTo>
                  <a:pt x="5373688" y="4719803"/>
                </a:lnTo>
                <a:lnTo>
                  <a:pt x="5372100" y="4584347"/>
                </a:lnTo>
                <a:close/>
                <a:moveTo>
                  <a:pt x="1639009" y="4580686"/>
                </a:moveTo>
                <a:lnTo>
                  <a:pt x="1772919" y="4611368"/>
                </a:lnTo>
                <a:lnTo>
                  <a:pt x="1762862" y="4698123"/>
                </a:lnTo>
                <a:lnTo>
                  <a:pt x="1627894" y="4669028"/>
                </a:lnTo>
                <a:lnTo>
                  <a:pt x="1639009" y="4580686"/>
                </a:lnTo>
                <a:close/>
                <a:moveTo>
                  <a:pt x="2173590" y="4575397"/>
                </a:moveTo>
                <a:lnTo>
                  <a:pt x="2302736" y="4603962"/>
                </a:lnTo>
                <a:lnTo>
                  <a:pt x="2294268" y="4680137"/>
                </a:lnTo>
                <a:lnTo>
                  <a:pt x="2165122" y="4651042"/>
                </a:lnTo>
                <a:lnTo>
                  <a:pt x="2173590" y="4575397"/>
                </a:lnTo>
                <a:close/>
                <a:moveTo>
                  <a:pt x="4499504" y="4567415"/>
                </a:moveTo>
                <a:lnTo>
                  <a:pt x="4595813" y="4589638"/>
                </a:lnTo>
                <a:lnTo>
                  <a:pt x="4592638" y="4738322"/>
                </a:lnTo>
                <a:lnTo>
                  <a:pt x="4495800" y="4716628"/>
                </a:lnTo>
                <a:lnTo>
                  <a:pt x="4499504" y="4567415"/>
                </a:lnTo>
                <a:close/>
                <a:moveTo>
                  <a:pt x="6000750" y="4560007"/>
                </a:moveTo>
                <a:lnTo>
                  <a:pt x="6110817" y="4588051"/>
                </a:lnTo>
                <a:lnTo>
                  <a:pt x="6117167" y="4730386"/>
                </a:lnTo>
                <a:lnTo>
                  <a:pt x="6005513" y="4701813"/>
                </a:lnTo>
                <a:lnTo>
                  <a:pt x="6000750" y="4560007"/>
                </a:lnTo>
                <a:close/>
                <a:moveTo>
                  <a:pt x="7906839" y="4557440"/>
                </a:moveTo>
                <a:lnTo>
                  <a:pt x="7918477" y="4672786"/>
                </a:lnTo>
                <a:lnTo>
                  <a:pt x="8107338" y="4727284"/>
                </a:lnTo>
                <a:lnTo>
                  <a:pt x="8096228" y="4609293"/>
                </a:lnTo>
                <a:lnTo>
                  <a:pt x="7906839" y="4557440"/>
                </a:lnTo>
                <a:close/>
                <a:moveTo>
                  <a:pt x="9196064" y="4553737"/>
                </a:moveTo>
                <a:lnTo>
                  <a:pt x="9346835" y="4595007"/>
                </a:lnTo>
                <a:lnTo>
                  <a:pt x="9369583" y="4736808"/>
                </a:lnTo>
                <a:lnTo>
                  <a:pt x="9218812" y="4700299"/>
                </a:lnTo>
                <a:lnTo>
                  <a:pt x="9196064" y="4553737"/>
                </a:lnTo>
                <a:close/>
                <a:moveTo>
                  <a:pt x="5237163" y="4552070"/>
                </a:moveTo>
                <a:lnTo>
                  <a:pt x="5307542" y="4569002"/>
                </a:lnTo>
                <a:lnTo>
                  <a:pt x="5308600" y="4704987"/>
                </a:lnTo>
                <a:lnTo>
                  <a:pt x="5238221" y="4689114"/>
                </a:lnTo>
                <a:lnTo>
                  <a:pt x="5237163" y="4552070"/>
                </a:lnTo>
                <a:close/>
                <a:moveTo>
                  <a:pt x="2683294" y="4548947"/>
                </a:moveTo>
                <a:lnTo>
                  <a:pt x="2809793" y="4578042"/>
                </a:lnTo>
                <a:lnTo>
                  <a:pt x="2803442" y="4654216"/>
                </a:lnTo>
                <a:lnTo>
                  <a:pt x="2676942" y="4625651"/>
                </a:lnTo>
                <a:lnTo>
                  <a:pt x="2683294" y="4548947"/>
                </a:lnTo>
                <a:close/>
                <a:moveTo>
                  <a:pt x="2005806" y="4538367"/>
                </a:moveTo>
                <a:lnTo>
                  <a:pt x="2139186" y="4567462"/>
                </a:lnTo>
                <a:lnTo>
                  <a:pt x="2130717" y="4643108"/>
                </a:lnTo>
                <a:lnTo>
                  <a:pt x="1996279" y="4612955"/>
                </a:lnTo>
                <a:lnTo>
                  <a:pt x="2005806" y="4538367"/>
                </a:lnTo>
                <a:close/>
                <a:moveTo>
                  <a:pt x="4355042" y="4534609"/>
                </a:moveTo>
                <a:lnTo>
                  <a:pt x="4457700" y="4558420"/>
                </a:lnTo>
                <a:lnTo>
                  <a:pt x="4453996" y="4707104"/>
                </a:lnTo>
                <a:lnTo>
                  <a:pt x="4350808" y="4683822"/>
                </a:lnTo>
                <a:lnTo>
                  <a:pt x="4355042" y="4534609"/>
                </a:lnTo>
                <a:close/>
                <a:moveTo>
                  <a:pt x="5888038" y="4530905"/>
                </a:moveTo>
                <a:lnTo>
                  <a:pt x="5959475" y="4549424"/>
                </a:lnTo>
                <a:lnTo>
                  <a:pt x="5964767" y="4691230"/>
                </a:lnTo>
                <a:lnTo>
                  <a:pt x="5891742" y="4673240"/>
                </a:lnTo>
                <a:lnTo>
                  <a:pt x="5888038" y="4530905"/>
                </a:lnTo>
                <a:close/>
                <a:moveTo>
                  <a:pt x="5077354" y="4513973"/>
                </a:moveTo>
                <a:lnTo>
                  <a:pt x="5165725" y="4535138"/>
                </a:lnTo>
                <a:lnTo>
                  <a:pt x="5165725" y="4672711"/>
                </a:lnTo>
                <a:lnTo>
                  <a:pt x="5076825" y="4652075"/>
                </a:lnTo>
                <a:lnTo>
                  <a:pt x="5077354" y="4513973"/>
                </a:lnTo>
                <a:close/>
                <a:moveTo>
                  <a:pt x="2527683" y="4513504"/>
                </a:moveTo>
                <a:lnTo>
                  <a:pt x="2648361" y="4541012"/>
                </a:lnTo>
                <a:lnTo>
                  <a:pt x="2641480" y="4617716"/>
                </a:lnTo>
                <a:lnTo>
                  <a:pt x="2520273" y="4590208"/>
                </a:lnTo>
                <a:lnTo>
                  <a:pt x="2527683" y="4513504"/>
                </a:lnTo>
                <a:close/>
                <a:moveTo>
                  <a:pt x="8390364" y="4512995"/>
                </a:moveTo>
                <a:lnTo>
                  <a:pt x="8402003" y="4612467"/>
                </a:lnTo>
                <a:lnTo>
                  <a:pt x="8613611" y="4672786"/>
                </a:lnTo>
                <a:lnTo>
                  <a:pt x="8599328" y="4563790"/>
                </a:lnTo>
                <a:lnTo>
                  <a:pt x="8390364" y="4512995"/>
                </a:lnTo>
                <a:close/>
                <a:moveTo>
                  <a:pt x="1830611" y="4499751"/>
                </a:moveTo>
                <a:lnTo>
                  <a:pt x="1962933" y="4528845"/>
                </a:lnTo>
                <a:lnTo>
                  <a:pt x="1953935" y="4602904"/>
                </a:lnTo>
                <a:lnTo>
                  <a:pt x="1821613" y="4573281"/>
                </a:lnTo>
                <a:lnTo>
                  <a:pt x="1830611" y="4499751"/>
                </a:lnTo>
                <a:close/>
                <a:moveTo>
                  <a:pt x="4198937" y="4499158"/>
                </a:moveTo>
                <a:lnTo>
                  <a:pt x="4301067" y="4529318"/>
                </a:lnTo>
                <a:lnTo>
                  <a:pt x="4296304" y="4673240"/>
                </a:lnTo>
                <a:lnTo>
                  <a:pt x="4193117" y="4646254"/>
                </a:lnTo>
                <a:lnTo>
                  <a:pt x="4198937" y="4499158"/>
                </a:lnTo>
                <a:close/>
                <a:moveTo>
                  <a:pt x="5759450" y="4497041"/>
                </a:moveTo>
                <a:lnTo>
                  <a:pt x="5844117" y="4519264"/>
                </a:lnTo>
                <a:lnTo>
                  <a:pt x="5847821" y="4662657"/>
                </a:lnTo>
                <a:lnTo>
                  <a:pt x="5762625" y="4640963"/>
                </a:lnTo>
                <a:lnTo>
                  <a:pt x="5759450" y="4497041"/>
                </a:lnTo>
                <a:close/>
                <a:moveTo>
                  <a:pt x="3023097" y="4492345"/>
                </a:moveTo>
                <a:lnTo>
                  <a:pt x="3143244" y="4519852"/>
                </a:lnTo>
                <a:lnTo>
                  <a:pt x="3136364" y="4596027"/>
                </a:lnTo>
                <a:lnTo>
                  <a:pt x="3017804" y="4568520"/>
                </a:lnTo>
                <a:lnTo>
                  <a:pt x="3023097" y="4492345"/>
                </a:lnTo>
                <a:close/>
                <a:moveTo>
                  <a:pt x="8943721" y="4484423"/>
                </a:moveTo>
                <a:lnTo>
                  <a:pt x="9102957" y="4527810"/>
                </a:lnTo>
                <a:lnTo>
                  <a:pt x="9126233" y="4678077"/>
                </a:lnTo>
                <a:lnTo>
                  <a:pt x="8966469" y="4638923"/>
                </a:lnTo>
                <a:lnTo>
                  <a:pt x="8943721" y="4484423"/>
                </a:lnTo>
                <a:close/>
                <a:moveTo>
                  <a:pt x="4938713" y="4481167"/>
                </a:moveTo>
                <a:lnTo>
                  <a:pt x="5023908" y="4501274"/>
                </a:lnTo>
                <a:lnTo>
                  <a:pt x="5022321" y="4639905"/>
                </a:lnTo>
                <a:lnTo>
                  <a:pt x="4937125" y="4620327"/>
                </a:lnTo>
                <a:lnTo>
                  <a:pt x="4938713" y="4481167"/>
                </a:lnTo>
                <a:close/>
                <a:moveTo>
                  <a:pt x="2362017" y="4475417"/>
                </a:moveTo>
                <a:lnTo>
                  <a:pt x="2489045" y="4504512"/>
                </a:lnTo>
                <a:lnTo>
                  <a:pt x="2482164" y="4581744"/>
                </a:lnTo>
                <a:lnTo>
                  <a:pt x="2353547" y="4552650"/>
                </a:lnTo>
                <a:lnTo>
                  <a:pt x="2362017" y="4475417"/>
                </a:lnTo>
                <a:close/>
                <a:moveTo>
                  <a:pt x="5626100" y="4463177"/>
                </a:moveTo>
                <a:lnTo>
                  <a:pt x="5713413" y="4485400"/>
                </a:lnTo>
                <a:lnTo>
                  <a:pt x="5717117" y="4629322"/>
                </a:lnTo>
                <a:lnTo>
                  <a:pt x="5628217" y="4607628"/>
                </a:lnTo>
                <a:lnTo>
                  <a:pt x="5626100" y="4463177"/>
                </a:lnTo>
                <a:close/>
                <a:moveTo>
                  <a:pt x="1654359" y="4461134"/>
                </a:moveTo>
                <a:lnTo>
                  <a:pt x="1787739" y="4490758"/>
                </a:lnTo>
                <a:lnTo>
                  <a:pt x="1778741" y="4563759"/>
                </a:lnTo>
                <a:lnTo>
                  <a:pt x="1645361" y="4533606"/>
                </a:lnTo>
                <a:lnTo>
                  <a:pt x="1654359" y="4461134"/>
                </a:lnTo>
                <a:close/>
                <a:moveTo>
                  <a:pt x="2865898" y="4455315"/>
                </a:moveTo>
                <a:lnTo>
                  <a:pt x="2986576" y="4483881"/>
                </a:lnTo>
                <a:lnTo>
                  <a:pt x="2980225" y="4558998"/>
                </a:lnTo>
                <a:lnTo>
                  <a:pt x="2859547" y="4530961"/>
                </a:lnTo>
                <a:lnTo>
                  <a:pt x="2865898" y="4455315"/>
                </a:lnTo>
                <a:close/>
                <a:moveTo>
                  <a:pt x="4799542" y="4448361"/>
                </a:moveTo>
                <a:lnTo>
                  <a:pt x="4892675" y="4470056"/>
                </a:lnTo>
                <a:lnTo>
                  <a:pt x="4891617" y="4609745"/>
                </a:lnTo>
                <a:lnTo>
                  <a:pt x="4797954" y="4588051"/>
                </a:lnTo>
                <a:lnTo>
                  <a:pt x="4799542" y="4448361"/>
                </a:lnTo>
                <a:close/>
                <a:moveTo>
                  <a:pt x="2188939" y="4435214"/>
                </a:moveTo>
                <a:lnTo>
                  <a:pt x="2315969" y="4464837"/>
                </a:lnTo>
                <a:lnTo>
                  <a:pt x="2308558" y="4542599"/>
                </a:lnTo>
                <a:lnTo>
                  <a:pt x="2180470" y="4513504"/>
                </a:lnTo>
                <a:lnTo>
                  <a:pt x="2188939" y="4435214"/>
                </a:lnTo>
                <a:close/>
                <a:moveTo>
                  <a:pt x="5495925" y="4429313"/>
                </a:moveTo>
                <a:lnTo>
                  <a:pt x="5564717" y="4446774"/>
                </a:lnTo>
                <a:lnTo>
                  <a:pt x="5566304" y="4592284"/>
                </a:lnTo>
                <a:lnTo>
                  <a:pt x="5498042" y="4574823"/>
                </a:lnTo>
                <a:lnTo>
                  <a:pt x="5495925" y="4429313"/>
                </a:lnTo>
                <a:close/>
                <a:moveTo>
                  <a:pt x="8697197" y="4416698"/>
                </a:moveTo>
                <a:lnTo>
                  <a:pt x="8861723" y="4462201"/>
                </a:lnTo>
                <a:lnTo>
                  <a:pt x="8884999" y="4619346"/>
                </a:lnTo>
                <a:lnTo>
                  <a:pt x="8719416" y="4578605"/>
                </a:lnTo>
                <a:lnTo>
                  <a:pt x="8697197" y="4416698"/>
                </a:lnTo>
                <a:close/>
                <a:moveTo>
                  <a:pt x="2695468" y="4416170"/>
                </a:moveTo>
                <a:lnTo>
                  <a:pt x="2821438" y="4445264"/>
                </a:lnTo>
                <a:lnTo>
                  <a:pt x="2815087" y="4520381"/>
                </a:lnTo>
                <a:lnTo>
                  <a:pt x="2688587" y="4490758"/>
                </a:lnTo>
                <a:lnTo>
                  <a:pt x="2695468" y="4416170"/>
                </a:lnTo>
                <a:close/>
                <a:moveTo>
                  <a:pt x="4657196" y="4414497"/>
                </a:moveTo>
                <a:lnTo>
                  <a:pt x="4750329" y="4436721"/>
                </a:lnTo>
                <a:lnTo>
                  <a:pt x="4748213" y="4577468"/>
                </a:lnTo>
                <a:lnTo>
                  <a:pt x="4654550" y="4555774"/>
                </a:lnTo>
                <a:lnTo>
                  <a:pt x="4657196" y="4414497"/>
                </a:lnTo>
                <a:close/>
                <a:moveTo>
                  <a:pt x="2022214" y="4397126"/>
                </a:moveTo>
                <a:lnTo>
                  <a:pt x="2154006" y="4427808"/>
                </a:lnTo>
                <a:lnTo>
                  <a:pt x="2145538" y="4505570"/>
                </a:lnTo>
                <a:lnTo>
                  <a:pt x="2012686" y="4475946"/>
                </a:lnTo>
                <a:lnTo>
                  <a:pt x="2022214" y="4397126"/>
                </a:lnTo>
                <a:close/>
                <a:moveTo>
                  <a:pt x="5369454" y="4396507"/>
                </a:moveTo>
                <a:lnTo>
                  <a:pt x="5443009" y="4415026"/>
                </a:lnTo>
                <a:lnTo>
                  <a:pt x="5444596" y="4561065"/>
                </a:lnTo>
                <a:lnTo>
                  <a:pt x="5371571" y="4543075"/>
                </a:lnTo>
                <a:lnTo>
                  <a:pt x="5369454" y="4396507"/>
                </a:lnTo>
                <a:close/>
                <a:moveTo>
                  <a:pt x="2540915" y="4379669"/>
                </a:moveTo>
                <a:lnTo>
                  <a:pt x="2659476" y="4407706"/>
                </a:lnTo>
                <a:lnTo>
                  <a:pt x="2653125" y="4482294"/>
                </a:lnTo>
                <a:lnTo>
                  <a:pt x="2533506" y="4454786"/>
                </a:lnTo>
                <a:lnTo>
                  <a:pt x="2540915" y="4379669"/>
                </a:lnTo>
                <a:close/>
                <a:moveTo>
                  <a:pt x="4504267" y="4377988"/>
                </a:moveTo>
                <a:lnTo>
                  <a:pt x="4599517" y="4400211"/>
                </a:lnTo>
                <a:lnTo>
                  <a:pt x="4596342" y="4542546"/>
                </a:lnTo>
                <a:lnTo>
                  <a:pt x="4501092" y="4520323"/>
                </a:lnTo>
                <a:lnTo>
                  <a:pt x="4504267" y="4377988"/>
                </a:lnTo>
                <a:close/>
                <a:moveTo>
                  <a:pt x="5994400" y="4369522"/>
                </a:moveTo>
                <a:lnTo>
                  <a:pt x="6101821" y="4396507"/>
                </a:lnTo>
                <a:lnTo>
                  <a:pt x="6108171" y="4535138"/>
                </a:lnTo>
                <a:lnTo>
                  <a:pt x="5999163" y="4507624"/>
                </a:lnTo>
                <a:lnTo>
                  <a:pt x="5994400" y="4369522"/>
                </a:lnTo>
                <a:close/>
                <a:moveTo>
                  <a:pt x="3032624" y="4363800"/>
                </a:moveTo>
                <a:lnTo>
                  <a:pt x="3153301" y="4392894"/>
                </a:lnTo>
                <a:lnTo>
                  <a:pt x="3148008" y="4469069"/>
                </a:lnTo>
                <a:lnTo>
                  <a:pt x="3026802" y="4439975"/>
                </a:lnTo>
                <a:lnTo>
                  <a:pt x="3032624" y="4363800"/>
                </a:lnTo>
                <a:close/>
                <a:moveTo>
                  <a:pt x="5236104" y="4361585"/>
                </a:moveTo>
                <a:lnTo>
                  <a:pt x="5306484" y="4379575"/>
                </a:lnTo>
                <a:lnTo>
                  <a:pt x="5307013" y="4526672"/>
                </a:lnTo>
                <a:lnTo>
                  <a:pt x="5236634" y="4509740"/>
                </a:lnTo>
                <a:lnTo>
                  <a:pt x="5236104" y="4361585"/>
                </a:lnTo>
                <a:close/>
                <a:moveTo>
                  <a:pt x="1848078" y="4357452"/>
                </a:moveTo>
                <a:lnTo>
                  <a:pt x="1978283" y="4387604"/>
                </a:lnTo>
                <a:lnTo>
                  <a:pt x="1969814" y="4466424"/>
                </a:lnTo>
                <a:lnTo>
                  <a:pt x="1838551" y="4436801"/>
                </a:lnTo>
                <a:lnTo>
                  <a:pt x="1848078" y="4357452"/>
                </a:lnTo>
                <a:close/>
                <a:moveTo>
                  <a:pt x="7419610" y="4349501"/>
                </a:moveTo>
                <a:lnTo>
                  <a:pt x="7428603" y="4457968"/>
                </a:lnTo>
                <a:lnTo>
                  <a:pt x="7595245" y="4510350"/>
                </a:lnTo>
                <a:lnTo>
                  <a:pt x="7584135" y="4398179"/>
                </a:lnTo>
                <a:lnTo>
                  <a:pt x="7419610" y="4349501"/>
                </a:lnTo>
                <a:close/>
                <a:moveTo>
                  <a:pt x="4360863" y="4344124"/>
                </a:moveTo>
                <a:lnTo>
                  <a:pt x="4462992" y="4367934"/>
                </a:lnTo>
                <a:lnTo>
                  <a:pt x="4458758" y="4510798"/>
                </a:lnTo>
                <a:lnTo>
                  <a:pt x="4356629" y="4487517"/>
                </a:lnTo>
                <a:lnTo>
                  <a:pt x="4360863" y="4344124"/>
                </a:lnTo>
                <a:close/>
                <a:moveTo>
                  <a:pt x="2375248" y="4341053"/>
                </a:moveTo>
                <a:lnTo>
                  <a:pt x="2501749" y="4370677"/>
                </a:lnTo>
                <a:lnTo>
                  <a:pt x="2494867" y="4445793"/>
                </a:lnTo>
                <a:lnTo>
                  <a:pt x="2367838" y="4415112"/>
                </a:lnTo>
                <a:lnTo>
                  <a:pt x="2375248" y="4341053"/>
                </a:lnTo>
                <a:close/>
                <a:moveTo>
                  <a:pt x="5881688" y="4340420"/>
                </a:moveTo>
                <a:lnTo>
                  <a:pt x="5953125" y="4358939"/>
                </a:lnTo>
                <a:lnTo>
                  <a:pt x="5957888" y="4497041"/>
                </a:lnTo>
                <a:lnTo>
                  <a:pt x="5885921" y="4479051"/>
                </a:lnTo>
                <a:lnTo>
                  <a:pt x="5881688" y="4340420"/>
                </a:lnTo>
                <a:close/>
                <a:moveTo>
                  <a:pt x="2877543" y="4326770"/>
                </a:moveTo>
                <a:lnTo>
                  <a:pt x="2997691" y="4355336"/>
                </a:lnTo>
                <a:lnTo>
                  <a:pt x="2991339" y="4431511"/>
                </a:lnTo>
                <a:lnTo>
                  <a:pt x="2870662" y="4402416"/>
                </a:lnTo>
                <a:lnTo>
                  <a:pt x="2877543" y="4326770"/>
                </a:lnTo>
                <a:close/>
                <a:moveTo>
                  <a:pt x="5077883" y="4320842"/>
                </a:moveTo>
                <a:lnTo>
                  <a:pt x="5165725" y="4343595"/>
                </a:lnTo>
                <a:lnTo>
                  <a:pt x="5165725" y="4491221"/>
                </a:lnTo>
                <a:lnTo>
                  <a:pt x="5077354" y="4469526"/>
                </a:lnTo>
                <a:lnTo>
                  <a:pt x="5077883" y="4320842"/>
                </a:lnTo>
                <a:close/>
                <a:moveTo>
                  <a:pt x="1672355" y="4317248"/>
                </a:moveTo>
                <a:lnTo>
                  <a:pt x="1806264" y="4347401"/>
                </a:lnTo>
                <a:lnTo>
                  <a:pt x="1796207" y="4426750"/>
                </a:lnTo>
                <a:lnTo>
                  <a:pt x="1662827" y="4396597"/>
                </a:lnTo>
                <a:lnTo>
                  <a:pt x="1672355" y="4317248"/>
                </a:lnTo>
                <a:close/>
                <a:moveTo>
                  <a:pt x="5754159" y="4308143"/>
                </a:moveTo>
                <a:lnTo>
                  <a:pt x="5838825" y="4329308"/>
                </a:lnTo>
                <a:lnTo>
                  <a:pt x="5842529" y="4468468"/>
                </a:lnTo>
                <a:lnTo>
                  <a:pt x="5758392" y="4446774"/>
                </a:lnTo>
                <a:lnTo>
                  <a:pt x="5754159" y="4308143"/>
                </a:lnTo>
                <a:close/>
                <a:moveTo>
                  <a:pt x="4206875" y="4301794"/>
                </a:moveTo>
                <a:lnTo>
                  <a:pt x="4307417" y="4331425"/>
                </a:lnTo>
                <a:lnTo>
                  <a:pt x="4307946" y="4331425"/>
                </a:lnTo>
                <a:lnTo>
                  <a:pt x="4302654" y="4475347"/>
                </a:lnTo>
                <a:lnTo>
                  <a:pt x="4201054" y="4448891"/>
                </a:lnTo>
                <a:lnTo>
                  <a:pt x="4206875" y="4301794"/>
                </a:lnTo>
                <a:close/>
                <a:moveTo>
                  <a:pt x="2203759" y="4301379"/>
                </a:moveTo>
                <a:lnTo>
                  <a:pt x="2329729" y="4331002"/>
                </a:lnTo>
                <a:lnTo>
                  <a:pt x="2322320" y="4405061"/>
                </a:lnTo>
                <a:lnTo>
                  <a:pt x="2195820" y="4375437"/>
                </a:lnTo>
                <a:lnTo>
                  <a:pt x="2203759" y="4301379"/>
                </a:lnTo>
                <a:close/>
                <a:moveTo>
                  <a:pt x="9155330" y="4292357"/>
                </a:moveTo>
                <a:lnTo>
                  <a:pt x="9307159" y="4337332"/>
                </a:lnTo>
                <a:lnTo>
                  <a:pt x="9328320" y="4472783"/>
                </a:lnTo>
                <a:lnTo>
                  <a:pt x="9177549" y="4433629"/>
                </a:lnTo>
                <a:lnTo>
                  <a:pt x="9155330" y="4292357"/>
                </a:lnTo>
                <a:close/>
                <a:moveTo>
                  <a:pt x="2707112" y="4286567"/>
                </a:moveTo>
                <a:lnTo>
                  <a:pt x="2832553" y="4316190"/>
                </a:lnTo>
                <a:lnTo>
                  <a:pt x="2826202" y="4391307"/>
                </a:lnTo>
                <a:lnTo>
                  <a:pt x="2700231" y="4361684"/>
                </a:lnTo>
                <a:lnTo>
                  <a:pt x="2707112" y="4286567"/>
                </a:lnTo>
                <a:close/>
                <a:moveTo>
                  <a:pt x="4939771" y="4284862"/>
                </a:moveTo>
                <a:lnTo>
                  <a:pt x="5024967" y="4307614"/>
                </a:lnTo>
                <a:lnTo>
                  <a:pt x="5023908" y="4455769"/>
                </a:lnTo>
                <a:lnTo>
                  <a:pt x="4938713" y="4434604"/>
                </a:lnTo>
                <a:lnTo>
                  <a:pt x="4939771" y="4284862"/>
                </a:lnTo>
                <a:close/>
                <a:moveTo>
                  <a:pt x="7878271" y="4282304"/>
                </a:moveTo>
                <a:lnTo>
                  <a:pt x="7889910" y="4398179"/>
                </a:lnTo>
                <a:lnTo>
                  <a:pt x="8080887" y="4457439"/>
                </a:lnTo>
                <a:lnTo>
                  <a:pt x="8069248" y="4334686"/>
                </a:lnTo>
                <a:lnTo>
                  <a:pt x="7878271" y="4282304"/>
                </a:lnTo>
                <a:close/>
                <a:moveTo>
                  <a:pt x="5621867" y="4274808"/>
                </a:moveTo>
                <a:lnTo>
                  <a:pt x="5709179" y="4296502"/>
                </a:lnTo>
                <a:lnTo>
                  <a:pt x="5712354" y="4435133"/>
                </a:lnTo>
                <a:lnTo>
                  <a:pt x="5624513" y="4412910"/>
                </a:lnTo>
                <a:lnTo>
                  <a:pt x="5621867" y="4274808"/>
                </a:lnTo>
                <a:close/>
                <a:moveTo>
                  <a:pt x="2037563" y="4263291"/>
                </a:moveTo>
                <a:lnTo>
                  <a:pt x="2168826" y="4293444"/>
                </a:lnTo>
                <a:lnTo>
                  <a:pt x="2160887" y="4366974"/>
                </a:lnTo>
                <a:lnTo>
                  <a:pt x="2029624" y="4335763"/>
                </a:lnTo>
                <a:lnTo>
                  <a:pt x="2037563" y="4263291"/>
                </a:lnTo>
                <a:close/>
                <a:moveTo>
                  <a:pt x="2553619" y="4250066"/>
                </a:moveTo>
                <a:lnTo>
                  <a:pt x="2671120" y="4278103"/>
                </a:lnTo>
                <a:lnTo>
                  <a:pt x="2664769" y="4352691"/>
                </a:lnTo>
                <a:lnTo>
                  <a:pt x="2546737" y="4324654"/>
                </a:lnTo>
                <a:lnTo>
                  <a:pt x="2553619" y="4250066"/>
                </a:lnTo>
                <a:close/>
                <a:moveTo>
                  <a:pt x="4802188" y="4249410"/>
                </a:moveTo>
                <a:lnTo>
                  <a:pt x="4895321" y="4273221"/>
                </a:lnTo>
                <a:lnTo>
                  <a:pt x="4893204" y="4422963"/>
                </a:lnTo>
                <a:lnTo>
                  <a:pt x="4800600" y="4399682"/>
                </a:lnTo>
                <a:lnTo>
                  <a:pt x="4802188" y="4249410"/>
                </a:lnTo>
                <a:close/>
                <a:moveTo>
                  <a:pt x="5492750" y="4241473"/>
                </a:moveTo>
                <a:lnTo>
                  <a:pt x="5562071" y="4258934"/>
                </a:lnTo>
                <a:lnTo>
                  <a:pt x="5564188" y="4397036"/>
                </a:lnTo>
                <a:lnTo>
                  <a:pt x="5495396" y="4379575"/>
                </a:lnTo>
                <a:lnTo>
                  <a:pt x="5492750" y="4241473"/>
                </a:lnTo>
                <a:close/>
                <a:moveTo>
                  <a:pt x="3042151" y="4234726"/>
                </a:moveTo>
                <a:lnTo>
                  <a:pt x="3162828" y="4263291"/>
                </a:lnTo>
                <a:lnTo>
                  <a:pt x="3159652" y="4310371"/>
                </a:lnTo>
                <a:lnTo>
                  <a:pt x="3157006" y="4339995"/>
                </a:lnTo>
                <a:lnTo>
                  <a:pt x="3036329" y="4309313"/>
                </a:lnTo>
                <a:lnTo>
                  <a:pt x="3042151" y="4234726"/>
                </a:lnTo>
                <a:close/>
                <a:moveTo>
                  <a:pt x="8355978" y="4230981"/>
                </a:moveTo>
                <a:lnTo>
                  <a:pt x="8369733" y="4343681"/>
                </a:lnTo>
                <a:lnTo>
                  <a:pt x="8577109" y="4396063"/>
                </a:lnTo>
                <a:lnTo>
                  <a:pt x="8563883" y="4289712"/>
                </a:lnTo>
                <a:lnTo>
                  <a:pt x="8355978" y="4230981"/>
                </a:lnTo>
                <a:close/>
                <a:moveTo>
                  <a:pt x="1865015" y="4222559"/>
                </a:moveTo>
                <a:lnTo>
                  <a:pt x="1994161" y="4252711"/>
                </a:lnTo>
                <a:lnTo>
                  <a:pt x="1985693" y="4325712"/>
                </a:lnTo>
                <a:lnTo>
                  <a:pt x="1856017" y="4295560"/>
                </a:lnTo>
                <a:lnTo>
                  <a:pt x="1865015" y="4222559"/>
                </a:lnTo>
                <a:close/>
                <a:moveTo>
                  <a:pt x="8905103" y="4218283"/>
                </a:moveTo>
                <a:lnTo>
                  <a:pt x="9062751" y="4264315"/>
                </a:lnTo>
                <a:lnTo>
                  <a:pt x="9084970" y="4409819"/>
                </a:lnTo>
                <a:lnTo>
                  <a:pt x="8926792" y="4368549"/>
                </a:lnTo>
                <a:lnTo>
                  <a:pt x="8905103" y="4218283"/>
                </a:lnTo>
                <a:close/>
                <a:moveTo>
                  <a:pt x="4660900" y="4212900"/>
                </a:moveTo>
                <a:lnTo>
                  <a:pt x="4753504" y="4237240"/>
                </a:lnTo>
                <a:lnTo>
                  <a:pt x="4750858" y="4387512"/>
                </a:lnTo>
                <a:lnTo>
                  <a:pt x="4658254" y="4364230"/>
                </a:lnTo>
                <a:lnTo>
                  <a:pt x="4660900" y="4212900"/>
                </a:lnTo>
                <a:close/>
                <a:moveTo>
                  <a:pt x="2389010" y="4210921"/>
                </a:moveTo>
                <a:lnTo>
                  <a:pt x="2514980" y="4240544"/>
                </a:lnTo>
                <a:lnTo>
                  <a:pt x="2507571" y="4315132"/>
                </a:lnTo>
                <a:lnTo>
                  <a:pt x="2381071" y="4284980"/>
                </a:lnTo>
                <a:lnTo>
                  <a:pt x="2389010" y="4210921"/>
                </a:lnTo>
                <a:close/>
                <a:moveTo>
                  <a:pt x="5367338" y="4210255"/>
                </a:moveTo>
                <a:lnTo>
                  <a:pt x="5440892" y="4228774"/>
                </a:lnTo>
                <a:lnTo>
                  <a:pt x="5442479" y="4366347"/>
                </a:lnTo>
                <a:lnTo>
                  <a:pt x="5368925" y="4347298"/>
                </a:lnTo>
                <a:lnTo>
                  <a:pt x="5367338" y="4210255"/>
                </a:lnTo>
                <a:close/>
                <a:moveTo>
                  <a:pt x="2888658" y="4198225"/>
                </a:moveTo>
                <a:lnTo>
                  <a:pt x="3008277" y="4226262"/>
                </a:lnTo>
                <a:lnTo>
                  <a:pt x="3002455" y="4301379"/>
                </a:lnTo>
                <a:lnTo>
                  <a:pt x="2882306" y="4270697"/>
                </a:lnTo>
                <a:lnTo>
                  <a:pt x="2888658" y="4198225"/>
                </a:lnTo>
                <a:close/>
                <a:moveTo>
                  <a:pt x="5988580" y="4196498"/>
                </a:moveTo>
                <a:lnTo>
                  <a:pt x="6093355" y="4225070"/>
                </a:lnTo>
                <a:lnTo>
                  <a:pt x="6099705" y="4366347"/>
                </a:lnTo>
                <a:lnTo>
                  <a:pt x="5993342" y="4337774"/>
                </a:lnTo>
                <a:lnTo>
                  <a:pt x="5988580" y="4196498"/>
                </a:lnTo>
                <a:close/>
                <a:moveTo>
                  <a:pt x="1689821" y="4181826"/>
                </a:moveTo>
                <a:lnTo>
                  <a:pt x="1822672" y="4213037"/>
                </a:lnTo>
                <a:lnTo>
                  <a:pt x="1813674" y="4285509"/>
                </a:lnTo>
                <a:lnTo>
                  <a:pt x="1680823" y="4254298"/>
                </a:lnTo>
                <a:lnTo>
                  <a:pt x="1689821" y="4181826"/>
                </a:lnTo>
                <a:close/>
                <a:moveTo>
                  <a:pt x="5234517" y="4176391"/>
                </a:moveTo>
                <a:lnTo>
                  <a:pt x="5304896" y="4193852"/>
                </a:lnTo>
                <a:lnTo>
                  <a:pt x="5305954" y="4331425"/>
                </a:lnTo>
                <a:lnTo>
                  <a:pt x="5236104" y="4313963"/>
                </a:lnTo>
                <a:lnTo>
                  <a:pt x="5234517" y="4176391"/>
                </a:lnTo>
                <a:close/>
                <a:moveTo>
                  <a:pt x="4509558" y="4173745"/>
                </a:moveTo>
                <a:lnTo>
                  <a:pt x="4603750" y="4198085"/>
                </a:lnTo>
                <a:lnTo>
                  <a:pt x="4600575" y="4349944"/>
                </a:lnTo>
                <a:lnTo>
                  <a:pt x="4505325" y="4326133"/>
                </a:lnTo>
                <a:lnTo>
                  <a:pt x="4509558" y="4173745"/>
                </a:lnTo>
                <a:close/>
                <a:moveTo>
                  <a:pt x="2218050" y="4170188"/>
                </a:moveTo>
                <a:lnTo>
                  <a:pt x="2342962" y="4199812"/>
                </a:lnTo>
                <a:lnTo>
                  <a:pt x="2335551" y="4273871"/>
                </a:lnTo>
                <a:lnTo>
                  <a:pt x="2210111" y="4243718"/>
                </a:lnTo>
                <a:lnTo>
                  <a:pt x="2218050" y="4170188"/>
                </a:lnTo>
                <a:close/>
                <a:moveTo>
                  <a:pt x="5876396" y="4166866"/>
                </a:moveTo>
                <a:lnTo>
                  <a:pt x="5947304" y="4185386"/>
                </a:lnTo>
                <a:lnTo>
                  <a:pt x="5952596" y="4326662"/>
                </a:lnTo>
                <a:lnTo>
                  <a:pt x="5880629" y="4308143"/>
                </a:lnTo>
                <a:lnTo>
                  <a:pt x="5876396" y="4166866"/>
                </a:lnTo>
                <a:close/>
                <a:moveTo>
                  <a:pt x="2718227" y="4157493"/>
                </a:moveTo>
                <a:lnTo>
                  <a:pt x="2843668" y="4187116"/>
                </a:lnTo>
                <a:lnTo>
                  <a:pt x="2836787" y="4260117"/>
                </a:lnTo>
                <a:lnTo>
                  <a:pt x="2712405" y="4228378"/>
                </a:lnTo>
                <a:lnTo>
                  <a:pt x="2718227" y="4157493"/>
                </a:lnTo>
                <a:close/>
                <a:moveTo>
                  <a:pt x="8660695" y="4145266"/>
                </a:moveTo>
                <a:lnTo>
                  <a:pt x="8822575" y="4193414"/>
                </a:lnTo>
                <a:lnTo>
                  <a:pt x="8845323" y="4346856"/>
                </a:lnTo>
                <a:lnTo>
                  <a:pt x="8682384" y="4305056"/>
                </a:lnTo>
                <a:lnTo>
                  <a:pt x="8660695" y="4145266"/>
                </a:lnTo>
                <a:close/>
                <a:moveTo>
                  <a:pt x="4367742" y="4137235"/>
                </a:moveTo>
                <a:lnTo>
                  <a:pt x="4468283" y="4163162"/>
                </a:lnTo>
                <a:lnTo>
                  <a:pt x="4464050" y="4316080"/>
                </a:lnTo>
                <a:lnTo>
                  <a:pt x="4362979" y="4290153"/>
                </a:lnTo>
                <a:lnTo>
                  <a:pt x="4367742" y="4137235"/>
                </a:lnTo>
                <a:close/>
                <a:moveTo>
                  <a:pt x="5078413" y="4136706"/>
                </a:moveTo>
                <a:lnTo>
                  <a:pt x="5165725" y="4158400"/>
                </a:lnTo>
                <a:lnTo>
                  <a:pt x="5165725" y="4295973"/>
                </a:lnTo>
                <a:lnTo>
                  <a:pt x="5077883" y="4273750"/>
                </a:lnTo>
                <a:lnTo>
                  <a:pt x="5078413" y="4136706"/>
                </a:lnTo>
                <a:close/>
                <a:moveTo>
                  <a:pt x="5749925" y="4132473"/>
                </a:moveTo>
                <a:lnTo>
                  <a:pt x="5833534" y="4155226"/>
                </a:lnTo>
                <a:lnTo>
                  <a:pt x="5837767" y="4297031"/>
                </a:lnTo>
                <a:lnTo>
                  <a:pt x="5753629" y="4274808"/>
                </a:lnTo>
                <a:lnTo>
                  <a:pt x="5749925" y="4132473"/>
                </a:lnTo>
                <a:close/>
                <a:moveTo>
                  <a:pt x="2053441" y="4131043"/>
                </a:moveTo>
                <a:lnTo>
                  <a:pt x="2183646" y="4161725"/>
                </a:lnTo>
                <a:lnTo>
                  <a:pt x="2175178" y="4235255"/>
                </a:lnTo>
                <a:lnTo>
                  <a:pt x="2044973" y="4204573"/>
                </a:lnTo>
                <a:lnTo>
                  <a:pt x="2053441" y="4131043"/>
                </a:lnTo>
                <a:close/>
                <a:moveTo>
                  <a:pt x="2566321" y="4120992"/>
                </a:moveTo>
                <a:lnTo>
                  <a:pt x="2682235" y="4149029"/>
                </a:lnTo>
                <a:lnTo>
                  <a:pt x="2675884" y="4219385"/>
                </a:lnTo>
                <a:lnTo>
                  <a:pt x="2559441" y="4190290"/>
                </a:lnTo>
                <a:lnTo>
                  <a:pt x="2566321" y="4120992"/>
                </a:lnTo>
                <a:close/>
                <a:moveTo>
                  <a:pt x="4213754" y="4108133"/>
                </a:moveTo>
                <a:lnTo>
                  <a:pt x="4313767" y="4137764"/>
                </a:lnTo>
                <a:lnTo>
                  <a:pt x="4309004" y="4281687"/>
                </a:lnTo>
                <a:lnTo>
                  <a:pt x="4207933" y="4255230"/>
                </a:lnTo>
                <a:lnTo>
                  <a:pt x="4213754" y="4108133"/>
                </a:lnTo>
                <a:close/>
                <a:moveTo>
                  <a:pt x="4941888" y="4101784"/>
                </a:moveTo>
                <a:lnTo>
                  <a:pt x="5027083" y="4123478"/>
                </a:lnTo>
                <a:lnTo>
                  <a:pt x="5025496" y="4260522"/>
                </a:lnTo>
                <a:lnTo>
                  <a:pt x="4940300" y="4238298"/>
                </a:lnTo>
                <a:lnTo>
                  <a:pt x="4941888" y="4101784"/>
                </a:lnTo>
                <a:close/>
                <a:moveTo>
                  <a:pt x="5618692" y="4097022"/>
                </a:moveTo>
                <a:lnTo>
                  <a:pt x="5705475" y="4120303"/>
                </a:lnTo>
                <a:lnTo>
                  <a:pt x="5708650" y="4263167"/>
                </a:lnTo>
                <a:lnTo>
                  <a:pt x="5621338" y="4239886"/>
                </a:lnTo>
                <a:lnTo>
                  <a:pt x="5618692" y="4097022"/>
                </a:lnTo>
                <a:close/>
                <a:moveTo>
                  <a:pt x="7398978" y="4095001"/>
                </a:moveTo>
                <a:lnTo>
                  <a:pt x="7406384" y="4187065"/>
                </a:lnTo>
                <a:lnTo>
                  <a:pt x="7569323" y="4238918"/>
                </a:lnTo>
                <a:lnTo>
                  <a:pt x="7557155" y="4106641"/>
                </a:lnTo>
                <a:lnTo>
                  <a:pt x="7398978" y="4095001"/>
                </a:lnTo>
                <a:close/>
                <a:moveTo>
                  <a:pt x="1880893" y="4090311"/>
                </a:moveTo>
                <a:lnTo>
                  <a:pt x="2008981" y="4120463"/>
                </a:lnTo>
                <a:lnTo>
                  <a:pt x="2001042" y="4193464"/>
                </a:lnTo>
                <a:lnTo>
                  <a:pt x="1871896" y="4162254"/>
                </a:lnTo>
                <a:lnTo>
                  <a:pt x="1880893" y="4090311"/>
                </a:lnTo>
                <a:close/>
                <a:moveTo>
                  <a:pt x="2402772" y="4082376"/>
                </a:moveTo>
                <a:lnTo>
                  <a:pt x="2527154" y="4111999"/>
                </a:lnTo>
                <a:lnTo>
                  <a:pt x="2520803" y="4180768"/>
                </a:lnTo>
                <a:lnTo>
                  <a:pt x="2395362" y="4149558"/>
                </a:lnTo>
                <a:lnTo>
                  <a:pt x="2402772" y="4082376"/>
                </a:lnTo>
                <a:close/>
                <a:moveTo>
                  <a:pt x="4804833" y="4066862"/>
                </a:moveTo>
                <a:lnTo>
                  <a:pt x="4897438" y="4090143"/>
                </a:lnTo>
                <a:lnTo>
                  <a:pt x="4895321" y="4227716"/>
                </a:lnTo>
                <a:lnTo>
                  <a:pt x="4803246" y="4203376"/>
                </a:lnTo>
                <a:lnTo>
                  <a:pt x="4804833" y="4066862"/>
                </a:lnTo>
                <a:close/>
                <a:moveTo>
                  <a:pt x="5490104" y="4063158"/>
                </a:moveTo>
                <a:lnTo>
                  <a:pt x="5559425" y="4081148"/>
                </a:lnTo>
                <a:lnTo>
                  <a:pt x="5561542" y="4224541"/>
                </a:lnTo>
                <a:lnTo>
                  <a:pt x="5492221" y="4206022"/>
                </a:lnTo>
                <a:lnTo>
                  <a:pt x="5490104" y="4063158"/>
                </a:lnTo>
                <a:close/>
                <a:moveTo>
                  <a:pt x="2901361" y="4050636"/>
                </a:moveTo>
                <a:lnTo>
                  <a:pt x="3171826" y="4117818"/>
                </a:lnTo>
                <a:lnTo>
                  <a:pt x="3160182" y="4209334"/>
                </a:lnTo>
                <a:lnTo>
                  <a:pt x="3046385" y="4181826"/>
                </a:lnTo>
                <a:lnTo>
                  <a:pt x="3046385" y="4181297"/>
                </a:lnTo>
                <a:lnTo>
                  <a:pt x="3044268" y="4181297"/>
                </a:lnTo>
                <a:lnTo>
                  <a:pt x="2893950" y="4144268"/>
                </a:lnTo>
                <a:lnTo>
                  <a:pt x="2901361" y="4050636"/>
                </a:lnTo>
                <a:close/>
                <a:moveTo>
                  <a:pt x="1706758" y="4049049"/>
                </a:moveTo>
                <a:lnTo>
                  <a:pt x="1839080" y="4080789"/>
                </a:lnTo>
                <a:lnTo>
                  <a:pt x="1830611" y="4152732"/>
                </a:lnTo>
                <a:lnTo>
                  <a:pt x="1697760" y="4120992"/>
                </a:lnTo>
                <a:lnTo>
                  <a:pt x="1706758" y="4049049"/>
                </a:lnTo>
                <a:close/>
                <a:moveTo>
                  <a:pt x="2232340" y="4041643"/>
                </a:moveTo>
                <a:lnTo>
                  <a:pt x="2356195" y="4071267"/>
                </a:lnTo>
                <a:lnTo>
                  <a:pt x="2349843" y="4137920"/>
                </a:lnTo>
                <a:lnTo>
                  <a:pt x="2224931" y="4107238"/>
                </a:lnTo>
                <a:lnTo>
                  <a:pt x="2232340" y="4041643"/>
                </a:lnTo>
                <a:close/>
                <a:moveTo>
                  <a:pt x="4665133" y="4031410"/>
                </a:moveTo>
                <a:lnTo>
                  <a:pt x="4756679" y="4054692"/>
                </a:lnTo>
                <a:lnTo>
                  <a:pt x="4754033" y="4191206"/>
                </a:lnTo>
                <a:lnTo>
                  <a:pt x="4662488" y="4167925"/>
                </a:lnTo>
                <a:lnTo>
                  <a:pt x="4665133" y="4031410"/>
                </a:lnTo>
                <a:close/>
                <a:moveTo>
                  <a:pt x="5365221" y="4028764"/>
                </a:moveTo>
                <a:lnTo>
                  <a:pt x="5438775" y="4048871"/>
                </a:lnTo>
                <a:lnTo>
                  <a:pt x="5440892" y="4192264"/>
                </a:lnTo>
                <a:lnTo>
                  <a:pt x="5367338" y="4172687"/>
                </a:lnTo>
                <a:lnTo>
                  <a:pt x="5365221" y="4028764"/>
                </a:lnTo>
                <a:close/>
                <a:moveTo>
                  <a:pt x="7851291" y="4021455"/>
                </a:moveTo>
                <a:lnTo>
                  <a:pt x="7861872" y="4123043"/>
                </a:lnTo>
                <a:lnTo>
                  <a:pt x="8068190" y="4187594"/>
                </a:lnTo>
                <a:lnTo>
                  <a:pt x="8053377" y="4076482"/>
                </a:lnTo>
                <a:lnTo>
                  <a:pt x="7851291" y="4021455"/>
                </a:lnTo>
                <a:close/>
                <a:moveTo>
                  <a:pt x="5982230" y="4019240"/>
                </a:moveTo>
                <a:lnTo>
                  <a:pt x="6084888" y="4046755"/>
                </a:lnTo>
                <a:lnTo>
                  <a:pt x="6091767" y="4193852"/>
                </a:lnTo>
                <a:lnTo>
                  <a:pt x="5987521" y="4165808"/>
                </a:lnTo>
                <a:lnTo>
                  <a:pt x="5982230" y="4019240"/>
                </a:lnTo>
                <a:close/>
                <a:moveTo>
                  <a:pt x="9113537" y="4018809"/>
                </a:moveTo>
                <a:lnTo>
                  <a:pt x="9264308" y="4062725"/>
                </a:lnTo>
                <a:lnTo>
                  <a:pt x="9289172" y="4218812"/>
                </a:lnTo>
                <a:lnTo>
                  <a:pt x="9137872" y="4178070"/>
                </a:lnTo>
                <a:lnTo>
                  <a:pt x="9113537" y="4018809"/>
                </a:lnTo>
                <a:close/>
                <a:moveTo>
                  <a:pt x="2068261" y="4003027"/>
                </a:moveTo>
                <a:lnTo>
                  <a:pt x="2197938" y="4034237"/>
                </a:lnTo>
                <a:lnTo>
                  <a:pt x="2191056" y="4097716"/>
                </a:lnTo>
                <a:lnTo>
                  <a:pt x="2060852" y="4065977"/>
                </a:lnTo>
                <a:lnTo>
                  <a:pt x="2068261" y="4003027"/>
                </a:lnTo>
                <a:close/>
                <a:moveTo>
                  <a:pt x="5233459" y="3993842"/>
                </a:moveTo>
                <a:lnTo>
                  <a:pt x="5303838" y="4012891"/>
                </a:lnTo>
                <a:lnTo>
                  <a:pt x="5304896" y="4156284"/>
                </a:lnTo>
                <a:lnTo>
                  <a:pt x="5234517" y="4137764"/>
                </a:lnTo>
                <a:lnTo>
                  <a:pt x="5233459" y="3993842"/>
                </a:lnTo>
                <a:close/>
                <a:moveTo>
                  <a:pt x="4513792" y="3992784"/>
                </a:moveTo>
                <a:lnTo>
                  <a:pt x="4607454" y="4016595"/>
                </a:lnTo>
                <a:lnTo>
                  <a:pt x="4604808" y="4153109"/>
                </a:lnTo>
                <a:lnTo>
                  <a:pt x="4510617" y="4129298"/>
                </a:lnTo>
                <a:lnTo>
                  <a:pt x="4513792" y="3992784"/>
                </a:lnTo>
                <a:close/>
                <a:moveTo>
                  <a:pt x="5871104" y="3988551"/>
                </a:moveTo>
                <a:lnTo>
                  <a:pt x="5941484" y="4007599"/>
                </a:lnTo>
                <a:lnTo>
                  <a:pt x="5946775" y="4154167"/>
                </a:lnTo>
                <a:lnTo>
                  <a:pt x="5875867" y="4134590"/>
                </a:lnTo>
                <a:lnTo>
                  <a:pt x="5871104" y="3988551"/>
                </a:lnTo>
                <a:close/>
                <a:moveTo>
                  <a:pt x="8326353" y="3981772"/>
                </a:moveTo>
                <a:lnTo>
                  <a:pt x="8335875" y="4063254"/>
                </a:lnTo>
                <a:lnTo>
                  <a:pt x="8542723" y="4126218"/>
                </a:lnTo>
                <a:lnTo>
                  <a:pt x="8529497" y="4027275"/>
                </a:lnTo>
                <a:lnTo>
                  <a:pt x="8326353" y="3981772"/>
                </a:lnTo>
                <a:close/>
                <a:moveTo>
                  <a:pt x="2581141" y="3970758"/>
                </a:moveTo>
                <a:lnTo>
                  <a:pt x="2856371" y="4039527"/>
                </a:lnTo>
                <a:lnTo>
                  <a:pt x="2847903" y="4132630"/>
                </a:lnTo>
                <a:lnTo>
                  <a:pt x="2572144" y="4065977"/>
                </a:lnTo>
                <a:lnTo>
                  <a:pt x="2581141" y="3970758"/>
                </a:lnTo>
                <a:close/>
                <a:moveTo>
                  <a:pt x="1896243" y="3962294"/>
                </a:moveTo>
                <a:lnTo>
                  <a:pt x="2023802" y="3992976"/>
                </a:lnTo>
                <a:lnTo>
                  <a:pt x="2016391" y="4054868"/>
                </a:lnTo>
                <a:lnTo>
                  <a:pt x="1889362" y="4023129"/>
                </a:lnTo>
                <a:lnTo>
                  <a:pt x="1896243" y="3962294"/>
                </a:lnTo>
                <a:close/>
                <a:moveTo>
                  <a:pt x="4373563" y="3957332"/>
                </a:moveTo>
                <a:lnTo>
                  <a:pt x="4473046" y="3982201"/>
                </a:lnTo>
                <a:lnTo>
                  <a:pt x="4469342" y="4119245"/>
                </a:lnTo>
                <a:lnTo>
                  <a:pt x="4369329" y="4093318"/>
                </a:lnTo>
                <a:lnTo>
                  <a:pt x="4373563" y="3957332"/>
                </a:lnTo>
                <a:close/>
                <a:moveTo>
                  <a:pt x="5745163" y="3954687"/>
                </a:moveTo>
                <a:lnTo>
                  <a:pt x="5828771" y="3976910"/>
                </a:lnTo>
                <a:lnTo>
                  <a:pt x="5833004" y="4122949"/>
                </a:lnTo>
                <a:lnTo>
                  <a:pt x="5749396" y="4099667"/>
                </a:lnTo>
                <a:lnTo>
                  <a:pt x="5745163" y="3954687"/>
                </a:lnTo>
                <a:close/>
                <a:moveTo>
                  <a:pt x="5080000" y="3952041"/>
                </a:moveTo>
                <a:lnTo>
                  <a:pt x="5165725" y="3975323"/>
                </a:lnTo>
                <a:lnTo>
                  <a:pt x="5165725" y="4119774"/>
                </a:lnTo>
                <a:lnTo>
                  <a:pt x="5079471" y="4097022"/>
                </a:lnTo>
                <a:lnTo>
                  <a:pt x="5080000" y="3952041"/>
                </a:lnTo>
                <a:close/>
                <a:moveTo>
                  <a:pt x="8864897" y="3946321"/>
                </a:moveTo>
                <a:lnTo>
                  <a:pt x="9019900" y="3991295"/>
                </a:lnTo>
                <a:lnTo>
                  <a:pt x="9045293" y="4152673"/>
                </a:lnTo>
                <a:lnTo>
                  <a:pt x="8889761" y="4110874"/>
                </a:lnTo>
                <a:lnTo>
                  <a:pt x="8864897" y="3946321"/>
                </a:lnTo>
                <a:close/>
                <a:moveTo>
                  <a:pt x="1723695" y="3921033"/>
                </a:moveTo>
                <a:lnTo>
                  <a:pt x="1854959" y="3952773"/>
                </a:lnTo>
                <a:lnTo>
                  <a:pt x="1847548" y="4013078"/>
                </a:lnTo>
                <a:lnTo>
                  <a:pt x="1715755" y="3979222"/>
                </a:lnTo>
                <a:lnTo>
                  <a:pt x="1723695" y="3921033"/>
                </a:lnTo>
                <a:close/>
                <a:moveTo>
                  <a:pt x="4220633" y="3920823"/>
                </a:moveTo>
                <a:lnTo>
                  <a:pt x="4320117" y="3949925"/>
                </a:lnTo>
                <a:lnTo>
                  <a:pt x="4315883" y="4093847"/>
                </a:lnTo>
                <a:lnTo>
                  <a:pt x="4214813" y="4067391"/>
                </a:lnTo>
                <a:lnTo>
                  <a:pt x="4220633" y="3920823"/>
                </a:lnTo>
                <a:close/>
                <a:moveTo>
                  <a:pt x="5615517" y="3919235"/>
                </a:moveTo>
                <a:lnTo>
                  <a:pt x="5700713" y="3942517"/>
                </a:lnTo>
                <a:lnTo>
                  <a:pt x="5703888" y="4087497"/>
                </a:lnTo>
                <a:lnTo>
                  <a:pt x="5618163" y="4063687"/>
                </a:lnTo>
                <a:lnTo>
                  <a:pt x="5615517" y="3919235"/>
                </a:lnTo>
                <a:close/>
                <a:moveTo>
                  <a:pt x="4943475" y="3915002"/>
                </a:moveTo>
                <a:lnTo>
                  <a:pt x="5028142" y="3938284"/>
                </a:lnTo>
                <a:lnTo>
                  <a:pt x="5027083" y="4083794"/>
                </a:lnTo>
                <a:lnTo>
                  <a:pt x="4942417" y="4061041"/>
                </a:lnTo>
                <a:lnTo>
                  <a:pt x="4943475" y="3915002"/>
                </a:lnTo>
                <a:close/>
                <a:moveTo>
                  <a:pt x="2249807" y="3887707"/>
                </a:moveTo>
                <a:lnTo>
                  <a:pt x="2541974" y="3960707"/>
                </a:lnTo>
                <a:lnTo>
                  <a:pt x="2532447" y="4055926"/>
                </a:lnTo>
                <a:lnTo>
                  <a:pt x="2238692" y="3983983"/>
                </a:lnTo>
                <a:lnTo>
                  <a:pt x="2249807" y="3887707"/>
                </a:lnTo>
                <a:close/>
                <a:moveTo>
                  <a:pt x="5487988" y="3884313"/>
                </a:moveTo>
                <a:lnTo>
                  <a:pt x="5556779" y="3902833"/>
                </a:lnTo>
                <a:lnTo>
                  <a:pt x="5558896" y="4047284"/>
                </a:lnTo>
                <a:lnTo>
                  <a:pt x="5489575" y="4028764"/>
                </a:lnTo>
                <a:lnTo>
                  <a:pt x="5487988" y="3884313"/>
                </a:lnTo>
                <a:close/>
                <a:moveTo>
                  <a:pt x="4807479" y="3879022"/>
                </a:moveTo>
                <a:lnTo>
                  <a:pt x="4899025" y="3903362"/>
                </a:lnTo>
                <a:lnTo>
                  <a:pt x="4897438" y="4049400"/>
                </a:lnTo>
                <a:lnTo>
                  <a:pt x="4805363" y="4025061"/>
                </a:lnTo>
                <a:lnTo>
                  <a:pt x="4807479" y="3879022"/>
                </a:lnTo>
                <a:close/>
                <a:moveTo>
                  <a:pt x="8624192" y="3875950"/>
                </a:moveTo>
                <a:lnTo>
                  <a:pt x="8782369" y="3921982"/>
                </a:lnTo>
                <a:lnTo>
                  <a:pt x="8807233" y="4088122"/>
                </a:lnTo>
                <a:lnTo>
                  <a:pt x="8646940" y="4045264"/>
                </a:lnTo>
                <a:lnTo>
                  <a:pt x="8624192" y="3875950"/>
                </a:lnTo>
                <a:close/>
                <a:moveTo>
                  <a:pt x="5363104" y="3849920"/>
                </a:moveTo>
                <a:lnTo>
                  <a:pt x="5436659" y="3870027"/>
                </a:lnTo>
                <a:lnTo>
                  <a:pt x="5438246" y="4014478"/>
                </a:lnTo>
                <a:lnTo>
                  <a:pt x="5364692" y="3993842"/>
                </a:lnTo>
                <a:lnTo>
                  <a:pt x="5363104" y="3849920"/>
                </a:lnTo>
                <a:close/>
                <a:moveTo>
                  <a:pt x="2086786" y="3846974"/>
                </a:moveTo>
                <a:lnTo>
                  <a:pt x="2214874" y="3879243"/>
                </a:lnTo>
                <a:lnTo>
                  <a:pt x="2204289" y="3975519"/>
                </a:lnTo>
                <a:lnTo>
                  <a:pt x="2075142" y="3943780"/>
                </a:lnTo>
                <a:lnTo>
                  <a:pt x="2086786" y="3846974"/>
                </a:lnTo>
                <a:close/>
                <a:moveTo>
                  <a:pt x="5976409" y="3846745"/>
                </a:moveTo>
                <a:lnTo>
                  <a:pt x="6076421" y="3875318"/>
                </a:lnTo>
                <a:lnTo>
                  <a:pt x="6083300" y="4017124"/>
                </a:lnTo>
                <a:lnTo>
                  <a:pt x="5981700" y="3988022"/>
                </a:lnTo>
                <a:lnTo>
                  <a:pt x="5976409" y="3846745"/>
                </a:lnTo>
                <a:close/>
                <a:moveTo>
                  <a:pt x="4668308" y="3841454"/>
                </a:moveTo>
                <a:lnTo>
                  <a:pt x="4759854" y="3866323"/>
                </a:lnTo>
                <a:lnTo>
                  <a:pt x="4757208" y="4012891"/>
                </a:lnTo>
                <a:lnTo>
                  <a:pt x="4665663" y="3988022"/>
                </a:lnTo>
                <a:lnTo>
                  <a:pt x="4668308" y="3841454"/>
                </a:lnTo>
                <a:close/>
                <a:moveTo>
                  <a:pt x="5865284" y="3816056"/>
                </a:moveTo>
                <a:lnTo>
                  <a:pt x="5935663" y="3835104"/>
                </a:lnTo>
                <a:lnTo>
                  <a:pt x="5940425" y="3976381"/>
                </a:lnTo>
                <a:lnTo>
                  <a:pt x="5870046" y="3956274"/>
                </a:lnTo>
                <a:lnTo>
                  <a:pt x="5865284" y="3816056"/>
                </a:lnTo>
                <a:close/>
                <a:moveTo>
                  <a:pt x="5232400" y="3814469"/>
                </a:moveTo>
                <a:lnTo>
                  <a:pt x="5302779" y="3834046"/>
                </a:lnTo>
                <a:lnTo>
                  <a:pt x="5303838" y="3976910"/>
                </a:lnTo>
                <a:lnTo>
                  <a:pt x="5233459" y="3957862"/>
                </a:lnTo>
                <a:lnTo>
                  <a:pt x="5232400" y="3814469"/>
                </a:lnTo>
                <a:close/>
                <a:moveTo>
                  <a:pt x="1915827" y="3804655"/>
                </a:moveTo>
                <a:lnTo>
                  <a:pt x="2041797" y="3835336"/>
                </a:lnTo>
                <a:lnTo>
                  <a:pt x="2030153" y="3932671"/>
                </a:lnTo>
                <a:lnTo>
                  <a:pt x="1904182" y="3901989"/>
                </a:lnTo>
                <a:lnTo>
                  <a:pt x="1915827" y="3804655"/>
                </a:lnTo>
                <a:close/>
                <a:moveTo>
                  <a:pt x="4518554" y="3801240"/>
                </a:moveTo>
                <a:lnTo>
                  <a:pt x="4611158" y="3826109"/>
                </a:lnTo>
                <a:lnTo>
                  <a:pt x="4607983" y="3973206"/>
                </a:lnTo>
                <a:lnTo>
                  <a:pt x="4515379" y="3948866"/>
                </a:lnTo>
                <a:lnTo>
                  <a:pt x="4518554" y="3801240"/>
                </a:lnTo>
                <a:close/>
                <a:moveTo>
                  <a:pt x="5740929" y="3780075"/>
                </a:moveTo>
                <a:lnTo>
                  <a:pt x="5824009" y="3804415"/>
                </a:lnTo>
                <a:lnTo>
                  <a:pt x="5827713" y="3944104"/>
                </a:lnTo>
                <a:lnTo>
                  <a:pt x="5744104" y="3920294"/>
                </a:lnTo>
                <a:lnTo>
                  <a:pt x="5740929" y="3780075"/>
                </a:lnTo>
                <a:close/>
                <a:moveTo>
                  <a:pt x="9075977" y="3776478"/>
                </a:moveTo>
                <a:lnTo>
                  <a:pt x="9227277" y="3822510"/>
                </a:lnTo>
                <a:lnTo>
                  <a:pt x="9248437" y="3960607"/>
                </a:lnTo>
                <a:lnTo>
                  <a:pt x="9097137" y="3914046"/>
                </a:lnTo>
                <a:lnTo>
                  <a:pt x="9075977" y="3776478"/>
                </a:lnTo>
                <a:close/>
                <a:moveTo>
                  <a:pt x="5080529" y="3773197"/>
                </a:moveTo>
                <a:lnTo>
                  <a:pt x="5165725" y="3796478"/>
                </a:lnTo>
                <a:lnTo>
                  <a:pt x="5165725" y="3938813"/>
                </a:lnTo>
                <a:lnTo>
                  <a:pt x="5080000" y="3916061"/>
                </a:lnTo>
                <a:lnTo>
                  <a:pt x="5080529" y="3773197"/>
                </a:lnTo>
                <a:close/>
                <a:moveTo>
                  <a:pt x="4379383" y="3763672"/>
                </a:moveTo>
                <a:lnTo>
                  <a:pt x="4477808" y="3790129"/>
                </a:lnTo>
                <a:lnTo>
                  <a:pt x="4474104" y="3937755"/>
                </a:lnTo>
                <a:lnTo>
                  <a:pt x="4375150" y="3911828"/>
                </a:lnTo>
                <a:lnTo>
                  <a:pt x="4379383" y="3763672"/>
                </a:lnTo>
                <a:close/>
                <a:moveTo>
                  <a:pt x="1743279" y="3761277"/>
                </a:moveTo>
                <a:lnTo>
                  <a:pt x="1875071" y="3794075"/>
                </a:lnTo>
                <a:lnTo>
                  <a:pt x="1862898" y="3891410"/>
                </a:lnTo>
                <a:lnTo>
                  <a:pt x="1731105" y="3859141"/>
                </a:lnTo>
                <a:lnTo>
                  <a:pt x="1743279" y="3761277"/>
                </a:lnTo>
                <a:close/>
                <a:moveTo>
                  <a:pt x="7824311" y="3758488"/>
                </a:moveTo>
                <a:lnTo>
                  <a:pt x="7834892" y="3861664"/>
                </a:lnTo>
                <a:lnTo>
                  <a:pt x="8033275" y="3923570"/>
                </a:lnTo>
                <a:lnTo>
                  <a:pt x="8018462" y="3811399"/>
                </a:lnTo>
                <a:lnTo>
                  <a:pt x="7824311" y="3758488"/>
                </a:lnTo>
                <a:close/>
                <a:moveTo>
                  <a:pt x="5611813" y="3744095"/>
                </a:moveTo>
                <a:lnTo>
                  <a:pt x="5697009" y="3767905"/>
                </a:lnTo>
                <a:lnTo>
                  <a:pt x="5700184" y="3908124"/>
                </a:lnTo>
                <a:lnTo>
                  <a:pt x="5614459" y="3883784"/>
                </a:lnTo>
                <a:lnTo>
                  <a:pt x="5611813" y="3744095"/>
                </a:lnTo>
                <a:close/>
                <a:moveTo>
                  <a:pt x="4945063" y="3736687"/>
                </a:moveTo>
                <a:lnTo>
                  <a:pt x="5029729" y="3759439"/>
                </a:lnTo>
                <a:lnTo>
                  <a:pt x="5028671" y="3901774"/>
                </a:lnTo>
                <a:lnTo>
                  <a:pt x="4943475" y="3878493"/>
                </a:lnTo>
                <a:lnTo>
                  <a:pt x="4945063" y="3736687"/>
                </a:lnTo>
                <a:close/>
                <a:moveTo>
                  <a:pt x="4228042" y="3729808"/>
                </a:moveTo>
                <a:lnTo>
                  <a:pt x="4330700" y="3760498"/>
                </a:lnTo>
                <a:lnTo>
                  <a:pt x="4326467" y="3904420"/>
                </a:lnTo>
                <a:lnTo>
                  <a:pt x="4222221" y="3876905"/>
                </a:lnTo>
                <a:lnTo>
                  <a:pt x="4228042" y="3729808"/>
                </a:lnTo>
                <a:close/>
                <a:moveTo>
                  <a:pt x="5484813" y="3708643"/>
                </a:moveTo>
                <a:lnTo>
                  <a:pt x="5554134" y="3728221"/>
                </a:lnTo>
                <a:lnTo>
                  <a:pt x="5556250" y="3866852"/>
                </a:lnTo>
                <a:lnTo>
                  <a:pt x="5486929" y="3847274"/>
                </a:lnTo>
                <a:lnTo>
                  <a:pt x="5484813" y="3708643"/>
                </a:lnTo>
                <a:close/>
                <a:moveTo>
                  <a:pt x="8828923" y="3700286"/>
                </a:moveTo>
                <a:lnTo>
                  <a:pt x="8982339" y="3747377"/>
                </a:lnTo>
                <a:lnTo>
                  <a:pt x="9004029" y="3885474"/>
                </a:lnTo>
                <a:lnTo>
                  <a:pt x="8849555" y="3838383"/>
                </a:lnTo>
                <a:lnTo>
                  <a:pt x="8828923" y="3700286"/>
                </a:lnTo>
                <a:close/>
                <a:moveTo>
                  <a:pt x="4809596" y="3699648"/>
                </a:moveTo>
                <a:lnTo>
                  <a:pt x="4901142" y="3725046"/>
                </a:lnTo>
                <a:lnTo>
                  <a:pt x="4899025" y="3866323"/>
                </a:lnTo>
                <a:lnTo>
                  <a:pt x="4807479" y="3840925"/>
                </a:lnTo>
                <a:lnTo>
                  <a:pt x="4809596" y="3699648"/>
                </a:lnTo>
                <a:close/>
                <a:moveTo>
                  <a:pt x="5970588" y="3675308"/>
                </a:moveTo>
                <a:lnTo>
                  <a:pt x="6068484" y="3703352"/>
                </a:lnTo>
                <a:lnTo>
                  <a:pt x="6075363" y="3843041"/>
                </a:lnTo>
                <a:lnTo>
                  <a:pt x="5975880" y="3813939"/>
                </a:lnTo>
                <a:lnTo>
                  <a:pt x="5970588" y="3675308"/>
                </a:lnTo>
                <a:close/>
                <a:moveTo>
                  <a:pt x="5360459" y="3673192"/>
                </a:moveTo>
                <a:lnTo>
                  <a:pt x="5434013" y="3694357"/>
                </a:lnTo>
                <a:lnTo>
                  <a:pt x="5436129" y="3832459"/>
                </a:lnTo>
                <a:lnTo>
                  <a:pt x="5362575" y="3811823"/>
                </a:lnTo>
                <a:lnTo>
                  <a:pt x="5360459" y="3673192"/>
                </a:lnTo>
                <a:close/>
                <a:moveTo>
                  <a:pt x="4671483" y="3662080"/>
                </a:moveTo>
                <a:lnTo>
                  <a:pt x="4762500" y="3686949"/>
                </a:lnTo>
                <a:lnTo>
                  <a:pt x="4760383" y="3828226"/>
                </a:lnTo>
                <a:lnTo>
                  <a:pt x="4668838" y="3802828"/>
                </a:lnTo>
                <a:lnTo>
                  <a:pt x="4671483" y="3662080"/>
                </a:lnTo>
                <a:close/>
                <a:moveTo>
                  <a:pt x="5859992" y="3643561"/>
                </a:moveTo>
                <a:lnTo>
                  <a:pt x="5929842" y="3663668"/>
                </a:lnTo>
                <a:lnTo>
                  <a:pt x="5934604" y="3802299"/>
                </a:lnTo>
                <a:lnTo>
                  <a:pt x="5864754" y="3782192"/>
                </a:lnTo>
                <a:lnTo>
                  <a:pt x="5859992" y="3643561"/>
                </a:lnTo>
                <a:close/>
                <a:moveTo>
                  <a:pt x="5231342" y="3637211"/>
                </a:moveTo>
                <a:lnTo>
                  <a:pt x="5301721" y="3657318"/>
                </a:lnTo>
                <a:lnTo>
                  <a:pt x="5302779" y="3794362"/>
                </a:lnTo>
                <a:lnTo>
                  <a:pt x="5232400" y="3774784"/>
                </a:lnTo>
                <a:lnTo>
                  <a:pt x="5231342" y="3637211"/>
                </a:lnTo>
                <a:close/>
                <a:moveTo>
                  <a:pt x="8590335" y="3627799"/>
                </a:moveTo>
                <a:lnTo>
                  <a:pt x="8745867" y="3675418"/>
                </a:lnTo>
                <a:lnTo>
                  <a:pt x="8766499" y="3812986"/>
                </a:lnTo>
                <a:lnTo>
                  <a:pt x="8608850" y="3764838"/>
                </a:lnTo>
                <a:lnTo>
                  <a:pt x="8590335" y="3627799"/>
                </a:lnTo>
                <a:close/>
                <a:moveTo>
                  <a:pt x="4522788" y="3621338"/>
                </a:moveTo>
                <a:lnTo>
                  <a:pt x="4615392" y="3646736"/>
                </a:lnTo>
                <a:lnTo>
                  <a:pt x="4612217" y="3787483"/>
                </a:lnTo>
                <a:lnTo>
                  <a:pt x="4519613" y="3761556"/>
                </a:lnTo>
                <a:lnTo>
                  <a:pt x="4522788" y="3621338"/>
                </a:lnTo>
                <a:close/>
                <a:moveTo>
                  <a:pt x="9270452" y="3609582"/>
                </a:moveTo>
                <a:lnTo>
                  <a:pt x="9331944" y="3990446"/>
                </a:lnTo>
                <a:lnTo>
                  <a:pt x="9342312" y="3992833"/>
                </a:lnTo>
                <a:lnTo>
                  <a:pt x="9270452" y="3609582"/>
                </a:lnTo>
                <a:close/>
                <a:moveTo>
                  <a:pt x="5736167" y="3608109"/>
                </a:moveTo>
                <a:lnTo>
                  <a:pt x="5818717" y="3631920"/>
                </a:lnTo>
                <a:lnTo>
                  <a:pt x="5822950" y="3770551"/>
                </a:lnTo>
                <a:lnTo>
                  <a:pt x="5739342" y="3746740"/>
                </a:lnTo>
                <a:lnTo>
                  <a:pt x="5736167" y="3608109"/>
                </a:lnTo>
                <a:close/>
                <a:moveTo>
                  <a:pt x="5081058" y="3594881"/>
                </a:moveTo>
                <a:lnTo>
                  <a:pt x="5165725" y="3618163"/>
                </a:lnTo>
                <a:lnTo>
                  <a:pt x="5165725" y="3755736"/>
                </a:lnTo>
                <a:lnTo>
                  <a:pt x="5080529" y="3731925"/>
                </a:lnTo>
                <a:lnTo>
                  <a:pt x="5081058" y="3594881"/>
                </a:lnTo>
                <a:close/>
                <a:moveTo>
                  <a:pt x="4385204" y="3584299"/>
                </a:moveTo>
                <a:lnTo>
                  <a:pt x="4482042" y="3610755"/>
                </a:lnTo>
                <a:lnTo>
                  <a:pt x="4478867" y="3750444"/>
                </a:lnTo>
                <a:lnTo>
                  <a:pt x="4380971" y="3723459"/>
                </a:lnTo>
                <a:lnTo>
                  <a:pt x="4385204" y="3584299"/>
                </a:lnTo>
                <a:close/>
                <a:moveTo>
                  <a:pt x="5608638" y="3571071"/>
                </a:moveTo>
                <a:lnTo>
                  <a:pt x="5692775" y="3595940"/>
                </a:lnTo>
                <a:lnTo>
                  <a:pt x="5696479" y="3734571"/>
                </a:lnTo>
                <a:lnTo>
                  <a:pt x="5611284" y="3710231"/>
                </a:lnTo>
                <a:lnTo>
                  <a:pt x="5608638" y="3571071"/>
                </a:lnTo>
                <a:close/>
                <a:moveTo>
                  <a:pt x="4947179" y="3557313"/>
                </a:moveTo>
                <a:lnTo>
                  <a:pt x="5031317" y="3581124"/>
                </a:lnTo>
                <a:lnTo>
                  <a:pt x="5030258" y="3717109"/>
                </a:lnTo>
                <a:lnTo>
                  <a:pt x="4945592" y="3693299"/>
                </a:lnTo>
                <a:lnTo>
                  <a:pt x="4947179" y="3557313"/>
                </a:lnTo>
                <a:close/>
                <a:moveTo>
                  <a:pt x="4234921" y="3543556"/>
                </a:moveTo>
                <a:lnTo>
                  <a:pt x="4333346" y="3572658"/>
                </a:lnTo>
                <a:lnTo>
                  <a:pt x="4328583" y="3716580"/>
                </a:lnTo>
                <a:lnTo>
                  <a:pt x="4229100" y="3690653"/>
                </a:lnTo>
                <a:lnTo>
                  <a:pt x="4234921" y="3543556"/>
                </a:lnTo>
                <a:close/>
                <a:moveTo>
                  <a:pt x="5482167" y="3535090"/>
                </a:moveTo>
                <a:lnTo>
                  <a:pt x="5551488" y="3555197"/>
                </a:lnTo>
                <a:lnTo>
                  <a:pt x="5554134" y="3693299"/>
                </a:lnTo>
                <a:lnTo>
                  <a:pt x="5484813" y="3673192"/>
                </a:lnTo>
                <a:lnTo>
                  <a:pt x="5482167" y="3535090"/>
                </a:lnTo>
                <a:close/>
                <a:moveTo>
                  <a:pt x="9036829" y="3522506"/>
                </a:moveTo>
                <a:lnTo>
                  <a:pt x="9187600" y="3570655"/>
                </a:lnTo>
                <a:lnTo>
                  <a:pt x="9212993" y="3732033"/>
                </a:lnTo>
                <a:lnTo>
                  <a:pt x="9061164" y="3681768"/>
                </a:lnTo>
                <a:lnTo>
                  <a:pt x="9036829" y="3522506"/>
                </a:lnTo>
                <a:close/>
                <a:moveTo>
                  <a:pt x="4812242" y="3519216"/>
                </a:moveTo>
                <a:lnTo>
                  <a:pt x="4903258" y="3544614"/>
                </a:lnTo>
                <a:lnTo>
                  <a:pt x="4901671" y="3681129"/>
                </a:lnTo>
                <a:lnTo>
                  <a:pt x="4810125" y="3654672"/>
                </a:lnTo>
                <a:lnTo>
                  <a:pt x="4812242" y="3519216"/>
                </a:lnTo>
                <a:close/>
                <a:moveTo>
                  <a:pt x="7798389" y="3506104"/>
                </a:moveTo>
                <a:lnTo>
                  <a:pt x="7807383" y="3599227"/>
                </a:lnTo>
                <a:lnTo>
                  <a:pt x="7997830" y="3657958"/>
                </a:lnTo>
                <a:lnTo>
                  <a:pt x="7985134" y="3560602"/>
                </a:lnTo>
                <a:lnTo>
                  <a:pt x="7798389" y="3506104"/>
                </a:lnTo>
                <a:close/>
                <a:moveTo>
                  <a:pt x="5964767" y="3502813"/>
                </a:moveTo>
                <a:lnTo>
                  <a:pt x="6060017" y="3530857"/>
                </a:lnTo>
                <a:lnTo>
                  <a:pt x="6066896" y="3668430"/>
                </a:lnTo>
                <a:lnTo>
                  <a:pt x="5970059" y="3640386"/>
                </a:lnTo>
                <a:lnTo>
                  <a:pt x="5964767" y="3502813"/>
                </a:lnTo>
                <a:close/>
                <a:moveTo>
                  <a:pt x="5358871" y="3499639"/>
                </a:moveTo>
                <a:lnTo>
                  <a:pt x="5432425" y="3520804"/>
                </a:lnTo>
                <a:lnTo>
                  <a:pt x="5434013" y="3658906"/>
                </a:lnTo>
                <a:lnTo>
                  <a:pt x="5359929" y="3637740"/>
                </a:lnTo>
                <a:lnTo>
                  <a:pt x="5358871" y="3499639"/>
                </a:lnTo>
                <a:close/>
                <a:moveTo>
                  <a:pt x="4675188" y="3480061"/>
                </a:moveTo>
                <a:lnTo>
                  <a:pt x="4765675" y="3505988"/>
                </a:lnTo>
                <a:lnTo>
                  <a:pt x="4763029" y="3641444"/>
                </a:lnTo>
                <a:lnTo>
                  <a:pt x="4672542" y="3615517"/>
                </a:lnTo>
                <a:lnTo>
                  <a:pt x="4675188" y="3480061"/>
                </a:lnTo>
                <a:close/>
                <a:moveTo>
                  <a:pt x="5855229" y="3471066"/>
                </a:moveTo>
                <a:lnTo>
                  <a:pt x="5924021" y="3491173"/>
                </a:lnTo>
                <a:lnTo>
                  <a:pt x="5928784" y="3628216"/>
                </a:lnTo>
                <a:lnTo>
                  <a:pt x="5859463" y="3607580"/>
                </a:lnTo>
                <a:lnTo>
                  <a:pt x="5855229" y="3471066"/>
                </a:lnTo>
                <a:close/>
                <a:moveTo>
                  <a:pt x="5230284" y="3462600"/>
                </a:moveTo>
                <a:lnTo>
                  <a:pt x="5300663" y="3482707"/>
                </a:lnTo>
                <a:lnTo>
                  <a:pt x="5301192" y="3620808"/>
                </a:lnTo>
                <a:lnTo>
                  <a:pt x="5230813" y="3600702"/>
                </a:lnTo>
                <a:lnTo>
                  <a:pt x="5230284" y="3462600"/>
                </a:lnTo>
                <a:close/>
                <a:moveTo>
                  <a:pt x="8791363" y="3444198"/>
                </a:moveTo>
                <a:lnTo>
                  <a:pt x="8942663" y="3492876"/>
                </a:lnTo>
                <a:lnTo>
                  <a:pt x="8966998" y="3650021"/>
                </a:lnTo>
                <a:lnTo>
                  <a:pt x="8814111" y="3599227"/>
                </a:lnTo>
                <a:lnTo>
                  <a:pt x="8791363" y="3444198"/>
                </a:lnTo>
                <a:close/>
                <a:moveTo>
                  <a:pt x="4527550" y="3438789"/>
                </a:moveTo>
                <a:lnTo>
                  <a:pt x="4619096" y="3464716"/>
                </a:lnTo>
                <a:lnTo>
                  <a:pt x="4615921" y="3599643"/>
                </a:lnTo>
                <a:lnTo>
                  <a:pt x="4524375" y="3573187"/>
                </a:lnTo>
                <a:lnTo>
                  <a:pt x="4527550" y="3438789"/>
                </a:lnTo>
                <a:close/>
                <a:moveTo>
                  <a:pt x="5731934" y="3435614"/>
                </a:moveTo>
                <a:lnTo>
                  <a:pt x="5814484" y="3459425"/>
                </a:lnTo>
                <a:lnTo>
                  <a:pt x="5818188" y="3595940"/>
                </a:lnTo>
                <a:lnTo>
                  <a:pt x="5735109" y="3571071"/>
                </a:lnTo>
                <a:lnTo>
                  <a:pt x="5731934" y="3435614"/>
                </a:lnTo>
                <a:close/>
                <a:moveTo>
                  <a:pt x="5081588" y="3420270"/>
                </a:moveTo>
                <a:lnTo>
                  <a:pt x="5165725" y="3444080"/>
                </a:lnTo>
                <a:lnTo>
                  <a:pt x="5165725" y="3582182"/>
                </a:lnTo>
                <a:lnTo>
                  <a:pt x="5081058" y="3558372"/>
                </a:lnTo>
                <a:lnTo>
                  <a:pt x="5081588" y="3420270"/>
                </a:lnTo>
                <a:close/>
                <a:moveTo>
                  <a:pt x="7556626" y="3416157"/>
                </a:moveTo>
                <a:lnTo>
                  <a:pt x="7568794" y="3517744"/>
                </a:lnTo>
                <a:lnTo>
                  <a:pt x="7759241" y="3479649"/>
                </a:lnTo>
                <a:lnTo>
                  <a:pt x="7758713" y="3477532"/>
                </a:lnTo>
                <a:lnTo>
                  <a:pt x="7556626" y="3416157"/>
                </a:lnTo>
                <a:close/>
                <a:moveTo>
                  <a:pt x="4391025" y="3400692"/>
                </a:moveTo>
                <a:lnTo>
                  <a:pt x="4487333" y="3427149"/>
                </a:lnTo>
                <a:lnTo>
                  <a:pt x="4483629" y="3561546"/>
                </a:lnTo>
                <a:lnTo>
                  <a:pt x="4387321" y="3534561"/>
                </a:lnTo>
                <a:lnTo>
                  <a:pt x="4391025" y="3400692"/>
                </a:lnTo>
                <a:close/>
                <a:moveTo>
                  <a:pt x="5605463" y="3399634"/>
                </a:moveTo>
                <a:lnTo>
                  <a:pt x="5689071" y="3423446"/>
                </a:lnTo>
                <a:lnTo>
                  <a:pt x="5692246" y="3558372"/>
                </a:lnTo>
                <a:lnTo>
                  <a:pt x="5607579" y="3534032"/>
                </a:lnTo>
                <a:lnTo>
                  <a:pt x="5605463" y="3399634"/>
                </a:lnTo>
                <a:close/>
                <a:moveTo>
                  <a:pt x="4948238" y="3381644"/>
                </a:moveTo>
                <a:lnTo>
                  <a:pt x="5032904" y="3405983"/>
                </a:lnTo>
                <a:lnTo>
                  <a:pt x="5031317" y="3544085"/>
                </a:lnTo>
                <a:lnTo>
                  <a:pt x="4947179" y="3519745"/>
                </a:lnTo>
                <a:lnTo>
                  <a:pt x="4948238" y="3381644"/>
                </a:lnTo>
                <a:close/>
                <a:moveTo>
                  <a:pt x="8555419" y="3368007"/>
                </a:moveTo>
                <a:lnTo>
                  <a:pt x="8707777" y="3417215"/>
                </a:lnTo>
                <a:lnTo>
                  <a:pt x="8729996" y="3571713"/>
                </a:lnTo>
                <a:lnTo>
                  <a:pt x="8576051" y="3519861"/>
                </a:lnTo>
                <a:lnTo>
                  <a:pt x="8555419" y="3368007"/>
                </a:lnTo>
                <a:close/>
                <a:moveTo>
                  <a:pt x="5479521" y="3363653"/>
                </a:moveTo>
                <a:lnTo>
                  <a:pt x="5549900" y="3383231"/>
                </a:lnTo>
                <a:lnTo>
                  <a:pt x="5551488" y="3517100"/>
                </a:lnTo>
                <a:lnTo>
                  <a:pt x="5481109" y="3496464"/>
                </a:lnTo>
                <a:lnTo>
                  <a:pt x="5479521" y="3363653"/>
                </a:lnTo>
                <a:close/>
                <a:moveTo>
                  <a:pt x="4242329" y="3360479"/>
                </a:moveTo>
                <a:lnTo>
                  <a:pt x="4339696" y="3388522"/>
                </a:lnTo>
                <a:lnTo>
                  <a:pt x="4334933" y="3532444"/>
                </a:lnTo>
                <a:lnTo>
                  <a:pt x="4236508" y="3507576"/>
                </a:lnTo>
                <a:lnTo>
                  <a:pt x="4242329" y="3360479"/>
                </a:lnTo>
                <a:close/>
                <a:moveTo>
                  <a:pt x="4814358" y="3343546"/>
                </a:moveTo>
                <a:lnTo>
                  <a:pt x="4904846" y="3369474"/>
                </a:lnTo>
                <a:lnTo>
                  <a:pt x="4903258" y="3507576"/>
                </a:lnTo>
                <a:lnTo>
                  <a:pt x="4812771" y="3481119"/>
                </a:lnTo>
                <a:lnTo>
                  <a:pt x="4814358" y="3343546"/>
                </a:lnTo>
                <a:close/>
                <a:moveTo>
                  <a:pt x="5356225" y="3328202"/>
                </a:moveTo>
                <a:lnTo>
                  <a:pt x="5430309" y="3349367"/>
                </a:lnTo>
                <a:lnTo>
                  <a:pt x="5431367" y="3482177"/>
                </a:lnTo>
                <a:lnTo>
                  <a:pt x="5357813" y="3460483"/>
                </a:lnTo>
                <a:lnTo>
                  <a:pt x="5356225" y="3328202"/>
                </a:lnTo>
                <a:close/>
                <a:moveTo>
                  <a:pt x="5958946" y="3326615"/>
                </a:moveTo>
                <a:lnTo>
                  <a:pt x="6052080" y="3353601"/>
                </a:lnTo>
                <a:lnTo>
                  <a:pt x="6058959" y="3499639"/>
                </a:lnTo>
                <a:lnTo>
                  <a:pt x="5964238" y="3472124"/>
                </a:lnTo>
                <a:lnTo>
                  <a:pt x="5958946" y="3326615"/>
                </a:lnTo>
                <a:close/>
                <a:moveTo>
                  <a:pt x="4678363" y="3303862"/>
                </a:moveTo>
                <a:lnTo>
                  <a:pt x="4768321" y="3329789"/>
                </a:lnTo>
                <a:lnTo>
                  <a:pt x="4766204" y="3467891"/>
                </a:lnTo>
                <a:lnTo>
                  <a:pt x="4675717" y="3441964"/>
                </a:lnTo>
                <a:lnTo>
                  <a:pt x="4678363" y="3303862"/>
                </a:lnTo>
                <a:close/>
                <a:moveTo>
                  <a:pt x="5849938" y="3294338"/>
                </a:moveTo>
                <a:lnTo>
                  <a:pt x="5918200" y="3314445"/>
                </a:lnTo>
                <a:lnTo>
                  <a:pt x="5922963" y="3459425"/>
                </a:lnTo>
                <a:lnTo>
                  <a:pt x="5853642" y="3438789"/>
                </a:lnTo>
                <a:lnTo>
                  <a:pt x="5849938" y="3294338"/>
                </a:lnTo>
                <a:close/>
                <a:moveTo>
                  <a:pt x="9001384" y="3292345"/>
                </a:moveTo>
                <a:lnTo>
                  <a:pt x="9151627" y="3339436"/>
                </a:lnTo>
                <a:lnTo>
                  <a:pt x="9169084" y="3449490"/>
                </a:lnTo>
                <a:lnTo>
                  <a:pt x="9018842" y="3405045"/>
                </a:lnTo>
                <a:lnTo>
                  <a:pt x="9001384" y="3292345"/>
                </a:lnTo>
                <a:close/>
                <a:moveTo>
                  <a:pt x="5229225" y="3291164"/>
                </a:moveTo>
                <a:lnTo>
                  <a:pt x="5299075" y="3311799"/>
                </a:lnTo>
                <a:lnTo>
                  <a:pt x="5300134" y="3443551"/>
                </a:lnTo>
                <a:lnTo>
                  <a:pt x="5230284" y="3422916"/>
                </a:lnTo>
                <a:lnTo>
                  <a:pt x="5229225" y="3291164"/>
                </a:lnTo>
                <a:close/>
                <a:moveTo>
                  <a:pt x="7540227" y="3280705"/>
                </a:moveTo>
                <a:lnTo>
                  <a:pt x="7547633" y="3344197"/>
                </a:lnTo>
                <a:lnTo>
                  <a:pt x="7750248" y="3405574"/>
                </a:lnTo>
                <a:lnTo>
                  <a:pt x="7742313" y="3340493"/>
                </a:lnTo>
                <a:lnTo>
                  <a:pt x="7741784" y="3341552"/>
                </a:lnTo>
                <a:lnTo>
                  <a:pt x="7540227" y="3280705"/>
                </a:lnTo>
                <a:close/>
                <a:moveTo>
                  <a:pt x="4531783" y="3262062"/>
                </a:moveTo>
                <a:lnTo>
                  <a:pt x="4622271" y="3288518"/>
                </a:lnTo>
                <a:lnTo>
                  <a:pt x="4619625" y="3426091"/>
                </a:lnTo>
                <a:lnTo>
                  <a:pt x="4528608" y="3399634"/>
                </a:lnTo>
                <a:lnTo>
                  <a:pt x="4531783" y="3262062"/>
                </a:lnTo>
                <a:close/>
                <a:moveTo>
                  <a:pt x="5727171" y="3258358"/>
                </a:moveTo>
                <a:lnTo>
                  <a:pt x="5809192" y="3282168"/>
                </a:lnTo>
                <a:lnTo>
                  <a:pt x="5812896" y="3426619"/>
                </a:lnTo>
                <a:lnTo>
                  <a:pt x="5730875" y="3402279"/>
                </a:lnTo>
                <a:lnTo>
                  <a:pt x="5727171" y="3258358"/>
                </a:lnTo>
                <a:close/>
                <a:moveTo>
                  <a:pt x="5083175" y="3249362"/>
                </a:moveTo>
                <a:lnTo>
                  <a:pt x="5165725" y="3273174"/>
                </a:lnTo>
                <a:lnTo>
                  <a:pt x="5165725" y="3403338"/>
                </a:lnTo>
                <a:lnTo>
                  <a:pt x="5082646" y="3378998"/>
                </a:lnTo>
                <a:lnTo>
                  <a:pt x="5083175" y="3249362"/>
                </a:lnTo>
                <a:close/>
                <a:moveTo>
                  <a:pt x="8012114" y="3231498"/>
                </a:moveTo>
                <a:lnTo>
                  <a:pt x="8030101" y="3298694"/>
                </a:lnTo>
                <a:lnTo>
                  <a:pt x="8035391" y="3300281"/>
                </a:lnTo>
                <a:lnTo>
                  <a:pt x="8082474" y="3252662"/>
                </a:lnTo>
                <a:lnTo>
                  <a:pt x="8012114" y="3231498"/>
                </a:lnTo>
                <a:close/>
                <a:moveTo>
                  <a:pt x="4396846" y="3223435"/>
                </a:moveTo>
                <a:lnTo>
                  <a:pt x="4492096" y="3250950"/>
                </a:lnTo>
                <a:lnTo>
                  <a:pt x="4487863" y="3387994"/>
                </a:lnTo>
                <a:lnTo>
                  <a:pt x="4392613" y="3361008"/>
                </a:lnTo>
                <a:lnTo>
                  <a:pt x="4396846" y="3223435"/>
                </a:lnTo>
                <a:close/>
                <a:moveTo>
                  <a:pt x="5601759" y="3220790"/>
                </a:moveTo>
                <a:lnTo>
                  <a:pt x="5684838" y="3245129"/>
                </a:lnTo>
                <a:lnTo>
                  <a:pt x="5688542" y="3389052"/>
                </a:lnTo>
                <a:lnTo>
                  <a:pt x="5604404" y="3364183"/>
                </a:lnTo>
                <a:lnTo>
                  <a:pt x="5601759" y="3220790"/>
                </a:lnTo>
                <a:close/>
                <a:moveTo>
                  <a:pt x="5962650" y="3213382"/>
                </a:moveTo>
                <a:lnTo>
                  <a:pt x="6024034" y="3231372"/>
                </a:lnTo>
                <a:lnTo>
                  <a:pt x="6024034" y="3271056"/>
                </a:lnTo>
                <a:lnTo>
                  <a:pt x="5962650" y="3253066"/>
                </a:lnTo>
                <a:lnTo>
                  <a:pt x="5962650" y="3213382"/>
                </a:lnTo>
                <a:close/>
                <a:moveTo>
                  <a:pt x="4950354" y="3211265"/>
                </a:moveTo>
                <a:lnTo>
                  <a:pt x="5033963" y="3235605"/>
                </a:lnTo>
                <a:lnTo>
                  <a:pt x="5032904" y="3364713"/>
                </a:lnTo>
                <a:lnTo>
                  <a:pt x="4948767" y="3340372"/>
                </a:lnTo>
                <a:lnTo>
                  <a:pt x="4950354" y="3211265"/>
                </a:lnTo>
                <a:close/>
                <a:moveTo>
                  <a:pt x="8756447" y="3207687"/>
                </a:moveTo>
                <a:lnTo>
                  <a:pt x="8907219" y="3264302"/>
                </a:lnTo>
                <a:lnTo>
                  <a:pt x="8925205" y="3377002"/>
                </a:lnTo>
                <a:lnTo>
                  <a:pt x="8775492" y="3332557"/>
                </a:lnTo>
                <a:lnTo>
                  <a:pt x="8756447" y="3207687"/>
                </a:lnTo>
                <a:close/>
                <a:moveTo>
                  <a:pt x="5476875" y="3184280"/>
                </a:moveTo>
                <a:lnTo>
                  <a:pt x="5547254" y="3204916"/>
                </a:lnTo>
                <a:lnTo>
                  <a:pt x="5548842" y="3347780"/>
                </a:lnTo>
                <a:lnTo>
                  <a:pt x="5478992" y="3326615"/>
                </a:lnTo>
                <a:lnTo>
                  <a:pt x="5476875" y="3184280"/>
                </a:lnTo>
                <a:close/>
                <a:moveTo>
                  <a:pt x="4248679" y="3183222"/>
                </a:moveTo>
                <a:lnTo>
                  <a:pt x="4343929" y="3211265"/>
                </a:lnTo>
                <a:lnTo>
                  <a:pt x="4339696" y="3355188"/>
                </a:lnTo>
                <a:lnTo>
                  <a:pt x="4242858" y="3329789"/>
                </a:lnTo>
                <a:lnTo>
                  <a:pt x="4248679" y="3183222"/>
                </a:lnTo>
                <a:close/>
                <a:moveTo>
                  <a:pt x="4817004" y="3173168"/>
                </a:moveTo>
                <a:lnTo>
                  <a:pt x="4906963" y="3199096"/>
                </a:lnTo>
                <a:lnTo>
                  <a:pt x="4905375" y="3327144"/>
                </a:lnTo>
                <a:lnTo>
                  <a:pt x="4815417" y="3300688"/>
                </a:lnTo>
                <a:lnTo>
                  <a:pt x="4817004" y="3173168"/>
                </a:lnTo>
                <a:close/>
                <a:moveTo>
                  <a:pt x="7082094" y="3167475"/>
                </a:moveTo>
                <a:lnTo>
                  <a:pt x="7184195" y="4321458"/>
                </a:lnTo>
                <a:lnTo>
                  <a:pt x="7246091" y="4155319"/>
                </a:lnTo>
                <a:lnTo>
                  <a:pt x="7246091" y="4051614"/>
                </a:lnTo>
                <a:lnTo>
                  <a:pt x="7316450" y="4059550"/>
                </a:lnTo>
                <a:lnTo>
                  <a:pt x="7311160" y="3960078"/>
                </a:lnTo>
                <a:lnTo>
                  <a:pt x="7240271" y="3951083"/>
                </a:lnTo>
                <a:lnTo>
                  <a:pt x="7216465" y="3797113"/>
                </a:lnTo>
                <a:lnTo>
                  <a:pt x="7304283" y="3811928"/>
                </a:lnTo>
                <a:lnTo>
                  <a:pt x="7298993" y="3708752"/>
                </a:lnTo>
                <a:lnTo>
                  <a:pt x="7216465" y="3690762"/>
                </a:lnTo>
                <a:lnTo>
                  <a:pt x="7199008" y="3548962"/>
                </a:lnTo>
                <a:lnTo>
                  <a:pt x="7291586" y="3560073"/>
                </a:lnTo>
                <a:lnTo>
                  <a:pt x="7286825" y="3462188"/>
                </a:lnTo>
                <a:lnTo>
                  <a:pt x="7186840" y="3436791"/>
                </a:lnTo>
                <a:lnTo>
                  <a:pt x="7181021" y="3300281"/>
                </a:lnTo>
                <a:lnTo>
                  <a:pt x="7279948" y="3319330"/>
                </a:lnTo>
                <a:lnTo>
                  <a:pt x="7274658" y="3216153"/>
                </a:lnTo>
                <a:lnTo>
                  <a:pt x="7082094" y="3167475"/>
                </a:lnTo>
                <a:close/>
                <a:moveTo>
                  <a:pt x="5354109" y="3147770"/>
                </a:moveTo>
                <a:lnTo>
                  <a:pt x="5428192" y="3169993"/>
                </a:lnTo>
                <a:lnTo>
                  <a:pt x="5429779" y="3311799"/>
                </a:lnTo>
                <a:lnTo>
                  <a:pt x="5356225" y="3290105"/>
                </a:lnTo>
                <a:lnTo>
                  <a:pt x="5354109" y="3147770"/>
                </a:lnTo>
                <a:close/>
                <a:moveTo>
                  <a:pt x="7524356" y="3146311"/>
                </a:moveTo>
                <a:lnTo>
                  <a:pt x="7531233" y="3209275"/>
                </a:lnTo>
                <a:lnTo>
                  <a:pt x="7733849" y="3270651"/>
                </a:lnTo>
                <a:lnTo>
                  <a:pt x="7726442" y="3205571"/>
                </a:lnTo>
                <a:lnTo>
                  <a:pt x="7524356" y="3146311"/>
                </a:lnTo>
                <a:close/>
                <a:moveTo>
                  <a:pt x="5844646" y="3138246"/>
                </a:moveTo>
                <a:lnTo>
                  <a:pt x="5912909" y="3158882"/>
                </a:lnTo>
                <a:lnTo>
                  <a:pt x="5917142" y="3282168"/>
                </a:lnTo>
                <a:lnTo>
                  <a:pt x="5848350" y="3262062"/>
                </a:lnTo>
                <a:lnTo>
                  <a:pt x="5844646" y="3138246"/>
                </a:lnTo>
                <a:close/>
                <a:moveTo>
                  <a:pt x="4681538" y="3134013"/>
                </a:moveTo>
                <a:lnTo>
                  <a:pt x="4771496" y="3159411"/>
                </a:lnTo>
                <a:lnTo>
                  <a:pt x="4768850" y="3287459"/>
                </a:lnTo>
                <a:lnTo>
                  <a:pt x="4678892" y="3261004"/>
                </a:lnTo>
                <a:lnTo>
                  <a:pt x="4681538" y="3134013"/>
                </a:lnTo>
                <a:close/>
                <a:moveTo>
                  <a:pt x="8523678" y="3132555"/>
                </a:moveTo>
                <a:lnTo>
                  <a:pt x="8672862" y="3180703"/>
                </a:lnTo>
                <a:lnTo>
                  <a:pt x="8691378" y="3308218"/>
                </a:lnTo>
                <a:lnTo>
                  <a:pt x="8541135" y="3263244"/>
                </a:lnTo>
                <a:lnTo>
                  <a:pt x="8523678" y="3132555"/>
                </a:lnTo>
                <a:close/>
                <a:moveTo>
                  <a:pt x="5227638" y="3110732"/>
                </a:moveTo>
                <a:lnTo>
                  <a:pt x="5298017" y="3131368"/>
                </a:lnTo>
                <a:lnTo>
                  <a:pt x="5299075" y="3273174"/>
                </a:lnTo>
                <a:lnTo>
                  <a:pt x="5229225" y="3252008"/>
                </a:lnTo>
                <a:lnTo>
                  <a:pt x="5227638" y="3110732"/>
                </a:lnTo>
                <a:close/>
                <a:moveTo>
                  <a:pt x="6696801" y="3101884"/>
                </a:moveTo>
                <a:lnTo>
                  <a:pt x="6753685" y="3119967"/>
                </a:lnTo>
                <a:lnTo>
                  <a:pt x="6768409" y="3107549"/>
                </a:lnTo>
                <a:lnTo>
                  <a:pt x="6696801" y="3101884"/>
                </a:lnTo>
                <a:close/>
                <a:moveTo>
                  <a:pt x="5722938" y="3100678"/>
                </a:moveTo>
                <a:lnTo>
                  <a:pt x="5804429" y="3126077"/>
                </a:lnTo>
                <a:lnTo>
                  <a:pt x="5808134" y="3249892"/>
                </a:lnTo>
                <a:lnTo>
                  <a:pt x="5726113" y="3225552"/>
                </a:lnTo>
                <a:lnTo>
                  <a:pt x="5722938" y="3100678"/>
                </a:lnTo>
                <a:close/>
                <a:moveTo>
                  <a:pt x="6636356" y="3097101"/>
                </a:moveTo>
                <a:lnTo>
                  <a:pt x="6612389" y="3116313"/>
                </a:lnTo>
                <a:lnTo>
                  <a:pt x="6629780" y="3257953"/>
                </a:lnTo>
                <a:lnTo>
                  <a:pt x="6751210" y="3126579"/>
                </a:lnTo>
                <a:lnTo>
                  <a:pt x="6668685" y="3099659"/>
                </a:lnTo>
                <a:lnTo>
                  <a:pt x="6636356" y="3097101"/>
                </a:lnTo>
                <a:close/>
                <a:moveTo>
                  <a:pt x="4536546" y="3092212"/>
                </a:moveTo>
                <a:lnTo>
                  <a:pt x="4625975" y="3118139"/>
                </a:lnTo>
                <a:lnTo>
                  <a:pt x="4623329" y="3244071"/>
                </a:lnTo>
                <a:lnTo>
                  <a:pt x="4533371" y="3217615"/>
                </a:lnTo>
                <a:lnTo>
                  <a:pt x="4536546" y="3092212"/>
                </a:lnTo>
                <a:close/>
                <a:moveTo>
                  <a:pt x="7974024" y="3090226"/>
                </a:moveTo>
                <a:lnTo>
                  <a:pt x="7992011" y="3156365"/>
                </a:lnTo>
                <a:lnTo>
                  <a:pt x="8135376" y="3200280"/>
                </a:lnTo>
                <a:lnTo>
                  <a:pt x="8183517" y="3152132"/>
                </a:lnTo>
                <a:lnTo>
                  <a:pt x="7974024" y="3090226"/>
                </a:lnTo>
                <a:close/>
                <a:moveTo>
                  <a:pt x="5083704" y="3067872"/>
                </a:moveTo>
                <a:lnTo>
                  <a:pt x="5165725" y="3092212"/>
                </a:lnTo>
                <a:lnTo>
                  <a:pt x="5165725" y="3232959"/>
                </a:lnTo>
                <a:lnTo>
                  <a:pt x="5083175" y="3208620"/>
                </a:lnTo>
                <a:lnTo>
                  <a:pt x="5083704" y="3067872"/>
                </a:lnTo>
                <a:close/>
                <a:moveTo>
                  <a:pt x="6351625" y="3064826"/>
                </a:moveTo>
                <a:lnTo>
                  <a:pt x="6348155" y="3067760"/>
                </a:lnTo>
                <a:lnTo>
                  <a:pt x="6370031" y="3393405"/>
                </a:lnTo>
                <a:lnTo>
                  <a:pt x="6536673" y="3290229"/>
                </a:lnTo>
                <a:lnTo>
                  <a:pt x="6528208" y="3155835"/>
                </a:lnTo>
                <a:lnTo>
                  <a:pt x="6549770" y="3134414"/>
                </a:lnTo>
                <a:lnTo>
                  <a:pt x="6351625" y="3064826"/>
                </a:lnTo>
                <a:close/>
                <a:moveTo>
                  <a:pt x="5598584" y="3062581"/>
                </a:moveTo>
                <a:lnTo>
                  <a:pt x="5681663" y="3087979"/>
                </a:lnTo>
                <a:lnTo>
                  <a:pt x="5683779" y="3213382"/>
                </a:lnTo>
                <a:lnTo>
                  <a:pt x="5601229" y="3187984"/>
                </a:lnTo>
                <a:lnTo>
                  <a:pt x="5598584" y="3062581"/>
                </a:lnTo>
                <a:close/>
                <a:moveTo>
                  <a:pt x="5966884" y="3054115"/>
                </a:moveTo>
                <a:lnTo>
                  <a:pt x="6020859" y="3076338"/>
                </a:lnTo>
                <a:lnTo>
                  <a:pt x="6020859" y="3194862"/>
                </a:lnTo>
                <a:lnTo>
                  <a:pt x="5962650" y="3173168"/>
                </a:lnTo>
                <a:lnTo>
                  <a:pt x="5966884" y="3054115"/>
                </a:lnTo>
                <a:close/>
                <a:moveTo>
                  <a:pt x="4402667" y="3053586"/>
                </a:moveTo>
                <a:lnTo>
                  <a:pt x="4496329" y="3080572"/>
                </a:lnTo>
                <a:lnTo>
                  <a:pt x="4493154" y="3205974"/>
                </a:lnTo>
                <a:lnTo>
                  <a:pt x="4398963" y="3178460"/>
                </a:lnTo>
                <a:lnTo>
                  <a:pt x="4402667" y="3053586"/>
                </a:lnTo>
                <a:close/>
                <a:moveTo>
                  <a:pt x="4951413" y="3029246"/>
                </a:moveTo>
                <a:lnTo>
                  <a:pt x="5035550" y="3053586"/>
                </a:lnTo>
                <a:lnTo>
                  <a:pt x="5034492" y="3194333"/>
                </a:lnTo>
                <a:lnTo>
                  <a:pt x="4950354" y="3169465"/>
                </a:lnTo>
                <a:lnTo>
                  <a:pt x="4951413" y="3029246"/>
                </a:lnTo>
                <a:close/>
                <a:moveTo>
                  <a:pt x="5474229" y="3024484"/>
                </a:moveTo>
                <a:lnTo>
                  <a:pt x="5544609" y="3046707"/>
                </a:lnTo>
                <a:lnTo>
                  <a:pt x="5546725" y="3171581"/>
                </a:lnTo>
                <a:lnTo>
                  <a:pt x="5476346" y="3150416"/>
                </a:lnTo>
                <a:lnTo>
                  <a:pt x="5474229" y="3024484"/>
                </a:lnTo>
                <a:close/>
                <a:moveTo>
                  <a:pt x="7542872" y="3016151"/>
                </a:moveTo>
                <a:lnTo>
                  <a:pt x="7549220" y="3084935"/>
                </a:lnTo>
                <a:lnTo>
                  <a:pt x="7717449" y="3134671"/>
                </a:lnTo>
                <a:lnTo>
                  <a:pt x="7709513" y="3066416"/>
                </a:lnTo>
                <a:lnTo>
                  <a:pt x="7542872" y="3016151"/>
                </a:lnTo>
                <a:close/>
                <a:moveTo>
                  <a:pt x="8934727" y="3008214"/>
                </a:moveTo>
                <a:lnTo>
                  <a:pt x="8945837" y="3073823"/>
                </a:lnTo>
                <a:lnTo>
                  <a:pt x="9126366" y="3135193"/>
                </a:lnTo>
                <a:lnTo>
                  <a:pt x="9113700" y="3062426"/>
                </a:lnTo>
                <a:lnTo>
                  <a:pt x="8934727" y="3008214"/>
                </a:lnTo>
                <a:close/>
                <a:moveTo>
                  <a:pt x="4255029" y="3003848"/>
                </a:moveTo>
                <a:lnTo>
                  <a:pt x="4350808" y="3032950"/>
                </a:lnTo>
                <a:lnTo>
                  <a:pt x="4346046" y="3182163"/>
                </a:lnTo>
                <a:lnTo>
                  <a:pt x="4249208" y="3155708"/>
                </a:lnTo>
                <a:lnTo>
                  <a:pt x="4255029" y="3003848"/>
                </a:lnTo>
                <a:close/>
                <a:moveTo>
                  <a:pt x="4819121" y="2990620"/>
                </a:moveTo>
                <a:lnTo>
                  <a:pt x="4909079" y="3016547"/>
                </a:lnTo>
                <a:lnTo>
                  <a:pt x="4906963" y="3156236"/>
                </a:lnTo>
                <a:lnTo>
                  <a:pt x="4817004" y="3129251"/>
                </a:lnTo>
                <a:lnTo>
                  <a:pt x="4819121" y="2990620"/>
                </a:lnTo>
                <a:close/>
                <a:moveTo>
                  <a:pt x="5351992" y="2987974"/>
                </a:moveTo>
                <a:lnTo>
                  <a:pt x="5426604" y="3010727"/>
                </a:lnTo>
                <a:lnTo>
                  <a:pt x="5427663" y="3136129"/>
                </a:lnTo>
                <a:lnTo>
                  <a:pt x="5353579" y="3114435"/>
                </a:lnTo>
                <a:lnTo>
                  <a:pt x="5351992" y="2987974"/>
                </a:lnTo>
                <a:close/>
                <a:moveTo>
                  <a:pt x="5839354" y="2974217"/>
                </a:moveTo>
                <a:lnTo>
                  <a:pt x="5907088" y="2995912"/>
                </a:lnTo>
                <a:lnTo>
                  <a:pt x="5911850" y="3131368"/>
                </a:lnTo>
                <a:lnTo>
                  <a:pt x="5844117" y="3109673"/>
                </a:lnTo>
                <a:lnTo>
                  <a:pt x="5839354" y="2974217"/>
                </a:lnTo>
                <a:close/>
                <a:moveTo>
                  <a:pt x="7999946" y="2962182"/>
                </a:moveTo>
                <a:lnTo>
                  <a:pt x="8007353" y="3031495"/>
                </a:lnTo>
                <a:lnTo>
                  <a:pt x="8259696" y="3104512"/>
                </a:lnTo>
                <a:lnTo>
                  <a:pt x="8332172" y="3061654"/>
                </a:lnTo>
                <a:lnTo>
                  <a:pt x="7999946" y="2962182"/>
                </a:lnTo>
                <a:close/>
                <a:moveTo>
                  <a:pt x="4684713" y="2950406"/>
                </a:moveTo>
                <a:lnTo>
                  <a:pt x="4774142" y="2976863"/>
                </a:lnTo>
                <a:lnTo>
                  <a:pt x="4772025" y="3115493"/>
                </a:lnTo>
                <a:lnTo>
                  <a:pt x="4682067" y="3089038"/>
                </a:lnTo>
                <a:lnTo>
                  <a:pt x="4684713" y="2950406"/>
                </a:lnTo>
                <a:close/>
                <a:moveTo>
                  <a:pt x="5227109" y="2949877"/>
                </a:moveTo>
                <a:lnTo>
                  <a:pt x="5297488" y="2971042"/>
                </a:lnTo>
                <a:lnTo>
                  <a:pt x="5298017" y="3097503"/>
                </a:lnTo>
                <a:lnTo>
                  <a:pt x="5227638" y="3076868"/>
                </a:lnTo>
                <a:lnTo>
                  <a:pt x="5227109" y="2949877"/>
                </a:lnTo>
                <a:close/>
                <a:moveTo>
                  <a:pt x="5718704" y="2937179"/>
                </a:moveTo>
                <a:lnTo>
                  <a:pt x="5800196" y="2962047"/>
                </a:lnTo>
                <a:lnTo>
                  <a:pt x="5803900" y="3097503"/>
                </a:lnTo>
                <a:lnTo>
                  <a:pt x="5721879" y="3072635"/>
                </a:lnTo>
                <a:lnTo>
                  <a:pt x="5718704" y="2937179"/>
                </a:lnTo>
                <a:close/>
                <a:moveTo>
                  <a:pt x="4540779" y="2908077"/>
                </a:moveTo>
                <a:lnTo>
                  <a:pt x="4630208" y="2934533"/>
                </a:lnTo>
                <a:lnTo>
                  <a:pt x="4627033" y="3072635"/>
                </a:lnTo>
                <a:lnTo>
                  <a:pt x="4537604" y="3046178"/>
                </a:lnTo>
                <a:lnTo>
                  <a:pt x="4540779" y="2908077"/>
                </a:lnTo>
                <a:close/>
                <a:moveTo>
                  <a:pt x="5084233" y="2905960"/>
                </a:moveTo>
                <a:lnTo>
                  <a:pt x="5165725" y="2931358"/>
                </a:lnTo>
                <a:lnTo>
                  <a:pt x="5165725" y="3058348"/>
                </a:lnTo>
                <a:lnTo>
                  <a:pt x="5083704" y="3033479"/>
                </a:lnTo>
                <a:lnTo>
                  <a:pt x="5084233" y="2905960"/>
                </a:lnTo>
                <a:close/>
                <a:moveTo>
                  <a:pt x="5963709" y="2899081"/>
                </a:moveTo>
                <a:lnTo>
                  <a:pt x="6017684" y="2920775"/>
                </a:lnTo>
                <a:lnTo>
                  <a:pt x="6017155" y="3040357"/>
                </a:lnTo>
                <a:lnTo>
                  <a:pt x="5959475" y="3018135"/>
                </a:lnTo>
                <a:lnTo>
                  <a:pt x="5963709" y="2899081"/>
                </a:lnTo>
                <a:close/>
                <a:moveTo>
                  <a:pt x="5595409" y="2898023"/>
                </a:moveTo>
                <a:lnTo>
                  <a:pt x="5677429" y="2923950"/>
                </a:lnTo>
                <a:lnTo>
                  <a:pt x="5680604" y="3059406"/>
                </a:lnTo>
                <a:lnTo>
                  <a:pt x="5598054" y="3033479"/>
                </a:lnTo>
                <a:lnTo>
                  <a:pt x="5595409" y="2898023"/>
                </a:lnTo>
                <a:close/>
                <a:moveTo>
                  <a:pt x="7530704" y="2881758"/>
                </a:moveTo>
                <a:lnTo>
                  <a:pt x="7536523" y="2945780"/>
                </a:lnTo>
                <a:lnTo>
                  <a:pt x="7700520" y="2994458"/>
                </a:lnTo>
                <a:lnTo>
                  <a:pt x="7693114" y="2930965"/>
                </a:lnTo>
                <a:lnTo>
                  <a:pt x="7530704" y="2881758"/>
                </a:lnTo>
                <a:close/>
                <a:moveTo>
                  <a:pt x="4408488" y="2868921"/>
                </a:moveTo>
                <a:lnTo>
                  <a:pt x="4501092" y="2896436"/>
                </a:lnTo>
                <a:lnTo>
                  <a:pt x="4497917" y="3033479"/>
                </a:lnTo>
                <a:lnTo>
                  <a:pt x="4404254" y="3005964"/>
                </a:lnTo>
                <a:lnTo>
                  <a:pt x="4408488" y="2868921"/>
                </a:lnTo>
                <a:close/>
                <a:moveTo>
                  <a:pt x="4953000" y="2865746"/>
                </a:moveTo>
                <a:lnTo>
                  <a:pt x="5036608" y="2891673"/>
                </a:lnTo>
                <a:lnTo>
                  <a:pt x="5036079" y="3019722"/>
                </a:lnTo>
                <a:lnTo>
                  <a:pt x="4951942" y="2994324"/>
                </a:lnTo>
                <a:lnTo>
                  <a:pt x="4953000" y="2865746"/>
                </a:lnTo>
                <a:close/>
                <a:moveTo>
                  <a:pt x="8910393" y="2864826"/>
                </a:moveTo>
                <a:lnTo>
                  <a:pt x="8922560" y="2935198"/>
                </a:lnTo>
                <a:lnTo>
                  <a:pt x="9101010" y="2989517"/>
                </a:lnTo>
                <a:lnTo>
                  <a:pt x="9088699" y="2918790"/>
                </a:lnTo>
                <a:lnTo>
                  <a:pt x="8910393" y="2864826"/>
                </a:lnTo>
                <a:close/>
                <a:moveTo>
                  <a:pt x="5471584" y="2859926"/>
                </a:moveTo>
                <a:lnTo>
                  <a:pt x="5542492" y="2882149"/>
                </a:lnTo>
                <a:lnTo>
                  <a:pt x="5544609" y="3017076"/>
                </a:lnTo>
                <a:lnTo>
                  <a:pt x="5473700" y="2995912"/>
                </a:lnTo>
                <a:lnTo>
                  <a:pt x="5471584" y="2859926"/>
                </a:lnTo>
                <a:close/>
                <a:moveTo>
                  <a:pt x="4821767" y="2826062"/>
                </a:moveTo>
                <a:lnTo>
                  <a:pt x="4910667" y="2853047"/>
                </a:lnTo>
                <a:lnTo>
                  <a:pt x="4909079" y="2981624"/>
                </a:lnTo>
                <a:lnTo>
                  <a:pt x="4819650" y="2955169"/>
                </a:lnTo>
                <a:lnTo>
                  <a:pt x="4821767" y="2826062"/>
                </a:lnTo>
                <a:close/>
                <a:moveTo>
                  <a:pt x="4261908" y="2823945"/>
                </a:moveTo>
                <a:lnTo>
                  <a:pt x="4352396" y="2851989"/>
                </a:lnTo>
                <a:lnTo>
                  <a:pt x="4348692" y="3000145"/>
                </a:lnTo>
                <a:lnTo>
                  <a:pt x="4256088" y="2975805"/>
                </a:lnTo>
                <a:lnTo>
                  <a:pt x="4261908" y="2823945"/>
                </a:lnTo>
                <a:close/>
                <a:moveTo>
                  <a:pt x="5350404" y="2821829"/>
                </a:moveTo>
                <a:lnTo>
                  <a:pt x="5424488" y="2845110"/>
                </a:lnTo>
                <a:lnTo>
                  <a:pt x="5426075" y="2980566"/>
                </a:lnTo>
                <a:lnTo>
                  <a:pt x="5351463" y="2957814"/>
                </a:lnTo>
                <a:lnTo>
                  <a:pt x="5350404" y="2821829"/>
                </a:lnTo>
                <a:close/>
                <a:moveTo>
                  <a:pt x="8365183" y="2820299"/>
                </a:moveTo>
                <a:lnTo>
                  <a:pt x="8459513" y="2852826"/>
                </a:lnTo>
                <a:lnTo>
                  <a:pt x="8461014" y="2842350"/>
                </a:lnTo>
                <a:lnTo>
                  <a:pt x="8365183" y="2820299"/>
                </a:lnTo>
                <a:close/>
                <a:moveTo>
                  <a:pt x="5835121" y="2812305"/>
                </a:moveTo>
                <a:lnTo>
                  <a:pt x="5902325" y="2833470"/>
                </a:lnTo>
                <a:lnTo>
                  <a:pt x="5906029" y="2957814"/>
                </a:lnTo>
                <a:lnTo>
                  <a:pt x="5838825" y="2937179"/>
                </a:lnTo>
                <a:lnTo>
                  <a:pt x="5835121" y="2812305"/>
                </a:lnTo>
                <a:close/>
                <a:moveTo>
                  <a:pt x="4687888" y="2785319"/>
                </a:moveTo>
                <a:lnTo>
                  <a:pt x="4776788" y="2812305"/>
                </a:lnTo>
                <a:lnTo>
                  <a:pt x="4774671" y="2941412"/>
                </a:lnTo>
                <a:lnTo>
                  <a:pt x="4685771" y="2914955"/>
                </a:lnTo>
                <a:lnTo>
                  <a:pt x="4687888" y="2785319"/>
                </a:lnTo>
                <a:close/>
                <a:moveTo>
                  <a:pt x="5225521" y="2783203"/>
                </a:moveTo>
                <a:lnTo>
                  <a:pt x="5295900" y="2805426"/>
                </a:lnTo>
                <a:lnTo>
                  <a:pt x="5296959" y="2940882"/>
                </a:lnTo>
                <a:lnTo>
                  <a:pt x="5227109" y="2918659"/>
                </a:lnTo>
                <a:lnTo>
                  <a:pt x="5225521" y="2783203"/>
                </a:lnTo>
                <a:close/>
                <a:moveTo>
                  <a:pt x="5714471" y="2774208"/>
                </a:moveTo>
                <a:lnTo>
                  <a:pt x="5795434" y="2800135"/>
                </a:lnTo>
                <a:lnTo>
                  <a:pt x="5798609" y="2925538"/>
                </a:lnTo>
                <a:lnTo>
                  <a:pt x="5717646" y="2900669"/>
                </a:lnTo>
                <a:lnTo>
                  <a:pt x="5714471" y="2774208"/>
                </a:lnTo>
                <a:close/>
                <a:moveTo>
                  <a:pt x="5956300" y="2747223"/>
                </a:moveTo>
                <a:lnTo>
                  <a:pt x="6010805" y="2768916"/>
                </a:lnTo>
                <a:lnTo>
                  <a:pt x="6010805" y="2887970"/>
                </a:lnTo>
                <a:lnTo>
                  <a:pt x="5952596" y="2866805"/>
                </a:lnTo>
                <a:lnTo>
                  <a:pt x="5956300" y="2747223"/>
                </a:lnTo>
                <a:close/>
                <a:moveTo>
                  <a:pt x="7518537" y="2744719"/>
                </a:moveTo>
                <a:lnTo>
                  <a:pt x="7524356" y="2811387"/>
                </a:lnTo>
                <a:lnTo>
                  <a:pt x="7684120" y="2859535"/>
                </a:lnTo>
                <a:lnTo>
                  <a:pt x="7676714" y="2792868"/>
                </a:lnTo>
                <a:lnTo>
                  <a:pt x="7518537" y="2744719"/>
                </a:lnTo>
                <a:close/>
                <a:moveTo>
                  <a:pt x="4545542" y="2741402"/>
                </a:moveTo>
                <a:lnTo>
                  <a:pt x="4633383" y="2768387"/>
                </a:lnTo>
                <a:lnTo>
                  <a:pt x="4630738" y="2898023"/>
                </a:lnTo>
                <a:lnTo>
                  <a:pt x="4541838" y="2871567"/>
                </a:lnTo>
                <a:lnTo>
                  <a:pt x="4545542" y="2741402"/>
                </a:lnTo>
                <a:close/>
                <a:moveTo>
                  <a:pt x="5085292" y="2739285"/>
                </a:moveTo>
                <a:lnTo>
                  <a:pt x="5165196" y="2764684"/>
                </a:lnTo>
                <a:lnTo>
                  <a:pt x="5165725" y="2900140"/>
                </a:lnTo>
                <a:lnTo>
                  <a:pt x="5084233" y="2874741"/>
                </a:lnTo>
                <a:lnTo>
                  <a:pt x="5085292" y="2739285"/>
                </a:lnTo>
                <a:close/>
                <a:moveTo>
                  <a:pt x="5592234" y="2736110"/>
                </a:moveTo>
                <a:lnTo>
                  <a:pt x="5673725" y="2761508"/>
                </a:lnTo>
                <a:lnTo>
                  <a:pt x="5676900" y="2888499"/>
                </a:lnTo>
                <a:lnTo>
                  <a:pt x="5594879" y="2863630"/>
                </a:lnTo>
                <a:lnTo>
                  <a:pt x="5592234" y="2736110"/>
                </a:lnTo>
                <a:close/>
                <a:moveTo>
                  <a:pt x="8886587" y="2723555"/>
                </a:moveTo>
                <a:lnTo>
                  <a:pt x="8898225" y="2791810"/>
                </a:lnTo>
                <a:lnTo>
                  <a:pt x="9076009" y="2845881"/>
                </a:lnTo>
                <a:lnTo>
                  <a:pt x="9061138" y="2760444"/>
                </a:lnTo>
                <a:lnTo>
                  <a:pt x="9063280" y="2778582"/>
                </a:lnTo>
                <a:lnTo>
                  <a:pt x="8886587" y="2723555"/>
                </a:lnTo>
                <a:close/>
                <a:moveTo>
                  <a:pt x="7970850" y="2703449"/>
                </a:moveTo>
                <a:lnTo>
                  <a:pt x="7976669" y="2756359"/>
                </a:lnTo>
                <a:lnTo>
                  <a:pt x="8452789" y="2899747"/>
                </a:lnTo>
                <a:lnTo>
                  <a:pt x="8458464" y="2860145"/>
                </a:lnTo>
                <a:lnTo>
                  <a:pt x="8298308" y="2804911"/>
                </a:lnTo>
                <a:lnTo>
                  <a:pt x="8176970" y="2776991"/>
                </a:lnTo>
                <a:lnTo>
                  <a:pt x="8176687" y="2774577"/>
                </a:lnTo>
                <a:lnTo>
                  <a:pt x="7970850" y="2703449"/>
                </a:lnTo>
                <a:close/>
                <a:moveTo>
                  <a:pt x="4413779" y="2701188"/>
                </a:moveTo>
                <a:lnTo>
                  <a:pt x="4505325" y="2729761"/>
                </a:lnTo>
                <a:lnTo>
                  <a:pt x="4502150" y="2859926"/>
                </a:lnTo>
                <a:lnTo>
                  <a:pt x="4410075" y="2832411"/>
                </a:lnTo>
                <a:lnTo>
                  <a:pt x="4413779" y="2701188"/>
                </a:lnTo>
                <a:close/>
                <a:moveTo>
                  <a:pt x="4954588" y="2699072"/>
                </a:moveTo>
                <a:lnTo>
                  <a:pt x="5038725" y="2725528"/>
                </a:lnTo>
                <a:lnTo>
                  <a:pt x="5037138" y="2859926"/>
                </a:lnTo>
                <a:lnTo>
                  <a:pt x="4953529" y="2834528"/>
                </a:lnTo>
                <a:lnTo>
                  <a:pt x="4954588" y="2699072"/>
                </a:lnTo>
                <a:close/>
                <a:moveTo>
                  <a:pt x="5468938" y="2696955"/>
                </a:moveTo>
                <a:lnTo>
                  <a:pt x="5539846" y="2719708"/>
                </a:lnTo>
                <a:lnTo>
                  <a:pt x="5541963" y="2847756"/>
                </a:lnTo>
                <a:lnTo>
                  <a:pt x="5471054" y="2826591"/>
                </a:lnTo>
                <a:lnTo>
                  <a:pt x="5468938" y="2696955"/>
                </a:lnTo>
                <a:close/>
                <a:moveTo>
                  <a:pt x="5829829" y="2662033"/>
                </a:moveTo>
                <a:lnTo>
                  <a:pt x="5897034" y="2683727"/>
                </a:lnTo>
                <a:lnTo>
                  <a:pt x="5900738" y="2800135"/>
                </a:lnTo>
                <a:lnTo>
                  <a:pt x="5833534" y="2778970"/>
                </a:lnTo>
                <a:lnTo>
                  <a:pt x="5829829" y="2662033"/>
                </a:lnTo>
                <a:close/>
                <a:moveTo>
                  <a:pt x="5348288" y="2658858"/>
                </a:moveTo>
                <a:lnTo>
                  <a:pt x="5422371" y="2682140"/>
                </a:lnTo>
                <a:lnTo>
                  <a:pt x="5423959" y="2812305"/>
                </a:lnTo>
                <a:lnTo>
                  <a:pt x="5349875" y="2789552"/>
                </a:lnTo>
                <a:lnTo>
                  <a:pt x="5348288" y="2658858"/>
                </a:lnTo>
                <a:close/>
                <a:moveTo>
                  <a:pt x="4823883" y="2658329"/>
                </a:moveTo>
                <a:lnTo>
                  <a:pt x="4912254" y="2685844"/>
                </a:lnTo>
                <a:lnTo>
                  <a:pt x="4910667" y="2821300"/>
                </a:lnTo>
                <a:lnTo>
                  <a:pt x="4822296" y="2793785"/>
                </a:lnTo>
                <a:lnTo>
                  <a:pt x="4823883" y="2658329"/>
                </a:lnTo>
                <a:close/>
                <a:moveTo>
                  <a:pt x="5710238" y="2623936"/>
                </a:moveTo>
                <a:lnTo>
                  <a:pt x="5791200" y="2649863"/>
                </a:lnTo>
                <a:lnTo>
                  <a:pt x="5794375" y="2766800"/>
                </a:lnTo>
                <a:lnTo>
                  <a:pt x="5713413" y="2740873"/>
                </a:lnTo>
                <a:lnTo>
                  <a:pt x="5710238" y="2623936"/>
                </a:lnTo>
                <a:close/>
                <a:moveTo>
                  <a:pt x="5224992" y="2620232"/>
                </a:moveTo>
                <a:lnTo>
                  <a:pt x="5294842" y="2641926"/>
                </a:lnTo>
                <a:lnTo>
                  <a:pt x="5295900" y="2773678"/>
                </a:lnTo>
                <a:lnTo>
                  <a:pt x="5225521" y="2753043"/>
                </a:lnTo>
                <a:lnTo>
                  <a:pt x="5224992" y="2620232"/>
                </a:lnTo>
                <a:close/>
                <a:moveTo>
                  <a:pt x="4691592" y="2617057"/>
                </a:moveTo>
                <a:lnTo>
                  <a:pt x="4779963" y="2644572"/>
                </a:lnTo>
                <a:lnTo>
                  <a:pt x="4777317" y="2779499"/>
                </a:lnTo>
                <a:lnTo>
                  <a:pt x="4688946" y="2752514"/>
                </a:lnTo>
                <a:lnTo>
                  <a:pt x="4691592" y="2617057"/>
                </a:lnTo>
                <a:close/>
                <a:moveTo>
                  <a:pt x="8602478" y="2611380"/>
                </a:moveTo>
                <a:lnTo>
                  <a:pt x="8586102" y="2620423"/>
                </a:lnTo>
                <a:lnTo>
                  <a:pt x="8586102" y="2681226"/>
                </a:lnTo>
                <a:lnTo>
                  <a:pt x="8658582" y="2627594"/>
                </a:lnTo>
                <a:lnTo>
                  <a:pt x="8615787" y="2614142"/>
                </a:lnTo>
                <a:lnTo>
                  <a:pt x="8602478" y="2611380"/>
                </a:lnTo>
                <a:close/>
                <a:moveTo>
                  <a:pt x="8156437" y="2607539"/>
                </a:moveTo>
                <a:lnTo>
                  <a:pt x="8163960" y="2666128"/>
                </a:lnTo>
                <a:lnTo>
                  <a:pt x="8157107" y="2607732"/>
                </a:lnTo>
                <a:lnTo>
                  <a:pt x="8156437" y="2607539"/>
                </a:lnTo>
                <a:close/>
                <a:moveTo>
                  <a:pt x="7505840" y="2605035"/>
                </a:moveTo>
                <a:lnTo>
                  <a:pt x="7512188" y="2673818"/>
                </a:lnTo>
                <a:lnTo>
                  <a:pt x="7668250" y="2720909"/>
                </a:lnTo>
                <a:lnTo>
                  <a:pt x="7659785" y="2651596"/>
                </a:lnTo>
                <a:lnTo>
                  <a:pt x="7505840" y="2605035"/>
                </a:lnTo>
                <a:close/>
                <a:moveTo>
                  <a:pt x="8865955" y="2601860"/>
                </a:moveTo>
                <a:lnTo>
                  <a:pt x="8873890" y="2652125"/>
                </a:lnTo>
                <a:lnTo>
                  <a:pt x="9052434" y="2710434"/>
                </a:lnTo>
                <a:lnTo>
                  <a:pt x="9042770" y="2654913"/>
                </a:lnTo>
                <a:lnTo>
                  <a:pt x="8865955" y="2601860"/>
                </a:lnTo>
                <a:close/>
                <a:moveTo>
                  <a:pt x="5949421" y="2588485"/>
                </a:moveTo>
                <a:lnTo>
                  <a:pt x="6003396" y="2609649"/>
                </a:lnTo>
                <a:lnTo>
                  <a:pt x="6003396" y="2729232"/>
                </a:lnTo>
                <a:lnTo>
                  <a:pt x="5945188" y="2707009"/>
                </a:lnTo>
                <a:lnTo>
                  <a:pt x="5949421" y="2588485"/>
                </a:lnTo>
                <a:close/>
                <a:moveTo>
                  <a:pt x="5589059" y="2584780"/>
                </a:moveTo>
                <a:lnTo>
                  <a:pt x="5670550" y="2610179"/>
                </a:lnTo>
                <a:lnTo>
                  <a:pt x="5673196" y="2727645"/>
                </a:lnTo>
                <a:lnTo>
                  <a:pt x="5591704" y="2702246"/>
                </a:lnTo>
                <a:lnTo>
                  <a:pt x="5589059" y="2584780"/>
                </a:lnTo>
                <a:close/>
                <a:moveTo>
                  <a:pt x="5085821" y="2576315"/>
                </a:moveTo>
                <a:lnTo>
                  <a:pt x="5165196" y="2601184"/>
                </a:lnTo>
                <a:lnTo>
                  <a:pt x="5165196" y="2734523"/>
                </a:lnTo>
                <a:lnTo>
                  <a:pt x="5085292" y="2710183"/>
                </a:lnTo>
                <a:lnTo>
                  <a:pt x="5085821" y="2576315"/>
                </a:lnTo>
                <a:close/>
                <a:moveTo>
                  <a:pt x="4549246" y="2573139"/>
                </a:moveTo>
                <a:lnTo>
                  <a:pt x="4637088" y="2600125"/>
                </a:lnTo>
                <a:lnTo>
                  <a:pt x="4633913" y="2735581"/>
                </a:lnTo>
                <a:lnTo>
                  <a:pt x="4546071" y="2708596"/>
                </a:lnTo>
                <a:lnTo>
                  <a:pt x="4549246" y="2573139"/>
                </a:lnTo>
                <a:close/>
                <a:moveTo>
                  <a:pt x="7953392" y="2548949"/>
                </a:moveTo>
                <a:lnTo>
                  <a:pt x="7961328" y="2618263"/>
                </a:lnTo>
                <a:lnTo>
                  <a:pt x="8158161" y="2679230"/>
                </a:lnTo>
                <a:lnTo>
                  <a:pt x="8148740" y="2605318"/>
                </a:lnTo>
                <a:lnTo>
                  <a:pt x="7953392" y="2548949"/>
                </a:lnTo>
                <a:close/>
                <a:moveTo>
                  <a:pt x="5466292" y="2545096"/>
                </a:moveTo>
                <a:lnTo>
                  <a:pt x="5538259" y="2567848"/>
                </a:lnTo>
                <a:lnTo>
                  <a:pt x="5539317" y="2685314"/>
                </a:lnTo>
                <a:lnTo>
                  <a:pt x="5468409" y="2662562"/>
                </a:lnTo>
                <a:lnTo>
                  <a:pt x="5466292" y="2545096"/>
                </a:lnTo>
                <a:close/>
                <a:moveTo>
                  <a:pt x="4956175" y="2535043"/>
                </a:moveTo>
                <a:lnTo>
                  <a:pt x="5039783" y="2561499"/>
                </a:lnTo>
                <a:lnTo>
                  <a:pt x="5038725" y="2696427"/>
                </a:lnTo>
                <a:lnTo>
                  <a:pt x="4954588" y="2671028"/>
                </a:lnTo>
                <a:lnTo>
                  <a:pt x="4956175" y="2535043"/>
                </a:lnTo>
                <a:close/>
                <a:moveTo>
                  <a:pt x="4419600" y="2532397"/>
                </a:moveTo>
                <a:lnTo>
                  <a:pt x="4510088" y="2559912"/>
                </a:lnTo>
                <a:lnTo>
                  <a:pt x="4505854" y="2696427"/>
                </a:lnTo>
                <a:lnTo>
                  <a:pt x="4415367" y="2667854"/>
                </a:lnTo>
                <a:lnTo>
                  <a:pt x="4419600" y="2532397"/>
                </a:lnTo>
                <a:close/>
                <a:moveTo>
                  <a:pt x="8872919" y="2509792"/>
                </a:moveTo>
                <a:lnTo>
                  <a:pt x="8851833" y="2520931"/>
                </a:lnTo>
                <a:lnTo>
                  <a:pt x="8853258" y="2529373"/>
                </a:lnTo>
                <a:lnTo>
                  <a:pt x="9030570" y="2584824"/>
                </a:lnTo>
                <a:lnTo>
                  <a:pt x="9025071" y="2553230"/>
                </a:lnTo>
                <a:lnTo>
                  <a:pt x="8984867" y="2539509"/>
                </a:lnTo>
                <a:lnTo>
                  <a:pt x="8872919" y="2509792"/>
                </a:lnTo>
                <a:close/>
                <a:moveTo>
                  <a:pt x="5346700" y="2505941"/>
                </a:moveTo>
                <a:lnTo>
                  <a:pt x="5420784" y="2530280"/>
                </a:lnTo>
                <a:lnTo>
                  <a:pt x="5421842" y="2648276"/>
                </a:lnTo>
                <a:lnTo>
                  <a:pt x="5347759" y="2624465"/>
                </a:lnTo>
                <a:lnTo>
                  <a:pt x="5346700" y="2505941"/>
                </a:lnTo>
                <a:close/>
                <a:moveTo>
                  <a:pt x="4826000" y="2494300"/>
                </a:moveTo>
                <a:lnTo>
                  <a:pt x="4913842" y="2521815"/>
                </a:lnTo>
                <a:lnTo>
                  <a:pt x="4912783" y="2658858"/>
                </a:lnTo>
                <a:lnTo>
                  <a:pt x="4824413" y="2631872"/>
                </a:lnTo>
                <a:lnTo>
                  <a:pt x="4826000" y="2494300"/>
                </a:lnTo>
                <a:close/>
                <a:moveTo>
                  <a:pt x="5824538" y="2493771"/>
                </a:moveTo>
                <a:lnTo>
                  <a:pt x="5891213" y="2514936"/>
                </a:lnTo>
                <a:lnTo>
                  <a:pt x="5895446" y="2646159"/>
                </a:lnTo>
                <a:lnTo>
                  <a:pt x="5829300" y="2623936"/>
                </a:lnTo>
                <a:lnTo>
                  <a:pt x="5824538" y="2493771"/>
                </a:lnTo>
                <a:close/>
                <a:moveTo>
                  <a:pt x="8138460" y="2467542"/>
                </a:moveTo>
                <a:lnTo>
                  <a:pt x="8147613" y="2538819"/>
                </a:lnTo>
                <a:lnTo>
                  <a:pt x="8149072" y="2539261"/>
                </a:lnTo>
                <a:lnTo>
                  <a:pt x="8140734" y="2468215"/>
                </a:lnTo>
                <a:lnTo>
                  <a:pt x="8138460" y="2467542"/>
                </a:lnTo>
                <a:close/>
                <a:moveTo>
                  <a:pt x="5223934" y="2466785"/>
                </a:moveTo>
                <a:lnTo>
                  <a:pt x="5294313" y="2489009"/>
                </a:lnTo>
                <a:lnTo>
                  <a:pt x="5294842" y="2608062"/>
                </a:lnTo>
                <a:lnTo>
                  <a:pt x="5224463" y="2585310"/>
                </a:lnTo>
                <a:lnTo>
                  <a:pt x="5223934" y="2466785"/>
                </a:lnTo>
                <a:close/>
                <a:moveTo>
                  <a:pt x="7492615" y="2464822"/>
                </a:moveTo>
                <a:lnTo>
                  <a:pt x="7498963" y="2534134"/>
                </a:lnTo>
                <a:lnTo>
                  <a:pt x="7650792" y="2580167"/>
                </a:lnTo>
                <a:lnTo>
                  <a:pt x="7642328" y="2509796"/>
                </a:lnTo>
                <a:lnTo>
                  <a:pt x="7492615" y="2464822"/>
                </a:lnTo>
                <a:close/>
                <a:moveTo>
                  <a:pt x="5706004" y="2455145"/>
                </a:moveTo>
                <a:lnTo>
                  <a:pt x="5786438" y="2481601"/>
                </a:lnTo>
                <a:lnTo>
                  <a:pt x="5789613" y="2611766"/>
                </a:lnTo>
                <a:lnTo>
                  <a:pt x="5709709" y="2585839"/>
                </a:lnTo>
                <a:lnTo>
                  <a:pt x="5706004" y="2455145"/>
                </a:lnTo>
                <a:close/>
                <a:moveTo>
                  <a:pt x="4694767" y="2452499"/>
                </a:moveTo>
                <a:lnTo>
                  <a:pt x="4782608" y="2480014"/>
                </a:lnTo>
                <a:lnTo>
                  <a:pt x="4779963" y="2618645"/>
                </a:lnTo>
                <a:lnTo>
                  <a:pt x="4692121" y="2592188"/>
                </a:lnTo>
                <a:lnTo>
                  <a:pt x="4694767" y="2452499"/>
                </a:lnTo>
                <a:close/>
                <a:moveTo>
                  <a:pt x="5946246" y="2429217"/>
                </a:moveTo>
                <a:lnTo>
                  <a:pt x="6000221" y="2450912"/>
                </a:lnTo>
                <a:lnTo>
                  <a:pt x="6000221" y="2570494"/>
                </a:lnTo>
                <a:lnTo>
                  <a:pt x="5942013" y="2548271"/>
                </a:lnTo>
                <a:lnTo>
                  <a:pt x="5946246" y="2429217"/>
                </a:lnTo>
                <a:close/>
                <a:moveTo>
                  <a:pt x="5086350" y="2422868"/>
                </a:moveTo>
                <a:lnTo>
                  <a:pt x="5165196" y="2447737"/>
                </a:lnTo>
                <a:lnTo>
                  <a:pt x="5165196" y="2566790"/>
                </a:lnTo>
                <a:lnTo>
                  <a:pt x="5086350" y="2541392"/>
                </a:lnTo>
                <a:lnTo>
                  <a:pt x="5086350" y="2422868"/>
                </a:lnTo>
                <a:close/>
                <a:moveTo>
                  <a:pt x="5585884" y="2415990"/>
                </a:moveTo>
                <a:lnTo>
                  <a:pt x="5666317" y="2441917"/>
                </a:lnTo>
                <a:lnTo>
                  <a:pt x="5668963" y="2573669"/>
                </a:lnTo>
                <a:lnTo>
                  <a:pt x="5588529" y="2547212"/>
                </a:lnTo>
                <a:lnTo>
                  <a:pt x="5585884" y="2415990"/>
                </a:lnTo>
                <a:close/>
                <a:moveTo>
                  <a:pt x="7938051" y="2408206"/>
                </a:moveTo>
                <a:lnTo>
                  <a:pt x="7945457" y="2477520"/>
                </a:lnTo>
                <a:lnTo>
                  <a:pt x="8139969" y="2536502"/>
                </a:lnTo>
                <a:lnTo>
                  <a:pt x="8130894" y="2465301"/>
                </a:lnTo>
                <a:lnTo>
                  <a:pt x="7938051" y="2408206"/>
                </a:lnTo>
                <a:close/>
                <a:moveTo>
                  <a:pt x="4553479" y="2408052"/>
                </a:moveTo>
                <a:lnTo>
                  <a:pt x="4640263" y="2435567"/>
                </a:lnTo>
                <a:lnTo>
                  <a:pt x="4637088" y="2575785"/>
                </a:lnTo>
                <a:lnTo>
                  <a:pt x="4549775" y="2549859"/>
                </a:lnTo>
                <a:lnTo>
                  <a:pt x="4553479" y="2408052"/>
                </a:lnTo>
                <a:close/>
                <a:moveTo>
                  <a:pt x="4957233" y="2380537"/>
                </a:moveTo>
                <a:lnTo>
                  <a:pt x="5041371" y="2408052"/>
                </a:lnTo>
                <a:lnTo>
                  <a:pt x="5039783" y="2527106"/>
                </a:lnTo>
                <a:lnTo>
                  <a:pt x="4956175" y="2500121"/>
                </a:lnTo>
                <a:lnTo>
                  <a:pt x="4957233" y="2380537"/>
                </a:lnTo>
                <a:close/>
                <a:moveTo>
                  <a:pt x="5463646" y="2376305"/>
                </a:moveTo>
                <a:lnTo>
                  <a:pt x="5535613" y="2399587"/>
                </a:lnTo>
                <a:lnTo>
                  <a:pt x="5537729" y="2530810"/>
                </a:lnTo>
                <a:lnTo>
                  <a:pt x="5465763" y="2508586"/>
                </a:lnTo>
                <a:lnTo>
                  <a:pt x="5463646" y="2376305"/>
                </a:lnTo>
                <a:close/>
                <a:moveTo>
                  <a:pt x="4424892" y="2367310"/>
                </a:moveTo>
                <a:lnTo>
                  <a:pt x="4513792" y="2395353"/>
                </a:lnTo>
                <a:lnTo>
                  <a:pt x="4510617" y="2537688"/>
                </a:lnTo>
                <a:lnTo>
                  <a:pt x="4420129" y="2510174"/>
                </a:lnTo>
                <a:lnTo>
                  <a:pt x="4424892" y="2367310"/>
                </a:lnTo>
                <a:close/>
                <a:moveTo>
                  <a:pt x="5820304" y="2347732"/>
                </a:moveTo>
                <a:lnTo>
                  <a:pt x="5886450" y="2369955"/>
                </a:lnTo>
                <a:lnTo>
                  <a:pt x="5890684" y="2482131"/>
                </a:lnTo>
                <a:lnTo>
                  <a:pt x="5824009" y="2460965"/>
                </a:lnTo>
                <a:lnTo>
                  <a:pt x="5820304" y="2347732"/>
                </a:lnTo>
                <a:close/>
                <a:moveTo>
                  <a:pt x="4828117" y="2338737"/>
                </a:moveTo>
                <a:lnTo>
                  <a:pt x="4915958" y="2367310"/>
                </a:lnTo>
                <a:lnTo>
                  <a:pt x="4914900" y="2487422"/>
                </a:lnTo>
                <a:lnTo>
                  <a:pt x="4827058" y="2459377"/>
                </a:lnTo>
                <a:lnTo>
                  <a:pt x="4828117" y="2338737"/>
                </a:lnTo>
                <a:close/>
                <a:moveTo>
                  <a:pt x="5344054" y="2337679"/>
                </a:moveTo>
                <a:lnTo>
                  <a:pt x="5418667" y="2361489"/>
                </a:lnTo>
                <a:lnTo>
                  <a:pt x="5420254" y="2493771"/>
                </a:lnTo>
                <a:lnTo>
                  <a:pt x="5345642" y="2469960"/>
                </a:lnTo>
                <a:lnTo>
                  <a:pt x="5344054" y="2337679"/>
                </a:lnTo>
                <a:close/>
                <a:moveTo>
                  <a:pt x="7479918" y="2324608"/>
                </a:moveTo>
                <a:lnTo>
                  <a:pt x="7486266" y="2393921"/>
                </a:lnTo>
                <a:lnTo>
                  <a:pt x="7633863" y="2438895"/>
                </a:lnTo>
                <a:lnTo>
                  <a:pt x="7625399" y="2368524"/>
                </a:lnTo>
                <a:lnTo>
                  <a:pt x="7479918" y="2324608"/>
                </a:lnTo>
                <a:close/>
                <a:moveTo>
                  <a:pt x="8123725" y="2323277"/>
                </a:moveTo>
                <a:lnTo>
                  <a:pt x="8123208" y="2327253"/>
                </a:lnTo>
                <a:lnTo>
                  <a:pt x="8120337" y="2326393"/>
                </a:lnTo>
                <a:lnTo>
                  <a:pt x="8130021" y="2401813"/>
                </a:lnTo>
                <a:lnTo>
                  <a:pt x="8133056" y="2402790"/>
                </a:lnTo>
                <a:lnTo>
                  <a:pt x="8123725" y="2323277"/>
                </a:lnTo>
                <a:close/>
                <a:moveTo>
                  <a:pt x="5702829" y="2308577"/>
                </a:moveTo>
                <a:lnTo>
                  <a:pt x="5782204" y="2335033"/>
                </a:lnTo>
                <a:lnTo>
                  <a:pt x="5785379" y="2447737"/>
                </a:lnTo>
                <a:lnTo>
                  <a:pt x="5705475" y="2421810"/>
                </a:lnTo>
                <a:lnTo>
                  <a:pt x="5702829" y="2308577"/>
                </a:lnTo>
                <a:close/>
                <a:moveTo>
                  <a:pt x="5222346" y="2297994"/>
                </a:moveTo>
                <a:lnTo>
                  <a:pt x="5292725" y="2320747"/>
                </a:lnTo>
                <a:lnTo>
                  <a:pt x="5293254" y="2453558"/>
                </a:lnTo>
                <a:lnTo>
                  <a:pt x="5223934" y="2430805"/>
                </a:lnTo>
                <a:lnTo>
                  <a:pt x="5222346" y="2297994"/>
                </a:lnTo>
                <a:close/>
                <a:moveTo>
                  <a:pt x="4697942" y="2296936"/>
                </a:moveTo>
                <a:lnTo>
                  <a:pt x="4784725" y="2324980"/>
                </a:lnTo>
                <a:lnTo>
                  <a:pt x="4783138" y="2445091"/>
                </a:lnTo>
                <a:lnTo>
                  <a:pt x="4695296" y="2417577"/>
                </a:lnTo>
                <a:lnTo>
                  <a:pt x="4697942" y="2296936"/>
                </a:lnTo>
                <a:close/>
                <a:moveTo>
                  <a:pt x="5938838" y="2284766"/>
                </a:moveTo>
                <a:lnTo>
                  <a:pt x="5993342" y="2306461"/>
                </a:lnTo>
                <a:lnTo>
                  <a:pt x="5993342" y="2426043"/>
                </a:lnTo>
                <a:lnTo>
                  <a:pt x="5935134" y="2403820"/>
                </a:lnTo>
                <a:lnTo>
                  <a:pt x="5938838" y="2284766"/>
                </a:lnTo>
                <a:close/>
                <a:moveTo>
                  <a:pt x="5583238" y="2268363"/>
                </a:moveTo>
                <a:lnTo>
                  <a:pt x="5663142" y="2295349"/>
                </a:lnTo>
                <a:lnTo>
                  <a:pt x="5665788" y="2409111"/>
                </a:lnTo>
                <a:lnTo>
                  <a:pt x="5585354" y="2383184"/>
                </a:lnTo>
                <a:lnTo>
                  <a:pt x="5583238" y="2268363"/>
                </a:lnTo>
                <a:close/>
                <a:moveTo>
                  <a:pt x="7921651" y="2266936"/>
                </a:moveTo>
                <a:lnTo>
                  <a:pt x="7929587" y="2337307"/>
                </a:lnTo>
                <a:lnTo>
                  <a:pt x="8122493" y="2399390"/>
                </a:lnTo>
                <a:lnTo>
                  <a:pt x="8112905" y="2324169"/>
                </a:lnTo>
                <a:lnTo>
                  <a:pt x="7921651" y="2266936"/>
                </a:lnTo>
                <a:close/>
                <a:moveTo>
                  <a:pt x="5087408" y="2254077"/>
                </a:moveTo>
                <a:lnTo>
                  <a:pt x="5165196" y="2279475"/>
                </a:lnTo>
                <a:lnTo>
                  <a:pt x="5165196" y="2412286"/>
                </a:lnTo>
                <a:lnTo>
                  <a:pt x="5086879" y="2386888"/>
                </a:lnTo>
                <a:lnTo>
                  <a:pt x="5087408" y="2254077"/>
                </a:lnTo>
                <a:close/>
                <a:moveTo>
                  <a:pt x="4557183" y="2251431"/>
                </a:moveTo>
                <a:lnTo>
                  <a:pt x="4643438" y="2279475"/>
                </a:lnTo>
                <a:lnTo>
                  <a:pt x="4640792" y="2400116"/>
                </a:lnTo>
                <a:lnTo>
                  <a:pt x="4554538" y="2373130"/>
                </a:lnTo>
                <a:lnTo>
                  <a:pt x="4557183" y="2251431"/>
                </a:lnTo>
                <a:close/>
                <a:moveTo>
                  <a:pt x="5462059" y="2228149"/>
                </a:moveTo>
                <a:lnTo>
                  <a:pt x="5533496" y="2252489"/>
                </a:lnTo>
                <a:lnTo>
                  <a:pt x="5535084" y="2366252"/>
                </a:lnTo>
                <a:lnTo>
                  <a:pt x="5463117" y="2343499"/>
                </a:lnTo>
                <a:lnTo>
                  <a:pt x="5462059" y="2228149"/>
                </a:lnTo>
                <a:close/>
                <a:moveTo>
                  <a:pt x="4959350" y="2212275"/>
                </a:moveTo>
                <a:lnTo>
                  <a:pt x="5042429" y="2239261"/>
                </a:lnTo>
                <a:lnTo>
                  <a:pt x="5041371" y="2372072"/>
                </a:lnTo>
                <a:lnTo>
                  <a:pt x="4957763" y="2345615"/>
                </a:lnTo>
                <a:lnTo>
                  <a:pt x="4959350" y="2212275"/>
                </a:lnTo>
                <a:close/>
                <a:moveTo>
                  <a:pt x="4430183" y="2210160"/>
                </a:moveTo>
                <a:lnTo>
                  <a:pt x="4518554" y="2238732"/>
                </a:lnTo>
                <a:lnTo>
                  <a:pt x="4515379" y="2359902"/>
                </a:lnTo>
                <a:lnTo>
                  <a:pt x="4425950" y="2332387"/>
                </a:lnTo>
                <a:lnTo>
                  <a:pt x="4430183" y="2210160"/>
                </a:lnTo>
                <a:close/>
                <a:moveTo>
                  <a:pt x="7480491" y="2205025"/>
                </a:moveTo>
                <a:lnTo>
                  <a:pt x="7469700" y="2210356"/>
                </a:lnTo>
                <a:lnTo>
                  <a:pt x="7473570" y="2253708"/>
                </a:lnTo>
                <a:lnTo>
                  <a:pt x="7642328" y="2305031"/>
                </a:lnTo>
                <a:lnTo>
                  <a:pt x="7647618" y="2285454"/>
                </a:lnTo>
                <a:lnTo>
                  <a:pt x="7665293" y="2270144"/>
                </a:lnTo>
                <a:lnTo>
                  <a:pt x="7480491" y="2205025"/>
                </a:lnTo>
                <a:close/>
                <a:moveTo>
                  <a:pt x="8103854" y="2198031"/>
                </a:moveTo>
                <a:lnTo>
                  <a:pt x="8111294" y="2255975"/>
                </a:lnTo>
                <a:lnTo>
                  <a:pt x="8115995" y="2257404"/>
                </a:lnTo>
                <a:lnTo>
                  <a:pt x="8109227" y="2199734"/>
                </a:lnTo>
                <a:lnTo>
                  <a:pt x="8103854" y="2198031"/>
                </a:lnTo>
                <a:close/>
                <a:moveTo>
                  <a:pt x="5815542" y="2194814"/>
                </a:moveTo>
                <a:lnTo>
                  <a:pt x="5881688" y="2217567"/>
                </a:lnTo>
                <a:lnTo>
                  <a:pt x="5884863" y="2324980"/>
                </a:lnTo>
                <a:lnTo>
                  <a:pt x="5818717" y="2304344"/>
                </a:lnTo>
                <a:lnTo>
                  <a:pt x="5815542" y="2194814"/>
                </a:lnTo>
                <a:close/>
                <a:moveTo>
                  <a:pt x="5342467" y="2188465"/>
                </a:moveTo>
                <a:lnTo>
                  <a:pt x="5416550" y="2212806"/>
                </a:lnTo>
                <a:lnTo>
                  <a:pt x="5418138" y="2329212"/>
                </a:lnTo>
                <a:lnTo>
                  <a:pt x="5344054" y="2304344"/>
                </a:lnTo>
                <a:lnTo>
                  <a:pt x="5342467" y="2188465"/>
                </a:lnTo>
                <a:close/>
                <a:moveTo>
                  <a:pt x="4830763" y="2170475"/>
                </a:moveTo>
                <a:lnTo>
                  <a:pt x="4918075" y="2198519"/>
                </a:lnTo>
                <a:lnTo>
                  <a:pt x="4915958" y="2332916"/>
                </a:lnTo>
                <a:lnTo>
                  <a:pt x="4828646" y="2304344"/>
                </a:lnTo>
                <a:lnTo>
                  <a:pt x="4830763" y="2170475"/>
                </a:lnTo>
                <a:close/>
                <a:moveTo>
                  <a:pt x="5698067" y="2155660"/>
                </a:moveTo>
                <a:lnTo>
                  <a:pt x="5777971" y="2182645"/>
                </a:lnTo>
                <a:lnTo>
                  <a:pt x="5780617" y="2291645"/>
                </a:lnTo>
                <a:lnTo>
                  <a:pt x="5701242" y="2266247"/>
                </a:lnTo>
                <a:lnTo>
                  <a:pt x="5698067" y="2155660"/>
                </a:lnTo>
                <a:close/>
                <a:moveTo>
                  <a:pt x="5221817" y="2148251"/>
                </a:moveTo>
                <a:lnTo>
                  <a:pt x="5292196" y="2171533"/>
                </a:lnTo>
                <a:lnTo>
                  <a:pt x="5292725" y="2287941"/>
                </a:lnTo>
                <a:lnTo>
                  <a:pt x="5222346" y="2265188"/>
                </a:lnTo>
                <a:lnTo>
                  <a:pt x="5221817" y="2148251"/>
                </a:lnTo>
                <a:close/>
                <a:moveTo>
                  <a:pt x="7913938" y="2137829"/>
                </a:moveTo>
                <a:lnTo>
                  <a:pt x="7908178" y="2143588"/>
                </a:lnTo>
                <a:lnTo>
                  <a:pt x="7914245" y="2196035"/>
                </a:lnTo>
                <a:lnTo>
                  <a:pt x="8103927" y="2253734"/>
                </a:lnTo>
                <a:lnTo>
                  <a:pt x="8097046" y="2199746"/>
                </a:lnTo>
                <a:lnTo>
                  <a:pt x="7943938" y="2147339"/>
                </a:lnTo>
                <a:lnTo>
                  <a:pt x="7913938" y="2137829"/>
                </a:lnTo>
                <a:close/>
                <a:moveTo>
                  <a:pt x="5935663" y="2132907"/>
                </a:moveTo>
                <a:lnTo>
                  <a:pt x="5990167" y="2154601"/>
                </a:lnTo>
                <a:lnTo>
                  <a:pt x="5990167" y="2274183"/>
                </a:lnTo>
                <a:lnTo>
                  <a:pt x="5931959" y="2252489"/>
                </a:lnTo>
                <a:lnTo>
                  <a:pt x="5935663" y="2132907"/>
                </a:lnTo>
                <a:close/>
                <a:moveTo>
                  <a:pt x="4700588" y="2128145"/>
                </a:moveTo>
                <a:lnTo>
                  <a:pt x="4787371" y="2156718"/>
                </a:lnTo>
                <a:lnTo>
                  <a:pt x="4785783" y="2291115"/>
                </a:lnTo>
                <a:lnTo>
                  <a:pt x="4698471" y="2263072"/>
                </a:lnTo>
                <a:lnTo>
                  <a:pt x="4700588" y="2128145"/>
                </a:lnTo>
                <a:close/>
                <a:moveTo>
                  <a:pt x="5580063" y="2115446"/>
                </a:moveTo>
                <a:lnTo>
                  <a:pt x="5659438" y="2142431"/>
                </a:lnTo>
                <a:lnTo>
                  <a:pt x="5662084" y="2253547"/>
                </a:lnTo>
                <a:lnTo>
                  <a:pt x="5582709" y="2227621"/>
                </a:lnTo>
                <a:lnTo>
                  <a:pt x="5580063" y="2115446"/>
                </a:lnTo>
                <a:close/>
                <a:moveTo>
                  <a:pt x="5088467" y="2103805"/>
                </a:moveTo>
                <a:lnTo>
                  <a:pt x="5165196" y="2129203"/>
                </a:lnTo>
                <a:lnTo>
                  <a:pt x="5165196" y="2246669"/>
                </a:lnTo>
                <a:lnTo>
                  <a:pt x="5087408" y="2221272"/>
                </a:lnTo>
                <a:lnTo>
                  <a:pt x="5088467" y="2103805"/>
                </a:lnTo>
                <a:close/>
                <a:moveTo>
                  <a:pt x="7904412" y="2100262"/>
                </a:moveTo>
                <a:lnTo>
                  <a:pt x="8139394" y="2173808"/>
                </a:lnTo>
                <a:lnTo>
                  <a:pt x="8207665" y="2750007"/>
                </a:lnTo>
                <a:lnTo>
                  <a:pt x="8462229" y="2808737"/>
                </a:lnTo>
                <a:lnTo>
                  <a:pt x="8446352" y="2752123"/>
                </a:lnTo>
                <a:lnTo>
                  <a:pt x="8469941" y="2681041"/>
                </a:lnTo>
                <a:lnTo>
                  <a:pt x="8470055" y="2667530"/>
                </a:lnTo>
                <a:lnTo>
                  <a:pt x="8475514" y="2664249"/>
                </a:lnTo>
                <a:lnTo>
                  <a:pt x="8483928" y="2638894"/>
                </a:lnTo>
                <a:lnTo>
                  <a:pt x="8596656" y="2576459"/>
                </a:lnTo>
                <a:lnTo>
                  <a:pt x="8653285" y="2588099"/>
                </a:lnTo>
                <a:lnTo>
                  <a:pt x="8834621" y="2492566"/>
                </a:lnTo>
                <a:lnTo>
                  <a:pt x="8845709" y="2484438"/>
                </a:lnTo>
                <a:lnTo>
                  <a:pt x="8848330" y="2485344"/>
                </a:lnTo>
                <a:lnTo>
                  <a:pt x="8869214" y="2474341"/>
                </a:lnTo>
                <a:lnTo>
                  <a:pt x="9055506" y="2524078"/>
                </a:lnTo>
                <a:lnTo>
                  <a:pt x="9180407" y="3226733"/>
                </a:lnTo>
                <a:lnTo>
                  <a:pt x="9236506" y="3249484"/>
                </a:lnTo>
                <a:lnTo>
                  <a:pt x="9371991" y="3971716"/>
                </a:lnTo>
                <a:lnTo>
                  <a:pt x="9473605" y="3993939"/>
                </a:lnTo>
                <a:lnTo>
                  <a:pt x="9963151" y="6853237"/>
                </a:lnTo>
                <a:lnTo>
                  <a:pt x="9952038" y="6853237"/>
                </a:lnTo>
                <a:lnTo>
                  <a:pt x="9952038" y="6853238"/>
                </a:lnTo>
                <a:lnTo>
                  <a:pt x="9945689" y="6853238"/>
                </a:lnTo>
                <a:lnTo>
                  <a:pt x="9945689" y="6853237"/>
                </a:lnTo>
                <a:lnTo>
                  <a:pt x="9945688" y="6853237"/>
                </a:lnTo>
                <a:lnTo>
                  <a:pt x="9935637" y="6853237"/>
                </a:lnTo>
                <a:lnTo>
                  <a:pt x="9929809" y="6853237"/>
                </a:lnTo>
                <a:lnTo>
                  <a:pt x="9925454" y="6827803"/>
                </a:lnTo>
                <a:lnTo>
                  <a:pt x="9780633" y="6795035"/>
                </a:lnTo>
                <a:lnTo>
                  <a:pt x="9752066" y="6613023"/>
                </a:lnTo>
                <a:lnTo>
                  <a:pt x="9762117" y="6617255"/>
                </a:lnTo>
                <a:lnTo>
                  <a:pt x="9892910" y="6637739"/>
                </a:lnTo>
                <a:lnTo>
                  <a:pt x="9873534" y="6524579"/>
                </a:lnTo>
                <a:lnTo>
                  <a:pt x="9733550" y="6485508"/>
                </a:lnTo>
                <a:lnTo>
                  <a:pt x="9732492" y="6484979"/>
                </a:lnTo>
                <a:lnTo>
                  <a:pt x="9707628" y="6326246"/>
                </a:lnTo>
                <a:lnTo>
                  <a:pt x="9843653" y="6350066"/>
                </a:lnTo>
                <a:lnTo>
                  <a:pt x="9822408" y="6225991"/>
                </a:lnTo>
                <a:lnTo>
                  <a:pt x="9695990" y="6203493"/>
                </a:lnTo>
                <a:lnTo>
                  <a:pt x="9687525" y="6199790"/>
                </a:lnTo>
                <a:lnTo>
                  <a:pt x="9661074" y="6031004"/>
                </a:lnTo>
                <a:lnTo>
                  <a:pt x="9667952" y="6034708"/>
                </a:lnTo>
                <a:lnTo>
                  <a:pt x="9792328" y="6050314"/>
                </a:lnTo>
                <a:lnTo>
                  <a:pt x="9773506" y="5940386"/>
                </a:lnTo>
                <a:lnTo>
                  <a:pt x="9641501" y="5903489"/>
                </a:lnTo>
                <a:lnTo>
                  <a:pt x="9616107" y="5741053"/>
                </a:lnTo>
                <a:lnTo>
                  <a:pt x="9621398" y="5743699"/>
                </a:lnTo>
                <a:lnTo>
                  <a:pt x="9743564" y="5765518"/>
                </a:lnTo>
                <a:lnTo>
                  <a:pt x="9725398" y="5659424"/>
                </a:lnTo>
                <a:lnTo>
                  <a:pt x="9601824" y="5630470"/>
                </a:lnTo>
                <a:lnTo>
                  <a:pt x="9598650" y="5628354"/>
                </a:lnTo>
                <a:lnTo>
                  <a:pt x="9572199" y="5460627"/>
                </a:lnTo>
                <a:lnTo>
                  <a:pt x="9574315" y="5462214"/>
                </a:lnTo>
                <a:lnTo>
                  <a:pt x="9696897" y="5492973"/>
                </a:lnTo>
                <a:lnTo>
                  <a:pt x="9676218" y="5372204"/>
                </a:lnTo>
                <a:lnTo>
                  <a:pt x="9555270" y="5339461"/>
                </a:lnTo>
                <a:lnTo>
                  <a:pt x="9553154" y="5338403"/>
                </a:lnTo>
                <a:lnTo>
                  <a:pt x="9528290" y="5180729"/>
                </a:lnTo>
                <a:lnTo>
                  <a:pt x="9649934" y="5218695"/>
                </a:lnTo>
                <a:lnTo>
                  <a:pt x="9630796" y="5106928"/>
                </a:lnTo>
                <a:lnTo>
                  <a:pt x="9517181" y="5077024"/>
                </a:lnTo>
                <a:lnTo>
                  <a:pt x="9511361" y="5071733"/>
                </a:lnTo>
                <a:lnTo>
                  <a:pt x="9484910" y="4905064"/>
                </a:lnTo>
                <a:lnTo>
                  <a:pt x="9489671" y="4907709"/>
                </a:lnTo>
                <a:lnTo>
                  <a:pt x="9603190" y="4945697"/>
                </a:lnTo>
                <a:lnTo>
                  <a:pt x="9585235" y="4840837"/>
                </a:lnTo>
                <a:lnTo>
                  <a:pt x="9471155" y="4804533"/>
                </a:lnTo>
                <a:lnTo>
                  <a:pt x="9469569" y="4803475"/>
                </a:lnTo>
                <a:lnTo>
                  <a:pt x="9446821" y="4660087"/>
                </a:lnTo>
                <a:lnTo>
                  <a:pt x="9452111" y="4663262"/>
                </a:lnTo>
                <a:lnTo>
                  <a:pt x="9559537" y="4690757"/>
                </a:lnTo>
                <a:lnTo>
                  <a:pt x="9542210" y="4589559"/>
                </a:lnTo>
                <a:lnTo>
                  <a:pt x="9431479" y="4562202"/>
                </a:lnTo>
                <a:lnTo>
                  <a:pt x="9406615" y="4400824"/>
                </a:lnTo>
                <a:lnTo>
                  <a:pt x="9514513" y="4427803"/>
                </a:lnTo>
                <a:lnTo>
                  <a:pt x="9488186" y="4274045"/>
                </a:lnTo>
                <a:lnTo>
                  <a:pt x="9381751" y="4244738"/>
                </a:lnTo>
                <a:lnTo>
                  <a:pt x="9357945" y="4090768"/>
                </a:lnTo>
                <a:lnTo>
                  <a:pt x="9462066" y="4121497"/>
                </a:lnTo>
                <a:lnTo>
                  <a:pt x="9445227" y="4023158"/>
                </a:lnTo>
                <a:lnTo>
                  <a:pt x="9326124" y="3995738"/>
                </a:lnTo>
                <a:lnTo>
                  <a:pt x="9220652" y="3343982"/>
                </a:lnTo>
                <a:lnTo>
                  <a:pt x="9207398" y="3273294"/>
                </a:lnTo>
                <a:lnTo>
                  <a:pt x="9150240" y="3250542"/>
                </a:lnTo>
                <a:lnTo>
                  <a:pt x="9147162" y="3233145"/>
                </a:lnTo>
                <a:lnTo>
                  <a:pt x="9143058" y="3231092"/>
                </a:lnTo>
                <a:lnTo>
                  <a:pt x="9142439" y="3227538"/>
                </a:lnTo>
                <a:lnTo>
                  <a:pt x="8877593" y="3131496"/>
                </a:lnTo>
                <a:lnTo>
                  <a:pt x="8439034" y="2997632"/>
                </a:lnTo>
                <a:lnTo>
                  <a:pt x="8444325" y="2961653"/>
                </a:lnTo>
                <a:lnTo>
                  <a:pt x="7985134" y="2826731"/>
                </a:lnTo>
                <a:lnTo>
                  <a:pt x="7992011" y="2891282"/>
                </a:lnTo>
                <a:lnTo>
                  <a:pt x="8407822" y="3016680"/>
                </a:lnTo>
                <a:lnTo>
                  <a:pt x="8439034" y="2997632"/>
                </a:lnTo>
                <a:lnTo>
                  <a:pt x="8952714" y="6853237"/>
                </a:lnTo>
                <a:lnTo>
                  <a:pt x="6276974" y="6853237"/>
                </a:lnTo>
                <a:lnTo>
                  <a:pt x="6276974" y="6853238"/>
                </a:lnTo>
                <a:lnTo>
                  <a:pt x="6270625" y="6853238"/>
                </a:lnTo>
                <a:lnTo>
                  <a:pt x="6270625" y="6853237"/>
                </a:lnTo>
                <a:lnTo>
                  <a:pt x="6203707" y="6853237"/>
                </a:lnTo>
                <a:lnTo>
                  <a:pt x="6203421" y="6856413"/>
                </a:lnTo>
                <a:lnTo>
                  <a:pt x="6178550" y="6856413"/>
                </a:lnTo>
                <a:lnTo>
                  <a:pt x="6077480" y="6843714"/>
                </a:lnTo>
                <a:lnTo>
                  <a:pt x="6073775" y="6722015"/>
                </a:lnTo>
                <a:lnTo>
                  <a:pt x="6161848" y="6736359"/>
                </a:lnTo>
                <a:lnTo>
                  <a:pt x="6159752" y="6688058"/>
                </a:lnTo>
                <a:lnTo>
                  <a:pt x="6072717" y="6673336"/>
                </a:lnTo>
                <a:lnTo>
                  <a:pt x="6066896" y="6515656"/>
                </a:lnTo>
                <a:lnTo>
                  <a:pt x="6152908" y="6530340"/>
                </a:lnTo>
                <a:lnTo>
                  <a:pt x="6150606" y="6477282"/>
                </a:lnTo>
                <a:lnTo>
                  <a:pt x="6064780" y="6462214"/>
                </a:lnTo>
                <a:lnTo>
                  <a:pt x="6059488" y="6307181"/>
                </a:lnTo>
                <a:lnTo>
                  <a:pt x="6143895" y="6322639"/>
                </a:lnTo>
                <a:lnTo>
                  <a:pt x="6141206" y="6260681"/>
                </a:lnTo>
                <a:lnTo>
                  <a:pt x="6057900" y="6246860"/>
                </a:lnTo>
                <a:lnTo>
                  <a:pt x="6052609" y="6098705"/>
                </a:lnTo>
                <a:lnTo>
                  <a:pt x="6134845" y="6114103"/>
                </a:lnTo>
                <a:lnTo>
                  <a:pt x="6132395" y="6057638"/>
                </a:lnTo>
                <a:lnTo>
                  <a:pt x="6050492" y="6042089"/>
                </a:lnTo>
                <a:lnTo>
                  <a:pt x="6046259" y="5896050"/>
                </a:lnTo>
                <a:lnTo>
                  <a:pt x="6126090" y="5912341"/>
                </a:lnTo>
                <a:lnTo>
                  <a:pt x="6123904" y="5861982"/>
                </a:lnTo>
                <a:lnTo>
                  <a:pt x="6044142" y="5845254"/>
                </a:lnTo>
                <a:lnTo>
                  <a:pt x="6038850" y="5698686"/>
                </a:lnTo>
                <a:lnTo>
                  <a:pt x="6117531" y="5715110"/>
                </a:lnTo>
                <a:lnTo>
                  <a:pt x="6115370" y="5665312"/>
                </a:lnTo>
                <a:lnTo>
                  <a:pt x="6037792" y="5648419"/>
                </a:lnTo>
                <a:lnTo>
                  <a:pt x="6032500" y="5494972"/>
                </a:lnTo>
                <a:lnTo>
                  <a:pt x="6108661" y="5510718"/>
                </a:lnTo>
                <a:lnTo>
                  <a:pt x="6106273" y="5455675"/>
                </a:lnTo>
                <a:lnTo>
                  <a:pt x="6030384" y="5439414"/>
                </a:lnTo>
                <a:lnTo>
                  <a:pt x="6026150" y="5314011"/>
                </a:lnTo>
                <a:lnTo>
                  <a:pt x="6100888" y="5331595"/>
                </a:lnTo>
                <a:lnTo>
                  <a:pt x="6097766" y="5259656"/>
                </a:lnTo>
                <a:lnTo>
                  <a:pt x="6024034" y="5243638"/>
                </a:lnTo>
                <a:lnTo>
                  <a:pt x="6018742" y="5107652"/>
                </a:lnTo>
                <a:lnTo>
                  <a:pt x="6091894" y="5124339"/>
                </a:lnTo>
                <a:lnTo>
                  <a:pt x="6089858" y="5077424"/>
                </a:lnTo>
                <a:lnTo>
                  <a:pt x="6017684" y="5061089"/>
                </a:lnTo>
                <a:lnTo>
                  <a:pt x="6012392" y="4913463"/>
                </a:lnTo>
                <a:lnTo>
                  <a:pt x="6083459" y="4929954"/>
                </a:lnTo>
                <a:lnTo>
                  <a:pt x="6081713" y="4889718"/>
                </a:lnTo>
                <a:lnTo>
                  <a:pt x="6094756" y="4884942"/>
                </a:lnTo>
                <a:lnTo>
                  <a:pt x="6011334" y="4865842"/>
                </a:lnTo>
                <a:lnTo>
                  <a:pt x="6006571" y="4734619"/>
                </a:lnTo>
                <a:lnTo>
                  <a:pt x="6118755" y="4761075"/>
                </a:lnTo>
                <a:lnTo>
                  <a:pt x="6123798" y="4874307"/>
                </a:lnTo>
                <a:lnTo>
                  <a:pt x="6172742" y="4856384"/>
                </a:lnTo>
                <a:lnTo>
                  <a:pt x="6159666" y="4465425"/>
                </a:lnTo>
                <a:lnTo>
                  <a:pt x="6134459" y="3901273"/>
                </a:lnTo>
                <a:lnTo>
                  <a:pt x="6109759" y="3895954"/>
                </a:lnTo>
                <a:lnTo>
                  <a:pt x="6117167" y="3762085"/>
                </a:lnTo>
                <a:lnTo>
                  <a:pt x="6176302" y="3769731"/>
                </a:lnTo>
                <a:lnTo>
                  <a:pt x="6174913" y="3736081"/>
                </a:lnTo>
                <a:lnTo>
                  <a:pt x="6106055" y="3722930"/>
                </a:lnTo>
                <a:lnTo>
                  <a:pt x="6102880" y="3589061"/>
                </a:lnTo>
                <a:lnTo>
                  <a:pt x="6169476" y="3604399"/>
                </a:lnTo>
                <a:lnTo>
                  <a:pt x="6168275" y="3575316"/>
                </a:lnTo>
                <a:lnTo>
                  <a:pt x="6092296" y="3553080"/>
                </a:lnTo>
                <a:lnTo>
                  <a:pt x="6099705" y="3419741"/>
                </a:lnTo>
                <a:lnTo>
                  <a:pt x="6162500" y="3435438"/>
                </a:lnTo>
                <a:lnTo>
                  <a:pt x="6158951" y="3349488"/>
                </a:lnTo>
                <a:lnTo>
                  <a:pt x="6198866" y="3329269"/>
                </a:lnTo>
                <a:lnTo>
                  <a:pt x="6183856" y="3163769"/>
                </a:lnTo>
                <a:lnTo>
                  <a:pt x="6344745" y="3027259"/>
                </a:lnTo>
                <a:lnTo>
                  <a:pt x="6569067" y="3106381"/>
                </a:lnTo>
                <a:lnTo>
                  <a:pt x="6605540" y="3072872"/>
                </a:lnTo>
                <a:lnTo>
                  <a:pt x="6611191" y="3074668"/>
                </a:lnTo>
                <a:lnTo>
                  <a:pt x="6625242" y="3063238"/>
                </a:lnTo>
                <a:lnTo>
                  <a:pt x="6772370" y="3074879"/>
                </a:lnTo>
                <a:lnTo>
                  <a:pt x="7269325" y="2676990"/>
                </a:lnTo>
                <a:lnTo>
                  <a:pt x="7235983" y="2315080"/>
                </a:lnTo>
                <a:lnTo>
                  <a:pt x="7396872" y="2179628"/>
                </a:lnTo>
                <a:lnTo>
                  <a:pt x="7432860" y="2191269"/>
                </a:lnTo>
                <a:lnTo>
                  <a:pt x="7477845" y="2168517"/>
                </a:lnTo>
                <a:lnTo>
                  <a:pt x="7668900" y="2235714"/>
                </a:lnTo>
                <a:lnTo>
                  <a:pt x="7829789" y="2121426"/>
                </a:lnTo>
                <a:lnTo>
                  <a:pt x="7862073" y="2143120"/>
                </a:lnTo>
                <a:lnTo>
                  <a:pt x="7897532" y="2107140"/>
                </a:lnTo>
                <a:lnTo>
                  <a:pt x="7904412" y="2100262"/>
                </a:lnTo>
                <a:close/>
                <a:moveTo>
                  <a:pt x="4561417" y="2083169"/>
                </a:moveTo>
                <a:lnTo>
                  <a:pt x="4646613" y="2111213"/>
                </a:lnTo>
                <a:lnTo>
                  <a:pt x="4644496" y="2245611"/>
                </a:lnTo>
                <a:lnTo>
                  <a:pt x="4558242" y="2218097"/>
                </a:lnTo>
                <a:lnTo>
                  <a:pt x="4561417" y="2083169"/>
                </a:lnTo>
                <a:close/>
                <a:moveTo>
                  <a:pt x="5459413" y="2074703"/>
                </a:moveTo>
                <a:lnTo>
                  <a:pt x="5531909" y="2099572"/>
                </a:lnTo>
                <a:lnTo>
                  <a:pt x="5532967" y="2211747"/>
                </a:lnTo>
                <a:lnTo>
                  <a:pt x="5461529" y="2188465"/>
                </a:lnTo>
                <a:lnTo>
                  <a:pt x="5459413" y="2074703"/>
                </a:lnTo>
                <a:close/>
                <a:moveTo>
                  <a:pt x="4960408" y="2061475"/>
                </a:moveTo>
                <a:lnTo>
                  <a:pt x="5043488" y="2088990"/>
                </a:lnTo>
                <a:lnTo>
                  <a:pt x="5042429" y="2206455"/>
                </a:lnTo>
                <a:lnTo>
                  <a:pt x="4959350" y="2179470"/>
                </a:lnTo>
                <a:lnTo>
                  <a:pt x="4960408" y="2061475"/>
                </a:lnTo>
                <a:close/>
                <a:moveTo>
                  <a:pt x="5811309" y="2048247"/>
                </a:moveTo>
                <a:lnTo>
                  <a:pt x="5876396" y="2071528"/>
                </a:lnTo>
                <a:lnTo>
                  <a:pt x="5880100" y="2182645"/>
                </a:lnTo>
                <a:lnTo>
                  <a:pt x="5815013" y="2160422"/>
                </a:lnTo>
                <a:lnTo>
                  <a:pt x="5811309" y="2048247"/>
                </a:lnTo>
                <a:close/>
                <a:moveTo>
                  <a:pt x="4434946" y="2041897"/>
                </a:moveTo>
                <a:lnTo>
                  <a:pt x="4522258" y="2070470"/>
                </a:lnTo>
                <a:lnTo>
                  <a:pt x="4519083" y="2205927"/>
                </a:lnTo>
                <a:lnTo>
                  <a:pt x="4430713" y="2177354"/>
                </a:lnTo>
                <a:lnTo>
                  <a:pt x="4434946" y="2041897"/>
                </a:lnTo>
                <a:close/>
                <a:moveTo>
                  <a:pt x="5340879" y="2035019"/>
                </a:moveTo>
                <a:lnTo>
                  <a:pt x="5414963" y="2059888"/>
                </a:lnTo>
                <a:lnTo>
                  <a:pt x="5416021" y="2174179"/>
                </a:lnTo>
                <a:lnTo>
                  <a:pt x="5341938" y="2150368"/>
                </a:lnTo>
                <a:lnTo>
                  <a:pt x="5340879" y="2035019"/>
                </a:lnTo>
                <a:close/>
                <a:moveTo>
                  <a:pt x="4832879" y="2018616"/>
                </a:moveTo>
                <a:lnTo>
                  <a:pt x="4919133" y="2047189"/>
                </a:lnTo>
                <a:lnTo>
                  <a:pt x="4918075" y="2166242"/>
                </a:lnTo>
                <a:lnTo>
                  <a:pt x="4830763" y="2138199"/>
                </a:lnTo>
                <a:lnTo>
                  <a:pt x="4832879" y="2018616"/>
                </a:lnTo>
                <a:close/>
                <a:moveTo>
                  <a:pt x="5694363" y="2007504"/>
                </a:moveTo>
                <a:lnTo>
                  <a:pt x="5773738" y="2035548"/>
                </a:lnTo>
                <a:lnTo>
                  <a:pt x="5776913" y="2147723"/>
                </a:lnTo>
                <a:lnTo>
                  <a:pt x="5697538" y="2121266"/>
                </a:lnTo>
                <a:lnTo>
                  <a:pt x="5694363" y="2007504"/>
                </a:lnTo>
                <a:close/>
                <a:moveTo>
                  <a:pt x="5220759" y="1994276"/>
                </a:moveTo>
                <a:lnTo>
                  <a:pt x="5291138" y="2018087"/>
                </a:lnTo>
                <a:lnTo>
                  <a:pt x="5291667" y="2133965"/>
                </a:lnTo>
                <a:lnTo>
                  <a:pt x="5221288" y="2111213"/>
                </a:lnTo>
                <a:lnTo>
                  <a:pt x="5220759" y="1994276"/>
                </a:lnTo>
                <a:close/>
                <a:moveTo>
                  <a:pt x="5928784" y="1981048"/>
                </a:moveTo>
                <a:lnTo>
                  <a:pt x="5982759" y="2003271"/>
                </a:lnTo>
                <a:lnTo>
                  <a:pt x="5982759" y="2122325"/>
                </a:lnTo>
                <a:lnTo>
                  <a:pt x="5924550" y="2100630"/>
                </a:lnTo>
                <a:lnTo>
                  <a:pt x="5928784" y="1981048"/>
                </a:lnTo>
                <a:close/>
                <a:moveTo>
                  <a:pt x="4703763" y="1975228"/>
                </a:moveTo>
                <a:lnTo>
                  <a:pt x="4790017" y="2004329"/>
                </a:lnTo>
                <a:lnTo>
                  <a:pt x="4787900" y="2123912"/>
                </a:lnTo>
                <a:lnTo>
                  <a:pt x="4701117" y="2095868"/>
                </a:lnTo>
                <a:lnTo>
                  <a:pt x="4703763" y="1975228"/>
                </a:lnTo>
                <a:close/>
                <a:moveTo>
                  <a:pt x="5577417" y="1967291"/>
                </a:moveTo>
                <a:lnTo>
                  <a:pt x="5656263" y="1994805"/>
                </a:lnTo>
                <a:lnTo>
                  <a:pt x="5658909" y="2107509"/>
                </a:lnTo>
                <a:lnTo>
                  <a:pt x="5579534" y="2081053"/>
                </a:lnTo>
                <a:lnTo>
                  <a:pt x="5577417" y="1967291"/>
                </a:lnTo>
                <a:close/>
                <a:moveTo>
                  <a:pt x="5088996" y="1949830"/>
                </a:moveTo>
                <a:lnTo>
                  <a:pt x="5165196" y="1975228"/>
                </a:lnTo>
                <a:lnTo>
                  <a:pt x="5165196" y="2092693"/>
                </a:lnTo>
                <a:lnTo>
                  <a:pt x="5088467" y="2068354"/>
                </a:lnTo>
                <a:lnTo>
                  <a:pt x="5088996" y="1949830"/>
                </a:lnTo>
                <a:close/>
                <a:moveTo>
                  <a:pt x="4565650" y="1929723"/>
                </a:moveTo>
                <a:lnTo>
                  <a:pt x="4649788" y="1957237"/>
                </a:lnTo>
                <a:lnTo>
                  <a:pt x="4647671" y="2078936"/>
                </a:lnTo>
                <a:lnTo>
                  <a:pt x="4562475" y="2050893"/>
                </a:lnTo>
                <a:lnTo>
                  <a:pt x="4565650" y="1929723"/>
                </a:lnTo>
                <a:close/>
                <a:moveTo>
                  <a:pt x="5456767" y="1924961"/>
                </a:moveTo>
                <a:lnTo>
                  <a:pt x="5529263" y="1950359"/>
                </a:lnTo>
                <a:lnTo>
                  <a:pt x="5530850" y="2065179"/>
                </a:lnTo>
                <a:lnTo>
                  <a:pt x="5458884" y="2040839"/>
                </a:lnTo>
                <a:lnTo>
                  <a:pt x="5456767" y="1924961"/>
                </a:lnTo>
                <a:close/>
                <a:moveTo>
                  <a:pt x="4961996" y="1906970"/>
                </a:moveTo>
                <a:lnTo>
                  <a:pt x="5044546" y="1935014"/>
                </a:lnTo>
                <a:lnTo>
                  <a:pt x="5043488" y="2053538"/>
                </a:lnTo>
                <a:lnTo>
                  <a:pt x="4960408" y="2027082"/>
                </a:lnTo>
                <a:lnTo>
                  <a:pt x="4961996" y="1906970"/>
                </a:lnTo>
                <a:close/>
                <a:moveTo>
                  <a:pt x="5806546" y="1897975"/>
                </a:moveTo>
                <a:lnTo>
                  <a:pt x="5871104" y="1920728"/>
                </a:lnTo>
                <a:lnTo>
                  <a:pt x="5874809" y="2027082"/>
                </a:lnTo>
                <a:lnTo>
                  <a:pt x="5809721" y="2005388"/>
                </a:lnTo>
                <a:lnTo>
                  <a:pt x="5806546" y="1897975"/>
                </a:lnTo>
                <a:close/>
                <a:moveTo>
                  <a:pt x="4440238" y="1887922"/>
                </a:moveTo>
                <a:lnTo>
                  <a:pt x="4525963" y="1916495"/>
                </a:lnTo>
                <a:lnTo>
                  <a:pt x="4523317" y="2038194"/>
                </a:lnTo>
                <a:lnTo>
                  <a:pt x="4436533" y="2009621"/>
                </a:lnTo>
                <a:lnTo>
                  <a:pt x="4440238" y="1887922"/>
                </a:lnTo>
                <a:close/>
                <a:moveTo>
                  <a:pt x="5338763" y="1883689"/>
                </a:moveTo>
                <a:lnTo>
                  <a:pt x="5413375" y="1909616"/>
                </a:lnTo>
                <a:lnTo>
                  <a:pt x="5414963" y="2026024"/>
                </a:lnTo>
                <a:lnTo>
                  <a:pt x="5339821" y="2000626"/>
                </a:lnTo>
                <a:lnTo>
                  <a:pt x="5338763" y="1883689"/>
                </a:lnTo>
                <a:close/>
                <a:moveTo>
                  <a:pt x="4834467" y="1864640"/>
                </a:moveTo>
                <a:lnTo>
                  <a:pt x="4921250" y="1893742"/>
                </a:lnTo>
                <a:lnTo>
                  <a:pt x="4919663" y="2013324"/>
                </a:lnTo>
                <a:lnTo>
                  <a:pt x="4833408" y="1985810"/>
                </a:lnTo>
                <a:lnTo>
                  <a:pt x="4834467" y="1864640"/>
                </a:lnTo>
                <a:close/>
                <a:moveTo>
                  <a:pt x="5690659" y="1857232"/>
                </a:moveTo>
                <a:lnTo>
                  <a:pt x="5770034" y="1885276"/>
                </a:lnTo>
                <a:lnTo>
                  <a:pt x="5772150" y="1992689"/>
                </a:lnTo>
                <a:lnTo>
                  <a:pt x="5693834" y="1966232"/>
                </a:lnTo>
                <a:lnTo>
                  <a:pt x="5690659" y="1857232"/>
                </a:lnTo>
                <a:close/>
                <a:moveTo>
                  <a:pt x="5219700" y="1842417"/>
                </a:moveTo>
                <a:lnTo>
                  <a:pt x="5290079" y="1867286"/>
                </a:lnTo>
                <a:lnTo>
                  <a:pt x="5291138" y="1983694"/>
                </a:lnTo>
                <a:lnTo>
                  <a:pt x="5220759" y="1959883"/>
                </a:lnTo>
                <a:lnTo>
                  <a:pt x="5219700" y="1842417"/>
                </a:lnTo>
                <a:close/>
                <a:moveTo>
                  <a:pt x="5921904" y="1833422"/>
                </a:moveTo>
                <a:lnTo>
                  <a:pt x="5975880" y="1854587"/>
                </a:lnTo>
                <a:lnTo>
                  <a:pt x="5975880" y="1974169"/>
                </a:lnTo>
                <a:lnTo>
                  <a:pt x="5918200" y="1952475"/>
                </a:lnTo>
                <a:lnTo>
                  <a:pt x="5921904" y="1833422"/>
                </a:lnTo>
                <a:close/>
                <a:moveTo>
                  <a:pt x="4706408" y="1821252"/>
                </a:moveTo>
                <a:lnTo>
                  <a:pt x="4792663" y="1850354"/>
                </a:lnTo>
                <a:lnTo>
                  <a:pt x="4790546" y="1972053"/>
                </a:lnTo>
                <a:lnTo>
                  <a:pt x="4704292" y="1944009"/>
                </a:lnTo>
                <a:lnTo>
                  <a:pt x="4706408" y="1821252"/>
                </a:lnTo>
                <a:close/>
                <a:moveTo>
                  <a:pt x="5574242" y="1816490"/>
                </a:moveTo>
                <a:lnTo>
                  <a:pt x="5652559" y="1844533"/>
                </a:lnTo>
                <a:lnTo>
                  <a:pt x="5655204" y="1953533"/>
                </a:lnTo>
                <a:lnTo>
                  <a:pt x="5576888" y="1927077"/>
                </a:lnTo>
                <a:lnTo>
                  <a:pt x="5574242" y="1816490"/>
                </a:lnTo>
                <a:close/>
                <a:moveTo>
                  <a:pt x="5089525" y="1797441"/>
                </a:moveTo>
                <a:lnTo>
                  <a:pt x="5165196" y="1823368"/>
                </a:lnTo>
                <a:lnTo>
                  <a:pt x="5165196" y="1941363"/>
                </a:lnTo>
                <a:lnTo>
                  <a:pt x="5088996" y="1915965"/>
                </a:lnTo>
                <a:lnTo>
                  <a:pt x="5089525" y="1797441"/>
                </a:lnTo>
                <a:close/>
                <a:moveTo>
                  <a:pt x="5454650" y="1775218"/>
                </a:moveTo>
                <a:lnTo>
                  <a:pt x="5527146" y="1800616"/>
                </a:lnTo>
                <a:lnTo>
                  <a:pt x="5528204" y="1910674"/>
                </a:lnTo>
                <a:lnTo>
                  <a:pt x="5456238" y="1886334"/>
                </a:lnTo>
                <a:lnTo>
                  <a:pt x="5454650" y="1775218"/>
                </a:lnTo>
                <a:close/>
                <a:moveTo>
                  <a:pt x="4569354" y="1774689"/>
                </a:moveTo>
                <a:lnTo>
                  <a:pt x="4653492" y="1803262"/>
                </a:lnTo>
                <a:lnTo>
                  <a:pt x="4650846" y="1927077"/>
                </a:lnTo>
                <a:lnTo>
                  <a:pt x="4566179" y="1899563"/>
                </a:lnTo>
                <a:lnTo>
                  <a:pt x="4569354" y="1774689"/>
                </a:lnTo>
                <a:close/>
                <a:moveTo>
                  <a:pt x="4963054" y="1752995"/>
                </a:moveTo>
                <a:lnTo>
                  <a:pt x="5045604" y="1782097"/>
                </a:lnTo>
                <a:lnTo>
                  <a:pt x="5045075" y="1901150"/>
                </a:lnTo>
                <a:lnTo>
                  <a:pt x="4961996" y="1873106"/>
                </a:lnTo>
                <a:lnTo>
                  <a:pt x="4963054" y="1752995"/>
                </a:lnTo>
                <a:close/>
                <a:moveTo>
                  <a:pt x="5802313" y="1745587"/>
                </a:moveTo>
                <a:lnTo>
                  <a:pt x="5865813" y="1768868"/>
                </a:lnTo>
                <a:lnTo>
                  <a:pt x="5870046" y="1879456"/>
                </a:lnTo>
                <a:lnTo>
                  <a:pt x="5805488" y="1857232"/>
                </a:lnTo>
                <a:lnTo>
                  <a:pt x="5802313" y="1745587"/>
                </a:lnTo>
                <a:close/>
                <a:moveTo>
                  <a:pt x="5336646" y="1733946"/>
                </a:moveTo>
                <a:lnTo>
                  <a:pt x="5411788" y="1759873"/>
                </a:lnTo>
                <a:lnTo>
                  <a:pt x="5412846" y="1872048"/>
                </a:lnTo>
                <a:lnTo>
                  <a:pt x="5338234" y="1847179"/>
                </a:lnTo>
                <a:lnTo>
                  <a:pt x="5336646" y="1733946"/>
                </a:lnTo>
                <a:close/>
                <a:moveTo>
                  <a:pt x="4445000" y="1732888"/>
                </a:moveTo>
                <a:lnTo>
                  <a:pt x="4530725" y="1761990"/>
                </a:lnTo>
                <a:lnTo>
                  <a:pt x="4527550" y="1886864"/>
                </a:lnTo>
                <a:lnTo>
                  <a:pt x="4440767" y="1859349"/>
                </a:lnTo>
                <a:lnTo>
                  <a:pt x="4445000" y="1732888"/>
                </a:lnTo>
                <a:close/>
                <a:moveTo>
                  <a:pt x="4836583" y="1709077"/>
                </a:moveTo>
                <a:lnTo>
                  <a:pt x="4922308" y="1738708"/>
                </a:lnTo>
                <a:lnTo>
                  <a:pt x="4921250" y="1859349"/>
                </a:lnTo>
                <a:lnTo>
                  <a:pt x="4835525" y="1830247"/>
                </a:lnTo>
                <a:lnTo>
                  <a:pt x="4836583" y="1709077"/>
                </a:lnTo>
                <a:close/>
                <a:moveTo>
                  <a:pt x="5686425" y="1704844"/>
                </a:moveTo>
                <a:lnTo>
                  <a:pt x="5765271" y="1732888"/>
                </a:lnTo>
                <a:lnTo>
                  <a:pt x="5768446" y="1844533"/>
                </a:lnTo>
                <a:lnTo>
                  <a:pt x="5689600" y="1818077"/>
                </a:lnTo>
                <a:lnTo>
                  <a:pt x="5686425" y="1704844"/>
                </a:lnTo>
                <a:close/>
                <a:moveTo>
                  <a:pt x="5218642" y="1692674"/>
                </a:moveTo>
                <a:lnTo>
                  <a:pt x="5289021" y="1717543"/>
                </a:lnTo>
                <a:lnTo>
                  <a:pt x="5289550" y="1830247"/>
                </a:lnTo>
                <a:lnTo>
                  <a:pt x="5219171" y="1806965"/>
                </a:lnTo>
                <a:lnTo>
                  <a:pt x="5218642" y="1692674"/>
                </a:lnTo>
                <a:close/>
                <a:moveTo>
                  <a:pt x="4709583" y="1664631"/>
                </a:moveTo>
                <a:lnTo>
                  <a:pt x="4795308" y="1694262"/>
                </a:lnTo>
                <a:lnTo>
                  <a:pt x="4793192" y="1815961"/>
                </a:lnTo>
                <a:lnTo>
                  <a:pt x="4706938" y="1786859"/>
                </a:lnTo>
                <a:lnTo>
                  <a:pt x="4709583" y="1664631"/>
                </a:lnTo>
                <a:close/>
                <a:moveTo>
                  <a:pt x="5571596" y="1663572"/>
                </a:moveTo>
                <a:lnTo>
                  <a:pt x="5649384" y="1691616"/>
                </a:lnTo>
                <a:lnTo>
                  <a:pt x="5651500" y="1804849"/>
                </a:lnTo>
                <a:lnTo>
                  <a:pt x="5573713" y="1778393"/>
                </a:lnTo>
                <a:lnTo>
                  <a:pt x="5571596" y="1663572"/>
                </a:lnTo>
                <a:close/>
                <a:moveTo>
                  <a:pt x="5803371" y="1648228"/>
                </a:moveTo>
                <a:lnTo>
                  <a:pt x="5855759" y="1661456"/>
                </a:lnTo>
                <a:lnTo>
                  <a:pt x="5861050" y="1733946"/>
                </a:lnTo>
                <a:lnTo>
                  <a:pt x="5803371" y="1721247"/>
                </a:lnTo>
                <a:lnTo>
                  <a:pt x="5803371" y="1648228"/>
                </a:lnTo>
                <a:close/>
                <a:moveTo>
                  <a:pt x="5090054" y="1648228"/>
                </a:moveTo>
                <a:lnTo>
                  <a:pt x="5165196" y="1674155"/>
                </a:lnTo>
                <a:lnTo>
                  <a:pt x="5165196" y="1788975"/>
                </a:lnTo>
                <a:lnTo>
                  <a:pt x="5089525" y="1763048"/>
                </a:lnTo>
                <a:lnTo>
                  <a:pt x="5090054" y="1648228"/>
                </a:lnTo>
                <a:close/>
                <a:moveTo>
                  <a:pt x="5452534" y="1621242"/>
                </a:moveTo>
                <a:lnTo>
                  <a:pt x="5525029" y="1647169"/>
                </a:lnTo>
                <a:lnTo>
                  <a:pt x="5526617" y="1762519"/>
                </a:lnTo>
                <a:lnTo>
                  <a:pt x="5454121" y="1738179"/>
                </a:lnTo>
                <a:lnTo>
                  <a:pt x="5452534" y="1621242"/>
                </a:lnTo>
                <a:close/>
                <a:moveTo>
                  <a:pt x="4573058" y="1617538"/>
                </a:moveTo>
                <a:lnTo>
                  <a:pt x="4656667" y="1646111"/>
                </a:lnTo>
                <a:lnTo>
                  <a:pt x="4654021" y="1768868"/>
                </a:lnTo>
                <a:lnTo>
                  <a:pt x="4569883" y="1741354"/>
                </a:lnTo>
                <a:lnTo>
                  <a:pt x="4573058" y="1617538"/>
                </a:lnTo>
                <a:close/>
                <a:moveTo>
                  <a:pt x="4964113" y="1604310"/>
                </a:moveTo>
                <a:lnTo>
                  <a:pt x="5047192" y="1632883"/>
                </a:lnTo>
                <a:lnTo>
                  <a:pt x="5046133" y="1748762"/>
                </a:lnTo>
                <a:lnTo>
                  <a:pt x="4963583" y="1720718"/>
                </a:lnTo>
                <a:lnTo>
                  <a:pt x="4964113" y="1604310"/>
                </a:lnTo>
                <a:close/>
                <a:moveTo>
                  <a:pt x="5335059" y="1579441"/>
                </a:moveTo>
                <a:lnTo>
                  <a:pt x="5409671" y="1605898"/>
                </a:lnTo>
                <a:lnTo>
                  <a:pt x="5410729" y="1723893"/>
                </a:lnTo>
                <a:lnTo>
                  <a:pt x="5336117" y="1697965"/>
                </a:lnTo>
                <a:lnTo>
                  <a:pt x="5335059" y="1579441"/>
                </a:lnTo>
                <a:close/>
                <a:moveTo>
                  <a:pt x="4449763" y="1574150"/>
                </a:moveTo>
                <a:lnTo>
                  <a:pt x="4534429" y="1603781"/>
                </a:lnTo>
                <a:lnTo>
                  <a:pt x="4531254" y="1727597"/>
                </a:lnTo>
                <a:lnTo>
                  <a:pt x="4446058" y="1699024"/>
                </a:lnTo>
                <a:lnTo>
                  <a:pt x="4449763" y="1574150"/>
                </a:lnTo>
                <a:close/>
                <a:moveTo>
                  <a:pt x="4839229" y="1560393"/>
                </a:moveTo>
                <a:lnTo>
                  <a:pt x="4924425" y="1590024"/>
                </a:lnTo>
                <a:lnTo>
                  <a:pt x="4922838" y="1706961"/>
                </a:lnTo>
                <a:lnTo>
                  <a:pt x="4837113" y="1678388"/>
                </a:lnTo>
                <a:lnTo>
                  <a:pt x="4839229" y="1560393"/>
                </a:lnTo>
                <a:close/>
                <a:moveTo>
                  <a:pt x="5682721" y="1559335"/>
                </a:moveTo>
                <a:lnTo>
                  <a:pt x="5761567" y="1586849"/>
                </a:lnTo>
                <a:lnTo>
                  <a:pt x="5764213" y="1688441"/>
                </a:lnTo>
                <a:lnTo>
                  <a:pt x="5685367" y="1660398"/>
                </a:lnTo>
                <a:lnTo>
                  <a:pt x="5682721" y="1559335"/>
                </a:lnTo>
                <a:close/>
                <a:moveTo>
                  <a:pt x="5218113" y="1537111"/>
                </a:moveTo>
                <a:lnTo>
                  <a:pt x="5287963" y="1562509"/>
                </a:lnTo>
                <a:lnTo>
                  <a:pt x="5289021" y="1682092"/>
                </a:lnTo>
                <a:lnTo>
                  <a:pt x="5218642" y="1657752"/>
                </a:lnTo>
                <a:lnTo>
                  <a:pt x="5218113" y="1537111"/>
                </a:lnTo>
                <a:close/>
                <a:moveTo>
                  <a:pt x="5568421" y="1519121"/>
                </a:moveTo>
                <a:lnTo>
                  <a:pt x="5645679" y="1546106"/>
                </a:lnTo>
                <a:lnTo>
                  <a:pt x="5647796" y="1647169"/>
                </a:lnTo>
                <a:lnTo>
                  <a:pt x="5570538" y="1619655"/>
                </a:lnTo>
                <a:lnTo>
                  <a:pt x="5568421" y="1519121"/>
                </a:lnTo>
                <a:close/>
                <a:moveTo>
                  <a:pt x="4712229" y="1515946"/>
                </a:moveTo>
                <a:lnTo>
                  <a:pt x="4797425" y="1545577"/>
                </a:lnTo>
                <a:lnTo>
                  <a:pt x="4795308" y="1664631"/>
                </a:lnTo>
                <a:lnTo>
                  <a:pt x="4710113" y="1635529"/>
                </a:lnTo>
                <a:lnTo>
                  <a:pt x="4712229" y="1515946"/>
                </a:lnTo>
                <a:close/>
                <a:moveTo>
                  <a:pt x="5797550" y="1512242"/>
                </a:moveTo>
                <a:lnTo>
                  <a:pt x="5853642" y="1529703"/>
                </a:lnTo>
                <a:lnTo>
                  <a:pt x="5853642" y="1630766"/>
                </a:lnTo>
                <a:lnTo>
                  <a:pt x="5800725" y="1618597"/>
                </a:lnTo>
                <a:lnTo>
                  <a:pt x="5797550" y="1512242"/>
                </a:lnTo>
                <a:close/>
                <a:moveTo>
                  <a:pt x="5091113" y="1492136"/>
                </a:moveTo>
                <a:lnTo>
                  <a:pt x="5165196" y="1518592"/>
                </a:lnTo>
                <a:lnTo>
                  <a:pt x="5165196" y="1639762"/>
                </a:lnTo>
                <a:lnTo>
                  <a:pt x="5090054" y="1614893"/>
                </a:lnTo>
                <a:lnTo>
                  <a:pt x="5091113" y="1492136"/>
                </a:lnTo>
                <a:close/>
                <a:moveTo>
                  <a:pt x="5449888" y="1477320"/>
                </a:moveTo>
                <a:lnTo>
                  <a:pt x="5522384" y="1503247"/>
                </a:lnTo>
                <a:lnTo>
                  <a:pt x="5524500" y="1603781"/>
                </a:lnTo>
                <a:lnTo>
                  <a:pt x="5451475" y="1577854"/>
                </a:lnTo>
                <a:lnTo>
                  <a:pt x="5449888" y="1477320"/>
                </a:lnTo>
                <a:close/>
                <a:moveTo>
                  <a:pt x="4577292" y="1468854"/>
                </a:moveTo>
                <a:lnTo>
                  <a:pt x="4659842" y="1497956"/>
                </a:lnTo>
                <a:lnTo>
                  <a:pt x="4657196" y="1618068"/>
                </a:lnTo>
                <a:lnTo>
                  <a:pt x="4574117" y="1590024"/>
                </a:lnTo>
                <a:lnTo>
                  <a:pt x="4577292" y="1468854"/>
                </a:lnTo>
                <a:close/>
                <a:moveTo>
                  <a:pt x="4965700" y="1447160"/>
                </a:moveTo>
                <a:lnTo>
                  <a:pt x="5048250" y="1476791"/>
                </a:lnTo>
                <a:lnTo>
                  <a:pt x="5047721" y="1600077"/>
                </a:lnTo>
                <a:lnTo>
                  <a:pt x="4965171" y="1572034"/>
                </a:lnTo>
                <a:lnTo>
                  <a:pt x="4965700" y="1447160"/>
                </a:lnTo>
                <a:close/>
                <a:moveTo>
                  <a:pt x="5332942" y="1436048"/>
                </a:moveTo>
                <a:lnTo>
                  <a:pt x="5407554" y="1462505"/>
                </a:lnTo>
                <a:lnTo>
                  <a:pt x="5409142" y="1562509"/>
                </a:lnTo>
                <a:lnTo>
                  <a:pt x="5334000" y="1536053"/>
                </a:lnTo>
                <a:lnTo>
                  <a:pt x="5332942" y="1436048"/>
                </a:lnTo>
                <a:close/>
                <a:moveTo>
                  <a:pt x="4455054" y="1426524"/>
                </a:moveTo>
                <a:lnTo>
                  <a:pt x="4538133" y="1455097"/>
                </a:lnTo>
                <a:lnTo>
                  <a:pt x="4534958" y="1576796"/>
                </a:lnTo>
                <a:lnTo>
                  <a:pt x="4451350" y="1548752"/>
                </a:lnTo>
                <a:lnTo>
                  <a:pt x="4455054" y="1426524"/>
                </a:lnTo>
                <a:close/>
                <a:moveTo>
                  <a:pt x="5679017" y="1412767"/>
                </a:moveTo>
                <a:lnTo>
                  <a:pt x="5756804" y="1441339"/>
                </a:lnTo>
                <a:lnTo>
                  <a:pt x="5759979" y="1560393"/>
                </a:lnTo>
                <a:lnTo>
                  <a:pt x="5682192" y="1532878"/>
                </a:lnTo>
                <a:lnTo>
                  <a:pt x="5679017" y="1412767"/>
                </a:lnTo>
                <a:close/>
                <a:moveTo>
                  <a:pt x="4841346" y="1402184"/>
                </a:moveTo>
                <a:lnTo>
                  <a:pt x="4926013" y="1432873"/>
                </a:lnTo>
                <a:lnTo>
                  <a:pt x="4924425" y="1558805"/>
                </a:lnTo>
                <a:lnTo>
                  <a:pt x="4839229" y="1529703"/>
                </a:lnTo>
                <a:lnTo>
                  <a:pt x="4841346" y="1402184"/>
                </a:lnTo>
                <a:close/>
                <a:moveTo>
                  <a:pt x="5216525" y="1395306"/>
                </a:moveTo>
                <a:lnTo>
                  <a:pt x="5286904" y="1419645"/>
                </a:lnTo>
                <a:lnTo>
                  <a:pt x="5287963" y="1519650"/>
                </a:lnTo>
                <a:lnTo>
                  <a:pt x="5217584" y="1494781"/>
                </a:lnTo>
                <a:lnTo>
                  <a:pt x="5216525" y="1395306"/>
                </a:lnTo>
                <a:close/>
                <a:moveTo>
                  <a:pt x="5793317" y="1377844"/>
                </a:moveTo>
                <a:lnTo>
                  <a:pt x="5850467" y="1395835"/>
                </a:lnTo>
                <a:lnTo>
                  <a:pt x="5849938" y="1497427"/>
                </a:lnTo>
                <a:lnTo>
                  <a:pt x="5796492" y="1484199"/>
                </a:lnTo>
                <a:lnTo>
                  <a:pt x="5793317" y="1377844"/>
                </a:lnTo>
                <a:close/>
                <a:moveTo>
                  <a:pt x="5565775" y="1371495"/>
                </a:moveTo>
                <a:lnTo>
                  <a:pt x="5642504" y="1399009"/>
                </a:lnTo>
                <a:lnTo>
                  <a:pt x="5645150" y="1519121"/>
                </a:lnTo>
                <a:lnTo>
                  <a:pt x="5567892" y="1492136"/>
                </a:lnTo>
                <a:lnTo>
                  <a:pt x="5565775" y="1371495"/>
                </a:lnTo>
                <a:close/>
                <a:moveTo>
                  <a:pt x="4715404" y="1357738"/>
                </a:moveTo>
                <a:lnTo>
                  <a:pt x="4799542" y="1388427"/>
                </a:lnTo>
                <a:lnTo>
                  <a:pt x="4797954" y="1515417"/>
                </a:lnTo>
                <a:lnTo>
                  <a:pt x="4712758" y="1486844"/>
                </a:lnTo>
                <a:lnTo>
                  <a:pt x="4715404" y="1357738"/>
                </a:lnTo>
                <a:close/>
                <a:moveTo>
                  <a:pt x="5091642" y="1351388"/>
                </a:moveTo>
                <a:lnTo>
                  <a:pt x="5165196" y="1377315"/>
                </a:lnTo>
                <a:lnTo>
                  <a:pt x="5165196" y="1476791"/>
                </a:lnTo>
                <a:lnTo>
                  <a:pt x="5091113" y="1450335"/>
                </a:lnTo>
                <a:lnTo>
                  <a:pt x="5091642" y="1351388"/>
                </a:lnTo>
                <a:close/>
                <a:moveTo>
                  <a:pt x="5447771" y="1328636"/>
                </a:moveTo>
                <a:lnTo>
                  <a:pt x="5520796" y="1355092"/>
                </a:lnTo>
                <a:lnTo>
                  <a:pt x="5522384" y="1476262"/>
                </a:lnTo>
                <a:lnTo>
                  <a:pt x="5449888" y="1449805"/>
                </a:lnTo>
                <a:lnTo>
                  <a:pt x="5447771" y="1328636"/>
                </a:lnTo>
                <a:close/>
                <a:moveTo>
                  <a:pt x="4580996" y="1309587"/>
                </a:moveTo>
                <a:lnTo>
                  <a:pt x="4663017" y="1339218"/>
                </a:lnTo>
                <a:lnTo>
                  <a:pt x="4660371" y="1468854"/>
                </a:lnTo>
                <a:lnTo>
                  <a:pt x="4577821" y="1441339"/>
                </a:lnTo>
                <a:lnTo>
                  <a:pt x="4580996" y="1309587"/>
                </a:lnTo>
                <a:close/>
                <a:moveTo>
                  <a:pt x="4966758" y="1307471"/>
                </a:moveTo>
                <a:lnTo>
                  <a:pt x="5049308" y="1336572"/>
                </a:lnTo>
                <a:lnTo>
                  <a:pt x="5048779" y="1435519"/>
                </a:lnTo>
                <a:lnTo>
                  <a:pt x="4966229" y="1406417"/>
                </a:lnTo>
                <a:lnTo>
                  <a:pt x="4966758" y="1307471"/>
                </a:lnTo>
                <a:close/>
                <a:moveTo>
                  <a:pt x="5330825" y="1286306"/>
                </a:moveTo>
                <a:lnTo>
                  <a:pt x="5406496" y="1313291"/>
                </a:lnTo>
                <a:lnTo>
                  <a:pt x="5407554" y="1434461"/>
                </a:lnTo>
                <a:lnTo>
                  <a:pt x="5332942" y="1408004"/>
                </a:lnTo>
                <a:lnTo>
                  <a:pt x="5330825" y="1286306"/>
                </a:lnTo>
                <a:close/>
                <a:moveTo>
                  <a:pt x="5675842" y="1277839"/>
                </a:moveTo>
                <a:lnTo>
                  <a:pt x="5753100" y="1306942"/>
                </a:lnTo>
                <a:lnTo>
                  <a:pt x="5756275" y="1416471"/>
                </a:lnTo>
                <a:lnTo>
                  <a:pt x="5679017" y="1388427"/>
                </a:lnTo>
                <a:lnTo>
                  <a:pt x="5675842" y="1277839"/>
                </a:lnTo>
                <a:close/>
                <a:moveTo>
                  <a:pt x="4460346" y="1266199"/>
                </a:moveTo>
                <a:lnTo>
                  <a:pt x="4542367" y="1295830"/>
                </a:lnTo>
                <a:lnTo>
                  <a:pt x="4539192" y="1427582"/>
                </a:lnTo>
                <a:lnTo>
                  <a:pt x="4455583" y="1400068"/>
                </a:lnTo>
                <a:lnTo>
                  <a:pt x="4460346" y="1266199"/>
                </a:lnTo>
                <a:close/>
                <a:moveTo>
                  <a:pt x="4842933" y="1263553"/>
                </a:moveTo>
                <a:lnTo>
                  <a:pt x="4927600" y="1293184"/>
                </a:lnTo>
                <a:lnTo>
                  <a:pt x="4926013" y="1392131"/>
                </a:lnTo>
                <a:lnTo>
                  <a:pt x="4841875" y="1361971"/>
                </a:lnTo>
                <a:lnTo>
                  <a:pt x="4842933" y="1263553"/>
                </a:lnTo>
                <a:close/>
                <a:moveTo>
                  <a:pt x="5788554" y="1246092"/>
                </a:moveTo>
                <a:lnTo>
                  <a:pt x="5839354" y="1262495"/>
                </a:lnTo>
                <a:lnTo>
                  <a:pt x="5839354" y="1363558"/>
                </a:lnTo>
                <a:lnTo>
                  <a:pt x="5791729" y="1351917"/>
                </a:lnTo>
                <a:lnTo>
                  <a:pt x="5788554" y="1246092"/>
                </a:lnTo>
                <a:close/>
                <a:moveTo>
                  <a:pt x="5215996" y="1244505"/>
                </a:moveTo>
                <a:lnTo>
                  <a:pt x="5286375" y="1269903"/>
                </a:lnTo>
                <a:lnTo>
                  <a:pt x="5286904" y="1392131"/>
                </a:lnTo>
                <a:lnTo>
                  <a:pt x="5216525" y="1366733"/>
                </a:lnTo>
                <a:lnTo>
                  <a:pt x="5215996" y="1244505"/>
                </a:lnTo>
                <a:close/>
                <a:moveTo>
                  <a:pt x="5563129" y="1236568"/>
                </a:moveTo>
                <a:lnTo>
                  <a:pt x="5639329" y="1265140"/>
                </a:lnTo>
                <a:lnTo>
                  <a:pt x="5641975" y="1375199"/>
                </a:lnTo>
                <a:lnTo>
                  <a:pt x="5565246" y="1347155"/>
                </a:lnTo>
                <a:lnTo>
                  <a:pt x="5563129" y="1236568"/>
                </a:lnTo>
                <a:close/>
                <a:moveTo>
                  <a:pt x="4718050" y="1219636"/>
                </a:moveTo>
                <a:lnTo>
                  <a:pt x="4802188" y="1249267"/>
                </a:lnTo>
                <a:lnTo>
                  <a:pt x="4800600" y="1347684"/>
                </a:lnTo>
                <a:lnTo>
                  <a:pt x="4715933" y="1317524"/>
                </a:lnTo>
                <a:lnTo>
                  <a:pt x="4718050" y="1219636"/>
                </a:lnTo>
                <a:close/>
                <a:moveTo>
                  <a:pt x="5092171" y="1200058"/>
                </a:moveTo>
                <a:lnTo>
                  <a:pt x="5165196" y="1226514"/>
                </a:lnTo>
                <a:lnTo>
                  <a:pt x="5165196" y="1348742"/>
                </a:lnTo>
                <a:lnTo>
                  <a:pt x="5091642" y="1322286"/>
                </a:lnTo>
                <a:lnTo>
                  <a:pt x="5092171" y="1200058"/>
                </a:lnTo>
                <a:close/>
                <a:moveTo>
                  <a:pt x="5445654" y="1193179"/>
                </a:moveTo>
                <a:lnTo>
                  <a:pt x="5518679" y="1220694"/>
                </a:lnTo>
                <a:lnTo>
                  <a:pt x="5520796" y="1330752"/>
                </a:lnTo>
                <a:lnTo>
                  <a:pt x="5447242" y="1304296"/>
                </a:lnTo>
                <a:lnTo>
                  <a:pt x="5445654" y="1193179"/>
                </a:lnTo>
                <a:close/>
                <a:moveTo>
                  <a:pt x="4584171" y="1172544"/>
                </a:moveTo>
                <a:lnTo>
                  <a:pt x="4665663" y="1201116"/>
                </a:lnTo>
                <a:lnTo>
                  <a:pt x="4663546" y="1299005"/>
                </a:lnTo>
                <a:lnTo>
                  <a:pt x="4582054" y="1269903"/>
                </a:lnTo>
                <a:lnTo>
                  <a:pt x="4584171" y="1172544"/>
                </a:lnTo>
                <a:close/>
                <a:moveTo>
                  <a:pt x="4407958" y="1163548"/>
                </a:moveTo>
                <a:lnTo>
                  <a:pt x="4362979" y="2759921"/>
                </a:lnTo>
                <a:lnTo>
                  <a:pt x="4301596" y="2753572"/>
                </a:lnTo>
                <a:lnTo>
                  <a:pt x="4222221" y="2729232"/>
                </a:lnTo>
                <a:lnTo>
                  <a:pt x="4085696" y="6853238"/>
                </a:lnTo>
                <a:lnTo>
                  <a:pt x="3995737" y="6852709"/>
                </a:lnTo>
                <a:lnTo>
                  <a:pt x="3997325" y="6817787"/>
                </a:lnTo>
                <a:lnTo>
                  <a:pt x="3878262" y="6808263"/>
                </a:lnTo>
                <a:lnTo>
                  <a:pt x="3886729" y="6625185"/>
                </a:lnTo>
                <a:lnTo>
                  <a:pt x="4005262" y="6638943"/>
                </a:lnTo>
                <a:lnTo>
                  <a:pt x="4007379" y="6589734"/>
                </a:lnTo>
                <a:lnTo>
                  <a:pt x="3888317" y="6580739"/>
                </a:lnTo>
                <a:lnTo>
                  <a:pt x="3897312" y="6397661"/>
                </a:lnTo>
                <a:lnTo>
                  <a:pt x="4014787" y="6411418"/>
                </a:lnTo>
                <a:lnTo>
                  <a:pt x="4016904" y="6363268"/>
                </a:lnTo>
                <a:lnTo>
                  <a:pt x="3899429" y="6353744"/>
                </a:lnTo>
                <a:lnTo>
                  <a:pt x="3907896" y="6171195"/>
                </a:lnTo>
                <a:lnTo>
                  <a:pt x="4024842" y="6184423"/>
                </a:lnTo>
                <a:lnTo>
                  <a:pt x="4026429" y="6138389"/>
                </a:lnTo>
                <a:lnTo>
                  <a:pt x="3910542" y="6118283"/>
                </a:lnTo>
                <a:lnTo>
                  <a:pt x="3917421" y="5954783"/>
                </a:lnTo>
                <a:lnTo>
                  <a:pt x="4033837" y="5970657"/>
                </a:lnTo>
                <a:lnTo>
                  <a:pt x="4035425" y="5924623"/>
                </a:lnTo>
                <a:lnTo>
                  <a:pt x="3920067" y="5904516"/>
                </a:lnTo>
                <a:lnTo>
                  <a:pt x="3928004" y="5741545"/>
                </a:lnTo>
                <a:lnTo>
                  <a:pt x="4042833" y="5756890"/>
                </a:lnTo>
                <a:lnTo>
                  <a:pt x="4045479" y="5701331"/>
                </a:lnTo>
                <a:lnTo>
                  <a:pt x="3930650" y="5681225"/>
                </a:lnTo>
                <a:lnTo>
                  <a:pt x="3938058" y="5518254"/>
                </a:lnTo>
                <a:lnTo>
                  <a:pt x="4052358" y="5533599"/>
                </a:lnTo>
                <a:lnTo>
                  <a:pt x="4054475" y="5489681"/>
                </a:lnTo>
                <a:lnTo>
                  <a:pt x="3940175" y="5470103"/>
                </a:lnTo>
                <a:lnTo>
                  <a:pt x="3947583" y="5306604"/>
                </a:lnTo>
                <a:lnTo>
                  <a:pt x="4061354" y="5321948"/>
                </a:lnTo>
                <a:lnTo>
                  <a:pt x="4063471" y="5276973"/>
                </a:lnTo>
                <a:lnTo>
                  <a:pt x="3949700" y="5257395"/>
                </a:lnTo>
                <a:lnTo>
                  <a:pt x="3957637" y="5093895"/>
                </a:lnTo>
                <a:lnTo>
                  <a:pt x="4070350" y="5108711"/>
                </a:lnTo>
                <a:lnTo>
                  <a:pt x="4071937" y="5072730"/>
                </a:lnTo>
                <a:lnTo>
                  <a:pt x="3959225" y="5053681"/>
                </a:lnTo>
                <a:lnTo>
                  <a:pt x="3967162" y="4890182"/>
                </a:lnTo>
                <a:lnTo>
                  <a:pt x="4078817" y="4904997"/>
                </a:lnTo>
                <a:lnTo>
                  <a:pt x="4080933" y="4856847"/>
                </a:lnTo>
                <a:lnTo>
                  <a:pt x="3969808" y="4834623"/>
                </a:lnTo>
                <a:lnTo>
                  <a:pt x="3976158" y="4689114"/>
                </a:lnTo>
                <a:lnTo>
                  <a:pt x="4087283" y="4715570"/>
                </a:lnTo>
                <a:lnTo>
                  <a:pt x="4089929" y="4655250"/>
                </a:lnTo>
                <a:lnTo>
                  <a:pt x="3978804" y="4633555"/>
                </a:lnTo>
                <a:lnTo>
                  <a:pt x="3979333" y="4615565"/>
                </a:lnTo>
                <a:lnTo>
                  <a:pt x="3987800" y="4488046"/>
                </a:lnTo>
                <a:lnTo>
                  <a:pt x="4095750" y="4513973"/>
                </a:lnTo>
                <a:lnTo>
                  <a:pt x="4097337" y="4463706"/>
                </a:lnTo>
                <a:lnTo>
                  <a:pt x="3987800" y="4441483"/>
                </a:lnTo>
                <a:lnTo>
                  <a:pt x="3996796" y="4296502"/>
                </a:lnTo>
                <a:lnTo>
                  <a:pt x="4104217" y="4322429"/>
                </a:lnTo>
                <a:lnTo>
                  <a:pt x="4105804" y="4264226"/>
                </a:lnTo>
                <a:lnTo>
                  <a:pt x="3996796" y="4243061"/>
                </a:lnTo>
                <a:lnTo>
                  <a:pt x="4004204" y="4096493"/>
                </a:lnTo>
                <a:lnTo>
                  <a:pt x="4112154" y="4122949"/>
                </a:lnTo>
                <a:lnTo>
                  <a:pt x="4114271" y="4073211"/>
                </a:lnTo>
                <a:lnTo>
                  <a:pt x="4005792" y="4052046"/>
                </a:lnTo>
                <a:lnTo>
                  <a:pt x="4012142" y="3906007"/>
                </a:lnTo>
                <a:lnTo>
                  <a:pt x="4120092" y="3931934"/>
                </a:lnTo>
                <a:lnTo>
                  <a:pt x="4122737" y="3883784"/>
                </a:lnTo>
                <a:lnTo>
                  <a:pt x="4014258" y="3862090"/>
                </a:lnTo>
                <a:lnTo>
                  <a:pt x="4021667" y="3716580"/>
                </a:lnTo>
                <a:lnTo>
                  <a:pt x="4128558" y="3742507"/>
                </a:lnTo>
                <a:lnTo>
                  <a:pt x="4130675" y="3702294"/>
                </a:lnTo>
                <a:lnTo>
                  <a:pt x="4022725" y="3681129"/>
                </a:lnTo>
                <a:lnTo>
                  <a:pt x="4029604" y="3535090"/>
                </a:lnTo>
                <a:lnTo>
                  <a:pt x="4136496" y="3561017"/>
                </a:lnTo>
                <a:lnTo>
                  <a:pt x="4138083" y="3518158"/>
                </a:lnTo>
                <a:lnTo>
                  <a:pt x="4031721" y="3496993"/>
                </a:lnTo>
                <a:lnTo>
                  <a:pt x="4038071" y="3350955"/>
                </a:lnTo>
                <a:lnTo>
                  <a:pt x="4143904" y="3376882"/>
                </a:lnTo>
                <a:lnTo>
                  <a:pt x="4146021" y="3335610"/>
                </a:lnTo>
                <a:lnTo>
                  <a:pt x="4040187" y="3314974"/>
                </a:lnTo>
                <a:lnTo>
                  <a:pt x="4046537" y="3169465"/>
                </a:lnTo>
                <a:lnTo>
                  <a:pt x="4151842" y="3194333"/>
                </a:lnTo>
                <a:lnTo>
                  <a:pt x="4152900" y="3167877"/>
                </a:lnTo>
                <a:lnTo>
                  <a:pt x="4048125" y="3146183"/>
                </a:lnTo>
                <a:lnTo>
                  <a:pt x="4055004" y="2990620"/>
                </a:lnTo>
                <a:lnTo>
                  <a:pt x="4159779" y="3017076"/>
                </a:lnTo>
                <a:lnTo>
                  <a:pt x="4160837" y="2987446"/>
                </a:lnTo>
                <a:lnTo>
                  <a:pt x="4056062" y="2965222"/>
                </a:lnTo>
                <a:lnTo>
                  <a:pt x="4062942" y="2814421"/>
                </a:lnTo>
                <a:lnTo>
                  <a:pt x="4050242" y="2811775"/>
                </a:lnTo>
                <a:lnTo>
                  <a:pt x="4050242" y="2806484"/>
                </a:lnTo>
                <a:lnTo>
                  <a:pt x="4167187" y="2836115"/>
                </a:lnTo>
                <a:lnTo>
                  <a:pt x="4167187" y="2826591"/>
                </a:lnTo>
                <a:lnTo>
                  <a:pt x="4216400" y="2735052"/>
                </a:lnTo>
                <a:lnTo>
                  <a:pt x="4203171" y="2749868"/>
                </a:lnTo>
                <a:lnTo>
                  <a:pt x="4208992" y="2681611"/>
                </a:lnTo>
                <a:lnTo>
                  <a:pt x="4303713" y="2708596"/>
                </a:lnTo>
                <a:lnTo>
                  <a:pt x="4304771" y="2674203"/>
                </a:lnTo>
                <a:lnTo>
                  <a:pt x="4208992" y="2647218"/>
                </a:lnTo>
                <a:lnTo>
                  <a:pt x="4214813" y="2521815"/>
                </a:lnTo>
                <a:lnTo>
                  <a:pt x="4310063" y="2546155"/>
                </a:lnTo>
                <a:lnTo>
                  <a:pt x="4311121" y="2506999"/>
                </a:lnTo>
                <a:lnTo>
                  <a:pt x="4216929" y="2480543"/>
                </a:lnTo>
                <a:lnTo>
                  <a:pt x="4222750" y="2355669"/>
                </a:lnTo>
                <a:lnTo>
                  <a:pt x="4316413" y="2378951"/>
                </a:lnTo>
                <a:lnTo>
                  <a:pt x="4317471" y="2347203"/>
                </a:lnTo>
                <a:lnTo>
                  <a:pt x="4224867" y="2320747"/>
                </a:lnTo>
                <a:lnTo>
                  <a:pt x="4230688" y="2195344"/>
                </a:lnTo>
                <a:lnTo>
                  <a:pt x="4322763" y="2218625"/>
                </a:lnTo>
                <a:lnTo>
                  <a:pt x="4324350" y="2180528"/>
                </a:lnTo>
                <a:lnTo>
                  <a:pt x="4232275" y="2154601"/>
                </a:lnTo>
                <a:lnTo>
                  <a:pt x="4238096" y="2029198"/>
                </a:lnTo>
                <a:lnTo>
                  <a:pt x="4329113" y="2052480"/>
                </a:lnTo>
                <a:lnTo>
                  <a:pt x="4330700" y="2019145"/>
                </a:lnTo>
                <a:lnTo>
                  <a:pt x="4240213" y="1993747"/>
                </a:lnTo>
                <a:lnTo>
                  <a:pt x="4246033" y="1868344"/>
                </a:lnTo>
                <a:lnTo>
                  <a:pt x="4334933" y="1891097"/>
                </a:lnTo>
                <a:lnTo>
                  <a:pt x="4336521" y="1867286"/>
                </a:lnTo>
                <a:lnTo>
                  <a:pt x="4247092" y="1841888"/>
                </a:lnTo>
                <a:lnTo>
                  <a:pt x="4252913" y="1715956"/>
                </a:lnTo>
                <a:lnTo>
                  <a:pt x="4341283" y="1738708"/>
                </a:lnTo>
                <a:lnTo>
                  <a:pt x="4342871" y="1704315"/>
                </a:lnTo>
                <a:lnTo>
                  <a:pt x="4254500" y="1684208"/>
                </a:lnTo>
                <a:lnTo>
                  <a:pt x="4260321" y="1565684"/>
                </a:lnTo>
                <a:lnTo>
                  <a:pt x="4347104" y="1585791"/>
                </a:lnTo>
                <a:lnTo>
                  <a:pt x="4348163" y="1557218"/>
                </a:lnTo>
                <a:lnTo>
                  <a:pt x="4261379" y="1533936"/>
                </a:lnTo>
                <a:lnTo>
                  <a:pt x="4267200" y="1415942"/>
                </a:lnTo>
                <a:lnTo>
                  <a:pt x="4352925" y="1439223"/>
                </a:lnTo>
                <a:lnTo>
                  <a:pt x="4354513" y="1402184"/>
                </a:lnTo>
                <a:lnTo>
                  <a:pt x="4268788" y="1377844"/>
                </a:lnTo>
                <a:lnTo>
                  <a:pt x="4274608" y="1256145"/>
                </a:lnTo>
                <a:lnTo>
                  <a:pt x="4358746" y="1281014"/>
                </a:lnTo>
                <a:lnTo>
                  <a:pt x="4358746" y="1279427"/>
                </a:lnTo>
                <a:lnTo>
                  <a:pt x="4407958" y="1163548"/>
                </a:lnTo>
                <a:close/>
                <a:moveTo>
                  <a:pt x="4968346" y="1154553"/>
                </a:moveTo>
                <a:lnTo>
                  <a:pt x="5050896" y="1185242"/>
                </a:lnTo>
                <a:lnTo>
                  <a:pt x="5049308" y="1307471"/>
                </a:lnTo>
                <a:lnTo>
                  <a:pt x="4967817" y="1278369"/>
                </a:lnTo>
                <a:lnTo>
                  <a:pt x="4968346" y="1154553"/>
                </a:lnTo>
                <a:close/>
                <a:moveTo>
                  <a:pt x="5329767" y="1150849"/>
                </a:moveTo>
                <a:lnTo>
                  <a:pt x="5404379" y="1178364"/>
                </a:lnTo>
                <a:lnTo>
                  <a:pt x="5405967" y="1289480"/>
                </a:lnTo>
                <a:lnTo>
                  <a:pt x="5330825" y="1261966"/>
                </a:lnTo>
                <a:lnTo>
                  <a:pt x="5329767" y="1150849"/>
                </a:lnTo>
                <a:close/>
                <a:moveTo>
                  <a:pt x="5672138" y="1141854"/>
                </a:moveTo>
                <a:lnTo>
                  <a:pt x="5749396" y="1169898"/>
                </a:lnTo>
                <a:lnTo>
                  <a:pt x="5752571" y="1274665"/>
                </a:lnTo>
                <a:lnTo>
                  <a:pt x="5674784" y="1246092"/>
                </a:lnTo>
                <a:lnTo>
                  <a:pt x="5672138" y="1141854"/>
                </a:lnTo>
                <a:close/>
                <a:moveTo>
                  <a:pt x="4845050" y="1110107"/>
                </a:moveTo>
                <a:lnTo>
                  <a:pt x="4928658" y="1140267"/>
                </a:lnTo>
                <a:lnTo>
                  <a:pt x="4927600" y="1264611"/>
                </a:lnTo>
                <a:lnTo>
                  <a:pt x="4842933" y="1233922"/>
                </a:lnTo>
                <a:lnTo>
                  <a:pt x="4845050" y="1110107"/>
                </a:lnTo>
                <a:close/>
                <a:moveTo>
                  <a:pt x="5214938" y="1109048"/>
                </a:moveTo>
                <a:lnTo>
                  <a:pt x="5285317" y="1134446"/>
                </a:lnTo>
                <a:lnTo>
                  <a:pt x="5285846" y="1245563"/>
                </a:lnTo>
                <a:lnTo>
                  <a:pt x="5215996" y="1219636"/>
                </a:lnTo>
                <a:lnTo>
                  <a:pt x="5214938" y="1109048"/>
                </a:lnTo>
                <a:close/>
                <a:moveTo>
                  <a:pt x="5785909" y="1106932"/>
                </a:moveTo>
                <a:lnTo>
                  <a:pt x="5843588" y="1124922"/>
                </a:lnTo>
                <a:lnTo>
                  <a:pt x="5843588" y="1226514"/>
                </a:lnTo>
                <a:lnTo>
                  <a:pt x="5788025" y="1212757"/>
                </a:lnTo>
                <a:lnTo>
                  <a:pt x="5784850" y="1130213"/>
                </a:lnTo>
                <a:lnTo>
                  <a:pt x="5785909" y="1106932"/>
                </a:lnTo>
                <a:close/>
                <a:moveTo>
                  <a:pt x="5560484" y="1100053"/>
                </a:moveTo>
                <a:lnTo>
                  <a:pt x="5636154" y="1128097"/>
                </a:lnTo>
                <a:lnTo>
                  <a:pt x="5638800" y="1233393"/>
                </a:lnTo>
                <a:lnTo>
                  <a:pt x="5562600" y="1206407"/>
                </a:lnTo>
                <a:lnTo>
                  <a:pt x="5560484" y="1100053"/>
                </a:lnTo>
                <a:close/>
                <a:moveTo>
                  <a:pt x="4721225" y="1065131"/>
                </a:moveTo>
                <a:lnTo>
                  <a:pt x="4804833" y="1095291"/>
                </a:lnTo>
                <a:lnTo>
                  <a:pt x="4803246" y="1219636"/>
                </a:lnTo>
                <a:lnTo>
                  <a:pt x="4718579" y="1189476"/>
                </a:lnTo>
                <a:lnTo>
                  <a:pt x="4721225" y="1065131"/>
                </a:lnTo>
                <a:close/>
                <a:moveTo>
                  <a:pt x="5092700" y="1063544"/>
                </a:moveTo>
                <a:lnTo>
                  <a:pt x="5165196" y="1090000"/>
                </a:lnTo>
                <a:lnTo>
                  <a:pt x="5165196" y="1201646"/>
                </a:lnTo>
                <a:lnTo>
                  <a:pt x="5092171" y="1175189"/>
                </a:lnTo>
                <a:lnTo>
                  <a:pt x="5092700" y="1063544"/>
                </a:lnTo>
                <a:close/>
                <a:moveTo>
                  <a:pt x="5443009" y="1056136"/>
                </a:moveTo>
                <a:lnTo>
                  <a:pt x="5516563" y="1083650"/>
                </a:lnTo>
                <a:lnTo>
                  <a:pt x="5518150" y="1190005"/>
                </a:lnTo>
                <a:lnTo>
                  <a:pt x="5445125" y="1163548"/>
                </a:lnTo>
                <a:lnTo>
                  <a:pt x="5443009" y="1056136"/>
                </a:lnTo>
                <a:close/>
                <a:moveTo>
                  <a:pt x="4969404" y="1018568"/>
                </a:moveTo>
                <a:lnTo>
                  <a:pt x="5051954" y="1048728"/>
                </a:lnTo>
                <a:lnTo>
                  <a:pt x="5050896" y="1159845"/>
                </a:lnTo>
                <a:lnTo>
                  <a:pt x="4968875" y="1130213"/>
                </a:lnTo>
                <a:lnTo>
                  <a:pt x="4969404" y="1018568"/>
                </a:lnTo>
                <a:close/>
                <a:moveTo>
                  <a:pt x="4587875" y="1016451"/>
                </a:moveTo>
                <a:lnTo>
                  <a:pt x="4668838" y="1046082"/>
                </a:lnTo>
                <a:lnTo>
                  <a:pt x="4666192" y="1171485"/>
                </a:lnTo>
                <a:lnTo>
                  <a:pt x="4584700" y="1142383"/>
                </a:lnTo>
                <a:lnTo>
                  <a:pt x="4587875" y="1016451"/>
                </a:lnTo>
                <a:close/>
                <a:moveTo>
                  <a:pt x="5327650" y="1012747"/>
                </a:moveTo>
                <a:lnTo>
                  <a:pt x="5403321" y="1041320"/>
                </a:lnTo>
                <a:lnTo>
                  <a:pt x="5404379" y="1148733"/>
                </a:lnTo>
                <a:lnTo>
                  <a:pt x="5329238" y="1121748"/>
                </a:lnTo>
                <a:lnTo>
                  <a:pt x="5327650" y="1012747"/>
                </a:lnTo>
                <a:close/>
                <a:moveTo>
                  <a:pt x="5668434" y="1002165"/>
                </a:moveTo>
                <a:lnTo>
                  <a:pt x="5745163" y="1030738"/>
                </a:lnTo>
                <a:lnTo>
                  <a:pt x="5748338" y="1137092"/>
                </a:lnTo>
                <a:lnTo>
                  <a:pt x="5671079" y="1107990"/>
                </a:lnTo>
                <a:lnTo>
                  <a:pt x="5668434" y="1002165"/>
                </a:lnTo>
                <a:close/>
                <a:moveTo>
                  <a:pt x="4846638" y="973063"/>
                </a:moveTo>
                <a:lnTo>
                  <a:pt x="4930775" y="1004281"/>
                </a:lnTo>
                <a:lnTo>
                  <a:pt x="4929717" y="1115927"/>
                </a:lnTo>
                <a:lnTo>
                  <a:pt x="4845579" y="1084709"/>
                </a:lnTo>
                <a:lnTo>
                  <a:pt x="4846638" y="973063"/>
                </a:lnTo>
                <a:close/>
                <a:moveTo>
                  <a:pt x="5213879" y="970946"/>
                </a:moveTo>
                <a:lnTo>
                  <a:pt x="5284259" y="996344"/>
                </a:lnTo>
                <a:lnTo>
                  <a:pt x="5285317" y="1106403"/>
                </a:lnTo>
                <a:lnTo>
                  <a:pt x="5214938" y="1080476"/>
                </a:lnTo>
                <a:lnTo>
                  <a:pt x="5213879" y="970946"/>
                </a:lnTo>
                <a:close/>
                <a:moveTo>
                  <a:pt x="5782204" y="969359"/>
                </a:moveTo>
                <a:lnTo>
                  <a:pt x="5840413" y="988408"/>
                </a:lnTo>
                <a:lnTo>
                  <a:pt x="5840413" y="1088942"/>
                </a:lnTo>
                <a:lnTo>
                  <a:pt x="5783263" y="1075184"/>
                </a:lnTo>
                <a:lnTo>
                  <a:pt x="5780617" y="1009043"/>
                </a:lnTo>
                <a:lnTo>
                  <a:pt x="5782204" y="969359"/>
                </a:lnTo>
                <a:close/>
                <a:moveTo>
                  <a:pt x="5557309" y="960893"/>
                </a:moveTo>
                <a:lnTo>
                  <a:pt x="5632979" y="988937"/>
                </a:lnTo>
                <a:lnTo>
                  <a:pt x="5635625" y="1095291"/>
                </a:lnTo>
                <a:lnTo>
                  <a:pt x="5559954" y="1066718"/>
                </a:lnTo>
                <a:lnTo>
                  <a:pt x="5557309" y="960893"/>
                </a:lnTo>
                <a:close/>
                <a:moveTo>
                  <a:pt x="4723871" y="928087"/>
                </a:moveTo>
                <a:lnTo>
                  <a:pt x="4806950" y="958247"/>
                </a:lnTo>
                <a:lnTo>
                  <a:pt x="4804833" y="1070951"/>
                </a:lnTo>
                <a:lnTo>
                  <a:pt x="4721225" y="1039733"/>
                </a:lnTo>
                <a:lnTo>
                  <a:pt x="4723871" y="928087"/>
                </a:lnTo>
                <a:close/>
                <a:moveTo>
                  <a:pt x="5093229" y="925442"/>
                </a:moveTo>
                <a:lnTo>
                  <a:pt x="5165196" y="951898"/>
                </a:lnTo>
                <a:lnTo>
                  <a:pt x="5165196" y="1062485"/>
                </a:lnTo>
                <a:lnTo>
                  <a:pt x="5092700" y="1036558"/>
                </a:lnTo>
                <a:lnTo>
                  <a:pt x="5093229" y="925442"/>
                </a:lnTo>
                <a:close/>
                <a:moveTo>
                  <a:pt x="5441421" y="918034"/>
                </a:moveTo>
                <a:lnTo>
                  <a:pt x="5514975" y="945019"/>
                </a:lnTo>
                <a:lnTo>
                  <a:pt x="5516034" y="1050844"/>
                </a:lnTo>
                <a:lnTo>
                  <a:pt x="5443009" y="1023859"/>
                </a:lnTo>
                <a:lnTo>
                  <a:pt x="5441421" y="918034"/>
                </a:lnTo>
                <a:close/>
                <a:moveTo>
                  <a:pt x="4970992" y="879937"/>
                </a:moveTo>
                <a:lnTo>
                  <a:pt x="5053542" y="910626"/>
                </a:lnTo>
                <a:lnTo>
                  <a:pt x="5051954" y="1021743"/>
                </a:lnTo>
                <a:lnTo>
                  <a:pt x="4969933" y="992111"/>
                </a:lnTo>
                <a:lnTo>
                  <a:pt x="4970992" y="879937"/>
                </a:lnTo>
                <a:close/>
                <a:moveTo>
                  <a:pt x="4592108" y="878879"/>
                </a:moveTo>
                <a:lnTo>
                  <a:pt x="4672013" y="909039"/>
                </a:lnTo>
                <a:lnTo>
                  <a:pt x="4669367" y="1021213"/>
                </a:lnTo>
                <a:lnTo>
                  <a:pt x="4588933" y="992111"/>
                </a:lnTo>
                <a:lnTo>
                  <a:pt x="4592108" y="878879"/>
                </a:lnTo>
                <a:close/>
                <a:moveTo>
                  <a:pt x="5325534" y="874646"/>
                </a:moveTo>
                <a:lnTo>
                  <a:pt x="5401204" y="903218"/>
                </a:lnTo>
                <a:lnTo>
                  <a:pt x="5402792" y="1009043"/>
                </a:lnTo>
                <a:lnTo>
                  <a:pt x="5327121" y="980471"/>
                </a:lnTo>
                <a:lnTo>
                  <a:pt x="5325534" y="874646"/>
                </a:lnTo>
                <a:close/>
                <a:moveTo>
                  <a:pt x="5665259" y="872000"/>
                </a:moveTo>
                <a:lnTo>
                  <a:pt x="5741988" y="901631"/>
                </a:lnTo>
                <a:lnTo>
                  <a:pt x="5744634" y="998461"/>
                </a:lnTo>
                <a:lnTo>
                  <a:pt x="5667904" y="969888"/>
                </a:lnTo>
                <a:lnTo>
                  <a:pt x="5665259" y="872000"/>
                </a:lnTo>
                <a:close/>
                <a:moveTo>
                  <a:pt x="4848754" y="833903"/>
                </a:moveTo>
                <a:lnTo>
                  <a:pt x="4931833" y="865650"/>
                </a:lnTo>
                <a:lnTo>
                  <a:pt x="4930775" y="977825"/>
                </a:lnTo>
                <a:lnTo>
                  <a:pt x="4846638" y="948194"/>
                </a:lnTo>
                <a:lnTo>
                  <a:pt x="4848754" y="833903"/>
                </a:lnTo>
                <a:close/>
                <a:moveTo>
                  <a:pt x="5213350" y="832845"/>
                </a:moveTo>
                <a:lnTo>
                  <a:pt x="5283200" y="859301"/>
                </a:lnTo>
                <a:lnTo>
                  <a:pt x="5284259" y="965126"/>
                </a:lnTo>
                <a:lnTo>
                  <a:pt x="5213879" y="938670"/>
                </a:lnTo>
                <a:lnTo>
                  <a:pt x="5213350" y="832845"/>
                </a:lnTo>
                <a:close/>
                <a:moveTo>
                  <a:pt x="5555721" y="829670"/>
                </a:moveTo>
                <a:lnTo>
                  <a:pt x="5629804" y="858243"/>
                </a:lnTo>
                <a:lnTo>
                  <a:pt x="5632450" y="957189"/>
                </a:lnTo>
                <a:lnTo>
                  <a:pt x="5556779" y="929675"/>
                </a:lnTo>
                <a:lnTo>
                  <a:pt x="5555721" y="829670"/>
                </a:lnTo>
                <a:close/>
                <a:moveTo>
                  <a:pt x="5775854" y="828612"/>
                </a:moveTo>
                <a:lnTo>
                  <a:pt x="5833004" y="846602"/>
                </a:lnTo>
                <a:lnTo>
                  <a:pt x="5833004" y="948194"/>
                </a:lnTo>
                <a:lnTo>
                  <a:pt x="5779029" y="935495"/>
                </a:lnTo>
                <a:lnTo>
                  <a:pt x="5774796" y="831786"/>
                </a:lnTo>
                <a:lnTo>
                  <a:pt x="5775854" y="828612"/>
                </a:lnTo>
                <a:close/>
                <a:moveTo>
                  <a:pt x="5094288" y="788927"/>
                </a:moveTo>
                <a:lnTo>
                  <a:pt x="5165196" y="815383"/>
                </a:lnTo>
                <a:lnTo>
                  <a:pt x="5165196" y="920150"/>
                </a:lnTo>
                <a:lnTo>
                  <a:pt x="5093229" y="893694"/>
                </a:lnTo>
                <a:lnTo>
                  <a:pt x="5094288" y="788927"/>
                </a:lnTo>
                <a:close/>
                <a:moveTo>
                  <a:pt x="4725988" y="787869"/>
                </a:moveTo>
                <a:lnTo>
                  <a:pt x="4809596" y="819616"/>
                </a:lnTo>
                <a:lnTo>
                  <a:pt x="4807479" y="933378"/>
                </a:lnTo>
                <a:lnTo>
                  <a:pt x="4723871" y="903747"/>
                </a:lnTo>
                <a:lnTo>
                  <a:pt x="4725988" y="787869"/>
                </a:lnTo>
                <a:close/>
                <a:moveTo>
                  <a:pt x="5439304" y="784694"/>
                </a:moveTo>
                <a:lnTo>
                  <a:pt x="5512859" y="813267"/>
                </a:lnTo>
                <a:lnTo>
                  <a:pt x="5514446" y="913801"/>
                </a:lnTo>
                <a:lnTo>
                  <a:pt x="5440892" y="886286"/>
                </a:lnTo>
                <a:lnTo>
                  <a:pt x="5439304" y="784694"/>
                </a:lnTo>
                <a:close/>
                <a:moveTo>
                  <a:pt x="4972050" y="743422"/>
                </a:moveTo>
                <a:lnTo>
                  <a:pt x="5054071" y="774112"/>
                </a:lnTo>
                <a:lnTo>
                  <a:pt x="5053542" y="878879"/>
                </a:lnTo>
                <a:lnTo>
                  <a:pt x="4971521" y="848718"/>
                </a:lnTo>
                <a:lnTo>
                  <a:pt x="4972050" y="743422"/>
                </a:lnTo>
                <a:close/>
                <a:moveTo>
                  <a:pt x="5324475" y="740248"/>
                </a:moveTo>
                <a:lnTo>
                  <a:pt x="5400146" y="769349"/>
                </a:lnTo>
                <a:lnTo>
                  <a:pt x="5401204" y="872000"/>
                </a:lnTo>
                <a:lnTo>
                  <a:pt x="5325534" y="843427"/>
                </a:lnTo>
                <a:lnTo>
                  <a:pt x="5324475" y="740248"/>
                </a:lnTo>
                <a:close/>
                <a:moveTo>
                  <a:pt x="4595283" y="739718"/>
                </a:moveTo>
                <a:lnTo>
                  <a:pt x="4674658" y="769349"/>
                </a:lnTo>
                <a:lnTo>
                  <a:pt x="4672542" y="884699"/>
                </a:lnTo>
                <a:lnTo>
                  <a:pt x="4592108" y="856126"/>
                </a:lnTo>
                <a:lnTo>
                  <a:pt x="4595283" y="739718"/>
                </a:lnTo>
                <a:close/>
                <a:moveTo>
                  <a:pt x="5661554" y="731252"/>
                </a:moveTo>
                <a:lnTo>
                  <a:pt x="5737754" y="760883"/>
                </a:lnTo>
                <a:lnTo>
                  <a:pt x="5740929" y="866180"/>
                </a:lnTo>
                <a:lnTo>
                  <a:pt x="5664200" y="837078"/>
                </a:lnTo>
                <a:lnTo>
                  <a:pt x="5661554" y="731252"/>
                </a:lnTo>
                <a:close/>
                <a:moveTo>
                  <a:pt x="4850871" y="698447"/>
                </a:moveTo>
                <a:lnTo>
                  <a:pt x="4933421" y="729665"/>
                </a:lnTo>
                <a:lnTo>
                  <a:pt x="4932892" y="833903"/>
                </a:lnTo>
                <a:lnTo>
                  <a:pt x="4849283" y="803213"/>
                </a:lnTo>
                <a:lnTo>
                  <a:pt x="4850871" y="698447"/>
                </a:lnTo>
                <a:close/>
                <a:moveTo>
                  <a:pt x="5212292" y="697388"/>
                </a:moveTo>
                <a:lnTo>
                  <a:pt x="5282671" y="724374"/>
                </a:lnTo>
                <a:lnTo>
                  <a:pt x="5283200" y="828082"/>
                </a:lnTo>
                <a:lnTo>
                  <a:pt x="5212821" y="802155"/>
                </a:lnTo>
                <a:lnTo>
                  <a:pt x="5212292" y="697388"/>
                </a:lnTo>
                <a:close/>
                <a:moveTo>
                  <a:pt x="5552546" y="688922"/>
                </a:moveTo>
                <a:lnTo>
                  <a:pt x="5626629" y="718024"/>
                </a:lnTo>
                <a:lnTo>
                  <a:pt x="5629275" y="823849"/>
                </a:lnTo>
                <a:lnTo>
                  <a:pt x="5554663" y="795806"/>
                </a:lnTo>
                <a:lnTo>
                  <a:pt x="5552546" y="688922"/>
                </a:lnTo>
                <a:close/>
                <a:moveTo>
                  <a:pt x="4728633" y="652413"/>
                </a:moveTo>
                <a:lnTo>
                  <a:pt x="4811183" y="683631"/>
                </a:lnTo>
                <a:lnTo>
                  <a:pt x="4810125" y="788927"/>
                </a:lnTo>
                <a:lnTo>
                  <a:pt x="4727046" y="757709"/>
                </a:lnTo>
                <a:lnTo>
                  <a:pt x="4728633" y="652413"/>
                </a:lnTo>
                <a:close/>
                <a:moveTo>
                  <a:pt x="5094817" y="651354"/>
                </a:moveTo>
                <a:lnTo>
                  <a:pt x="5165196" y="678869"/>
                </a:lnTo>
                <a:lnTo>
                  <a:pt x="5165196" y="784165"/>
                </a:lnTo>
                <a:lnTo>
                  <a:pt x="5094288" y="758238"/>
                </a:lnTo>
                <a:lnTo>
                  <a:pt x="5094817" y="651354"/>
                </a:lnTo>
                <a:close/>
                <a:moveTo>
                  <a:pt x="5436659" y="644476"/>
                </a:moveTo>
                <a:lnTo>
                  <a:pt x="5511271" y="672520"/>
                </a:lnTo>
                <a:lnTo>
                  <a:pt x="5512329" y="779932"/>
                </a:lnTo>
                <a:lnTo>
                  <a:pt x="5438775" y="751888"/>
                </a:lnTo>
                <a:lnTo>
                  <a:pt x="5436659" y="644476"/>
                </a:lnTo>
                <a:close/>
                <a:moveTo>
                  <a:pt x="4973638" y="604791"/>
                </a:moveTo>
                <a:lnTo>
                  <a:pt x="5055129" y="636539"/>
                </a:lnTo>
                <a:lnTo>
                  <a:pt x="5054600" y="743422"/>
                </a:lnTo>
                <a:lnTo>
                  <a:pt x="4972579" y="713262"/>
                </a:lnTo>
                <a:lnTo>
                  <a:pt x="4973638" y="604791"/>
                </a:lnTo>
                <a:close/>
                <a:moveTo>
                  <a:pt x="4598458" y="604791"/>
                </a:moveTo>
                <a:lnTo>
                  <a:pt x="4677833" y="633893"/>
                </a:lnTo>
                <a:lnTo>
                  <a:pt x="4675188" y="738660"/>
                </a:lnTo>
                <a:lnTo>
                  <a:pt x="4595813" y="709558"/>
                </a:lnTo>
                <a:lnTo>
                  <a:pt x="4598458" y="604791"/>
                </a:lnTo>
                <a:close/>
                <a:moveTo>
                  <a:pt x="5322359" y="599500"/>
                </a:moveTo>
                <a:lnTo>
                  <a:pt x="5398029" y="628602"/>
                </a:lnTo>
                <a:lnTo>
                  <a:pt x="5399617" y="737073"/>
                </a:lnTo>
                <a:lnTo>
                  <a:pt x="5323946" y="708500"/>
                </a:lnTo>
                <a:lnTo>
                  <a:pt x="5322359" y="599500"/>
                </a:lnTo>
                <a:close/>
                <a:moveTo>
                  <a:pt x="5549900" y="561403"/>
                </a:moveTo>
                <a:lnTo>
                  <a:pt x="5623984" y="590505"/>
                </a:lnTo>
                <a:lnTo>
                  <a:pt x="5626100" y="685748"/>
                </a:lnTo>
                <a:lnTo>
                  <a:pt x="5551488" y="656646"/>
                </a:lnTo>
                <a:lnTo>
                  <a:pt x="5549900" y="561403"/>
                </a:lnTo>
                <a:close/>
                <a:moveTo>
                  <a:pt x="4852458" y="558228"/>
                </a:moveTo>
                <a:lnTo>
                  <a:pt x="4935538" y="589976"/>
                </a:lnTo>
                <a:lnTo>
                  <a:pt x="4933950" y="698976"/>
                </a:lnTo>
                <a:lnTo>
                  <a:pt x="4850871" y="668816"/>
                </a:lnTo>
                <a:lnTo>
                  <a:pt x="4852458" y="558228"/>
                </a:lnTo>
                <a:close/>
                <a:moveTo>
                  <a:pt x="5211763" y="556641"/>
                </a:moveTo>
                <a:lnTo>
                  <a:pt x="5282142" y="583626"/>
                </a:lnTo>
                <a:lnTo>
                  <a:pt x="5282671" y="693155"/>
                </a:lnTo>
                <a:lnTo>
                  <a:pt x="5212292" y="666699"/>
                </a:lnTo>
                <a:lnTo>
                  <a:pt x="5211763" y="556641"/>
                </a:lnTo>
                <a:close/>
                <a:moveTo>
                  <a:pt x="5653088" y="521719"/>
                </a:moveTo>
                <a:lnTo>
                  <a:pt x="5714471" y="550820"/>
                </a:lnTo>
                <a:lnTo>
                  <a:pt x="5707063" y="644476"/>
                </a:lnTo>
                <a:lnTo>
                  <a:pt x="5653088" y="630189"/>
                </a:lnTo>
                <a:lnTo>
                  <a:pt x="5653088" y="521719"/>
                </a:lnTo>
                <a:close/>
                <a:moveTo>
                  <a:pt x="5435071" y="516427"/>
                </a:moveTo>
                <a:lnTo>
                  <a:pt x="5509154" y="545529"/>
                </a:lnTo>
                <a:lnTo>
                  <a:pt x="5510213" y="640772"/>
                </a:lnTo>
                <a:lnTo>
                  <a:pt x="5436659" y="612199"/>
                </a:lnTo>
                <a:lnTo>
                  <a:pt x="5435071" y="516427"/>
                </a:lnTo>
                <a:close/>
                <a:moveTo>
                  <a:pt x="5095346" y="511136"/>
                </a:moveTo>
                <a:lnTo>
                  <a:pt x="5164667" y="538651"/>
                </a:lnTo>
                <a:lnTo>
                  <a:pt x="5165196" y="648709"/>
                </a:lnTo>
                <a:lnTo>
                  <a:pt x="5094817" y="622253"/>
                </a:lnTo>
                <a:lnTo>
                  <a:pt x="5095346" y="511136"/>
                </a:lnTo>
                <a:close/>
                <a:moveTo>
                  <a:pt x="4731279" y="511136"/>
                </a:moveTo>
                <a:lnTo>
                  <a:pt x="4813829" y="542884"/>
                </a:lnTo>
                <a:lnTo>
                  <a:pt x="4812242" y="654000"/>
                </a:lnTo>
                <a:lnTo>
                  <a:pt x="4729692" y="623840"/>
                </a:lnTo>
                <a:lnTo>
                  <a:pt x="4731279" y="511136"/>
                </a:lnTo>
                <a:close/>
                <a:moveTo>
                  <a:pt x="5321300" y="471452"/>
                </a:moveTo>
                <a:lnTo>
                  <a:pt x="5396971" y="501083"/>
                </a:lnTo>
                <a:lnTo>
                  <a:pt x="5398029" y="597384"/>
                </a:lnTo>
                <a:lnTo>
                  <a:pt x="5321829" y="568282"/>
                </a:lnTo>
                <a:lnTo>
                  <a:pt x="5321300" y="471452"/>
                </a:lnTo>
                <a:close/>
                <a:moveTo>
                  <a:pt x="4974696" y="465102"/>
                </a:moveTo>
                <a:lnTo>
                  <a:pt x="5056717" y="496321"/>
                </a:lnTo>
                <a:lnTo>
                  <a:pt x="5055129" y="607437"/>
                </a:lnTo>
                <a:lnTo>
                  <a:pt x="4974167" y="577277"/>
                </a:lnTo>
                <a:lnTo>
                  <a:pt x="4974696" y="465102"/>
                </a:lnTo>
                <a:close/>
                <a:moveTo>
                  <a:pt x="4602163" y="461398"/>
                </a:moveTo>
                <a:lnTo>
                  <a:pt x="4680479" y="491558"/>
                </a:lnTo>
                <a:lnTo>
                  <a:pt x="4678363" y="604791"/>
                </a:lnTo>
                <a:lnTo>
                  <a:pt x="4598988" y="575160"/>
                </a:lnTo>
                <a:lnTo>
                  <a:pt x="4602163" y="461398"/>
                </a:lnTo>
                <a:close/>
                <a:moveTo>
                  <a:pt x="5210704" y="428063"/>
                </a:moveTo>
                <a:lnTo>
                  <a:pt x="5280554" y="455578"/>
                </a:lnTo>
                <a:lnTo>
                  <a:pt x="5281084" y="551879"/>
                </a:lnTo>
                <a:lnTo>
                  <a:pt x="5211763" y="524893"/>
                </a:lnTo>
                <a:lnTo>
                  <a:pt x="5210704" y="428063"/>
                </a:lnTo>
                <a:close/>
                <a:moveTo>
                  <a:pt x="5547254" y="424889"/>
                </a:moveTo>
                <a:lnTo>
                  <a:pt x="5620809" y="453461"/>
                </a:lnTo>
                <a:lnTo>
                  <a:pt x="5623454" y="557699"/>
                </a:lnTo>
                <a:lnTo>
                  <a:pt x="5548842" y="528597"/>
                </a:lnTo>
                <a:lnTo>
                  <a:pt x="5547254" y="424889"/>
                </a:lnTo>
                <a:close/>
                <a:moveTo>
                  <a:pt x="4854575" y="417481"/>
                </a:moveTo>
                <a:lnTo>
                  <a:pt x="4936596" y="449758"/>
                </a:lnTo>
                <a:lnTo>
                  <a:pt x="4935538" y="562461"/>
                </a:lnTo>
                <a:lnTo>
                  <a:pt x="4852458" y="531243"/>
                </a:lnTo>
                <a:lnTo>
                  <a:pt x="4854575" y="417481"/>
                </a:lnTo>
                <a:close/>
                <a:moveTo>
                  <a:pt x="5095875" y="383088"/>
                </a:moveTo>
                <a:lnTo>
                  <a:pt x="5164667" y="410073"/>
                </a:lnTo>
                <a:lnTo>
                  <a:pt x="5164667" y="506903"/>
                </a:lnTo>
                <a:lnTo>
                  <a:pt x="5095346" y="480447"/>
                </a:lnTo>
                <a:lnTo>
                  <a:pt x="5095875" y="383088"/>
                </a:lnTo>
                <a:close/>
                <a:moveTo>
                  <a:pt x="5432954" y="379913"/>
                </a:moveTo>
                <a:lnTo>
                  <a:pt x="5507038" y="408486"/>
                </a:lnTo>
                <a:lnTo>
                  <a:pt x="5509154" y="512723"/>
                </a:lnTo>
                <a:lnTo>
                  <a:pt x="5434013" y="483622"/>
                </a:lnTo>
                <a:lnTo>
                  <a:pt x="5432954" y="379913"/>
                </a:lnTo>
                <a:close/>
                <a:moveTo>
                  <a:pt x="4733925" y="371447"/>
                </a:moveTo>
                <a:lnTo>
                  <a:pt x="4815946" y="402665"/>
                </a:lnTo>
                <a:lnTo>
                  <a:pt x="4813829" y="516427"/>
                </a:lnTo>
                <a:lnTo>
                  <a:pt x="4731808" y="485738"/>
                </a:lnTo>
                <a:lnTo>
                  <a:pt x="4733925" y="371447"/>
                </a:lnTo>
                <a:close/>
                <a:moveTo>
                  <a:pt x="5319184" y="335995"/>
                </a:moveTo>
                <a:lnTo>
                  <a:pt x="5394854" y="364568"/>
                </a:lnTo>
                <a:lnTo>
                  <a:pt x="5395913" y="468806"/>
                </a:lnTo>
                <a:lnTo>
                  <a:pt x="5320771" y="439175"/>
                </a:lnTo>
                <a:lnTo>
                  <a:pt x="5319184" y="335995"/>
                </a:lnTo>
                <a:close/>
                <a:moveTo>
                  <a:pt x="4975754" y="334937"/>
                </a:moveTo>
                <a:lnTo>
                  <a:pt x="5057246" y="367214"/>
                </a:lnTo>
                <a:lnTo>
                  <a:pt x="5056717" y="465102"/>
                </a:lnTo>
                <a:lnTo>
                  <a:pt x="4975225" y="433355"/>
                </a:lnTo>
                <a:lnTo>
                  <a:pt x="4975754" y="334937"/>
                </a:lnTo>
                <a:close/>
                <a:moveTo>
                  <a:pt x="4605338" y="321180"/>
                </a:moveTo>
                <a:lnTo>
                  <a:pt x="4683654" y="351340"/>
                </a:lnTo>
                <a:lnTo>
                  <a:pt x="4681008" y="466690"/>
                </a:lnTo>
                <a:lnTo>
                  <a:pt x="4602692" y="437059"/>
                </a:lnTo>
                <a:lnTo>
                  <a:pt x="4605338" y="321180"/>
                </a:lnTo>
                <a:close/>
                <a:moveTo>
                  <a:pt x="5209646" y="292607"/>
                </a:moveTo>
                <a:lnTo>
                  <a:pt x="5280025" y="320122"/>
                </a:lnTo>
                <a:lnTo>
                  <a:pt x="5280554" y="423301"/>
                </a:lnTo>
                <a:lnTo>
                  <a:pt x="5210175" y="395787"/>
                </a:lnTo>
                <a:lnTo>
                  <a:pt x="5209646" y="292607"/>
                </a:lnTo>
                <a:close/>
                <a:moveTo>
                  <a:pt x="4856163" y="287845"/>
                </a:moveTo>
                <a:lnTo>
                  <a:pt x="4937654" y="320122"/>
                </a:lnTo>
                <a:lnTo>
                  <a:pt x="4937125" y="419068"/>
                </a:lnTo>
                <a:lnTo>
                  <a:pt x="4854575" y="386792"/>
                </a:lnTo>
                <a:lnTo>
                  <a:pt x="4856163" y="287845"/>
                </a:lnTo>
                <a:close/>
                <a:moveTo>
                  <a:pt x="4574117" y="262447"/>
                </a:moveTo>
                <a:lnTo>
                  <a:pt x="4548188" y="1224927"/>
                </a:lnTo>
                <a:lnTo>
                  <a:pt x="4487333" y="1206407"/>
                </a:lnTo>
                <a:lnTo>
                  <a:pt x="4489450" y="1147675"/>
                </a:lnTo>
                <a:lnTo>
                  <a:pt x="4407429" y="1122806"/>
                </a:lnTo>
                <a:lnTo>
                  <a:pt x="4407429" y="1012747"/>
                </a:lnTo>
                <a:lnTo>
                  <a:pt x="4493154" y="1039204"/>
                </a:lnTo>
                <a:lnTo>
                  <a:pt x="4494742" y="1001107"/>
                </a:lnTo>
                <a:lnTo>
                  <a:pt x="4412721" y="978354"/>
                </a:lnTo>
                <a:lnTo>
                  <a:pt x="4420658" y="873058"/>
                </a:lnTo>
                <a:lnTo>
                  <a:pt x="4498446" y="895281"/>
                </a:lnTo>
                <a:lnTo>
                  <a:pt x="4499504" y="859830"/>
                </a:lnTo>
                <a:lnTo>
                  <a:pt x="4415896" y="841840"/>
                </a:lnTo>
                <a:lnTo>
                  <a:pt x="4420658" y="730723"/>
                </a:lnTo>
                <a:lnTo>
                  <a:pt x="4503738" y="760883"/>
                </a:lnTo>
                <a:lnTo>
                  <a:pt x="4504796" y="719612"/>
                </a:lnTo>
                <a:lnTo>
                  <a:pt x="4425950" y="696330"/>
                </a:lnTo>
                <a:lnTo>
                  <a:pt x="4426479" y="591563"/>
                </a:lnTo>
                <a:lnTo>
                  <a:pt x="4508500" y="620136"/>
                </a:lnTo>
                <a:lnTo>
                  <a:pt x="4510088" y="584685"/>
                </a:lnTo>
                <a:lnTo>
                  <a:pt x="4429125" y="559816"/>
                </a:lnTo>
                <a:lnTo>
                  <a:pt x="4434417" y="451874"/>
                </a:lnTo>
                <a:lnTo>
                  <a:pt x="4513792" y="481505"/>
                </a:lnTo>
                <a:lnTo>
                  <a:pt x="4515379" y="447641"/>
                </a:lnTo>
                <a:lnTo>
                  <a:pt x="4426479" y="428063"/>
                </a:lnTo>
                <a:lnTo>
                  <a:pt x="4434946" y="312714"/>
                </a:lnTo>
                <a:lnTo>
                  <a:pt x="4519083" y="336525"/>
                </a:lnTo>
                <a:lnTo>
                  <a:pt x="4519083" y="334937"/>
                </a:lnTo>
                <a:lnTo>
                  <a:pt x="4574117" y="262447"/>
                </a:lnTo>
                <a:close/>
                <a:moveTo>
                  <a:pt x="5096404" y="248690"/>
                </a:moveTo>
                <a:lnTo>
                  <a:pt x="5164667" y="275146"/>
                </a:lnTo>
                <a:lnTo>
                  <a:pt x="5164667" y="378326"/>
                </a:lnTo>
                <a:lnTo>
                  <a:pt x="5095875" y="351340"/>
                </a:lnTo>
                <a:lnTo>
                  <a:pt x="5096404" y="248690"/>
                </a:lnTo>
                <a:close/>
                <a:moveTo>
                  <a:pt x="4736571" y="240753"/>
                </a:moveTo>
                <a:lnTo>
                  <a:pt x="4818592" y="273029"/>
                </a:lnTo>
                <a:lnTo>
                  <a:pt x="4816475" y="371976"/>
                </a:lnTo>
                <a:lnTo>
                  <a:pt x="4734454" y="340228"/>
                </a:lnTo>
                <a:lnTo>
                  <a:pt x="4736571" y="240753"/>
                </a:lnTo>
                <a:close/>
                <a:moveTo>
                  <a:pt x="4977342" y="201598"/>
                </a:moveTo>
                <a:lnTo>
                  <a:pt x="5058833" y="233874"/>
                </a:lnTo>
                <a:lnTo>
                  <a:pt x="5057775" y="336525"/>
                </a:lnTo>
                <a:lnTo>
                  <a:pt x="4975754" y="304248"/>
                </a:lnTo>
                <a:lnTo>
                  <a:pt x="4977342" y="201598"/>
                </a:lnTo>
                <a:close/>
                <a:moveTo>
                  <a:pt x="4857750" y="155034"/>
                </a:moveTo>
                <a:lnTo>
                  <a:pt x="4939771" y="187311"/>
                </a:lnTo>
                <a:lnTo>
                  <a:pt x="4938713" y="289432"/>
                </a:lnTo>
                <a:lnTo>
                  <a:pt x="4856692" y="257685"/>
                </a:lnTo>
                <a:lnTo>
                  <a:pt x="4857750" y="155034"/>
                </a:lnTo>
                <a:close/>
                <a:moveTo>
                  <a:pt x="4739217" y="108471"/>
                </a:moveTo>
                <a:lnTo>
                  <a:pt x="4820179" y="140748"/>
                </a:lnTo>
                <a:lnTo>
                  <a:pt x="4818592" y="242869"/>
                </a:lnTo>
                <a:lnTo>
                  <a:pt x="4737100" y="210593"/>
                </a:lnTo>
                <a:lnTo>
                  <a:pt x="4739217" y="108471"/>
                </a:lnTo>
                <a:close/>
                <a:moveTo>
                  <a:pt x="4569354" y="99476"/>
                </a:moveTo>
                <a:lnTo>
                  <a:pt x="4627563" y="115350"/>
                </a:lnTo>
                <a:lnTo>
                  <a:pt x="4622271" y="222763"/>
                </a:lnTo>
                <a:lnTo>
                  <a:pt x="4556654" y="215355"/>
                </a:lnTo>
                <a:lnTo>
                  <a:pt x="4569354" y="99476"/>
                </a:lnTo>
                <a:close/>
                <a:moveTo>
                  <a:pt x="4696354" y="24869"/>
                </a:moveTo>
                <a:lnTo>
                  <a:pt x="4690004" y="280437"/>
                </a:lnTo>
                <a:lnTo>
                  <a:pt x="4640792" y="274617"/>
                </a:lnTo>
                <a:lnTo>
                  <a:pt x="4647671" y="115879"/>
                </a:lnTo>
                <a:lnTo>
                  <a:pt x="4696354" y="24869"/>
                </a:lnTo>
                <a:close/>
                <a:moveTo>
                  <a:pt x="4521200" y="0"/>
                </a:moveTo>
                <a:lnTo>
                  <a:pt x="4531783" y="249219"/>
                </a:lnTo>
                <a:lnTo>
                  <a:pt x="4407429" y="226466"/>
                </a:lnTo>
                <a:lnTo>
                  <a:pt x="4360333" y="1199000"/>
                </a:lnTo>
                <a:lnTo>
                  <a:pt x="4235450" y="1176777"/>
                </a:lnTo>
                <a:lnTo>
                  <a:pt x="4165600" y="2736639"/>
                </a:lnTo>
                <a:lnTo>
                  <a:pt x="4040717" y="2714417"/>
                </a:lnTo>
                <a:lnTo>
                  <a:pt x="3826404" y="6852709"/>
                </a:lnTo>
                <a:lnTo>
                  <a:pt x="3096735" y="6851302"/>
                </a:lnTo>
                <a:lnTo>
                  <a:pt x="3096595" y="6853238"/>
                </a:lnTo>
                <a:lnTo>
                  <a:pt x="3063773" y="6853238"/>
                </a:lnTo>
                <a:lnTo>
                  <a:pt x="3063917" y="6851238"/>
                </a:lnTo>
                <a:lnTo>
                  <a:pt x="3003551" y="6851122"/>
                </a:lnTo>
                <a:lnTo>
                  <a:pt x="3213240" y="3975597"/>
                </a:lnTo>
                <a:lnTo>
                  <a:pt x="3096595" y="3827428"/>
                </a:lnTo>
                <a:lnTo>
                  <a:pt x="2415792" y="3649657"/>
                </a:lnTo>
                <a:lnTo>
                  <a:pt x="2252738" y="3779810"/>
                </a:lnTo>
                <a:lnTo>
                  <a:pt x="2246915" y="3784572"/>
                </a:lnTo>
                <a:lnTo>
                  <a:pt x="2226652" y="3780450"/>
                </a:lnTo>
                <a:lnTo>
                  <a:pt x="2217520" y="3849619"/>
                </a:lnTo>
                <a:lnTo>
                  <a:pt x="2089963" y="3817880"/>
                </a:lnTo>
                <a:lnTo>
                  <a:pt x="2095788" y="3753829"/>
                </a:lnTo>
                <a:lnTo>
                  <a:pt x="2047981" y="3744103"/>
                </a:lnTo>
                <a:lnTo>
                  <a:pt x="2044973" y="3806242"/>
                </a:lnTo>
                <a:lnTo>
                  <a:pt x="1919532" y="3775560"/>
                </a:lnTo>
                <a:lnTo>
                  <a:pt x="1927198" y="3719533"/>
                </a:lnTo>
                <a:lnTo>
                  <a:pt x="1884111" y="3710768"/>
                </a:lnTo>
                <a:lnTo>
                  <a:pt x="1878248" y="3764980"/>
                </a:lnTo>
                <a:lnTo>
                  <a:pt x="1747513" y="3732183"/>
                </a:lnTo>
                <a:lnTo>
                  <a:pt x="1753629" y="3684224"/>
                </a:lnTo>
                <a:lnTo>
                  <a:pt x="1739753" y="3681401"/>
                </a:lnTo>
                <a:lnTo>
                  <a:pt x="1738695" y="3680872"/>
                </a:lnTo>
                <a:lnTo>
                  <a:pt x="1723872" y="3675582"/>
                </a:lnTo>
                <a:lnTo>
                  <a:pt x="1711558" y="3672945"/>
                </a:lnTo>
                <a:lnTo>
                  <a:pt x="1706228" y="3722661"/>
                </a:lnTo>
                <a:lnTo>
                  <a:pt x="1681352" y="3718429"/>
                </a:lnTo>
                <a:lnTo>
                  <a:pt x="1660180" y="3716842"/>
                </a:lnTo>
                <a:lnTo>
                  <a:pt x="1643773" y="3716842"/>
                </a:lnTo>
                <a:lnTo>
                  <a:pt x="1630540" y="3716842"/>
                </a:lnTo>
                <a:lnTo>
                  <a:pt x="1626835" y="3745937"/>
                </a:lnTo>
                <a:lnTo>
                  <a:pt x="1639009" y="3744879"/>
                </a:lnTo>
                <a:lnTo>
                  <a:pt x="1651183" y="3744879"/>
                </a:lnTo>
                <a:lnTo>
                  <a:pt x="1662298" y="3745937"/>
                </a:lnTo>
                <a:lnTo>
                  <a:pt x="1672355" y="3746466"/>
                </a:lnTo>
                <a:lnTo>
                  <a:pt x="1690350" y="3749111"/>
                </a:lnTo>
                <a:lnTo>
                  <a:pt x="1702524" y="3750698"/>
                </a:lnTo>
                <a:lnTo>
                  <a:pt x="1689821" y="3852793"/>
                </a:lnTo>
                <a:lnTo>
                  <a:pt x="1666003" y="3851735"/>
                </a:lnTo>
                <a:lnTo>
                  <a:pt x="1645361" y="3851735"/>
                </a:lnTo>
                <a:lnTo>
                  <a:pt x="1627365" y="3852264"/>
                </a:lnTo>
                <a:lnTo>
                  <a:pt x="1612016" y="3854380"/>
                </a:lnTo>
                <a:lnTo>
                  <a:pt x="1604605" y="3904634"/>
                </a:lnTo>
                <a:lnTo>
                  <a:pt x="1610957" y="3902518"/>
                </a:lnTo>
                <a:lnTo>
                  <a:pt x="1618367" y="3901989"/>
                </a:lnTo>
                <a:lnTo>
                  <a:pt x="1626835" y="3901460"/>
                </a:lnTo>
                <a:lnTo>
                  <a:pt x="1635833" y="3901460"/>
                </a:lnTo>
                <a:lnTo>
                  <a:pt x="1645889" y="3901989"/>
                </a:lnTo>
                <a:lnTo>
                  <a:pt x="1657005" y="3903047"/>
                </a:lnTo>
                <a:lnTo>
                  <a:pt x="1669178" y="3905692"/>
                </a:lnTo>
                <a:lnTo>
                  <a:pt x="1682940" y="3909395"/>
                </a:lnTo>
                <a:lnTo>
                  <a:pt x="1672883" y="3983983"/>
                </a:lnTo>
                <a:lnTo>
                  <a:pt x="1654887" y="3979751"/>
                </a:lnTo>
                <a:lnTo>
                  <a:pt x="1634246" y="3977106"/>
                </a:lnTo>
                <a:lnTo>
                  <a:pt x="1624189" y="3976577"/>
                </a:lnTo>
                <a:lnTo>
                  <a:pt x="1613603" y="3976577"/>
                </a:lnTo>
                <a:lnTo>
                  <a:pt x="1604076" y="3976577"/>
                </a:lnTo>
                <a:lnTo>
                  <a:pt x="1595078" y="3978164"/>
                </a:lnTo>
                <a:lnTo>
                  <a:pt x="1587139" y="4030005"/>
                </a:lnTo>
                <a:lnTo>
                  <a:pt x="1594549" y="4028947"/>
                </a:lnTo>
                <a:lnTo>
                  <a:pt x="1601430" y="4028419"/>
                </a:lnTo>
                <a:lnTo>
                  <a:pt x="1609898" y="4027890"/>
                </a:lnTo>
                <a:lnTo>
                  <a:pt x="1618896" y="4027890"/>
                </a:lnTo>
                <a:lnTo>
                  <a:pt x="1628953" y="4028947"/>
                </a:lnTo>
                <a:lnTo>
                  <a:pt x="1640597" y="4031063"/>
                </a:lnTo>
                <a:lnTo>
                  <a:pt x="1653299" y="4033708"/>
                </a:lnTo>
                <a:lnTo>
                  <a:pt x="1666003" y="4037411"/>
                </a:lnTo>
                <a:lnTo>
                  <a:pt x="1657005" y="4110941"/>
                </a:lnTo>
                <a:lnTo>
                  <a:pt x="1639009" y="4107767"/>
                </a:lnTo>
                <a:lnTo>
                  <a:pt x="1618367" y="4104593"/>
                </a:lnTo>
                <a:lnTo>
                  <a:pt x="1607781" y="4103535"/>
                </a:lnTo>
                <a:lnTo>
                  <a:pt x="1596666" y="4103006"/>
                </a:lnTo>
                <a:lnTo>
                  <a:pt x="1586609" y="4103006"/>
                </a:lnTo>
                <a:lnTo>
                  <a:pt x="1577612" y="4103535"/>
                </a:lnTo>
                <a:lnTo>
                  <a:pt x="1569143" y="4164370"/>
                </a:lnTo>
                <a:lnTo>
                  <a:pt x="1575494" y="4162254"/>
                </a:lnTo>
                <a:lnTo>
                  <a:pt x="1583434" y="4161725"/>
                </a:lnTo>
                <a:lnTo>
                  <a:pt x="1591902" y="4161196"/>
                </a:lnTo>
                <a:lnTo>
                  <a:pt x="1600900" y="4161196"/>
                </a:lnTo>
                <a:lnTo>
                  <a:pt x="1610957" y="4162254"/>
                </a:lnTo>
                <a:lnTo>
                  <a:pt x="1622601" y="4163841"/>
                </a:lnTo>
                <a:lnTo>
                  <a:pt x="1635833" y="4167014"/>
                </a:lnTo>
                <a:lnTo>
                  <a:pt x="1649066" y="4170717"/>
                </a:lnTo>
                <a:lnTo>
                  <a:pt x="1640068" y="4244247"/>
                </a:lnTo>
                <a:lnTo>
                  <a:pt x="1621543" y="4241073"/>
                </a:lnTo>
                <a:lnTo>
                  <a:pt x="1600371" y="4237900"/>
                </a:lnTo>
                <a:lnTo>
                  <a:pt x="1589785" y="4237371"/>
                </a:lnTo>
                <a:lnTo>
                  <a:pt x="1578671" y="4236842"/>
                </a:lnTo>
                <a:lnTo>
                  <a:pt x="1568614" y="4236842"/>
                </a:lnTo>
                <a:lnTo>
                  <a:pt x="1558557" y="4237900"/>
                </a:lnTo>
                <a:lnTo>
                  <a:pt x="1549559" y="4304553"/>
                </a:lnTo>
                <a:lnTo>
                  <a:pt x="1555381" y="4301908"/>
                </a:lnTo>
                <a:lnTo>
                  <a:pt x="1562792" y="4299792"/>
                </a:lnTo>
                <a:lnTo>
                  <a:pt x="1571260" y="4298734"/>
                </a:lnTo>
                <a:lnTo>
                  <a:pt x="1580787" y="4298205"/>
                </a:lnTo>
                <a:lnTo>
                  <a:pt x="1590844" y="4298205"/>
                </a:lnTo>
                <a:lnTo>
                  <a:pt x="1603546" y="4299263"/>
                </a:lnTo>
                <a:lnTo>
                  <a:pt x="1616779" y="4301908"/>
                </a:lnTo>
                <a:lnTo>
                  <a:pt x="1632658" y="4305611"/>
                </a:lnTo>
                <a:lnTo>
                  <a:pt x="1622601" y="4379669"/>
                </a:lnTo>
                <a:lnTo>
                  <a:pt x="1601959" y="4375966"/>
                </a:lnTo>
                <a:lnTo>
                  <a:pt x="1590844" y="4374909"/>
                </a:lnTo>
                <a:lnTo>
                  <a:pt x="1580258" y="4373851"/>
                </a:lnTo>
                <a:lnTo>
                  <a:pt x="1569143" y="4373322"/>
                </a:lnTo>
                <a:lnTo>
                  <a:pt x="1558557" y="4373322"/>
                </a:lnTo>
                <a:lnTo>
                  <a:pt x="1548501" y="4374909"/>
                </a:lnTo>
                <a:lnTo>
                  <a:pt x="1540032" y="4376495"/>
                </a:lnTo>
                <a:lnTo>
                  <a:pt x="1530505" y="4446322"/>
                </a:lnTo>
                <a:lnTo>
                  <a:pt x="1536857" y="4444206"/>
                </a:lnTo>
                <a:lnTo>
                  <a:pt x="1543737" y="4442620"/>
                </a:lnTo>
                <a:lnTo>
                  <a:pt x="1552206" y="4441562"/>
                </a:lnTo>
                <a:lnTo>
                  <a:pt x="1562262" y="4441033"/>
                </a:lnTo>
                <a:lnTo>
                  <a:pt x="1572848" y="4441562"/>
                </a:lnTo>
                <a:lnTo>
                  <a:pt x="1585551" y="4443677"/>
                </a:lnTo>
                <a:lnTo>
                  <a:pt x="1598783" y="4446322"/>
                </a:lnTo>
                <a:lnTo>
                  <a:pt x="1613603" y="4450025"/>
                </a:lnTo>
                <a:lnTo>
                  <a:pt x="1604076" y="4524613"/>
                </a:lnTo>
                <a:lnTo>
                  <a:pt x="1584492" y="4520381"/>
                </a:lnTo>
                <a:lnTo>
                  <a:pt x="1573907" y="4519323"/>
                </a:lnTo>
                <a:lnTo>
                  <a:pt x="1562262" y="4517736"/>
                </a:lnTo>
                <a:lnTo>
                  <a:pt x="1551147" y="4516678"/>
                </a:lnTo>
                <a:lnTo>
                  <a:pt x="1540032" y="4516678"/>
                </a:lnTo>
                <a:lnTo>
                  <a:pt x="1529976" y="4517207"/>
                </a:lnTo>
                <a:lnTo>
                  <a:pt x="1519919" y="4519323"/>
                </a:lnTo>
                <a:lnTo>
                  <a:pt x="1510922" y="4587563"/>
                </a:lnTo>
                <a:lnTo>
                  <a:pt x="1516214" y="4584389"/>
                </a:lnTo>
                <a:lnTo>
                  <a:pt x="1522565" y="4581744"/>
                </a:lnTo>
                <a:lnTo>
                  <a:pt x="1531035" y="4579629"/>
                </a:lnTo>
                <a:lnTo>
                  <a:pt x="1540562" y="4578571"/>
                </a:lnTo>
                <a:lnTo>
                  <a:pt x="1551677" y="4578042"/>
                </a:lnTo>
                <a:lnTo>
                  <a:pt x="1565438" y="4578571"/>
                </a:lnTo>
                <a:lnTo>
                  <a:pt x="1580258" y="4581215"/>
                </a:lnTo>
                <a:lnTo>
                  <a:pt x="1596137" y="4584918"/>
                </a:lnTo>
                <a:lnTo>
                  <a:pt x="1587139" y="4658977"/>
                </a:lnTo>
                <a:lnTo>
                  <a:pt x="1565438" y="4655803"/>
                </a:lnTo>
                <a:lnTo>
                  <a:pt x="1553265" y="4654745"/>
                </a:lnTo>
                <a:lnTo>
                  <a:pt x="1541620" y="4653687"/>
                </a:lnTo>
                <a:lnTo>
                  <a:pt x="1529976" y="4653687"/>
                </a:lnTo>
                <a:lnTo>
                  <a:pt x="1519390" y="4654216"/>
                </a:lnTo>
                <a:lnTo>
                  <a:pt x="1509333" y="4655803"/>
                </a:lnTo>
                <a:lnTo>
                  <a:pt x="1505099" y="4657390"/>
                </a:lnTo>
                <a:lnTo>
                  <a:pt x="1500865" y="4658448"/>
                </a:lnTo>
                <a:lnTo>
                  <a:pt x="1492397" y="4719811"/>
                </a:lnTo>
                <a:lnTo>
                  <a:pt x="1498219" y="4717166"/>
                </a:lnTo>
                <a:lnTo>
                  <a:pt x="1505099" y="4714522"/>
                </a:lnTo>
                <a:lnTo>
                  <a:pt x="1513568" y="4712935"/>
                </a:lnTo>
                <a:lnTo>
                  <a:pt x="1523095" y="4711348"/>
                </a:lnTo>
                <a:lnTo>
                  <a:pt x="1534739" y="4711348"/>
                </a:lnTo>
                <a:lnTo>
                  <a:pt x="1547971" y="4712935"/>
                </a:lnTo>
                <a:lnTo>
                  <a:pt x="1562792" y="4715579"/>
                </a:lnTo>
                <a:lnTo>
                  <a:pt x="1579729" y="4719282"/>
                </a:lnTo>
                <a:lnTo>
                  <a:pt x="1569672" y="4793341"/>
                </a:lnTo>
                <a:lnTo>
                  <a:pt x="1548501" y="4789638"/>
                </a:lnTo>
                <a:lnTo>
                  <a:pt x="1536327" y="4788051"/>
                </a:lnTo>
                <a:lnTo>
                  <a:pt x="1524683" y="4787522"/>
                </a:lnTo>
                <a:lnTo>
                  <a:pt x="1513039" y="4786993"/>
                </a:lnTo>
                <a:lnTo>
                  <a:pt x="1501923" y="4787522"/>
                </a:lnTo>
                <a:lnTo>
                  <a:pt x="1491867" y="4789109"/>
                </a:lnTo>
                <a:lnTo>
                  <a:pt x="1487104" y="4790167"/>
                </a:lnTo>
                <a:lnTo>
                  <a:pt x="1482869" y="4791225"/>
                </a:lnTo>
                <a:lnTo>
                  <a:pt x="1472813" y="4861052"/>
                </a:lnTo>
                <a:lnTo>
                  <a:pt x="1478105" y="4857349"/>
                </a:lnTo>
                <a:lnTo>
                  <a:pt x="1484986" y="4854175"/>
                </a:lnTo>
                <a:lnTo>
                  <a:pt x="1493455" y="4851002"/>
                </a:lnTo>
                <a:lnTo>
                  <a:pt x="1503511" y="4848886"/>
                </a:lnTo>
                <a:lnTo>
                  <a:pt x="1509333" y="4848357"/>
                </a:lnTo>
                <a:lnTo>
                  <a:pt x="1515155" y="4848357"/>
                </a:lnTo>
                <a:lnTo>
                  <a:pt x="1522036" y="4848886"/>
                </a:lnTo>
                <a:lnTo>
                  <a:pt x="1528388" y="4849415"/>
                </a:lnTo>
                <a:lnTo>
                  <a:pt x="1536327" y="4851002"/>
                </a:lnTo>
                <a:lnTo>
                  <a:pt x="1543737" y="4852059"/>
                </a:lnTo>
                <a:lnTo>
                  <a:pt x="1553265" y="4854704"/>
                </a:lnTo>
                <a:lnTo>
                  <a:pt x="1562262" y="4857878"/>
                </a:lnTo>
                <a:lnTo>
                  <a:pt x="1549559" y="4951510"/>
                </a:lnTo>
                <a:lnTo>
                  <a:pt x="1538974" y="4948865"/>
                </a:lnTo>
                <a:lnTo>
                  <a:pt x="1526800" y="4946220"/>
                </a:lnTo>
                <a:lnTo>
                  <a:pt x="1513568" y="4944633"/>
                </a:lnTo>
                <a:lnTo>
                  <a:pt x="1501394" y="4943575"/>
                </a:lnTo>
                <a:lnTo>
                  <a:pt x="1489750" y="4943575"/>
                </a:lnTo>
                <a:lnTo>
                  <a:pt x="1483928" y="4944633"/>
                </a:lnTo>
                <a:lnTo>
                  <a:pt x="1478105" y="4945162"/>
                </a:lnTo>
                <a:lnTo>
                  <a:pt x="1473342" y="4946220"/>
                </a:lnTo>
                <a:lnTo>
                  <a:pt x="1468578" y="4948336"/>
                </a:lnTo>
                <a:lnTo>
                  <a:pt x="1464344" y="4949923"/>
                </a:lnTo>
                <a:lnTo>
                  <a:pt x="1460639" y="4952568"/>
                </a:lnTo>
                <a:lnTo>
                  <a:pt x="1453758" y="5004409"/>
                </a:lnTo>
                <a:lnTo>
                  <a:pt x="1459581" y="5001235"/>
                </a:lnTo>
                <a:lnTo>
                  <a:pt x="1466461" y="4998590"/>
                </a:lnTo>
                <a:lnTo>
                  <a:pt x="1475460" y="4995945"/>
                </a:lnTo>
                <a:lnTo>
                  <a:pt x="1484986" y="4995416"/>
                </a:lnTo>
                <a:lnTo>
                  <a:pt x="1497689" y="4995416"/>
                </a:lnTo>
                <a:lnTo>
                  <a:pt x="1510922" y="4996474"/>
                </a:lnTo>
                <a:lnTo>
                  <a:pt x="1525742" y="4999648"/>
                </a:lnTo>
                <a:lnTo>
                  <a:pt x="1542678" y="5005467"/>
                </a:lnTo>
                <a:lnTo>
                  <a:pt x="1532093" y="5090106"/>
                </a:lnTo>
                <a:lnTo>
                  <a:pt x="1509863" y="5085874"/>
                </a:lnTo>
                <a:lnTo>
                  <a:pt x="1497689" y="5083758"/>
                </a:lnTo>
                <a:lnTo>
                  <a:pt x="1484986" y="5082171"/>
                </a:lnTo>
                <a:lnTo>
                  <a:pt x="1472813" y="5081642"/>
                </a:lnTo>
                <a:lnTo>
                  <a:pt x="1461168" y="5082171"/>
                </a:lnTo>
                <a:lnTo>
                  <a:pt x="1451112" y="5084287"/>
                </a:lnTo>
                <a:lnTo>
                  <a:pt x="1446348" y="5085874"/>
                </a:lnTo>
                <a:lnTo>
                  <a:pt x="1442114" y="5086932"/>
                </a:lnTo>
                <a:lnTo>
                  <a:pt x="1434174" y="5145650"/>
                </a:lnTo>
                <a:lnTo>
                  <a:pt x="1439996" y="5143005"/>
                </a:lnTo>
                <a:lnTo>
                  <a:pt x="1447937" y="5140360"/>
                </a:lnTo>
                <a:lnTo>
                  <a:pt x="1456934" y="5139302"/>
                </a:lnTo>
                <a:lnTo>
                  <a:pt x="1468049" y="5138773"/>
                </a:lnTo>
                <a:lnTo>
                  <a:pt x="1479164" y="5139302"/>
                </a:lnTo>
                <a:lnTo>
                  <a:pt x="1492926" y="5140889"/>
                </a:lnTo>
                <a:lnTo>
                  <a:pt x="1507746" y="5145121"/>
                </a:lnTo>
                <a:lnTo>
                  <a:pt x="1524683" y="5150940"/>
                </a:lnTo>
                <a:lnTo>
                  <a:pt x="1513568" y="5237695"/>
                </a:lnTo>
                <a:lnTo>
                  <a:pt x="1491867" y="5232934"/>
                </a:lnTo>
                <a:lnTo>
                  <a:pt x="1480223" y="5230818"/>
                </a:lnTo>
                <a:lnTo>
                  <a:pt x="1466990" y="5229760"/>
                </a:lnTo>
                <a:lnTo>
                  <a:pt x="1454817" y="5228173"/>
                </a:lnTo>
                <a:lnTo>
                  <a:pt x="1442643" y="5228173"/>
                </a:lnTo>
                <a:lnTo>
                  <a:pt x="1431528" y="5229760"/>
                </a:lnTo>
                <a:lnTo>
                  <a:pt x="1426235" y="5230818"/>
                </a:lnTo>
                <a:lnTo>
                  <a:pt x="1422001" y="5231876"/>
                </a:lnTo>
                <a:lnTo>
                  <a:pt x="1414062" y="5286891"/>
                </a:lnTo>
                <a:lnTo>
                  <a:pt x="1419883" y="5283717"/>
                </a:lnTo>
                <a:lnTo>
                  <a:pt x="1427294" y="5280014"/>
                </a:lnTo>
                <a:lnTo>
                  <a:pt x="1436292" y="5277369"/>
                </a:lnTo>
                <a:lnTo>
                  <a:pt x="1441585" y="5275782"/>
                </a:lnTo>
                <a:lnTo>
                  <a:pt x="1446348" y="5275253"/>
                </a:lnTo>
                <a:lnTo>
                  <a:pt x="1452171" y="5275253"/>
                </a:lnTo>
                <a:lnTo>
                  <a:pt x="1458522" y="5275253"/>
                </a:lnTo>
                <a:lnTo>
                  <a:pt x="1465932" y="5275782"/>
                </a:lnTo>
                <a:lnTo>
                  <a:pt x="1472813" y="5277369"/>
                </a:lnTo>
                <a:lnTo>
                  <a:pt x="1480752" y="5278427"/>
                </a:lnTo>
                <a:lnTo>
                  <a:pt x="1489220" y="5281072"/>
                </a:lnTo>
                <a:lnTo>
                  <a:pt x="1498219" y="5283717"/>
                </a:lnTo>
                <a:lnTo>
                  <a:pt x="1507216" y="5287420"/>
                </a:lnTo>
                <a:lnTo>
                  <a:pt x="1495042" y="5382639"/>
                </a:lnTo>
                <a:lnTo>
                  <a:pt x="1483928" y="5379994"/>
                </a:lnTo>
                <a:lnTo>
                  <a:pt x="1471225" y="5377349"/>
                </a:lnTo>
                <a:lnTo>
                  <a:pt x="1457992" y="5375233"/>
                </a:lnTo>
                <a:lnTo>
                  <a:pt x="1445290" y="5374175"/>
                </a:lnTo>
                <a:lnTo>
                  <a:pt x="1432058" y="5373646"/>
                </a:lnTo>
                <a:lnTo>
                  <a:pt x="1426235" y="5374175"/>
                </a:lnTo>
                <a:lnTo>
                  <a:pt x="1420414" y="5374704"/>
                </a:lnTo>
                <a:lnTo>
                  <a:pt x="1415649" y="5375762"/>
                </a:lnTo>
                <a:lnTo>
                  <a:pt x="1410357" y="5377349"/>
                </a:lnTo>
                <a:lnTo>
                  <a:pt x="1405593" y="5378936"/>
                </a:lnTo>
                <a:lnTo>
                  <a:pt x="1401358" y="5381581"/>
                </a:lnTo>
                <a:lnTo>
                  <a:pt x="1395007" y="5429719"/>
                </a:lnTo>
                <a:lnTo>
                  <a:pt x="1401358" y="5426545"/>
                </a:lnTo>
                <a:lnTo>
                  <a:pt x="1409828" y="5423900"/>
                </a:lnTo>
                <a:lnTo>
                  <a:pt x="1418825" y="5422313"/>
                </a:lnTo>
                <a:lnTo>
                  <a:pt x="1429940" y="5421784"/>
                </a:lnTo>
                <a:lnTo>
                  <a:pt x="1442114" y="5422842"/>
                </a:lnTo>
                <a:lnTo>
                  <a:pt x="1455346" y="5425487"/>
                </a:lnTo>
                <a:lnTo>
                  <a:pt x="1463285" y="5427603"/>
                </a:lnTo>
                <a:lnTo>
                  <a:pt x="1471225" y="5430248"/>
                </a:lnTo>
                <a:lnTo>
                  <a:pt x="1479164" y="5433422"/>
                </a:lnTo>
                <a:lnTo>
                  <a:pt x="1487633" y="5437125"/>
                </a:lnTo>
                <a:lnTo>
                  <a:pt x="1475989" y="5531286"/>
                </a:lnTo>
                <a:lnTo>
                  <a:pt x="1465932" y="5528641"/>
                </a:lnTo>
                <a:lnTo>
                  <a:pt x="1454288" y="5526525"/>
                </a:lnTo>
                <a:lnTo>
                  <a:pt x="1442114" y="5523880"/>
                </a:lnTo>
                <a:lnTo>
                  <a:pt x="1428882" y="5521764"/>
                </a:lnTo>
                <a:lnTo>
                  <a:pt x="1416179" y="5520706"/>
                </a:lnTo>
                <a:lnTo>
                  <a:pt x="1403476" y="5520706"/>
                </a:lnTo>
                <a:lnTo>
                  <a:pt x="1397654" y="5521235"/>
                </a:lnTo>
                <a:lnTo>
                  <a:pt x="1391832" y="5521764"/>
                </a:lnTo>
                <a:lnTo>
                  <a:pt x="1386539" y="5522822"/>
                </a:lnTo>
                <a:lnTo>
                  <a:pt x="1381776" y="5524938"/>
                </a:lnTo>
                <a:lnTo>
                  <a:pt x="1375424" y="5571489"/>
                </a:lnTo>
                <a:lnTo>
                  <a:pt x="1469637" y="5579424"/>
                </a:lnTo>
                <a:lnTo>
                  <a:pt x="1457463" y="5676758"/>
                </a:lnTo>
                <a:lnTo>
                  <a:pt x="1361133" y="5674113"/>
                </a:lnTo>
                <a:lnTo>
                  <a:pt x="1353723" y="5727542"/>
                </a:lnTo>
                <a:lnTo>
                  <a:pt x="1450582" y="5735477"/>
                </a:lnTo>
                <a:lnTo>
                  <a:pt x="1437350" y="5833340"/>
                </a:lnTo>
                <a:lnTo>
                  <a:pt x="1339962" y="5830695"/>
                </a:lnTo>
                <a:lnTo>
                  <a:pt x="1340491" y="5821702"/>
                </a:lnTo>
                <a:lnTo>
                  <a:pt x="1333610" y="5875130"/>
                </a:lnTo>
                <a:lnTo>
                  <a:pt x="1430999" y="5883065"/>
                </a:lnTo>
                <a:lnTo>
                  <a:pt x="1418825" y="5980400"/>
                </a:lnTo>
                <a:lnTo>
                  <a:pt x="1319319" y="5977755"/>
                </a:lnTo>
                <a:lnTo>
                  <a:pt x="1312968" y="6024835"/>
                </a:lnTo>
                <a:lnTo>
                  <a:pt x="1412474" y="6033299"/>
                </a:lnTo>
                <a:lnTo>
                  <a:pt x="1399771" y="6130105"/>
                </a:lnTo>
                <a:lnTo>
                  <a:pt x="1298677" y="6127460"/>
                </a:lnTo>
                <a:lnTo>
                  <a:pt x="1291796" y="6181946"/>
                </a:lnTo>
                <a:lnTo>
                  <a:pt x="1392361" y="6189881"/>
                </a:lnTo>
                <a:lnTo>
                  <a:pt x="1380187" y="6287744"/>
                </a:lnTo>
                <a:lnTo>
                  <a:pt x="1277505" y="6284041"/>
                </a:lnTo>
                <a:lnTo>
                  <a:pt x="1271154" y="6331651"/>
                </a:lnTo>
                <a:lnTo>
                  <a:pt x="1372778" y="6339586"/>
                </a:lnTo>
                <a:lnTo>
                  <a:pt x="1360604" y="6437449"/>
                </a:lnTo>
                <a:lnTo>
                  <a:pt x="1256863" y="6434804"/>
                </a:lnTo>
                <a:lnTo>
                  <a:pt x="1257392" y="6430043"/>
                </a:lnTo>
                <a:lnTo>
                  <a:pt x="1248395" y="6495109"/>
                </a:lnTo>
                <a:lnTo>
                  <a:pt x="1352135" y="6503573"/>
                </a:lnTo>
                <a:lnTo>
                  <a:pt x="1339962" y="6600908"/>
                </a:lnTo>
                <a:lnTo>
                  <a:pt x="1234104" y="6597734"/>
                </a:lnTo>
                <a:lnTo>
                  <a:pt x="1227223" y="6649046"/>
                </a:lnTo>
                <a:lnTo>
                  <a:pt x="1333081" y="6656981"/>
                </a:lnTo>
                <a:lnTo>
                  <a:pt x="1320378" y="6753787"/>
                </a:lnTo>
                <a:lnTo>
                  <a:pt x="1213462" y="6751142"/>
                </a:lnTo>
                <a:lnTo>
                  <a:pt x="1213991" y="6744265"/>
                </a:lnTo>
                <a:lnTo>
                  <a:pt x="1205522" y="6802983"/>
                </a:lnTo>
                <a:lnTo>
                  <a:pt x="1207110" y="6797693"/>
                </a:lnTo>
                <a:lnTo>
                  <a:pt x="1313497" y="6806686"/>
                </a:lnTo>
                <a:lnTo>
                  <a:pt x="1307675" y="6853237"/>
                </a:lnTo>
                <a:lnTo>
                  <a:pt x="938213" y="6853237"/>
                </a:lnTo>
                <a:lnTo>
                  <a:pt x="904875" y="6853237"/>
                </a:lnTo>
                <a:lnTo>
                  <a:pt x="890602" y="6853237"/>
                </a:lnTo>
                <a:lnTo>
                  <a:pt x="890602" y="6853238"/>
                </a:lnTo>
                <a:lnTo>
                  <a:pt x="857250" y="6853238"/>
                </a:lnTo>
                <a:lnTo>
                  <a:pt x="864440" y="6801719"/>
                </a:lnTo>
                <a:lnTo>
                  <a:pt x="796195" y="6805096"/>
                </a:lnTo>
                <a:lnTo>
                  <a:pt x="803067" y="6746903"/>
                </a:lnTo>
                <a:lnTo>
                  <a:pt x="872600" y="6743240"/>
                </a:lnTo>
                <a:lnTo>
                  <a:pt x="877601" y="6707406"/>
                </a:lnTo>
                <a:lnTo>
                  <a:pt x="807297" y="6711458"/>
                </a:lnTo>
                <a:lnTo>
                  <a:pt x="814170" y="6649561"/>
                </a:lnTo>
                <a:lnTo>
                  <a:pt x="885938" y="6647661"/>
                </a:lnTo>
                <a:lnTo>
                  <a:pt x="891314" y="6609140"/>
                </a:lnTo>
                <a:lnTo>
                  <a:pt x="818927" y="6610942"/>
                </a:lnTo>
                <a:lnTo>
                  <a:pt x="826329" y="6544285"/>
                </a:lnTo>
                <a:lnTo>
                  <a:pt x="901311" y="6537502"/>
                </a:lnTo>
                <a:lnTo>
                  <a:pt x="904596" y="6513958"/>
                </a:lnTo>
                <a:lnTo>
                  <a:pt x="831087" y="6496672"/>
                </a:lnTo>
                <a:lnTo>
                  <a:pt x="767118" y="6503550"/>
                </a:lnTo>
                <a:lnTo>
                  <a:pt x="773462" y="6455408"/>
                </a:lnTo>
                <a:lnTo>
                  <a:pt x="833730" y="6452234"/>
                </a:lnTo>
                <a:lnTo>
                  <a:pt x="910946" y="6468460"/>
                </a:lnTo>
                <a:lnTo>
                  <a:pt x="916871" y="6426000"/>
                </a:lnTo>
                <a:lnTo>
                  <a:pt x="836374" y="6402505"/>
                </a:lnTo>
                <a:lnTo>
                  <a:pt x="780335" y="6406737"/>
                </a:lnTo>
                <a:lnTo>
                  <a:pt x="786679" y="6355951"/>
                </a:lnTo>
                <a:lnTo>
                  <a:pt x="844832" y="6352247"/>
                </a:lnTo>
                <a:lnTo>
                  <a:pt x="924936" y="6368203"/>
                </a:lnTo>
                <a:lnTo>
                  <a:pt x="931494" y="6321217"/>
                </a:lnTo>
                <a:lnTo>
                  <a:pt x="861221" y="6302519"/>
                </a:lnTo>
                <a:lnTo>
                  <a:pt x="793023" y="6307280"/>
                </a:lnTo>
                <a:lnTo>
                  <a:pt x="799896" y="6255964"/>
                </a:lnTo>
                <a:lnTo>
                  <a:pt x="872323" y="6252261"/>
                </a:lnTo>
                <a:lnTo>
                  <a:pt x="939117" y="6266584"/>
                </a:lnTo>
                <a:lnTo>
                  <a:pt x="944722" y="6226420"/>
                </a:lnTo>
                <a:lnTo>
                  <a:pt x="872323" y="6209939"/>
                </a:lnTo>
                <a:lnTo>
                  <a:pt x="805182" y="6214171"/>
                </a:lnTo>
                <a:lnTo>
                  <a:pt x="813112" y="6156507"/>
                </a:lnTo>
                <a:lnTo>
                  <a:pt x="878139" y="6151746"/>
                </a:lnTo>
                <a:lnTo>
                  <a:pt x="952284" y="6172238"/>
                </a:lnTo>
                <a:lnTo>
                  <a:pt x="958331" y="6128898"/>
                </a:lnTo>
                <a:lnTo>
                  <a:pt x="886597" y="6104133"/>
                </a:lnTo>
                <a:lnTo>
                  <a:pt x="818927" y="6110482"/>
                </a:lnTo>
                <a:lnTo>
                  <a:pt x="825800" y="6061282"/>
                </a:lnTo>
                <a:lnTo>
                  <a:pt x="883954" y="6057050"/>
                </a:lnTo>
                <a:lnTo>
                  <a:pt x="965726" y="6075906"/>
                </a:lnTo>
                <a:lnTo>
                  <a:pt x="972461" y="6027646"/>
                </a:lnTo>
                <a:lnTo>
                  <a:pt x="825272" y="6015256"/>
                </a:lnTo>
                <a:lnTo>
                  <a:pt x="813641" y="6016314"/>
                </a:lnTo>
                <a:lnTo>
                  <a:pt x="812583" y="6015785"/>
                </a:lnTo>
                <a:lnTo>
                  <a:pt x="812583" y="6016314"/>
                </a:lnTo>
                <a:lnTo>
                  <a:pt x="763946" y="6018960"/>
                </a:lnTo>
                <a:lnTo>
                  <a:pt x="770290" y="5973463"/>
                </a:lnTo>
                <a:lnTo>
                  <a:pt x="833730" y="5970818"/>
                </a:lnTo>
                <a:lnTo>
                  <a:pt x="977035" y="5994870"/>
                </a:lnTo>
                <a:lnTo>
                  <a:pt x="983198" y="5950702"/>
                </a:lnTo>
                <a:lnTo>
                  <a:pt x="836374" y="5923735"/>
                </a:lnTo>
                <a:lnTo>
                  <a:pt x="776634" y="5926909"/>
                </a:lnTo>
                <a:lnTo>
                  <a:pt x="784564" y="5873477"/>
                </a:lnTo>
                <a:lnTo>
                  <a:pt x="844832" y="5870832"/>
                </a:lnTo>
                <a:lnTo>
                  <a:pt x="990231" y="5900306"/>
                </a:lnTo>
                <a:lnTo>
                  <a:pt x="990284" y="5899925"/>
                </a:lnTo>
                <a:lnTo>
                  <a:pt x="996860" y="5852240"/>
                </a:lnTo>
                <a:lnTo>
                  <a:pt x="848004" y="5823748"/>
                </a:lnTo>
                <a:lnTo>
                  <a:pt x="790908" y="5826922"/>
                </a:lnTo>
                <a:lnTo>
                  <a:pt x="798309" y="5778252"/>
                </a:lnTo>
                <a:lnTo>
                  <a:pt x="855935" y="5776665"/>
                </a:lnTo>
                <a:lnTo>
                  <a:pt x="1003674" y="5802813"/>
                </a:lnTo>
                <a:lnTo>
                  <a:pt x="1009352" y="5761638"/>
                </a:lnTo>
                <a:lnTo>
                  <a:pt x="878139" y="5734342"/>
                </a:lnTo>
                <a:lnTo>
                  <a:pt x="804125" y="5739633"/>
                </a:lnTo>
                <a:lnTo>
                  <a:pt x="812583" y="5680911"/>
                </a:lnTo>
                <a:lnTo>
                  <a:pt x="872323" y="5679324"/>
                </a:lnTo>
                <a:lnTo>
                  <a:pt x="1016274" y="5711439"/>
                </a:lnTo>
                <a:lnTo>
                  <a:pt x="1023164" y="5661466"/>
                </a:lnTo>
                <a:lnTo>
                  <a:pt x="872323" y="5637001"/>
                </a:lnTo>
                <a:lnTo>
                  <a:pt x="818399" y="5639646"/>
                </a:lnTo>
                <a:lnTo>
                  <a:pt x="824743" y="5591505"/>
                </a:lnTo>
                <a:lnTo>
                  <a:pt x="889241" y="5586744"/>
                </a:lnTo>
                <a:lnTo>
                  <a:pt x="1030153" y="5610774"/>
                </a:lnTo>
                <a:lnTo>
                  <a:pt x="1035196" y="5574204"/>
                </a:lnTo>
                <a:lnTo>
                  <a:pt x="852763" y="5548125"/>
                </a:lnTo>
                <a:lnTo>
                  <a:pt x="766589" y="5550770"/>
                </a:lnTo>
                <a:lnTo>
                  <a:pt x="760245" y="5595208"/>
                </a:lnTo>
                <a:lnTo>
                  <a:pt x="805711" y="5592563"/>
                </a:lnTo>
                <a:lnTo>
                  <a:pt x="798838" y="5640175"/>
                </a:lnTo>
                <a:lnTo>
                  <a:pt x="752844" y="5642292"/>
                </a:lnTo>
                <a:lnTo>
                  <a:pt x="747028" y="5683556"/>
                </a:lnTo>
                <a:lnTo>
                  <a:pt x="793023" y="5682498"/>
                </a:lnTo>
                <a:lnTo>
                  <a:pt x="784564" y="5741749"/>
                </a:lnTo>
                <a:lnTo>
                  <a:pt x="738041" y="5744923"/>
                </a:lnTo>
                <a:lnTo>
                  <a:pt x="732226" y="5781426"/>
                </a:lnTo>
                <a:lnTo>
                  <a:pt x="778749" y="5779839"/>
                </a:lnTo>
                <a:lnTo>
                  <a:pt x="772405" y="5827980"/>
                </a:lnTo>
                <a:lnTo>
                  <a:pt x="725353" y="5831155"/>
                </a:lnTo>
                <a:lnTo>
                  <a:pt x="717951" y="5876122"/>
                </a:lnTo>
                <a:lnTo>
                  <a:pt x="766060" y="5874006"/>
                </a:lnTo>
                <a:lnTo>
                  <a:pt x="758131" y="5927967"/>
                </a:lnTo>
                <a:lnTo>
                  <a:pt x="710550" y="5931141"/>
                </a:lnTo>
                <a:lnTo>
                  <a:pt x="703149" y="5976108"/>
                </a:lnTo>
                <a:lnTo>
                  <a:pt x="751258" y="5973992"/>
                </a:lnTo>
                <a:lnTo>
                  <a:pt x="744385" y="6020547"/>
                </a:lnTo>
                <a:lnTo>
                  <a:pt x="696276" y="6023721"/>
                </a:lnTo>
                <a:lnTo>
                  <a:pt x="689403" y="6070275"/>
                </a:lnTo>
                <a:lnTo>
                  <a:pt x="738041" y="6067101"/>
                </a:lnTo>
                <a:lnTo>
                  <a:pt x="731168" y="6118946"/>
                </a:lnTo>
                <a:lnTo>
                  <a:pt x="681474" y="6123707"/>
                </a:lnTo>
                <a:lnTo>
                  <a:pt x="675129" y="6167617"/>
                </a:lnTo>
                <a:lnTo>
                  <a:pt x="724824" y="6163384"/>
                </a:lnTo>
                <a:lnTo>
                  <a:pt x="716894" y="6218403"/>
                </a:lnTo>
                <a:lnTo>
                  <a:pt x="667199" y="6221048"/>
                </a:lnTo>
                <a:lnTo>
                  <a:pt x="660855" y="6262313"/>
                </a:lnTo>
                <a:lnTo>
                  <a:pt x="710550" y="6259667"/>
                </a:lnTo>
                <a:lnTo>
                  <a:pt x="703149" y="6314157"/>
                </a:lnTo>
                <a:lnTo>
                  <a:pt x="652396" y="6317861"/>
                </a:lnTo>
                <a:lnTo>
                  <a:pt x="645524" y="6365473"/>
                </a:lnTo>
                <a:lnTo>
                  <a:pt x="696276" y="6361770"/>
                </a:lnTo>
                <a:lnTo>
                  <a:pt x="688346" y="6414144"/>
                </a:lnTo>
                <a:lnTo>
                  <a:pt x="637594" y="6418376"/>
                </a:lnTo>
                <a:lnTo>
                  <a:pt x="631250" y="6462814"/>
                </a:lnTo>
                <a:lnTo>
                  <a:pt x="682002" y="6460169"/>
                </a:lnTo>
                <a:lnTo>
                  <a:pt x="675129" y="6512543"/>
                </a:lnTo>
                <a:lnTo>
                  <a:pt x="622791" y="6518362"/>
                </a:lnTo>
                <a:lnTo>
                  <a:pt x="616447" y="6562272"/>
                </a:lnTo>
                <a:lnTo>
                  <a:pt x="668785" y="6558039"/>
                </a:lnTo>
                <a:lnTo>
                  <a:pt x="660327" y="6615174"/>
                </a:lnTo>
                <a:lnTo>
                  <a:pt x="607988" y="6616762"/>
                </a:lnTo>
                <a:lnTo>
                  <a:pt x="602173" y="6655381"/>
                </a:lnTo>
                <a:lnTo>
                  <a:pt x="655040" y="6653794"/>
                </a:lnTo>
                <a:lnTo>
                  <a:pt x="645524" y="6721509"/>
                </a:lnTo>
                <a:lnTo>
                  <a:pt x="591599" y="6724154"/>
                </a:lnTo>
                <a:lnTo>
                  <a:pt x="587370" y="6758012"/>
                </a:lnTo>
                <a:lnTo>
                  <a:pt x="640237" y="6755367"/>
                </a:lnTo>
                <a:lnTo>
                  <a:pt x="631778" y="6813560"/>
                </a:lnTo>
                <a:lnTo>
                  <a:pt x="578383" y="6815676"/>
                </a:lnTo>
                <a:lnTo>
                  <a:pt x="573096" y="6853237"/>
                </a:lnTo>
                <a:lnTo>
                  <a:pt x="511770" y="6853237"/>
                </a:lnTo>
                <a:lnTo>
                  <a:pt x="749143" y="5265623"/>
                </a:lnTo>
                <a:lnTo>
                  <a:pt x="754959" y="5260862"/>
                </a:lnTo>
                <a:lnTo>
                  <a:pt x="784564" y="5036025"/>
                </a:lnTo>
                <a:lnTo>
                  <a:pt x="794080" y="5034967"/>
                </a:lnTo>
                <a:lnTo>
                  <a:pt x="765532" y="5253456"/>
                </a:lnTo>
                <a:lnTo>
                  <a:pt x="789851" y="5235469"/>
                </a:lnTo>
                <a:lnTo>
                  <a:pt x="819985" y="5032851"/>
                </a:lnTo>
                <a:lnTo>
                  <a:pt x="829501" y="5031793"/>
                </a:lnTo>
                <a:lnTo>
                  <a:pt x="800953" y="5227533"/>
                </a:lnTo>
                <a:lnTo>
                  <a:pt x="816813" y="5215366"/>
                </a:lnTo>
                <a:lnTo>
                  <a:pt x="880782" y="5211134"/>
                </a:lnTo>
                <a:lnTo>
                  <a:pt x="1079615" y="5252052"/>
                </a:lnTo>
                <a:lnTo>
                  <a:pt x="1091648" y="5164781"/>
                </a:lnTo>
                <a:lnTo>
                  <a:pt x="1084849" y="5163521"/>
                </a:lnTo>
                <a:lnTo>
                  <a:pt x="1094365" y="5032851"/>
                </a:lnTo>
                <a:lnTo>
                  <a:pt x="1109552" y="5034937"/>
                </a:lnTo>
                <a:lnTo>
                  <a:pt x="1113045" y="5009607"/>
                </a:lnTo>
                <a:lnTo>
                  <a:pt x="1095951" y="5006400"/>
                </a:lnTo>
                <a:lnTo>
                  <a:pt x="1100709" y="4940271"/>
                </a:lnTo>
                <a:lnTo>
                  <a:pt x="1122143" y="4943622"/>
                </a:lnTo>
                <a:lnTo>
                  <a:pt x="1124925" y="4923440"/>
                </a:lnTo>
                <a:lnTo>
                  <a:pt x="1101766" y="4918581"/>
                </a:lnTo>
                <a:lnTo>
                  <a:pt x="1104938" y="4868323"/>
                </a:lnTo>
                <a:lnTo>
                  <a:pt x="1131641" y="4874736"/>
                </a:lnTo>
                <a:lnTo>
                  <a:pt x="1134828" y="4851619"/>
                </a:lnTo>
                <a:lnTo>
                  <a:pt x="951442" y="4825991"/>
                </a:lnTo>
                <a:lnTo>
                  <a:pt x="767603" y="4852247"/>
                </a:lnTo>
                <a:lnTo>
                  <a:pt x="761302" y="4899536"/>
                </a:lnTo>
                <a:lnTo>
                  <a:pt x="759716" y="4899536"/>
                </a:lnTo>
                <a:lnTo>
                  <a:pt x="752315" y="4899007"/>
                </a:lnTo>
                <a:lnTo>
                  <a:pt x="757985" y="4853621"/>
                </a:lnTo>
                <a:lnTo>
                  <a:pt x="751417" y="4854559"/>
                </a:lnTo>
                <a:lnTo>
                  <a:pt x="735695" y="4877062"/>
                </a:lnTo>
                <a:lnTo>
                  <a:pt x="729582" y="4912233"/>
                </a:lnTo>
                <a:lnTo>
                  <a:pt x="710772" y="4912735"/>
                </a:lnTo>
                <a:lnTo>
                  <a:pt x="680840" y="4955577"/>
                </a:lnTo>
                <a:lnTo>
                  <a:pt x="673015" y="5001109"/>
                </a:lnTo>
                <a:lnTo>
                  <a:pt x="646178" y="5005189"/>
                </a:lnTo>
                <a:lnTo>
                  <a:pt x="600091" y="5071153"/>
                </a:lnTo>
                <a:lnTo>
                  <a:pt x="593714" y="5157702"/>
                </a:lnTo>
                <a:lnTo>
                  <a:pt x="538228" y="5159699"/>
                </a:lnTo>
                <a:lnTo>
                  <a:pt x="495250" y="5221213"/>
                </a:lnTo>
                <a:lnTo>
                  <a:pt x="491681" y="5248166"/>
                </a:lnTo>
                <a:lnTo>
                  <a:pt x="569395" y="5250282"/>
                </a:lnTo>
                <a:lnTo>
                  <a:pt x="560408" y="5306359"/>
                </a:lnTo>
                <a:lnTo>
                  <a:pt x="484279" y="5306359"/>
                </a:lnTo>
                <a:lnTo>
                  <a:pt x="478993" y="5345507"/>
                </a:lnTo>
                <a:lnTo>
                  <a:pt x="553535" y="5347623"/>
                </a:lnTo>
                <a:lnTo>
                  <a:pt x="546134" y="5394706"/>
                </a:lnTo>
                <a:lnTo>
                  <a:pt x="473706" y="5389945"/>
                </a:lnTo>
                <a:lnTo>
                  <a:pt x="466833" y="5439674"/>
                </a:lnTo>
                <a:lnTo>
                  <a:pt x="538204" y="5442319"/>
                </a:lnTo>
                <a:lnTo>
                  <a:pt x="530802" y="5492577"/>
                </a:lnTo>
                <a:lnTo>
                  <a:pt x="461018" y="5487286"/>
                </a:lnTo>
                <a:lnTo>
                  <a:pt x="455731" y="5529609"/>
                </a:lnTo>
                <a:lnTo>
                  <a:pt x="523401" y="5533841"/>
                </a:lnTo>
                <a:lnTo>
                  <a:pt x="517057" y="5575634"/>
                </a:lnTo>
                <a:lnTo>
                  <a:pt x="449916" y="5574047"/>
                </a:lnTo>
                <a:lnTo>
                  <a:pt x="449387" y="5575634"/>
                </a:lnTo>
                <a:lnTo>
                  <a:pt x="380131" y="5595208"/>
                </a:lnTo>
                <a:lnTo>
                  <a:pt x="375373" y="5631182"/>
                </a:lnTo>
                <a:lnTo>
                  <a:pt x="424011" y="5629595"/>
                </a:lnTo>
                <a:lnTo>
                  <a:pt x="417138" y="5673504"/>
                </a:lnTo>
                <a:lnTo>
                  <a:pt x="369558" y="5673504"/>
                </a:lnTo>
                <a:lnTo>
                  <a:pt x="363743" y="5717943"/>
                </a:lnTo>
                <a:lnTo>
                  <a:pt x="409737" y="5717943"/>
                </a:lnTo>
                <a:lnTo>
                  <a:pt x="402335" y="5768729"/>
                </a:lnTo>
                <a:lnTo>
                  <a:pt x="356341" y="5768200"/>
                </a:lnTo>
                <a:lnTo>
                  <a:pt x="351054" y="5806819"/>
                </a:lnTo>
                <a:lnTo>
                  <a:pt x="396520" y="5807877"/>
                </a:lnTo>
                <a:lnTo>
                  <a:pt x="388062" y="5860780"/>
                </a:lnTo>
                <a:lnTo>
                  <a:pt x="343653" y="5859722"/>
                </a:lnTo>
                <a:lnTo>
                  <a:pt x="335723" y="5914741"/>
                </a:lnTo>
                <a:lnTo>
                  <a:pt x="380131" y="5912096"/>
                </a:lnTo>
                <a:lnTo>
                  <a:pt x="372730" y="5959179"/>
                </a:lnTo>
                <a:lnTo>
                  <a:pt x="329379" y="5961825"/>
                </a:lnTo>
                <a:lnTo>
                  <a:pt x="324092" y="6001502"/>
                </a:lnTo>
                <a:lnTo>
                  <a:pt x="366386" y="6003089"/>
                </a:lnTo>
                <a:lnTo>
                  <a:pt x="357927" y="6057050"/>
                </a:lnTo>
                <a:lnTo>
                  <a:pt x="290258" y="6057050"/>
                </a:lnTo>
                <a:lnTo>
                  <a:pt x="275454" y="6150159"/>
                </a:lnTo>
                <a:lnTo>
                  <a:pt x="228403" y="6151217"/>
                </a:lnTo>
                <a:lnTo>
                  <a:pt x="220473" y="6201474"/>
                </a:lnTo>
                <a:lnTo>
                  <a:pt x="266996" y="6200945"/>
                </a:lnTo>
                <a:lnTo>
                  <a:pt x="258537" y="6251203"/>
                </a:lnTo>
                <a:lnTo>
                  <a:pt x="212543" y="6252261"/>
                </a:lnTo>
                <a:lnTo>
                  <a:pt x="206727" y="6288764"/>
                </a:lnTo>
                <a:lnTo>
                  <a:pt x="252193" y="6290880"/>
                </a:lnTo>
                <a:lnTo>
                  <a:pt x="243734" y="6341667"/>
                </a:lnTo>
                <a:lnTo>
                  <a:pt x="199326" y="6341138"/>
                </a:lnTo>
                <a:lnTo>
                  <a:pt x="191396" y="6391396"/>
                </a:lnTo>
                <a:lnTo>
                  <a:pt x="235804" y="6391396"/>
                </a:lnTo>
                <a:lnTo>
                  <a:pt x="226288" y="6448002"/>
                </a:lnTo>
                <a:lnTo>
                  <a:pt x="182409" y="6449589"/>
                </a:lnTo>
                <a:lnTo>
                  <a:pt x="174478" y="6495614"/>
                </a:lnTo>
                <a:lnTo>
                  <a:pt x="218887" y="6494027"/>
                </a:lnTo>
                <a:lnTo>
                  <a:pt x="210957" y="6542169"/>
                </a:lnTo>
                <a:lnTo>
                  <a:pt x="142229" y="6543756"/>
                </a:lnTo>
                <a:lnTo>
                  <a:pt x="136414" y="6593484"/>
                </a:lnTo>
                <a:lnTo>
                  <a:pt x="130070" y="6650619"/>
                </a:lnTo>
                <a:lnTo>
                  <a:pt x="86191" y="6652206"/>
                </a:lnTo>
                <a:lnTo>
                  <a:pt x="81961" y="6696645"/>
                </a:lnTo>
                <a:lnTo>
                  <a:pt x="124783" y="6694529"/>
                </a:lnTo>
                <a:lnTo>
                  <a:pt x="118439" y="6749548"/>
                </a:lnTo>
                <a:lnTo>
                  <a:pt x="76675" y="6752193"/>
                </a:lnTo>
                <a:lnTo>
                  <a:pt x="72974" y="6791341"/>
                </a:lnTo>
                <a:lnTo>
                  <a:pt x="114210" y="6789225"/>
                </a:lnTo>
                <a:lnTo>
                  <a:pt x="108395" y="6840541"/>
                </a:lnTo>
                <a:lnTo>
                  <a:pt x="68216" y="6841599"/>
                </a:lnTo>
                <a:lnTo>
                  <a:pt x="67158" y="6853237"/>
                </a:lnTo>
                <a:lnTo>
                  <a:pt x="33338" y="6853237"/>
                </a:lnTo>
                <a:lnTo>
                  <a:pt x="17464" y="6853237"/>
                </a:lnTo>
                <a:lnTo>
                  <a:pt x="0" y="6853237"/>
                </a:lnTo>
                <a:lnTo>
                  <a:pt x="38100" y="6602477"/>
                </a:lnTo>
                <a:lnTo>
                  <a:pt x="97896" y="6536348"/>
                </a:lnTo>
                <a:lnTo>
                  <a:pt x="157692" y="6142220"/>
                </a:lnTo>
                <a:lnTo>
                  <a:pt x="223309" y="6059162"/>
                </a:lnTo>
                <a:lnTo>
                  <a:pt x="270934" y="5712118"/>
                </a:lnTo>
                <a:lnTo>
                  <a:pt x="337079" y="5622183"/>
                </a:lnTo>
                <a:lnTo>
                  <a:pt x="378884" y="5329628"/>
                </a:lnTo>
                <a:lnTo>
                  <a:pt x="732367" y="4823346"/>
                </a:lnTo>
                <a:lnTo>
                  <a:pt x="948796" y="4792662"/>
                </a:lnTo>
                <a:lnTo>
                  <a:pt x="951442" y="4792662"/>
                </a:lnTo>
                <a:lnTo>
                  <a:pt x="1139390" y="4818536"/>
                </a:lnTo>
                <a:lnTo>
                  <a:pt x="1221930" y="4219914"/>
                </a:lnTo>
                <a:lnTo>
                  <a:pt x="1225396" y="4215135"/>
                </a:lnTo>
                <a:lnTo>
                  <a:pt x="1230475" y="4178737"/>
                </a:lnTo>
                <a:lnTo>
                  <a:pt x="1582523" y="3690925"/>
                </a:lnTo>
                <a:lnTo>
                  <a:pt x="1586229" y="3682460"/>
                </a:lnTo>
                <a:lnTo>
                  <a:pt x="1589405" y="3676640"/>
                </a:lnTo>
                <a:lnTo>
                  <a:pt x="1594170" y="3670820"/>
                </a:lnTo>
                <a:lnTo>
                  <a:pt x="1599993" y="3664471"/>
                </a:lnTo>
                <a:lnTo>
                  <a:pt x="1606346" y="3658122"/>
                </a:lnTo>
                <a:lnTo>
                  <a:pt x="1614816" y="3651773"/>
                </a:lnTo>
                <a:lnTo>
                  <a:pt x="1624345" y="3645953"/>
                </a:lnTo>
                <a:lnTo>
                  <a:pt x="1630168" y="3643308"/>
                </a:lnTo>
                <a:lnTo>
                  <a:pt x="1636521" y="3640662"/>
                </a:lnTo>
                <a:lnTo>
                  <a:pt x="1642874" y="3638546"/>
                </a:lnTo>
                <a:lnTo>
                  <a:pt x="1649227" y="3636959"/>
                </a:lnTo>
                <a:lnTo>
                  <a:pt x="1656639" y="3636430"/>
                </a:lnTo>
                <a:lnTo>
                  <a:pt x="1664580" y="3634842"/>
                </a:lnTo>
                <a:lnTo>
                  <a:pt x="1671462" y="3634842"/>
                </a:lnTo>
                <a:lnTo>
                  <a:pt x="1679403" y="3634842"/>
                </a:lnTo>
                <a:lnTo>
                  <a:pt x="1695285" y="3635372"/>
                </a:lnTo>
                <a:lnTo>
                  <a:pt x="1712225" y="3638546"/>
                </a:lnTo>
                <a:lnTo>
                  <a:pt x="1730225" y="3643308"/>
                </a:lnTo>
                <a:lnTo>
                  <a:pt x="1748753" y="3649128"/>
                </a:lnTo>
                <a:lnTo>
                  <a:pt x="2238444" y="3749124"/>
                </a:lnTo>
                <a:lnTo>
                  <a:pt x="2401499" y="3617912"/>
                </a:lnTo>
                <a:lnTo>
                  <a:pt x="2408381" y="3613150"/>
                </a:lnTo>
                <a:lnTo>
                  <a:pt x="3115654" y="3797270"/>
                </a:lnTo>
                <a:lnTo>
                  <a:pt x="3216822" y="3926479"/>
                </a:lnTo>
                <a:lnTo>
                  <a:pt x="3259137" y="3346192"/>
                </a:lnTo>
                <a:lnTo>
                  <a:pt x="3261783" y="3323969"/>
                </a:lnTo>
                <a:lnTo>
                  <a:pt x="3265487" y="3302804"/>
                </a:lnTo>
                <a:lnTo>
                  <a:pt x="3270250" y="3282168"/>
                </a:lnTo>
                <a:lnTo>
                  <a:pt x="3275541" y="3261532"/>
                </a:lnTo>
                <a:lnTo>
                  <a:pt x="3281362" y="3241426"/>
                </a:lnTo>
                <a:lnTo>
                  <a:pt x="3287712" y="3222907"/>
                </a:lnTo>
                <a:lnTo>
                  <a:pt x="3294591" y="3203858"/>
                </a:lnTo>
                <a:lnTo>
                  <a:pt x="3302529" y="3185868"/>
                </a:lnTo>
                <a:lnTo>
                  <a:pt x="3310996" y="3168406"/>
                </a:lnTo>
                <a:lnTo>
                  <a:pt x="3319462" y="3152003"/>
                </a:lnTo>
                <a:lnTo>
                  <a:pt x="3328458" y="3135601"/>
                </a:lnTo>
                <a:lnTo>
                  <a:pt x="3337983" y="3120256"/>
                </a:lnTo>
                <a:lnTo>
                  <a:pt x="3346979" y="3105441"/>
                </a:lnTo>
                <a:lnTo>
                  <a:pt x="3356504" y="3091154"/>
                </a:lnTo>
                <a:lnTo>
                  <a:pt x="3366558" y="3077396"/>
                </a:lnTo>
                <a:lnTo>
                  <a:pt x="3376083" y="3065227"/>
                </a:lnTo>
                <a:lnTo>
                  <a:pt x="3394604" y="3041416"/>
                </a:lnTo>
                <a:lnTo>
                  <a:pt x="3412596" y="3020780"/>
                </a:lnTo>
                <a:lnTo>
                  <a:pt x="3429529" y="3003319"/>
                </a:lnTo>
                <a:lnTo>
                  <a:pt x="3444346" y="2988504"/>
                </a:lnTo>
                <a:lnTo>
                  <a:pt x="3456517" y="2976863"/>
                </a:lnTo>
                <a:lnTo>
                  <a:pt x="3466571" y="2968397"/>
                </a:lnTo>
                <a:lnTo>
                  <a:pt x="3474508" y="2962047"/>
                </a:lnTo>
                <a:lnTo>
                  <a:pt x="3522662" y="1751936"/>
                </a:lnTo>
                <a:lnTo>
                  <a:pt x="3525308" y="1739767"/>
                </a:lnTo>
                <a:lnTo>
                  <a:pt x="3527425" y="1727597"/>
                </a:lnTo>
                <a:lnTo>
                  <a:pt x="3531658" y="1715427"/>
                </a:lnTo>
                <a:lnTo>
                  <a:pt x="3535892" y="1702728"/>
                </a:lnTo>
                <a:lnTo>
                  <a:pt x="3541183" y="1689499"/>
                </a:lnTo>
                <a:lnTo>
                  <a:pt x="3546475" y="1676801"/>
                </a:lnTo>
                <a:lnTo>
                  <a:pt x="3558646" y="1650344"/>
                </a:lnTo>
                <a:lnTo>
                  <a:pt x="3571346" y="1623359"/>
                </a:lnTo>
                <a:lnTo>
                  <a:pt x="3586162" y="1597432"/>
                </a:lnTo>
                <a:lnTo>
                  <a:pt x="3601508" y="1571505"/>
                </a:lnTo>
                <a:lnTo>
                  <a:pt x="3616325" y="1547165"/>
                </a:lnTo>
                <a:lnTo>
                  <a:pt x="3631142" y="1523883"/>
                </a:lnTo>
                <a:lnTo>
                  <a:pt x="3644371" y="1503247"/>
                </a:lnTo>
                <a:lnTo>
                  <a:pt x="3669242" y="1467796"/>
                </a:lnTo>
                <a:lnTo>
                  <a:pt x="3685646" y="1443985"/>
                </a:lnTo>
                <a:lnTo>
                  <a:pt x="3691996" y="1435519"/>
                </a:lnTo>
                <a:lnTo>
                  <a:pt x="3716337" y="927029"/>
                </a:lnTo>
                <a:lnTo>
                  <a:pt x="3716867" y="909568"/>
                </a:lnTo>
                <a:lnTo>
                  <a:pt x="3717925" y="892107"/>
                </a:lnTo>
                <a:lnTo>
                  <a:pt x="3720042" y="875175"/>
                </a:lnTo>
                <a:lnTo>
                  <a:pt x="3723217" y="857714"/>
                </a:lnTo>
                <a:lnTo>
                  <a:pt x="3726392" y="840252"/>
                </a:lnTo>
                <a:lnTo>
                  <a:pt x="3731154" y="822791"/>
                </a:lnTo>
                <a:lnTo>
                  <a:pt x="3735387" y="805330"/>
                </a:lnTo>
                <a:lnTo>
                  <a:pt x="3741208" y="787869"/>
                </a:lnTo>
                <a:lnTo>
                  <a:pt x="3747029" y="771466"/>
                </a:lnTo>
                <a:lnTo>
                  <a:pt x="3752850" y="754534"/>
                </a:lnTo>
                <a:lnTo>
                  <a:pt x="3759200" y="737602"/>
                </a:lnTo>
                <a:lnTo>
                  <a:pt x="3766608" y="721728"/>
                </a:lnTo>
                <a:lnTo>
                  <a:pt x="3780896" y="690510"/>
                </a:lnTo>
                <a:lnTo>
                  <a:pt x="3795712" y="660879"/>
                </a:lnTo>
                <a:lnTo>
                  <a:pt x="3810529" y="633364"/>
                </a:lnTo>
                <a:lnTo>
                  <a:pt x="3824817" y="608495"/>
                </a:lnTo>
                <a:lnTo>
                  <a:pt x="3838046" y="586272"/>
                </a:lnTo>
                <a:lnTo>
                  <a:pt x="3850217" y="567223"/>
                </a:lnTo>
                <a:lnTo>
                  <a:pt x="3868208" y="540238"/>
                </a:lnTo>
                <a:lnTo>
                  <a:pt x="3875087" y="531243"/>
                </a:lnTo>
                <a:lnTo>
                  <a:pt x="3881967" y="515369"/>
                </a:lnTo>
                <a:lnTo>
                  <a:pt x="3889904" y="499495"/>
                </a:lnTo>
                <a:lnTo>
                  <a:pt x="3898371" y="484151"/>
                </a:lnTo>
                <a:lnTo>
                  <a:pt x="3906308" y="469335"/>
                </a:lnTo>
                <a:lnTo>
                  <a:pt x="3915833" y="454520"/>
                </a:lnTo>
                <a:lnTo>
                  <a:pt x="3925358" y="439704"/>
                </a:lnTo>
                <a:lnTo>
                  <a:pt x="3934883" y="424889"/>
                </a:lnTo>
                <a:lnTo>
                  <a:pt x="3945467" y="410602"/>
                </a:lnTo>
                <a:lnTo>
                  <a:pt x="3955521" y="396845"/>
                </a:lnTo>
                <a:lnTo>
                  <a:pt x="3966633" y="383088"/>
                </a:lnTo>
                <a:lnTo>
                  <a:pt x="3989917" y="356631"/>
                </a:lnTo>
                <a:lnTo>
                  <a:pt x="4013729" y="330175"/>
                </a:lnTo>
                <a:lnTo>
                  <a:pt x="4038071" y="304777"/>
                </a:lnTo>
                <a:lnTo>
                  <a:pt x="4064000" y="280966"/>
                </a:lnTo>
                <a:lnTo>
                  <a:pt x="4090458" y="257685"/>
                </a:lnTo>
                <a:lnTo>
                  <a:pt x="4116917" y="235991"/>
                </a:lnTo>
                <a:lnTo>
                  <a:pt x="4143904" y="213767"/>
                </a:lnTo>
                <a:lnTo>
                  <a:pt x="4171950" y="193661"/>
                </a:lnTo>
                <a:lnTo>
                  <a:pt x="4198937" y="174612"/>
                </a:lnTo>
                <a:lnTo>
                  <a:pt x="4225925" y="155564"/>
                </a:lnTo>
                <a:lnTo>
                  <a:pt x="4252913" y="138102"/>
                </a:lnTo>
                <a:lnTo>
                  <a:pt x="4279371" y="122229"/>
                </a:lnTo>
                <a:lnTo>
                  <a:pt x="4305829" y="106884"/>
                </a:lnTo>
                <a:lnTo>
                  <a:pt x="4331229" y="92598"/>
                </a:lnTo>
                <a:lnTo>
                  <a:pt x="4355571" y="78840"/>
                </a:lnTo>
                <a:lnTo>
                  <a:pt x="4401079" y="55030"/>
                </a:lnTo>
                <a:lnTo>
                  <a:pt x="4440767" y="35981"/>
                </a:lnTo>
                <a:lnTo>
                  <a:pt x="4474104" y="20107"/>
                </a:lnTo>
                <a:lnTo>
                  <a:pt x="4498975" y="9525"/>
                </a:lnTo>
                <a:lnTo>
                  <a:pt x="452120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任意多边形 9"/>
          <p:cNvSpPr>
            <a:spLocks noChangeAspect="1"/>
          </p:cNvSpPr>
          <p:nvPr/>
        </p:nvSpPr>
        <p:spPr>
          <a:xfrm>
            <a:off x="5496808" y="2584850"/>
            <a:ext cx="1198383" cy="1076166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00B0F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latin typeface="Exotc350 DmBd BT" panose="04030705050B02020A03" pitchFamily="82" charset="0"/>
                <a:cs typeface="Segoe UI Light" panose="020B0502040204020203" pitchFamily="34" charset="0"/>
                <a:sym typeface="+mn-lt"/>
              </a:rPr>
              <a:t>B</a:t>
            </a:r>
            <a:endParaRPr lang="zh-CN" altLang="en-US" sz="4000" dirty="0"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12" name="任意多边形 11"/>
          <p:cNvSpPr>
            <a:spLocks noChangeAspect="1"/>
          </p:cNvSpPr>
          <p:nvPr/>
        </p:nvSpPr>
        <p:spPr>
          <a:xfrm>
            <a:off x="8556178" y="2890917"/>
            <a:ext cx="1198383" cy="1076166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00B0F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latin typeface="Exotc350 DmBd BT" panose="04030705050B02020A03" pitchFamily="82" charset="0"/>
                <a:cs typeface="Segoe UI Light" panose="020B0502040204020203" pitchFamily="34" charset="0"/>
                <a:sym typeface="+mn-lt"/>
              </a:rPr>
              <a:t>C</a:t>
            </a:r>
            <a:endParaRPr lang="zh-CN" altLang="en-US" sz="4000" dirty="0"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13" name="任意多边形 12"/>
          <p:cNvSpPr>
            <a:spLocks noChangeAspect="1"/>
          </p:cNvSpPr>
          <p:nvPr/>
        </p:nvSpPr>
        <p:spPr>
          <a:xfrm>
            <a:off x="2471551" y="2890917"/>
            <a:ext cx="1198383" cy="1076166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00B0F0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dirty="0" smtClean="0">
                <a:latin typeface="Exotc350 DmBd BT" panose="04030705050B02020A03" pitchFamily="82" charset="0"/>
                <a:cs typeface="Segoe UI Light" panose="020B0502040204020203" pitchFamily="34" charset="0"/>
                <a:sym typeface="+mn-lt"/>
              </a:rPr>
              <a:t>A</a:t>
            </a:r>
            <a:endParaRPr lang="zh-CN" altLang="en-US" sz="4000" dirty="0"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756994" y="2248578"/>
            <a:ext cx="27093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2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2400" dirty="0"/>
          </a:p>
        </p:txBody>
      </p:sp>
      <p:sp>
        <p:nvSpPr>
          <p:cNvPr id="15" name="矩形 14"/>
          <p:cNvSpPr/>
          <p:nvPr/>
        </p:nvSpPr>
        <p:spPr>
          <a:xfrm>
            <a:off x="7821268" y="2248578"/>
            <a:ext cx="27093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2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2400" dirty="0"/>
          </a:p>
        </p:txBody>
      </p:sp>
      <p:sp>
        <p:nvSpPr>
          <p:cNvPr id="17" name="矩形 16"/>
          <p:cNvSpPr/>
          <p:nvPr/>
        </p:nvSpPr>
        <p:spPr>
          <a:xfrm>
            <a:off x="1364779" y="4166049"/>
            <a:ext cx="34665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440307" y="4166049"/>
            <a:ext cx="34665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362734" y="1315946"/>
            <a:ext cx="346653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8" name="等腰三角形 7"/>
          <p:cNvSpPr/>
          <p:nvPr/>
        </p:nvSpPr>
        <p:spPr>
          <a:xfrm flipV="1">
            <a:off x="3384885" y="1066205"/>
            <a:ext cx="5438273" cy="3368842"/>
          </a:xfrm>
          <a:prstGeom prst="triangl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741302" y="3756551"/>
            <a:ext cx="2709396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2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2400" dirty="0"/>
          </a:p>
        </p:txBody>
      </p:sp>
      <p:sp>
        <p:nvSpPr>
          <p:cNvPr id="23" name="矩形 22"/>
          <p:cNvSpPr/>
          <p:nvPr/>
        </p:nvSpPr>
        <p:spPr>
          <a:xfrm>
            <a:off x="4977745" y="29641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市场运营总体情况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1" grpId="0" animBg="1"/>
      <p:bldP spid="7" grpId="0" animBg="1"/>
      <p:bldP spid="10" grpId="0" animBg="1"/>
      <p:bldP spid="12" grpId="0" animBg="1"/>
      <p:bldP spid="13" grpId="0" animBg="1"/>
      <p:bldP spid="14" grpId="0"/>
      <p:bldP spid="15" grpId="0"/>
      <p:bldP spid="17" grpId="0"/>
      <p:bldP spid="18" grpId="0"/>
      <p:bldP spid="19" grpId="0"/>
      <p:bldP spid="20" grpId="0"/>
      <p:bldP spid="8" grpId="0" animBg="1"/>
      <p:bldP spid="1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684792" y="0"/>
            <a:ext cx="5508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84000" y="0"/>
            <a:ext cx="5508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353941" y="924745"/>
            <a:ext cx="35573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3200" dirty="0"/>
          </a:p>
        </p:txBody>
      </p:sp>
      <p:graphicFrame>
        <p:nvGraphicFramePr>
          <p:cNvPr id="25" name="图表 24"/>
          <p:cNvGraphicFramePr/>
          <p:nvPr/>
        </p:nvGraphicFramePr>
        <p:xfrm>
          <a:off x="747362" y="3166672"/>
          <a:ext cx="4830022" cy="30176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6251987" y="1845925"/>
            <a:ext cx="5212136" cy="954107"/>
            <a:chOff x="5392173" y="1613917"/>
            <a:chExt cx="5212136" cy="954107"/>
          </a:xfrm>
        </p:grpSpPr>
        <p:sp>
          <p:nvSpPr>
            <p:cNvPr id="8" name="任意多边形 7"/>
            <p:cNvSpPr>
              <a:spLocks noChangeAspect="1"/>
            </p:cNvSpPr>
            <p:nvPr/>
          </p:nvSpPr>
          <p:spPr>
            <a:xfrm>
              <a:off x="5392173" y="1703562"/>
              <a:ext cx="872149" cy="783203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solidFill>
              <a:srgbClr val="00B0F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Exotc350 DmBd BT" panose="04030705050B02020A03" pitchFamily="82" charset="0"/>
                <a:cs typeface="Segoe UI Light" panose="020B0502040204020203" pitchFamily="34" charset="0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537281" y="1613917"/>
              <a:ext cx="406702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 annual 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description,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 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description.</a:t>
              </a:r>
              <a:endParaRPr lang="zh-CN" altLang="en-US" sz="1400" dirty="0"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51987" y="3444988"/>
            <a:ext cx="5171192" cy="954107"/>
            <a:chOff x="5392173" y="1613917"/>
            <a:chExt cx="5171192" cy="954107"/>
          </a:xfrm>
        </p:grpSpPr>
        <p:sp>
          <p:nvSpPr>
            <p:cNvPr id="14" name="任意多边形 13"/>
            <p:cNvSpPr>
              <a:spLocks noChangeAspect="1"/>
            </p:cNvSpPr>
            <p:nvPr/>
          </p:nvSpPr>
          <p:spPr>
            <a:xfrm>
              <a:off x="5392173" y="1703562"/>
              <a:ext cx="872149" cy="783203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solidFill>
              <a:srgbClr val="00B0F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Exotc350 DmBd BT" panose="04030705050B02020A03" pitchFamily="82" charset="0"/>
                <a:cs typeface="Segoe UI Light" panose="020B0502040204020203" pitchFamily="34" charset="0"/>
                <a:sym typeface="+mn-lt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537281" y="1613917"/>
              <a:ext cx="4026084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 annual 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description,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 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description.</a:t>
              </a:r>
              <a:endParaRPr lang="zh-CN" altLang="en-US" sz="1400" dirty="0"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251987" y="5044050"/>
            <a:ext cx="5184840" cy="954107"/>
            <a:chOff x="5392173" y="1613917"/>
            <a:chExt cx="5184840" cy="954107"/>
          </a:xfrm>
        </p:grpSpPr>
        <p:sp>
          <p:nvSpPr>
            <p:cNvPr id="17" name="任意多边形 16"/>
            <p:cNvSpPr>
              <a:spLocks noChangeAspect="1"/>
            </p:cNvSpPr>
            <p:nvPr/>
          </p:nvSpPr>
          <p:spPr>
            <a:xfrm>
              <a:off x="5392173" y="1703562"/>
              <a:ext cx="872149" cy="783203"/>
            </a:xfrm>
            <a:custGeom>
              <a:avLst/>
              <a:gdLst>
                <a:gd name="connsiteX0" fmla="*/ 949445 w 3191647"/>
                <a:gd name="connsiteY0" fmla="*/ 0 h 2866152"/>
                <a:gd name="connsiteX1" fmla="*/ 2234352 w 3191647"/>
                <a:gd name="connsiteY1" fmla="*/ 0 h 2866152"/>
                <a:gd name="connsiteX2" fmla="*/ 2402131 w 3191647"/>
                <a:gd name="connsiteY2" fmla="*/ 51249 h 2866152"/>
                <a:gd name="connsiteX3" fmla="*/ 2409685 w 3191647"/>
                <a:gd name="connsiteY3" fmla="*/ 57482 h 2866152"/>
                <a:gd name="connsiteX4" fmla="*/ 2430115 w 3191647"/>
                <a:gd name="connsiteY4" fmla="*/ 70005 h 2866152"/>
                <a:gd name="connsiteX5" fmla="*/ 2508940 w 3191647"/>
                <a:gd name="connsiteY5" fmla="*/ 159371 h 2866152"/>
                <a:gd name="connsiteX6" fmla="*/ 3151394 w 3191647"/>
                <a:gd name="connsiteY6" fmla="*/ 1272133 h 2866152"/>
                <a:gd name="connsiteX7" fmla="*/ 3181372 w 3191647"/>
                <a:gd name="connsiteY7" fmla="*/ 1499841 h 2866152"/>
                <a:gd name="connsiteX8" fmla="*/ 3172981 w 3191647"/>
                <a:gd name="connsiteY8" fmla="*/ 1522315 h 2866152"/>
                <a:gd name="connsiteX9" fmla="*/ 3170003 w 3191647"/>
                <a:gd name="connsiteY9" fmla="*/ 1535472 h 2866152"/>
                <a:gd name="connsiteX10" fmla="*/ 3145044 w 3191647"/>
                <a:gd name="connsiteY10" fmla="*/ 1590895 h 2866152"/>
                <a:gd name="connsiteX11" fmla="*/ 2502590 w 3191647"/>
                <a:gd name="connsiteY11" fmla="*/ 2703657 h 2866152"/>
                <a:gd name="connsiteX12" fmla="*/ 2488794 w 3191647"/>
                <a:gd name="connsiteY12" fmla="*/ 2722817 h 2866152"/>
                <a:gd name="connsiteX13" fmla="*/ 2482806 w 3191647"/>
                <a:gd name="connsiteY13" fmla="*/ 2733849 h 2866152"/>
                <a:gd name="connsiteX14" fmla="*/ 2467439 w 3191647"/>
                <a:gd name="connsiteY14" fmla="*/ 2752474 h 2866152"/>
                <a:gd name="connsiteX15" fmla="*/ 2467072 w 3191647"/>
                <a:gd name="connsiteY15" fmla="*/ 2752984 h 2866152"/>
                <a:gd name="connsiteX16" fmla="*/ 2466846 w 3191647"/>
                <a:gd name="connsiteY16" fmla="*/ 2753192 h 2866152"/>
                <a:gd name="connsiteX17" fmla="*/ 2446163 w 3191647"/>
                <a:gd name="connsiteY17" fmla="*/ 2778260 h 2866152"/>
                <a:gd name="connsiteX18" fmla="*/ 2233973 w 3191647"/>
                <a:gd name="connsiteY18" fmla="*/ 2866152 h 2866152"/>
                <a:gd name="connsiteX19" fmla="*/ 949066 w 3191647"/>
                <a:gd name="connsiteY19" fmla="*/ 2866152 h 2866152"/>
                <a:gd name="connsiteX20" fmla="*/ 700233 w 3191647"/>
                <a:gd name="connsiteY20" fmla="*/ 2733849 h 2866152"/>
                <a:gd name="connsiteX21" fmla="*/ 689623 w 3191647"/>
                <a:gd name="connsiteY21" fmla="*/ 2714300 h 2866152"/>
                <a:gd name="connsiteX22" fmla="*/ 681960 w 3191647"/>
                <a:gd name="connsiteY22" fmla="*/ 2703658 h 2866152"/>
                <a:gd name="connsiteX23" fmla="*/ 39506 w 3191647"/>
                <a:gd name="connsiteY23" fmla="*/ 1590896 h 2866152"/>
                <a:gd name="connsiteX24" fmla="*/ 1526 w 3191647"/>
                <a:gd name="connsiteY24" fmla="*/ 1477948 h 2866152"/>
                <a:gd name="connsiteX25" fmla="*/ 720 w 3191647"/>
                <a:gd name="connsiteY25" fmla="*/ 1447354 h 2866152"/>
                <a:gd name="connsiteX26" fmla="*/ 0 w 3191647"/>
                <a:gd name="connsiteY26" fmla="*/ 1443059 h 2866152"/>
                <a:gd name="connsiteX27" fmla="*/ 303 w 3191647"/>
                <a:gd name="connsiteY27" fmla="*/ 1431516 h 2866152"/>
                <a:gd name="connsiteX28" fmla="*/ 0 w 3191647"/>
                <a:gd name="connsiteY28" fmla="*/ 1419970 h 2866152"/>
                <a:gd name="connsiteX29" fmla="*/ 720 w 3191647"/>
                <a:gd name="connsiteY29" fmla="*/ 1415675 h 2866152"/>
                <a:gd name="connsiteX30" fmla="*/ 1526 w 3191647"/>
                <a:gd name="connsiteY30" fmla="*/ 1385081 h 2866152"/>
                <a:gd name="connsiteX31" fmla="*/ 39506 w 3191647"/>
                <a:gd name="connsiteY31" fmla="*/ 1272134 h 2866152"/>
                <a:gd name="connsiteX32" fmla="*/ 681960 w 3191647"/>
                <a:gd name="connsiteY32" fmla="*/ 159372 h 2866152"/>
                <a:gd name="connsiteX33" fmla="*/ 698045 w 3191647"/>
                <a:gd name="connsiteY33" fmla="*/ 137034 h 2866152"/>
                <a:gd name="connsiteX34" fmla="*/ 700612 w 3191647"/>
                <a:gd name="connsiteY34" fmla="*/ 132303 h 2866152"/>
                <a:gd name="connsiteX35" fmla="*/ 707202 w 3191647"/>
                <a:gd name="connsiteY35" fmla="*/ 124316 h 2866152"/>
                <a:gd name="connsiteX36" fmla="*/ 717478 w 3191647"/>
                <a:gd name="connsiteY36" fmla="*/ 110046 h 2866152"/>
                <a:gd name="connsiteX37" fmla="*/ 723796 w 3191647"/>
                <a:gd name="connsiteY37" fmla="*/ 104204 h 2866152"/>
                <a:gd name="connsiteX38" fmla="*/ 737255 w 3191647"/>
                <a:gd name="connsiteY38" fmla="*/ 87892 h 2866152"/>
                <a:gd name="connsiteX39" fmla="*/ 949445 w 3191647"/>
                <a:gd name="connsiteY39" fmla="*/ 0 h 2866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191647" h="2866152">
                  <a:moveTo>
                    <a:pt x="949445" y="0"/>
                  </a:moveTo>
                  <a:lnTo>
                    <a:pt x="2234352" y="0"/>
                  </a:lnTo>
                  <a:cubicBezTo>
                    <a:pt x="2296501" y="0"/>
                    <a:pt x="2354237" y="18893"/>
                    <a:pt x="2402131" y="51249"/>
                  </a:cubicBezTo>
                  <a:lnTo>
                    <a:pt x="2409685" y="57482"/>
                  </a:lnTo>
                  <a:lnTo>
                    <a:pt x="2430115" y="70005"/>
                  </a:lnTo>
                  <a:cubicBezTo>
                    <a:pt x="2461216" y="93504"/>
                    <a:pt x="2488224" y="123489"/>
                    <a:pt x="2508940" y="159371"/>
                  </a:cubicBezTo>
                  <a:lnTo>
                    <a:pt x="3151394" y="1272133"/>
                  </a:lnTo>
                  <a:cubicBezTo>
                    <a:pt x="3192826" y="1343897"/>
                    <a:pt x="3201249" y="1425660"/>
                    <a:pt x="3181372" y="1499841"/>
                  </a:cubicBezTo>
                  <a:lnTo>
                    <a:pt x="3172981" y="1522315"/>
                  </a:lnTo>
                  <a:lnTo>
                    <a:pt x="3170003" y="1535472"/>
                  </a:lnTo>
                  <a:cubicBezTo>
                    <a:pt x="3163697" y="1554388"/>
                    <a:pt x="3155402" y="1572954"/>
                    <a:pt x="3145044" y="1590895"/>
                  </a:cubicBezTo>
                  <a:lnTo>
                    <a:pt x="2502590" y="2703657"/>
                  </a:lnTo>
                  <a:lnTo>
                    <a:pt x="2488794" y="2722817"/>
                  </a:lnTo>
                  <a:lnTo>
                    <a:pt x="2482806" y="2733849"/>
                  </a:lnTo>
                  <a:lnTo>
                    <a:pt x="2467439" y="2752474"/>
                  </a:lnTo>
                  <a:lnTo>
                    <a:pt x="2467072" y="2752984"/>
                  </a:lnTo>
                  <a:lnTo>
                    <a:pt x="2466846" y="2753192"/>
                  </a:lnTo>
                  <a:lnTo>
                    <a:pt x="2446163" y="2778260"/>
                  </a:lnTo>
                  <a:cubicBezTo>
                    <a:pt x="2391859" y="2832565"/>
                    <a:pt x="2316839" y="2866152"/>
                    <a:pt x="2233973" y="2866152"/>
                  </a:cubicBezTo>
                  <a:lnTo>
                    <a:pt x="949066" y="2866152"/>
                  </a:lnTo>
                  <a:cubicBezTo>
                    <a:pt x="845484" y="2866152"/>
                    <a:pt x="754160" y="2813671"/>
                    <a:pt x="700233" y="2733849"/>
                  </a:cubicBezTo>
                  <a:lnTo>
                    <a:pt x="689623" y="2714300"/>
                  </a:lnTo>
                  <a:lnTo>
                    <a:pt x="681960" y="2703658"/>
                  </a:lnTo>
                  <a:lnTo>
                    <a:pt x="39506" y="1590896"/>
                  </a:lnTo>
                  <a:cubicBezTo>
                    <a:pt x="18789" y="1555014"/>
                    <a:pt x="6326" y="1516632"/>
                    <a:pt x="1526" y="1477948"/>
                  </a:cubicBezTo>
                  <a:lnTo>
                    <a:pt x="720" y="1447354"/>
                  </a:lnTo>
                  <a:lnTo>
                    <a:pt x="0" y="1443059"/>
                  </a:lnTo>
                  <a:lnTo>
                    <a:pt x="303" y="1431516"/>
                  </a:lnTo>
                  <a:lnTo>
                    <a:pt x="0" y="1419970"/>
                  </a:lnTo>
                  <a:lnTo>
                    <a:pt x="720" y="1415675"/>
                  </a:lnTo>
                  <a:lnTo>
                    <a:pt x="1526" y="1385081"/>
                  </a:lnTo>
                  <a:cubicBezTo>
                    <a:pt x="6326" y="1346398"/>
                    <a:pt x="18789" y="1308016"/>
                    <a:pt x="39506" y="1272134"/>
                  </a:cubicBezTo>
                  <a:lnTo>
                    <a:pt x="681960" y="159372"/>
                  </a:lnTo>
                  <a:lnTo>
                    <a:pt x="698045" y="137034"/>
                  </a:lnTo>
                  <a:lnTo>
                    <a:pt x="700612" y="132303"/>
                  </a:lnTo>
                  <a:lnTo>
                    <a:pt x="707202" y="124316"/>
                  </a:lnTo>
                  <a:lnTo>
                    <a:pt x="717478" y="110046"/>
                  </a:lnTo>
                  <a:lnTo>
                    <a:pt x="723796" y="104204"/>
                  </a:lnTo>
                  <a:lnTo>
                    <a:pt x="737255" y="87892"/>
                  </a:lnTo>
                  <a:cubicBezTo>
                    <a:pt x="791559" y="33588"/>
                    <a:pt x="866580" y="0"/>
                    <a:pt x="949445" y="0"/>
                  </a:cubicBezTo>
                  <a:close/>
                </a:path>
              </a:pathLst>
            </a:custGeom>
            <a:solidFill>
              <a:srgbClr val="00B0F0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dirty="0">
                <a:latin typeface="Exotc350 DmBd BT" panose="04030705050B02020A03" pitchFamily="82" charset="0"/>
                <a:cs typeface="Segoe UI Light" panose="020B0502040204020203" pitchFamily="34" charset="0"/>
                <a:sym typeface="+mn-lt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6537281" y="1613917"/>
              <a:ext cx="4039732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 annual 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description,</a:t>
              </a:r>
              <a:r>
                <a:rPr lang="en-US" altLang="zh-CN" sz="1400" dirty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 Annual work general description annual work general </a:t>
              </a:r>
              <a:r>
                <a:rPr lang="en-US" altLang="zh-CN" sz="1400" dirty="0" smtClean="0">
                  <a:latin typeface="Exotc350 DmBd BT" panose="04030705050B02020A03" pitchFamily="82" charset="0"/>
                  <a:ea typeface="微软雅黑" panose="020B0503020204020204" pitchFamily="34" charset="-122"/>
                </a:rPr>
                <a:t>description.</a:t>
              </a:r>
              <a:endParaRPr lang="zh-CN" altLang="en-US" sz="1400" dirty="0"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KSO_Shape"/>
          <p:cNvSpPr/>
          <p:nvPr/>
        </p:nvSpPr>
        <p:spPr bwMode="auto">
          <a:xfrm flipH="1">
            <a:off x="6576898" y="2074457"/>
            <a:ext cx="232767" cy="519183"/>
          </a:xfrm>
          <a:custGeom>
            <a:avLst/>
            <a:gdLst/>
            <a:ahLst/>
            <a:cxnLst/>
            <a:rect l="0" t="0" r="r" b="b"/>
            <a:pathLst>
              <a:path w="1476375" h="3292475">
                <a:moveTo>
                  <a:pt x="350928" y="1040693"/>
                </a:moveTo>
                <a:lnTo>
                  <a:pt x="339188" y="1048946"/>
                </a:lnTo>
                <a:lnTo>
                  <a:pt x="327766" y="1058151"/>
                </a:lnTo>
                <a:lnTo>
                  <a:pt x="316978" y="1068309"/>
                </a:lnTo>
                <a:lnTo>
                  <a:pt x="306190" y="1078466"/>
                </a:lnTo>
                <a:lnTo>
                  <a:pt x="301113" y="1084180"/>
                </a:lnTo>
                <a:lnTo>
                  <a:pt x="296036" y="1089893"/>
                </a:lnTo>
                <a:lnTo>
                  <a:pt x="290960" y="1095607"/>
                </a:lnTo>
                <a:lnTo>
                  <a:pt x="286517" y="1101638"/>
                </a:lnTo>
                <a:lnTo>
                  <a:pt x="281758" y="1107986"/>
                </a:lnTo>
                <a:lnTo>
                  <a:pt x="277316" y="1114335"/>
                </a:lnTo>
                <a:lnTo>
                  <a:pt x="273191" y="1121001"/>
                </a:lnTo>
                <a:lnTo>
                  <a:pt x="269066" y="1127666"/>
                </a:lnTo>
                <a:lnTo>
                  <a:pt x="265259" y="1134650"/>
                </a:lnTo>
                <a:lnTo>
                  <a:pt x="261451" y="1141950"/>
                </a:lnTo>
                <a:lnTo>
                  <a:pt x="257961" y="1149568"/>
                </a:lnTo>
                <a:lnTo>
                  <a:pt x="254471" y="1157187"/>
                </a:lnTo>
                <a:lnTo>
                  <a:pt x="251298" y="1165439"/>
                </a:lnTo>
                <a:lnTo>
                  <a:pt x="248125" y="1173692"/>
                </a:lnTo>
                <a:lnTo>
                  <a:pt x="245586" y="1182580"/>
                </a:lnTo>
                <a:lnTo>
                  <a:pt x="243048" y="1191468"/>
                </a:lnTo>
                <a:lnTo>
                  <a:pt x="240510" y="1200673"/>
                </a:lnTo>
                <a:lnTo>
                  <a:pt x="238606" y="1210513"/>
                </a:lnTo>
                <a:lnTo>
                  <a:pt x="237019" y="1220353"/>
                </a:lnTo>
                <a:lnTo>
                  <a:pt x="235116" y="1230828"/>
                </a:lnTo>
                <a:lnTo>
                  <a:pt x="234164" y="1241620"/>
                </a:lnTo>
                <a:lnTo>
                  <a:pt x="233212" y="1253048"/>
                </a:lnTo>
                <a:lnTo>
                  <a:pt x="232577" y="1264792"/>
                </a:lnTo>
                <a:lnTo>
                  <a:pt x="232577" y="1276854"/>
                </a:lnTo>
                <a:lnTo>
                  <a:pt x="232895" y="1293360"/>
                </a:lnTo>
                <a:lnTo>
                  <a:pt x="233846" y="1311136"/>
                </a:lnTo>
                <a:lnTo>
                  <a:pt x="235750" y="1329229"/>
                </a:lnTo>
                <a:lnTo>
                  <a:pt x="238289" y="1348591"/>
                </a:lnTo>
                <a:lnTo>
                  <a:pt x="241779" y="1368906"/>
                </a:lnTo>
                <a:lnTo>
                  <a:pt x="246221" y="1390173"/>
                </a:lnTo>
                <a:lnTo>
                  <a:pt x="251615" y="1412075"/>
                </a:lnTo>
                <a:lnTo>
                  <a:pt x="257961" y="1434930"/>
                </a:lnTo>
                <a:lnTo>
                  <a:pt x="265576" y="1458736"/>
                </a:lnTo>
                <a:lnTo>
                  <a:pt x="273826" y="1483812"/>
                </a:lnTo>
                <a:lnTo>
                  <a:pt x="283662" y="1509841"/>
                </a:lnTo>
                <a:lnTo>
                  <a:pt x="294450" y="1536187"/>
                </a:lnTo>
                <a:lnTo>
                  <a:pt x="306507" y="1564120"/>
                </a:lnTo>
                <a:lnTo>
                  <a:pt x="319833" y="1592688"/>
                </a:lnTo>
                <a:lnTo>
                  <a:pt x="334429" y="1622208"/>
                </a:lnTo>
                <a:lnTo>
                  <a:pt x="350928" y="1653315"/>
                </a:lnTo>
                <a:lnTo>
                  <a:pt x="350928" y="1585070"/>
                </a:lnTo>
                <a:lnTo>
                  <a:pt x="350928" y="1040693"/>
                </a:lnTo>
                <a:close/>
                <a:moveTo>
                  <a:pt x="444848" y="752475"/>
                </a:moveTo>
                <a:lnTo>
                  <a:pt x="452781" y="752475"/>
                </a:lnTo>
                <a:lnTo>
                  <a:pt x="460713" y="752793"/>
                </a:lnTo>
                <a:lnTo>
                  <a:pt x="462934" y="752793"/>
                </a:lnTo>
                <a:lnTo>
                  <a:pt x="1025181" y="752793"/>
                </a:lnTo>
                <a:lnTo>
                  <a:pt x="1032479" y="752793"/>
                </a:lnTo>
                <a:lnTo>
                  <a:pt x="1039777" y="753745"/>
                </a:lnTo>
                <a:lnTo>
                  <a:pt x="1041046" y="753745"/>
                </a:lnTo>
                <a:lnTo>
                  <a:pt x="1053420" y="754062"/>
                </a:lnTo>
                <a:lnTo>
                  <a:pt x="1060084" y="754697"/>
                </a:lnTo>
                <a:lnTo>
                  <a:pt x="1067064" y="755332"/>
                </a:lnTo>
                <a:lnTo>
                  <a:pt x="1074362" y="756284"/>
                </a:lnTo>
                <a:lnTo>
                  <a:pt x="1081977" y="757237"/>
                </a:lnTo>
                <a:lnTo>
                  <a:pt x="1089909" y="758824"/>
                </a:lnTo>
                <a:lnTo>
                  <a:pt x="1098159" y="760411"/>
                </a:lnTo>
                <a:lnTo>
                  <a:pt x="1106726" y="762950"/>
                </a:lnTo>
                <a:lnTo>
                  <a:pt x="1115293" y="765172"/>
                </a:lnTo>
                <a:lnTo>
                  <a:pt x="1124495" y="768029"/>
                </a:lnTo>
                <a:lnTo>
                  <a:pt x="1133379" y="771520"/>
                </a:lnTo>
                <a:lnTo>
                  <a:pt x="1142580" y="775012"/>
                </a:lnTo>
                <a:lnTo>
                  <a:pt x="1152417" y="779456"/>
                </a:lnTo>
                <a:lnTo>
                  <a:pt x="1161935" y="784217"/>
                </a:lnTo>
                <a:lnTo>
                  <a:pt x="1171454" y="788979"/>
                </a:lnTo>
                <a:lnTo>
                  <a:pt x="1181290" y="794692"/>
                </a:lnTo>
                <a:lnTo>
                  <a:pt x="1191127" y="801041"/>
                </a:lnTo>
                <a:lnTo>
                  <a:pt x="1200645" y="807389"/>
                </a:lnTo>
                <a:lnTo>
                  <a:pt x="1210481" y="814690"/>
                </a:lnTo>
                <a:lnTo>
                  <a:pt x="1220318" y="822308"/>
                </a:lnTo>
                <a:lnTo>
                  <a:pt x="1230154" y="830243"/>
                </a:lnTo>
                <a:lnTo>
                  <a:pt x="1239673" y="839131"/>
                </a:lnTo>
                <a:lnTo>
                  <a:pt x="1249192" y="848336"/>
                </a:lnTo>
                <a:lnTo>
                  <a:pt x="1259028" y="858176"/>
                </a:lnTo>
                <a:lnTo>
                  <a:pt x="1268229" y="868651"/>
                </a:lnTo>
                <a:lnTo>
                  <a:pt x="1277431" y="879126"/>
                </a:lnTo>
                <a:lnTo>
                  <a:pt x="1286632" y="890871"/>
                </a:lnTo>
                <a:lnTo>
                  <a:pt x="1295834" y="902615"/>
                </a:lnTo>
                <a:lnTo>
                  <a:pt x="1304401" y="915312"/>
                </a:lnTo>
                <a:lnTo>
                  <a:pt x="1313285" y="928326"/>
                </a:lnTo>
                <a:lnTo>
                  <a:pt x="1321535" y="942293"/>
                </a:lnTo>
                <a:lnTo>
                  <a:pt x="1329785" y="956577"/>
                </a:lnTo>
                <a:lnTo>
                  <a:pt x="1338351" y="971495"/>
                </a:lnTo>
                <a:lnTo>
                  <a:pt x="1346284" y="987049"/>
                </a:lnTo>
                <a:lnTo>
                  <a:pt x="1354216" y="1003238"/>
                </a:lnTo>
                <a:lnTo>
                  <a:pt x="1361831" y="1020061"/>
                </a:lnTo>
                <a:lnTo>
                  <a:pt x="1369129" y="1037519"/>
                </a:lnTo>
                <a:lnTo>
                  <a:pt x="1376427" y="1055929"/>
                </a:lnTo>
                <a:lnTo>
                  <a:pt x="1383725" y="1074340"/>
                </a:lnTo>
                <a:lnTo>
                  <a:pt x="1390388" y="1094020"/>
                </a:lnTo>
                <a:lnTo>
                  <a:pt x="1397369" y="1114652"/>
                </a:lnTo>
                <a:lnTo>
                  <a:pt x="1403714" y="1135602"/>
                </a:lnTo>
                <a:lnTo>
                  <a:pt x="1410060" y="1157504"/>
                </a:lnTo>
                <a:lnTo>
                  <a:pt x="1415772" y="1180041"/>
                </a:lnTo>
                <a:lnTo>
                  <a:pt x="1421483" y="1203530"/>
                </a:lnTo>
                <a:lnTo>
                  <a:pt x="1427194" y="1227971"/>
                </a:lnTo>
                <a:lnTo>
                  <a:pt x="1432588" y="1253048"/>
                </a:lnTo>
                <a:lnTo>
                  <a:pt x="1437665" y="1278759"/>
                </a:lnTo>
                <a:lnTo>
                  <a:pt x="1442107" y="1305739"/>
                </a:lnTo>
                <a:lnTo>
                  <a:pt x="1446867" y="1333672"/>
                </a:lnTo>
                <a:lnTo>
                  <a:pt x="1450674" y="1362240"/>
                </a:lnTo>
                <a:lnTo>
                  <a:pt x="1454799" y="1391760"/>
                </a:lnTo>
                <a:lnTo>
                  <a:pt x="1458289" y="1422233"/>
                </a:lnTo>
                <a:lnTo>
                  <a:pt x="1461779" y="1453975"/>
                </a:lnTo>
                <a:lnTo>
                  <a:pt x="1464635" y="1486352"/>
                </a:lnTo>
                <a:lnTo>
                  <a:pt x="1467491" y="1519998"/>
                </a:lnTo>
                <a:lnTo>
                  <a:pt x="1469712" y="1554597"/>
                </a:lnTo>
                <a:lnTo>
                  <a:pt x="1471616" y="1590148"/>
                </a:lnTo>
                <a:lnTo>
                  <a:pt x="1473519" y="1626652"/>
                </a:lnTo>
                <a:lnTo>
                  <a:pt x="1474789" y="1664425"/>
                </a:lnTo>
                <a:lnTo>
                  <a:pt x="1475740" y="1703467"/>
                </a:lnTo>
                <a:lnTo>
                  <a:pt x="1476058" y="1743145"/>
                </a:lnTo>
                <a:lnTo>
                  <a:pt x="1476375" y="1784410"/>
                </a:lnTo>
                <a:lnTo>
                  <a:pt x="1476375" y="1826944"/>
                </a:lnTo>
                <a:lnTo>
                  <a:pt x="1475740" y="1870113"/>
                </a:lnTo>
                <a:lnTo>
                  <a:pt x="1474789" y="1915187"/>
                </a:lnTo>
                <a:lnTo>
                  <a:pt x="1472885" y="1960896"/>
                </a:lnTo>
                <a:lnTo>
                  <a:pt x="1472567" y="1966927"/>
                </a:lnTo>
                <a:lnTo>
                  <a:pt x="1471933" y="1972640"/>
                </a:lnTo>
                <a:lnTo>
                  <a:pt x="1471298" y="1978036"/>
                </a:lnTo>
                <a:lnTo>
                  <a:pt x="1470029" y="1983750"/>
                </a:lnTo>
                <a:lnTo>
                  <a:pt x="1468760" y="1989146"/>
                </a:lnTo>
                <a:lnTo>
                  <a:pt x="1467173" y="1994860"/>
                </a:lnTo>
                <a:lnTo>
                  <a:pt x="1464952" y="1999621"/>
                </a:lnTo>
                <a:lnTo>
                  <a:pt x="1462731" y="2005017"/>
                </a:lnTo>
                <a:lnTo>
                  <a:pt x="1460510" y="2010096"/>
                </a:lnTo>
                <a:lnTo>
                  <a:pt x="1457655" y="2014857"/>
                </a:lnTo>
                <a:lnTo>
                  <a:pt x="1455116" y="2019618"/>
                </a:lnTo>
                <a:lnTo>
                  <a:pt x="1451943" y="2024062"/>
                </a:lnTo>
                <a:lnTo>
                  <a:pt x="1448453" y="2028189"/>
                </a:lnTo>
                <a:lnTo>
                  <a:pt x="1445280" y="2032633"/>
                </a:lnTo>
                <a:lnTo>
                  <a:pt x="1441473" y="2036759"/>
                </a:lnTo>
                <a:lnTo>
                  <a:pt x="1437665" y="2040568"/>
                </a:lnTo>
                <a:lnTo>
                  <a:pt x="1433540" y="2044377"/>
                </a:lnTo>
                <a:lnTo>
                  <a:pt x="1429415" y="2047869"/>
                </a:lnTo>
                <a:lnTo>
                  <a:pt x="1425291" y="2051360"/>
                </a:lnTo>
                <a:lnTo>
                  <a:pt x="1420531" y="2054217"/>
                </a:lnTo>
                <a:lnTo>
                  <a:pt x="1415772" y="2057391"/>
                </a:lnTo>
                <a:lnTo>
                  <a:pt x="1411329" y="2059931"/>
                </a:lnTo>
                <a:lnTo>
                  <a:pt x="1406253" y="2062153"/>
                </a:lnTo>
                <a:lnTo>
                  <a:pt x="1400859" y="2064692"/>
                </a:lnTo>
                <a:lnTo>
                  <a:pt x="1396099" y="2066597"/>
                </a:lnTo>
                <a:lnTo>
                  <a:pt x="1390705" y="2068184"/>
                </a:lnTo>
                <a:lnTo>
                  <a:pt x="1385311" y="2069771"/>
                </a:lnTo>
                <a:lnTo>
                  <a:pt x="1379600" y="2070723"/>
                </a:lnTo>
                <a:lnTo>
                  <a:pt x="1374206" y="2071993"/>
                </a:lnTo>
                <a:lnTo>
                  <a:pt x="1368495" y="2072628"/>
                </a:lnTo>
                <a:lnTo>
                  <a:pt x="1362783" y="2073262"/>
                </a:lnTo>
                <a:lnTo>
                  <a:pt x="1356755" y="2073262"/>
                </a:lnTo>
                <a:lnTo>
                  <a:pt x="1352947" y="2073262"/>
                </a:lnTo>
                <a:lnTo>
                  <a:pt x="1346919" y="2072945"/>
                </a:lnTo>
                <a:lnTo>
                  <a:pt x="1340890" y="2072310"/>
                </a:lnTo>
                <a:lnTo>
                  <a:pt x="1335179" y="2071041"/>
                </a:lnTo>
                <a:lnTo>
                  <a:pt x="1329467" y="2069771"/>
                </a:lnTo>
                <a:lnTo>
                  <a:pt x="1324073" y="2068501"/>
                </a:lnTo>
                <a:lnTo>
                  <a:pt x="1318362" y="2066914"/>
                </a:lnTo>
                <a:lnTo>
                  <a:pt x="1312968" y="2064692"/>
                </a:lnTo>
                <a:lnTo>
                  <a:pt x="1307891" y="2062470"/>
                </a:lnTo>
                <a:lnTo>
                  <a:pt x="1302815" y="2059931"/>
                </a:lnTo>
                <a:lnTo>
                  <a:pt x="1297738" y="2057391"/>
                </a:lnTo>
                <a:lnTo>
                  <a:pt x="1292978" y="2054217"/>
                </a:lnTo>
                <a:lnTo>
                  <a:pt x="1288536" y="2051043"/>
                </a:lnTo>
                <a:lnTo>
                  <a:pt x="1284094" y="2047551"/>
                </a:lnTo>
                <a:lnTo>
                  <a:pt x="1279652" y="2044060"/>
                </a:lnTo>
                <a:lnTo>
                  <a:pt x="1275844" y="2040251"/>
                </a:lnTo>
                <a:lnTo>
                  <a:pt x="1271719" y="2036442"/>
                </a:lnTo>
                <a:lnTo>
                  <a:pt x="1268229" y="2031998"/>
                </a:lnTo>
                <a:lnTo>
                  <a:pt x="1264422" y="2027554"/>
                </a:lnTo>
                <a:lnTo>
                  <a:pt x="1261249" y="2023110"/>
                </a:lnTo>
                <a:lnTo>
                  <a:pt x="1258076" y="2018349"/>
                </a:lnTo>
                <a:lnTo>
                  <a:pt x="1255220" y="2013587"/>
                </a:lnTo>
                <a:lnTo>
                  <a:pt x="1252682" y="2008826"/>
                </a:lnTo>
                <a:lnTo>
                  <a:pt x="1250143" y="2003430"/>
                </a:lnTo>
                <a:lnTo>
                  <a:pt x="1248240" y="1998351"/>
                </a:lnTo>
                <a:lnTo>
                  <a:pt x="1246336" y="1992955"/>
                </a:lnTo>
                <a:lnTo>
                  <a:pt x="1244749" y="1987559"/>
                </a:lnTo>
                <a:lnTo>
                  <a:pt x="1243163" y="1981845"/>
                </a:lnTo>
                <a:lnTo>
                  <a:pt x="1242211" y="1976132"/>
                </a:lnTo>
                <a:lnTo>
                  <a:pt x="1241259" y="1970418"/>
                </a:lnTo>
                <a:lnTo>
                  <a:pt x="1240625" y="1964387"/>
                </a:lnTo>
                <a:lnTo>
                  <a:pt x="1240625" y="1958674"/>
                </a:lnTo>
                <a:lnTo>
                  <a:pt x="1240625" y="1952643"/>
                </a:lnTo>
                <a:lnTo>
                  <a:pt x="1241894" y="1908839"/>
                </a:lnTo>
                <a:lnTo>
                  <a:pt x="1242846" y="1866304"/>
                </a:lnTo>
                <a:lnTo>
                  <a:pt x="1243480" y="1824722"/>
                </a:lnTo>
                <a:lnTo>
                  <a:pt x="1243480" y="1784410"/>
                </a:lnTo>
                <a:lnTo>
                  <a:pt x="1243163" y="1730448"/>
                </a:lnTo>
                <a:lnTo>
                  <a:pt x="1242211" y="1678074"/>
                </a:lnTo>
                <a:lnTo>
                  <a:pt x="1240625" y="1628556"/>
                </a:lnTo>
                <a:lnTo>
                  <a:pt x="1238403" y="1581261"/>
                </a:lnTo>
                <a:lnTo>
                  <a:pt x="1235231" y="1536187"/>
                </a:lnTo>
                <a:lnTo>
                  <a:pt x="1231740" y="1493335"/>
                </a:lnTo>
                <a:lnTo>
                  <a:pt x="1227298" y="1452705"/>
                </a:lnTo>
                <a:lnTo>
                  <a:pt x="1223173" y="1413980"/>
                </a:lnTo>
                <a:lnTo>
                  <a:pt x="1217779" y="1377476"/>
                </a:lnTo>
                <a:lnTo>
                  <a:pt x="1212385" y="1343195"/>
                </a:lnTo>
                <a:lnTo>
                  <a:pt x="1206357" y="1310818"/>
                </a:lnTo>
                <a:lnTo>
                  <a:pt x="1200328" y="1280028"/>
                </a:lnTo>
                <a:lnTo>
                  <a:pt x="1193665" y="1251460"/>
                </a:lnTo>
                <a:lnTo>
                  <a:pt x="1186684" y="1225115"/>
                </a:lnTo>
                <a:lnTo>
                  <a:pt x="1179704" y="1200038"/>
                </a:lnTo>
                <a:lnTo>
                  <a:pt x="1172406" y="1176867"/>
                </a:lnTo>
                <a:lnTo>
                  <a:pt x="1168281" y="1163852"/>
                </a:lnTo>
                <a:lnTo>
                  <a:pt x="1163839" y="1151473"/>
                </a:lnTo>
                <a:lnTo>
                  <a:pt x="1159714" y="1140046"/>
                </a:lnTo>
                <a:lnTo>
                  <a:pt x="1154955" y="1128619"/>
                </a:lnTo>
                <a:lnTo>
                  <a:pt x="1150513" y="1118461"/>
                </a:lnTo>
                <a:lnTo>
                  <a:pt x="1146388" y="1108304"/>
                </a:lnTo>
                <a:lnTo>
                  <a:pt x="1141946" y="1098781"/>
                </a:lnTo>
                <a:lnTo>
                  <a:pt x="1137504" y="1089893"/>
                </a:lnTo>
                <a:lnTo>
                  <a:pt x="1137504" y="1860591"/>
                </a:lnTo>
                <a:lnTo>
                  <a:pt x="1137504" y="1868209"/>
                </a:lnTo>
                <a:lnTo>
                  <a:pt x="1136235" y="1875192"/>
                </a:lnTo>
                <a:lnTo>
                  <a:pt x="1135283" y="1882493"/>
                </a:lnTo>
                <a:lnTo>
                  <a:pt x="1133696" y="1889476"/>
                </a:lnTo>
                <a:lnTo>
                  <a:pt x="1374206" y="3075994"/>
                </a:lnTo>
                <a:lnTo>
                  <a:pt x="1375792" y="3085199"/>
                </a:lnTo>
                <a:lnTo>
                  <a:pt x="1376744" y="3094087"/>
                </a:lnTo>
                <a:lnTo>
                  <a:pt x="1377379" y="3102975"/>
                </a:lnTo>
                <a:lnTo>
                  <a:pt x="1377696" y="3112498"/>
                </a:lnTo>
                <a:lnTo>
                  <a:pt x="1377379" y="3121068"/>
                </a:lnTo>
                <a:lnTo>
                  <a:pt x="1376744" y="3129956"/>
                </a:lnTo>
                <a:lnTo>
                  <a:pt x="1375792" y="3138526"/>
                </a:lnTo>
                <a:lnTo>
                  <a:pt x="1374206" y="3147414"/>
                </a:lnTo>
                <a:lnTo>
                  <a:pt x="1371985" y="3155984"/>
                </a:lnTo>
                <a:lnTo>
                  <a:pt x="1369764" y="3164237"/>
                </a:lnTo>
                <a:lnTo>
                  <a:pt x="1367225" y="3172490"/>
                </a:lnTo>
                <a:lnTo>
                  <a:pt x="1363735" y="3180743"/>
                </a:lnTo>
                <a:lnTo>
                  <a:pt x="1360562" y="3188361"/>
                </a:lnTo>
                <a:lnTo>
                  <a:pt x="1356437" y="3196614"/>
                </a:lnTo>
                <a:lnTo>
                  <a:pt x="1352313" y="3203915"/>
                </a:lnTo>
                <a:lnTo>
                  <a:pt x="1347553" y="3211215"/>
                </a:lnTo>
                <a:lnTo>
                  <a:pt x="1342476" y="3218516"/>
                </a:lnTo>
                <a:lnTo>
                  <a:pt x="1337717" y="3225182"/>
                </a:lnTo>
                <a:lnTo>
                  <a:pt x="1332006" y="3231530"/>
                </a:lnTo>
                <a:lnTo>
                  <a:pt x="1325977" y="3237879"/>
                </a:lnTo>
                <a:lnTo>
                  <a:pt x="1319631" y="3243910"/>
                </a:lnTo>
                <a:lnTo>
                  <a:pt x="1313285" y="3249623"/>
                </a:lnTo>
                <a:lnTo>
                  <a:pt x="1306305" y="3255337"/>
                </a:lnTo>
                <a:lnTo>
                  <a:pt x="1299324" y="3260098"/>
                </a:lnTo>
                <a:lnTo>
                  <a:pt x="1291709" y="3265177"/>
                </a:lnTo>
                <a:lnTo>
                  <a:pt x="1284411" y="3269621"/>
                </a:lnTo>
                <a:lnTo>
                  <a:pt x="1276479" y="3273430"/>
                </a:lnTo>
                <a:lnTo>
                  <a:pt x="1268229" y="3277239"/>
                </a:lnTo>
                <a:lnTo>
                  <a:pt x="1259980" y="3280413"/>
                </a:lnTo>
                <a:lnTo>
                  <a:pt x="1251095" y="3283587"/>
                </a:lnTo>
                <a:lnTo>
                  <a:pt x="1242528" y="3286127"/>
                </a:lnTo>
                <a:lnTo>
                  <a:pt x="1233644" y="3288031"/>
                </a:lnTo>
                <a:lnTo>
                  <a:pt x="1224443" y="3289936"/>
                </a:lnTo>
                <a:lnTo>
                  <a:pt x="1215241" y="3290888"/>
                </a:lnTo>
                <a:lnTo>
                  <a:pt x="1206039" y="3291523"/>
                </a:lnTo>
                <a:lnTo>
                  <a:pt x="1197155" y="3291840"/>
                </a:lnTo>
                <a:lnTo>
                  <a:pt x="1188271" y="3291523"/>
                </a:lnTo>
                <a:lnTo>
                  <a:pt x="1179387" y="3290888"/>
                </a:lnTo>
                <a:lnTo>
                  <a:pt x="1170502" y="3289936"/>
                </a:lnTo>
                <a:lnTo>
                  <a:pt x="1161935" y="3288031"/>
                </a:lnTo>
                <a:lnTo>
                  <a:pt x="1153686" y="3286127"/>
                </a:lnTo>
                <a:lnTo>
                  <a:pt x="1145119" y="3283905"/>
                </a:lnTo>
                <a:lnTo>
                  <a:pt x="1137186" y="3281048"/>
                </a:lnTo>
                <a:lnTo>
                  <a:pt x="1128619" y="3277874"/>
                </a:lnTo>
                <a:lnTo>
                  <a:pt x="1121004" y="3274382"/>
                </a:lnTo>
                <a:lnTo>
                  <a:pt x="1113072" y="3270573"/>
                </a:lnTo>
                <a:lnTo>
                  <a:pt x="1105774" y="3266129"/>
                </a:lnTo>
                <a:lnTo>
                  <a:pt x="1098476" y="3261685"/>
                </a:lnTo>
                <a:lnTo>
                  <a:pt x="1091179" y="3256924"/>
                </a:lnTo>
                <a:lnTo>
                  <a:pt x="1084515" y="3251528"/>
                </a:lnTo>
                <a:lnTo>
                  <a:pt x="1077852" y="3245814"/>
                </a:lnTo>
                <a:lnTo>
                  <a:pt x="1071506" y="3240101"/>
                </a:lnTo>
                <a:lnTo>
                  <a:pt x="1065795" y="3233752"/>
                </a:lnTo>
                <a:lnTo>
                  <a:pt x="1059766" y="3227404"/>
                </a:lnTo>
                <a:lnTo>
                  <a:pt x="1054372" y="3220421"/>
                </a:lnTo>
                <a:lnTo>
                  <a:pt x="1049295" y="3213437"/>
                </a:lnTo>
                <a:lnTo>
                  <a:pt x="1044536" y="3206137"/>
                </a:lnTo>
                <a:lnTo>
                  <a:pt x="1040094" y="3198519"/>
                </a:lnTo>
                <a:lnTo>
                  <a:pt x="1035969" y="3190583"/>
                </a:lnTo>
                <a:lnTo>
                  <a:pt x="1032479" y="3182330"/>
                </a:lnTo>
                <a:lnTo>
                  <a:pt x="1028989" y="3173760"/>
                </a:lnTo>
                <a:lnTo>
                  <a:pt x="1026133" y="3165189"/>
                </a:lnTo>
                <a:lnTo>
                  <a:pt x="1023595" y="3156619"/>
                </a:lnTo>
                <a:lnTo>
                  <a:pt x="1021374" y="3147731"/>
                </a:lnTo>
                <a:lnTo>
                  <a:pt x="783719" y="1973275"/>
                </a:lnTo>
                <a:lnTo>
                  <a:pt x="710424" y="1973275"/>
                </a:lnTo>
                <a:lnTo>
                  <a:pt x="710424" y="3112498"/>
                </a:lnTo>
                <a:lnTo>
                  <a:pt x="710107" y="3121703"/>
                </a:lnTo>
                <a:lnTo>
                  <a:pt x="709472" y="3130591"/>
                </a:lnTo>
                <a:lnTo>
                  <a:pt x="708521" y="3139796"/>
                </a:lnTo>
                <a:lnTo>
                  <a:pt x="706617" y="3148684"/>
                </a:lnTo>
                <a:lnTo>
                  <a:pt x="704713" y="3157254"/>
                </a:lnTo>
                <a:lnTo>
                  <a:pt x="702492" y="3165824"/>
                </a:lnTo>
                <a:lnTo>
                  <a:pt x="699319" y="3174077"/>
                </a:lnTo>
                <a:lnTo>
                  <a:pt x="696146" y="3182648"/>
                </a:lnTo>
                <a:lnTo>
                  <a:pt x="692656" y="3190583"/>
                </a:lnTo>
                <a:lnTo>
                  <a:pt x="688848" y="3198201"/>
                </a:lnTo>
                <a:lnTo>
                  <a:pt x="684406" y="3205819"/>
                </a:lnTo>
                <a:lnTo>
                  <a:pt x="679647" y="3213120"/>
                </a:lnTo>
                <a:lnTo>
                  <a:pt x="674570" y="3220103"/>
                </a:lnTo>
                <a:lnTo>
                  <a:pt x="669176" y="3227086"/>
                </a:lnTo>
                <a:lnTo>
                  <a:pt x="663465" y="3233435"/>
                </a:lnTo>
                <a:lnTo>
                  <a:pt x="657753" y="3239783"/>
                </a:lnTo>
                <a:lnTo>
                  <a:pt x="651407" y="3245497"/>
                </a:lnTo>
                <a:lnTo>
                  <a:pt x="645062" y="3251210"/>
                </a:lnTo>
                <a:lnTo>
                  <a:pt x="638081" y="3256607"/>
                </a:lnTo>
                <a:lnTo>
                  <a:pt x="631101" y="3261685"/>
                </a:lnTo>
                <a:lnTo>
                  <a:pt x="623803" y="3266129"/>
                </a:lnTo>
                <a:lnTo>
                  <a:pt x="616188" y="3270573"/>
                </a:lnTo>
                <a:lnTo>
                  <a:pt x="608573" y="3274382"/>
                </a:lnTo>
                <a:lnTo>
                  <a:pt x="600640" y="3278191"/>
                </a:lnTo>
                <a:lnTo>
                  <a:pt x="592391" y="3281365"/>
                </a:lnTo>
                <a:lnTo>
                  <a:pt x="583824" y="3284222"/>
                </a:lnTo>
                <a:lnTo>
                  <a:pt x="575574" y="3286762"/>
                </a:lnTo>
                <a:lnTo>
                  <a:pt x="566690" y="3288666"/>
                </a:lnTo>
                <a:lnTo>
                  <a:pt x="558123" y="3290253"/>
                </a:lnTo>
                <a:lnTo>
                  <a:pt x="548921" y="3291523"/>
                </a:lnTo>
                <a:lnTo>
                  <a:pt x="539720" y="3292158"/>
                </a:lnTo>
                <a:lnTo>
                  <a:pt x="530518" y="3292475"/>
                </a:lnTo>
                <a:lnTo>
                  <a:pt x="520999" y="3292158"/>
                </a:lnTo>
                <a:lnTo>
                  <a:pt x="512115" y="3291523"/>
                </a:lnTo>
                <a:lnTo>
                  <a:pt x="503231" y="3290253"/>
                </a:lnTo>
                <a:lnTo>
                  <a:pt x="494346" y="3288666"/>
                </a:lnTo>
                <a:lnTo>
                  <a:pt x="485462" y="3286762"/>
                </a:lnTo>
                <a:lnTo>
                  <a:pt x="476895" y="3284222"/>
                </a:lnTo>
                <a:lnTo>
                  <a:pt x="468645" y="3281365"/>
                </a:lnTo>
                <a:lnTo>
                  <a:pt x="460396" y="3278191"/>
                </a:lnTo>
                <a:lnTo>
                  <a:pt x="452463" y="3274382"/>
                </a:lnTo>
                <a:lnTo>
                  <a:pt x="444848" y="3270573"/>
                </a:lnTo>
                <a:lnTo>
                  <a:pt x="437233" y="3266129"/>
                </a:lnTo>
                <a:lnTo>
                  <a:pt x="429935" y="3261685"/>
                </a:lnTo>
                <a:lnTo>
                  <a:pt x="422955" y="3256607"/>
                </a:lnTo>
                <a:lnTo>
                  <a:pt x="416292" y="3251210"/>
                </a:lnTo>
                <a:lnTo>
                  <a:pt x="409628" y="3245497"/>
                </a:lnTo>
                <a:lnTo>
                  <a:pt x="403282" y="3239783"/>
                </a:lnTo>
                <a:lnTo>
                  <a:pt x="397253" y="3233435"/>
                </a:lnTo>
                <a:lnTo>
                  <a:pt x="391542" y="3227086"/>
                </a:lnTo>
                <a:lnTo>
                  <a:pt x="386465" y="3220103"/>
                </a:lnTo>
                <a:lnTo>
                  <a:pt x="381389" y="3213120"/>
                </a:lnTo>
                <a:lnTo>
                  <a:pt x="376629" y="3205819"/>
                </a:lnTo>
                <a:lnTo>
                  <a:pt x="372504" y="3198201"/>
                </a:lnTo>
                <a:lnTo>
                  <a:pt x="368380" y="3190583"/>
                </a:lnTo>
                <a:lnTo>
                  <a:pt x="364889" y="3182648"/>
                </a:lnTo>
                <a:lnTo>
                  <a:pt x="361716" y="3174077"/>
                </a:lnTo>
                <a:lnTo>
                  <a:pt x="358861" y="3165824"/>
                </a:lnTo>
                <a:lnTo>
                  <a:pt x="356322" y="3157254"/>
                </a:lnTo>
                <a:lnTo>
                  <a:pt x="354419" y="3148684"/>
                </a:lnTo>
                <a:lnTo>
                  <a:pt x="352832" y="3139796"/>
                </a:lnTo>
                <a:lnTo>
                  <a:pt x="351563" y="3130591"/>
                </a:lnTo>
                <a:lnTo>
                  <a:pt x="350928" y="3121703"/>
                </a:lnTo>
                <a:lnTo>
                  <a:pt x="350928" y="3112498"/>
                </a:lnTo>
                <a:lnTo>
                  <a:pt x="350928" y="1937089"/>
                </a:lnTo>
                <a:lnTo>
                  <a:pt x="342361" y="1939311"/>
                </a:lnTo>
                <a:lnTo>
                  <a:pt x="333794" y="1940898"/>
                </a:lnTo>
                <a:lnTo>
                  <a:pt x="325545" y="1941850"/>
                </a:lnTo>
                <a:lnTo>
                  <a:pt x="316978" y="1942168"/>
                </a:lnTo>
                <a:lnTo>
                  <a:pt x="309680" y="1941850"/>
                </a:lnTo>
                <a:lnTo>
                  <a:pt x="302699" y="1941216"/>
                </a:lnTo>
                <a:lnTo>
                  <a:pt x="295402" y="1940263"/>
                </a:lnTo>
                <a:lnTo>
                  <a:pt x="288421" y="1938676"/>
                </a:lnTo>
                <a:lnTo>
                  <a:pt x="281441" y="1936772"/>
                </a:lnTo>
                <a:lnTo>
                  <a:pt x="274777" y="1934232"/>
                </a:lnTo>
                <a:lnTo>
                  <a:pt x="268114" y="1931693"/>
                </a:lnTo>
                <a:lnTo>
                  <a:pt x="261451" y="1928201"/>
                </a:lnTo>
                <a:lnTo>
                  <a:pt x="255105" y="1924710"/>
                </a:lnTo>
                <a:lnTo>
                  <a:pt x="249077" y="1920583"/>
                </a:lnTo>
                <a:lnTo>
                  <a:pt x="243365" y="1916139"/>
                </a:lnTo>
                <a:lnTo>
                  <a:pt x="237654" y="1911061"/>
                </a:lnTo>
                <a:lnTo>
                  <a:pt x="232260" y="1905982"/>
                </a:lnTo>
                <a:lnTo>
                  <a:pt x="227183" y="1900268"/>
                </a:lnTo>
                <a:lnTo>
                  <a:pt x="222741" y="1894237"/>
                </a:lnTo>
                <a:lnTo>
                  <a:pt x="218299" y="1887889"/>
                </a:lnTo>
                <a:lnTo>
                  <a:pt x="204021" y="1864717"/>
                </a:lnTo>
                <a:lnTo>
                  <a:pt x="190377" y="1842180"/>
                </a:lnTo>
                <a:lnTo>
                  <a:pt x="177051" y="1819643"/>
                </a:lnTo>
                <a:lnTo>
                  <a:pt x="164676" y="1797741"/>
                </a:lnTo>
                <a:lnTo>
                  <a:pt x="152301" y="1775839"/>
                </a:lnTo>
                <a:lnTo>
                  <a:pt x="140562" y="1754255"/>
                </a:lnTo>
                <a:lnTo>
                  <a:pt x="129774" y="1732988"/>
                </a:lnTo>
                <a:lnTo>
                  <a:pt x="118985" y="1711720"/>
                </a:lnTo>
                <a:lnTo>
                  <a:pt x="108832" y="1691088"/>
                </a:lnTo>
                <a:lnTo>
                  <a:pt x="98996" y="1670456"/>
                </a:lnTo>
                <a:lnTo>
                  <a:pt x="89794" y="1650141"/>
                </a:lnTo>
                <a:lnTo>
                  <a:pt x="81227" y="1629826"/>
                </a:lnTo>
                <a:lnTo>
                  <a:pt x="72978" y="1610463"/>
                </a:lnTo>
                <a:lnTo>
                  <a:pt x="65363" y="1590783"/>
                </a:lnTo>
                <a:lnTo>
                  <a:pt x="58065" y="1571420"/>
                </a:lnTo>
                <a:lnTo>
                  <a:pt x="51084" y="1552375"/>
                </a:lnTo>
                <a:lnTo>
                  <a:pt x="44738" y="1533647"/>
                </a:lnTo>
                <a:lnTo>
                  <a:pt x="38710" y="1514920"/>
                </a:lnTo>
                <a:lnTo>
                  <a:pt x="33316" y="1496509"/>
                </a:lnTo>
                <a:lnTo>
                  <a:pt x="28239" y="1478416"/>
                </a:lnTo>
                <a:lnTo>
                  <a:pt x="23797" y="1460641"/>
                </a:lnTo>
                <a:lnTo>
                  <a:pt x="19355" y="1442548"/>
                </a:lnTo>
                <a:lnTo>
                  <a:pt x="15865" y="1425407"/>
                </a:lnTo>
                <a:lnTo>
                  <a:pt x="12057" y="1407949"/>
                </a:lnTo>
                <a:lnTo>
                  <a:pt x="9519" y="1390808"/>
                </a:lnTo>
                <a:lnTo>
                  <a:pt x="6980" y="1373985"/>
                </a:lnTo>
                <a:lnTo>
                  <a:pt x="4442" y="1357162"/>
                </a:lnTo>
                <a:lnTo>
                  <a:pt x="2855" y="1340973"/>
                </a:lnTo>
                <a:lnTo>
                  <a:pt x="1586" y="1324785"/>
                </a:lnTo>
                <a:lnTo>
                  <a:pt x="634" y="1308279"/>
                </a:lnTo>
                <a:lnTo>
                  <a:pt x="0" y="1292408"/>
                </a:lnTo>
                <a:lnTo>
                  <a:pt x="0" y="1276854"/>
                </a:lnTo>
                <a:lnTo>
                  <a:pt x="317" y="1257491"/>
                </a:lnTo>
                <a:lnTo>
                  <a:pt x="952" y="1238129"/>
                </a:lnTo>
                <a:lnTo>
                  <a:pt x="2538" y="1219718"/>
                </a:lnTo>
                <a:lnTo>
                  <a:pt x="4442" y="1201308"/>
                </a:lnTo>
                <a:lnTo>
                  <a:pt x="7298" y="1183532"/>
                </a:lnTo>
                <a:lnTo>
                  <a:pt x="10153" y="1165439"/>
                </a:lnTo>
                <a:lnTo>
                  <a:pt x="13961" y="1148299"/>
                </a:lnTo>
                <a:lnTo>
                  <a:pt x="18086" y="1131475"/>
                </a:lnTo>
                <a:lnTo>
                  <a:pt x="22845" y="1114970"/>
                </a:lnTo>
                <a:lnTo>
                  <a:pt x="28239" y="1098781"/>
                </a:lnTo>
                <a:lnTo>
                  <a:pt x="33633" y="1083228"/>
                </a:lnTo>
                <a:lnTo>
                  <a:pt x="39662" y="1067991"/>
                </a:lnTo>
                <a:lnTo>
                  <a:pt x="46008" y="1052755"/>
                </a:lnTo>
                <a:lnTo>
                  <a:pt x="52988" y="1038471"/>
                </a:lnTo>
                <a:lnTo>
                  <a:pt x="60286" y="1024187"/>
                </a:lnTo>
                <a:lnTo>
                  <a:pt x="67901" y="1011173"/>
                </a:lnTo>
                <a:lnTo>
                  <a:pt x="75833" y="997841"/>
                </a:lnTo>
                <a:lnTo>
                  <a:pt x="83766" y="984827"/>
                </a:lnTo>
                <a:lnTo>
                  <a:pt x="92650" y="972448"/>
                </a:lnTo>
                <a:lnTo>
                  <a:pt x="101217" y="961021"/>
                </a:lnTo>
                <a:lnTo>
                  <a:pt x="110101" y="949276"/>
                </a:lnTo>
                <a:lnTo>
                  <a:pt x="119303" y="938166"/>
                </a:lnTo>
                <a:lnTo>
                  <a:pt x="128822" y="927691"/>
                </a:lnTo>
                <a:lnTo>
                  <a:pt x="138023" y="917534"/>
                </a:lnTo>
                <a:lnTo>
                  <a:pt x="147542" y="907694"/>
                </a:lnTo>
                <a:lnTo>
                  <a:pt x="157378" y="898489"/>
                </a:lnTo>
                <a:lnTo>
                  <a:pt x="167214" y="889284"/>
                </a:lnTo>
                <a:lnTo>
                  <a:pt x="176733" y="880713"/>
                </a:lnTo>
                <a:lnTo>
                  <a:pt x="186887" y="872460"/>
                </a:lnTo>
                <a:lnTo>
                  <a:pt x="196723" y="864525"/>
                </a:lnTo>
                <a:lnTo>
                  <a:pt x="206559" y="857224"/>
                </a:lnTo>
                <a:lnTo>
                  <a:pt x="216712" y="849923"/>
                </a:lnTo>
                <a:lnTo>
                  <a:pt x="226231" y="843258"/>
                </a:lnTo>
                <a:lnTo>
                  <a:pt x="236385" y="836592"/>
                </a:lnTo>
                <a:lnTo>
                  <a:pt x="245904" y="830561"/>
                </a:lnTo>
                <a:lnTo>
                  <a:pt x="255422" y="824530"/>
                </a:lnTo>
                <a:lnTo>
                  <a:pt x="274460" y="813737"/>
                </a:lnTo>
                <a:lnTo>
                  <a:pt x="293181" y="803897"/>
                </a:lnTo>
                <a:lnTo>
                  <a:pt x="310632" y="795327"/>
                </a:lnTo>
                <a:lnTo>
                  <a:pt x="327449" y="787709"/>
                </a:lnTo>
                <a:lnTo>
                  <a:pt x="343631" y="781043"/>
                </a:lnTo>
                <a:lnTo>
                  <a:pt x="358861" y="775330"/>
                </a:lnTo>
                <a:lnTo>
                  <a:pt x="372822" y="770568"/>
                </a:lnTo>
                <a:lnTo>
                  <a:pt x="385196" y="766124"/>
                </a:lnTo>
                <a:lnTo>
                  <a:pt x="396619" y="762950"/>
                </a:lnTo>
                <a:lnTo>
                  <a:pt x="406455" y="760093"/>
                </a:lnTo>
                <a:lnTo>
                  <a:pt x="421051" y="756284"/>
                </a:lnTo>
                <a:lnTo>
                  <a:pt x="428349" y="754697"/>
                </a:lnTo>
                <a:lnTo>
                  <a:pt x="436916" y="753110"/>
                </a:lnTo>
                <a:lnTo>
                  <a:pt x="444848" y="752475"/>
                </a:lnTo>
                <a:close/>
                <a:moveTo>
                  <a:pt x="736113" y="0"/>
                </a:moveTo>
                <a:lnTo>
                  <a:pt x="744380" y="0"/>
                </a:lnTo>
                <a:lnTo>
                  <a:pt x="752329" y="0"/>
                </a:lnTo>
                <a:lnTo>
                  <a:pt x="760596" y="317"/>
                </a:lnTo>
                <a:lnTo>
                  <a:pt x="768545" y="951"/>
                </a:lnTo>
                <a:lnTo>
                  <a:pt x="776812" y="1585"/>
                </a:lnTo>
                <a:lnTo>
                  <a:pt x="785079" y="2536"/>
                </a:lnTo>
                <a:lnTo>
                  <a:pt x="793664" y="3488"/>
                </a:lnTo>
                <a:lnTo>
                  <a:pt x="801613" y="4756"/>
                </a:lnTo>
                <a:lnTo>
                  <a:pt x="809880" y="6658"/>
                </a:lnTo>
                <a:lnTo>
                  <a:pt x="818147" y="8560"/>
                </a:lnTo>
                <a:lnTo>
                  <a:pt x="826414" y="10462"/>
                </a:lnTo>
                <a:lnTo>
                  <a:pt x="834363" y="12365"/>
                </a:lnTo>
                <a:lnTo>
                  <a:pt x="842312" y="15218"/>
                </a:lnTo>
                <a:lnTo>
                  <a:pt x="850261" y="17437"/>
                </a:lnTo>
                <a:lnTo>
                  <a:pt x="858210" y="20608"/>
                </a:lnTo>
                <a:lnTo>
                  <a:pt x="866159" y="23461"/>
                </a:lnTo>
                <a:lnTo>
                  <a:pt x="873473" y="26314"/>
                </a:lnTo>
                <a:lnTo>
                  <a:pt x="881104" y="29802"/>
                </a:lnTo>
                <a:lnTo>
                  <a:pt x="888417" y="33289"/>
                </a:lnTo>
                <a:lnTo>
                  <a:pt x="895730" y="37094"/>
                </a:lnTo>
                <a:lnTo>
                  <a:pt x="902725" y="40581"/>
                </a:lnTo>
                <a:lnTo>
                  <a:pt x="909720" y="44703"/>
                </a:lnTo>
                <a:lnTo>
                  <a:pt x="923393" y="53263"/>
                </a:lnTo>
                <a:lnTo>
                  <a:pt x="936429" y="62140"/>
                </a:lnTo>
                <a:lnTo>
                  <a:pt x="949148" y="71968"/>
                </a:lnTo>
                <a:lnTo>
                  <a:pt x="961548" y="82113"/>
                </a:lnTo>
                <a:lnTo>
                  <a:pt x="972995" y="92892"/>
                </a:lnTo>
                <a:lnTo>
                  <a:pt x="983805" y="103989"/>
                </a:lnTo>
                <a:lnTo>
                  <a:pt x="994616" y="116036"/>
                </a:lnTo>
                <a:lnTo>
                  <a:pt x="1004155" y="128401"/>
                </a:lnTo>
                <a:lnTo>
                  <a:pt x="1013376" y="140765"/>
                </a:lnTo>
                <a:lnTo>
                  <a:pt x="1021961" y="154081"/>
                </a:lnTo>
                <a:lnTo>
                  <a:pt x="1030228" y="167396"/>
                </a:lnTo>
                <a:lnTo>
                  <a:pt x="1037541" y="181346"/>
                </a:lnTo>
                <a:lnTo>
                  <a:pt x="1043900" y="195613"/>
                </a:lnTo>
                <a:lnTo>
                  <a:pt x="1049942" y="210197"/>
                </a:lnTo>
                <a:lnTo>
                  <a:pt x="1055347" y="225097"/>
                </a:lnTo>
                <a:lnTo>
                  <a:pt x="1060116" y="239998"/>
                </a:lnTo>
                <a:lnTo>
                  <a:pt x="1063932" y="255850"/>
                </a:lnTo>
                <a:lnTo>
                  <a:pt x="1067111" y="271385"/>
                </a:lnTo>
                <a:lnTo>
                  <a:pt x="1069337" y="286920"/>
                </a:lnTo>
                <a:lnTo>
                  <a:pt x="1070927" y="302772"/>
                </a:lnTo>
                <a:lnTo>
                  <a:pt x="1071245" y="311015"/>
                </a:lnTo>
                <a:lnTo>
                  <a:pt x="1071563" y="318941"/>
                </a:lnTo>
                <a:lnTo>
                  <a:pt x="1071563" y="327184"/>
                </a:lnTo>
                <a:lnTo>
                  <a:pt x="1071563" y="335427"/>
                </a:lnTo>
                <a:lnTo>
                  <a:pt x="1071245" y="343353"/>
                </a:lnTo>
                <a:lnTo>
                  <a:pt x="1070609" y="351596"/>
                </a:lnTo>
                <a:lnTo>
                  <a:pt x="1069973" y="359839"/>
                </a:lnTo>
                <a:lnTo>
                  <a:pt x="1069019" y="368082"/>
                </a:lnTo>
                <a:lnTo>
                  <a:pt x="1068065" y="376325"/>
                </a:lnTo>
                <a:lnTo>
                  <a:pt x="1066794" y="384568"/>
                </a:lnTo>
                <a:lnTo>
                  <a:pt x="1064886" y="392811"/>
                </a:lnTo>
                <a:lnTo>
                  <a:pt x="1062978" y="401054"/>
                </a:lnTo>
                <a:lnTo>
                  <a:pt x="1061070" y="409297"/>
                </a:lnTo>
                <a:lnTo>
                  <a:pt x="1059163" y="417223"/>
                </a:lnTo>
                <a:lnTo>
                  <a:pt x="1056301" y="425148"/>
                </a:lnTo>
                <a:lnTo>
                  <a:pt x="1053757" y="433391"/>
                </a:lnTo>
                <a:lnTo>
                  <a:pt x="1050895" y="441000"/>
                </a:lnTo>
                <a:lnTo>
                  <a:pt x="1048034" y="448609"/>
                </a:lnTo>
                <a:lnTo>
                  <a:pt x="1045172" y="456218"/>
                </a:lnTo>
                <a:lnTo>
                  <a:pt x="1041675" y="463827"/>
                </a:lnTo>
                <a:lnTo>
                  <a:pt x="1038177" y="471119"/>
                </a:lnTo>
                <a:lnTo>
                  <a:pt x="1034361" y="478411"/>
                </a:lnTo>
                <a:lnTo>
                  <a:pt x="1030864" y="485386"/>
                </a:lnTo>
                <a:lnTo>
                  <a:pt x="1026730" y="492361"/>
                </a:lnTo>
                <a:lnTo>
                  <a:pt x="1018145" y="505993"/>
                </a:lnTo>
                <a:lnTo>
                  <a:pt x="1009242" y="519309"/>
                </a:lnTo>
                <a:lnTo>
                  <a:pt x="999386" y="531673"/>
                </a:lnTo>
                <a:lnTo>
                  <a:pt x="989211" y="543721"/>
                </a:lnTo>
                <a:lnTo>
                  <a:pt x="978082" y="555451"/>
                </a:lnTo>
                <a:lnTo>
                  <a:pt x="966953" y="566231"/>
                </a:lnTo>
                <a:lnTo>
                  <a:pt x="955189" y="577010"/>
                </a:lnTo>
                <a:lnTo>
                  <a:pt x="942788" y="586521"/>
                </a:lnTo>
                <a:lnTo>
                  <a:pt x="930388" y="595715"/>
                </a:lnTo>
                <a:lnTo>
                  <a:pt x="917033" y="604592"/>
                </a:lnTo>
                <a:lnTo>
                  <a:pt x="903361" y="612518"/>
                </a:lnTo>
                <a:lnTo>
                  <a:pt x="889689" y="619810"/>
                </a:lnTo>
                <a:lnTo>
                  <a:pt x="875380" y="626468"/>
                </a:lnTo>
                <a:lnTo>
                  <a:pt x="860754" y="632492"/>
                </a:lnTo>
                <a:lnTo>
                  <a:pt x="845810" y="637564"/>
                </a:lnTo>
                <a:lnTo>
                  <a:pt x="830548" y="642320"/>
                </a:lnTo>
                <a:lnTo>
                  <a:pt x="815285" y="645807"/>
                </a:lnTo>
                <a:lnTo>
                  <a:pt x="799387" y="649295"/>
                </a:lnTo>
                <a:lnTo>
                  <a:pt x="783807" y="651514"/>
                </a:lnTo>
                <a:lnTo>
                  <a:pt x="767591" y="652782"/>
                </a:lnTo>
                <a:lnTo>
                  <a:pt x="759642" y="653733"/>
                </a:lnTo>
                <a:lnTo>
                  <a:pt x="751693" y="654050"/>
                </a:lnTo>
                <a:lnTo>
                  <a:pt x="743426" y="654050"/>
                </a:lnTo>
                <a:lnTo>
                  <a:pt x="735159" y="654050"/>
                </a:lnTo>
                <a:lnTo>
                  <a:pt x="726892" y="653733"/>
                </a:lnTo>
                <a:lnTo>
                  <a:pt x="718943" y="652782"/>
                </a:lnTo>
                <a:lnTo>
                  <a:pt x="710676" y="652148"/>
                </a:lnTo>
                <a:lnTo>
                  <a:pt x="702409" y="651197"/>
                </a:lnTo>
                <a:lnTo>
                  <a:pt x="694460" y="650246"/>
                </a:lnTo>
                <a:lnTo>
                  <a:pt x="686193" y="648661"/>
                </a:lnTo>
                <a:lnTo>
                  <a:pt x="677608" y="647392"/>
                </a:lnTo>
                <a:lnTo>
                  <a:pt x="669341" y="645173"/>
                </a:lnTo>
                <a:lnTo>
                  <a:pt x="661074" y="643271"/>
                </a:lnTo>
                <a:lnTo>
                  <a:pt x="653125" y="641052"/>
                </a:lnTo>
                <a:lnTo>
                  <a:pt x="645176" y="638515"/>
                </a:lnTo>
                <a:lnTo>
                  <a:pt x="637227" y="635979"/>
                </a:lnTo>
                <a:lnTo>
                  <a:pt x="629596" y="633443"/>
                </a:lnTo>
                <a:lnTo>
                  <a:pt x="621647" y="630272"/>
                </a:lnTo>
                <a:lnTo>
                  <a:pt x="614334" y="627419"/>
                </a:lnTo>
                <a:lnTo>
                  <a:pt x="606385" y="623932"/>
                </a:lnTo>
                <a:lnTo>
                  <a:pt x="599071" y="620444"/>
                </a:lnTo>
                <a:lnTo>
                  <a:pt x="591758" y="616640"/>
                </a:lnTo>
                <a:lnTo>
                  <a:pt x="584763" y="613152"/>
                </a:lnTo>
                <a:lnTo>
                  <a:pt x="577768" y="609031"/>
                </a:lnTo>
                <a:lnTo>
                  <a:pt x="564414" y="600471"/>
                </a:lnTo>
                <a:lnTo>
                  <a:pt x="551059" y="591594"/>
                </a:lnTo>
                <a:lnTo>
                  <a:pt x="538341" y="581765"/>
                </a:lnTo>
                <a:lnTo>
                  <a:pt x="525940" y="571620"/>
                </a:lnTo>
                <a:lnTo>
                  <a:pt x="514811" y="560524"/>
                </a:lnTo>
                <a:lnTo>
                  <a:pt x="503683" y="549428"/>
                </a:lnTo>
                <a:lnTo>
                  <a:pt x="493190" y="537697"/>
                </a:lnTo>
                <a:lnTo>
                  <a:pt x="483015" y="525650"/>
                </a:lnTo>
                <a:lnTo>
                  <a:pt x="474112" y="512968"/>
                </a:lnTo>
                <a:lnTo>
                  <a:pt x="465527" y="499652"/>
                </a:lnTo>
                <a:lnTo>
                  <a:pt x="457578" y="486020"/>
                </a:lnTo>
                <a:lnTo>
                  <a:pt x="450265" y="472070"/>
                </a:lnTo>
                <a:lnTo>
                  <a:pt x="443588" y="458120"/>
                </a:lnTo>
                <a:lnTo>
                  <a:pt x="437547" y="443537"/>
                </a:lnTo>
                <a:lnTo>
                  <a:pt x="432141" y="428636"/>
                </a:lnTo>
                <a:lnTo>
                  <a:pt x="427372" y="413418"/>
                </a:lnTo>
                <a:lnTo>
                  <a:pt x="423556" y="398200"/>
                </a:lnTo>
                <a:lnTo>
                  <a:pt x="420695" y="382348"/>
                </a:lnTo>
                <a:lnTo>
                  <a:pt x="418151" y="366496"/>
                </a:lnTo>
                <a:lnTo>
                  <a:pt x="416561" y="350644"/>
                </a:lnTo>
                <a:lnTo>
                  <a:pt x="416243" y="342719"/>
                </a:lnTo>
                <a:lnTo>
                  <a:pt x="415925" y="334793"/>
                </a:lnTo>
                <a:lnTo>
                  <a:pt x="415925" y="326550"/>
                </a:lnTo>
                <a:lnTo>
                  <a:pt x="415925" y="318307"/>
                </a:lnTo>
                <a:lnTo>
                  <a:pt x="416243" y="310064"/>
                </a:lnTo>
                <a:lnTo>
                  <a:pt x="416879" y="302138"/>
                </a:lnTo>
                <a:lnTo>
                  <a:pt x="417515" y="293895"/>
                </a:lnTo>
                <a:lnTo>
                  <a:pt x="418469" y="285652"/>
                </a:lnTo>
                <a:lnTo>
                  <a:pt x="419423" y="277409"/>
                </a:lnTo>
                <a:lnTo>
                  <a:pt x="421013" y="269166"/>
                </a:lnTo>
                <a:lnTo>
                  <a:pt x="422602" y="260923"/>
                </a:lnTo>
                <a:lnTo>
                  <a:pt x="424510" y="252680"/>
                </a:lnTo>
                <a:lnTo>
                  <a:pt x="426418" y="244437"/>
                </a:lnTo>
                <a:lnTo>
                  <a:pt x="428644" y="236511"/>
                </a:lnTo>
                <a:lnTo>
                  <a:pt x="431187" y="228585"/>
                </a:lnTo>
                <a:lnTo>
                  <a:pt x="433413" y="220659"/>
                </a:lnTo>
                <a:lnTo>
                  <a:pt x="436593" y="212733"/>
                </a:lnTo>
                <a:lnTo>
                  <a:pt x="439454" y="204807"/>
                </a:lnTo>
                <a:lnTo>
                  <a:pt x="442634" y="197198"/>
                </a:lnTo>
                <a:lnTo>
                  <a:pt x="445814" y="189906"/>
                </a:lnTo>
                <a:lnTo>
                  <a:pt x="449629" y="182614"/>
                </a:lnTo>
                <a:lnTo>
                  <a:pt x="453127" y="175322"/>
                </a:lnTo>
                <a:lnTo>
                  <a:pt x="456942" y="168347"/>
                </a:lnTo>
                <a:lnTo>
                  <a:pt x="460758" y="161056"/>
                </a:lnTo>
                <a:lnTo>
                  <a:pt x="469343" y="147423"/>
                </a:lnTo>
                <a:lnTo>
                  <a:pt x="478564" y="134741"/>
                </a:lnTo>
                <a:lnTo>
                  <a:pt x="488103" y="122060"/>
                </a:lnTo>
                <a:lnTo>
                  <a:pt x="498277" y="109695"/>
                </a:lnTo>
                <a:lnTo>
                  <a:pt x="509406" y="97965"/>
                </a:lnTo>
                <a:lnTo>
                  <a:pt x="520535" y="87186"/>
                </a:lnTo>
                <a:lnTo>
                  <a:pt x="532299" y="76723"/>
                </a:lnTo>
                <a:lnTo>
                  <a:pt x="544700" y="66895"/>
                </a:lnTo>
                <a:lnTo>
                  <a:pt x="557418" y="58018"/>
                </a:lnTo>
                <a:lnTo>
                  <a:pt x="570455" y="49458"/>
                </a:lnTo>
                <a:lnTo>
                  <a:pt x="584127" y="41215"/>
                </a:lnTo>
                <a:lnTo>
                  <a:pt x="597800" y="33923"/>
                </a:lnTo>
                <a:lnTo>
                  <a:pt x="612108" y="26948"/>
                </a:lnTo>
                <a:lnTo>
                  <a:pt x="626734" y="21242"/>
                </a:lnTo>
                <a:lnTo>
                  <a:pt x="641678" y="16169"/>
                </a:lnTo>
                <a:lnTo>
                  <a:pt x="657259" y="11414"/>
                </a:lnTo>
                <a:lnTo>
                  <a:pt x="672521" y="7609"/>
                </a:lnTo>
                <a:lnTo>
                  <a:pt x="688101" y="4439"/>
                </a:lnTo>
                <a:lnTo>
                  <a:pt x="703681" y="2219"/>
                </a:lnTo>
                <a:lnTo>
                  <a:pt x="719897" y="634"/>
                </a:lnTo>
                <a:lnTo>
                  <a:pt x="727846" y="317"/>
                </a:lnTo>
                <a:lnTo>
                  <a:pt x="736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KSO_Shape"/>
          <p:cNvSpPr/>
          <p:nvPr/>
        </p:nvSpPr>
        <p:spPr bwMode="auto">
          <a:xfrm flipH="1">
            <a:off x="6576898" y="5270308"/>
            <a:ext cx="232767" cy="519183"/>
          </a:xfrm>
          <a:custGeom>
            <a:avLst/>
            <a:gdLst/>
            <a:ahLst/>
            <a:cxnLst/>
            <a:rect l="0" t="0" r="r" b="b"/>
            <a:pathLst>
              <a:path w="1476375" h="3292475">
                <a:moveTo>
                  <a:pt x="350928" y="1040693"/>
                </a:moveTo>
                <a:lnTo>
                  <a:pt x="339188" y="1048946"/>
                </a:lnTo>
                <a:lnTo>
                  <a:pt x="327766" y="1058151"/>
                </a:lnTo>
                <a:lnTo>
                  <a:pt x="316978" y="1068309"/>
                </a:lnTo>
                <a:lnTo>
                  <a:pt x="306190" y="1078466"/>
                </a:lnTo>
                <a:lnTo>
                  <a:pt x="301113" y="1084180"/>
                </a:lnTo>
                <a:lnTo>
                  <a:pt x="296036" y="1089893"/>
                </a:lnTo>
                <a:lnTo>
                  <a:pt x="290960" y="1095607"/>
                </a:lnTo>
                <a:lnTo>
                  <a:pt x="286517" y="1101638"/>
                </a:lnTo>
                <a:lnTo>
                  <a:pt x="281758" y="1107986"/>
                </a:lnTo>
                <a:lnTo>
                  <a:pt x="277316" y="1114335"/>
                </a:lnTo>
                <a:lnTo>
                  <a:pt x="273191" y="1121001"/>
                </a:lnTo>
                <a:lnTo>
                  <a:pt x="269066" y="1127666"/>
                </a:lnTo>
                <a:lnTo>
                  <a:pt x="265259" y="1134650"/>
                </a:lnTo>
                <a:lnTo>
                  <a:pt x="261451" y="1141950"/>
                </a:lnTo>
                <a:lnTo>
                  <a:pt x="257961" y="1149568"/>
                </a:lnTo>
                <a:lnTo>
                  <a:pt x="254471" y="1157187"/>
                </a:lnTo>
                <a:lnTo>
                  <a:pt x="251298" y="1165439"/>
                </a:lnTo>
                <a:lnTo>
                  <a:pt x="248125" y="1173692"/>
                </a:lnTo>
                <a:lnTo>
                  <a:pt x="245586" y="1182580"/>
                </a:lnTo>
                <a:lnTo>
                  <a:pt x="243048" y="1191468"/>
                </a:lnTo>
                <a:lnTo>
                  <a:pt x="240510" y="1200673"/>
                </a:lnTo>
                <a:lnTo>
                  <a:pt x="238606" y="1210513"/>
                </a:lnTo>
                <a:lnTo>
                  <a:pt x="237019" y="1220353"/>
                </a:lnTo>
                <a:lnTo>
                  <a:pt x="235116" y="1230828"/>
                </a:lnTo>
                <a:lnTo>
                  <a:pt x="234164" y="1241620"/>
                </a:lnTo>
                <a:lnTo>
                  <a:pt x="233212" y="1253048"/>
                </a:lnTo>
                <a:lnTo>
                  <a:pt x="232577" y="1264792"/>
                </a:lnTo>
                <a:lnTo>
                  <a:pt x="232577" y="1276854"/>
                </a:lnTo>
                <a:lnTo>
                  <a:pt x="232895" y="1293360"/>
                </a:lnTo>
                <a:lnTo>
                  <a:pt x="233846" y="1311136"/>
                </a:lnTo>
                <a:lnTo>
                  <a:pt x="235750" y="1329229"/>
                </a:lnTo>
                <a:lnTo>
                  <a:pt x="238289" y="1348591"/>
                </a:lnTo>
                <a:lnTo>
                  <a:pt x="241779" y="1368906"/>
                </a:lnTo>
                <a:lnTo>
                  <a:pt x="246221" y="1390173"/>
                </a:lnTo>
                <a:lnTo>
                  <a:pt x="251615" y="1412075"/>
                </a:lnTo>
                <a:lnTo>
                  <a:pt x="257961" y="1434930"/>
                </a:lnTo>
                <a:lnTo>
                  <a:pt x="265576" y="1458736"/>
                </a:lnTo>
                <a:lnTo>
                  <a:pt x="273826" y="1483812"/>
                </a:lnTo>
                <a:lnTo>
                  <a:pt x="283662" y="1509841"/>
                </a:lnTo>
                <a:lnTo>
                  <a:pt x="294450" y="1536187"/>
                </a:lnTo>
                <a:lnTo>
                  <a:pt x="306507" y="1564120"/>
                </a:lnTo>
                <a:lnTo>
                  <a:pt x="319833" y="1592688"/>
                </a:lnTo>
                <a:lnTo>
                  <a:pt x="334429" y="1622208"/>
                </a:lnTo>
                <a:lnTo>
                  <a:pt x="350928" y="1653315"/>
                </a:lnTo>
                <a:lnTo>
                  <a:pt x="350928" y="1585070"/>
                </a:lnTo>
                <a:lnTo>
                  <a:pt x="350928" y="1040693"/>
                </a:lnTo>
                <a:close/>
                <a:moveTo>
                  <a:pt x="444848" y="752475"/>
                </a:moveTo>
                <a:lnTo>
                  <a:pt x="452781" y="752475"/>
                </a:lnTo>
                <a:lnTo>
                  <a:pt x="460713" y="752793"/>
                </a:lnTo>
                <a:lnTo>
                  <a:pt x="462934" y="752793"/>
                </a:lnTo>
                <a:lnTo>
                  <a:pt x="1025181" y="752793"/>
                </a:lnTo>
                <a:lnTo>
                  <a:pt x="1032479" y="752793"/>
                </a:lnTo>
                <a:lnTo>
                  <a:pt x="1039777" y="753745"/>
                </a:lnTo>
                <a:lnTo>
                  <a:pt x="1041046" y="753745"/>
                </a:lnTo>
                <a:lnTo>
                  <a:pt x="1053420" y="754062"/>
                </a:lnTo>
                <a:lnTo>
                  <a:pt x="1060084" y="754697"/>
                </a:lnTo>
                <a:lnTo>
                  <a:pt x="1067064" y="755332"/>
                </a:lnTo>
                <a:lnTo>
                  <a:pt x="1074362" y="756284"/>
                </a:lnTo>
                <a:lnTo>
                  <a:pt x="1081977" y="757237"/>
                </a:lnTo>
                <a:lnTo>
                  <a:pt x="1089909" y="758824"/>
                </a:lnTo>
                <a:lnTo>
                  <a:pt x="1098159" y="760411"/>
                </a:lnTo>
                <a:lnTo>
                  <a:pt x="1106726" y="762950"/>
                </a:lnTo>
                <a:lnTo>
                  <a:pt x="1115293" y="765172"/>
                </a:lnTo>
                <a:lnTo>
                  <a:pt x="1124495" y="768029"/>
                </a:lnTo>
                <a:lnTo>
                  <a:pt x="1133379" y="771520"/>
                </a:lnTo>
                <a:lnTo>
                  <a:pt x="1142580" y="775012"/>
                </a:lnTo>
                <a:lnTo>
                  <a:pt x="1152417" y="779456"/>
                </a:lnTo>
                <a:lnTo>
                  <a:pt x="1161935" y="784217"/>
                </a:lnTo>
                <a:lnTo>
                  <a:pt x="1171454" y="788979"/>
                </a:lnTo>
                <a:lnTo>
                  <a:pt x="1181290" y="794692"/>
                </a:lnTo>
                <a:lnTo>
                  <a:pt x="1191127" y="801041"/>
                </a:lnTo>
                <a:lnTo>
                  <a:pt x="1200645" y="807389"/>
                </a:lnTo>
                <a:lnTo>
                  <a:pt x="1210481" y="814690"/>
                </a:lnTo>
                <a:lnTo>
                  <a:pt x="1220318" y="822308"/>
                </a:lnTo>
                <a:lnTo>
                  <a:pt x="1230154" y="830243"/>
                </a:lnTo>
                <a:lnTo>
                  <a:pt x="1239673" y="839131"/>
                </a:lnTo>
                <a:lnTo>
                  <a:pt x="1249192" y="848336"/>
                </a:lnTo>
                <a:lnTo>
                  <a:pt x="1259028" y="858176"/>
                </a:lnTo>
                <a:lnTo>
                  <a:pt x="1268229" y="868651"/>
                </a:lnTo>
                <a:lnTo>
                  <a:pt x="1277431" y="879126"/>
                </a:lnTo>
                <a:lnTo>
                  <a:pt x="1286632" y="890871"/>
                </a:lnTo>
                <a:lnTo>
                  <a:pt x="1295834" y="902615"/>
                </a:lnTo>
                <a:lnTo>
                  <a:pt x="1304401" y="915312"/>
                </a:lnTo>
                <a:lnTo>
                  <a:pt x="1313285" y="928326"/>
                </a:lnTo>
                <a:lnTo>
                  <a:pt x="1321535" y="942293"/>
                </a:lnTo>
                <a:lnTo>
                  <a:pt x="1329785" y="956577"/>
                </a:lnTo>
                <a:lnTo>
                  <a:pt x="1338351" y="971495"/>
                </a:lnTo>
                <a:lnTo>
                  <a:pt x="1346284" y="987049"/>
                </a:lnTo>
                <a:lnTo>
                  <a:pt x="1354216" y="1003238"/>
                </a:lnTo>
                <a:lnTo>
                  <a:pt x="1361831" y="1020061"/>
                </a:lnTo>
                <a:lnTo>
                  <a:pt x="1369129" y="1037519"/>
                </a:lnTo>
                <a:lnTo>
                  <a:pt x="1376427" y="1055929"/>
                </a:lnTo>
                <a:lnTo>
                  <a:pt x="1383725" y="1074340"/>
                </a:lnTo>
                <a:lnTo>
                  <a:pt x="1390388" y="1094020"/>
                </a:lnTo>
                <a:lnTo>
                  <a:pt x="1397369" y="1114652"/>
                </a:lnTo>
                <a:lnTo>
                  <a:pt x="1403714" y="1135602"/>
                </a:lnTo>
                <a:lnTo>
                  <a:pt x="1410060" y="1157504"/>
                </a:lnTo>
                <a:lnTo>
                  <a:pt x="1415772" y="1180041"/>
                </a:lnTo>
                <a:lnTo>
                  <a:pt x="1421483" y="1203530"/>
                </a:lnTo>
                <a:lnTo>
                  <a:pt x="1427194" y="1227971"/>
                </a:lnTo>
                <a:lnTo>
                  <a:pt x="1432588" y="1253048"/>
                </a:lnTo>
                <a:lnTo>
                  <a:pt x="1437665" y="1278759"/>
                </a:lnTo>
                <a:lnTo>
                  <a:pt x="1442107" y="1305739"/>
                </a:lnTo>
                <a:lnTo>
                  <a:pt x="1446867" y="1333672"/>
                </a:lnTo>
                <a:lnTo>
                  <a:pt x="1450674" y="1362240"/>
                </a:lnTo>
                <a:lnTo>
                  <a:pt x="1454799" y="1391760"/>
                </a:lnTo>
                <a:lnTo>
                  <a:pt x="1458289" y="1422233"/>
                </a:lnTo>
                <a:lnTo>
                  <a:pt x="1461779" y="1453975"/>
                </a:lnTo>
                <a:lnTo>
                  <a:pt x="1464635" y="1486352"/>
                </a:lnTo>
                <a:lnTo>
                  <a:pt x="1467491" y="1519998"/>
                </a:lnTo>
                <a:lnTo>
                  <a:pt x="1469712" y="1554597"/>
                </a:lnTo>
                <a:lnTo>
                  <a:pt x="1471616" y="1590148"/>
                </a:lnTo>
                <a:lnTo>
                  <a:pt x="1473519" y="1626652"/>
                </a:lnTo>
                <a:lnTo>
                  <a:pt x="1474789" y="1664425"/>
                </a:lnTo>
                <a:lnTo>
                  <a:pt x="1475740" y="1703467"/>
                </a:lnTo>
                <a:lnTo>
                  <a:pt x="1476058" y="1743145"/>
                </a:lnTo>
                <a:lnTo>
                  <a:pt x="1476375" y="1784410"/>
                </a:lnTo>
                <a:lnTo>
                  <a:pt x="1476375" y="1826944"/>
                </a:lnTo>
                <a:lnTo>
                  <a:pt x="1475740" y="1870113"/>
                </a:lnTo>
                <a:lnTo>
                  <a:pt x="1474789" y="1915187"/>
                </a:lnTo>
                <a:lnTo>
                  <a:pt x="1472885" y="1960896"/>
                </a:lnTo>
                <a:lnTo>
                  <a:pt x="1472567" y="1966927"/>
                </a:lnTo>
                <a:lnTo>
                  <a:pt x="1471933" y="1972640"/>
                </a:lnTo>
                <a:lnTo>
                  <a:pt x="1471298" y="1978036"/>
                </a:lnTo>
                <a:lnTo>
                  <a:pt x="1470029" y="1983750"/>
                </a:lnTo>
                <a:lnTo>
                  <a:pt x="1468760" y="1989146"/>
                </a:lnTo>
                <a:lnTo>
                  <a:pt x="1467173" y="1994860"/>
                </a:lnTo>
                <a:lnTo>
                  <a:pt x="1464952" y="1999621"/>
                </a:lnTo>
                <a:lnTo>
                  <a:pt x="1462731" y="2005017"/>
                </a:lnTo>
                <a:lnTo>
                  <a:pt x="1460510" y="2010096"/>
                </a:lnTo>
                <a:lnTo>
                  <a:pt x="1457655" y="2014857"/>
                </a:lnTo>
                <a:lnTo>
                  <a:pt x="1455116" y="2019618"/>
                </a:lnTo>
                <a:lnTo>
                  <a:pt x="1451943" y="2024062"/>
                </a:lnTo>
                <a:lnTo>
                  <a:pt x="1448453" y="2028189"/>
                </a:lnTo>
                <a:lnTo>
                  <a:pt x="1445280" y="2032633"/>
                </a:lnTo>
                <a:lnTo>
                  <a:pt x="1441473" y="2036759"/>
                </a:lnTo>
                <a:lnTo>
                  <a:pt x="1437665" y="2040568"/>
                </a:lnTo>
                <a:lnTo>
                  <a:pt x="1433540" y="2044377"/>
                </a:lnTo>
                <a:lnTo>
                  <a:pt x="1429415" y="2047869"/>
                </a:lnTo>
                <a:lnTo>
                  <a:pt x="1425291" y="2051360"/>
                </a:lnTo>
                <a:lnTo>
                  <a:pt x="1420531" y="2054217"/>
                </a:lnTo>
                <a:lnTo>
                  <a:pt x="1415772" y="2057391"/>
                </a:lnTo>
                <a:lnTo>
                  <a:pt x="1411329" y="2059931"/>
                </a:lnTo>
                <a:lnTo>
                  <a:pt x="1406253" y="2062153"/>
                </a:lnTo>
                <a:lnTo>
                  <a:pt x="1400859" y="2064692"/>
                </a:lnTo>
                <a:lnTo>
                  <a:pt x="1396099" y="2066597"/>
                </a:lnTo>
                <a:lnTo>
                  <a:pt x="1390705" y="2068184"/>
                </a:lnTo>
                <a:lnTo>
                  <a:pt x="1385311" y="2069771"/>
                </a:lnTo>
                <a:lnTo>
                  <a:pt x="1379600" y="2070723"/>
                </a:lnTo>
                <a:lnTo>
                  <a:pt x="1374206" y="2071993"/>
                </a:lnTo>
                <a:lnTo>
                  <a:pt x="1368495" y="2072628"/>
                </a:lnTo>
                <a:lnTo>
                  <a:pt x="1362783" y="2073262"/>
                </a:lnTo>
                <a:lnTo>
                  <a:pt x="1356755" y="2073262"/>
                </a:lnTo>
                <a:lnTo>
                  <a:pt x="1352947" y="2073262"/>
                </a:lnTo>
                <a:lnTo>
                  <a:pt x="1346919" y="2072945"/>
                </a:lnTo>
                <a:lnTo>
                  <a:pt x="1340890" y="2072310"/>
                </a:lnTo>
                <a:lnTo>
                  <a:pt x="1335179" y="2071041"/>
                </a:lnTo>
                <a:lnTo>
                  <a:pt x="1329467" y="2069771"/>
                </a:lnTo>
                <a:lnTo>
                  <a:pt x="1324073" y="2068501"/>
                </a:lnTo>
                <a:lnTo>
                  <a:pt x="1318362" y="2066914"/>
                </a:lnTo>
                <a:lnTo>
                  <a:pt x="1312968" y="2064692"/>
                </a:lnTo>
                <a:lnTo>
                  <a:pt x="1307891" y="2062470"/>
                </a:lnTo>
                <a:lnTo>
                  <a:pt x="1302815" y="2059931"/>
                </a:lnTo>
                <a:lnTo>
                  <a:pt x="1297738" y="2057391"/>
                </a:lnTo>
                <a:lnTo>
                  <a:pt x="1292978" y="2054217"/>
                </a:lnTo>
                <a:lnTo>
                  <a:pt x="1288536" y="2051043"/>
                </a:lnTo>
                <a:lnTo>
                  <a:pt x="1284094" y="2047551"/>
                </a:lnTo>
                <a:lnTo>
                  <a:pt x="1279652" y="2044060"/>
                </a:lnTo>
                <a:lnTo>
                  <a:pt x="1275844" y="2040251"/>
                </a:lnTo>
                <a:lnTo>
                  <a:pt x="1271719" y="2036442"/>
                </a:lnTo>
                <a:lnTo>
                  <a:pt x="1268229" y="2031998"/>
                </a:lnTo>
                <a:lnTo>
                  <a:pt x="1264422" y="2027554"/>
                </a:lnTo>
                <a:lnTo>
                  <a:pt x="1261249" y="2023110"/>
                </a:lnTo>
                <a:lnTo>
                  <a:pt x="1258076" y="2018349"/>
                </a:lnTo>
                <a:lnTo>
                  <a:pt x="1255220" y="2013587"/>
                </a:lnTo>
                <a:lnTo>
                  <a:pt x="1252682" y="2008826"/>
                </a:lnTo>
                <a:lnTo>
                  <a:pt x="1250143" y="2003430"/>
                </a:lnTo>
                <a:lnTo>
                  <a:pt x="1248240" y="1998351"/>
                </a:lnTo>
                <a:lnTo>
                  <a:pt x="1246336" y="1992955"/>
                </a:lnTo>
                <a:lnTo>
                  <a:pt x="1244749" y="1987559"/>
                </a:lnTo>
                <a:lnTo>
                  <a:pt x="1243163" y="1981845"/>
                </a:lnTo>
                <a:lnTo>
                  <a:pt x="1242211" y="1976132"/>
                </a:lnTo>
                <a:lnTo>
                  <a:pt x="1241259" y="1970418"/>
                </a:lnTo>
                <a:lnTo>
                  <a:pt x="1240625" y="1964387"/>
                </a:lnTo>
                <a:lnTo>
                  <a:pt x="1240625" y="1958674"/>
                </a:lnTo>
                <a:lnTo>
                  <a:pt x="1240625" y="1952643"/>
                </a:lnTo>
                <a:lnTo>
                  <a:pt x="1241894" y="1908839"/>
                </a:lnTo>
                <a:lnTo>
                  <a:pt x="1242846" y="1866304"/>
                </a:lnTo>
                <a:lnTo>
                  <a:pt x="1243480" y="1824722"/>
                </a:lnTo>
                <a:lnTo>
                  <a:pt x="1243480" y="1784410"/>
                </a:lnTo>
                <a:lnTo>
                  <a:pt x="1243163" y="1730448"/>
                </a:lnTo>
                <a:lnTo>
                  <a:pt x="1242211" y="1678074"/>
                </a:lnTo>
                <a:lnTo>
                  <a:pt x="1240625" y="1628556"/>
                </a:lnTo>
                <a:lnTo>
                  <a:pt x="1238403" y="1581261"/>
                </a:lnTo>
                <a:lnTo>
                  <a:pt x="1235231" y="1536187"/>
                </a:lnTo>
                <a:lnTo>
                  <a:pt x="1231740" y="1493335"/>
                </a:lnTo>
                <a:lnTo>
                  <a:pt x="1227298" y="1452705"/>
                </a:lnTo>
                <a:lnTo>
                  <a:pt x="1223173" y="1413980"/>
                </a:lnTo>
                <a:lnTo>
                  <a:pt x="1217779" y="1377476"/>
                </a:lnTo>
                <a:lnTo>
                  <a:pt x="1212385" y="1343195"/>
                </a:lnTo>
                <a:lnTo>
                  <a:pt x="1206357" y="1310818"/>
                </a:lnTo>
                <a:lnTo>
                  <a:pt x="1200328" y="1280028"/>
                </a:lnTo>
                <a:lnTo>
                  <a:pt x="1193665" y="1251460"/>
                </a:lnTo>
                <a:lnTo>
                  <a:pt x="1186684" y="1225115"/>
                </a:lnTo>
                <a:lnTo>
                  <a:pt x="1179704" y="1200038"/>
                </a:lnTo>
                <a:lnTo>
                  <a:pt x="1172406" y="1176867"/>
                </a:lnTo>
                <a:lnTo>
                  <a:pt x="1168281" y="1163852"/>
                </a:lnTo>
                <a:lnTo>
                  <a:pt x="1163839" y="1151473"/>
                </a:lnTo>
                <a:lnTo>
                  <a:pt x="1159714" y="1140046"/>
                </a:lnTo>
                <a:lnTo>
                  <a:pt x="1154955" y="1128619"/>
                </a:lnTo>
                <a:lnTo>
                  <a:pt x="1150513" y="1118461"/>
                </a:lnTo>
                <a:lnTo>
                  <a:pt x="1146388" y="1108304"/>
                </a:lnTo>
                <a:lnTo>
                  <a:pt x="1141946" y="1098781"/>
                </a:lnTo>
                <a:lnTo>
                  <a:pt x="1137504" y="1089893"/>
                </a:lnTo>
                <a:lnTo>
                  <a:pt x="1137504" y="1860591"/>
                </a:lnTo>
                <a:lnTo>
                  <a:pt x="1137504" y="1868209"/>
                </a:lnTo>
                <a:lnTo>
                  <a:pt x="1136235" y="1875192"/>
                </a:lnTo>
                <a:lnTo>
                  <a:pt x="1135283" y="1882493"/>
                </a:lnTo>
                <a:lnTo>
                  <a:pt x="1133696" y="1889476"/>
                </a:lnTo>
                <a:lnTo>
                  <a:pt x="1374206" y="3075994"/>
                </a:lnTo>
                <a:lnTo>
                  <a:pt x="1375792" y="3085199"/>
                </a:lnTo>
                <a:lnTo>
                  <a:pt x="1376744" y="3094087"/>
                </a:lnTo>
                <a:lnTo>
                  <a:pt x="1377379" y="3102975"/>
                </a:lnTo>
                <a:lnTo>
                  <a:pt x="1377696" y="3112498"/>
                </a:lnTo>
                <a:lnTo>
                  <a:pt x="1377379" y="3121068"/>
                </a:lnTo>
                <a:lnTo>
                  <a:pt x="1376744" y="3129956"/>
                </a:lnTo>
                <a:lnTo>
                  <a:pt x="1375792" y="3138526"/>
                </a:lnTo>
                <a:lnTo>
                  <a:pt x="1374206" y="3147414"/>
                </a:lnTo>
                <a:lnTo>
                  <a:pt x="1371985" y="3155984"/>
                </a:lnTo>
                <a:lnTo>
                  <a:pt x="1369764" y="3164237"/>
                </a:lnTo>
                <a:lnTo>
                  <a:pt x="1367225" y="3172490"/>
                </a:lnTo>
                <a:lnTo>
                  <a:pt x="1363735" y="3180743"/>
                </a:lnTo>
                <a:lnTo>
                  <a:pt x="1360562" y="3188361"/>
                </a:lnTo>
                <a:lnTo>
                  <a:pt x="1356437" y="3196614"/>
                </a:lnTo>
                <a:lnTo>
                  <a:pt x="1352313" y="3203915"/>
                </a:lnTo>
                <a:lnTo>
                  <a:pt x="1347553" y="3211215"/>
                </a:lnTo>
                <a:lnTo>
                  <a:pt x="1342476" y="3218516"/>
                </a:lnTo>
                <a:lnTo>
                  <a:pt x="1337717" y="3225182"/>
                </a:lnTo>
                <a:lnTo>
                  <a:pt x="1332006" y="3231530"/>
                </a:lnTo>
                <a:lnTo>
                  <a:pt x="1325977" y="3237879"/>
                </a:lnTo>
                <a:lnTo>
                  <a:pt x="1319631" y="3243910"/>
                </a:lnTo>
                <a:lnTo>
                  <a:pt x="1313285" y="3249623"/>
                </a:lnTo>
                <a:lnTo>
                  <a:pt x="1306305" y="3255337"/>
                </a:lnTo>
                <a:lnTo>
                  <a:pt x="1299324" y="3260098"/>
                </a:lnTo>
                <a:lnTo>
                  <a:pt x="1291709" y="3265177"/>
                </a:lnTo>
                <a:lnTo>
                  <a:pt x="1284411" y="3269621"/>
                </a:lnTo>
                <a:lnTo>
                  <a:pt x="1276479" y="3273430"/>
                </a:lnTo>
                <a:lnTo>
                  <a:pt x="1268229" y="3277239"/>
                </a:lnTo>
                <a:lnTo>
                  <a:pt x="1259980" y="3280413"/>
                </a:lnTo>
                <a:lnTo>
                  <a:pt x="1251095" y="3283587"/>
                </a:lnTo>
                <a:lnTo>
                  <a:pt x="1242528" y="3286127"/>
                </a:lnTo>
                <a:lnTo>
                  <a:pt x="1233644" y="3288031"/>
                </a:lnTo>
                <a:lnTo>
                  <a:pt x="1224443" y="3289936"/>
                </a:lnTo>
                <a:lnTo>
                  <a:pt x="1215241" y="3290888"/>
                </a:lnTo>
                <a:lnTo>
                  <a:pt x="1206039" y="3291523"/>
                </a:lnTo>
                <a:lnTo>
                  <a:pt x="1197155" y="3291840"/>
                </a:lnTo>
                <a:lnTo>
                  <a:pt x="1188271" y="3291523"/>
                </a:lnTo>
                <a:lnTo>
                  <a:pt x="1179387" y="3290888"/>
                </a:lnTo>
                <a:lnTo>
                  <a:pt x="1170502" y="3289936"/>
                </a:lnTo>
                <a:lnTo>
                  <a:pt x="1161935" y="3288031"/>
                </a:lnTo>
                <a:lnTo>
                  <a:pt x="1153686" y="3286127"/>
                </a:lnTo>
                <a:lnTo>
                  <a:pt x="1145119" y="3283905"/>
                </a:lnTo>
                <a:lnTo>
                  <a:pt x="1137186" y="3281048"/>
                </a:lnTo>
                <a:lnTo>
                  <a:pt x="1128619" y="3277874"/>
                </a:lnTo>
                <a:lnTo>
                  <a:pt x="1121004" y="3274382"/>
                </a:lnTo>
                <a:lnTo>
                  <a:pt x="1113072" y="3270573"/>
                </a:lnTo>
                <a:lnTo>
                  <a:pt x="1105774" y="3266129"/>
                </a:lnTo>
                <a:lnTo>
                  <a:pt x="1098476" y="3261685"/>
                </a:lnTo>
                <a:lnTo>
                  <a:pt x="1091179" y="3256924"/>
                </a:lnTo>
                <a:lnTo>
                  <a:pt x="1084515" y="3251528"/>
                </a:lnTo>
                <a:lnTo>
                  <a:pt x="1077852" y="3245814"/>
                </a:lnTo>
                <a:lnTo>
                  <a:pt x="1071506" y="3240101"/>
                </a:lnTo>
                <a:lnTo>
                  <a:pt x="1065795" y="3233752"/>
                </a:lnTo>
                <a:lnTo>
                  <a:pt x="1059766" y="3227404"/>
                </a:lnTo>
                <a:lnTo>
                  <a:pt x="1054372" y="3220421"/>
                </a:lnTo>
                <a:lnTo>
                  <a:pt x="1049295" y="3213437"/>
                </a:lnTo>
                <a:lnTo>
                  <a:pt x="1044536" y="3206137"/>
                </a:lnTo>
                <a:lnTo>
                  <a:pt x="1040094" y="3198519"/>
                </a:lnTo>
                <a:lnTo>
                  <a:pt x="1035969" y="3190583"/>
                </a:lnTo>
                <a:lnTo>
                  <a:pt x="1032479" y="3182330"/>
                </a:lnTo>
                <a:lnTo>
                  <a:pt x="1028989" y="3173760"/>
                </a:lnTo>
                <a:lnTo>
                  <a:pt x="1026133" y="3165189"/>
                </a:lnTo>
                <a:lnTo>
                  <a:pt x="1023595" y="3156619"/>
                </a:lnTo>
                <a:lnTo>
                  <a:pt x="1021374" y="3147731"/>
                </a:lnTo>
                <a:lnTo>
                  <a:pt x="783719" y="1973275"/>
                </a:lnTo>
                <a:lnTo>
                  <a:pt x="710424" y="1973275"/>
                </a:lnTo>
                <a:lnTo>
                  <a:pt x="710424" y="3112498"/>
                </a:lnTo>
                <a:lnTo>
                  <a:pt x="710107" y="3121703"/>
                </a:lnTo>
                <a:lnTo>
                  <a:pt x="709472" y="3130591"/>
                </a:lnTo>
                <a:lnTo>
                  <a:pt x="708521" y="3139796"/>
                </a:lnTo>
                <a:lnTo>
                  <a:pt x="706617" y="3148684"/>
                </a:lnTo>
                <a:lnTo>
                  <a:pt x="704713" y="3157254"/>
                </a:lnTo>
                <a:lnTo>
                  <a:pt x="702492" y="3165824"/>
                </a:lnTo>
                <a:lnTo>
                  <a:pt x="699319" y="3174077"/>
                </a:lnTo>
                <a:lnTo>
                  <a:pt x="696146" y="3182648"/>
                </a:lnTo>
                <a:lnTo>
                  <a:pt x="692656" y="3190583"/>
                </a:lnTo>
                <a:lnTo>
                  <a:pt x="688848" y="3198201"/>
                </a:lnTo>
                <a:lnTo>
                  <a:pt x="684406" y="3205819"/>
                </a:lnTo>
                <a:lnTo>
                  <a:pt x="679647" y="3213120"/>
                </a:lnTo>
                <a:lnTo>
                  <a:pt x="674570" y="3220103"/>
                </a:lnTo>
                <a:lnTo>
                  <a:pt x="669176" y="3227086"/>
                </a:lnTo>
                <a:lnTo>
                  <a:pt x="663465" y="3233435"/>
                </a:lnTo>
                <a:lnTo>
                  <a:pt x="657753" y="3239783"/>
                </a:lnTo>
                <a:lnTo>
                  <a:pt x="651407" y="3245497"/>
                </a:lnTo>
                <a:lnTo>
                  <a:pt x="645062" y="3251210"/>
                </a:lnTo>
                <a:lnTo>
                  <a:pt x="638081" y="3256607"/>
                </a:lnTo>
                <a:lnTo>
                  <a:pt x="631101" y="3261685"/>
                </a:lnTo>
                <a:lnTo>
                  <a:pt x="623803" y="3266129"/>
                </a:lnTo>
                <a:lnTo>
                  <a:pt x="616188" y="3270573"/>
                </a:lnTo>
                <a:lnTo>
                  <a:pt x="608573" y="3274382"/>
                </a:lnTo>
                <a:lnTo>
                  <a:pt x="600640" y="3278191"/>
                </a:lnTo>
                <a:lnTo>
                  <a:pt x="592391" y="3281365"/>
                </a:lnTo>
                <a:lnTo>
                  <a:pt x="583824" y="3284222"/>
                </a:lnTo>
                <a:lnTo>
                  <a:pt x="575574" y="3286762"/>
                </a:lnTo>
                <a:lnTo>
                  <a:pt x="566690" y="3288666"/>
                </a:lnTo>
                <a:lnTo>
                  <a:pt x="558123" y="3290253"/>
                </a:lnTo>
                <a:lnTo>
                  <a:pt x="548921" y="3291523"/>
                </a:lnTo>
                <a:lnTo>
                  <a:pt x="539720" y="3292158"/>
                </a:lnTo>
                <a:lnTo>
                  <a:pt x="530518" y="3292475"/>
                </a:lnTo>
                <a:lnTo>
                  <a:pt x="520999" y="3292158"/>
                </a:lnTo>
                <a:lnTo>
                  <a:pt x="512115" y="3291523"/>
                </a:lnTo>
                <a:lnTo>
                  <a:pt x="503231" y="3290253"/>
                </a:lnTo>
                <a:lnTo>
                  <a:pt x="494346" y="3288666"/>
                </a:lnTo>
                <a:lnTo>
                  <a:pt x="485462" y="3286762"/>
                </a:lnTo>
                <a:lnTo>
                  <a:pt x="476895" y="3284222"/>
                </a:lnTo>
                <a:lnTo>
                  <a:pt x="468645" y="3281365"/>
                </a:lnTo>
                <a:lnTo>
                  <a:pt x="460396" y="3278191"/>
                </a:lnTo>
                <a:lnTo>
                  <a:pt x="452463" y="3274382"/>
                </a:lnTo>
                <a:lnTo>
                  <a:pt x="444848" y="3270573"/>
                </a:lnTo>
                <a:lnTo>
                  <a:pt x="437233" y="3266129"/>
                </a:lnTo>
                <a:lnTo>
                  <a:pt x="429935" y="3261685"/>
                </a:lnTo>
                <a:lnTo>
                  <a:pt x="422955" y="3256607"/>
                </a:lnTo>
                <a:lnTo>
                  <a:pt x="416292" y="3251210"/>
                </a:lnTo>
                <a:lnTo>
                  <a:pt x="409628" y="3245497"/>
                </a:lnTo>
                <a:lnTo>
                  <a:pt x="403282" y="3239783"/>
                </a:lnTo>
                <a:lnTo>
                  <a:pt x="397253" y="3233435"/>
                </a:lnTo>
                <a:lnTo>
                  <a:pt x="391542" y="3227086"/>
                </a:lnTo>
                <a:lnTo>
                  <a:pt x="386465" y="3220103"/>
                </a:lnTo>
                <a:lnTo>
                  <a:pt x="381389" y="3213120"/>
                </a:lnTo>
                <a:lnTo>
                  <a:pt x="376629" y="3205819"/>
                </a:lnTo>
                <a:lnTo>
                  <a:pt x="372504" y="3198201"/>
                </a:lnTo>
                <a:lnTo>
                  <a:pt x="368380" y="3190583"/>
                </a:lnTo>
                <a:lnTo>
                  <a:pt x="364889" y="3182648"/>
                </a:lnTo>
                <a:lnTo>
                  <a:pt x="361716" y="3174077"/>
                </a:lnTo>
                <a:lnTo>
                  <a:pt x="358861" y="3165824"/>
                </a:lnTo>
                <a:lnTo>
                  <a:pt x="356322" y="3157254"/>
                </a:lnTo>
                <a:lnTo>
                  <a:pt x="354419" y="3148684"/>
                </a:lnTo>
                <a:lnTo>
                  <a:pt x="352832" y="3139796"/>
                </a:lnTo>
                <a:lnTo>
                  <a:pt x="351563" y="3130591"/>
                </a:lnTo>
                <a:lnTo>
                  <a:pt x="350928" y="3121703"/>
                </a:lnTo>
                <a:lnTo>
                  <a:pt x="350928" y="3112498"/>
                </a:lnTo>
                <a:lnTo>
                  <a:pt x="350928" y="1937089"/>
                </a:lnTo>
                <a:lnTo>
                  <a:pt x="342361" y="1939311"/>
                </a:lnTo>
                <a:lnTo>
                  <a:pt x="333794" y="1940898"/>
                </a:lnTo>
                <a:lnTo>
                  <a:pt x="325545" y="1941850"/>
                </a:lnTo>
                <a:lnTo>
                  <a:pt x="316978" y="1942168"/>
                </a:lnTo>
                <a:lnTo>
                  <a:pt x="309680" y="1941850"/>
                </a:lnTo>
                <a:lnTo>
                  <a:pt x="302699" y="1941216"/>
                </a:lnTo>
                <a:lnTo>
                  <a:pt x="295402" y="1940263"/>
                </a:lnTo>
                <a:lnTo>
                  <a:pt x="288421" y="1938676"/>
                </a:lnTo>
                <a:lnTo>
                  <a:pt x="281441" y="1936772"/>
                </a:lnTo>
                <a:lnTo>
                  <a:pt x="274777" y="1934232"/>
                </a:lnTo>
                <a:lnTo>
                  <a:pt x="268114" y="1931693"/>
                </a:lnTo>
                <a:lnTo>
                  <a:pt x="261451" y="1928201"/>
                </a:lnTo>
                <a:lnTo>
                  <a:pt x="255105" y="1924710"/>
                </a:lnTo>
                <a:lnTo>
                  <a:pt x="249077" y="1920583"/>
                </a:lnTo>
                <a:lnTo>
                  <a:pt x="243365" y="1916139"/>
                </a:lnTo>
                <a:lnTo>
                  <a:pt x="237654" y="1911061"/>
                </a:lnTo>
                <a:lnTo>
                  <a:pt x="232260" y="1905982"/>
                </a:lnTo>
                <a:lnTo>
                  <a:pt x="227183" y="1900268"/>
                </a:lnTo>
                <a:lnTo>
                  <a:pt x="222741" y="1894237"/>
                </a:lnTo>
                <a:lnTo>
                  <a:pt x="218299" y="1887889"/>
                </a:lnTo>
                <a:lnTo>
                  <a:pt x="204021" y="1864717"/>
                </a:lnTo>
                <a:lnTo>
                  <a:pt x="190377" y="1842180"/>
                </a:lnTo>
                <a:lnTo>
                  <a:pt x="177051" y="1819643"/>
                </a:lnTo>
                <a:lnTo>
                  <a:pt x="164676" y="1797741"/>
                </a:lnTo>
                <a:lnTo>
                  <a:pt x="152301" y="1775839"/>
                </a:lnTo>
                <a:lnTo>
                  <a:pt x="140562" y="1754255"/>
                </a:lnTo>
                <a:lnTo>
                  <a:pt x="129774" y="1732988"/>
                </a:lnTo>
                <a:lnTo>
                  <a:pt x="118985" y="1711720"/>
                </a:lnTo>
                <a:lnTo>
                  <a:pt x="108832" y="1691088"/>
                </a:lnTo>
                <a:lnTo>
                  <a:pt x="98996" y="1670456"/>
                </a:lnTo>
                <a:lnTo>
                  <a:pt x="89794" y="1650141"/>
                </a:lnTo>
                <a:lnTo>
                  <a:pt x="81227" y="1629826"/>
                </a:lnTo>
                <a:lnTo>
                  <a:pt x="72978" y="1610463"/>
                </a:lnTo>
                <a:lnTo>
                  <a:pt x="65363" y="1590783"/>
                </a:lnTo>
                <a:lnTo>
                  <a:pt x="58065" y="1571420"/>
                </a:lnTo>
                <a:lnTo>
                  <a:pt x="51084" y="1552375"/>
                </a:lnTo>
                <a:lnTo>
                  <a:pt x="44738" y="1533647"/>
                </a:lnTo>
                <a:lnTo>
                  <a:pt x="38710" y="1514920"/>
                </a:lnTo>
                <a:lnTo>
                  <a:pt x="33316" y="1496509"/>
                </a:lnTo>
                <a:lnTo>
                  <a:pt x="28239" y="1478416"/>
                </a:lnTo>
                <a:lnTo>
                  <a:pt x="23797" y="1460641"/>
                </a:lnTo>
                <a:lnTo>
                  <a:pt x="19355" y="1442548"/>
                </a:lnTo>
                <a:lnTo>
                  <a:pt x="15865" y="1425407"/>
                </a:lnTo>
                <a:lnTo>
                  <a:pt x="12057" y="1407949"/>
                </a:lnTo>
                <a:lnTo>
                  <a:pt x="9519" y="1390808"/>
                </a:lnTo>
                <a:lnTo>
                  <a:pt x="6980" y="1373985"/>
                </a:lnTo>
                <a:lnTo>
                  <a:pt x="4442" y="1357162"/>
                </a:lnTo>
                <a:lnTo>
                  <a:pt x="2855" y="1340973"/>
                </a:lnTo>
                <a:lnTo>
                  <a:pt x="1586" y="1324785"/>
                </a:lnTo>
                <a:lnTo>
                  <a:pt x="634" y="1308279"/>
                </a:lnTo>
                <a:lnTo>
                  <a:pt x="0" y="1292408"/>
                </a:lnTo>
                <a:lnTo>
                  <a:pt x="0" y="1276854"/>
                </a:lnTo>
                <a:lnTo>
                  <a:pt x="317" y="1257491"/>
                </a:lnTo>
                <a:lnTo>
                  <a:pt x="952" y="1238129"/>
                </a:lnTo>
                <a:lnTo>
                  <a:pt x="2538" y="1219718"/>
                </a:lnTo>
                <a:lnTo>
                  <a:pt x="4442" y="1201308"/>
                </a:lnTo>
                <a:lnTo>
                  <a:pt x="7298" y="1183532"/>
                </a:lnTo>
                <a:lnTo>
                  <a:pt x="10153" y="1165439"/>
                </a:lnTo>
                <a:lnTo>
                  <a:pt x="13961" y="1148299"/>
                </a:lnTo>
                <a:lnTo>
                  <a:pt x="18086" y="1131475"/>
                </a:lnTo>
                <a:lnTo>
                  <a:pt x="22845" y="1114970"/>
                </a:lnTo>
                <a:lnTo>
                  <a:pt x="28239" y="1098781"/>
                </a:lnTo>
                <a:lnTo>
                  <a:pt x="33633" y="1083228"/>
                </a:lnTo>
                <a:lnTo>
                  <a:pt x="39662" y="1067991"/>
                </a:lnTo>
                <a:lnTo>
                  <a:pt x="46008" y="1052755"/>
                </a:lnTo>
                <a:lnTo>
                  <a:pt x="52988" y="1038471"/>
                </a:lnTo>
                <a:lnTo>
                  <a:pt x="60286" y="1024187"/>
                </a:lnTo>
                <a:lnTo>
                  <a:pt x="67901" y="1011173"/>
                </a:lnTo>
                <a:lnTo>
                  <a:pt x="75833" y="997841"/>
                </a:lnTo>
                <a:lnTo>
                  <a:pt x="83766" y="984827"/>
                </a:lnTo>
                <a:lnTo>
                  <a:pt x="92650" y="972448"/>
                </a:lnTo>
                <a:lnTo>
                  <a:pt x="101217" y="961021"/>
                </a:lnTo>
                <a:lnTo>
                  <a:pt x="110101" y="949276"/>
                </a:lnTo>
                <a:lnTo>
                  <a:pt x="119303" y="938166"/>
                </a:lnTo>
                <a:lnTo>
                  <a:pt x="128822" y="927691"/>
                </a:lnTo>
                <a:lnTo>
                  <a:pt x="138023" y="917534"/>
                </a:lnTo>
                <a:lnTo>
                  <a:pt x="147542" y="907694"/>
                </a:lnTo>
                <a:lnTo>
                  <a:pt x="157378" y="898489"/>
                </a:lnTo>
                <a:lnTo>
                  <a:pt x="167214" y="889284"/>
                </a:lnTo>
                <a:lnTo>
                  <a:pt x="176733" y="880713"/>
                </a:lnTo>
                <a:lnTo>
                  <a:pt x="186887" y="872460"/>
                </a:lnTo>
                <a:lnTo>
                  <a:pt x="196723" y="864525"/>
                </a:lnTo>
                <a:lnTo>
                  <a:pt x="206559" y="857224"/>
                </a:lnTo>
                <a:lnTo>
                  <a:pt x="216712" y="849923"/>
                </a:lnTo>
                <a:lnTo>
                  <a:pt x="226231" y="843258"/>
                </a:lnTo>
                <a:lnTo>
                  <a:pt x="236385" y="836592"/>
                </a:lnTo>
                <a:lnTo>
                  <a:pt x="245904" y="830561"/>
                </a:lnTo>
                <a:lnTo>
                  <a:pt x="255422" y="824530"/>
                </a:lnTo>
                <a:lnTo>
                  <a:pt x="274460" y="813737"/>
                </a:lnTo>
                <a:lnTo>
                  <a:pt x="293181" y="803897"/>
                </a:lnTo>
                <a:lnTo>
                  <a:pt x="310632" y="795327"/>
                </a:lnTo>
                <a:lnTo>
                  <a:pt x="327449" y="787709"/>
                </a:lnTo>
                <a:lnTo>
                  <a:pt x="343631" y="781043"/>
                </a:lnTo>
                <a:lnTo>
                  <a:pt x="358861" y="775330"/>
                </a:lnTo>
                <a:lnTo>
                  <a:pt x="372822" y="770568"/>
                </a:lnTo>
                <a:lnTo>
                  <a:pt x="385196" y="766124"/>
                </a:lnTo>
                <a:lnTo>
                  <a:pt x="396619" y="762950"/>
                </a:lnTo>
                <a:lnTo>
                  <a:pt x="406455" y="760093"/>
                </a:lnTo>
                <a:lnTo>
                  <a:pt x="421051" y="756284"/>
                </a:lnTo>
                <a:lnTo>
                  <a:pt x="428349" y="754697"/>
                </a:lnTo>
                <a:lnTo>
                  <a:pt x="436916" y="753110"/>
                </a:lnTo>
                <a:lnTo>
                  <a:pt x="444848" y="752475"/>
                </a:lnTo>
                <a:close/>
                <a:moveTo>
                  <a:pt x="736113" y="0"/>
                </a:moveTo>
                <a:lnTo>
                  <a:pt x="744380" y="0"/>
                </a:lnTo>
                <a:lnTo>
                  <a:pt x="752329" y="0"/>
                </a:lnTo>
                <a:lnTo>
                  <a:pt x="760596" y="317"/>
                </a:lnTo>
                <a:lnTo>
                  <a:pt x="768545" y="951"/>
                </a:lnTo>
                <a:lnTo>
                  <a:pt x="776812" y="1585"/>
                </a:lnTo>
                <a:lnTo>
                  <a:pt x="785079" y="2536"/>
                </a:lnTo>
                <a:lnTo>
                  <a:pt x="793664" y="3488"/>
                </a:lnTo>
                <a:lnTo>
                  <a:pt x="801613" y="4756"/>
                </a:lnTo>
                <a:lnTo>
                  <a:pt x="809880" y="6658"/>
                </a:lnTo>
                <a:lnTo>
                  <a:pt x="818147" y="8560"/>
                </a:lnTo>
                <a:lnTo>
                  <a:pt x="826414" y="10462"/>
                </a:lnTo>
                <a:lnTo>
                  <a:pt x="834363" y="12365"/>
                </a:lnTo>
                <a:lnTo>
                  <a:pt x="842312" y="15218"/>
                </a:lnTo>
                <a:lnTo>
                  <a:pt x="850261" y="17437"/>
                </a:lnTo>
                <a:lnTo>
                  <a:pt x="858210" y="20608"/>
                </a:lnTo>
                <a:lnTo>
                  <a:pt x="866159" y="23461"/>
                </a:lnTo>
                <a:lnTo>
                  <a:pt x="873473" y="26314"/>
                </a:lnTo>
                <a:lnTo>
                  <a:pt x="881104" y="29802"/>
                </a:lnTo>
                <a:lnTo>
                  <a:pt x="888417" y="33289"/>
                </a:lnTo>
                <a:lnTo>
                  <a:pt x="895730" y="37094"/>
                </a:lnTo>
                <a:lnTo>
                  <a:pt x="902725" y="40581"/>
                </a:lnTo>
                <a:lnTo>
                  <a:pt x="909720" y="44703"/>
                </a:lnTo>
                <a:lnTo>
                  <a:pt x="923393" y="53263"/>
                </a:lnTo>
                <a:lnTo>
                  <a:pt x="936429" y="62140"/>
                </a:lnTo>
                <a:lnTo>
                  <a:pt x="949148" y="71968"/>
                </a:lnTo>
                <a:lnTo>
                  <a:pt x="961548" y="82113"/>
                </a:lnTo>
                <a:lnTo>
                  <a:pt x="972995" y="92892"/>
                </a:lnTo>
                <a:lnTo>
                  <a:pt x="983805" y="103989"/>
                </a:lnTo>
                <a:lnTo>
                  <a:pt x="994616" y="116036"/>
                </a:lnTo>
                <a:lnTo>
                  <a:pt x="1004155" y="128401"/>
                </a:lnTo>
                <a:lnTo>
                  <a:pt x="1013376" y="140765"/>
                </a:lnTo>
                <a:lnTo>
                  <a:pt x="1021961" y="154081"/>
                </a:lnTo>
                <a:lnTo>
                  <a:pt x="1030228" y="167396"/>
                </a:lnTo>
                <a:lnTo>
                  <a:pt x="1037541" y="181346"/>
                </a:lnTo>
                <a:lnTo>
                  <a:pt x="1043900" y="195613"/>
                </a:lnTo>
                <a:lnTo>
                  <a:pt x="1049942" y="210197"/>
                </a:lnTo>
                <a:lnTo>
                  <a:pt x="1055347" y="225097"/>
                </a:lnTo>
                <a:lnTo>
                  <a:pt x="1060116" y="239998"/>
                </a:lnTo>
                <a:lnTo>
                  <a:pt x="1063932" y="255850"/>
                </a:lnTo>
                <a:lnTo>
                  <a:pt x="1067111" y="271385"/>
                </a:lnTo>
                <a:lnTo>
                  <a:pt x="1069337" y="286920"/>
                </a:lnTo>
                <a:lnTo>
                  <a:pt x="1070927" y="302772"/>
                </a:lnTo>
                <a:lnTo>
                  <a:pt x="1071245" y="311015"/>
                </a:lnTo>
                <a:lnTo>
                  <a:pt x="1071563" y="318941"/>
                </a:lnTo>
                <a:lnTo>
                  <a:pt x="1071563" y="327184"/>
                </a:lnTo>
                <a:lnTo>
                  <a:pt x="1071563" y="335427"/>
                </a:lnTo>
                <a:lnTo>
                  <a:pt x="1071245" y="343353"/>
                </a:lnTo>
                <a:lnTo>
                  <a:pt x="1070609" y="351596"/>
                </a:lnTo>
                <a:lnTo>
                  <a:pt x="1069973" y="359839"/>
                </a:lnTo>
                <a:lnTo>
                  <a:pt x="1069019" y="368082"/>
                </a:lnTo>
                <a:lnTo>
                  <a:pt x="1068065" y="376325"/>
                </a:lnTo>
                <a:lnTo>
                  <a:pt x="1066794" y="384568"/>
                </a:lnTo>
                <a:lnTo>
                  <a:pt x="1064886" y="392811"/>
                </a:lnTo>
                <a:lnTo>
                  <a:pt x="1062978" y="401054"/>
                </a:lnTo>
                <a:lnTo>
                  <a:pt x="1061070" y="409297"/>
                </a:lnTo>
                <a:lnTo>
                  <a:pt x="1059163" y="417223"/>
                </a:lnTo>
                <a:lnTo>
                  <a:pt x="1056301" y="425148"/>
                </a:lnTo>
                <a:lnTo>
                  <a:pt x="1053757" y="433391"/>
                </a:lnTo>
                <a:lnTo>
                  <a:pt x="1050895" y="441000"/>
                </a:lnTo>
                <a:lnTo>
                  <a:pt x="1048034" y="448609"/>
                </a:lnTo>
                <a:lnTo>
                  <a:pt x="1045172" y="456218"/>
                </a:lnTo>
                <a:lnTo>
                  <a:pt x="1041675" y="463827"/>
                </a:lnTo>
                <a:lnTo>
                  <a:pt x="1038177" y="471119"/>
                </a:lnTo>
                <a:lnTo>
                  <a:pt x="1034361" y="478411"/>
                </a:lnTo>
                <a:lnTo>
                  <a:pt x="1030864" y="485386"/>
                </a:lnTo>
                <a:lnTo>
                  <a:pt x="1026730" y="492361"/>
                </a:lnTo>
                <a:lnTo>
                  <a:pt x="1018145" y="505993"/>
                </a:lnTo>
                <a:lnTo>
                  <a:pt x="1009242" y="519309"/>
                </a:lnTo>
                <a:lnTo>
                  <a:pt x="999386" y="531673"/>
                </a:lnTo>
                <a:lnTo>
                  <a:pt x="989211" y="543721"/>
                </a:lnTo>
                <a:lnTo>
                  <a:pt x="978082" y="555451"/>
                </a:lnTo>
                <a:lnTo>
                  <a:pt x="966953" y="566231"/>
                </a:lnTo>
                <a:lnTo>
                  <a:pt x="955189" y="577010"/>
                </a:lnTo>
                <a:lnTo>
                  <a:pt x="942788" y="586521"/>
                </a:lnTo>
                <a:lnTo>
                  <a:pt x="930388" y="595715"/>
                </a:lnTo>
                <a:lnTo>
                  <a:pt x="917033" y="604592"/>
                </a:lnTo>
                <a:lnTo>
                  <a:pt x="903361" y="612518"/>
                </a:lnTo>
                <a:lnTo>
                  <a:pt x="889689" y="619810"/>
                </a:lnTo>
                <a:lnTo>
                  <a:pt x="875380" y="626468"/>
                </a:lnTo>
                <a:lnTo>
                  <a:pt x="860754" y="632492"/>
                </a:lnTo>
                <a:lnTo>
                  <a:pt x="845810" y="637564"/>
                </a:lnTo>
                <a:lnTo>
                  <a:pt x="830548" y="642320"/>
                </a:lnTo>
                <a:lnTo>
                  <a:pt x="815285" y="645807"/>
                </a:lnTo>
                <a:lnTo>
                  <a:pt x="799387" y="649295"/>
                </a:lnTo>
                <a:lnTo>
                  <a:pt x="783807" y="651514"/>
                </a:lnTo>
                <a:lnTo>
                  <a:pt x="767591" y="652782"/>
                </a:lnTo>
                <a:lnTo>
                  <a:pt x="759642" y="653733"/>
                </a:lnTo>
                <a:lnTo>
                  <a:pt x="751693" y="654050"/>
                </a:lnTo>
                <a:lnTo>
                  <a:pt x="743426" y="654050"/>
                </a:lnTo>
                <a:lnTo>
                  <a:pt x="735159" y="654050"/>
                </a:lnTo>
                <a:lnTo>
                  <a:pt x="726892" y="653733"/>
                </a:lnTo>
                <a:lnTo>
                  <a:pt x="718943" y="652782"/>
                </a:lnTo>
                <a:lnTo>
                  <a:pt x="710676" y="652148"/>
                </a:lnTo>
                <a:lnTo>
                  <a:pt x="702409" y="651197"/>
                </a:lnTo>
                <a:lnTo>
                  <a:pt x="694460" y="650246"/>
                </a:lnTo>
                <a:lnTo>
                  <a:pt x="686193" y="648661"/>
                </a:lnTo>
                <a:lnTo>
                  <a:pt x="677608" y="647392"/>
                </a:lnTo>
                <a:lnTo>
                  <a:pt x="669341" y="645173"/>
                </a:lnTo>
                <a:lnTo>
                  <a:pt x="661074" y="643271"/>
                </a:lnTo>
                <a:lnTo>
                  <a:pt x="653125" y="641052"/>
                </a:lnTo>
                <a:lnTo>
                  <a:pt x="645176" y="638515"/>
                </a:lnTo>
                <a:lnTo>
                  <a:pt x="637227" y="635979"/>
                </a:lnTo>
                <a:lnTo>
                  <a:pt x="629596" y="633443"/>
                </a:lnTo>
                <a:lnTo>
                  <a:pt x="621647" y="630272"/>
                </a:lnTo>
                <a:lnTo>
                  <a:pt x="614334" y="627419"/>
                </a:lnTo>
                <a:lnTo>
                  <a:pt x="606385" y="623932"/>
                </a:lnTo>
                <a:lnTo>
                  <a:pt x="599071" y="620444"/>
                </a:lnTo>
                <a:lnTo>
                  <a:pt x="591758" y="616640"/>
                </a:lnTo>
                <a:lnTo>
                  <a:pt x="584763" y="613152"/>
                </a:lnTo>
                <a:lnTo>
                  <a:pt x="577768" y="609031"/>
                </a:lnTo>
                <a:lnTo>
                  <a:pt x="564414" y="600471"/>
                </a:lnTo>
                <a:lnTo>
                  <a:pt x="551059" y="591594"/>
                </a:lnTo>
                <a:lnTo>
                  <a:pt x="538341" y="581765"/>
                </a:lnTo>
                <a:lnTo>
                  <a:pt x="525940" y="571620"/>
                </a:lnTo>
                <a:lnTo>
                  <a:pt x="514811" y="560524"/>
                </a:lnTo>
                <a:lnTo>
                  <a:pt x="503683" y="549428"/>
                </a:lnTo>
                <a:lnTo>
                  <a:pt x="493190" y="537697"/>
                </a:lnTo>
                <a:lnTo>
                  <a:pt x="483015" y="525650"/>
                </a:lnTo>
                <a:lnTo>
                  <a:pt x="474112" y="512968"/>
                </a:lnTo>
                <a:lnTo>
                  <a:pt x="465527" y="499652"/>
                </a:lnTo>
                <a:lnTo>
                  <a:pt x="457578" y="486020"/>
                </a:lnTo>
                <a:lnTo>
                  <a:pt x="450265" y="472070"/>
                </a:lnTo>
                <a:lnTo>
                  <a:pt x="443588" y="458120"/>
                </a:lnTo>
                <a:lnTo>
                  <a:pt x="437547" y="443537"/>
                </a:lnTo>
                <a:lnTo>
                  <a:pt x="432141" y="428636"/>
                </a:lnTo>
                <a:lnTo>
                  <a:pt x="427372" y="413418"/>
                </a:lnTo>
                <a:lnTo>
                  <a:pt x="423556" y="398200"/>
                </a:lnTo>
                <a:lnTo>
                  <a:pt x="420695" y="382348"/>
                </a:lnTo>
                <a:lnTo>
                  <a:pt x="418151" y="366496"/>
                </a:lnTo>
                <a:lnTo>
                  <a:pt x="416561" y="350644"/>
                </a:lnTo>
                <a:lnTo>
                  <a:pt x="416243" y="342719"/>
                </a:lnTo>
                <a:lnTo>
                  <a:pt x="415925" y="334793"/>
                </a:lnTo>
                <a:lnTo>
                  <a:pt x="415925" y="326550"/>
                </a:lnTo>
                <a:lnTo>
                  <a:pt x="415925" y="318307"/>
                </a:lnTo>
                <a:lnTo>
                  <a:pt x="416243" y="310064"/>
                </a:lnTo>
                <a:lnTo>
                  <a:pt x="416879" y="302138"/>
                </a:lnTo>
                <a:lnTo>
                  <a:pt x="417515" y="293895"/>
                </a:lnTo>
                <a:lnTo>
                  <a:pt x="418469" y="285652"/>
                </a:lnTo>
                <a:lnTo>
                  <a:pt x="419423" y="277409"/>
                </a:lnTo>
                <a:lnTo>
                  <a:pt x="421013" y="269166"/>
                </a:lnTo>
                <a:lnTo>
                  <a:pt x="422602" y="260923"/>
                </a:lnTo>
                <a:lnTo>
                  <a:pt x="424510" y="252680"/>
                </a:lnTo>
                <a:lnTo>
                  <a:pt x="426418" y="244437"/>
                </a:lnTo>
                <a:lnTo>
                  <a:pt x="428644" y="236511"/>
                </a:lnTo>
                <a:lnTo>
                  <a:pt x="431187" y="228585"/>
                </a:lnTo>
                <a:lnTo>
                  <a:pt x="433413" y="220659"/>
                </a:lnTo>
                <a:lnTo>
                  <a:pt x="436593" y="212733"/>
                </a:lnTo>
                <a:lnTo>
                  <a:pt x="439454" y="204807"/>
                </a:lnTo>
                <a:lnTo>
                  <a:pt x="442634" y="197198"/>
                </a:lnTo>
                <a:lnTo>
                  <a:pt x="445814" y="189906"/>
                </a:lnTo>
                <a:lnTo>
                  <a:pt x="449629" y="182614"/>
                </a:lnTo>
                <a:lnTo>
                  <a:pt x="453127" y="175322"/>
                </a:lnTo>
                <a:lnTo>
                  <a:pt x="456942" y="168347"/>
                </a:lnTo>
                <a:lnTo>
                  <a:pt x="460758" y="161056"/>
                </a:lnTo>
                <a:lnTo>
                  <a:pt x="469343" y="147423"/>
                </a:lnTo>
                <a:lnTo>
                  <a:pt x="478564" y="134741"/>
                </a:lnTo>
                <a:lnTo>
                  <a:pt x="488103" y="122060"/>
                </a:lnTo>
                <a:lnTo>
                  <a:pt x="498277" y="109695"/>
                </a:lnTo>
                <a:lnTo>
                  <a:pt x="509406" y="97965"/>
                </a:lnTo>
                <a:lnTo>
                  <a:pt x="520535" y="87186"/>
                </a:lnTo>
                <a:lnTo>
                  <a:pt x="532299" y="76723"/>
                </a:lnTo>
                <a:lnTo>
                  <a:pt x="544700" y="66895"/>
                </a:lnTo>
                <a:lnTo>
                  <a:pt x="557418" y="58018"/>
                </a:lnTo>
                <a:lnTo>
                  <a:pt x="570455" y="49458"/>
                </a:lnTo>
                <a:lnTo>
                  <a:pt x="584127" y="41215"/>
                </a:lnTo>
                <a:lnTo>
                  <a:pt x="597800" y="33923"/>
                </a:lnTo>
                <a:lnTo>
                  <a:pt x="612108" y="26948"/>
                </a:lnTo>
                <a:lnTo>
                  <a:pt x="626734" y="21242"/>
                </a:lnTo>
                <a:lnTo>
                  <a:pt x="641678" y="16169"/>
                </a:lnTo>
                <a:lnTo>
                  <a:pt x="657259" y="11414"/>
                </a:lnTo>
                <a:lnTo>
                  <a:pt x="672521" y="7609"/>
                </a:lnTo>
                <a:lnTo>
                  <a:pt x="688101" y="4439"/>
                </a:lnTo>
                <a:lnTo>
                  <a:pt x="703681" y="2219"/>
                </a:lnTo>
                <a:lnTo>
                  <a:pt x="719897" y="634"/>
                </a:lnTo>
                <a:lnTo>
                  <a:pt x="727846" y="317"/>
                </a:lnTo>
                <a:lnTo>
                  <a:pt x="736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 flipH="1">
            <a:off x="6576898" y="3648500"/>
            <a:ext cx="232767" cy="519183"/>
          </a:xfrm>
          <a:custGeom>
            <a:avLst/>
            <a:gdLst/>
            <a:ahLst/>
            <a:cxnLst/>
            <a:rect l="0" t="0" r="r" b="b"/>
            <a:pathLst>
              <a:path w="1476375" h="3292475">
                <a:moveTo>
                  <a:pt x="350928" y="1040693"/>
                </a:moveTo>
                <a:lnTo>
                  <a:pt x="339188" y="1048946"/>
                </a:lnTo>
                <a:lnTo>
                  <a:pt x="327766" y="1058151"/>
                </a:lnTo>
                <a:lnTo>
                  <a:pt x="316978" y="1068309"/>
                </a:lnTo>
                <a:lnTo>
                  <a:pt x="306190" y="1078466"/>
                </a:lnTo>
                <a:lnTo>
                  <a:pt x="301113" y="1084180"/>
                </a:lnTo>
                <a:lnTo>
                  <a:pt x="296036" y="1089893"/>
                </a:lnTo>
                <a:lnTo>
                  <a:pt x="290960" y="1095607"/>
                </a:lnTo>
                <a:lnTo>
                  <a:pt x="286517" y="1101638"/>
                </a:lnTo>
                <a:lnTo>
                  <a:pt x="281758" y="1107986"/>
                </a:lnTo>
                <a:lnTo>
                  <a:pt x="277316" y="1114335"/>
                </a:lnTo>
                <a:lnTo>
                  <a:pt x="273191" y="1121001"/>
                </a:lnTo>
                <a:lnTo>
                  <a:pt x="269066" y="1127666"/>
                </a:lnTo>
                <a:lnTo>
                  <a:pt x="265259" y="1134650"/>
                </a:lnTo>
                <a:lnTo>
                  <a:pt x="261451" y="1141950"/>
                </a:lnTo>
                <a:lnTo>
                  <a:pt x="257961" y="1149568"/>
                </a:lnTo>
                <a:lnTo>
                  <a:pt x="254471" y="1157187"/>
                </a:lnTo>
                <a:lnTo>
                  <a:pt x="251298" y="1165439"/>
                </a:lnTo>
                <a:lnTo>
                  <a:pt x="248125" y="1173692"/>
                </a:lnTo>
                <a:lnTo>
                  <a:pt x="245586" y="1182580"/>
                </a:lnTo>
                <a:lnTo>
                  <a:pt x="243048" y="1191468"/>
                </a:lnTo>
                <a:lnTo>
                  <a:pt x="240510" y="1200673"/>
                </a:lnTo>
                <a:lnTo>
                  <a:pt x="238606" y="1210513"/>
                </a:lnTo>
                <a:lnTo>
                  <a:pt x="237019" y="1220353"/>
                </a:lnTo>
                <a:lnTo>
                  <a:pt x="235116" y="1230828"/>
                </a:lnTo>
                <a:lnTo>
                  <a:pt x="234164" y="1241620"/>
                </a:lnTo>
                <a:lnTo>
                  <a:pt x="233212" y="1253048"/>
                </a:lnTo>
                <a:lnTo>
                  <a:pt x="232577" y="1264792"/>
                </a:lnTo>
                <a:lnTo>
                  <a:pt x="232577" y="1276854"/>
                </a:lnTo>
                <a:lnTo>
                  <a:pt x="232895" y="1293360"/>
                </a:lnTo>
                <a:lnTo>
                  <a:pt x="233846" y="1311136"/>
                </a:lnTo>
                <a:lnTo>
                  <a:pt x="235750" y="1329229"/>
                </a:lnTo>
                <a:lnTo>
                  <a:pt x="238289" y="1348591"/>
                </a:lnTo>
                <a:lnTo>
                  <a:pt x="241779" y="1368906"/>
                </a:lnTo>
                <a:lnTo>
                  <a:pt x="246221" y="1390173"/>
                </a:lnTo>
                <a:lnTo>
                  <a:pt x="251615" y="1412075"/>
                </a:lnTo>
                <a:lnTo>
                  <a:pt x="257961" y="1434930"/>
                </a:lnTo>
                <a:lnTo>
                  <a:pt x="265576" y="1458736"/>
                </a:lnTo>
                <a:lnTo>
                  <a:pt x="273826" y="1483812"/>
                </a:lnTo>
                <a:lnTo>
                  <a:pt x="283662" y="1509841"/>
                </a:lnTo>
                <a:lnTo>
                  <a:pt x="294450" y="1536187"/>
                </a:lnTo>
                <a:lnTo>
                  <a:pt x="306507" y="1564120"/>
                </a:lnTo>
                <a:lnTo>
                  <a:pt x="319833" y="1592688"/>
                </a:lnTo>
                <a:lnTo>
                  <a:pt x="334429" y="1622208"/>
                </a:lnTo>
                <a:lnTo>
                  <a:pt x="350928" y="1653315"/>
                </a:lnTo>
                <a:lnTo>
                  <a:pt x="350928" y="1585070"/>
                </a:lnTo>
                <a:lnTo>
                  <a:pt x="350928" y="1040693"/>
                </a:lnTo>
                <a:close/>
                <a:moveTo>
                  <a:pt x="444848" y="752475"/>
                </a:moveTo>
                <a:lnTo>
                  <a:pt x="452781" y="752475"/>
                </a:lnTo>
                <a:lnTo>
                  <a:pt x="460713" y="752793"/>
                </a:lnTo>
                <a:lnTo>
                  <a:pt x="462934" y="752793"/>
                </a:lnTo>
                <a:lnTo>
                  <a:pt x="1025181" y="752793"/>
                </a:lnTo>
                <a:lnTo>
                  <a:pt x="1032479" y="752793"/>
                </a:lnTo>
                <a:lnTo>
                  <a:pt x="1039777" y="753745"/>
                </a:lnTo>
                <a:lnTo>
                  <a:pt x="1041046" y="753745"/>
                </a:lnTo>
                <a:lnTo>
                  <a:pt x="1053420" y="754062"/>
                </a:lnTo>
                <a:lnTo>
                  <a:pt x="1060084" y="754697"/>
                </a:lnTo>
                <a:lnTo>
                  <a:pt x="1067064" y="755332"/>
                </a:lnTo>
                <a:lnTo>
                  <a:pt x="1074362" y="756284"/>
                </a:lnTo>
                <a:lnTo>
                  <a:pt x="1081977" y="757237"/>
                </a:lnTo>
                <a:lnTo>
                  <a:pt x="1089909" y="758824"/>
                </a:lnTo>
                <a:lnTo>
                  <a:pt x="1098159" y="760411"/>
                </a:lnTo>
                <a:lnTo>
                  <a:pt x="1106726" y="762950"/>
                </a:lnTo>
                <a:lnTo>
                  <a:pt x="1115293" y="765172"/>
                </a:lnTo>
                <a:lnTo>
                  <a:pt x="1124495" y="768029"/>
                </a:lnTo>
                <a:lnTo>
                  <a:pt x="1133379" y="771520"/>
                </a:lnTo>
                <a:lnTo>
                  <a:pt x="1142580" y="775012"/>
                </a:lnTo>
                <a:lnTo>
                  <a:pt x="1152417" y="779456"/>
                </a:lnTo>
                <a:lnTo>
                  <a:pt x="1161935" y="784217"/>
                </a:lnTo>
                <a:lnTo>
                  <a:pt x="1171454" y="788979"/>
                </a:lnTo>
                <a:lnTo>
                  <a:pt x="1181290" y="794692"/>
                </a:lnTo>
                <a:lnTo>
                  <a:pt x="1191127" y="801041"/>
                </a:lnTo>
                <a:lnTo>
                  <a:pt x="1200645" y="807389"/>
                </a:lnTo>
                <a:lnTo>
                  <a:pt x="1210481" y="814690"/>
                </a:lnTo>
                <a:lnTo>
                  <a:pt x="1220318" y="822308"/>
                </a:lnTo>
                <a:lnTo>
                  <a:pt x="1230154" y="830243"/>
                </a:lnTo>
                <a:lnTo>
                  <a:pt x="1239673" y="839131"/>
                </a:lnTo>
                <a:lnTo>
                  <a:pt x="1249192" y="848336"/>
                </a:lnTo>
                <a:lnTo>
                  <a:pt x="1259028" y="858176"/>
                </a:lnTo>
                <a:lnTo>
                  <a:pt x="1268229" y="868651"/>
                </a:lnTo>
                <a:lnTo>
                  <a:pt x="1277431" y="879126"/>
                </a:lnTo>
                <a:lnTo>
                  <a:pt x="1286632" y="890871"/>
                </a:lnTo>
                <a:lnTo>
                  <a:pt x="1295834" y="902615"/>
                </a:lnTo>
                <a:lnTo>
                  <a:pt x="1304401" y="915312"/>
                </a:lnTo>
                <a:lnTo>
                  <a:pt x="1313285" y="928326"/>
                </a:lnTo>
                <a:lnTo>
                  <a:pt x="1321535" y="942293"/>
                </a:lnTo>
                <a:lnTo>
                  <a:pt x="1329785" y="956577"/>
                </a:lnTo>
                <a:lnTo>
                  <a:pt x="1338351" y="971495"/>
                </a:lnTo>
                <a:lnTo>
                  <a:pt x="1346284" y="987049"/>
                </a:lnTo>
                <a:lnTo>
                  <a:pt x="1354216" y="1003238"/>
                </a:lnTo>
                <a:lnTo>
                  <a:pt x="1361831" y="1020061"/>
                </a:lnTo>
                <a:lnTo>
                  <a:pt x="1369129" y="1037519"/>
                </a:lnTo>
                <a:lnTo>
                  <a:pt x="1376427" y="1055929"/>
                </a:lnTo>
                <a:lnTo>
                  <a:pt x="1383725" y="1074340"/>
                </a:lnTo>
                <a:lnTo>
                  <a:pt x="1390388" y="1094020"/>
                </a:lnTo>
                <a:lnTo>
                  <a:pt x="1397369" y="1114652"/>
                </a:lnTo>
                <a:lnTo>
                  <a:pt x="1403714" y="1135602"/>
                </a:lnTo>
                <a:lnTo>
                  <a:pt x="1410060" y="1157504"/>
                </a:lnTo>
                <a:lnTo>
                  <a:pt x="1415772" y="1180041"/>
                </a:lnTo>
                <a:lnTo>
                  <a:pt x="1421483" y="1203530"/>
                </a:lnTo>
                <a:lnTo>
                  <a:pt x="1427194" y="1227971"/>
                </a:lnTo>
                <a:lnTo>
                  <a:pt x="1432588" y="1253048"/>
                </a:lnTo>
                <a:lnTo>
                  <a:pt x="1437665" y="1278759"/>
                </a:lnTo>
                <a:lnTo>
                  <a:pt x="1442107" y="1305739"/>
                </a:lnTo>
                <a:lnTo>
                  <a:pt x="1446867" y="1333672"/>
                </a:lnTo>
                <a:lnTo>
                  <a:pt x="1450674" y="1362240"/>
                </a:lnTo>
                <a:lnTo>
                  <a:pt x="1454799" y="1391760"/>
                </a:lnTo>
                <a:lnTo>
                  <a:pt x="1458289" y="1422233"/>
                </a:lnTo>
                <a:lnTo>
                  <a:pt x="1461779" y="1453975"/>
                </a:lnTo>
                <a:lnTo>
                  <a:pt x="1464635" y="1486352"/>
                </a:lnTo>
                <a:lnTo>
                  <a:pt x="1467491" y="1519998"/>
                </a:lnTo>
                <a:lnTo>
                  <a:pt x="1469712" y="1554597"/>
                </a:lnTo>
                <a:lnTo>
                  <a:pt x="1471616" y="1590148"/>
                </a:lnTo>
                <a:lnTo>
                  <a:pt x="1473519" y="1626652"/>
                </a:lnTo>
                <a:lnTo>
                  <a:pt x="1474789" y="1664425"/>
                </a:lnTo>
                <a:lnTo>
                  <a:pt x="1475740" y="1703467"/>
                </a:lnTo>
                <a:lnTo>
                  <a:pt x="1476058" y="1743145"/>
                </a:lnTo>
                <a:lnTo>
                  <a:pt x="1476375" y="1784410"/>
                </a:lnTo>
                <a:lnTo>
                  <a:pt x="1476375" y="1826944"/>
                </a:lnTo>
                <a:lnTo>
                  <a:pt x="1475740" y="1870113"/>
                </a:lnTo>
                <a:lnTo>
                  <a:pt x="1474789" y="1915187"/>
                </a:lnTo>
                <a:lnTo>
                  <a:pt x="1472885" y="1960896"/>
                </a:lnTo>
                <a:lnTo>
                  <a:pt x="1472567" y="1966927"/>
                </a:lnTo>
                <a:lnTo>
                  <a:pt x="1471933" y="1972640"/>
                </a:lnTo>
                <a:lnTo>
                  <a:pt x="1471298" y="1978036"/>
                </a:lnTo>
                <a:lnTo>
                  <a:pt x="1470029" y="1983750"/>
                </a:lnTo>
                <a:lnTo>
                  <a:pt x="1468760" y="1989146"/>
                </a:lnTo>
                <a:lnTo>
                  <a:pt x="1467173" y="1994860"/>
                </a:lnTo>
                <a:lnTo>
                  <a:pt x="1464952" y="1999621"/>
                </a:lnTo>
                <a:lnTo>
                  <a:pt x="1462731" y="2005017"/>
                </a:lnTo>
                <a:lnTo>
                  <a:pt x="1460510" y="2010096"/>
                </a:lnTo>
                <a:lnTo>
                  <a:pt x="1457655" y="2014857"/>
                </a:lnTo>
                <a:lnTo>
                  <a:pt x="1455116" y="2019618"/>
                </a:lnTo>
                <a:lnTo>
                  <a:pt x="1451943" y="2024062"/>
                </a:lnTo>
                <a:lnTo>
                  <a:pt x="1448453" y="2028189"/>
                </a:lnTo>
                <a:lnTo>
                  <a:pt x="1445280" y="2032633"/>
                </a:lnTo>
                <a:lnTo>
                  <a:pt x="1441473" y="2036759"/>
                </a:lnTo>
                <a:lnTo>
                  <a:pt x="1437665" y="2040568"/>
                </a:lnTo>
                <a:lnTo>
                  <a:pt x="1433540" y="2044377"/>
                </a:lnTo>
                <a:lnTo>
                  <a:pt x="1429415" y="2047869"/>
                </a:lnTo>
                <a:lnTo>
                  <a:pt x="1425291" y="2051360"/>
                </a:lnTo>
                <a:lnTo>
                  <a:pt x="1420531" y="2054217"/>
                </a:lnTo>
                <a:lnTo>
                  <a:pt x="1415772" y="2057391"/>
                </a:lnTo>
                <a:lnTo>
                  <a:pt x="1411329" y="2059931"/>
                </a:lnTo>
                <a:lnTo>
                  <a:pt x="1406253" y="2062153"/>
                </a:lnTo>
                <a:lnTo>
                  <a:pt x="1400859" y="2064692"/>
                </a:lnTo>
                <a:lnTo>
                  <a:pt x="1396099" y="2066597"/>
                </a:lnTo>
                <a:lnTo>
                  <a:pt x="1390705" y="2068184"/>
                </a:lnTo>
                <a:lnTo>
                  <a:pt x="1385311" y="2069771"/>
                </a:lnTo>
                <a:lnTo>
                  <a:pt x="1379600" y="2070723"/>
                </a:lnTo>
                <a:lnTo>
                  <a:pt x="1374206" y="2071993"/>
                </a:lnTo>
                <a:lnTo>
                  <a:pt x="1368495" y="2072628"/>
                </a:lnTo>
                <a:lnTo>
                  <a:pt x="1362783" y="2073262"/>
                </a:lnTo>
                <a:lnTo>
                  <a:pt x="1356755" y="2073262"/>
                </a:lnTo>
                <a:lnTo>
                  <a:pt x="1352947" y="2073262"/>
                </a:lnTo>
                <a:lnTo>
                  <a:pt x="1346919" y="2072945"/>
                </a:lnTo>
                <a:lnTo>
                  <a:pt x="1340890" y="2072310"/>
                </a:lnTo>
                <a:lnTo>
                  <a:pt x="1335179" y="2071041"/>
                </a:lnTo>
                <a:lnTo>
                  <a:pt x="1329467" y="2069771"/>
                </a:lnTo>
                <a:lnTo>
                  <a:pt x="1324073" y="2068501"/>
                </a:lnTo>
                <a:lnTo>
                  <a:pt x="1318362" y="2066914"/>
                </a:lnTo>
                <a:lnTo>
                  <a:pt x="1312968" y="2064692"/>
                </a:lnTo>
                <a:lnTo>
                  <a:pt x="1307891" y="2062470"/>
                </a:lnTo>
                <a:lnTo>
                  <a:pt x="1302815" y="2059931"/>
                </a:lnTo>
                <a:lnTo>
                  <a:pt x="1297738" y="2057391"/>
                </a:lnTo>
                <a:lnTo>
                  <a:pt x="1292978" y="2054217"/>
                </a:lnTo>
                <a:lnTo>
                  <a:pt x="1288536" y="2051043"/>
                </a:lnTo>
                <a:lnTo>
                  <a:pt x="1284094" y="2047551"/>
                </a:lnTo>
                <a:lnTo>
                  <a:pt x="1279652" y="2044060"/>
                </a:lnTo>
                <a:lnTo>
                  <a:pt x="1275844" y="2040251"/>
                </a:lnTo>
                <a:lnTo>
                  <a:pt x="1271719" y="2036442"/>
                </a:lnTo>
                <a:lnTo>
                  <a:pt x="1268229" y="2031998"/>
                </a:lnTo>
                <a:lnTo>
                  <a:pt x="1264422" y="2027554"/>
                </a:lnTo>
                <a:lnTo>
                  <a:pt x="1261249" y="2023110"/>
                </a:lnTo>
                <a:lnTo>
                  <a:pt x="1258076" y="2018349"/>
                </a:lnTo>
                <a:lnTo>
                  <a:pt x="1255220" y="2013587"/>
                </a:lnTo>
                <a:lnTo>
                  <a:pt x="1252682" y="2008826"/>
                </a:lnTo>
                <a:lnTo>
                  <a:pt x="1250143" y="2003430"/>
                </a:lnTo>
                <a:lnTo>
                  <a:pt x="1248240" y="1998351"/>
                </a:lnTo>
                <a:lnTo>
                  <a:pt x="1246336" y="1992955"/>
                </a:lnTo>
                <a:lnTo>
                  <a:pt x="1244749" y="1987559"/>
                </a:lnTo>
                <a:lnTo>
                  <a:pt x="1243163" y="1981845"/>
                </a:lnTo>
                <a:lnTo>
                  <a:pt x="1242211" y="1976132"/>
                </a:lnTo>
                <a:lnTo>
                  <a:pt x="1241259" y="1970418"/>
                </a:lnTo>
                <a:lnTo>
                  <a:pt x="1240625" y="1964387"/>
                </a:lnTo>
                <a:lnTo>
                  <a:pt x="1240625" y="1958674"/>
                </a:lnTo>
                <a:lnTo>
                  <a:pt x="1240625" y="1952643"/>
                </a:lnTo>
                <a:lnTo>
                  <a:pt x="1241894" y="1908839"/>
                </a:lnTo>
                <a:lnTo>
                  <a:pt x="1242846" y="1866304"/>
                </a:lnTo>
                <a:lnTo>
                  <a:pt x="1243480" y="1824722"/>
                </a:lnTo>
                <a:lnTo>
                  <a:pt x="1243480" y="1784410"/>
                </a:lnTo>
                <a:lnTo>
                  <a:pt x="1243163" y="1730448"/>
                </a:lnTo>
                <a:lnTo>
                  <a:pt x="1242211" y="1678074"/>
                </a:lnTo>
                <a:lnTo>
                  <a:pt x="1240625" y="1628556"/>
                </a:lnTo>
                <a:lnTo>
                  <a:pt x="1238403" y="1581261"/>
                </a:lnTo>
                <a:lnTo>
                  <a:pt x="1235231" y="1536187"/>
                </a:lnTo>
                <a:lnTo>
                  <a:pt x="1231740" y="1493335"/>
                </a:lnTo>
                <a:lnTo>
                  <a:pt x="1227298" y="1452705"/>
                </a:lnTo>
                <a:lnTo>
                  <a:pt x="1223173" y="1413980"/>
                </a:lnTo>
                <a:lnTo>
                  <a:pt x="1217779" y="1377476"/>
                </a:lnTo>
                <a:lnTo>
                  <a:pt x="1212385" y="1343195"/>
                </a:lnTo>
                <a:lnTo>
                  <a:pt x="1206357" y="1310818"/>
                </a:lnTo>
                <a:lnTo>
                  <a:pt x="1200328" y="1280028"/>
                </a:lnTo>
                <a:lnTo>
                  <a:pt x="1193665" y="1251460"/>
                </a:lnTo>
                <a:lnTo>
                  <a:pt x="1186684" y="1225115"/>
                </a:lnTo>
                <a:lnTo>
                  <a:pt x="1179704" y="1200038"/>
                </a:lnTo>
                <a:lnTo>
                  <a:pt x="1172406" y="1176867"/>
                </a:lnTo>
                <a:lnTo>
                  <a:pt x="1168281" y="1163852"/>
                </a:lnTo>
                <a:lnTo>
                  <a:pt x="1163839" y="1151473"/>
                </a:lnTo>
                <a:lnTo>
                  <a:pt x="1159714" y="1140046"/>
                </a:lnTo>
                <a:lnTo>
                  <a:pt x="1154955" y="1128619"/>
                </a:lnTo>
                <a:lnTo>
                  <a:pt x="1150513" y="1118461"/>
                </a:lnTo>
                <a:lnTo>
                  <a:pt x="1146388" y="1108304"/>
                </a:lnTo>
                <a:lnTo>
                  <a:pt x="1141946" y="1098781"/>
                </a:lnTo>
                <a:lnTo>
                  <a:pt x="1137504" y="1089893"/>
                </a:lnTo>
                <a:lnTo>
                  <a:pt x="1137504" y="1860591"/>
                </a:lnTo>
                <a:lnTo>
                  <a:pt x="1137504" y="1868209"/>
                </a:lnTo>
                <a:lnTo>
                  <a:pt x="1136235" y="1875192"/>
                </a:lnTo>
                <a:lnTo>
                  <a:pt x="1135283" y="1882493"/>
                </a:lnTo>
                <a:lnTo>
                  <a:pt x="1133696" y="1889476"/>
                </a:lnTo>
                <a:lnTo>
                  <a:pt x="1374206" y="3075994"/>
                </a:lnTo>
                <a:lnTo>
                  <a:pt x="1375792" y="3085199"/>
                </a:lnTo>
                <a:lnTo>
                  <a:pt x="1376744" y="3094087"/>
                </a:lnTo>
                <a:lnTo>
                  <a:pt x="1377379" y="3102975"/>
                </a:lnTo>
                <a:lnTo>
                  <a:pt x="1377696" y="3112498"/>
                </a:lnTo>
                <a:lnTo>
                  <a:pt x="1377379" y="3121068"/>
                </a:lnTo>
                <a:lnTo>
                  <a:pt x="1376744" y="3129956"/>
                </a:lnTo>
                <a:lnTo>
                  <a:pt x="1375792" y="3138526"/>
                </a:lnTo>
                <a:lnTo>
                  <a:pt x="1374206" y="3147414"/>
                </a:lnTo>
                <a:lnTo>
                  <a:pt x="1371985" y="3155984"/>
                </a:lnTo>
                <a:lnTo>
                  <a:pt x="1369764" y="3164237"/>
                </a:lnTo>
                <a:lnTo>
                  <a:pt x="1367225" y="3172490"/>
                </a:lnTo>
                <a:lnTo>
                  <a:pt x="1363735" y="3180743"/>
                </a:lnTo>
                <a:lnTo>
                  <a:pt x="1360562" y="3188361"/>
                </a:lnTo>
                <a:lnTo>
                  <a:pt x="1356437" y="3196614"/>
                </a:lnTo>
                <a:lnTo>
                  <a:pt x="1352313" y="3203915"/>
                </a:lnTo>
                <a:lnTo>
                  <a:pt x="1347553" y="3211215"/>
                </a:lnTo>
                <a:lnTo>
                  <a:pt x="1342476" y="3218516"/>
                </a:lnTo>
                <a:lnTo>
                  <a:pt x="1337717" y="3225182"/>
                </a:lnTo>
                <a:lnTo>
                  <a:pt x="1332006" y="3231530"/>
                </a:lnTo>
                <a:lnTo>
                  <a:pt x="1325977" y="3237879"/>
                </a:lnTo>
                <a:lnTo>
                  <a:pt x="1319631" y="3243910"/>
                </a:lnTo>
                <a:lnTo>
                  <a:pt x="1313285" y="3249623"/>
                </a:lnTo>
                <a:lnTo>
                  <a:pt x="1306305" y="3255337"/>
                </a:lnTo>
                <a:lnTo>
                  <a:pt x="1299324" y="3260098"/>
                </a:lnTo>
                <a:lnTo>
                  <a:pt x="1291709" y="3265177"/>
                </a:lnTo>
                <a:lnTo>
                  <a:pt x="1284411" y="3269621"/>
                </a:lnTo>
                <a:lnTo>
                  <a:pt x="1276479" y="3273430"/>
                </a:lnTo>
                <a:lnTo>
                  <a:pt x="1268229" y="3277239"/>
                </a:lnTo>
                <a:lnTo>
                  <a:pt x="1259980" y="3280413"/>
                </a:lnTo>
                <a:lnTo>
                  <a:pt x="1251095" y="3283587"/>
                </a:lnTo>
                <a:lnTo>
                  <a:pt x="1242528" y="3286127"/>
                </a:lnTo>
                <a:lnTo>
                  <a:pt x="1233644" y="3288031"/>
                </a:lnTo>
                <a:lnTo>
                  <a:pt x="1224443" y="3289936"/>
                </a:lnTo>
                <a:lnTo>
                  <a:pt x="1215241" y="3290888"/>
                </a:lnTo>
                <a:lnTo>
                  <a:pt x="1206039" y="3291523"/>
                </a:lnTo>
                <a:lnTo>
                  <a:pt x="1197155" y="3291840"/>
                </a:lnTo>
                <a:lnTo>
                  <a:pt x="1188271" y="3291523"/>
                </a:lnTo>
                <a:lnTo>
                  <a:pt x="1179387" y="3290888"/>
                </a:lnTo>
                <a:lnTo>
                  <a:pt x="1170502" y="3289936"/>
                </a:lnTo>
                <a:lnTo>
                  <a:pt x="1161935" y="3288031"/>
                </a:lnTo>
                <a:lnTo>
                  <a:pt x="1153686" y="3286127"/>
                </a:lnTo>
                <a:lnTo>
                  <a:pt x="1145119" y="3283905"/>
                </a:lnTo>
                <a:lnTo>
                  <a:pt x="1137186" y="3281048"/>
                </a:lnTo>
                <a:lnTo>
                  <a:pt x="1128619" y="3277874"/>
                </a:lnTo>
                <a:lnTo>
                  <a:pt x="1121004" y="3274382"/>
                </a:lnTo>
                <a:lnTo>
                  <a:pt x="1113072" y="3270573"/>
                </a:lnTo>
                <a:lnTo>
                  <a:pt x="1105774" y="3266129"/>
                </a:lnTo>
                <a:lnTo>
                  <a:pt x="1098476" y="3261685"/>
                </a:lnTo>
                <a:lnTo>
                  <a:pt x="1091179" y="3256924"/>
                </a:lnTo>
                <a:lnTo>
                  <a:pt x="1084515" y="3251528"/>
                </a:lnTo>
                <a:lnTo>
                  <a:pt x="1077852" y="3245814"/>
                </a:lnTo>
                <a:lnTo>
                  <a:pt x="1071506" y="3240101"/>
                </a:lnTo>
                <a:lnTo>
                  <a:pt x="1065795" y="3233752"/>
                </a:lnTo>
                <a:lnTo>
                  <a:pt x="1059766" y="3227404"/>
                </a:lnTo>
                <a:lnTo>
                  <a:pt x="1054372" y="3220421"/>
                </a:lnTo>
                <a:lnTo>
                  <a:pt x="1049295" y="3213437"/>
                </a:lnTo>
                <a:lnTo>
                  <a:pt x="1044536" y="3206137"/>
                </a:lnTo>
                <a:lnTo>
                  <a:pt x="1040094" y="3198519"/>
                </a:lnTo>
                <a:lnTo>
                  <a:pt x="1035969" y="3190583"/>
                </a:lnTo>
                <a:lnTo>
                  <a:pt x="1032479" y="3182330"/>
                </a:lnTo>
                <a:lnTo>
                  <a:pt x="1028989" y="3173760"/>
                </a:lnTo>
                <a:lnTo>
                  <a:pt x="1026133" y="3165189"/>
                </a:lnTo>
                <a:lnTo>
                  <a:pt x="1023595" y="3156619"/>
                </a:lnTo>
                <a:lnTo>
                  <a:pt x="1021374" y="3147731"/>
                </a:lnTo>
                <a:lnTo>
                  <a:pt x="783719" y="1973275"/>
                </a:lnTo>
                <a:lnTo>
                  <a:pt x="710424" y="1973275"/>
                </a:lnTo>
                <a:lnTo>
                  <a:pt x="710424" y="3112498"/>
                </a:lnTo>
                <a:lnTo>
                  <a:pt x="710107" y="3121703"/>
                </a:lnTo>
                <a:lnTo>
                  <a:pt x="709472" y="3130591"/>
                </a:lnTo>
                <a:lnTo>
                  <a:pt x="708521" y="3139796"/>
                </a:lnTo>
                <a:lnTo>
                  <a:pt x="706617" y="3148684"/>
                </a:lnTo>
                <a:lnTo>
                  <a:pt x="704713" y="3157254"/>
                </a:lnTo>
                <a:lnTo>
                  <a:pt x="702492" y="3165824"/>
                </a:lnTo>
                <a:lnTo>
                  <a:pt x="699319" y="3174077"/>
                </a:lnTo>
                <a:lnTo>
                  <a:pt x="696146" y="3182648"/>
                </a:lnTo>
                <a:lnTo>
                  <a:pt x="692656" y="3190583"/>
                </a:lnTo>
                <a:lnTo>
                  <a:pt x="688848" y="3198201"/>
                </a:lnTo>
                <a:lnTo>
                  <a:pt x="684406" y="3205819"/>
                </a:lnTo>
                <a:lnTo>
                  <a:pt x="679647" y="3213120"/>
                </a:lnTo>
                <a:lnTo>
                  <a:pt x="674570" y="3220103"/>
                </a:lnTo>
                <a:lnTo>
                  <a:pt x="669176" y="3227086"/>
                </a:lnTo>
                <a:lnTo>
                  <a:pt x="663465" y="3233435"/>
                </a:lnTo>
                <a:lnTo>
                  <a:pt x="657753" y="3239783"/>
                </a:lnTo>
                <a:lnTo>
                  <a:pt x="651407" y="3245497"/>
                </a:lnTo>
                <a:lnTo>
                  <a:pt x="645062" y="3251210"/>
                </a:lnTo>
                <a:lnTo>
                  <a:pt x="638081" y="3256607"/>
                </a:lnTo>
                <a:lnTo>
                  <a:pt x="631101" y="3261685"/>
                </a:lnTo>
                <a:lnTo>
                  <a:pt x="623803" y="3266129"/>
                </a:lnTo>
                <a:lnTo>
                  <a:pt x="616188" y="3270573"/>
                </a:lnTo>
                <a:lnTo>
                  <a:pt x="608573" y="3274382"/>
                </a:lnTo>
                <a:lnTo>
                  <a:pt x="600640" y="3278191"/>
                </a:lnTo>
                <a:lnTo>
                  <a:pt x="592391" y="3281365"/>
                </a:lnTo>
                <a:lnTo>
                  <a:pt x="583824" y="3284222"/>
                </a:lnTo>
                <a:lnTo>
                  <a:pt x="575574" y="3286762"/>
                </a:lnTo>
                <a:lnTo>
                  <a:pt x="566690" y="3288666"/>
                </a:lnTo>
                <a:lnTo>
                  <a:pt x="558123" y="3290253"/>
                </a:lnTo>
                <a:lnTo>
                  <a:pt x="548921" y="3291523"/>
                </a:lnTo>
                <a:lnTo>
                  <a:pt x="539720" y="3292158"/>
                </a:lnTo>
                <a:lnTo>
                  <a:pt x="530518" y="3292475"/>
                </a:lnTo>
                <a:lnTo>
                  <a:pt x="520999" y="3292158"/>
                </a:lnTo>
                <a:lnTo>
                  <a:pt x="512115" y="3291523"/>
                </a:lnTo>
                <a:lnTo>
                  <a:pt x="503231" y="3290253"/>
                </a:lnTo>
                <a:lnTo>
                  <a:pt x="494346" y="3288666"/>
                </a:lnTo>
                <a:lnTo>
                  <a:pt x="485462" y="3286762"/>
                </a:lnTo>
                <a:lnTo>
                  <a:pt x="476895" y="3284222"/>
                </a:lnTo>
                <a:lnTo>
                  <a:pt x="468645" y="3281365"/>
                </a:lnTo>
                <a:lnTo>
                  <a:pt x="460396" y="3278191"/>
                </a:lnTo>
                <a:lnTo>
                  <a:pt x="452463" y="3274382"/>
                </a:lnTo>
                <a:lnTo>
                  <a:pt x="444848" y="3270573"/>
                </a:lnTo>
                <a:lnTo>
                  <a:pt x="437233" y="3266129"/>
                </a:lnTo>
                <a:lnTo>
                  <a:pt x="429935" y="3261685"/>
                </a:lnTo>
                <a:lnTo>
                  <a:pt x="422955" y="3256607"/>
                </a:lnTo>
                <a:lnTo>
                  <a:pt x="416292" y="3251210"/>
                </a:lnTo>
                <a:lnTo>
                  <a:pt x="409628" y="3245497"/>
                </a:lnTo>
                <a:lnTo>
                  <a:pt x="403282" y="3239783"/>
                </a:lnTo>
                <a:lnTo>
                  <a:pt x="397253" y="3233435"/>
                </a:lnTo>
                <a:lnTo>
                  <a:pt x="391542" y="3227086"/>
                </a:lnTo>
                <a:lnTo>
                  <a:pt x="386465" y="3220103"/>
                </a:lnTo>
                <a:lnTo>
                  <a:pt x="381389" y="3213120"/>
                </a:lnTo>
                <a:lnTo>
                  <a:pt x="376629" y="3205819"/>
                </a:lnTo>
                <a:lnTo>
                  <a:pt x="372504" y="3198201"/>
                </a:lnTo>
                <a:lnTo>
                  <a:pt x="368380" y="3190583"/>
                </a:lnTo>
                <a:lnTo>
                  <a:pt x="364889" y="3182648"/>
                </a:lnTo>
                <a:lnTo>
                  <a:pt x="361716" y="3174077"/>
                </a:lnTo>
                <a:lnTo>
                  <a:pt x="358861" y="3165824"/>
                </a:lnTo>
                <a:lnTo>
                  <a:pt x="356322" y="3157254"/>
                </a:lnTo>
                <a:lnTo>
                  <a:pt x="354419" y="3148684"/>
                </a:lnTo>
                <a:lnTo>
                  <a:pt x="352832" y="3139796"/>
                </a:lnTo>
                <a:lnTo>
                  <a:pt x="351563" y="3130591"/>
                </a:lnTo>
                <a:lnTo>
                  <a:pt x="350928" y="3121703"/>
                </a:lnTo>
                <a:lnTo>
                  <a:pt x="350928" y="3112498"/>
                </a:lnTo>
                <a:lnTo>
                  <a:pt x="350928" y="1937089"/>
                </a:lnTo>
                <a:lnTo>
                  <a:pt x="342361" y="1939311"/>
                </a:lnTo>
                <a:lnTo>
                  <a:pt x="333794" y="1940898"/>
                </a:lnTo>
                <a:lnTo>
                  <a:pt x="325545" y="1941850"/>
                </a:lnTo>
                <a:lnTo>
                  <a:pt x="316978" y="1942168"/>
                </a:lnTo>
                <a:lnTo>
                  <a:pt x="309680" y="1941850"/>
                </a:lnTo>
                <a:lnTo>
                  <a:pt x="302699" y="1941216"/>
                </a:lnTo>
                <a:lnTo>
                  <a:pt x="295402" y="1940263"/>
                </a:lnTo>
                <a:lnTo>
                  <a:pt x="288421" y="1938676"/>
                </a:lnTo>
                <a:lnTo>
                  <a:pt x="281441" y="1936772"/>
                </a:lnTo>
                <a:lnTo>
                  <a:pt x="274777" y="1934232"/>
                </a:lnTo>
                <a:lnTo>
                  <a:pt x="268114" y="1931693"/>
                </a:lnTo>
                <a:lnTo>
                  <a:pt x="261451" y="1928201"/>
                </a:lnTo>
                <a:lnTo>
                  <a:pt x="255105" y="1924710"/>
                </a:lnTo>
                <a:lnTo>
                  <a:pt x="249077" y="1920583"/>
                </a:lnTo>
                <a:lnTo>
                  <a:pt x="243365" y="1916139"/>
                </a:lnTo>
                <a:lnTo>
                  <a:pt x="237654" y="1911061"/>
                </a:lnTo>
                <a:lnTo>
                  <a:pt x="232260" y="1905982"/>
                </a:lnTo>
                <a:lnTo>
                  <a:pt x="227183" y="1900268"/>
                </a:lnTo>
                <a:lnTo>
                  <a:pt x="222741" y="1894237"/>
                </a:lnTo>
                <a:lnTo>
                  <a:pt x="218299" y="1887889"/>
                </a:lnTo>
                <a:lnTo>
                  <a:pt x="204021" y="1864717"/>
                </a:lnTo>
                <a:lnTo>
                  <a:pt x="190377" y="1842180"/>
                </a:lnTo>
                <a:lnTo>
                  <a:pt x="177051" y="1819643"/>
                </a:lnTo>
                <a:lnTo>
                  <a:pt x="164676" y="1797741"/>
                </a:lnTo>
                <a:lnTo>
                  <a:pt x="152301" y="1775839"/>
                </a:lnTo>
                <a:lnTo>
                  <a:pt x="140562" y="1754255"/>
                </a:lnTo>
                <a:lnTo>
                  <a:pt x="129774" y="1732988"/>
                </a:lnTo>
                <a:lnTo>
                  <a:pt x="118985" y="1711720"/>
                </a:lnTo>
                <a:lnTo>
                  <a:pt x="108832" y="1691088"/>
                </a:lnTo>
                <a:lnTo>
                  <a:pt x="98996" y="1670456"/>
                </a:lnTo>
                <a:lnTo>
                  <a:pt x="89794" y="1650141"/>
                </a:lnTo>
                <a:lnTo>
                  <a:pt x="81227" y="1629826"/>
                </a:lnTo>
                <a:lnTo>
                  <a:pt x="72978" y="1610463"/>
                </a:lnTo>
                <a:lnTo>
                  <a:pt x="65363" y="1590783"/>
                </a:lnTo>
                <a:lnTo>
                  <a:pt x="58065" y="1571420"/>
                </a:lnTo>
                <a:lnTo>
                  <a:pt x="51084" y="1552375"/>
                </a:lnTo>
                <a:lnTo>
                  <a:pt x="44738" y="1533647"/>
                </a:lnTo>
                <a:lnTo>
                  <a:pt x="38710" y="1514920"/>
                </a:lnTo>
                <a:lnTo>
                  <a:pt x="33316" y="1496509"/>
                </a:lnTo>
                <a:lnTo>
                  <a:pt x="28239" y="1478416"/>
                </a:lnTo>
                <a:lnTo>
                  <a:pt x="23797" y="1460641"/>
                </a:lnTo>
                <a:lnTo>
                  <a:pt x="19355" y="1442548"/>
                </a:lnTo>
                <a:lnTo>
                  <a:pt x="15865" y="1425407"/>
                </a:lnTo>
                <a:lnTo>
                  <a:pt x="12057" y="1407949"/>
                </a:lnTo>
                <a:lnTo>
                  <a:pt x="9519" y="1390808"/>
                </a:lnTo>
                <a:lnTo>
                  <a:pt x="6980" y="1373985"/>
                </a:lnTo>
                <a:lnTo>
                  <a:pt x="4442" y="1357162"/>
                </a:lnTo>
                <a:lnTo>
                  <a:pt x="2855" y="1340973"/>
                </a:lnTo>
                <a:lnTo>
                  <a:pt x="1586" y="1324785"/>
                </a:lnTo>
                <a:lnTo>
                  <a:pt x="634" y="1308279"/>
                </a:lnTo>
                <a:lnTo>
                  <a:pt x="0" y="1292408"/>
                </a:lnTo>
                <a:lnTo>
                  <a:pt x="0" y="1276854"/>
                </a:lnTo>
                <a:lnTo>
                  <a:pt x="317" y="1257491"/>
                </a:lnTo>
                <a:lnTo>
                  <a:pt x="952" y="1238129"/>
                </a:lnTo>
                <a:lnTo>
                  <a:pt x="2538" y="1219718"/>
                </a:lnTo>
                <a:lnTo>
                  <a:pt x="4442" y="1201308"/>
                </a:lnTo>
                <a:lnTo>
                  <a:pt x="7298" y="1183532"/>
                </a:lnTo>
                <a:lnTo>
                  <a:pt x="10153" y="1165439"/>
                </a:lnTo>
                <a:lnTo>
                  <a:pt x="13961" y="1148299"/>
                </a:lnTo>
                <a:lnTo>
                  <a:pt x="18086" y="1131475"/>
                </a:lnTo>
                <a:lnTo>
                  <a:pt x="22845" y="1114970"/>
                </a:lnTo>
                <a:lnTo>
                  <a:pt x="28239" y="1098781"/>
                </a:lnTo>
                <a:lnTo>
                  <a:pt x="33633" y="1083228"/>
                </a:lnTo>
                <a:lnTo>
                  <a:pt x="39662" y="1067991"/>
                </a:lnTo>
                <a:lnTo>
                  <a:pt x="46008" y="1052755"/>
                </a:lnTo>
                <a:lnTo>
                  <a:pt x="52988" y="1038471"/>
                </a:lnTo>
                <a:lnTo>
                  <a:pt x="60286" y="1024187"/>
                </a:lnTo>
                <a:lnTo>
                  <a:pt x="67901" y="1011173"/>
                </a:lnTo>
                <a:lnTo>
                  <a:pt x="75833" y="997841"/>
                </a:lnTo>
                <a:lnTo>
                  <a:pt x="83766" y="984827"/>
                </a:lnTo>
                <a:lnTo>
                  <a:pt x="92650" y="972448"/>
                </a:lnTo>
                <a:lnTo>
                  <a:pt x="101217" y="961021"/>
                </a:lnTo>
                <a:lnTo>
                  <a:pt x="110101" y="949276"/>
                </a:lnTo>
                <a:lnTo>
                  <a:pt x="119303" y="938166"/>
                </a:lnTo>
                <a:lnTo>
                  <a:pt x="128822" y="927691"/>
                </a:lnTo>
                <a:lnTo>
                  <a:pt x="138023" y="917534"/>
                </a:lnTo>
                <a:lnTo>
                  <a:pt x="147542" y="907694"/>
                </a:lnTo>
                <a:lnTo>
                  <a:pt x="157378" y="898489"/>
                </a:lnTo>
                <a:lnTo>
                  <a:pt x="167214" y="889284"/>
                </a:lnTo>
                <a:lnTo>
                  <a:pt x="176733" y="880713"/>
                </a:lnTo>
                <a:lnTo>
                  <a:pt x="186887" y="872460"/>
                </a:lnTo>
                <a:lnTo>
                  <a:pt x="196723" y="864525"/>
                </a:lnTo>
                <a:lnTo>
                  <a:pt x="206559" y="857224"/>
                </a:lnTo>
                <a:lnTo>
                  <a:pt x="216712" y="849923"/>
                </a:lnTo>
                <a:lnTo>
                  <a:pt x="226231" y="843258"/>
                </a:lnTo>
                <a:lnTo>
                  <a:pt x="236385" y="836592"/>
                </a:lnTo>
                <a:lnTo>
                  <a:pt x="245904" y="830561"/>
                </a:lnTo>
                <a:lnTo>
                  <a:pt x="255422" y="824530"/>
                </a:lnTo>
                <a:lnTo>
                  <a:pt x="274460" y="813737"/>
                </a:lnTo>
                <a:lnTo>
                  <a:pt x="293181" y="803897"/>
                </a:lnTo>
                <a:lnTo>
                  <a:pt x="310632" y="795327"/>
                </a:lnTo>
                <a:lnTo>
                  <a:pt x="327449" y="787709"/>
                </a:lnTo>
                <a:lnTo>
                  <a:pt x="343631" y="781043"/>
                </a:lnTo>
                <a:lnTo>
                  <a:pt x="358861" y="775330"/>
                </a:lnTo>
                <a:lnTo>
                  <a:pt x="372822" y="770568"/>
                </a:lnTo>
                <a:lnTo>
                  <a:pt x="385196" y="766124"/>
                </a:lnTo>
                <a:lnTo>
                  <a:pt x="396619" y="762950"/>
                </a:lnTo>
                <a:lnTo>
                  <a:pt x="406455" y="760093"/>
                </a:lnTo>
                <a:lnTo>
                  <a:pt x="421051" y="756284"/>
                </a:lnTo>
                <a:lnTo>
                  <a:pt x="428349" y="754697"/>
                </a:lnTo>
                <a:lnTo>
                  <a:pt x="436916" y="753110"/>
                </a:lnTo>
                <a:lnTo>
                  <a:pt x="444848" y="752475"/>
                </a:lnTo>
                <a:close/>
                <a:moveTo>
                  <a:pt x="736113" y="0"/>
                </a:moveTo>
                <a:lnTo>
                  <a:pt x="744380" y="0"/>
                </a:lnTo>
                <a:lnTo>
                  <a:pt x="752329" y="0"/>
                </a:lnTo>
                <a:lnTo>
                  <a:pt x="760596" y="317"/>
                </a:lnTo>
                <a:lnTo>
                  <a:pt x="768545" y="951"/>
                </a:lnTo>
                <a:lnTo>
                  <a:pt x="776812" y="1585"/>
                </a:lnTo>
                <a:lnTo>
                  <a:pt x="785079" y="2536"/>
                </a:lnTo>
                <a:lnTo>
                  <a:pt x="793664" y="3488"/>
                </a:lnTo>
                <a:lnTo>
                  <a:pt x="801613" y="4756"/>
                </a:lnTo>
                <a:lnTo>
                  <a:pt x="809880" y="6658"/>
                </a:lnTo>
                <a:lnTo>
                  <a:pt x="818147" y="8560"/>
                </a:lnTo>
                <a:lnTo>
                  <a:pt x="826414" y="10462"/>
                </a:lnTo>
                <a:lnTo>
                  <a:pt x="834363" y="12365"/>
                </a:lnTo>
                <a:lnTo>
                  <a:pt x="842312" y="15218"/>
                </a:lnTo>
                <a:lnTo>
                  <a:pt x="850261" y="17437"/>
                </a:lnTo>
                <a:lnTo>
                  <a:pt x="858210" y="20608"/>
                </a:lnTo>
                <a:lnTo>
                  <a:pt x="866159" y="23461"/>
                </a:lnTo>
                <a:lnTo>
                  <a:pt x="873473" y="26314"/>
                </a:lnTo>
                <a:lnTo>
                  <a:pt x="881104" y="29802"/>
                </a:lnTo>
                <a:lnTo>
                  <a:pt x="888417" y="33289"/>
                </a:lnTo>
                <a:lnTo>
                  <a:pt x="895730" y="37094"/>
                </a:lnTo>
                <a:lnTo>
                  <a:pt x="902725" y="40581"/>
                </a:lnTo>
                <a:lnTo>
                  <a:pt x="909720" y="44703"/>
                </a:lnTo>
                <a:lnTo>
                  <a:pt x="923393" y="53263"/>
                </a:lnTo>
                <a:lnTo>
                  <a:pt x="936429" y="62140"/>
                </a:lnTo>
                <a:lnTo>
                  <a:pt x="949148" y="71968"/>
                </a:lnTo>
                <a:lnTo>
                  <a:pt x="961548" y="82113"/>
                </a:lnTo>
                <a:lnTo>
                  <a:pt x="972995" y="92892"/>
                </a:lnTo>
                <a:lnTo>
                  <a:pt x="983805" y="103989"/>
                </a:lnTo>
                <a:lnTo>
                  <a:pt x="994616" y="116036"/>
                </a:lnTo>
                <a:lnTo>
                  <a:pt x="1004155" y="128401"/>
                </a:lnTo>
                <a:lnTo>
                  <a:pt x="1013376" y="140765"/>
                </a:lnTo>
                <a:lnTo>
                  <a:pt x="1021961" y="154081"/>
                </a:lnTo>
                <a:lnTo>
                  <a:pt x="1030228" y="167396"/>
                </a:lnTo>
                <a:lnTo>
                  <a:pt x="1037541" y="181346"/>
                </a:lnTo>
                <a:lnTo>
                  <a:pt x="1043900" y="195613"/>
                </a:lnTo>
                <a:lnTo>
                  <a:pt x="1049942" y="210197"/>
                </a:lnTo>
                <a:lnTo>
                  <a:pt x="1055347" y="225097"/>
                </a:lnTo>
                <a:lnTo>
                  <a:pt x="1060116" y="239998"/>
                </a:lnTo>
                <a:lnTo>
                  <a:pt x="1063932" y="255850"/>
                </a:lnTo>
                <a:lnTo>
                  <a:pt x="1067111" y="271385"/>
                </a:lnTo>
                <a:lnTo>
                  <a:pt x="1069337" y="286920"/>
                </a:lnTo>
                <a:lnTo>
                  <a:pt x="1070927" y="302772"/>
                </a:lnTo>
                <a:lnTo>
                  <a:pt x="1071245" y="311015"/>
                </a:lnTo>
                <a:lnTo>
                  <a:pt x="1071563" y="318941"/>
                </a:lnTo>
                <a:lnTo>
                  <a:pt x="1071563" y="327184"/>
                </a:lnTo>
                <a:lnTo>
                  <a:pt x="1071563" y="335427"/>
                </a:lnTo>
                <a:lnTo>
                  <a:pt x="1071245" y="343353"/>
                </a:lnTo>
                <a:lnTo>
                  <a:pt x="1070609" y="351596"/>
                </a:lnTo>
                <a:lnTo>
                  <a:pt x="1069973" y="359839"/>
                </a:lnTo>
                <a:lnTo>
                  <a:pt x="1069019" y="368082"/>
                </a:lnTo>
                <a:lnTo>
                  <a:pt x="1068065" y="376325"/>
                </a:lnTo>
                <a:lnTo>
                  <a:pt x="1066794" y="384568"/>
                </a:lnTo>
                <a:lnTo>
                  <a:pt x="1064886" y="392811"/>
                </a:lnTo>
                <a:lnTo>
                  <a:pt x="1062978" y="401054"/>
                </a:lnTo>
                <a:lnTo>
                  <a:pt x="1061070" y="409297"/>
                </a:lnTo>
                <a:lnTo>
                  <a:pt x="1059163" y="417223"/>
                </a:lnTo>
                <a:lnTo>
                  <a:pt x="1056301" y="425148"/>
                </a:lnTo>
                <a:lnTo>
                  <a:pt x="1053757" y="433391"/>
                </a:lnTo>
                <a:lnTo>
                  <a:pt x="1050895" y="441000"/>
                </a:lnTo>
                <a:lnTo>
                  <a:pt x="1048034" y="448609"/>
                </a:lnTo>
                <a:lnTo>
                  <a:pt x="1045172" y="456218"/>
                </a:lnTo>
                <a:lnTo>
                  <a:pt x="1041675" y="463827"/>
                </a:lnTo>
                <a:lnTo>
                  <a:pt x="1038177" y="471119"/>
                </a:lnTo>
                <a:lnTo>
                  <a:pt x="1034361" y="478411"/>
                </a:lnTo>
                <a:lnTo>
                  <a:pt x="1030864" y="485386"/>
                </a:lnTo>
                <a:lnTo>
                  <a:pt x="1026730" y="492361"/>
                </a:lnTo>
                <a:lnTo>
                  <a:pt x="1018145" y="505993"/>
                </a:lnTo>
                <a:lnTo>
                  <a:pt x="1009242" y="519309"/>
                </a:lnTo>
                <a:lnTo>
                  <a:pt x="999386" y="531673"/>
                </a:lnTo>
                <a:lnTo>
                  <a:pt x="989211" y="543721"/>
                </a:lnTo>
                <a:lnTo>
                  <a:pt x="978082" y="555451"/>
                </a:lnTo>
                <a:lnTo>
                  <a:pt x="966953" y="566231"/>
                </a:lnTo>
                <a:lnTo>
                  <a:pt x="955189" y="577010"/>
                </a:lnTo>
                <a:lnTo>
                  <a:pt x="942788" y="586521"/>
                </a:lnTo>
                <a:lnTo>
                  <a:pt x="930388" y="595715"/>
                </a:lnTo>
                <a:lnTo>
                  <a:pt x="917033" y="604592"/>
                </a:lnTo>
                <a:lnTo>
                  <a:pt x="903361" y="612518"/>
                </a:lnTo>
                <a:lnTo>
                  <a:pt x="889689" y="619810"/>
                </a:lnTo>
                <a:lnTo>
                  <a:pt x="875380" y="626468"/>
                </a:lnTo>
                <a:lnTo>
                  <a:pt x="860754" y="632492"/>
                </a:lnTo>
                <a:lnTo>
                  <a:pt x="845810" y="637564"/>
                </a:lnTo>
                <a:lnTo>
                  <a:pt x="830548" y="642320"/>
                </a:lnTo>
                <a:lnTo>
                  <a:pt x="815285" y="645807"/>
                </a:lnTo>
                <a:lnTo>
                  <a:pt x="799387" y="649295"/>
                </a:lnTo>
                <a:lnTo>
                  <a:pt x="783807" y="651514"/>
                </a:lnTo>
                <a:lnTo>
                  <a:pt x="767591" y="652782"/>
                </a:lnTo>
                <a:lnTo>
                  <a:pt x="759642" y="653733"/>
                </a:lnTo>
                <a:lnTo>
                  <a:pt x="751693" y="654050"/>
                </a:lnTo>
                <a:lnTo>
                  <a:pt x="743426" y="654050"/>
                </a:lnTo>
                <a:lnTo>
                  <a:pt x="735159" y="654050"/>
                </a:lnTo>
                <a:lnTo>
                  <a:pt x="726892" y="653733"/>
                </a:lnTo>
                <a:lnTo>
                  <a:pt x="718943" y="652782"/>
                </a:lnTo>
                <a:lnTo>
                  <a:pt x="710676" y="652148"/>
                </a:lnTo>
                <a:lnTo>
                  <a:pt x="702409" y="651197"/>
                </a:lnTo>
                <a:lnTo>
                  <a:pt x="694460" y="650246"/>
                </a:lnTo>
                <a:lnTo>
                  <a:pt x="686193" y="648661"/>
                </a:lnTo>
                <a:lnTo>
                  <a:pt x="677608" y="647392"/>
                </a:lnTo>
                <a:lnTo>
                  <a:pt x="669341" y="645173"/>
                </a:lnTo>
                <a:lnTo>
                  <a:pt x="661074" y="643271"/>
                </a:lnTo>
                <a:lnTo>
                  <a:pt x="653125" y="641052"/>
                </a:lnTo>
                <a:lnTo>
                  <a:pt x="645176" y="638515"/>
                </a:lnTo>
                <a:lnTo>
                  <a:pt x="637227" y="635979"/>
                </a:lnTo>
                <a:lnTo>
                  <a:pt x="629596" y="633443"/>
                </a:lnTo>
                <a:lnTo>
                  <a:pt x="621647" y="630272"/>
                </a:lnTo>
                <a:lnTo>
                  <a:pt x="614334" y="627419"/>
                </a:lnTo>
                <a:lnTo>
                  <a:pt x="606385" y="623932"/>
                </a:lnTo>
                <a:lnTo>
                  <a:pt x="599071" y="620444"/>
                </a:lnTo>
                <a:lnTo>
                  <a:pt x="591758" y="616640"/>
                </a:lnTo>
                <a:lnTo>
                  <a:pt x="584763" y="613152"/>
                </a:lnTo>
                <a:lnTo>
                  <a:pt x="577768" y="609031"/>
                </a:lnTo>
                <a:lnTo>
                  <a:pt x="564414" y="600471"/>
                </a:lnTo>
                <a:lnTo>
                  <a:pt x="551059" y="591594"/>
                </a:lnTo>
                <a:lnTo>
                  <a:pt x="538341" y="581765"/>
                </a:lnTo>
                <a:lnTo>
                  <a:pt x="525940" y="571620"/>
                </a:lnTo>
                <a:lnTo>
                  <a:pt x="514811" y="560524"/>
                </a:lnTo>
                <a:lnTo>
                  <a:pt x="503683" y="549428"/>
                </a:lnTo>
                <a:lnTo>
                  <a:pt x="493190" y="537697"/>
                </a:lnTo>
                <a:lnTo>
                  <a:pt x="483015" y="525650"/>
                </a:lnTo>
                <a:lnTo>
                  <a:pt x="474112" y="512968"/>
                </a:lnTo>
                <a:lnTo>
                  <a:pt x="465527" y="499652"/>
                </a:lnTo>
                <a:lnTo>
                  <a:pt x="457578" y="486020"/>
                </a:lnTo>
                <a:lnTo>
                  <a:pt x="450265" y="472070"/>
                </a:lnTo>
                <a:lnTo>
                  <a:pt x="443588" y="458120"/>
                </a:lnTo>
                <a:lnTo>
                  <a:pt x="437547" y="443537"/>
                </a:lnTo>
                <a:lnTo>
                  <a:pt x="432141" y="428636"/>
                </a:lnTo>
                <a:lnTo>
                  <a:pt x="427372" y="413418"/>
                </a:lnTo>
                <a:lnTo>
                  <a:pt x="423556" y="398200"/>
                </a:lnTo>
                <a:lnTo>
                  <a:pt x="420695" y="382348"/>
                </a:lnTo>
                <a:lnTo>
                  <a:pt x="418151" y="366496"/>
                </a:lnTo>
                <a:lnTo>
                  <a:pt x="416561" y="350644"/>
                </a:lnTo>
                <a:lnTo>
                  <a:pt x="416243" y="342719"/>
                </a:lnTo>
                <a:lnTo>
                  <a:pt x="415925" y="334793"/>
                </a:lnTo>
                <a:lnTo>
                  <a:pt x="415925" y="326550"/>
                </a:lnTo>
                <a:lnTo>
                  <a:pt x="415925" y="318307"/>
                </a:lnTo>
                <a:lnTo>
                  <a:pt x="416243" y="310064"/>
                </a:lnTo>
                <a:lnTo>
                  <a:pt x="416879" y="302138"/>
                </a:lnTo>
                <a:lnTo>
                  <a:pt x="417515" y="293895"/>
                </a:lnTo>
                <a:lnTo>
                  <a:pt x="418469" y="285652"/>
                </a:lnTo>
                <a:lnTo>
                  <a:pt x="419423" y="277409"/>
                </a:lnTo>
                <a:lnTo>
                  <a:pt x="421013" y="269166"/>
                </a:lnTo>
                <a:lnTo>
                  <a:pt x="422602" y="260923"/>
                </a:lnTo>
                <a:lnTo>
                  <a:pt x="424510" y="252680"/>
                </a:lnTo>
                <a:lnTo>
                  <a:pt x="426418" y="244437"/>
                </a:lnTo>
                <a:lnTo>
                  <a:pt x="428644" y="236511"/>
                </a:lnTo>
                <a:lnTo>
                  <a:pt x="431187" y="228585"/>
                </a:lnTo>
                <a:lnTo>
                  <a:pt x="433413" y="220659"/>
                </a:lnTo>
                <a:lnTo>
                  <a:pt x="436593" y="212733"/>
                </a:lnTo>
                <a:lnTo>
                  <a:pt x="439454" y="204807"/>
                </a:lnTo>
                <a:lnTo>
                  <a:pt x="442634" y="197198"/>
                </a:lnTo>
                <a:lnTo>
                  <a:pt x="445814" y="189906"/>
                </a:lnTo>
                <a:lnTo>
                  <a:pt x="449629" y="182614"/>
                </a:lnTo>
                <a:lnTo>
                  <a:pt x="453127" y="175322"/>
                </a:lnTo>
                <a:lnTo>
                  <a:pt x="456942" y="168347"/>
                </a:lnTo>
                <a:lnTo>
                  <a:pt x="460758" y="161056"/>
                </a:lnTo>
                <a:lnTo>
                  <a:pt x="469343" y="147423"/>
                </a:lnTo>
                <a:lnTo>
                  <a:pt x="478564" y="134741"/>
                </a:lnTo>
                <a:lnTo>
                  <a:pt x="488103" y="122060"/>
                </a:lnTo>
                <a:lnTo>
                  <a:pt x="498277" y="109695"/>
                </a:lnTo>
                <a:lnTo>
                  <a:pt x="509406" y="97965"/>
                </a:lnTo>
                <a:lnTo>
                  <a:pt x="520535" y="87186"/>
                </a:lnTo>
                <a:lnTo>
                  <a:pt x="532299" y="76723"/>
                </a:lnTo>
                <a:lnTo>
                  <a:pt x="544700" y="66895"/>
                </a:lnTo>
                <a:lnTo>
                  <a:pt x="557418" y="58018"/>
                </a:lnTo>
                <a:lnTo>
                  <a:pt x="570455" y="49458"/>
                </a:lnTo>
                <a:lnTo>
                  <a:pt x="584127" y="41215"/>
                </a:lnTo>
                <a:lnTo>
                  <a:pt x="597800" y="33923"/>
                </a:lnTo>
                <a:lnTo>
                  <a:pt x="612108" y="26948"/>
                </a:lnTo>
                <a:lnTo>
                  <a:pt x="626734" y="21242"/>
                </a:lnTo>
                <a:lnTo>
                  <a:pt x="641678" y="16169"/>
                </a:lnTo>
                <a:lnTo>
                  <a:pt x="657259" y="11414"/>
                </a:lnTo>
                <a:lnTo>
                  <a:pt x="672521" y="7609"/>
                </a:lnTo>
                <a:lnTo>
                  <a:pt x="688101" y="4439"/>
                </a:lnTo>
                <a:lnTo>
                  <a:pt x="703681" y="2219"/>
                </a:lnTo>
                <a:lnTo>
                  <a:pt x="719897" y="634"/>
                </a:lnTo>
                <a:lnTo>
                  <a:pt x="727846" y="317"/>
                </a:lnTo>
                <a:lnTo>
                  <a:pt x="73611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779689" y="1240917"/>
            <a:ext cx="31325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28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2800" dirty="0"/>
          </a:p>
        </p:txBody>
      </p:sp>
      <p:sp>
        <p:nvSpPr>
          <p:cNvPr id="29" name="矩形 28"/>
          <p:cNvSpPr/>
          <p:nvPr/>
        </p:nvSpPr>
        <p:spPr>
          <a:xfrm>
            <a:off x="1312469" y="1930086"/>
            <a:ext cx="406702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4977745" y="29641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市场运营总体情况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9" grpId="0"/>
      <p:bldGraphic spid="25" grpId="0">
        <p:bldAsOne/>
      </p:bldGraphic>
      <p:bldP spid="20" grpId="0" animBg="1"/>
      <p:bldP spid="21" grpId="0" animBg="1"/>
      <p:bldP spid="22" grpId="0" animBg="1"/>
      <p:bldP spid="28" grpId="0"/>
      <p:bldP spid="29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126848" y="1033927"/>
            <a:ext cx="355738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3200" dirty="0"/>
          </a:p>
        </p:txBody>
      </p:sp>
      <p:graphicFrame>
        <p:nvGraphicFramePr>
          <p:cNvPr id="26" name="图表 25"/>
          <p:cNvGraphicFramePr/>
          <p:nvPr/>
        </p:nvGraphicFramePr>
        <p:xfrm>
          <a:off x="838448" y="2413304"/>
          <a:ext cx="5787639" cy="3363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7" name="矩形 26"/>
          <p:cNvSpPr/>
          <p:nvPr/>
        </p:nvSpPr>
        <p:spPr>
          <a:xfrm>
            <a:off x="1360227" y="1809537"/>
            <a:ext cx="5009321" cy="33855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2016.1-10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 总体利润增长</a:t>
            </a:r>
            <a:endParaRPr lang="en-US" altLang="zh-CN" sz="1600" dirty="0">
              <a:solidFill>
                <a:schemeClr val="bg1"/>
              </a:solidFill>
              <a:latin typeface="Times New Roman" panose="02020603050405020304" pitchFamily="18" charset="0"/>
              <a:ea typeface="Arial Unicode MS" panose="020B0604020202020204" pitchFamily="34" charset="-122"/>
              <a:cs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129978" y="1491084"/>
            <a:ext cx="4065737" cy="954107"/>
            <a:chOff x="4000103" y="2255358"/>
            <a:chExt cx="4065737" cy="954107"/>
          </a:xfrm>
        </p:grpSpPr>
        <p:grpSp>
          <p:nvGrpSpPr>
            <p:cNvPr id="31" name="组合 30"/>
            <p:cNvGrpSpPr/>
            <p:nvPr/>
          </p:nvGrpSpPr>
          <p:grpSpPr>
            <a:xfrm>
              <a:off x="4000103" y="2255358"/>
              <a:ext cx="4065737" cy="954107"/>
              <a:chOff x="5392173" y="1627564"/>
              <a:chExt cx="4065737" cy="954107"/>
            </a:xfrm>
          </p:grpSpPr>
          <p:sp>
            <p:nvSpPr>
              <p:cNvPr id="33" name="任意多边形 32"/>
              <p:cNvSpPr>
                <a:spLocks noChangeAspect="1"/>
              </p:cNvSpPr>
              <p:nvPr/>
            </p:nvSpPr>
            <p:spPr>
              <a:xfrm>
                <a:off x="5392173" y="1703562"/>
                <a:ext cx="872149" cy="783203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solidFill>
                <a:srgbClr val="00B0F0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latin typeface="Exotc350 DmBd BT" panose="04030705050B02020A03" pitchFamily="82" charset="0"/>
                  <a:cs typeface="Segoe UI Light" panose="020B0502040204020203" pitchFamily="34" charset="0"/>
                  <a:sym typeface="+mn-lt"/>
                </a:endParaRPr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6359873" y="1627564"/>
                <a:ext cx="30980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Annual 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 annual 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description,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 </a:t>
                </a:r>
                <a:endParaRPr lang="zh-CN" altLang="en-US" sz="1400" dirty="0">
                  <a:latin typeface="Exotc350 DmBd BT" panose="04030705050B02020A03" pitchFamily="82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KSO_Shape"/>
            <p:cNvSpPr/>
            <p:nvPr/>
          </p:nvSpPr>
          <p:spPr bwMode="auto">
            <a:xfrm flipH="1">
              <a:off x="4325014" y="2470243"/>
              <a:ext cx="232767" cy="519183"/>
            </a:xfrm>
            <a:custGeom>
              <a:avLst/>
              <a:gdLst/>
              <a:ahLst/>
              <a:cxnLst/>
              <a:rect l="0" t="0" r="r" b="b"/>
              <a:pathLst>
                <a:path w="1476375" h="3292475">
                  <a:moveTo>
                    <a:pt x="350928" y="1040693"/>
                  </a:moveTo>
                  <a:lnTo>
                    <a:pt x="339188" y="1048946"/>
                  </a:lnTo>
                  <a:lnTo>
                    <a:pt x="327766" y="1058151"/>
                  </a:lnTo>
                  <a:lnTo>
                    <a:pt x="316978" y="1068309"/>
                  </a:lnTo>
                  <a:lnTo>
                    <a:pt x="306190" y="1078466"/>
                  </a:lnTo>
                  <a:lnTo>
                    <a:pt x="301113" y="1084180"/>
                  </a:lnTo>
                  <a:lnTo>
                    <a:pt x="296036" y="1089893"/>
                  </a:lnTo>
                  <a:lnTo>
                    <a:pt x="290960" y="1095607"/>
                  </a:lnTo>
                  <a:lnTo>
                    <a:pt x="286517" y="1101638"/>
                  </a:lnTo>
                  <a:lnTo>
                    <a:pt x="281758" y="1107986"/>
                  </a:lnTo>
                  <a:lnTo>
                    <a:pt x="277316" y="1114335"/>
                  </a:lnTo>
                  <a:lnTo>
                    <a:pt x="273191" y="1121001"/>
                  </a:lnTo>
                  <a:lnTo>
                    <a:pt x="269066" y="1127666"/>
                  </a:lnTo>
                  <a:lnTo>
                    <a:pt x="265259" y="1134650"/>
                  </a:lnTo>
                  <a:lnTo>
                    <a:pt x="261451" y="1141950"/>
                  </a:lnTo>
                  <a:lnTo>
                    <a:pt x="257961" y="1149568"/>
                  </a:lnTo>
                  <a:lnTo>
                    <a:pt x="254471" y="1157187"/>
                  </a:lnTo>
                  <a:lnTo>
                    <a:pt x="251298" y="1165439"/>
                  </a:lnTo>
                  <a:lnTo>
                    <a:pt x="248125" y="1173692"/>
                  </a:lnTo>
                  <a:lnTo>
                    <a:pt x="245586" y="1182580"/>
                  </a:lnTo>
                  <a:lnTo>
                    <a:pt x="243048" y="1191468"/>
                  </a:lnTo>
                  <a:lnTo>
                    <a:pt x="240510" y="1200673"/>
                  </a:lnTo>
                  <a:lnTo>
                    <a:pt x="238606" y="1210513"/>
                  </a:lnTo>
                  <a:lnTo>
                    <a:pt x="237019" y="1220353"/>
                  </a:lnTo>
                  <a:lnTo>
                    <a:pt x="235116" y="1230828"/>
                  </a:lnTo>
                  <a:lnTo>
                    <a:pt x="234164" y="1241620"/>
                  </a:lnTo>
                  <a:lnTo>
                    <a:pt x="233212" y="1253048"/>
                  </a:lnTo>
                  <a:lnTo>
                    <a:pt x="232577" y="1264792"/>
                  </a:lnTo>
                  <a:lnTo>
                    <a:pt x="232577" y="1276854"/>
                  </a:lnTo>
                  <a:lnTo>
                    <a:pt x="232895" y="1293360"/>
                  </a:lnTo>
                  <a:lnTo>
                    <a:pt x="233846" y="1311136"/>
                  </a:lnTo>
                  <a:lnTo>
                    <a:pt x="235750" y="1329229"/>
                  </a:lnTo>
                  <a:lnTo>
                    <a:pt x="238289" y="1348591"/>
                  </a:lnTo>
                  <a:lnTo>
                    <a:pt x="241779" y="1368906"/>
                  </a:lnTo>
                  <a:lnTo>
                    <a:pt x="246221" y="1390173"/>
                  </a:lnTo>
                  <a:lnTo>
                    <a:pt x="251615" y="1412075"/>
                  </a:lnTo>
                  <a:lnTo>
                    <a:pt x="257961" y="1434930"/>
                  </a:lnTo>
                  <a:lnTo>
                    <a:pt x="265576" y="1458736"/>
                  </a:lnTo>
                  <a:lnTo>
                    <a:pt x="273826" y="1483812"/>
                  </a:lnTo>
                  <a:lnTo>
                    <a:pt x="283662" y="1509841"/>
                  </a:lnTo>
                  <a:lnTo>
                    <a:pt x="294450" y="1536187"/>
                  </a:lnTo>
                  <a:lnTo>
                    <a:pt x="306507" y="1564120"/>
                  </a:lnTo>
                  <a:lnTo>
                    <a:pt x="319833" y="1592688"/>
                  </a:lnTo>
                  <a:lnTo>
                    <a:pt x="334429" y="1622208"/>
                  </a:lnTo>
                  <a:lnTo>
                    <a:pt x="350928" y="1653315"/>
                  </a:lnTo>
                  <a:lnTo>
                    <a:pt x="350928" y="1585070"/>
                  </a:lnTo>
                  <a:lnTo>
                    <a:pt x="350928" y="1040693"/>
                  </a:lnTo>
                  <a:close/>
                  <a:moveTo>
                    <a:pt x="444848" y="752475"/>
                  </a:moveTo>
                  <a:lnTo>
                    <a:pt x="452781" y="752475"/>
                  </a:lnTo>
                  <a:lnTo>
                    <a:pt x="460713" y="752793"/>
                  </a:lnTo>
                  <a:lnTo>
                    <a:pt x="462934" y="752793"/>
                  </a:lnTo>
                  <a:lnTo>
                    <a:pt x="1025181" y="752793"/>
                  </a:lnTo>
                  <a:lnTo>
                    <a:pt x="1032479" y="752793"/>
                  </a:lnTo>
                  <a:lnTo>
                    <a:pt x="1039777" y="753745"/>
                  </a:lnTo>
                  <a:lnTo>
                    <a:pt x="1041046" y="753745"/>
                  </a:lnTo>
                  <a:lnTo>
                    <a:pt x="1053420" y="754062"/>
                  </a:lnTo>
                  <a:lnTo>
                    <a:pt x="1060084" y="754697"/>
                  </a:lnTo>
                  <a:lnTo>
                    <a:pt x="1067064" y="755332"/>
                  </a:lnTo>
                  <a:lnTo>
                    <a:pt x="1074362" y="756284"/>
                  </a:lnTo>
                  <a:lnTo>
                    <a:pt x="1081977" y="757237"/>
                  </a:lnTo>
                  <a:lnTo>
                    <a:pt x="1089909" y="758824"/>
                  </a:lnTo>
                  <a:lnTo>
                    <a:pt x="1098159" y="760411"/>
                  </a:lnTo>
                  <a:lnTo>
                    <a:pt x="1106726" y="762950"/>
                  </a:lnTo>
                  <a:lnTo>
                    <a:pt x="1115293" y="765172"/>
                  </a:lnTo>
                  <a:lnTo>
                    <a:pt x="1124495" y="768029"/>
                  </a:lnTo>
                  <a:lnTo>
                    <a:pt x="1133379" y="771520"/>
                  </a:lnTo>
                  <a:lnTo>
                    <a:pt x="1142580" y="775012"/>
                  </a:lnTo>
                  <a:lnTo>
                    <a:pt x="1152417" y="779456"/>
                  </a:lnTo>
                  <a:lnTo>
                    <a:pt x="1161935" y="784217"/>
                  </a:lnTo>
                  <a:lnTo>
                    <a:pt x="1171454" y="788979"/>
                  </a:lnTo>
                  <a:lnTo>
                    <a:pt x="1181290" y="794692"/>
                  </a:lnTo>
                  <a:lnTo>
                    <a:pt x="1191127" y="801041"/>
                  </a:lnTo>
                  <a:lnTo>
                    <a:pt x="1200645" y="807389"/>
                  </a:lnTo>
                  <a:lnTo>
                    <a:pt x="1210481" y="814690"/>
                  </a:lnTo>
                  <a:lnTo>
                    <a:pt x="1220318" y="822308"/>
                  </a:lnTo>
                  <a:lnTo>
                    <a:pt x="1230154" y="830243"/>
                  </a:lnTo>
                  <a:lnTo>
                    <a:pt x="1239673" y="839131"/>
                  </a:lnTo>
                  <a:lnTo>
                    <a:pt x="1249192" y="848336"/>
                  </a:lnTo>
                  <a:lnTo>
                    <a:pt x="1259028" y="858176"/>
                  </a:lnTo>
                  <a:lnTo>
                    <a:pt x="1268229" y="868651"/>
                  </a:lnTo>
                  <a:lnTo>
                    <a:pt x="1277431" y="879126"/>
                  </a:lnTo>
                  <a:lnTo>
                    <a:pt x="1286632" y="890871"/>
                  </a:lnTo>
                  <a:lnTo>
                    <a:pt x="1295834" y="902615"/>
                  </a:lnTo>
                  <a:lnTo>
                    <a:pt x="1304401" y="915312"/>
                  </a:lnTo>
                  <a:lnTo>
                    <a:pt x="1313285" y="928326"/>
                  </a:lnTo>
                  <a:lnTo>
                    <a:pt x="1321535" y="942293"/>
                  </a:lnTo>
                  <a:lnTo>
                    <a:pt x="1329785" y="956577"/>
                  </a:lnTo>
                  <a:lnTo>
                    <a:pt x="1338351" y="971495"/>
                  </a:lnTo>
                  <a:lnTo>
                    <a:pt x="1346284" y="987049"/>
                  </a:lnTo>
                  <a:lnTo>
                    <a:pt x="1354216" y="1003238"/>
                  </a:lnTo>
                  <a:lnTo>
                    <a:pt x="1361831" y="1020061"/>
                  </a:lnTo>
                  <a:lnTo>
                    <a:pt x="1369129" y="1037519"/>
                  </a:lnTo>
                  <a:lnTo>
                    <a:pt x="1376427" y="1055929"/>
                  </a:lnTo>
                  <a:lnTo>
                    <a:pt x="1383725" y="1074340"/>
                  </a:lnTo>
                  <a:lnTo>
                    <a:pt x="1390388" y="1094020"/>
                  </a:lnTo>
                  <a:lnTo>
                    <a:pt x="1397369" y="1114652"/>
                  </a:lnTo>
                  <a:lnTo>
                    <a:pt x="1403714" y="1135602"/>
                  </a:lnTo>
                  <a:lnTo>
                    <a:pt x="1410060" y="1157504"/>
                  </a:lnTo>
                  <a:lnTo>
                    <a:pt x="1415772" y="1180041"/>
                  </a:lnTo>
                  <a:lnTo>
                    <a:pt x="1421483" y="1203530"/>
                  </a:lnTo>
                  <a:lnTo>
                    <a:pt x="1427194" y="1227971"/>
                  </a:lnTo>
                  <a:lnTo>
                    <a:pt x="1432588" y="1253048"/>
                  </a:lnTo>
                  <a:lnTo>
                    <a:pt x="1437665" y="1278759"/>
                  </a:lnTo>
                  <a:lnTo>
                    <a:pt x="1442107" y="1305739"/>
                  </a:lnTo>
                  <a:lnTo>
                    <a:pt x="1446867" y="1333672"/>
                  </a:lnTo>
                  <a:lnTo>
                    <a:pt x="1450674" y="1362240"/>
                  </a:lnTo>
                  <a:lnTo>
                    <a:pt x="1454799" y="1391760"/>
                  </a:lnTo>
                  <a:lnTo>
                    <a:pt x="1458289" y="1422233"/>
                  </a:lnTo>
                  <a:lnTo>
                    <a:pt x="1461779" y="1453975"/>
                  </a:lnTo>
                  <a:lnTo>
                    <a:pt x="1464635" y="1486352"/>
                  </a:lnTo>
                  <a:lnTo>
                    <a:pt x="1467491" y="1519998"/>
                  </a:lnTo>
                  <a:lnTo>
                    <a:pt x="1469712" y="1554597"/>
                  </a:lnTo>
                  <a:lnTo>
                    <a:pt x="1471616" y="1590148"/>
                  </a:lnTo>
                  <a:lnTo>
                    <a:pt x="1473519" y="1626652"/>
                  </a:lnTo>
                  <a:lnTo>
                    <a:pt x="1474789" y="1664425"/>
                  </a:lnTo>
                  <a:lnTo>
                    <a:pt x="1475740" y="1703467"/>
                  </a:lnTo>
                  <a:lnTo>
                    <a:pt x="1476058" y="1743145"/>
                  </a:lnTo>
                  <a:lnTo>
                    <a:pt x="1476375" y="1784410"/>
                  </a:lnTo>
                  <a:lnTo>
                    <a:pt x="1476375" y="1826944"/>
                  </a:lnTo>
                  <a:lnTo>
                    <a:pt x="1475740" y="1870113"/>
                  </a:lnTo>
                  <a:lnTo>
                    <a:pt x="1474789" y="1915187"/>
                  </a:lnTo>
                  <a:lnTo>
                    <a:pt x="1472885" y="1960896"/>
                  </a:lnTo>
                  <a:lnTo>
                    <a:pt x="1472567" y="1966927"/>
                  </a:lnTo>
                  <a:lnTo>
                    <a:pt x="1471933" y="1972640"/>
                  </a:lnTo>
                  <a:lnTo>
                    <a:pt x="1471298" y="1978036"/>
                  </a:lnTo>
                  <a:lnTo>
                    <a:pt x="1470029" y="1983750"/>
                  </a:lnTo>
                  <a:lnTo>
                    <a:pt x="1468760" y="1989146"/>
                  </a:lnTo>
                  <a:lnTo>
                    <a:pt x="1467173" y="1994860"/>
                  </a:lnTo>
                  <a:lnTo>
                    <a:pt x="1464952" y="1999621"/>
                  </a:lnTo>
                  <a:lnTo>
                    <a:pt x="1462731" y="2005017"/>
                  </a:lnTo>
                  <a:lnTo>
                    <a:pt x="1460510" y="2010096"/>
                  </a:lnTo>
                  <a:lnTo>
                    <a:pt x="1457655" y="2014857"/>
                  </a:lnTo>
                  <a:lnTo>
                    <a:pt x="1455116" y="2019618"/>
                  </a:lnTo>
                  <a:lnTo>
                    <a:pt x="1451943" y="2024062"/>
                  </a:lnTo>
                  <a:lnTo>
                    <a:pt x="1448453" y="2028189"/>
                  </a:lnTo>
                  <a:lnTo>
                    <a:pt x="1445280" y="2032633"/>
                  </a:lnTo>
                  <a:lnTo>
                    <a:pt x="1441473" y="2036759"/>
                  </a:lnTo>
                  <a:lnTo>
                    <a:pt x="1437665" y="2040568"/>
                  </a:lnTo>
                  <a:lnTo>
                    <a:pt x="1433540" y="2044377"/>
                  </a:lnTo>
                  <a:lnTo>
                    <a:pt x="1429415" y="2047869"/>
                  </a:lnTo>
                  <a:lnTo>
                    <a:pt x="1425291" y="2051360"/>
                  </a:lnTo>
                  <a:lnTo>
                    <a:pt x="1420531" y="2054217"/>
                  </a:lnTo>
                  <a:lnTo>
                    <a:pt x="1415772" y="2057391"/>
                  </a:lnTo>
                  <a:lnTo>
                    <a:pt x="1411329" y="2059931"/>
                  </a:lnTo>
                  <a:lnTo>
                    <a:pt x="1406253" y="2062153"/>
                  </a:lnTo>
                  <a:lnTo>
                    <a:pt x="1400859" y="2064692"/>
                  </a:lnTo>
                  <a:lnTo>
                    <a:pt x="1396099" y="2066597"/>
                  </a:lnTo>
                  <a:lnTo>
                    <a:pt x="1390705" y="2068184"/>
                  </a:lnTo>
                  <a:lnTo>
                    <a:pt x="1385311" y="2069771"/>
                  </a:lnTo>
                  <a:lnTo>
                    <a:pt x="1379600" y="2070723"/>
                  </a:lnTo>
                  <a:lnTo>
                    <a:pt x="1374206" y="2071993"/>
                  </a:lnTo>
                  <a:lnTo>
                    <a:pt x="1368495" y="2072628"/>
                  </a:lnTo>
                  <a:lnTo>
                    <a:pt x="1362783" y="2073262"/>
                  </a:lnTo>
                  <a:lnTo>
                    <a:pt x="1356755" y="2073262"/>
                  </a:lnTo>
                  <a:lnTo>
                    <a:pt x="1352947" y="2073262"/>
                  </a:lnTo>
                  <a:lnTo>
                    <a:pt x="1346919" y="2072945"/>
                  </a:lnTo>
                  <a:lnTo>
                    <a:pt x="1340890" y="2072310"/>
                  </a:lnTo>
                  <a:lnTo>
                    <a:pt x="1335179" y="2071041"/>
                  </a:lnTo>
                  <a:lnTo>
                    <a:pt x="1329467" y="2069771"/>
                  </a:lnTo>
                  <a:lnTo>
                    <a:pt x="1324073" y="2068501"/>
                  </a:lnTo>
                  <a:lnTo>
                    <a:pt x="1318362" y="2066914"/>
                  </a:lnTo>
                  <a:lnTo>
                    <a:pt x="1312968" y="2064692"/>
                  </a:lnTo>
                  <a:lnTo>
                    <a:pt x="1307891" y="2062470"/>
                  </a:lnTo>
                  <a:lnTo>
                    <a:pt x="1302815" y="2059931"/>
                  </a:lnTo>
                  <a:lnTo>
                    <a:pt x="1297738" y="2057391"/>
                  </a:lnTo>
                  <a:lnTo>
                    <a:pt x="1292978" y="2054217"/>
                  </a:lnTo>
                  <a:lnTo>
                    <a:pt x="1288536" y="2051043"/>
                  </a:lnTo>
                  <a:lnTo>
                    <a:pt x="1284094" y="2047551"/>
                  </a:lnTo>
                  <a:lnTo>
                    <a:pt x="1279652" y="2044060"/>
                  </a:lnTo>
                  <a:lnTo>
                    <a:pt x="1275844" y="2040251"/>
                  </a:lnTo>
                  <a:lnTo>
                    <a:pt x="1271719" y="2036442"/>
                  </a:lnTo>
                  <a:lnTo>
                    <a:pt x="1268229" y="2031998"/>
                  </a:lnTo>
                  <a:lnTo>
                    <a:pt x="1264422" y="2027554"/>
                  </a:lnTo>
                  <a:lnTo>
                    <a:pt x="1261249" y="2023110"/>
                  </a:lnTo>
                  <a:lnTo>
                    <a:pt x="1258076" y="2018349"/>
                  </a:lnTo>
                  <a:lnTo>
                    <a:pt x="1255220" y="2013587"/>
                  </a:lnTo>
                  <a:lnTo>
                    <a:pt x="1252682" y="2008826"/>
                  </a:lnTo>
                  <a:lnTo>
                    <a:pt x="1250143" y="2003430"/>
                  </a:lnTo>
                  <a:lnTo>
                    <a:pt x="1248240" y="1998351"/>
                  </a:lnTo>
                  <a:lnTo>
                    <a:pt x="1246336" y="1992955"/>
                  </a:lnTo>
                  <a:lnTo>
                    <a:pt x="1244749" y="1987559"/>
                  </a:lnTo>
                  <a:lnTo>
                    <a:pt x="1243163" y="1981845"/>
                  </a:lnTo>
                  <a:lnTo>
                    <a:pt x="1242211" y="1976132"/>
                  </a:lnTo>
                  <a:lnTo>
                    <a:pt x="1241259" y="1970418"/>
                  </a:lnTo>
                  <a:lnTo>
                    <a:pt x="1240625" y="1964387"/>
                  </a:lnTo>
                  <a:lnTo>
                    <a:pt x="1240625" y="1958674"/>
                  </a:lnTo>
                  <a:lnTo>
                    <a:pt x="1240625" y="1952643"/>
                  </a:lnTo>
                  <a:lnTo>
                    <a:pt x="1241894" y="1908839"/>
                  </a:lnTo>
                  <a:lnTo>
                    <a:pt x="1242846" y="1866304"/>
                  </a:lnTo>
                  <a:lnTo>
                    <a:pt x="1243480" y="1824722"/>
                  </a:lnTo>
                  <a:lnTo>
                    <a:pt x="1243480" y="1784410"/>
                  </a:lnTo>
                  <a:lnTo>
                    <a:pt x="1243163" y="1730448"/>
                  </a:lnTo>
                  <a:lnTo>
                    <a:pt x="1242211" y="1678074"/>
                  </a:lnTo>
                  <a:lnTo>
                    <a:pt x="1240625" y="1628556"/>
                  </a:lnTo>
                  <a:lnTo>
                    <a:pt x="1238403" y="1581261"/>
                  </a:lnTo>
                  <a:lnTo>
                    <a:pt x="1235231" y="1536187"/>
                  </a:lnTo>
                  <a:lnTo>
                    <a:pt x="1231740" y="1493335"/>
                  </a:lnTo>
                  <a:lnTo>
                    <a:pt x="1227298" y="1452705"/>
                  </a:lnTo>
                  <a:lnTo>
                    <a:pt x="1223173" y="1413980"/>
                  </a:lnTo>
                  <a:lnTo>
                    <a:pt x="1217779" y="1377476"/>
                  </a:lnTo>
                  <a:lnTo>
                    <a:pt x="1212385" y="1343195"/>
                  </a:lnTo>
                  <a:lnTo>
                    <a:pt x="1206357" y="1310818"/>
                  </a:lnTo>
                  <a:lnTo>
                    <a:pt x="1200328" y="1280028"/>
                  </a:lnTo>
                  <a:lnTo>
                    <a:pt x="1193665" y="1251460"/>
                  </a:lnTo>
                  <a:lnTo>
                    <a:pt x="1186684" y="1225115"/>
                  </a:lnTo>
                  <a:lnTo>
                    <a:pt x="1179704" y="1200038"/>
                  </a:lnTo>
                  <a:lnTo>
                    <a:pt x="1172406" y="1176867"/>
                  </a:lnTo>
                  <a:lnTo>
                    <a:pt x="1168281" y="1163852"/>
                  </a:lnTo>
                  <a:lnTo>
                    <a:pt x="1163839" y="1151473"/>
                  </a:lnTo>
                  <a:lnTo>
                    <a:pt x="1159714" y="1140046"/>
                  </a:lnTo>
                  <a:lnTo>
                    <a:pt x="1154955" y="1128619"/>
                  </a:lnTo>
                  <a:lnTo>
                    <a:pt x="1150513" y="1118461"/>
                  </a:lnTo>
                  <a:lnTo>
                    <a:pt x="1146388" y="1108304"/>
                  </a:lnTo>
                  <a:lnTo>
                    <a:pt x="1141946" y="1098781"/>
                  </a:lnTo>
                  <a:lnTo>
                    <a:pt x="1137504" y="1089893"/>
                  </a:lnTo>
                  <a:lnTo>
                    <a:pt x="1137504" y="1860591"/>
                  </a:lnTo>
                  <a:lnTo>
                    <a:pt x="1137504" y="1868209"/>
                  </a:lnTo>
                  <a:lnTo>
                    <a:pt x="1136235" y="1875192"/>
                  </a:lnTo>
                  <a:lnTo>
                    <a:pt x="1135283" y="1882493"/>
                  </a:lnTo>
                  <a:lnTo>
                    <a:pt x="1133696" y="1889476"/>
                  </a:lnTo>
                  <a:lnTo>
                    <a:pt x="1374206" y="3075994"/>
                  </a:lnTo>
                  <a:lnTo>
                    <a:pt x="1375792" y="3085199"/>
                  </a:lnTo>
                  <a:lnTo>
                    <a:pt x="1376744" y="3094087"/>
                  </a:lnTo>
                  <a:lnTo>
                    <a:pt x="1377379" y="3102975"/>
                  </a:lnTo>
                  <a:lnTo>
                    <a:pt x="1377696" y="3112498"/>
                  </a:lnTo>
                  <a:lnTo>
                    <a:pt x="1377379" y="3121068"/>
                  </a:lnTo>
                  <a:lnTo>
                    <a:pt x="1376744" y="3129956"/>
                  </a:lnTo>
                  <a:lnTo>
                    <a:pt x="1375792" y="3138526"/>
                  </a:lnTo>
                  <a:lnTo>
                    <a:pt x="1374206" y="3147414"/>
                  </a:lnTo>
                  <a:lnTo>
                    <a:pt x="1371985" y="3155984"/>
                  </a:lnTo>
                  <a:lnTo>
                    <a:pt x="1369764" y="3164237"/>
                  </a:lnTo>
                  <a:lnTo>
                    <a:pt x="1367225" y="3172490"/>
                  </a:lnTo>
                  <a:lnTo>
                    <a:pt x="1363735" y="3180743"/>
                  </a:lnTo>
                  <a:lnTo>
                    <a:pt x="1360562" y="3188361"/>
                  </a:lnTo>
                  <a:lnTo>
                    <a:pt x="1356437" y="3196614"/>
                  </a:lnTo>
                  <a:lnTo>
                    <a:pt x="1352313" y="3203915"/>
                  </a:lnTo>
                  <a:lnTo>
                    <a:pt x="1347553" y="3211215"/>
                  </a:lnTo>
                  <a:lnTo>
                    <a:pt x="1342476" y="3218516"/>
                  </a:lnTo>
                  <a:lnTo>
                    <a:pt x="1337717" y="3225182"/>
                  </a:lnTo>
                  <a:lnTo>
                    <a:pt x="1332006" y="3231530"/>
                  </a:lnTo>
                  <a:lnTo>
                    <a:pt x="1325977" y="3237879"/>
                  </a:lnTo>
                  <a:lnTo>
                    <a:pt x="1319631" y="3243910"/>
                  </a:lnTo>
                  <a:lnTo>
                    <a:pt x="1313285" y="3249623"/>
                  </a:lnTo>
                  <a:lnTo>
                    <a:pt x="1306305" y="3255337"/>
                  </a:lnTo>
                  <a:lnTo>
                    <a:pt x="1299324" y="3260098"/>
                  </a:lnTo>
                  <a:lnTo>
                    <a:pt x="1291709" y="3265177"/>
                  </a:lnTo>
                  <a:lnTo>
                    <a:pt x="1284411" y="3269621"/>
                  </a:lnTo>
                  <a:lnTo>
                    <a:pt x="1276479" y="3273430"/>
                  </a:lnTo>
                  <a:lnTo>
                    <a:pt x="1268229" y="3277239"/>
                  </a:lnTo>
                  <a:lnTo>
                    <a:pt x="1259980" y="3280413"/>
                  </a:lnTo>
                  <a:lnTo>
                    <a:pt x="1251095" y="3283587"/>
                  </a:lnTo>
                  <a:lnTo>
                    <a:pt x="1242528" y="3286127"/>
                  </a:lnTo>
                  <a:lnTo>
                    <a:pt x="1233644" y="3288031"/>
                  </a:lnTo>
                  <a:lnTo>
                    <a:pt x="1224443" y="3289936"/>
                  </a:lnTo>
                  <a:lnTo>
                    <a:pt x="1215241" y="3290888"/>
                  </a:lnTo>
                  <a:lnTo>
                    <a:pt x="1206039" y="3291523"/>
                  </a:lnTo>
                  <a:lnTo>
                    <a:pt x="1197155" y="3291840"/>
                  </a:lnTo>
                  <a:lnTo>
                    <a:pt x="1188271" y="3291523"/>
                  </a:lnTo>
                  <a:lnTo>
                    <a:pt x="1179387" y="3290888"/>
                  </a:lnTo>
                  <a:lnTo>
                    <a:pt x="1170502" y="3289936"/>
                  </a:lnTo>
                  <a:lnTo>
                    <a:pt x="1161935" y="3288031"/>
                  </a:lnTo>
                  <a:lnTo>
                    <a:pt x="1153686" y="3286127"/>
                  </a:lnTo>
                  <a:lnTo>
                    <a:pt x="1145119" y="3283905"/>
                  </a:lnTo>
                  <a:lnTo>
                    <a:pt x="1137186" y="3281048"/>
                  </a:lnTo>
                  <a:lnTo>
                    <a:pt x="1128619" y="3277874"/>
                  </a:lnTo>
                  <a:lnTo>
                    <a:pt x="1121004" y="3274382"/>
                  </a:lnTo>
                  <a:lnTo>
                    <a:pt x="1113072" y="3270573"/>
                  </a:lnTo>
                  <a:lnTo>
                    <a:pt x="1105774" y="3266129"/>
                  </a:lnTo>
                  <a:lnTo>
                    <a:pt x="1098476" y="3261685"/>
                  </a:lnTo>
                  <a:lnTo>
                    <a:pt x="1091179" y="3256924"/>
                  </a:lnTo>
                  <a:lnTo>
                    <a:pt x="1084515" y="3251528"/>
                  </a:lnTo>
                  <a:lnTo>
                    <a:pt x="1077852" y="3245814"/>
                  </a:lnTo>
                  <a:lnTo>
                    <a:pt x="1071506" y="3240101"/>
                  </a:lnTo>
                  <a:lnTo>
                    <a:pt x="1065795" y="3233752"/>
                  </a:lnTo>
                  <a:lnTo>
                    <a:pt x="1059766" y="3227404"/>
                  </a:lnTo>
                  <a:lnTo>
                    <a:pt x="1054372" y="3220421"/>
                  </a:lnTo>
                  <a:lnTo>
                    <a:pt x="1049295" y="3213437"/>
                  </a:lnTo>
                  <a:lnTo>
                    <a:pt x="1044536" y="3206137"/>
                  </a:lnTo>
                  <a:lnTo>
                    <a:pt x="1040094" y="3198519"/>
                  </a:lnTo>
                  <a:lnTo>
                    <a:pt x="1035969" y="3190583"/>
                  </a:lnTo>
                  <a:lnTo>
                    <a:pt x="1032479" y="3182330"/>
                  </a:lnTo>
                  <a:lnTo>
                    <a:pt x="1028989" y="3173760"/>
                  </a:lnTo>
                  <a:lnTo>
                    <a:pt x="1026133" y="3165189"/>
                  </a:lnTo>
                  <a:lnTo>
                    <a:pt x="1023595" y="3156619"/>
                  </a:lnTo>
                  <a:lnTo>
                    <a:pt x="1021374" y="3147731"/>
                  </a:lnTo>
                  <a:lnTo>
                    <a:pt x="783719" y="1973275"/>
                  </a:lnTo>
                  <a:lnTo>
                    <a:pt x="710424" y="1973275"/>
                  </a:lnTo>
                  <a:lnTo>
                    <a:pt x="710424" y="3112498"/>
                  </a:lnTo>
                  <a:lnTo>
                    <a:pt x="710107" y="3121703"/>
                  </a:lnTo>
                  <a:lnTo>
                    <a:pt x="709472" y="3130591"/>
                  </a:lnTo>
                  <a:lnTo>
                    <a:pt x="708521" y="3139796"/>
                  </a:lnTo>
                  <a:lnTo>
                    <a:pt x="706617" y="3148684"/>
                  </a:lnTo>
                  <a:lnTo>
                    <a:pt x="704713" y="3157254"/>
                  </a:lnTo>
                  <a:lnTo>
                    <a:pt x="702492" y="3165824"/>
                  </a:lnTo>
                  <a:lnTo>
                    <a:pt x="699319" y="3174077"/>
                  </a:lnTo>
                  <a:lnTo>
                    <a:pt x="696146" y="3182648"/>
                  </a:lnTo>
                  <a:lnTo>
                    <a:pt x="692656" y="3190583"/>
                  </a:lnTo>
                  <a:lnTo>
                    <a:pt x="688848" y="3198201"/>
                  </a:lnTo>
                  <a:lnTo>
                    <a:pt x="684406" y="3205819"/>
                  </a:lnTo>
                  <a:lnTo>
                    <a:pt x="679647" y="3213120"/>
                  </a:lnTo>
                  <a:lnTo>
                    <a:pt x="674570" y="3220103"/>
                  </a:lnTo>
                  <a:lnTo>
                    <a:pt x="669176" y="3227086"/>
                  </a:lnTo>
                  <a:lnTo>
                    <a:pt x="663465" y="3233435"/>
                  </a:lnTo>
                  <a:lnTo>
                    <a:pt x="657753" y="3239783"/>
                  </a:lnTo>
                  <a:lnTo>
                    <a:pt x="651407" y="3245497"/>
                  </a:lnTo>
                  <a:lnTo>
                    <a:pt x="645062" y="3251210"/>
                  </a:lnTo>
                  <a:lnTo>
                    <a:pt x="638081" y="3256607"/>
                  </a:lnTo>
                  <a:lnTo>
                    <a:pt x="631101" y="3261685"/>
                  </a:lnTo>
                  <a:lnTo>
                    <a:pt x="623803" y="3266129"/>
                  </a:lnTo>
                  <a:lnTo>
                    <a:pt x="616188" y="3270573"/>
                  </a:lnTo>
                  <a:lnTo>
                    <a:pt x="608573" y="3274382"/>
                  </a:lnTo>
                  <a:lnTo>
                    <a:pt x="600640" y="3278191"/>
                  </a:lnTo>
                  <a:lnTo>
                    <a:pt x="592391" y="3281365"/>
                  </a:lnTo>
                  <a:lnTo>
                    <a:pt x="583824" y="3284222"/>
                  </a:lnTo>
                  <a:lnTo>
                    <a:pt x="575574" y="3286762"/>
                  </a:lnTo>
                  <a:lnTo>
                    <a:pt x="566690" y="3288666"/>
                  </a:lnTo>
                  <a:lnTo>
                    <a:pt x="558123" y="3290253"/>
                  </a:lnTo>
                  <a:lnTo>
                    <a:pt x="548921" y="3291523"/>
                  </a:lnTo>
                  <a:lnTo>
                    <a:pt x="539720" y="3292158"/>
                  </a:lnTo>
                  <a:lnTo>
                    <a:pt x="530518" y="3292475"/>
                  </a:lnTo>
                  <a:lnTo>
                    <a:pt x="520999" y="3292158"/>
                  </a:lnTo>
                  <a:lnTo>
                    <a:pt x="512115" y="3291523"/>
                  </a:lnTo>
                  <a:lnTo>
                    <a:pt x="503231" y="3290253"/>
                  </a:lnTo>
                  <a:lnTo>
                    <a:pt x="494346" y="3288666"/>
                  </a:lnTo>
                  <a:lnTo>
                    <a:pt x="485462" y="3286762"/>
                  </a:lnTo>
                  <a:lnTo>
                    <a:pt x="476895" y="3284222"/>
                  </a:lnTo>
                  <a:lnTo>
                    <a:pt x="468645" y="3281365"/>
                  </a:lnTo>
                  <a:lnTo>
                    <a:pt x="460396" y="3278191"/>
                  </a:lnTo>
                  <a:lnTo>
                    <a:pt x="452463" y="3274382"/>
                  </a:lnTo>
                  <a:lnTo>
                    <a:pt x="444848" y="3270573"/>
                  </a:lnTo>
                  <a:lnTo>
                    <a:pt x="437233" y="3266129"/>
                  </a:lnTo>
                  <a:lnTo>
                    <a:pt x="429935" y="3261685"/>
                  </a:lnTo>
                  <a:lnTo>
                    <a:pt x="422955" y="3256607"/>
                  </a:lnTo>
                  <a:lnTo>
                    <a:pt x="416292" y="3251210"/>
                  </a:lnTo>
                  <a:lnTo>
                    <a:pt x="409628" y="3245497"/>
                  </a:lnTo>
                  <a:lnTo>
                    <a:pt x="403282" y="3239783"/>
                  </a:lnTo>
                  <a:lnTo>
                    <a:pt x="397253" y="3233435"/>
                  </a:lnTo>
                  <a:lnTo>
                    <a:pt x="391542" y="3227086"/>
                  </a:lnTo>
                  <a:lnTo>
                    <a:pt x="386465" y="3220103"/>
                  </a:lnTo>
                  <a:lnTo>
                    <a:pt x="381389" y="3213120"/>
                  </a:lnTo>
                  <a:lnTo>
                    <a:pt x="376629" y="3205819"/>
                  </a:lnTo>
                  <a:lnTo>
                    <a:pt x="372504" y="3198201"/>
                  </a:lnTo>
                  <a:lnTo>
                    <a:pt x="368380" y="3190583"/>
                  </a:lnTo>
                  <a:lnTo>
                    <a:pt x="364889" y="3182648"/>
                  </a:lnTo>
                  <a:lnTo>
                    <a:pt x="361716" y="3174077"/>
                  </a:lnTo>
                  <a:lnTo>
                    <a:pt x="358861" y="3165824"/>
                  </a:lnTo>
                  <a:lnTo>
                    <a:pt x="356322" y="3157254"/>
                  </a:lnTo>
                  <a:lnTo>
                    <a:pt x="354419" y="3148684"/>
                  </a:lnTo>
                  <a:lnTo>
                    <a:pt x="352832" y="3139796"/>
                  </a:lnTo>
                  <a:lnTo>
                    <a:pt x="351563" y="3130591"/>
                  </a:lnTo>
                  <a:lnTo>
                    <a:pt x="350928" y="3121703"/>
                  </a:lnTo>
                  <a:lnTo>
                    <a:pt x="350928" y="3112498"/>
                  </a:lnTo>
                  <a:lnTo>
                    <a:pt x="350928" y="1937089"/>
                  </a:lnTo>
                  <a:lnTo>
                    <a:pt x="342361" y="1939311"/>
                  </a:lnTo>
                  <a:lnTo>
                    <a:pt x="333794" y="1940898"/>
                  </a:lnTo>
                  <a:lnTo>
                    <a:pt x="325545" y="1941850"/>
                  </a:lnTo>
                  <a:lnTo>
                    <a:pt x="316978" y="1942168"/>
                  </a:lnTo>
                  <a:lnTo>
                    <a:pt x="309680" y="1941850"/>
                  </a:lnTo>
                  <a:lnTo>
                    <a:pt x="302699" y="1941216"/>
                  </a:lnTo>
                  <a:lnTo>
                    <a:pt x="295402" y="1940263"/>
                  </a:lnTo>
                  <a:lnTo>
                    <a:pt x="288421" y="1938676"/>
                  </a:lnTo>
                  <a:lnTo>
                    <a:pt x="281441" y="1936772"/>
                  </a:lnTo>
                  <a:lnTo>
                    <a:pt x="274777" y="1934232"/>
                  </a:lnTo>
                  <a:lnTo>
                    <a:pt x="268114" y="1931693"/>
                  </a:lnTo>
                  <a:lnTo>
                    <a:pt x="261451" y="1928201"/>
                  </a:lnTo>
                  <a:lnTo>
                    <a:pt x="255105" y="1924710"/>
                  </a:lnTo>
                  <a:lnTo>
                    <a:pt x="249077" y="1920583"/>
                  </a:lnTo>
                  <a:lnTo>
                    <a:pt x="243365" y="1916139"/>
                  </a:lnTo>
                  <a:lnTo>
                    <a:pt x="237654" y="1911061"/>
                  </a:lnTo>
                  <a:lnTo>
                    <a:pt x="232260" y="1905982"/>
                  </a:lnTo>
                  <a:lnTo>
                    <a:pt x="227183" y="1900268"/>
                  </a:lnTo>
                  <a:lnTo>
                    <a:pt x="222741" y="1894237"/>
                  </a:lnTo>
                  <a:lnTo>
                    <a:pt x="218299" y="1887889"/>
                  </a:lnTo>
                  <a:lnTo>
                    <a:pt x="204021" y="1864717"/>
                  </a:lnTo>
                  <a:lnTo>
                    <a:pt x="190377" y="1842180"/>
                  </a:lnTo>
                  <a:lnTo>
                    <a:pt x="177051" y="1819643"/>
                  </a:lnTo>
                  <a:lnTo>
                    <a:pt x="164676" y="1797741"/>
                  </a:lnTo>
                  <a:lnTo>
                    <a:pt x="152301" y="1775839"/>
                  </a:lnTo>
                  <a:lnTo>
                    <a:pt x="140562" y="1754255"/>
                  </a:lnTo>
                  <a:lnTo>
                    <a:pt x="129774" y="1732988"/>
                  </a:lnTo>
                  <a:lnTo>
                    <a:pt x="118985" y="1711720"/>
                  </a:lnTo>
                  <a:lnTo>
                    <a:pt x="108832" y="1691088"/>
                  </a:lnTo>
                  <a:lnTo>
                    <a:pt x="98996" y="1670456"/>
                  </a:lnTo>
                  <a:lnTo>
                    <a:pt x="89794" y="1650141"/>
                  </a:lnTo>
                  <a:lnTo>
                    <a:pt x="81227" y="1629826"/>
                  </a:lnTo>
                  <a:lnTo>
                    <a:pt x="72978" y="1610463"/>
                  </a:lnTo>
                  <a:lnTo>
                    <a:pt x="65363" y="1590783"/>
                  </a:lnTo>
                  <a:lnTo>
                    <a:pt x="58065" y="1571420"/>
                  </a:lnTo>
                  <a:lnTo>
                    <a:pt x="51084" y="1552375"/>
                  </a:lnTo>
                  <a:lnTo>
                    <a:pt x="44738" y="1533647"/>
                  </a:lnTo>
                  <a:lnTo>
                    <a:pt x="38710" y="1514920"/>
                  </a:lnTo>
                  <a:lnTo>
                    <a:pt x="33316" y="1496509"/>
                  </a:lnTo>
                  <a:lnTo>
                    <a:pt x="28239" y="1478416"/>
                  </a:lnTo>
                  <a:lnTo>
                    <a:pt x="23797" y="1460641"/>
                  </a:lnTo>
                  <a:lnTo>
                    <a:pt x="19355" y="1442548"/>
                  </a:lnTo>
                  <a:lnTo>
                    <a:pt x="15865" y="1425407"/>
                  </a:lnTo>
                  <a:lnTo>
                    <a:pt x="12057" y="1407949"/>
                  </a:lnTo>
                  <a:lnTo>
                    <a:pt x="9519" y="1390808"/>
                  </a:lnTo>
                  <a:lnTo>
                    <a:pt x="6980" y="1373985"/>
                  </a:lnTo>
                  <a:lnTo>
                    <a:pt x="4442" y="1357162"/>
                  </a:lnTo>
                  <a:lnTo>
                    <a:pt x="2855" y="1340973"/>
                  </a:lnTo>
                  <a:lnTo>
                    <a:pt x="1586" y="1324785"/>
                  </a:lnTo>
                  <a:lnTo>
                    <a:pt x="634" y="1308279"/>
                  </a:lnTo>
                  <a:lnTo>
                    <a:pt x="0" y="1292408"/>
                  </a:lnTo>
                  <a:lnTo>
                    <a:pt x="0" y="1276854"/>
                  </a:lnTo>
                  <a:lnTo>
                    <a:pt x="317" y="1257491"/>
                  </a:lnTo>
                  <a:lnTo>
                    <a:pt x="952" y="1238129"/>
                  </a:lnTo>
                  <a:lnTo>
                    <a:pt x="2538" y="1219718"/>
                  </a:lnTo>
                  <a:lnTo>
                    <a:pt x="4442" y="1201308"/>
                  </a:lnTo>
                  <a:lnTo>
                    <a:pt x="7298" y="1183532"/>
                  </a:lnTo>
                  <a:lnTo>
                    <a:pt x="10153" y="1165439"/>
                  </a:lnTo>
                  <a:lnTo>
                    <a:pt x="13961" y="1148299"/>
                  </a:lnTo>
                  <a:lnTo>
                    <a:pt x="18086" y="1131475"/>
                  </a:lnTo>
                  <a:lnTo>
                    <a:pt x="22845" y="1114970"/>
                  </a:lnTo>
                  <a:lnTo>
                    <a:pt x="28239" y="1098781"/>
                  </a:lnTo>
                  <a:lnTo>
                    <a:pt x="33633" y="1083228"/>
                  </a:lnTo>
                  <a:lnTo>
                    <a:pt x="39662" y="1067991"/>
                  </a:lnTo>
                  <a:lnTo>
                    <a:pt x="46008" y="1052755"/>
                  </a:lnTo>
                  <a:lnTo>
                    <a:pt x="52988" y="1038471"/>
                  </a:lnTo>
                  <a:lnTo>
                    <a:pt x="60286" y="1024187"/>
                  </a:lnTo>
                  <a:lnTo>
                    <a:pt x="67901" y="1011173"/>
                  </a:lnTo>
                  <a:lnTo>
                    <a:pt x="75833" y="997841"/>
                  </a:lnTo>
                  <a:lnTo>
                    <a:pt x="83766" y="984827"/>
                  </a:lnTo>
                  <a:lnTo>
                    <a:pt x="92650" y="972448"/>
                  </a:lnTo>
                  <a:lnTo>
                    <a:pt x="101217" y="961021"/>
                  </a:lnTo>
                  <a:lnTo>
                    <a:pt x="110101" y="949276"/>
                  </a:lnTo>
                  <a:lnTo>
                    <a:pt x="119303" y="938166"/>
                  </a:lnTo>
                  <a:lnTo>
                    <a:pt x="128822" y="927691"/>
                  </a:lnTo>
                  <a:lnTo>
                    <a:pt x="138023" y="917534"/>
                  </a:lnTo>
                  <a:lnTo>
                    <a:pt x="147542" y="907694"/>
                  </a:lnTo>
                  <a:lnTo>
                    <a:pt x="157378" y="898489"/>
                  </a:lnTo>
                  <a:lnTo>
                    <a:pt x="167214" y="889284"/>
                  </a:lnTo>
                  <a:lnTo>
                    <a:pt x="176733" y="880713"/>
                  </a:lnTo>
                  <a:lnTo>
                    <a:pt x="186887" y="872460"/>
                  </a:lnTo>
                  <a:lnTo>
                    <a:pt x="196723" y="864525"/>
                  </a:lnTo>
                  <a:lnTo>
                    <a:pt x="206559" y="857224"/>
                  </a:lnTo>
                  <a:lnTo>
                    <a:pt x="216712" y="849923"/>
                  </a:lnTo>
                  <a:lnTo>
                    <a:pt x="226231" y="843258"/>
                  </a:lnTo>
                  <a:lnTo>
                    <a:pt x="236385" y="836592"/>
                  </a:lnTo>
                  <a:lnTo>
                    <a:pt x="245904" y="830561"/>
                  </a:lnTo>
                  <a:lnTo>
                    <a:pt x="255422" y="824530"/>
                  </a:lnTo>
                  <a:lnTo>
                    <a:pt x="274460" y="813737"/>
                  </a:lnTo>
                  <a:lnTo>
                    <a:pt x="293181" y="803897"/>
                  </a:lnTo>
                  <a:lnTo>
                    <a:pt x="310632" y="795327"/>
                  </a:lnTo>
                  <a:lnTo>
                    <a:pt x="327449" y="787709"/>
                  </a:lnTo>
                  <a:lnTo>
                    <a:pt x="343631" y="781043"/>
                  </a:lnTo>
                  <a:lnTo>
                    <a:pt x="358861" y="775330"/>
                  </a:lnTo>
                  <a:lnTo>
                    <a:pt x="372822" y="770568"/>
                  </a:lnTo>
                  <a:lnTo>
                    <a:pt x="385196" y="766124"/>
                  </a:lnTo>
                  <a:lnTo>
                    <a:pt x="396619" y="762950"/>
                  </a:lnTo>
                  <a:lnTo>
                    <a:pt x="406455" y="760093"/>
                  </a:lnTo>
                  <a:lnTo>
                    <a:pt x="421051" y="756284"/>
                  </a:lnTo>
                  <a:lnTo>
                    <a:pt x="428349" y="754697"/>
                  </a:lnTo>
                  <a:lnTo>
                    <a:pt x="436916" y="753110"/>
                  </a:lnTo>
                  <a:lnTo>
                    <a:pt x="444848" y="752475"/>
                  </a:lnTo>
                  <a:close/>
                  <a:moveTo>
                    <a:pt x="736113" y="0"/>
                  </a:moveTo>
                  <a:lnTo>
                    <a:pt x="744380" y="0"/>
                  </a:lnTo>
                  <a:lnTo>
                    <a:pt x="752329" y="0"/>
                  </a:lnTo>
                  <a:lnTo>
                    <a:pt x="760596" y="317"/>
                  </a:lnTo>
                  <a:lnTo>
                    <a:pt x="768545" y="951"/>
                  </a:lnTo>
                  <a:lnTo>
                    <a:pt x="776812" y="1585"/>
                  </a:lnTo>
                  <a:lnTo>
                    <a:pt x="785079" y="2536"/>
                  </a:lnTo>
                  <a:lnTo>
                    <a:pt x="793664" y="3488"/>
                  </a:lnTo>
                  <a:lnTo>
                    <a:pt x="801613" y="4756"/>
                  </a:lnTo>
                  <a:lnTo>
                    <a:pt x="809880" y="6658"/>
                  </a:lnTo>
                  <a:lnTo>
                    <a:pt x="818147" y="8560"/>
                  </a:lnTo>
                  <a:lnTo>
                    <a:pt x="826414" y="10462"/>
                  </a:lnTo>
                  <a:lnTo>
                    <a:pt x="834363" y="12365"/>
                  </a:lnTo>
                  <a:lnTo>
                    <a:pt x="842312" y="15218"/>
                  </a:lnTo>
                  <a:lnTo>
                    <a:pt x="850261" y="17437"/>
                  </a:lnTo>
                  <a:lnTo>
                    <a:pt x="858210" y="20608"/>
                  </a:lnTo>
                  <a:lnTo>
                    <a:pt x="866159" y="23461"/>
                  </a:lnTo>
                  <a:lnTo>
                    <a:pt x="873473" y="26314"/>
                  </a:lnTo>
                  <a:lnTo>
                    <a:pt x="881104" y="29802"/>
                  </a:lnTo>
                  <a:lnTo>
                    <a:pt x="888417" y="33289"/>
                  </a:lnTo>
                  <a:lnTo>
                    <a:pt x="895730" y="37094"/>
                  </a:lnTo>
                  <a:lnTo>
                    <a:pt x="902725" y="40581"/>
                  </a:lnTo>
                  <a:lnTo>
                    <a:pt x="909720" y="44703"/>
                  </a:lnTo>
                  <a:lnTo>
                    <a:pt x="923393" y="53263"/>
                  </a:lnTo>
                  <a:lnTo>
                    <a:pt x="936429" y="62140"/>
                  </a:lnTo>
                  <a:lnTo>
                    <a:pt x="949148" y="71968"/>
                  </a:lnTo>
                  <a:lnTo>
                    <a:pt x="961548" y="82113"/>
                  </a:lnTo>
                  <a:lnTo>
                    <a:pt x="972995" y="92892"/>
                  </a:lnTo>
                  <a:lnTo>
                    <a:pt x="983805" y="103989"/>
                  </a:lnTo>
                  <a:lnTo>
                    <a:pt x="994616" y="116036"/>
                  </a:lnTo>
                  <a:lnTo>
                    <a:pt x="1004155" y="128401"/>
                  </a:lnTo>
                  <a:lnTo>
                    <a:pt x="1013376" y="140765"/>
                  </a:lnTo>
                  <a:lnTo>
                    <a:pt x="1021961" y="154081"/>
                  </a:lnTo>
                  <a:lnTo>
                    <a:pt x="1030228" y="167396"/>
                  </a:lnTo>
                  <a:lnTo>
                    <a:pt x="1037541" y="181346"/>
                  </a:lnTo>
                  <a:lnTo>
                    <a:pt x="1043900" y="195613"/>
                  </a:lnTo>
                  <a:lnTo>
                    <a:pt x="1049942" y="210197"/>
                  </a:lnTo>
                  <a:lnTo>
                    <a:pt x="1055347" y="225097"/>
                  </a:lnTo>
                  <a:lnTo>
                    <a:pt x="1060116" y="239998"/>
                  </a:lnTo>
                  <a:lnTo>
                    <a:pt x="1063932" y="255850"/>
                  </a:lnTo>
                  <a:lnTo>
                    <a:pt x="1067111" y="271385"/>
                  </a:lnTo>
                  <a:lnTo>
                    <a:pt x="1069337" y="286920"/>
                  </a:lnTo>
                  <a:lnTo>
                    <a:pt x="1070927" y="302772"/>
                  </a:lnTo>
                  <a:lnTo>
                    <a:pt x="1071245" y="311015"/>
                  </a:lnTo>
                  <a:lnTo>
                    <a:pt x="1071563" y="318941"/>
                  </a:lnTo>
                  <a:lnTo>
                    <a:pt x="1071563" y="327184"/>
                  </a:lnTo>
                  <a:lnTo>
                    <a:pt x="1071563" y="335427"/>
                  </a:lnTo>
                  <a:lnTo>
                    <a:pt x="1071245" y="343353"/>
                  </a:lnTo>
                  <a:lnTo>
                    <a:pt x="1070609" y="351596"/>
                  </a:lnTo>
                  <a:lnTo>
                    <a:pt x="1069973" y="359839"/>
                  </a:lnTo>
                  <a:lnTo>
                    <a:pt x="1069019" y="368082"/>
                  </a:lnTo>
                  <a:lnTo>
                    <a:pt x="1068065" y="376325"/>
                  </a:lnTo>
                  <a:lnTo>
                    <a:pt x="1066794" y="384568"/>
                  </a:lnTo>
                  <a:lnTo>
                    <a:pt x="1064886" y="392811"/>
                  </a:lnTo>
                  <a:lnTo>
                    <a:pt x="1062978" y="401054"/>
                  </a:lnTo>
                  <a:lnTo>
                    <a:pt x="1061070" y="409297"/>
                  </a:lnTo>
                  <a:lnTo>
                    <a:pt x="1059163" y="417223"/>
                  </a:lnTo>
                  <a:lnTo>
                    <a:pt x="1056301" y="425148"/>
                  </a:lnTo>
                  <a:lnTo>
                    <a:pt x="1053757" y="433391"/>
                  </a:lnTo>
                  <a:lnTo>
                    <a:pt x="1050895" y="441000"/>
                  </a:lnTo>
                  <a:lnTo>
                    <a:pt x="1048034" y="448609"/>
                  </a:lnTo>
                  <a:lnTo>
                    <a:pt x="1045172" y="456218"/>
                  </a:lnTo>
                  <a:lnTo>
                    <a:pt x="1041675" y="463827"/>
                  </a:lnTo>
                  <a:lnTo>
                    <a:pt x="1038177" y="471119"/>
                  </a:lnTo>
                  <a:lnTo>
                    <a:pt x="1034361" y="478411"/>
                  </a:lnTo>
                  <a:lnTo>
                    <a:pt x="1030864" y="485386"/>
                  </a:lnTo>
                  <a:lnTo>
                    <a:pt x="1026730" y="492361"/>
                  </a:lnTo>
                  <a:lnTo>
                    <a:pt x="1018145" y="505993"/>
                  </a:lnTo>
                  <a:lnTo>
                    <a:pt x="1009242" y="519309"/>
                  </a:lnTo>
                  <a:lnTo>
                    <a:pt x="999386" y="531673"/>
                  </a:lnTo>
                  <a:lnTo>
                    <a:pt x="989211" y="543721"/>
                  </a:lnTo>
                  <a:lnTo>
                    <a:pt x="978082" y="555451"/>
                  </a:lnTo>
                  <a:lnTo>
                    <a:pt x="966953" y="566231"/>
                  </a:lnTo>
                  <a:lnTo>
                    <a:pt x="955189" y="577010"/>
                  </a:lnTo>
                  <a:lnTo>
                    <a:pt x="942788" y="586521"/>
                  </a:lnTo>
                  <a:lnTo>
                    <a:pt x="930388" y="595715"/>
                  </a:lnTo>
                  <a:lnTo>
                    <a:pt x="917033" y="604592"/>
                  </a:lnTo>
                  <a:lnTo>
                    <a:pt x="903361" y="612518"/>
                  </a:lnTo>
                  <a:lnTo>
                    <a:pt x="889689" y="619810"/>
                  </a:lnTo>
                  <a:lnTo>
                    <a:pt x="875380" y="626468"/>
                  </a:lnTo>
                  <a:lnTo>
                    <a:pt x="860754" y="632492"/>
                  </a:lnTo>
                  <a:lnTo>
                    <a:pt x="845810" y="637564"/>
                  </a:lnTo>
                  <a:lnTo>
                    <a:pt x="830548" y="642320"/>
                  </a:lnTo>
                  <a:lnTo>
                    <a:pt x="815285" y="645807"/>
                  </a:lnTo>
                  <a:lnTo>
                    <a:pt x="799387" y="649295"/>
                  </a:lnTo>
                  <a:lnTo>
                    <a:pt x="783807" y="651514"/>
                  </a:lnTo>
                  <a:lnTo>
                    <a:pt x="767591" y="652782"/>
                  </a:lnTo>
                  <a:lnTo>
                    <a:pt x="759642" y="653733"/>
                  </a:lnTo>
                  <a:lnTo>
                    <a:pt x="751693" y="654050"/>
                  </a:lnTo>
                  <a:lnTo>
                    <a:pt x="743426" y="654050"/>
                  </a:lnTo>
                  <a:lnTo>
                    <a:pt x="735159" y="654050"/>
                  </a:lnTo>
                  <a:lnTo>
                    <a:pt x="726892" y="653733"/>
                  </a:lnTo>
                  <a:lnTo>
                    <a:pt x="718943" y="652782"/>
                  </a:lnTo>
                  <a:lnTo>
                    <a:pt x="710676" y="652148"/>
                  </a:lnTo>
                  <a:lnTo>
                    <a:pt x="702409" y="651197"/>
                  </a:lnTo>
                  <a:lnTo>
                    <a:pt x="694460" y="650246"/>
                  </a:lnTo>
                  <a:lnTo>
                    <a:pt x="686193" y="648661"/>
                  </a:lnTo>
                  <a:lnTo>
                    <a:pt x="677608" y="647392"/>
                  </a:lnTo>
                  <a:lnTo>
                    <a:pt x="669341" y="645173"/>
                  </a:lnTo>
                  <a:lnTo>
                    <a:pt x="661074" y="643271"/>
                  </a:lnTo>
                  <a:lnTo>
                    <a:pt x="653125" y="641052"/>
                  </a:lnTo>
                  <a:lnTo>
                    <a:pt x="645176" y="638515"/>
                  </a:lnTo>
                  <a:lnTo>
                    <a:pt x="637227" y="635979"/>
                  </a:lnTo>
                  <a:lnTo>
                    <a:pt x="629596" y="633443"/>
                  </a:lnTo>
                  <a:lnTo>
                    <a:pt x="621647" y="630272"/>
                  </a:lnTo>
                  <a:lnTo>
                    <a:pt x="614334" y="627419"/>
                  </a:lnTo>
                  <a:lnTo>
                    <a:pt x="606385" y="623932"/>
                  </a:lnTo>
                  <a:lnTo>
                    <a:pt x="599071" y="620444"/>
                  </a:lnTo>
                  <a:lnTo>
                    <a:pt x="591758" y="616640"/>
                  </a:lnTo>
                  <a:lnTo>
                    <a:pt x="584763" y="613152"/>
                  </a:lnTo>
                  <a:lnTo>
                    <a:pt x="577768" y="609031"/>
                  </a:lnTo>
                  <a:lnTo>
                    <a:pt x="564414" y="600471"/>
                  </a:lnTo>
                  <a:lnTo>
                    <a:pt x="551059" y="591594"/>
                  </a:lnTo>
                  <a:lnTo>
                    <a:pt x="538341" y="581765"/>
                  </a:lnTo>
                  <a:lnTo>
                    <a:pt x="525940" y="571620"/>
                  </a:lnTo>
                  <a:lnTo>
                    <a:pt x="514811" y="560524"/>
                  </a:lnTo>
                  <a:lnTo>
                    <a:pt x="503683" y="549428"/>
                  </a:lnTo>
                  <a:lnTo>
                    <a:pt x="493190" y="537697"/>
                  </a:lnTo>
                  <a:lnTo>
                    <a:pt x="483015" y="525650"/>
                  </a:lnTo>
                  <a:lnTo>
                    <a:pt x="474112" y="512968"/>
                  </a:lnTo>
                  <a:lnTo>
                    <a:pt x="465527" y="499652"/>
                  </a:lnTo>
                  <a:lnTo>
                    <a:pt x="457578" y="486020"/>
                  </a:lnTo>
                  <a:lnTo>
                    <a:pt x="450265" y="472070"/>
                  </a:lnTo>
                  <a:lnTo>
                    <a:pt x="443588" y="458120"/>
                  </a:lnTo>
                  <a:lnTo>
                    <a:pt x="437547" y="443537"/>
                  </a:lnTo>
                  <a:lnTo>
                    <a:pt x="432141" y="428636"/>
                  </a:lnTo>
                  <a:lnTo>
                    <a:pt x="427372" y="413418"/>
                  </a:lnTo>
                  <a:lnTo>
                    <a:pt x="423556" y="398200"/>
                  </a:lnTo>
                  <a:lnTo>
                    <a:pt x="420695" y="382348"/>
                  </a:lnTo>
                  <a:lnTo>
                    <a:pt x="418151" y="366496"/>
                  </a:lnTo>
                  <a:lnTo>
                    <a:pt x="416561" y="350644"/>
                  </a:lnTo>
                  <a:lnTo>
                    <a:pt x="416243" y="342719"/>
                  </a:lnTo>
                  <a:lnTo>
                    <a:pt x="415925" y="334793"/>
                  </a:lnTo>
                  <a:lnTo>
                    <a:pt x="415925" y="326550"/>
                  </a:lnTo>
                  <a:lnTo>
                    <a:pt x="415925" y="318307"/>
                  </a:lnTo>
                  <a:lnTo>
                    <a:pt x="416243" y="310064"/>
                  </a:lnTo>
                  <a:lnTo>
                    <a:pt x="416879" y="302138"/>
                  </a:lnTo>
                  <a:lnTo>
                    <a:pt x="417515" y="293895"/>
                  </a:lnTo>
                  <a:lnTo>
                    <a:pt x="418469" y="285652"/>
                  </a:lnTo>
                  <a:lnTo>
                    <a:pt x="419423" y="277409"/>
                  </a:lnTo>
                  <a:lnTo>
                    <a:pt x="421013" y="269166"/>
                  </a:lnTo>
                  <a:lnTo>
                    <a:pt x="422602" y="260923"/>
                  </a:lnTo>
                  <a:lnTo>
                    <a:pt x="424510" y="252680"/>
                  </a:lnTo>
                  <a:lnTo>
                    <a:pt x="426418" y="244437"/>
                  </a:lnTo>
                  <a:lnTo>
                    <a:pt x="428644" y="236511"/>
                  </a:lnTo>
                  <a:lnTo>
                    <a:pt x="431187" y="228585"/>
                  </a:lnTo>
                  <a:lnTo>
                    <a:pt x="433413" y="220659"/>
                  </a:lnTo>
                  <a:lnTo>
                    <a:pt x="436593" y="212733"/>
                  </a:lnTo>
                  <a:lnTo>
                    <a:pt x="439454" y="204807"/>
                  </a:lnTo>
                  <a:lnTo>
                    <a:pt x="442634" y="197198"/>
                  </a:lnTo>
                  <a:lnTo>
                    <a:pt x="445814" y="189906"/>
                  </a:lnTo>
                  <a:lnTo>
                    <a:pt x="449629" y="182614"/>
                  </a:lnTo>
                  <a:lnTo>
                    <a:pt x="453127" y="175322"/>
                  </a:lnTo>
                  <a:lnTo>
                    <a:pt x="456942" y="168347"/>
                  </a:lnTo>
                  <a:lnTo>
                    <a:pt x="460758" y="161056"/>
                  </a:lnTo>
                  <a:lnTo>
                    <a:pt x="469343" y="147423"/>
                  </a:lnTo>
                  <a:lnTo>
                    <a:pt x="478564" y="134741"/>
                  </a:lnTo>
                  <a:lnTo>
                    <a:pt x="488103" y="122060"/>
                  </a:lnTo>
                  <a:lnTo>
                    <a:pt x="498277" y="109695"/>
                  </a:lnTo>
                  <a:lnTo>
                    <a:pt x="509406" y="97965"/>
                  </a:lnTo>
                  <a:lnTo>
                    <a:pt x="520535" y="87186"/>
                  </a:lnTo>
                  <a:lnTo>
                    <a:pt x="532299" y="76723"/>
                  </a:lnTo>
                  <a:lnTo>
                    <a:pt x="544700" y="66895"/>
                  </a:lnTo>
                  <a:lnTo>
                    <a:pt x="557418" y="58018"/>
                  </a:lnTo>
                  <a:lnTo>
                    <a:pt x="570455" y="49458"/>
                  </a:lnTo>
                  <a:lnTo>
                    <a:pt x="584127" y="41215"/>
                  </a:lnTo>
                  <a:lnTo>
                    <a:pt x="597800" y="33923"/>
                  </a:lnTo>
                  <a:lnTo>
                    <a:pt x="612108" y="26948"/>
                  </a:lnTo>
                  <a:lnTo>
                    <a:pt x="626734" y="21242"/>
                  </a:lnTo>
                  <a:lnTo>
                    <a:pt x="641678" y="16169"/>
                  </a:lnTo>
                  <a:lnTo>
                    <a:pt x="657259" y="11414"/>
                  </a:lnTo>
                  <a:lnTo>
                    <a:pt x="672521" y="7609"/>
                  </a:lnTo>
                  <a:lnTo>
                    <a:pt x="688101" y="4439"/>
                  </a:lnTo>
                  <a:lnTo>
                    <a:pt x="703681" y="2219"/>
                  </a:lnTo>
                  <a:lnTo>
                    <a:pt x="719897" y="634"/>
                  </a:lnTo>
                  <a:lnTo>
                    <a:pt x="727846" y="317"/>
                  </a:lnTo>
                  <a:lnTo>
                    <a:pt x="736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29978" y="2708009"/>
            <a:ext cx="4065737" cy="954107"/>
            <a:chOff x="4000103" y="2255358"/>
            <a:chExt cx="4065737" cy="954107"/>
          </a:xfrm>
        </p:grpSpPr>
        <p:grpSp>
          <p:nvGrpSpPr>
            <p:cNvPr id="36" name="组合 35"/>
            <p:cNvGrpSpPr/>
            <p:nvPr/>
          </p:nvGrpSpPr>
          <p:grpSpPr>
            <a:xfrm>
              <a:off x="4000103" y="2255358"/>
              <a:ext cx="4065737" cy="954107"/>
              <a:chOff x="5392173" y="1627564"/>
              <a:chExt cx="4065737" cy="954107"/>
            </a:xfrm>
          </p:grpSpPr>
          <p:sp>
            <p:nvSpPr>
              <p:cNvPr id="38" name="任意多边形 37"/>
              <p:cNvSpPr>
                <a:spLocks noChangeAspect="1"/>
              </p:cNvSpPr>
              <p:nvPr/>
            </p:nvSpPr>
            <p:spPr>
              <a:xfrm>
                <a:off x="5392173" y="1703562"/>
                <a:ext cx="872149" cy="783203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latin typeface="Exotc350 DmBd BT" panose="04030705050B02020A03" pitchFamily="82" charset="0"/>
                  <a:cs typeface="Segoe UI Light" panose="020B0502040204020203" pitchFamily="34" charset="0"/>
                  <a:sym typeface="+mn-lt"/>
                </a:endParaRP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6359873" y="1627564"/>
                <a:ext cx="30980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Annual 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 annual 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description,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 </a:t>
                </a:r>
                <a:endParaRPr lang="zh-CN" altLang="en-US" sz="1400" dirty="0">
                  <a:latin typeface="Exotc350 DmBd BT" panose="04030705050B02020A03" pitchFamily="82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7" name="KSO_Shape"/>
            <p:cNvSpPr/>
            <p:nvPr/>
          </p:nvSpPr>
          <p:spPr bwMode="auto">
            <a:xfrm flipH="1">
              <a:off x="4325014" y="2470243"/>
              <a:ext cx="232767" cy="519183"/>
            </a:xfrm>
            <a:custGeom>
              <a:avLst/>
              <a:gdLst/>
              <a:ahLst/>
              <a:cxnLst/>
              <a:rect l="0" t="0" r="r" b="b"/>
              <a:pathLst>
                <a:path w="1476375" h="3292475">
                  <a:moveTo>
                    <a:pt x="350928" y="1040693"/>
                  </a:moveTo>
                  <a:lnTo>
                    <a:pt x="339188" y="1048946"/>
                  </a:lnTo>
                  <a:lnTo>
                    <a:pt x="327766" y="1058151"/>
                  </a:lnTo>
                  <a:lnTo>
                    <a:pt x="316978" y="1068309"/>
                  </a:lnTo>
                  <a:lnTo>
                    <a:pt x="306190" y="1078466"/>
                  </a:lnTo>
                  <a:lnTo>
                    <a:pt x="301113" y="1084180"/>
                  </a:lnTo>
                  <a:lnTo>
                    <a:pt x="296036" y="1089893"/>
                  </a:lnTo>
                  <a:lnTo>
                    <a:pt x="290960" y="1095607"/>
                  </a:lnTo>
                  <a:lnTo>
                    <a:pt x="286517" y="1101638"/>
                  </a:lnTo>
                  <a:lnTo>
                    <a:pt x="281758" y="1107986"/>
                  </a:lnTo>
                  <a:lnTo>
                    <a:pt x="277316" y="1114335"/>
                  </a:lnTo>
                  <a:lnTo>
                    <a:pt x="273191" y="1121001"/>
                  </a:lnTo>
                  <a:lnTo>
                    <a:pt x="269066" y="1127666"/>
                  </a:lnTo>
                  <a:lnTo>
                    <a:pt x="265259" y="1134650"/>
                  </a:lnTo>
                  <a:lnTo>
                    <a:pt x="261451" y="1141950"/>
                  </a:lnTo>
                  <a:lnTo>
                    <a:pt x="257961" y="1149568"/>
                  </a:lnTo>
                  <a:lnTo>
                    <a:pt x="254471" y="1157187"/>
                  </a:lnTo>
                  <a:lnTo>
                    <a:pt x="251298" y="1165439"/>
                  </a:lnTo>
                  <a:lnTo>
                    <a:pt x="248125" y="1173692"/>
                  </a:lnTo>
                  <a:lnTo>
                    <a:pt x="245586" y="1182580"/>
                  </a:lnTo>
                  <a:lnTo>
                    <a:pt x="243048" y="1191468"/>
                  </a:lnTo>
                  <a:lnTo>
                    <a:pt x="240510" y="1200673"/>
                  </a:lnTo>
                  <a:lnTo>
                    <a:pt x="238606" y="1210513"/>
                  </a:lnTo>
                  <a:lnTo>
                    <a:pt x="237019" y="1220353"/>
                  </a:lnTo>
                  <a:lnTo>
                    <a:pt x="235116" y="1230828"/>
                  </a:lnTo>
                  <a:lnTo>
                    <a:pt x="234164" y="1241620"/>
                  </a:lnTo>
                  <a:lnTo>
                    <a:pt x="233212" y="1253048"/>
                  </a:lnTo>
                  <a:lnTo>
                    <a:pt x="232577" y="1264792"/>
                  </a:lnTo>
                  <a:lnTo>
                    <a:pt x="232577" y="1276854"/>
                  </a:lnTo>
                  <a:lnTo>
                    <a:pt x="232895" y="1293360"/>
                  </a:lnTo>
                  <a:lnTo>
                    <a:pt x="233846" y="1311136"/>
                  </a:lnTo>
                  <a:lnTo>
                    <a:pt x="235750" y="1329229"/>
                  </a:lnTo>
                  <a:lnTo>
                    <a:pt x="238289" y="1348591"/>
                  </a:lnTo>
                  <a:lnTo>
                    <a:pt x="241779" y="1368906"/>
                  </a:lnTo>
                  <a:lnTo>
                    <a:pt x="246221" y="1390173"/>
                  </a:lnTo>
                  <a:lnTo>
                    <a:pt x="251615" y="1412075"/>
                  </a:lnTo>
                  <a:lnTo>
                    <a:pt x="257961" y="1434930"/>
                  </a:lnTo>
                  <a:lnTo>
                    <a:pt x="265576" y="1458736"/>
                  </a:lnTo>
                  <a:lnTo>
                    <a:pt x="273826" y="1483812"/>
                  </a:lnTo>
                  <a:lnTo>
                    <a:pt x="283662" y="1509841"/>
                  </a:lnTo>
                  <a:lnTo>
                    <a:pt x="294450" y="1536187"/>
                  </a:lnTo>
                  <a:lnTo>
                    <a:pt x="306507" y="1564120"/>
                  </a:lnTo>
                  <a:lnTo>
                    <a:pt x="319833" y="1592688"/>
                  </a:lnTo>
                  <a:lnTo>
                    <a:pt x="334429" y="1622208"/>
                  </a:lnTo>
                  <a:lnTo>
                    <a:pt x="350928" y="1653315"/>
                  </a:lnTo>
                  <a:lnTo>
                    <a:pt x="350928" y="1585070"/>
                  </a:lnTo>
                  <a:lnTo>
                    <a:pt x="350928" y="1040693"/>
                  </a:lnTo>
                  <a:close/>
                  <a:moveTo>
                    <a:pt x="444848" y="752475"/>
                  </a:moveTo>
                  <a:lnTo>
                    <a:pt x="452781" y="752475"/>
                  </a:lnTo>
                  <a:lnTo>
                    <a:pt x="460713" y="752793"/>
                  </a:lnTo>
                  <a:lnTo>
                    <a:pt x="462934" y="752793"/>
                  </a:lnTo>
                  <a:lnTo>
                    <a:pt x="1025181" y="752793"/>
                  </a:lnTo>
                  <a:lnTo>
                    <a:pt x="1032479" y="752793"/>
                  </a:lnTo>
                  <a:lnTo>
                    <a:pt x="1039777" y="753745"/>
                  </a:lnTo>
                  <a:lnTo>
                    <a:pt x="1041046" y="753745"/>
                  </a:lnTo>
                  <a:lnTo>
                    <a:pt x="1053420" y="754062"/>
                  </a:lnTo>
                  <a:lnTo>
                    <a:pt x="1060084" y="754697"/>
                  </a:lnTo>
                  <a:lnTo>
                    <a:pt x="1067064" y="755332"/>
                  </a:lnTo>
                  <a:lnTo>
                    <a:pt x="1074362" y="756284"/>
                  </a:lnTo>
                  <a:lnTo>
                    <a:pt x="1081977" y="757237"/>
                  </a:lnTo>
                  <a:lnTo>
                    <a:pt x="1089909" y="758824"/>
                  </a:lnTo>
                  <a:lnTo>
                    <a:pt x="1098159" y="760411"/>
                  </a:lnTo>
                  <a:lnTo>
                    <a:pt x="1106726" y="762950"/>
                  </a:lnTo>
                  <a:lnTo>
                    <a:pt x="1115293" y="765172"/>
                  </a:lnTo>
                  <a:lnTo>
                    <a:pt x="1124495" y="768029"/>
                  </a:lnTo>
                  <a:lnTo>
                    <a:pt x="1133379" y="771520"/>
                  </a:lnTo>
                  <a:lnTo>
                    <a:pt x="1142580" y="775012"/>
                  </a:lnTo>
                  <a:lnTo>
                    <a:pt x="1152417" y="779456"/>
                  </a:lnTo>
                  <a:lnTo>
                    <a:pt x="1161935" y="784217"/>
                  </a:lnTo>
                  <a:lnTo>
                    <a:pt x="1171454" y="788979"/>
                  </a:lnTo>
                  <a:lnTo>
                    <a:pt x="1181290" y="794692"/>
                  </a:lnTo>
                  <a:lnTo>
                    <a:pt x="1191127" y="801041"/>
                  </a:lnTo>
                  <a:lnTo>
                    <a:pt x="1200645" y="807389"/>
                  </a:lnTo>
                  <a:lnTo>
                    <a:pt x="1210481" y="814690"/>
                  </a:lnTo>
                  <a:lnTo>
                    <a:pt x="1220318" y="822308"/>
                  </a:lnTo>
                  <a:lnTo>
                    <a:pt x="1230154" y="830243"/>
                  </a:lnTo>
                  <a:lnTo>
                    <a:pt x="1239673" y="839131"/>
                  </a:lnTo>
                  <a:lnTo>
                    <a:pt x="1249192" y="848336"/>
                  </a:lnTo>
                  <a:lnTo>
                    <a:pt x="1259028" y="858176"/>
                  </a:lnTo>
                  <a:lnTo>
                    <a:pt x="1268229" y="868651"/>
                  </a:lnTo>
                  <a:lnTo>
                    <a:pt x="1277431" y="879126"/>
                  </a:lnTo>
                  <a:lnTo>
                    <a:pt x="1286632" y="890871"/>
                  </a:lnTo>
                  <a:lnTo>
                    <a:pt x="1295834" y="902615"/>
                  </a:lnTo>
                  <a:lnTo>
                    <a:pt x="1304401" y="915312"/>
                  </a:lnTo>
                  <a:lnTo>
                    <a:pt x="1313285" y="928326"/>
                  </a:lnTo>
                  <a:lnTo>
                    <a:pt x="1321535" y="942293"/>
                  </a:lnTo>
                  <a:lnTo>
                    <a:pt x="1329785" y="956577"/>
                  </a:lnTo>
                  <a:lnTo>
                    <a:pt x="1338351" y="971495"/>
                  </a:lnTo>
                  <a:lnTo>
                    <a:pt x="1346284" y="987049"/>
                  </a:lnTo>
                  <a:lnTo>
                    <a:pt x="1354216" y="1003238"/>
                  </a:lnTo>
                  <a:lnTo>
                    <a:pt x="1361831" y="1020061"/>
                  </a:lnTo>
                  <a:lnTo>
                    <a:pt x="1369129" y="1037519"/>
                  </a:lnTo>
                  <a:lnTo>
                    <a:pt x="1376427" y="1055929"/>
                  </a:lnTo>
                  <a:lnTo>
                    <a:pt x="1383725" y="1074340"/>
                  </a:lnTo>
                  <a:lnTo>
                    <a:pt x="1390388" y="1094020"/>
                  </a:lnTo>
                  <a:lnTo>
                    <a:pt x="1397369" y="1114652"/>
                  </a:lnTo>
                  <a:lnTo>
                    <a:pt x="1403714" y="1135602"/>
                  </a:lnTo>
                  <a:lnTo>
                    <a:pt x="1410060" y="1157504"/>
                  </a:lnTo>
                  <a:lnTo>
                    <a:pt x="1415772" y="1180041"/>
                  </a:lnTo>
                  <a:lnTo>
                    <a:pt x="1421483" y="1203530"/>
                  </a:lnTo>
                  <a:lnTo>
                    <a:pt x="1427194" y="1227971"/>
                  </a:lnTo>
                  <a:lnTo>
                    <a:pt x="1432588" y="1253048"/>
                  </a:lnTo>
                  <a:lnTo>
                    <a:pt x="1437665" y="1278759"/>
                  </a:lnTo>
                  <a:lnTo>
                    <a:pt x="1442107" y="1305739"/>
                  </a:lnTo>
                  <a:lnTo>
                    <a:pt x="1446867" y="1333672"/>
                  </a:lnTo>
                  <a:lnTo>
                    <a:pt x="1450674" y="1362240"/>
                  </a:lnTo>
                  <a:lnTo>
                    <a:pt x="1454799" y="1391760"/>
                  </a:lnTo>
                  <a:lnTo>
                    <a:pt x="1458289" y="1422233"/>
                  </a:lnTo>
                  <a:lnTo>
                    <a:pt x="1461779" y="1453975"/>
                  </a:lnTo>
                  <a:lnTo>
                    <a:pt x="1464635" y="1486352"/>
                  </a:lnTo>
                  <a:lnTo>
                    <a:pt x="1467491" y="1519998"/>
                  </a:lnTo>
                  <a:lnTo>
                    <a:pt x="1469712" y="1554597"/>
                  </a:lnTo>
                  <a:lnTo>
                    <a:pt x="1471616" y="1590148"/>
                  </a:lnTo>
                  <a:lnTo>
                    <a:pt x="1473519" y="1626652"/>
                  </a:lnTo>
                  <a:lnTo>
                    <a:pt x="1474789" y="1664425"/>
                  </a:lnTo>
                  <a:lnTo>
                    <a:pt x="1475740" y="1703467"/>
                  </a:lnTo>
                  <a:lnTo>
                    <a:pt x="1476058" y="1743145"/>
                  </a:lnTo>
                  <a:lnTo>
                    <a:pt x="1476375" y="1784410"/>
                  </a:lnTo>
                  <a:lnTo>
                    <a:pt x="1476375" y="1826944"/>
                  </a:lnTo>
                  <a:lnTo>
                    <a:pt x="1475740" y="1870113"/>
                  </a:lnTo>
                  <a:lnTo>
                    <a:pt x="1474789" y="1915187"/>
                  </a:lnTo>
                  <a:lnTo>
                    <a:pt x="1472885" y="1960896"/>
                  </a:lnTo>
                  <a:lnTo>
                    <a:pt x="1472567" y="1966927"/>
                  </a:lnTo>
                  <a:lnTo>
                    <a:pt x="1471933" y="1972640"/>
                  </a:lnTo>
                  <a:lnTo>
                    <a:pt x="1471298" y="1978036"/>
                  </a:lnTo>
                  <a:lnTo>
                    <a:pt x="1470029" y="1983750"/>
                  </a:lnTo>
                  <a:lnTo>
                    <a:pt x="1468760" y="1989146"/>
                  </a:lnTo>
                  <a:lnTo>
                    <a:pt x="1467173" y="1994860"/>
                  </a:lnTo>
                  <a:lnTo>
                    <a:pt x="1464952" y="1999621"/>
                  </a:lnTo>
                  <a:lnTo>
                    <a:pt x="1462731" y="2005017"/>
                  </a:lnTo>
                  <a:lnTo>
                    <a:pt x="1460510" y="2010096"/>
                  </a:lnTo>
                  <a:lnTo>
                    <a:pt x="1457655" y="2014857"/>
                  </a:lnTo>
                  <a:lnTo>
                    <a:pt x="1455116" y="2019618"/>
                  </a:lnTo>
                  <a:lnTo>
                    <a:pt x="1451943" y="2024062"/>
                  </a:lnTo>
                  <a:lnTo>
                    <a:pt x="1448453" y="2028189"/>
                  </a:lnTo>
                  <a:lnTo>
                    <a:pt x="1445280" y="2032633"/>
                  </a:lnTo>
                  <a:lnTo>
                    <a:pt x="1441473" y="2036759"/>
                  </a:lnTo>
                  <a:lnTo>
                    <a:pt x="1437665" y="2040568"/>
                  </a:lnTo>
                  <a:lnTo>
                    <a:pt x="1433540" y="2044377"/>
                  </a:lnTo>
                  <a:lnTo>
                    <a:pt x="1429415" y="2047869"/>
                  </a:lnTo>
                  <a:lnTo>
                    <a:pt x="1425291" y="2051360"/>
                  </a:lnTo>
                  <a:lnTo>
                    <a:pt x="1420531" y="2054217"/>
                  </a:lnTo>
                  <a:lnTo>
                    <a:pt x="1415772" y="2057391"/>
                  </a:lnTo>
                  <a:lnTo>
                    <a:pt x="1411329" y="2059931"/>
                  </a:lnTo>
                  <a:lnTo>
                    <a:pt x="1406253" y="2062153"/>
                  </a:lnTo>
                  <a:lnTo>
                    <a:pt x="1400859" y="2064692"/>
                  </a:lnTo>
                  <a:lnTo>
                    <a:pt x="1396099" y="2066597"/>
                  </a:lnTo>
                  <a:lnTo>
                    <a:pt x="1390705" y="2068184"/>
                  </a:lnTo>
                  <a:lnTo>
                    <a:pt x="1385311" y="2069771"/>
                  </a:lnTo>
                  <a:lnTo>
                    <a:pt x="1379600" y="2070723"/>
                  </a:lnTo>
                  <a:lnTo>
                    <a:pt x="1374206" y="2071993"/>
                  </a:lnTo>
                  <a:lnTo>
                    <a:pt x="1368495" y="2072628"/>
                  </a:lnTo>
                  <a:lnTo>
                    <a:pt x="1362783" y="2073262"/>
                  </a:lnTo>
                  <a:lnTo>
                    <a:pt x="1356755" y="2073262"/>
                  </a:lnTo>
                  <a:lnTo>
                    <a:pt x="1352947" y="2073262"/>
                  </a:lnTo>
                  <a:lnTo>
                    <a:pt x="1346919" y="2072945"/>
                  </a:lnTo>
                  <a:lnTo>
                    <a:pt x="1340890" y="2072310"/>
                  </a:lnTo>
                  <a:lnTo>
                    <a:pt x="1335179" y="2071041"/>
                  </a:lnTo>
                  <a:lnTo>
                    <a:pt x="1329467" y="2069771"/>
                  </a:lnTo>
                  <a:lnTo>
                    <a:pt x="1324073" y="2068501"/>
                  </a:lnTo>
                  <a:lnTo>
                    <a:pt x="1318362" y="2066914"/>
                  </a:lnTo>
                  <a:lnTo>
                    <a:pt x="1312968" y="2064692"/>
                  </a:lnTo>
                  <a:lnTo>
                    <a:pt x="1307891" y="2062470"/>
                  </a:lnTo>
                  <a:lnTo>
                    <a:pt x="1302815" y="2059931"/>
                  </a:lnTo>
                  <a:lnTo>
                    <a:pt x="1297738" y="2057391"/>
                  </a:lnTo>
                  <a:lnTo>
                    <a:pt x="1292978" y="2054217"/>
                  </a:lnTo>
                  <a:lnTo>
                    <a:pt x="1288536" y="2051043"/>
                  </a:lnTo>
                  <a:lnTo>
                    <a:pt x="1284094" y="2047551"/>
                  </a:lnTo>
                  <a:lnTo>
                    <a:pt x="1279652" y="2044060"/>
                  </a:lnTo>
                  <a:lnTo>
                    <a:pt x="1275844" y="2040251"/>
                  </a:lnTo>
                  <a:lnTo>
                    <a:pt x="1271719" y="2036442"/>
                  </a:lnTo>
                  <a:lnTo>
                    <a:pt x="1268229" y="2031998"/>
                  </a:lnTo>
                  <a:lnTo>
                    <a:pt x="1264422" y="2027554"/>
                  </a:lnTo>
                  <a:lnTo>
                    <a:pt x="1261249" y="2023110"/>
                  </a:lnTo>
                  <a:lnTo>
                    <a:pt x="1258076" y="2018349"/>
                  </a:lnTo>
                  <a:lnTo>
                    <a:pt x="1255220" y="2013587"/>
                  </a:lnTo>
                  <a:lnTo>
                    <a:pt x="1252682" y="2008826"/>
                  </a:lnTo>
                  <a:lnTo>
                    <a:pt x="1250143" y="2003430"/>
                  </a:lnTo>
                  <a:lnTo>
                    <a:pt x="1248240" y="1998351"/>
                  </a:lnTo>
                  <a:lnTo>
                    <a:pt x="1246336" y="1992955"/>
                  </a:lnTo>
                  <a:lnTo>
                    <a:pt x="1244749" y="1987559"/>
                  </a:lnTo>
                  <a:lnTo>
                    <a:pt x="1243163" y="1981845"/>
                  </a:lnTo>
                  <a:lnTo>
                    <a:pt x="1242211" y="1976132"/>
                  </a:lnTo>
                  <a:lnTo>
                    <a:pt x="1241259" y="1970418"/>
                  </a:lnTo>
                  <a:lnTo>
                    <a:pt x="1240625" y="1964387"/>
                  </a:lnTo>
                  <a:lnTo>
                    <a:pt x="1240625" y="1958674"/>
                  </a:lnTo>
                  <a:lnTo>
                    <a:pt x="1240625" y="1952643"/>
                  </a:lnTo>
                  <a:lnTo>
                    <a:pt x="1241894" y="1908839"/>
                  </a:lnTo>
                  <a:lnTo>
                    <a:pt x="1242846" y="1866304"/>
                  </a:lnTo>
                  <a:lnTo>
                    <a:pt x="1243480" y="1824722"/>
                  </a:lnTo>
                  <a:lnTo>
                    <a:pt x="1243480" y="1784410"/>
                  </a:lnTo>
                  <a:lnTo>
                    <a:pt x="1243163" y="1730448"/>
                  </a:lnTo>
                  <a:lnTo>
                    <a:pt x="1242211" y="1678074"/>
                  </a:lnTo>
                  <a:lnTo>
                    <a:pt x="1240625" y="1628556"/>
                  </a:lnTo>
                  <a:lnTo>
                    <a:pt x="1238403" y="1581261"/>
                  </a:lnTo>
                  <a:lnTo>
                    <a:pt x="1235231" y="1536187"/>
                  </a:lnTo>
                  <a:lnTo>
                    <a:pt x="1231740" y="1493335"/>
                  </a:lnTo>
                  <a:lnTo>
                    <a:pt x="1227298" y="1452705"/>
                  </a:lnTo>
                  <a:lnTo>
                    <a:pt x="1223173" y="1413980"/>
                  </a:lnTo>
                  <a:lnTo>
                    <a:pt x="1217779" y="1377476"/>
                  </a:lnTo>
                  <a:lnTo>
                    <a:pt x="1212385" y="1343195"/>
                  </a:lnTo>
                  <a:lnTo>
                    <a:pt x="1206357" y="1310818"/>
                  </a:lnTo>
                  <a:lnTo>
                    <a:pt x="1200328" y="1280028"/>
                  </a:lnTo>
                  <a:lnTo>
                    <a:pt x="1193665" y="1251460"/>
                  </a:lnTo>
                  <a:lnTo>
                    <a:pt x="1186684" y="1225115"/>
                  </a:lnTo>
                  <a:lnTo>
                    <a:pt x="1179704" y="1200038"/>
                  </a:lnTo>
                  <a:lnTo>
                    <a:pt x="1172406" y="1176867"/>
                  </a:lnTo>
                  <a:lnTo>
                    <a:pt x="1168281" y="1163852"/>
                  </a:lnTo>
                  <a:lnTo>
                    <a:pt x="1163839" y="1151473"/>
                  </a:lnTo>
                  <a:lnTo>
                    <a:pt x="1159714" y="1140046"/>
                  </a:lnTo>
                  <a:lnTo>
                    <a:pt x="1154955" y="1128619"/>
                  </a:lnTo>
                  <a:lnTo>
                    <a:pt x="1150513" y="1118461"/>
                  </a:lnTo>
                  <a:lnTo>
                    <a:pt x="1146388" y="1108304"/>
                  </a:lnTo>
                  <a:lnTo>
                    <a:pt x="1141946" y="1098781"/>
                  </a:lnTo>
                  <a:lnTo>
                    <a:pt x="1137504" y="1089893"/>
                  </a:lnTo>
                  <a:lnTo>
                    <a:pt x="1137504" y="1860591"/>
                  </a:lnTo>
                  <a:lnTo>
                    <a:pt x="1137504" y="1868209"/>
                  </a:lnTo>
                  <a:lnTo>
                    <a:pt x="1136235" y="1875192"/>
                  </a:lnTo>
                  <a:lnTo>
                    <a:pt x="1135283" y="1882493"/>
                  </a:lnTo>
                  <a:lnTo>
                    <a:pt x="1133696" y="1889476"/>
                  </a:lnTo>
                  <a:lnTo>
                    <a:pt x="1374206" y="3075994"/>
                  </a:lnTo>
                  <a:lnTo>
                    <a:pt x="1375792" y="3085199"/>
                  </a:lnTo>
                  <a:lnTo>
                    <a:pt x="1376744" y="3094087"/>
                  </a:lnTo>
                  <a:lnTo>
                    <a:pt x="1377379" y="3102975"/>
                  </a:lnTo>
                  <a:lnTo>
                    <a:pt x="1377696" y="3112498"/>
                  </a:lnTo>
                  <a:lnTo>
                    <a:pt x="1377379" y="3121068"/>
                  </a:lnTo>
                  <a:lnTo>
                    <a:pt x="1376744" y="3129956"/>
                  </a:lnTo>
                  <a:lnTo>
                    <a:pt x="1375792" y="3138526"/>
                  </a:lnTo>
                  <a:lnTo>
                    <a:pt x="1374206" y="3147414"/>
                  </a:lnTo>
                  <a:lnTo>
                    <a:pt x="1371985" y="3155984"/>
                  </a:lnTo>
                  <a:lnTo>
                    <a:pt x="1369764" y="3164237"/>
                  </a:lnTo>
                  <a:lnTo>
                    <a:pt x="1367225" y="3172490"/>
                  </a:lnTo>
                  <a:lnTo>
                    <a:pt x="1363735" y="3180743"/>
                  </a:lnTo>
                  <a:lnTo>
                    <a:pt x="1360562" y="3188361"/>
                  </a:lnTo>
                  <a:lnTo>
                    <a:pt x="1356437" y="3196614"/>
                  </a:lnTo>
                  <a:lnTo>
                    <a:pt x="1352313" y="3203915"/>
                  </a:lnTo>
                  <a:lnTo>
                    <a:pt x="1347553" y="3211215"/>
                  </a:lnTo>
                  <a:lnTo>
                    <a:pt x="1342476" y="3218516"/>
                  </a:lnTo>
                  <a:lnTo>
                    <a:pt x="1337717" y="3225182"/>
                  </a:lnTo>
                  <a:lnTo>
                    <a:pt x="1332006" y="3231530"/>
                  </a:lnTo>
                  <a:lnTo>
                    <a:pt x="1325977" y="3237879"/>
                  </a:lnTo>
                  <a:lnTo>
                    <a:pt x="1319631" y="3243910"/>
                  </a:lnTo>
                  <a:lnTo>
                    <a:pt x="1313285" y="3249623"/>
                  </a:lnTo>
                  <a:lnTo>
                    <a:pt x="1306305" y="3255337"/>
                  </a:lnTo>
                  <a:lnTo>
                    <a:pt x="1299324" y="3260098"/>
                  </a:lnTo>
                  <a:lnTo>
                    <a:pt x="1291709" y="3265177"/>
                  </a:lnTo>
                  <a:lnTo>
                    <a:pt x="1284411" y="3269621"/>
                  </a:lnTo>
                  <a:lnTo>
                    <a:pt x="1276479" y="3273430"/>
                  </a:lnTo>
                  <a:lnTo>
                    <a:pt x="1268229" y="3277239"/>
                  </a:lnTo>
                  <a:lnTo>
                    <a:pt x="1259980" y="3280413"/>
                  </a:lnTo>
                  <a:lnTo>
                    <a:pt x="1251095" y="3283587"/>
                  </a:lnTo>
                  <a:lnTo>
                    <a:pt x="1242528" y="3286127"/>
                  </a:lnTo>
                  <a:lnTo>
                    <a:pt x="1233644" y="3288031"/>
                  </a:lnTo>
                  <a:lnTo>
                    <a:pt x="1224443" y="3289936"/>
                  </a:lnTo>
                  <a:lnTo>
                    <a:pt x="1215241" y="3290888"/>
                  </a:lnTo>
                  <a:lnTo>
                    <a:pt x="1206039" y="3291523"/>
                  </a:lnTo>
                  <a:lnTo>
                    <a:pt x="1197155" y="3291840"/>
                  </a:lnTo>
                  <a:lnTo>
                    <a:pt x="1188271" y="3291523"/>
                  </a:lnTo>
                  <a:lnTo>
                    <a:pt x="1179387" y="3290888"/>
                  </a:lnTo>
                  <a:lnTo>
                    <a:pt x="1170502" y="3289936"/>
                  </a:lnTo>
                  <a:lnTo>
                    <a:pt x="1161935" y="3288031"/>
                  </a:lnTo>
                  <a:lnTo>
                    <a:pt x="1153686" y="3286127"/>
                  </a:lnTo>
                  <a:lnTo>
                    <a:pt x="1145119" y="3283905"/>
                  </a:lnTo>
                  <a:lnTo>
                    <a:pt x="1137186" y="3281048"/>
                  </a:lnTo>
                  <a:lnTo>
                    <a:pt x="1128619" y="3277874"/>
                  </a:lnTo>
                  <a:lnTo>
                    <a:pt x="1121004" y="3274382"/>
                  </a:lnTo>
                  <a:lnTo>
                    <a:pt x="1113072" y="3270573"/>
                  </a:lnTo>
                  <a:lnTo>
                    <a:pt x="1105774" y="3266129"/>
                  </a:lnTo>
                  <a:lnTo>
                    <a:pt x="1098476" y="3261685"/>
                  </a:lnTo>
                  <a:lnTo>
                    <a:pt x="1091179" y="3256924"/>
                  </a:lnTo>
                  <a:lnTo>
                    <a:pt x="1084515" y="3251528"/>
                  </a:lnTo>
                  <a:lnTo>
                    <a:pt x="1077852" y="3245814"/>
                  </a:lnTo>
                  <a:lnTo>
                    <a:pt x="1071506" y="3240101"/>
                  </a:lnTo>
                  <a:lnTo>
                    <a:pt x="1065795" y="3233752"/>
                  </a:lnTo>
                  <a:lnTo>
                    <a:pt x="1059766" y="3227404"/>
                  </a:lnTo>
                  <a:lnTo>
                    <a:pt x="1054372" y="3220421"/>
                  </a:lnTo>
                  <a:lnTo>
                    <a:pt x="1049295" y="3213437"/>
                  </a:lnTo>
                  <a:lnTo>
                    <a:pt x="1044536" y="3206137"/>
                  </a:lnTo>
                  <a:lnTo>
                    <a:pt x="1040094" y="3198519"/>
                  </a:lnTo>
                  <a:lnTo>
                    <a:pt x="1035969" y="3190583"/>
                  </a:lnTo>
                  <a:lnTo>
                    <a:pt x="1032479" y="3182330"/>
                  </a:lnTo>
                  <a:lnTo>
                    <a:pt x="1028989" y="3173760"/>
                  </a:lnTo>
                  <a:lnTo>
                    <a:pt x="1026133" y="3165189"/>
                  </a:lnTo>
                  <a:lnTo>
                    <a:pt x="1023595" y="3156619"/>
                  </a:lnTo>
                  <a:lnTo>
                    <a:pt x="1021374" y="3147731"/>
                  </a:lnTo>
                  <a:lnTo>
                    <a:pt x="783719" y="1973275"/>
                  </a:lnTo>
                  <a:lnTo>
                    <a:pt x="710424" y="1973275"/>
                  </a:lnTo>
                  <a:lnTo>
                    <a:pt x="710424" y="3112498"/>
                  </a:lnTo>
                  <a:lnTo>
                    <a:pt x="710107" y="3121703"/>
                  </a:lnTo>
                  <a:lnTo>
                    <a:pt x="709472" y="3130591"/>
                  </a:lnTo>
                  <a:lnTo>
                    <a:pt x="708521" y="3139796"/>
                  </a:lnTo>
                  <a:lnTo>
                    <a:pt x="706617" y="3148684"/>
                  </a:lnTo>
                  <a:lnTo>
                    <a:pt x="704713" y="3157254"/>
                  </a:lnTo>
                  <a:lnTo>
                    <a:pt x="702492" y="3165824"/>
                  </a:lnTo>
                  <a:lnTo>
                    <a:pt x="699319" y="3174077"/>
                  </a:lnTo>
                  <a:lnTo>
                    <a:pt x="696146" y="3182648"/>
                  </a:lnTo>
                  <a:lnTo>
                    <a:pt x="692656" y="3190583"/>
                  </a:lnTo>
                  <a:lnTo>
                    <a:pt x="688848" y="3198201"/>
                  </a:lnTo>
                  <a:lnTo>
                    <a:pt x="684406" y="3205819"/>
                  </a:lnTo>
                  <a:lnTo>
                    <a:pt x="679647" y="3213120"/>
                  </a:lnTo>
                  <a:lnTo>
                    <a:pt x="674570" y="3220103"/>
                  </a:lnTo>
                  <a:lnTo>
                    <a:pt x="669176" y="3227086"/>
                  </a:lnTo>
                  <a:lnTo>
                    <a:pt x="663465" y="3233435"/>
                  </a:lnTo>
                  <a:lnTo>
                    <a:pt x="657753" y="3239783"/>
                  </a:lnTo>
                  <a:lnTo>
                    <a:pt x="651407" y="3245497"/>
                  </a:lnTo>
                  <a:lnTo>
                    <a:pt x="645062" y="3251210"/>
                  </a:lnTo>
                  <a:lnTo>
                    <a:pt x="638081" y="3256607"/>
                  </a:lnTo>
                  <a:lnTo>
                    <a:pt x="631101" y="3261685"/>
                  </a:lnTo>
                  <a:lnTo>
                    <a:pt x="623803" y="3266129"/>
                  </a:lnTo>
                  <a:lnTo>
                    <a:pt x="616188" y="3270573"/>
                  </a:lnTo>
                  <a:lnTo>
                    <a:pt x="608573" y="3274382"/>
                  </a:lnTo>
                  <a:lnTo>
                    <a:pt x="600640" y="3278191"/>
                  </a:lnTo>
                  <a:lnTo>
                    <a:pt x="592391" y="3281365"/>
                  </a:lnTo>
                  <a:lnTo>
                    <a:pt x="583824" y="3284222"/>
                  </a:lnTo>
                  <a:lnTo>
                    <a:pt x="575574" y="3286762"/>
                  </a:lnTo>
                  <a:lnTo>
                    <a:pt x="566690" y="3288666"/>
                  </a:lnTo>
                  <a:lnTo>
                    <a:pt x="558123" y="3290253"/>
                  </a:lnTo>
                  <a:lnTo>
                    <a:pt x="548921" y="3291523"/>
                  </a:lnTo>
                  <a:lnTo>
                    <a:pt x="539720" y="3292158"/>
                  </a:lnTo>
                  <a:lnTo>
                    <a:pt x="530518" y="3292475"/>
                  </a:lnTo>
                  <a:lnTo>
                    <a:pt x="520999" y="3292158"/>
                  </a:lnTo>
                  <a:lnTo>
                    <a:pt x="512115" y="3291523"/>
                  </a:lnTo>
                  <a:lnTo>
                    <a:pt x="503231" y="3290253"/>
                  </a:lnTo>
                  <a:lnTo>
                    <a:pt x="494346" y="3288666"/>
                  </a:lnTo>
                  <a:lnTo>
                    <a:pt x="485462" y="3286762"/>
                  </a:lnTo>
                  <a:lnTo>
                    <a:pt x="476895" y="3284222"/>
                  </a:lnTo>
                  <a:lnTo>
                    <a:pt x="468645" y="3281365"/>
                  </a:lnTo>
                  <a:lnTo>
                    <a:pt x="460396" y="3278191"/>
                  </a:lnTo>
                  <a:lnTo>
                    <a:pt x="452463" y="3274382"/>
                  </a:lnTo>
                  <a:lnTo>
                    <a:pt x="444848" y="3270573"/>
                  </a:lnTo>
                  <a:lnTo>
                    <a:pt x="437233" y="3266129"/>
                  </a:lnTo>
                  <a:lnTo>
                    <a:pt x="429935" y="3261685"/>
                  </a:lnTo>
                  <a:lnTo>
                    <a:pt x="422955" y="3256607"/>
                  </a:lnTo>
                  <a:lnTo>
                    <a:pt x="416292" y="3251210"/>
                  </a:lnTo>
                  <a:lnTo>
                    <a:pt x="409628" y="3245497"/>
                  </a:lnTo>
                  <a:lnTo>
                    <a:pt x="403282" y="3239783"/>
                  </a:lnTo>
                  <a:lnTo>
                    <a:pt x="397253" y="3233435"/>
                  </a:lnTo>
                  <a:lnTo>
                    <a:pt x="391542" y="3227086"/>
                  </a:lnTo>
                  <a:lnTo>
                    <a:pt x="386465" y="3220103"/>
                  </a:lnTo>
                  <a:lnTo>
                    <a:pt x="381389" y="3213120"/>
                  </a:lnTo>
                  <a:lnTo>
                    <a:pt x="376629" y="3205819"/>
                  </a:lnTo>
                  <a:lnTo>
                    <a:pt x="372504" y="3198201"/>
                  </a:lnTo>
                  <a:lnTo>
                    <a:pt x="368380" y="3190583"/>
                  </a:lnTo>
                  <a:lnTo>
                    <a:pt x="364889" y="3182648"/>
                  </a:lnTo>
                  <a:lnTo>
                    <a:pt x="361716" y="3174077"/>
                  </a:lnTo>
                  <a:lnTo>
                    <a:pt x="358861" y="3165824"/>
                  </a:lnTo>
                  <a:lnTo>
                    <a:pt x="356322" y="3157254"/>
                  </a:lnTo>
                  <a:lnTo>
                    <a:pt x="354419" y="3148684"/>
                  </a:lnTo>
                  <a:lnTo>
                    <a:pt x="352832" y="3139796"/>
                  </a:lnTo>
                  <a:lnTo>
                    <a:pt x="351563" y="3130591"/>
                  </a:lnTo>
                  <a:lnTo>
                    <a:pt x="350928" y="3121703"/>
                  </a:lnTo>
                  <a:lnTo>
                    <a:pt x="350928" y="3112498"/>
                  </a:lnTo>
                  <a:lnTo>
                    <a:pt x="350928" y="1937089"/>
                  </a:lnTo>
                  <a:lnTo>
                    <a:pt x="342361" y="1939311"/>
                  </a:lnTo>
                  <a:lnTo>
                    <a:pt x="333794" y="1940898"/>
                  </a:lnTo>
                  <a:lnTo>
                    <a:pt x="325545" y="1941850"/>
                  </a:lnTo>
                  <a:lnTo>
                    <a:pt x="316978" y="1942168"/>
                  </a:lnTo>
                  <a:lnTo>
                    <a:pt x="309680" y="1941850"/>
                  </a:lnTo>
                  <a:lnTo>
                    <a:pt x="302699" y="1941216"/>
                  </a:lnTo>
                  <a:lnTo>
                    <a:pt x="295402" y="1940263"/>
                  </a:lnTo>
                  <a:lnTo>
                    <a:pt x="288421" y="1938676"/>
                  </a:lnTo>
                  <a:lnTo>
                    <a:pt x="281441" y="1936772"/>
                  </a:lnTo>
                  <a:lnTo>
                    <a:pt x="274777" y="1934232"/>
                  </a:lnTo>
                  <a:lnTo>
                    <a:pt x="268114" y="1931693"/>
                  </a:lnTo>
                  <a:lnTo>
                    <a:pt x="261451" y="1928201"/>
                  </a:lnTo>
                  <a:lnTo>
                    <a:pt x="255105" y="1924710"/>
                  </a:lnTo>
                  <a:lnTo>
                    <a:pt x="249077" y="1920583"/>
                  </a:lnTo>
                  <a:lnTo>
                    <a:pt x="243365" y="1916139"/>
                  </a:lnTo>
                  <a:lnTo>
                    <a:pt x="237654" y="1911061"/>
                  </a:lnTo>
                  <a:lnTo>
                    <a:pt x="232260" y="1905982"/>
                  </a:lnTo>
                  <a:lnTo>
                    <a:pt x="227183" y="1900268"/>
                  </a:lnTo>
                  <a:lnTo>
                    <a:pt x="222741" y="1894237"/>
                  </a:lnTo>
                  <a:lnTo>
                    <a:pt x="218299" y="1887889"/>
                  </a:lnTo>
                  <a:lnTo>
                    <a:pt x="204021" y="1864717"/>
                  </a:lnTo>
                  <a:lnTo>
                    <a:pt x="190377" y="1842180"/>
                  </a:lnTo>
                  <a:lnTo>
                    <a:pt x="177051" y="1819643"/>
                  </a:lnTo>
                  <a:lnTo>
                    <a:pt x="164676" y="1797741"/>
                  </a:lnTo>
                  <a:lnTo>
                    <a:pt x="152301" y="1775839"/>
                  </a:lnTo>
                  <a:lnTo>
                    <a:pt x="140562" y="1754255"/>
                  </a:lnTo>
                  <a:lnTo>
                    <a:pt x="129774" y="1732988"/>
                  </a:lnTo>
                  <a:lnTo>
                    <a:pt x="118985" y="1711720"/>
                  </a:lnTo>
                  <a:lnTo>
                    <a:pt x="108832" y="1691088"/>
                  </a:lnTo>
                  <a:lnTo>
                    <a:pt x="98996" y="1670456"/>
                  </a:lnTo>
                  <a:lnTo>
                    <a:pt x="89794" y="1650141"/>
                  </a:lnTo>
                  <a:lnTo>
                    <a:pt x="81227" y="1629826"/>
                  </a:lnTo>
                  <a:lnTo>
                    <a:pt x="72978" y="1610463"/>
                  </a:lnTo>
                  <a:lnTo>
                    <a:pt x="65363" y="1590783"/>
                  </a:lnTo>
                  <a:lnTo>
                    <a:pt x="58065" y="1571420"/>
                  </a:lnTo>
                  <a:lnTo>
                    <a:pt x="51084" y="1552375"/>
                  </a:lnTo>
                  <a:lnTo>
                    <a:pt x="44738" y="1533647"/>
                  </a:lnTo>
                  <a:lnTo>
                    <a:pt x="38710" y="1514920"/>
                  </a:lnTo>
                  <a:lnTo>
                    <a:pt x="33316" y="1496509"/>
                  </a:lnTo>
                  <a:lnTo>
                    <a:pt x="28239" y="1478416"/>
                  </a:lnTo>
                  <a:lnTo>
                    <a:pt x="23797" y="1460641"/>
                  </a:lnTo>
                  <a:lnTo>
                    <a:pt x="19355" y="1442548"/>
                  </a:lnTo>
                  <a:lnTo>
                    <a:pt x="15865" y="1425407"/>
                  </a:lnTo>
                  <a:lnTo>
                    <a:pt x="12057" y="1407949"/>
                  </a:lnTo>
                  <a:lnTo>
                    <a:pt x="9519" y="1390808"/>
                  </a:lnTo>
                  <a:lnTo>
                    <a:pt x="6980" y="1373985"/>
                  </a:lnTo>
                  <a:lnTo>
                    <a:pt x="4442" y="1357162"/>
                  </a:lnTo>
                  <a:lnTo>
                    <a:pt x="2855" y="1340973"/>
                  </a:lnTo>
                  <a:lnTo>
                    <a:pt x="1586" y="1324785"/>
                  </a:lnTo>
                  <a:lnTo>
                    <a:pt x="634" y="1308279"/>
                  </a:lnTo>
                  <a:lnTo>
                    <a:pt x="0" y="1292408"/>
                  </a:lnTo>
                  <a:lnTo>
                    <a:pt x="0" y="1276854"/>
                  </a:lnTo>
                  <a:lnTo>
                    <a:pt x="317" y="1257491"/>
                  </a:lnTo>
                  <a:lnTo>
                    <a:pt x="952" y="1238129"/>
                  </a:lnTo>
                  <a:lnTo>
                    <a:pt x="2538" y="1219718"/>
                  </a:lnTo>
                  <a:lnTo>
                    <a:pt x="4442" y="1201308"/>
                  </a:lnTo>
                  <a:lnTo>
                    <a:pt x="7298" y="1183532"/>
                  </a:lnTo>
                  <a:lnTo>
                    <a:pt x="10153" y="1165439"/>
                  </a:lnTo>
                  <a:lnTo>
                    <a:pt x="13961" y="1148299"/>
                  </a:lnTo>
                  <a:lnTo>
                    <a:pt x="18086" y="1131475"/>
                  </a:lnTo>
                  <a:lnTo>
                    <a:pt x="22845" y="1114970"/>
                  </a:lnTo>
                  <a:lnTo>
                    <a:pt x="28239" y="1098781"/>
                  </a:lnTo>
                  <a:lnTo>
                    <a:pt x="33633" y="1083228"/>
                  </a:lnTo>
                  <a:lnTo>
                    <a:pt x="39662" y="1067991"/>
                  </a:lnTo>
                  <a:lnTo>
                    <a:pt x="46008" y="1052755"/>
                  </a:lnTo>
                  <a:lnTo>
                    <a:pt x="52988" y="1038471"/>
                  </a:lnTo>
                  <a:lnTo>
                    <a:pt x="60286" y="1024187"/>
                  </a:lnTo>
                  <a:lnTo>
                    <a:pt x="67901" y="1011173"/>
                  </a:lnTo>
                  <a:lnTo>
                    <a:pt x="75833" y="997841"/>
                  </a:lnTo>
                  <a:lnTo>
                    <a:pt x="83766" y="984827"/>
                  </a:lnTo>
                  <a:lnTo>
                    <a:pt x="92650" y="972448"/>
                  </a:lnTo>
                  <a:lnTo>
                    <a:pt x="101217" y="961021"/>
                  </a:lnTo>
                  <a:lnTo>
                    <a:pt x="110101" y="949276"/>
                  </a:lnTo>
                  <a:lnTo>
                    <a:pt x="119303" y="938166"/>
                  </a:lnTo>
                  <a:lnTo>
                    <a:pt x="128822" y="927691"/>
                  </a:lnTo>
                  <a:lnTo>
                    <a:pt x="138023" y="917534"/>
                  </a:lnTo>
                  <a:lnTo>
                    <a:pt x="147542" y="907694"/>
                  </a:lnTo>
                  <a:lnTo>
                    <a:pt x="157378" y="898489"/>
                  </a:lnTo>
                  <a:lnTo>
                    <a:pt x="167214" y="889284"/>
                  </a:lnTo>
                  <a:lnTo>
                    <a:pt x="176733" y="880713"/>
                  </a:lnTo>
                  <a:lnTo>
                    <a:pt x="186887" y="872460"/>
                  </a:lnTo>
                  <a:lnTo>
                    <a:pt x="196723" y="864525"/>
                  </a:lnTo>
                  <a:lnTo>
                    <a:pt x="206559" y="857224"/>
                  </a:lnTo>
                  <a:lnTo>
                    <a:pt x="216712" y="849923"/>
                  </a:lnTo>
                  <a:lnTo>
                    <a:pt x="226231" y="843258"/>
                  </a:lnTo>
                  <a:lnTo>
                    <a:pt x="236385" y="836592"/>
                  </a:lnTo>
                  <a:lnTo>
                    <a:pt x="245904" y="830561"/>
                  </a:lnTo>
                  <a:lnTo>
                    <a:pt x="255422" y="824530"/>
                  </a:lnTo>
                  <a:lnTo>
                    <a:pt x="274460" y="813737"/>
                  </a:lnTo>
                  <a:lnTo>
                    <a:pt x="293181" y="803897"/>
                  </a:lnTo>
                  <a:lnTo>
                    <a:pt x="310632" y="795327"/>
                  </a:lnTo>
                  <a:lnTo>
                    <a:pt x="327449" y="787709"/>
                  </a:lnTo>
                  <a:lnTo>
                    <a:pt x="343631" y="781043"/>
                  </a:lnTo>
                  <a:lnTo>
                    <a:pt x="358861" y="775330"/>
                  </a:lnTo>
                  <a:lnTo>
                    <a:pt x="372822" y="770568"/>
                  </a:lnTo>
                  <a:lnTo>
                    <a:pt x="385196" y="766124"/>
                  </a:lnTo>
                  <a:lnTo>
                    <a:pt x="396619" y="762950"/>
                  </a:lnTo>
                  <a:lnTo>
                    <a:pt x="406455" y="760093"/>
                  </a:lnTo>
                  <a:lnTo>
                    <a:pt x="421051" y="756284"/>
                  </a:lnTo>
                  <a:lnTo>
                    <a:pt x="428349" y="754697"/>
                  </a:lnTo>
                  <a:lnTo>
                    <a:pt x="436916" y="753110"/>
                  </a:lnTo>
                  <a:lnTo>
                    <a:pt x="444848" y="752475"/>
                  </a:lnTo>
                  <a:close/>
                  <a:moveTo>
                    <a:pt x="736113" y="0"/>
                  </a:moveTo>
                  <a:lnTo>
                    <a:pt x="744380" y="0"/>
                  </a:lnTo>
                  <a:lnTo>
                    <a:pt x="752329" y="0"/>
                  </a:lnTo>
                  <a:lnTo>
                    <a:pt x="760596" y="317"/>
                  </a:lnTo>
                  <a:lnTo>
                    <a:pt x="768545" y="951"/>
                  </a:lnTo>
                  <a:lnTo>
                    <a:pt x="776812" y="1585"/>
                  </a:lnTo>
                  <a:lnTo>
                    <a:pt x="785079" y="2536"/>
                  </a:lnTo>
                  <a:lnTo>
                    <a:pt x="793664" y="3488"/>
                  </a:lnTo>
                  <a:lnTo>
                    <a:pt x="801613" y="4756"/>
                  </a:lnTo>
                  <a:lnTo>
                    <a:pt x="809880" y="6658"/>
                  </a:lnTo>
                  <a:lnTo>
                    <a:pt x="818147" y="8560"/>
                  </a:lnTo>
                  <a:lnTo>
                    <a:pt x="826414" y="10462"/>
                  </a:lnTo>
                  <a:lnTo>
                    <a:pt x="834363" y="12365"/>
                  </a:lnTo>
                  <a:lnTo>
                    <a:pt x="842312" y="15218"/>
                  </a:lnTo>
                  <a:lnTo>
                    <a:pt x="850261" y="17437"/>
                  </a:lnTo>
                  <a:lnTo>
                    <a:pt x="858210" y="20608"/>
                  </a:lnTo>
                  <a:lnTo>
                    <a:pt x="866159" y="23461"/>
                  </a:lnTo>
                  <a:lnTo>
                    <a:pt x="873473" y="26314"/>
                  </a:lnTo>
                  <a:lnTo>
                    <a:pt x="881104" y="29802"/>
                  </a:lnTo>
                  <a:lnTo>
                    <a:pt x="888417" y="33289"/>
                  </a:lnTo>
                  <a:lnTo>
                    <a:pt x="895730" y="37094"/>
                  </a:lnTo>
                  <a:lnTo>
                    <a:pt x="902725" y="40581"/>
                  </a:lnTo>
                  <a:lnTo>
                    <a:pt x="909720" y="44703"/>
                  </a:lnTo>
                  <a:lnTo>
                    <a:pt x="923393" y="53263"/>
                  </a:lnTo>
                  <a:lnTo>
                    <a:pt x="936429" y="62140"/>
                  </a:lnTo>
                  <a:lnTo>
                    <a:pt x="949148" y="71968"/>
                  </a:lnTo>
                  <a:lnTo>
                    <a:pt x="961548" y="82113"/>
                  </a:lnTo>
                  <a:lnTo>
                    <a:pt x="972995" y="92892"/>
                  </a:lnTo>
                  <a:lnTo>
                    <a:pt x="983805" y="103989"/>
                  </a:lnTo>
                  <a:lnTo>
                    <a:pt x="994616" y="116036"/>
                  </a:lnTo>
                  <a:lnTo>
                    <a:pt x="1004155" y="128401"/>
                  </a:lnTo>
                  <a:lnTo>
                    <a:pt x="1013376" y="140765"/>
                  </a:lnTo>
                  <a:lnTo>
                    <a:pt x="1021961" y="154081"/>
                  </a:lnTo>
                  <a:lnTo>
                    <a:pt x="1030228" y="167396"/>
                  </a:lnTo>
                  <a:lnTo>
                    <a:pt x="1037541" y="181346"/>
                  </a:lnTo>
                  <a:lnTo>
                    <a:pt x="1043900" y="195613"/>
                  </a:lnTo>
                  <a:lnTo>
                    <a:pt x="1049942" y="210197"/>
                  </a:lnTo>
                  <a:lnTo>
                    <a:pt x="1055347" y="225097"/>
                  </a:lnTo>
                  <a:lnTo>
                    <a:pt x="1060116" y="239998"/>
                  </a:lnTo>
                  <a:lnTo>
                    <a:pt x="1063932" y="255850"/>
                  </a:lnTo>
                  <a:lnTo>
                    <a:pt x="1067111" y="271385"/>
                  </a:lnTo>
                  <a:lnTo>
                    <a:pt x="1069337" y="286920"/>
                  </a:lnTo>
                  <a:lnTo>
                    <a:pt x="1070927" y="302772"/>
                  </a:lnTo>
                  <a:lnTo>
                    <a:pt x="1071245" y="311015"/>
                  </a:lnTo>
                  <a:lnTo>
                    <a:pt x="1071563" y="318941"/>
                  </a:lnTo>
                  <a:lnTo>
                    <a:pt x="1071563" y="327184"/>
                  </a:lnTo>
                  <a:lnTo>
                    <a:pt x="1071563" y="335427"/>
                  </a:lnTo>
                  <a:lnTo>
                    <a:pt x="1071245" y="343353"/>
                  </a:lnTo>
                  <a:lnTo>
                    <a:pt x="1070609" y="351596"/>
                  </a:lnTo>
                  <a:lnTo>
                    <a:pt x="1069973" y="359839"/>
                  </a:lnTo>
                  <a:lnTo>
                    <a:pt x="1069019" y="368082"/>
                  </a:lnTo>
                  <a:lnTo>
                    <a:pt x="1068065" y="376325"/>
                  </a:lnTo>
                  <a:lnTo>
                    <a:pt x="1066794" y="384568"/>
                  </a:lnTo>
                  <a:lnTo>
                    <a:pt x="1064886" y="392811"/>
                  </a:lnTo>
                  <a:lnTo>
                    <a:pt x="1062978" y="401054"/>
                  </a:lnTo>
                  <a:lnTo>
                    <a:pt x="1061070" y="409297"/>
                  </a:lnTo>
                  <a:lnTo>
                    <a:pt x="1059163" y="417223"/>
                  </a:lnTo>
                  <a:lnTo>
                    <a:pt x="1056301" y="425148"/>
                  </a:lnTo>
                  <a:lnTo>
                    <a:pt x="1053757" y="433391"/>
                  </a:lnTo>
                  <a:lnTo>
                    <a:pt x="1050895" y="441000"/>
                  </a:lnTo>
                  <a:lnTo>
                    <a:pt x="1048034" y="448609"/>
                  </a:lnTo>
                  <a:lnTo>
                    <a:pt x="1045172" y="456218"/>
                  </a:lnTo>
                  <a:lnTo>
                    <a:pt x="1041675" y="463827"/>
                  </a:lnTo>
                  <a:lnTo>
                    <a:pt x="1038177" y="471119"/>
                  </a:lnTo>
                  <a:lnTo>
                    <a:pt x="1034361" y="478411"/>
                  </a:lnTo>
                  <a:lnTo>
                    <a:pt x="1030864" y="485386"/>
                  </a:lnTo>
                  <a:lnTo>
                    <a:pt x="1026730" y="492361"/>
                  </a:lnTo>
                  <a:lnTo>
                    <a:pt x="1018145" y="505993"/>
                  </a:lnTo>
                  <a:lnTo>
                    <a:pt x="1009242" y="519309"/>
                  </a:lnTo>
                  <a:lnTo>
                    <a:pt x="999386" y="531673"/>
                  </a:lnTo>
                  <a:lnTo>
                    <a:pt x="989211" y="543721"/>
                  </a:lnTo>
                  <a:lnTo>
                    <a:pt x="978082" y="555451"/>
                  </a:lnTo>
                  <a:lnTo>
                    <a:pt x="966953" y="566231"/>
                  </a:lnTo>
                  <a:lnTo>
                    <a:pt x="955189" y="577010"/>
                  </a:lnTo>
                  <a:lnTo>
                    <a:pt x="942788" y="586521"/>
                  </a:lnTo>
                  <a:lnTo>
                    <a:pt x="930388" y="595715"/>
                  </a:lnTo>
                  <a:lnTo>
                    <a:pt x="917033" y="604592"/>
                  </a:lnTo>
                  <a:lnTo>
                    <a:pt x="903361" y="612518"/>
                  </a:lnTo>
                  <a:lnTo>
                    <a:pt x="889689" y="619810"/>
                  </a:lnTo>
                  <a:lnTo>
                    <a:pt x="875380" y="626468"/>
                  </a:lnTo>
                  <a:lnTo>
                    <a:pt x="860754" y="632492"/>
                  </a:lnTo>
                  <a:lnTo>
                    <a:pt x="845810" y="637564"/>
                  </a:lnTo>
                  <a:lnTo>
                    <a:pt x="830548" y="642320"/>
                  </a:lnTo>
                  <a:lnTo>
                    <a:pt x="815285" y="645807"/>
                  </a:lnTo>
                  <a:lnTo>
                    <a:pt x="799387" y="649295"/>
                  </a:lnTo>
                  <a:lnTo>
                    <a:pt x="783807" y="651514"/>
                  </a:lnTo>
                  <a:lnTo>
                    <a:pt x="767591" y="652782"/>
                  </a:lnTo>
                  <a:lnTo>
                    <a:pt x="759642" y="653733"/>
                  </a:lnTo>
                  <a:lnTo>
                    <a:pt x="751693" y="654050"/>
                  </a:lnTo>
                  <a:lnTo>
                    <a:pt x="743426" y="654050"/>
                  </a:lnTo>
                  <a:lnTo>
                    <a:pt x="735159" y="654050"/>
                  </a:lnTo>
                  <a:lnTo>
                    <a:pt x="726892" y="653733"/>
                  </a:lnTo>
                  <a:lnTo>
                    <a:pt x="718943" y="652782"/>
                  </a:lnTo>
                  <a:lnTo>
                    <a:pt x="710676" y="652148"/>
                  </a:lnTo>
                  <a:lnTo>
                    <a:pt x="702409" y="651197"/>
                  </a:lnTo>
                  <a:lnTo>
                    <a:pt x="694460" y="650246"/>
                  </a:lnTo>
                  <a:lnTo>
                    <a:pt x="686193" y="648661"/>
                  </a:lnTo>
                  <a:lnTo>
                    <a:pt x="677608" y="647392"/>
                  </a:lnTo>
                  <a:lnTo>
                    <a:pt x="669341" y="645173"/>
                  </a:lnTo>
                  <a:lnTo>
                    <a:pt x="661074" y="643271"/>
                  </a:lnTo>
                  <a:lnTo>
                    <a:pt x="653125" y="641052"/>
                  </a:lnTo>
                  <a:lnTo>
                    <a:pt x="645176" y="638515"/>
                  </a:lnTo>
                  <a:lnTo>
                    <a:pt x="637227" y="635979"/>
                  </a:lnTo>
                  <a:lnTo>
                    <a:pt x="629596" y="633443"/>
                  </a:lnTo>
                  <a:lnTo>
                    <a:pt x="621647" y="630272"/>
                  </a:lnTo>
                  <a:lnTo>
                    <a:pt x="614334" y="627419"/>
                  </a:lnTo>
                  <a:lnTo>
                    <a:pt x="606385" y="623932"/>
                  </a:lnTo>
                  <a:lnTo>
                    <a:pt x="599071" y="620444"/>
                  </a:lnTo>
                  <a:lnTo>
                    <a:pt x="591758" y="616640"/>
                  </a:lnTo>
                  <a:lnTo>
                    <a:pt x="584763" y="613152"/>
                  </a:lnTo>
                  <a:lnTo>
                    <a:pt x="577768" y="609031"/>
                  </a:lnTo>
                  <a:lnTo>
                    <a:pt x="564414" y="600471"/>
                  </a:lnTo>
                  <a:lnTo>
                    <a:pt x="551059" y="591594"/>
                  </a:lnTo>
                  <a:lnTo>
                    <a:pt x="538341" y="581765"/>
                  </a:lnTo>
                  <a:lnTo>
                    <a:pt x="525940" y="571620"/>
                  </a:lnTo>
                  <a:lnTo>
                    <a:pt x="514811" y="560524"/>
                  </a:lnTo>
                  <a:lnTo>
                    <a:pt x="503683" y="549428"/>
                  </a:lnTo>
                  <a:lnTo>
                    <a:pt x="493190" y="537697"/>
                  </a:lnTo>
                  <a:lnTo>
                    <a:pt x="483015" y="525650"/>
                  </a:lnTo>
                  <a:lnTo>
                    <a:pt x="474112" y="512968"/>
                  </a:lnTo>
                  <a:lnTo>
                    <a:pt x="465527" y="499652"/>
                  </a:lnTo>
                  <a:lnTo>
                    <a:pt x="457578" y="486020"/>
                  </a:lnTo>
                  <a:lnTo>
                    <a:pt x="450265" y="472070"/>
                  </a:lnTo>
                  <a:lnTo>
                    <a:pt x="443588" y="458120"/>
                  </a:lnTo>
                  <a:lnTo>
                    <a:pt x="437547" y="443537"/>
                  </a:lnTo>
                  <a:lnTo>
                    <a:pt x="432141" y="428636"/>
                  </a:lnTo>
                  <a:lnTo>
                    <a:pt x="427372" y="413418"/>
                  </a:lnTo>
                  <a:lnTo>
                    <a:pt x="423556" y="398200"/>
                  </a:lnTo>
                  <a:lnTo>
                    <a:pt x="420695" y="382348"/>
                  </a:lnTo>
                  <a:lnTo>
                    <a:pt x="418151" y="366496"/>
                  </a:lnTo>
                  <a:lnTo>
                    <a:pt x="416561" y="350644"/>
                  </a:lnTo>
                  <a:lnTo>
                    <a:pt x="416243" y="342719"/>
                  </a:lnTo>
                  <a:lnTo>
                    <a:pt x="415925" y="334793"/>
                  </a:lnTo>
                  <a:lnTo>
                    <a:pt x="415925" y="326550"/>
                  </a:lnTo>
                  <a:lnTo>
                    <a:pt x="415925" y="318307"/>
                  </a:lnTo>
                  <a:lnTo>
                    <a:pt x="416243" y="310064"/>
                  </a:lnTo>
                  <a:lnTo>
                    <a:pt x="416879" y="302138"/>
                  </a:lnTo>
                  <a:lnTo>
                    <a:pt x="417515" y="293895"/>
                  </a:lnTo>
                  <a:lnTo>
                    <a:pt x="418469" y="285652"/>
                  </a:lnTo>
                  <a:lnTo>
                    <a:pt x="419423" y="277409"/>
                  </a:lnTo>
                  <a:lnTo>
                    <a:pt x="421013" y="269166"/>
                  </a:lnTo>
                  <a:lnTo>
                    <a:pt x="422602" y="260923"/>
                  </a:lnTo>
                  <a:lnTo>
                    <a:pt x="424510" y="252680"/>
                  </a:lnTo>
                  <a:lnTo>
                    <a:pt x="426418" y="244437"/>
                  </a:lnTo>
                  <a:lnTo>
                    <a:pt x="428644" y="236511"/>
                  </a:lnTo>
                  <a:lnTo>
                    <a:pt x="431187" y="228585"/>
                  </a:lnTo>
                  <a:lnTo>
                    <a:pt x="433413" y="220659"/>
                  </a:lnTo>
                  <a:lnTo>
                    <a:pt x="436593" y="212733"/>
                  </a:lnTo>
                  <a:lnTo>
                    <a:pt x="439454" y="204807"/>
                  </a:lnTo>
                  <a:lnTo>
                    <a:pt x="442634" y="197198"/>
                  </a:lnTo>
                  <a:lnTo>
                    <a:pt x="445814" y="189906"/>
                  </a:lnTo>
                  <a:lnTo>
                    <a:pt x="449629" y="182614"/>
                  </a:lnTo>
                  <a:lnTo>
                    <a:pt x="453127" y="175322"/>
                  </a:lnTo>
                  <a:lnTo>
                    <a:pt x="456942" y="168347"/>
                  </a:lnTo>
                  <a:lnTo>
                    <a:pt x="460758" y="161056"/>
                  </a:lnTo>
                  <a:lnTo>
                    <a:pt x="469343" y="147423"/>
                  </a:lnTo>
                  <a:lnTo>
                    <a:pt x="478564" y="134741"/>
                  </a:lnTo>
                  <a:lnTo>
                    <a:pt x="488103" y="122060"/>
                  </a:lnTo>
                  <a:lnTo>
                    <a:pt x="498277" y="109695"/>
                  </a:lnTo>
                  <a:lnTo>
                    <a:pt x="509406" y="97965"/>
                  </a:lnTo>
                  <a:lnTo>
                    <a:pt x="520535" y="87186"/>
                  </a:lnTo>
                  <a:lnTo>
                    <a:pt x="532299" y="76723"/>
                  </a:lnTo>
                  <a:lnTo>
                    <a:pt x="544700" y="66895"/>
                  </a:lnTo>
                  <a:lnTo>
                    <a:pt x="557418" y="58018"/>
                  </a:lnTo>
                  <a:lnTo>
                    <a:pt x="570455" y="49458"/>
                  </a:lnTo>
                  <a:lnTo>
                    <a:pt x="584127" y="41215"/>
                  </a:lnTo>
                  <a:lnTo>
                    <a:pt x="597800" y="33923"/>
                  </a:lnTo>
                  <a:lnTo>
                    <a:pt x="612108" y="26948"/>
                  </a:lnTo>
                  <a:lnTo>
                    <a:pt x="626734" y="21242"/>
                  </a:lnTo>
                  <a:lnTo>
                    <a:pt x="641678" y="16169"/>
                  </a:lnTo>
                  <a:lnTo>
                    <a:pt x="657259" y="11414"/>
                  </a:lnTo>
                  <a:lnTo>
                    <a:pt x="672521" y="7609"/>
                  </a:lnTo>
                  <a:lnTo>
                    <a:pt x="688101" y="4439"/>
                  </a:lnTo>
                  <a:lnTo>
                    <a:pt x="703681" y="2219"/>
                  </a:lnTo>
                  <a:lnTo>
                    <a:pt x="719897" y="634"/>
                  </a:lnTo>
                  <a:lnTo>
                    <a:pt x="727846" y="317"/>
                  </a:lnTo>
                  <a:lnTo>
                    <a:pt x="736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7182677" y="3835022"/>
            <a:ext cx="4336033" cy="267496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4977745" y="29641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市场运营总体情况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AsOne/>
      </p:bldGraphic>
      <p:bldP spid="27" grpId="0" animBg="1"/>
      <p:bldP spid="7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4041913" y="0"/>
            <a:ext cx="4134678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4028661" y="0"/>
            <a:ext cx="4134678" cy="6857999"/>
          </a:xfrm>
          <a:prstGeom prst="rect">
            <a:avLst/>
          </a:prstGeom>
          <a:solidFill>
            <a:schemeClr val="accent5">
              <a:lumMod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>
            <a:spLocks noChangeAspect="1"/>
          </p:cNvSpPr>
          <p:nvPr/>
        </p:nvSpPr>
        <p:spPr>
          <a:xfrm>
            <a:off x="4831178" y="2674394"/>
            <a:ext cx="2584236" cy="232068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rgbClr val="00B0F0">
              <a:alpha val="45000"/>
            </a:srgbClr>
          </a:solidFill>
          <a:ln w="381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dirty="0"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943977" y="2255358"/>
            <a:ext cx="3985142" cy="954107"/>
            <a:chOff x="887110" y="2255358"/>
            <a:chExt cx="3985142" cy="954107"/>
          </a:xfrm>
        </p:grpSpPr>
        <p:grpSp>
          <p:nvGrpSpPr>
            <p:cNvPr id="8" name="组合 7"/>
            <p:cNvGrpSpPr/>
            <p:nvPr/>
          </p:nvGrpSpPr>
          <p:grpSpPr>
            <a:xfrm>
              <a:off x="887110" y="2255358"/>
              <a:ext cx="3985142" cy="954107"/>
              <a:chOff x="2279180" y="1627564"/>
              <a:chExt cx="3985142" cy="954107"/>
            </a:xfrm>
          </p:grpSpPr>
          <p:sp>
            <p:nvSpPr>
              <p:cNvPr id="9" name="任意多边形 8"/>
              <p:cNvSpPr>
                <a:spLocks noChangeAspect="1"/>
              </p:cNvSpPr>
              <p:nvPr/>
            </p:nvSpPr>
            <p:spPr>
              <a:xfrm>
                <a:off x="5392173" y="1703562"/>
                <a:ext cx="872149" cy="783203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latin typeface="Exotc350 DmBd BT" panose="04030705050B02020A03" pitchFamily="82" charset="0"/>
                  <a:cs typeface="Segoe UI Light" panose="020B0502040204020203" pitchFamily="34" charset="0"/>
                  <a:sym typeface="+mn-lt"/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2279180" y="1627564"/>
                <a:ext cx="30980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Annual 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 annual 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description,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 </a:t>
                </a:r>
                <a:endParaRPr lang="zh-CN" altLang="en-US" sz="1400" dirty="0">
                  <a:latin typeface="Exotc350 DmBd BT" panose="04030705050B02020A03" pitchFamily="82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KSO_Shape"/>
            <p:cNvSpPr/>
            <p:nvPr/>
          </p:nvSpPr>
          <p:spPr bwMode="auto">
            <a:xfrm flipH="1">
              <a:off x="4325014" y="2470243"/>
              <a:ext cx="232767" cy="519183"/>
            </a:xfrm>
            <a:custGeom>
              <a:avLst/>
              <a:gdLst/>
              <a:ahLst/>
              <a:cxnLst/>
              <a:rect l="0" t="0" r="r" b="b"/>
              <a:pathLst>
                <a:path w="1476375" h="3292475">
                  <a:moveTo>
                    <a:pt x="350928" y="1040693"/>
                  </a:moveTo>
                  <a:lnTo>
                    <a:pt x="339188" y="1048946"/>
                  </a:lnTo>
                  <a:lnTo>
                    <a:pt x="327766" y="1058151"/>
                  </a:lnTo>
                  <a:lnTo>
                    <a:pt x="316978" y="1068309"/>
                  </a:lnTo>
                  <a:lnTo>
                    <a:pt x="306190" y="1078466"/>
                  </a:lnTo>
                  <a:lnTo>
                    <a:pt x="301113" y="1084180"/>
                  </a:lnTo>
                  <a:lnTo>
                    <a:pt x="296036" y="1089893"/>
                  </a:lnTo>
                  <a:lnTo>
                    <a:pt x="290960" y="1095607"/>
                  </a:lnTo>
                  <a:lnTo>
                    <a:pt x="286517" y="1101638"/>
                  </a:lnTo>
                  <a:lnTo>
                    <a:pt x="281758" y="1107986"/>
                  </a:lnTo>
                  <a:lnTo>
                    <a:pt x="277316" y="1114335"/>
                  </a:lnTo>
                  <a:lnTo>
                    <a:pt x="273191" y="1121001"/>
                  </a:lnTo>
                  <a:lnTo>
                    <a:pt x="269066" y="1127666"/>
                  </a:lnTo>
                  <a:lnTo>
                    <a:pt x="265259" y="1134650"/>
                  </a:lnTo>
                  <a:lnTo>
                    <a:pt x="261451" y="1141950"/>
                  </a:lnTo>
                  <a:lnTo>
                    <a:pt x="257961" y="1149568"/>
                  </a:lnTo>
                  <a:lnTo>
                    <a:pt x="254471" y="1157187"/>
                  </a:lnTo>
                  <a:lnTo>
                    <a:pt x="251298" y="1165439"/>
                  </a:lnTo>
                  <a:lnTo>
                    <a:pt x="248125" y="1173692"/>
                  </a:lnTo>
                  <a:lnTo>
                    <a:pt x="245586" y="1182580"/>
                  </a:lnTo>
                  <a:lnTo>
                    <a:pt x="243048" y="1191468"/>
                  </a:lnTo>
                  <a:lnTo>
                    <a:pt x="240510" y="1200673"/>
                  </a:lnTo>
                  <a:lnTo>
                    <a:pt x="238606" y="1210513"/>
                  </a:lnTo>
                  <a:lnTo>
                    <a:pt x="237019" y="1220353"/>
                  </a:lnTo>
                  <a:lnTo>
                    <a:pt x="235116" y="1230828"/>
                  </a:lnTo>
                  <a:lnTo>
                    <a:pt x="234164" y="1241620"/>
                  </a:lnTo>
                  <a:lnTo>
                    <a:pt x="233212" y="1253048"/>
                  </a:lnTo>
                  <a:lnTo>
                    <a:pt x="232577" y="1264792"/>
                  </a:lnTo>
                  <a:lnTo>
                    <a:pt x="232577" y="1276854"/>
                  </a:lnTo>
                  <a:lnTo>
                    <a:pt x="232895" y="1293360"/>
                  </a:lnTo>
                  <a:lnTo>
                    <a:pt x="233846" y="1311136"/>
                  </a:lnTo>
                  <a:lnTo>
                    <a:pt x="235750" y="1329229"/>
                  </a:lnTo>
                  <a:lnTo>
                    <a:pt x="238289" y="1348591"/>
                  </a:lnTo>
                  <a:lnTo>
                    <a:pt x="241779" y="1368906"/>
                  </a:lnTo>
                  <a:lnTo>
                    <a:pt x="246221" y="1390173"/>
                  </a:lnTo>
                  <a:lnTo>
                    <a:pt x="251615" y="1412075"/>
                  </a:lnTo>
                  <a:lnTo>
                    <a:pt x="257961" y="1434930"/>
                  </a:lnTo>
                  <a:lnTo>
                    <a:pt x="265576" y="1458736"/>
                  </a:lnTo>
                  <a:lnTo>
                    <a:pt x="273826" y="1483812"/>
                  </a:lnTo>
                  <a:lnTo>
                    <a:pt x="283662" y="1509841"/>
                  </a:lnTo>
                  <a:lnTo>
                    <a:pt x="294450" y="1536187"/>
                  </a:lnTo>
                  <a:lnTo>
                    <a:pt x="306507" y="1564120"/>
                  </a:lnTo>
                  <a:lnTo>
                    <a:pt x="319833" y="1592688"/>
                  </a:lnTo>
                  <a:lnTo>
                    <a:pt x="334429" y="1622208"/>
                  </a:lnTo>
                  <a:lnTo>
                    <a:pt x="350928" y="1653315"/>
                  </a:lnTo>
                  <a:lnTo>
                    <a:pt x="350928" y="1585070"/>
                  </a:lnTo>
                  <a:lnTo>
                    <a:pt x="350928" y="1040693"/>
                  </a:lnTo>
                  <a:close/>
                  <a:moveTo>
                    <a:pt x="444848" y="752475"/>
                  </a:moveTo>
                  <a:lnTo>
                    <a:pt x="452781" y="752475"/>
                  </a:lnTo>
                  <a:lnTo>
                    <a:pt x="460713" y="752793"/>
                  </a:lnTo>
                  <a:lnTo>
                    <a:pt x="462934" y="752793"/>
                  </a:lnTo>
                  <a:lnTo>
                    <a:pt x="1025181" y="752793"/>
                  </a:lnTo>
                  <a:lnTo>
                    <a:pt x="1032479" y="752793"/>
                  </a:lnTo>
                  <a:lnTo>
                    <a:pt x="1039777" y="753745"/>
                  </a:lnTo>
                  <a:lnTo>
                    <a:pt x="1041046" y="753745"/>
                  </a:lnTo>
                  <a:lnTo>
                    <a:pt x="1053420" y="754062"/>
                  </a:lnTo>
                  <a:lnTo>
                    <a:pt x="1060084" y="754697"/>
                  </a:lnTo>
                  <a:lnTo>
                    <a:pt x="1067064" y="755332"/>
                  </a:lnTo>
                  <a:lnTo>
                    <a:pt x="1074362" y="756284"/>
                  </a:lnTo>
                  <a:lnTo>
                    <a:pt x="1081977" y="757237"/>
                  </a:lnTo>
                  <a:lnTo>
                    <a:pt x="1089909" y="758824"/>
                  </a:lnTo>
                  <a:lnTo>
                    <a:pt x="1098159" y="760411"/>
                  </a:lnTo>
                  <a:lnTo>
                    <a:pt x="1106726" y="762950"/>
                  </a:lnTo>
                  <a:lnTo>
                    <a:pt x="1115293" y="765172"/>
                  </a:lnTo>
                  <a:lnTo>
                    <a:pt x="1124495" y="768029"/>
                  </a:lnTo>
                  <a:lnTo>
                    <a:pt x="1133379" y="771520"/>
                  </a:lnTo>
                  <a:lnTo>
                    <a:pt x="1142580" y="775012"/>
                  </a:lnTo>
                  <a:lnTo>
                    <a:pt x="1152417" y="779456"/>
                  </a:lnTo>
                  <a:lnTo>
                    <a:pt x="1161935" y="784217"/>
                  </a:lnTo>
                  <a:lnTo>
                    <a:pt x="1171454" y="788979"/>
                  </a:lnTo>
                  <a:lnTo>
                    <a:pt x="1181290" y="794692"/>
                  </a:lnTo>
                  <a:lnTo>
                    <a:pt x="1191127" y="801041"/>
                  </a:lnTo>
                  <a:lnTo>
                    <a:pt x="1200645" y="807389"/>
                  </a:lnTo>
                  <a:lnTo>
                    <a:pt x="1210481" y="814690"/>
                  </a:lnTo>
                  <a:lnTo>
                    <a:pt x="1220318" y="822308"/>
                  </a:lnTo>
                  <a:lnTo>
                    <a:pt x="1230154" y="830243"/>
                  </a:lnTo>
                  <a:lnTo>
                    <a:pt x="1239673" y="839131"/>
                  </a:lnTo>
                  <a:lnTo>
                    <a:pt x="1249192" y="848336"/>
                  </a:lnTo>
                  <a:lnTo>
                    <a:pt x="1259028" y="858176"/>
                  </a:lnTo>
                  <a:lnTo>
                    <a:pt x="1268229" y="868651"/>
                  </a:lnTo>
                  <a:lnTo>
                    <a:pt x="1277431" y="879126"/>
                  </a:lnTo>
                  <a:lnTo>
                    <a:pt x="1286632" y="890871"/>
                  </a:lnTo>
                  <a:lnTo>
                    <a:pt x="1295834" y="902615"/>
                  </a:lnTo>
                  <a:lnTo>
                    <a:pt x="1304401" y="915312"/>
                  </a:lnTo>
                  <a:lnTo>
                    <a:pt x="1313285" y="928326"/>
                  </a:lnTo>
                  <a:lnTo>
                    <a:pt x="1321535" y="942293"/>
                  </a:lnTo>
                  <a:lnTo>
                    <a:pt x="1329785" y="956577"/>
                  </a:lnTo>
                  <a:lnTo>
                    <a:pt x="1338351" y="971495"/>
                  </a:lnTo>
                  <a:lnTo>
                    <a:pt x="1346284" y="987049"/>
                  </a:lnTo>
                  <a:lnTo>
                    <a:pt x="1354216" y="1003238"/>
                  </a:lnTo>
                  <a:lnTo>
                    <a:pt x="1361831" y="1020061"/>
                  </a:lnTo>
                  <a:lnTo>
                    <a:pt x="1369129" y="1037519"/>
                  </a:lnTo>
                  <a:lnTo>
                    <a:pt x="1376427" y="1055929"/>
                  </a:lnTo>
                  <a:lnTo>
                    <a:pt x="1383725" y="1074340"/>
                  </a:lnTo>
                  <a:lnTo>
                    <a:pt x="1390388" y="1094020"/>
                  </a:lnTo>
                  <a:lnTo>
                    <a:pt x="1397369" y="1114652"/>
                  </a:lnTo>
                  <a:lnTo>
                    <a:pt x="1403714" y="1135602"/>
                  </a:lnTo>
                  <a:lnTo>
                    <a:pt x="1410060" y="1157504"/>
                  </a:lnTo>
                  <a:lnTo>
                    <a:pt x="1415772" y="1180041"/>
                  </a:lnTo>
                  <a:lnTo>
                    <a:pt x="1421483" y="1203530"/>
                  </a:lnTo>
                  <a:lnTo>
                    <a:pt x="1427194" y="1227971"/>
                  </a:lnTo>
                  <a:lnTo>
                    <a:pt x="1432588" y="1253048"/>
                  </a:lnTo>
                  <a:lnTo>
                    <a:pt x="1437665" y="1278759"/>
                  </a:lnTo>
                  <a:lnTo>
                    <a:pt x="1442107" y="1305739"/>
                  </a:lnTo>
                  <a:lnTo>
                    <a:pt x="1446867" y="1333672"/>
                  </a:lnTo>
                  <a:lnTo>
                    <a:pt x="1450674" y="1362240"/>
                  </a:lnTo>
                  <a:lnTo>
                    <a:pt x="1454799" y="1391760"/>
                  </a:lnTo>
                  <a:lnTo>
                    <a:pt x="1458289" y="1422233"/>
                  </a:lnTo>
                  <a:lnTo>
                    <a:pt x="1461779" y="1453975"/>
                  </a:lnTo>
                  <a:lnTo>
                    <a:pt x="1464635" y="1486352"/>
                  </a:lnTo>
                  <a:lnTo>
                    <a:pt x="1467491" y="1519998"/>
                  </a:lnTo>
                  <a:lnTo>
                    <a:pt x="1469712" y="1554597"/>
                  </a:lnTo>
                  <a:lnTo>
                    <a:pt x="1471616" y="1590148"/>
                  </a:lnTo>
                  <a:lnTo>
                    <a:pt x="1473519" y="1626652"/>
                  </a:lnTo>
                  <a:lnTo>
                    <a:pt x="1474789" y="1664425"/>
                  </a:lnTo>
                  <a:lnTo>
                    <a:pt x="1475740" y="1703467"/>
                  </a:lnTo>
                  <a:lnTo>
                    <a:pt x="1476058" y="1743145"/>
                  </a:lnTo>
                  <a:lnTo>
                    <a:pt x="1476375" y="1784410"/>
                  </a:lnTo>
                  <a:lnTo>
                    <a:pt x="1476375" y="1826944"/>
                  </a:lnTo>
                  <a:lnTo>
                    <a:pt x="1475740" y="1870113"/>
                  </a:lnTo>
                  <a:lnTo>
                    <a:pt x="1474789" y="1915187"/>
                  </a:lnTo>
                  <a:lnTo>
                    <a:pt x="1472885" y="1960896"/>
                  </a:lnTo>
                  <a:lnTo>
                    <a:pt x="1472567" y="1966927"/>
                  </a:lnTo>
                  <a:lnTo>
                    <a:pt x="1471933" y="1972640"/>
                  </a:lnTo>
                  <a:lnTo>
                    <a:pt x="1471298" y="1978036"/>
                  </a:lnTo>
                  <a:lnTo>
                    <a:pt x="1470029" y="1983750"/>
                  </a:lnTo>
                  <a:lnTo>
                    <a:pt x="1468760" y="1989146"/>
                  </a:lnTo>
                  <a:lnTo>
                    <a:pt x="1467173" y="1994860"/>
                  </a:lnTo>
                  <a:lnTo>
                    <a:pt x="1464952" y="1999621"/>
                  </a:lnTo>
                  <a:lnTo>
                    <a:pt x="1462731" y="2005017"/>
                  </a:lnTo>
                  <a:lnTo>
                    <a:pt x="1460510" y="2010096"/>
                  </a:lnTo>
                  <a:lnTo>
                    <a:pt x="1457655" y="2014857"/>
                  </a:lnTo>
                  <a:lnTo>
                    <a:pt x="1455116" y="2019618"/>
                  </a:lnTo>
                  <a:lnTo>
                    <a:pt x="1451943" y="2024062"/>
                  </a:lnTo>
                  <a:lnTo>
                    <a:pt x="1448453" y="2028189"/>
                  </a:lnTo>
                  <a:lnTo>
                    <a:pt x="1445280" y="2032633"/>
                  </a:lnTo>
                  <a:lnTo>
                    <a:pt x="1441473" y="2036759"/>
                  </a:lnTo>
                  <a:lnTo>
                    <a:pt x="1437665" y="2040568"/>
                  </a:lnTo>
                  <a:lnTo>
                    <a:pt x="1433540" y="2044377"/>
                  </a:lnTo>
                  <a:lnTo>
                    <a:pt x="1429415" y="2047869"/>
                  </a:lnTo>
                  <a:lnTo>
                    <a:pt x="1425291" y="2051360"/>
                  </a:lnTo>
                  <a:lnTo>
                    <a:pt x="1420531" y="2054217"/>
                  </a:lnTo>
                  <a:lnTo>
                    <a:pt x="1415772" y="2057391"/>
                  </a:lnTo>
                  <a:lnTo>
                    <a:pt x="1411329" y="2059931"/>
                  </a:lnTo>
                  <a:lnTo>
                    <a:pt x="1406253" y="2062153"/>
                  </a:lnTo>
                  <a:lnTo>
                    <a:pt x="1400859" y="2064692"/>
                  </a:lnTo>
                  <a:lnTo>
                    <a:pt x="1396099" y="2066597"/>
                  </a:lnTo>
                  <a:lnTo>
                    <a:pt x="1390705" y="2068184"/>
                  </a:lnTo>
                  <a:lnTo>
                    <a:pt x="1385311" y="2069771"/>
                  </a:lnTo>
                  <a:lnTo>
                    <a:pt x="1379600" y="2070723"/>
                  </a:lnTo>
                  <a:lnTo>
                    <a:pt x="1374206" y="2071993"/>
                  </a:lnTo>
                  <a:lnTo>
                    <a:pt x="1368495" y="2072628"/>
                  </a:lnTo>
                  <a:lnTo>
                    <a:pt x="1362783" y="2073262"/>
                  </a:lnTo>
                  <a:lnTo>
                    <a:pt x="1356755" y="2073262"/>
                  </a:lnTo>
                  <a:lnTo>
                    <a:pt x="1352947" y="2073262"/>
                  </a:lnTo>
                  <a:lnTo>
                    <a:pt x="1346919" y="2072945"/>
                  </a:lnTo>
                  <a:lnTo>
                    <a:pt x="1340890" y="2072310"/>
                  </a:lnTo>
                  <a:lnTo>
                    <a:pt x="1335179" y="2071041"/>
                  </a:lnTo>
                  <a:lnTo>
                    <a:pt x="1329467" y="2069771"/>
                  </a:lnTo>
                  <a:lnTo>
                    <a:pt x="1324073" y="2068501"/>
                  </a:lnTo>
                  <a:lnTo>
                    <a:pt x="1318362" y="2066914"/>
                  </a:lnTo>
                  <a:lnTo>
                    <a:pt x="1312968" y="2064692"/>
                  </a:lnTo>
                  <a:lnTo>
                    <a:pt x="1307891" y="2062470"/>
                  </a:lnTo>
                  <a:lnTo>
                    <a:pt x="1302815" y="2059931"/>
                  </a:lnTo>
                  <a:lnTo>
                    <a:pt x="1297738" y="2057391"/>
                  </a:lnTo>
                  <a:lnTo>
                    <a:pt x="1292978" y="2054217"/>
                  </a:lnTo>
                  <a:lnTo>
                    <a:pt x="1288536" y="2051043"/>
                  </a:lnTo>
                  <a:lnTo>
                    <a:pt x="1284094" y="2047551"/>
                  </a:lnTo>
                  <a:lnTo>
                    <a:pt x="1279652" y="2044060"/>
                  </a:lnTo>
                  <a:lnTo>
                    <a:pt x="1275844" y="2040251"/>
                  </a:lnTo>
                  <a:lnTo>
                    <a:pt x="1271719" y="2036442"/>
                  </a:lnTo>
                  <a:lnTo>
                    <a:pt x="1268229" y="2031998"/>
                  </a:lnTo>
                  <a:lnTo>
                    <a:pt x="1264422" y="2027554"/>
                  </a:lnTo>
                  <a:lnTo>
                    <a:pt x="1261249" y="2023110"/>
                  </a:lnTo>
                  <a:lnTo>
                    <a:pt x="1258076" y="2018349"/>
                  </a:lnTo>
                  <a:lnTo>
                    <a:pt x="1255220" y="2013587"/>
                  </a:lnTo>
                  <a:lnTo>
                    <a:pt x="1252682" y="2008826"/>
                  </a:lnTo>
                  <a:lnTo>
                    <a:pt x="1250143" y="2003430"/>
                  </a:lnTo>
                  <a:lnTo>
                    <a:pt x="1248240" y="1998351"/>
                  </a:lnTo>
                  <a:lnTo>
                    <a:pt x="1246336" y="1992955"/>
                  </a:lnTo>
                  <a:lnTo>
                    <a:pt x="1244749" y="1987559"/>
                  </a:lnTo>
                  <a:lnTo>
                    <a:pt x="1243163" y="1981845"/>
                  </a:lnTo>
                  <a:lnTo>
                    <a:pt x="1242211" y="1976132"/>
                  </a:lnTo>
                  <a:lnTo>
                    <a:pt x="1241259" y="1970418"/>
                  </a:lnTo>
                  <a:lnTo>
                    <a:pt x="1240625" y="1964387"/>
                  </a:lnTo>
                  <a:lnTo>
                    <a:pt x="1240625" y="1958674"/>
                  </a:lnTo>
                  <a:lnTo>
                    <a:pt x="1240625" y="1952643"/>
                  </a:lnTo>
                  <a:lnTo>
                    <a:pt x="1241894" y="1908839"/>
                  </a:lnTo>
                  <a:lnTo>
                    <a:pt x="1242846" y="1866304"/>
                  </a:lnTo>
                  <a:lnTo>
                    <a:pt x="1243480" y="1824722"/>
                  </a:lnTo>
                  <a:lnTo>
                    <a:pt x="1243480" y="1784410"/>
                  </a:lnTo>
                  <a:lnTo>
                    <a:pt x="1243163" y="1730448"/>
                  </a:lnTo>
                  <a:lnTo>
                    <a:pt x="1242211" y="1678074"/>
                  </a:lnTo>
                  <a:lnTo>
                    <a:pt x="1240625" y="1628556"/>
                  </a:lnTo>
                  <a:lnTo>
                    <a:pt x="1238403" y="1581261"/>
                  </a:lnTo>
                  <a:lnTo>
                    <a:pt x="1235231" y="1536187"/>
                  </a:lnTo>
                  <a:lnTo>
                    <a:pt x="1231740" y="1493335"/>
                  </a:lnTo>
                  <a:lnTo>
                    <a:pt x="1227298" y="1452705"/>
                  </a:lnTo>
                  <a:lnTo>
                    <a:pt x="1223173" y="1413980"/>
                  </a:lnTo>
                  <a:lnTo>
                    <a:pt x="1217779" y="1377476"/>
                  </a:lnTo>
                  <a:lnTo>
                    <a:pt x="1212385" y="1343195"/>
                  </a:lnTo>
                  <a:lnTo>
                    <a:pt x="1206357" y="1310818"/>
                  </a:lnTo>
                  <a:lnTo>
                    <a:pt x="1200328" y="1280028"/>
                  </a:lnTo>
                  <a:lnTo>
                    <a:pt x="1193665" y="1251460"/>
                  </a:lnTo>
                  <a:lnTo>
                    <a:pt x="1186684" y="1225115"/>
                  </a:lnTo>
                  <a:lnTo>
                    <a:pt x="1179704" y="1200038"/>
                  </a:lnTo>
                  <a:lnTo>
                    <a:pt x="1172406" y="1176867"/>
                  </a:lnTo>
                  <a:lnTo>
                    <a:pt x="1168281" y="1163852"/>
                  </a:lnTo>
                  <a:lnTo>
                    <a:pt x="1163839" y="1151473"/>
                  </a:lnTo>
                  <a:lnTo>
                    <a:pt x="1159714" y="1140046"/>
                  </a:lnTo>
                  <a:lnTo>
                    <a:pt x="1154955" y="1128619"/>
                  </a:lnTo>
                  <a:lnTo>
                    <a:pt x="1150513" y="1118461"/>
                  </a:lnTo>
                  <a:lnTo>
                    <a:pt x="1146388" y="1108304"/>
                  </a:lnTo>
                  <a:lnTo>
                    <a:pt x="1141946" y="1098781"/>
                  </a:lnTo>
                  <a:lnTo>
                    <a:pt x="1137504" y="1089893"/>
                  </a:lnTo>
                  <a:lnTo>
                    <a:pt x="1137504" y="1860591"/>
                  </a:lnTo>
                  <a:lnTo>
                    <a:pt x="1137504" y="1868209"/>
                  </a:lnTo>
                  <a:lnTo>
                    <a:pt x="1136235" y="1875192"/>
                  </a:lnTo>
                  <a:lnTo>
                    <a:pt x="1135283" y="1882493"/>
                  </a:lnTo>
                  <a:lnTo>
                    <a:pt x="1133696" y="1889476"/>
                  </a:lnTo>
                  <a:lnTo>
                    <a:pt x="1374206" y="3075994"/>
                  </a:lnTo>
                  <a:lnTo>
                    <a:pt x="1375792" y="3085199"/>
                  </a:lnTo>
                  <a:lnTo>
                    <a:pt x="1376744" y="3094087"/>
                  </a:lnTo>
                  <a:lnTo>
                    <a:pt x="1377379" y="3102975"/>
                  </a:lnTo>
                  <a:lnTo>
                    <a:pt x="1377696" y="3112498"/>
                  </a:lnTo>
                  <a:lnTo>
                    <a:pt x="1377379" y="3121068"/>
                  </a:lnTo>
                  <a:lnTo>
                    <a:pt x="1376744" y="3129956"/>
                  </a:lnTo>
                  <a:lnTo>
                    <a:pt x="1375792" y="3138526"/>
                  </a:lnTo>
                  <a:lnTo>
                    <a:pt x="1374206" y="3147414"/>
                  </a:lnTo>
                  <a:lnTo>
                    <a:pt x="1371985" y="3155984"/>
                  </a:lnTo>
                  <a:lnTo>
                    <a:pt x="1369764" y="3164237"/>
                  </a:lnTo>
                  <a:lnTo>
                    <a:pt x="1367225" y="3172490"/>
                  </a:lnTo>
                  <a:lnTo>
                    <a:pt x="1363735" y="3180743"/>
                  </a:lnTo>
                  <a:lnTo>
                    <a:pt x="1360562" y="3188361"/>
                  </a:lnTo>
                  <a:lnTo>
                    <a:pt x="1356437" y="3196614"/>
                  </a:lnTo>
                  <a:lnTo>
                    <a:pt x="1352313" y="3203915"/>
                  </a:lnTo>
                  <a:lnTo>
                    <a:pt x="1347553" y="3211215"/>
                  </a:lnTo>
                  <a:lnTo>
                    <a:pt x="1342476" y="3218516"/>
                  </a:lnTo>
                  <a:lnTo>
                    <a:pt x="1337717" y="3225182"/>
                  </a:lnTo>
                  <a:lnTo>
                    <a:pt x="1332006" y="3231530"/>
                  </a:lnTo>
                  <a:lnTo>
                    <a:pt x="1325977" y="3237879"/>
                  </a:lnTo>
                  <a:lnTo>
                    <a:pt x="1319631" y="3243910"/>
                  </a:lnTo>
                  <a:lnTo>
                    <a:pt x="1313285" y="3249623"/>
                  </a:lnTo>
                  <a:lnTo>
                    <a:pt x="1306305" y="3255337"/>
                  </a:lnTo>
                  <a:lnTo>
                    <a:pt x="1299324" y="3260098"/>
                  </a:lnTo>
                  <a:lnTo>
                    <a:pt x="1291709" y="3265177"/>
                  </a:lnTo>
                  <a:lnTo>
                    <a:pt x="1284411" y="3269621"/>
                  </a:lnTo>
                  <a:lnTo>
                    <a:pt x="1276479" y="3273430"/>
                  </a:lnTo>
                  <a:lnTo>
                    <a:pt x="1268229" y="3277239"/>
                  </a:lnTo>
                  <a:lnTo>
                    <a:pt x="1259980" y="3280413"/>
                  </a:lnTo>
                  <a:lnTo>
                    <a:pt x="1251095" y="3283587"/>
                  </a:lnTo>
                  <a:lnTo>
                    <a:pt x="1242528" y="3286127"/>
                  </a:lnTo>
                  <a:lnTo>
                    <a:pt x="1233644" y="3288031"/>
                  </a:lnTo>
                  <a:lnTo>
                    <a:pt x="1224443" y="3289936"/>
                  </a:lnTo>
                  <a:lnTo>
                    <a:pt x="1215241" y="3290888"/>
                  </a:lnTo>
                  <a:lnTo>
                    <a:pt x="1206039" y="3291523"/>
                  </a:lnTo>
                  <a:lnTo>
                    <a:pt x="1197155" y="3291840"/>
                  </a:lnTo>
                  <a:lnTo>
                    <a:pt x="1188271" y="3291523"/>
                  </a:lnTo>
                  <a:lnTo>
                    <a:pt x="1179387" y="3290888"/>
                  </a:lnTo>
                  <a:lnTo>
                    <a:pt x="1170502" y="3289936"/>
                  </a:lnTo>
                  <a:lnTo>
                    <a:pt x="1161935" y="3288031"/>
                  </a:lnTo>
                  <a:lnTo>
                    <a:pt x="1153686" y="3286127"/>
                  </a:lnTo>
                  <a:lnTo>
                    <a:pt x="1145119" y="3283905"/>
                  </a:lnTo>
                  <a:lnTo>
                    <a:pt x="1137186" y="3281048"/>
                  </a:lnTo>
                  <a:lnTo>
                    <a:pt x="1128619" y="3277874"/>
                  </a:lnTo>
                  <a:lnTo>
                    <a:pt x="1121004" y="3274382"/>
                  </a:lnTo>
                  <a:lnTo>
                    <a:pt x="1113072" y="3270573"/>
                  </a:lnTo>
                  <a:lnTo>
                    <a:pt x="1105774" y="3266129"/>
                  </a:lnTo>
                  <a:lnTo>
                    <a:pt x="1098476" y="3261685"/>
                  </a:lnTo>
                  <a:lnTo>
                    <a:pt x="1091179" y="3256924"/>
                  </a:lnTo>
                  <a:lnTo>
                    <a:pt x="1084515" y="3251528"/>
                  </a:lnTo>
                  <a:lnTo>
                    <a:pt x="1077852" y="3245814"/>
                  </a:lnTo>
                  <a:lnTo>
                    <a:pt x="1071506" y="3240101"/>
                  </a:lnTo>
                  <a:lnTo>
                    <a:pt x="1065795" y="3233752"/>
                  </a:lnTo>
                  <a:lnTo>
                    <a:pt x="1059766" y="3227404"/>
                  </a:lnTo>
                  <a:lnTo>
                    <a:pt x="1054372" y="3220421"/>
                  </a:lnTo>
                  <a:lnTo>
                    <a:pt x="1049295" y="3213437"/>
                  </a:lnTo>
                  <a:lnTo>
                    <a:pt x="1044536" y="3206137"/>
                  </a:lnTo>
                  <a:lnTo>
                    <a:pt x="1040094" y="3198519"/>
                  </a:lnTo>
                  <a:lnTo>
                    <a:pt x="1035969" y="3190583"/>
                  </a:lnTo>
                  <a:lnTo>
                    <a:pt x="1032479" y="3182330"/>
                  </a:lnTo>
                  <a:lnTo>
                    <a:pt x="1028989" y="3173760"/>
                  </a:lnTo>
                  <a:lnTo>
                    <a:pt x="1026133" y="3165189"/>
                  </a:lnTo>
                  <a:lnTo>
                    <a:pt x="1023595" y="3156619"/>
                  </a:lnTo>
                  <a:lnTo>
                    <a:pt x="1021374" y="3147731"/>
                  </a:lnTo>
                  <a:lnTo>
                    <a:pt x="783719" y="1973275"/>
                  </a:lnTo>
                  <a:lnTo>
                    <a:pt x="710424" y="1973275"/>
                  </a:lnTo>
                  <a:lnTo>
                    <a:pt x="710424" y="3112498"/>
                  </a:lnTo>
                  <a:lnTo>
                    <a:pt x="710107" y="3121703"/>
                  </a:lnTo>
                  <a:lnTo>
                    <a:pt x="709472" y="3130591"/>
                  </a:lnTo>
                  <a:lnTo>
                    <a:pt x="708521" y="3139796"/>
                  </a:lnTo>
                  <a:lnTo>
                    <a:pt x="706617" y="3148684"/>
                  </a:lnTo>
                  <a:lnTo>
                    <a:pt x="704713" y="3157254"/>
                  </a:lnTo>
                  <a:lnTo>
                    <a:pt x="702492" y="3165824"/>
                  </a:lnTo>
                  <a:lnTo>
                    <a:pt x="699319" y="3174077"/>
                  </a:lnTo>
                  <a:lnTo>
                    <a:pt x="696146" y="3182648"/>
                  </a:lnTo>
                  <a:lnTo>
                    <a:pt x="692656" y="3190583"/>
                  </a:lnTo>
                  <a:lnTo>
                    <a:pt x="688848" y="3198201"/>
                  </a:lnTo>
                  <a:lnTo>
                    <a:pt x="684406" y="3205819"/>
                  </a:lnTo>
                  <a:lnTo>
                    <a:pt x="679647" y="3213120"/>
                  </a:lnTo>
                  <a:lnTo>
                    <a:pt x="674570" y="3220103"/>
                  </a:lnTo>
                  <a:lnTo>
                    <a:pt x="669176" y="3227086"/>
                  </a:lnTo>
                  <a:lnTo>
                    <a:pt x="663465" y="3233435"/>
                  </a:lnTo>
                  <a:lnTo>
                    <a:pt x="657753" y="3239783"/>
                  </a:lnTo>
                  <a:lnTo>
                    <a:pt x="651407" y="3245497"/>
                  </a:lnTo>
                  <a:lnTo>
                    <a:pt x="645062" y="3251210"/>
                  </a:lnTo>
                  <a:lnTo>
                    <a:pt x="638081" y="3256607"/>
                  </a:lnTo>
                  <a:lnTo>
                    <a:pt x="631101" y="3261685"/>
                  </a:lnTo>
                  <a:lnTo>
                    <a:pt x="623803" y="3266129"/>
                  </a:lnTo>
                  <a:lnTo>
                    <a:pt x="616188" y="3270573"/>
                  </a:lnTo>
                  <a:lnTo>
                    <a:pt x="608573" y="3274382"/>
                  </a:lnTo>
                  <a:lnTo>
                    <a:pt x="600640" y="3278191"/>
                  </a:lnTo>
                  <a:lnTo>
                    <a:pt x="592391" y="3281365"/>
                  </a:lnTo>
                  <a:lnTo>
                    <a:pt x="583824" y="3284222"/>
                  </a:lnTo>
                  <a:lnTo>
                    <a:pt x="575574" y="3286762"/>
                  </a:lnTo>
                  <a:lnTo>
                    <a:pt x="566690" y="3288666"/>
                  </a:lnTo>
                  <a:lnTo>
                    <a:pt x="558123" y="3290253"/>
                  </a:lnTo>
                  <a:lnTo>
                    <a:pt x="548921" y="3291523"/>
                  </a:lnTo>
                  <a:lnTo>
                    <a:pt x="539720" y="3292158"/>
                  </a:lnTo>
                  <a:lnTo>
                    <a:pt x="530518" y="3292475"/>
                  </a:lnTo>
                  <a:lnTo>
                    <a:pt x="520999" y="3292158"/>
                  </a:lnTo>
                  <a:lnTo>
                    <a:pt x="512115" y="3291523"/>
                  </a:lnTo>
                  <a:lnTo>
                    <a:pt x="503231" y="3290253"/>
                  </a:lnTo>
                  <a:lnTo>
                    <a:pt x="494346" y="3288666"/>
                  </a:lnTo>
                  <a:lnTo>
                    <a:pt x="485462" y="3286762"/>
                  </a:lnTo>
                  <a:lnTo>
                    <a:pt x="476895" y="3284222"/>
                  </a:lnTo>
                  <a:lnTo>
                    <a:pt x="468645" y="3281365"/>
                  </a:lnTo>
                  <a:lnTo>
                    <a:pt x="460396" y="3278191"/>
                  </a:lnTo>
                  <a:lnTo>
                    <a:pt x="452463" y="3274382"/>
                  </a:lnTo>
                  <a:lnTo>
                    <a:pt x="444848" y="3270573"/>
                  </a:lnTo>
                  <a:lnTo>
                    <a:pt x="437233" y="3266129"/>
                  </a:lnTo>
                  <a:lnTo>
                    <a:pt x="429935" y="3261685"/>
                  </a:lnTo>
                  <a:lnTo>
                    <a:pt x="422955" y="3256607"/>
                  </a:lnTo>
                  <a:lnTo>
                    <a:pt x="416292" y="3251210"/>
                  </a:lnTo>
                  <a:lnTo>
                    <a:pt x="409628" y="3245497"/>
                  </a:lnTo>
                  <a:lnTo>
                    <a:pt x="403282" y="3239783"/>
                  </a:lnTo>
                  <a:lnTo>
                    <a:pt x="397253" y="3233435"/>
                  </a:lnTo>
                  <a:lnTo>
                    <a:pt x="391542" y="3227086"/>
                  </a:lnTo>
                  <a:lnTo>
                    <a:pt x="386465" y="3220103"/>
                  </a:lnTo>
                  <a:lnTo>
                    <a:pt x="381389" y="3213120"/>
                  </a:lnTo>
                  <a:lnTo>
                    <a:pt x="376629" y="3205819"/>
                  </a:lnTo>
                  <a:lnTo>
                    <a:pt x="372504" y="3198201"/>
                  </a:lnTo>
                  <a:lnTo>
                    <a:pt x="368380" y="3190583"/>
                  </a:lnTo>
                  <a:lnTo>
                    <a:pt x="364889" y="3182648"/>
                  </a:lnTo>
                  <a:lnTo>
                    <a:pt x="361716" y="3174077"/>
                  </a:lnTo>
                  <a:lnTo>
                    <a:pt x="358861" y="3165824"/>
                  </a:lnTo>
                  <a:lnTo>
                    <a:pt x="356322" y="3157254"/>
                  </a:lnTo>
                  <a:lnTo>
                    <a:pt x="354419" y="3148684"/>
                  </a:lnTo>
                  <a:lnTo>
                    <a:pt x="352832" y="3139796"/>
                  </a:lnTo>
                  <a:lnTo>
                    <a:pt x="351563" y="3130591"/>
                  </a:lnTo>
                  <a:lnTo>
                    <a:pt x="350928" y="3121703"/>
                  </a:lnTo>
                  <a:lnTo>
                    <a:pt x="350928" y="3112498"/>
                  </a:lnTo>
                  <a:lnTo>
                    <a:pt x="350928" y="1937089"/>
                  </a:lnTo>
                  <a:lnTo>
                    <a:pt x="342361" y="1939311"/>
                  </a:lnTo>
                  <a:lnTo>
                    <a:pt x="333794" y="1940898"/>
                  </a:lnTo>
                  <a:lnTo>
                    <a:pt x="325545" y="1941850"/>
                  </a:lnTo>
                  <a:lnTo>
                    <a:pt x="316978" y="1942168"/>
                  </a:lnTo>
                  <a:lnTo>
                    <a:pt x="309680" y="1941850"/>
                  </a:lnTo>
                  <a:lnTo>
                    <a:pt x="302699" y="1941216"/>
                  </a:lnTo>
                  <a:lnTo>
                    <a:pt x="295402" y="1940263"/>
                  </a:lnTo>
                  <a:lnTo>
                    <a:pt x="288421" y="1938676"/>
                  </a:lnTo>
                  <a:lnTo>
                    <a:pt x="281441" y="1936772"/>
                  </a:lnTo>
                  <a:lnTo>
                    <a:pt x="274777" y="1934232"/>
                  </a:lnTo>
                  <a:lnTo>
                    <a:pt x="268114" y="1931693"/>
                  </a:lnTo>
                  <a:lnTo>
                    <a:pt x="261451" y="1928201"/>
                  </a:lnTo>
                  <a:lnTo>
                    <a:pt x="255105" y="1924710"/>
                  </a:lnTo>
                  <a:lnTo>
                    <a:pt x="249077" y="1920583"/>
                  </a:lnTo>
                  <a:lnTo>
                    <a:pt x="243365" y="1916139"/>
                  </a:lnTo>
                  <a:lnTo>
                    <a:pt x="237654" y="1911061"/>
                  </a:lnTo>
                  <a:lnTo>
                    <a:pt x="232260" y="1905982"/>
                  </a:lnTo>
                  <a:lnTo>
                    <a:pt x="227183" y="1900268"/>
                  </a:lnTo>
                  <a:lnTo>
                    <a:pt x="222741" y="1894237"/>
                  </a:lnTo>
                  <a:lnTo>
                    <a:pt x="218299" y="1887889"/>
                  </a:lnTo>
                  <a:lnTo>
                    <a:pt x="204021" y="1864717"/>
                  </a:lnTo>
                  <a:lnTo>
                    <a:pt x="190377" y="1842180"/>
                  </a:lnTo>
                  <a:lnTo>
                    <a:pt x="177051" y="1819643"/>
                  </a:lnTo>
                  <a:lnTo>
                    <a:pt x="164676" y="1797741"/>
                  </a:lnTo>
                  <a:lnTo>
                    <a:pt x="152301" y="1775839"/>
                  </a:lnTo>
                  <a:lnTo>
                    <a:pt x="140562" y="1754255"/>
                  </a:lnTo>
                  <a:lnTo>
                    <a:pt x="129774" y="1732988"/>
                  </a:lnTo>
                  <a:lnTo>
                    <a:pt x="118985" y="1711720"/>
                  </a:lnTo>
                  <a:lnTo>
                    <a:pt x="108832" y="1691088"/>
                  </a:lnTo>
                  <a:lnTo>
                    <a:pt x="98996" y="1670456"/>
                  </a:lnTo>
                  <a:lnTo>
                    <a:pt x="89794" y="1650141"/>
                  </a:lnTo>
                  <a:lnTo>
                    <a:pt x="81227" y="1629826"/>
                  </a:lnTo>
                  <a:lnTo>
                    <a:pt x="72978" y="1610463"/>
                  </a:lnTo>
                  <a:lnTo>
                    <a:pt x="65363" y="1590783"/>
                  </a:lnTo>
                  <a:lnTo>
                    <a:pt x="58065" y="1571420"/>
                  </a:lnTo>
                  <a:lnTo>
                    <a:pt x="51084" y="1552375"/>
                  </a:lnTo>
                  <a:lnTo>
                    <a:pt x="44738" y="1533647"/>
                  </a:lnTo>
                  <a:lnTo>
                    <a:pt x="38710" y="1514920"/>
                  </a:lnTo>
                  <a:lnTo>
                    <a:pt x="33316" y="1496509"/>
                  </a:lnTo>
                  <a:lnTo>
                    <a:pt x="28239" y="1478416"/>
                  </a:lnTo>
                  <a:lnTo>
                    <a:pt x="23797" y="1460641"/>
                  </a:lnTo>
                  <a:lnTo>
                    <a:pt x="19355" y="1442548"/>
                  </a:lnTo>
                  <a:lnTo>
                    <a:pt x="15865" y="1425407"/>
                  </a:lnTo>
                  <a:lnTo>
                    <a:pt x="12057" y="1407949"/>
                  </a:lnTo>
                  <a:lnTo>
                    <a:pt x="9519" y="1390808"/>
                  </a:lnTo>
                  <a:lnTo>
                    <a:pt x="6980" y="1373985"/>
                  </a:lnTo>
                  <a:lnTo>
                    <a:pt x="4442" y="1357162"/>
                  </a:lnTo>
                  <a:lnTo>
                    <a:pt x="2855" y="1340973"/>
                  </a:lnTo>
                  <a:lnTo>
                    <a:pt x="1586" y="1324785"/>
                  </a:lnTo>
                  <a:lnTo>
                    <a:pt x="634" y="1308279"/>
                  </a:lnTo>
                  <a:lnTo>
                    <a:pt x="0" y="1292408"/>
                  </a:lnTo>
                  <a:lnTo>
                    <a:pt x="0" y="1276854"/>
                  </a:lnTo>
                  <a:lnTo>
                    <a:pt x="317" y="1257491"/>
                  </a:lnTo>
                  <a:lnTo>
                    <a:pt x="952" y="1238129"/>
                  </a:lnTo>
                  <a:lnTo>
                    <a:pt x="2538" y="1219718"/>
                  </a:lnTo>
                  <a:lnTo>
                    <a:pt x="4442" y="1201308"/>
                  </a:lnTo>
                  <a:lnTo>
                    <a:pt x="7298" y="1183532"/>
                  </a:lnTo>
                  <a:lnTo>
                    <a:pt x="10153" y="1165439"/>
                  </a:lnTo>
                  <a:lnTo>
                    <a:pt x="13961" y="1148299"/>
                  </a:lnTo>
                  <a:lnTo>
                    <a:pt x="18086" y="1131475"/>
                  </a:lnTo>
                  <a:lnTo>
                    <a:pt x="22845" y="1114970"/>
                  </a:lnTo>
                  <a:lnTo>
                    <a:pt x="28239" y="1098781"/>
                  </a:lnTo>
                  <a:lnTo>
                    <a:pt x="33633" y="1083228"/>
                  </a:lnTo>
                  <a:lnTo>
                    <a:pt x="39662" y="1067991"/>
                  </a:lnTo>
                  <a:lnTo>
                    <a:pt x="46008" y="1052755"/>
                  </a:lnTo>
                  <a:lnTo>
                    <a:pt x="52988" y="1038471"/>
                  </a:lnTo>
                  <a:lnTo>
                    <a:pt x="60286" y="1024187"/>
                  </a:lnTo>
                  <a:lnTo>
                    <a:pt x="67901" y="1011173"/>
                  </a:lnTo>
                  <a:lnTo>
                    <a:pt x="75833" y="997841"/>
                  </a:lnTo>
                  <a:lnTo>
                    <a:pt x="83766" y="984827"/>
                  </a:lnTo>
                  <a:lnTo>
                    <a:pt x="92650" y="972448"/>
                  </a:lnTo>
                  <a:lnTo>
                    <a:pt x="101217" y="961021"/>
                  </a:lnTo>
                  <a:lnTo>
                    <a:pt x="110101" y="949276"/>
                  </a:lnTo>
                  <a:lnTo>
                    <a:pt x="119303" y="938166"/>
                  </a:lnTo>
                  <a:lnTo>
                    <a:pt x="128822" y="927691"/>
                  </a:lnTo>
                  <a:lnTo>
                    <a:pt x="138023" y="917534"/>
                  </a:lnTo>
                  <a:lnTo>
                    <a:pt x="147542" y="907694"/>
                  </a:lnTo>
                  <a:lnTo>
                    <a:pt x="157378" y="898489"/>
                  </a:lnTo>
                  <a:lnTo>
                    <a:pt x="167214" y="889284"/>
                  </a:lnTo>
                  <a:lnTo>
                    <a:pt x="176733" y="880713"/>
                  </a:lnTo>
                  <a:lnTo>
                    <a:pt x="186887" y="872460"/>
                  </a:lnTo>
                  <a:lnTo>
                    <a:pt x="196723" y="864525"/>
                  </a:lnTo>
                  <a:lnTo>
                    <a:pt x="206559" y="857224"/>
                  </a:lnTo>
                  <a:lnTo>
                    <a:pt x="216712" y="849923"/>
                  </a:lnTo>
                  <a:lnTo>
                    <a:pt x="226231" y="843258"/>
                  </a:lnTo>
                  <a:lnTo>
                    <a:pt x="236385" y="836592"/>
                  </a:lnTo>
                  <a:lnTo>
                    <a:pt x="245904" y="830561"/>
                  </a:lnTo>
                  <a:lnTo>
                    <a:pt x="255422" y="824530"/>
                  </a:lnTo>
                  <a:lnTo>
                    <a:pt x="274460" y="813737"/>
                  </a:lnTo>
                  <a:lnTo>
                    <a:pt x="293181" y="803897"/>
                  </a:lnTo>
                  <a:lnTo>
                    <a:pt x="310632" y="795327"/>
                  </a:lnTo>
                  <a:lnTo>
                    <a:pt x="327449" y="787709"/>
                  </a:lnTo>
                  <a:lnTo>
                    <a:pt x="343631" y="781043"/>
                  </a:lnTo>
                  <a:lnTo>
                    <a:pt x="358861" y="775330"/>
                  </a:lnTo>
                  <a:lnTo>
                    <a:pt x="372822" y="770568"/>
                  </a:lnTo>
                  <a:lnTo>
                    <a:pt x="385196" y="766124"/>
                  </a:lnTo>
                  <a:lnTo>
                    <a:pt x="396619" y="762950"/>
                  </a:lnTo>
                  <a:lnTo>
                    <a:pt x="406455" y="760093"/>
                  </a:lnTo>
                  <a:lnTo>
                    <a:pt x="421051" y="756284"/>
                  </a:lnTo>
                  <a:lnTo>
                    <a:pt x="428349" y="754697"/>
                  </a:lnTo>
                  <a:lnTo>
                    <a:pt x="436916" y="753110"/>
                  </a:lnTo>
                  <a:lnTo>
                    <a:pt x="444848" y="752475"/>
                  </a:lnTo>
                  <a:close/>
                  <a:moveTo>
                    <a:pt x="736113" y="0"/>
                  </a:moveTo>
                  <a:lnTo>
                    <a:pt x="744380" y="0"/>
                  </a:lnTo>
                  <a:lnTo>
                    <a:pt x="752329" y="0"/>
                  </a:lnTo>
                  <a:lnTo>
                    <a:pt x="760596" y="317"/>
                  </a:lnTo>
                  <a:lnTo>
                    <a:pt x="768545" y="951"/>
                  </a:lnTo>
                  <a:lnTo>
                    <a:pt x="776812" y="1585"/>
                  </a:lnTo>
                  <a:lnTo>
                    <a:pt x="785079" y="2536"/>
                  </a:lnTo>
                  <a:lnTo>
                    <a:pt x="793664" y="3488"/>
                  </a:lnTo>
                  <a:lnTo>
                    <a:pt x="801613" y="4756"/>
                  </a:lnTo>
                  <a:lnTo>
                    <a:pt x="809880" y="6658"/>
                  </a:lnTo>
                  <a:lnTo>
                    <a:pt x="818147" y="8560"/>
                  </a:lnTo>
                  <a:lnTo>
                    <a:pt x="826414" y="10462"/>
                  </a:lnTo>
                  <a:lnTo>
                    <a:pt x="834363" y="12365"/>
                  </a:lnTo>
                  <a:lnTo>
                    <a:pt x="842312" y="15218"/>
                  </a:lnTo>
                  <a:lnTo>
                    <a:pt x="850261" y="17437"/>
                  </a:lnTo>
                  <a:lnTo>
                    <a:pt x="858210" y="20608"/>
                  </a:lnTo>
                  <a:lnTo>
                    <a:pt x="866159" y="23461"/>
                  </a:lnTo>
                  <a:lnTo>
                    <a:pt x="873473" y="26314"/>
                  </a:lnTo>
                  <a:lnTo>
                    <a:pt x="881104" y="29802"/>
                  </a:lnTo>
                  <a:lnTo>
                    <a:pt x="888417" y="33289"/>
                  </a:lnTo>
                  <a:lnTo>
                    <a:pt x="895730" y="37094"/>
                  </a:lnTo>
                  <a:lnTo>
                    <a:pt x="902725" y="40581"/>
                  </a:lnTo>
                  <a:lnTo>
                    <a:pt x="909720" y="44703"/>
                  </a:lnTo>
                  <a:lnTo>
                    <a:pt x="923393" y="53263"/>
                  </a:lnTo>
                  <a:lnTo>
                    <a:pt x="936429" y="62140"/>
                  </a:lnTo>
                  <a:lnTo>
                    <a:pt x="949148" y="71968"/>
                  </a:lnTo>
                  <a:lnTo>
                    <a:pt x="961548" y="82113"/>
                  </a:lnTo>
                  <a:lnTo>
                    <a:pt x="972995" y="92892"/>
                  </a:lnTo>
                  <a:lnTo>
                    <a:pt x="983805" y="103989"/>
                  </a:lnTo>
                  <a:lnTo>
                    <a:pt x="994616" y="116036"/>
                  </a:lnTo>
                  <a:lnTo>
                    <a:pt x="1004155" y="128401"/>
                  </a:lnTo>
                  <a:lnTo>
                    <a:pt x="1013376" y="140765"/>
                  </a:lnTo>
                  <a:lnTo>
                    <a:pt x="1021961" y="154081"/>
                  </a:lnTo>
                  <a:lnTo>
                    <a:pt x="1030228" y="167396"/>
                  </a:lnTo>
                  <a:lnTo>
                    <a:pt x="1037541" y="181346"/>
                  </a:lnTo>
                  <a:lnTo>
                    <a:pt x="1043900" y="195613"/>
                  </a:lnTo>
                  <a:lnTo>
                    <a:pt x="1049942" y="210197"/>
                  </a:lnTo>
                  <a:lnTo>
                    <a:pt x="1055347" y="225097"/>
                  </a:lnTo>
                  <a:lnTo>
                    <a:pt x="1060116" y="239998"/>
                  </a:lnTo>
                  <a:lnTo>
                    <a:pt x="1063932" y="255850"/>
                  </a:lnTo>
                  <a:lnTo>
                    <a:pt x="1067111" y="271385"/>
                  </a:lnTo>
                  <a:lnTo>
                    <a:pt x="1069337" y="286920"/>
                  </a:lnTo>
                  <a:lnTo>
                    <a:pt x="1070927" y="302772"/>
                  </a:lnTo>
                  <a:lnTo>
                    <a:pt x="1071245" y="311015"/>
                  </a:lnTo>
                  <a:lnTo>
                    <a:pt x="1071563" y="318941"/>
                  </a:lnTo>
                  <a:lnTo>
                    <a:pt x="1071563" y="327184"/>
                  </a:lnTo>
                  <a:lnTo>
                    <a:pt x="1071563" y="335427"/>
                  </a:lnTo>
                  <a:lnTo>
                    <a:pt x="1071245" y="343353"/>
                  </a:lnTo>
                  <a:lnTo>
                    <a:pt x="1070609" y="351596"/>
                  </a:lnTo>
                  <a:lnTo>
                    <a:pt x="1069973" y="359839"/>
                  </a:lnTo>
                  <a:lnTo>
                    <a:pt x="1069019" y="368082"/>
                  </a:lnTo>
                  <a:lnTo>
                    <a:pt x="1068065" y="376325"/>
                  </a:lnTo>
                  <a:lnTo>
                    <a:pt x="1066794" y="384568"/>
                  </a:lnTo>
                  <a:lnTo>
                    <a:pt x="1064886" y="392811"/>
                  </a:lnTo>
                  <a:lnTo>
                    <a:pt x="1062978" y="401054"/>
                  </a:lnTo>
                  <a:lnTo>
                    <a:pt x="1061070" y="409297"/>
                  </a:lnTo>
                  <a:lnTo>
                    <a:pt x="1059163" y="417223"/>
                  </a:lnTo>
                  <a:lnTo>
                    <a:pt x="1056301" y="425148"/>
                  </a:lnTo>
                  <a:lnTo>
                    <a:pt x="1053757" y="433391"/>
                  </a:lnTo>
                  <a:lnTo>
                    <a:pt x="1050895" y="441000"/>
                  </a:lnTo>
                  <a:lnTo>
                    <a:pt x="1048034" y="448609"/>
                  </a:lnTo>
                  <a:lnTo>
                    <a:pt x="1045172" y="456218"/>
                  </a:lnTo>
                  <a:lnTo>
                    <a:pt x="1041675" y="463827"/>
                  </a:lnTo>
                  <a:lnTo>
                    <a:pt x="1038177" y="471119"/>
                  </a:lnTo>
                  <a:lnTo>
                    <a:pt x="1034361" y="478411"/>
                  </a:lnTo>
                  <a:lnTo>
                    <a:pt x="1030864" y="485386"/>
                  </a:lnTo>
                  <a:lnTo>
                    <a:pt x="1026730" y="492361"/>
                  </a:lnTo>
                  <a:lnTo>
                    <a:pt x="1018145" y="505993"/>
                  </a:lnTo>
                  <a:lnTo>
                    <a:pt x="1009242" y="519309"/>
                  </a:lnTo>
                  <a:lnTo>
                    <a:pt x="999386" y="531673"/>
                  </a:lnTo>
                  <a:lnTo>
                    <a:pt x="989211" y="543721"/>
                  </a:lnTo>
                  <a:lnTo>
                    <a:pt x="978082" y="555451"/>
                  </a:lnTo>
                  <a:lnTo>
                    <a:pt x="966953" y="566231"/>
                  </a:lnTo>
                  <a:lnTo>
                    <a:pt x="955189" y="577010"/>
                  </a:lnTo>
                  <a:lnTo>
                    <a:pt x="942788" y="586521"/>
                  </a:lnTo>
                  <a:lnTo>
                    <a:pt x="930388" y="595715"/>
                  </a:lnTo>
                  <a:lnTo>
                    <a:pt x="917033" y="604592"/>
                  </a:lnTo>
                  <a:lnTo>
                    <a:pt x="903361" y="612518"/>
                  </a:lnTo>
                  <a:lnTo>
                    <a:pt x="889689" y="619810"/>
                  </a:lnTo>
                  <a:lnTo>
                    <a:pt x="875380" y="626468"/>
                  </a:lnTo>
                  <a:lnTo>
                    <a:pt x="860754" y="632492"/>
                  </a:lnTo>
                  <a:lnTo>
                    <a:pt x="845810" y="637564"/>
                  </a:lnTo>
                  <a:lnTo>
                    <a:pt x="830548" y="642320"/>
                  </a:lnTo>
                  <a:lnTo>
                    <a:pt x="815285" y="645807"/>
                  </a:lnTo>
                  <a:lnTo>
                    <a:pt x="799387" y="649295"/>
                  </a:lnTo>
                  <a:lnTo>
                    <a:pt x="783807" y="651514"/>
                  </a:lnTo>
                  <a:lnTo>
                    <a:pt x="767591" y="652782"/>
                  </a:lnTo>
                  <a:lnTo>
                    <a:pt x="759642" y="653733"/>
                  </a:lnTo>
                  <a:lnTo>
                    <a:pt x="751693" y="654050"/>
                  </a:lnTo>
                  <a:lnTo>
                    <a:pt x="743426" y="654050"/>
                  </a:lnTo>
                  <a:lnTo>
                    <a:pt x="735159" y="654050"/>
                  </a:lnTo>
                  <a:lnTo>
                    <a:pt x="726892" y="653733"/>
                  </a:lnTo>
                  <a:lnTo>
                    <a:pt x="718943" y="652782"/>
                  </a:lnTo>
                  <a:lnTo>
                    <a:pt x="710676" y="652148"/>
                  </a:lnTo>
                  <a:lnTo>
                    <a:pt x="702409" y="651197"/>
                  </a:lnTo>
                  <a:lnTo>
                    <a:pt x="694460" y="650246"/>
                  </a:lnTo>
                  <a:lnTo>
                    <a:pt x="686193" y="648661"/>
                  </a:lnTo>
                  <a:lnTo>
                    <a:pt x="677608" y="647392"/>
                  </a:lnTo>
                  <a:lnTo>
                    <a:pt x="669341" y="645173"/>
                  </a:lnTo>
                  <a:lnTo>
                    <a:pt x="661074" y="643271"/>
                  </a:lnTo>
                  <a:lnTo>
                    <a:pt x="653125" y="641052"/>
                  </a:lnTo>
                  <a:lnTo>
                    <a:pt x="645176" y="638515"/>
                  </a:lnTo>
                  <a:lnTo>
                    <a:pt x="637227" y="635979"/>
                  </a:lnTo>
                  <a:lnTo>
                    <a:pt x="629596" y="633443"/>
                  </a:lnTo>
                  <a:lnTo>
                    <a:pt x="621647" y="630272"/>
                  </a:lnTo>
                  <a:lnTo>
                    <a:pt x="614334" y="627419"/>
                  </a:lnTo>
                  <a:lnTo>
                    <a:pt x="606385" y="623932"/>
                  </a:lnTo>
                  <a:lnTo>
                    <a:pt x="599071" y="620444"/>
                  </a:lnTo>
                  <a:lnTo>
                    <a:pt x="591758" y="616640"/>
                  </a:lnTo>
                  <a:lnTo>
                    <a:pt x="584763" y="613152"/>
                  </a:lnTo>
                  <a:lnTo>
                    <a:pt x="577768" y="609031"/>
                  </a:lnTo>
                  <a:lnTo>
                    <a:pt x="564414" y="600471"/>
                  </a:lnTo>
                  <a:lnTo>
                    <a:pt x="551059" y="591594"/>
                  </a:lnTo>
                  <a:lnTo>
                    <a:pt x="538341" y="581765"/>
                  </a:lnTo>
                  <a:lnTo>
                    <a:pt x="525940" y="571620"/>
                  </a:lnTo>
                  <a:lnTo>
                    <a:pt x="514811" y="560524"/>
                  </a:lnTo>
                  <a:lnTo>
                    <a:pt x="503683" y="549428"/>
                  </a:lnTo>
                  <a:lnTo>
                    <a:pt x="493190" y="537697"/>
                  </a:lnTo>
                  <a:lnTo>
                    <a:pt x="483015" y="525650"/>
                  </a:lnTo>
                  <a:lnTo>
                    <a:pt x="474112" y="512968"/>
                  </a:lnTo>
                  <a:lnTo>
                    <a:pt x="465527" y="499652"/>
                  </a:lnTo>
                  <a:lnTo>
                    <a:pt x="457578" y="486020"/>
                  </a:lnTo>
                  <a:lnTo>
                    <a:pt x="450265" y="472070"/>
                  </a:lnTo>
                  <a:lnTo>
                    <a:pt x="443588" y="458120"/>
                  </a:lnTo>
                  <a:lnTo>
                    <a:pt x="437547" y="443537"/>
                  </a:lnTo>
                  <a:lnTo>
                    <a:pt x="432141" y="428636"/>
                  </a:lnTo>
                  <a:lnTo>
                    <a:pt x="427372" y="413418"/>
                  </a:lnTo>
                  <a:lnTo>
                    <a:pt x="423556" y="398200"/>
                  </a:lnTo>
                  <a:lnTo>
                    <a:pt x="420695" y="382348"/>
                  </a:lnTo>
                  <a:lnTo>
                    <a:pt x="418151" y="366496"/>
                  </a:lnTo>
                  <a:lnTo>
                    <a:pt x="416561" y="350644"/>
                  </a:lnTo>
                  <a:lnTo>
                    <a:pt x="416243" y="342719"/>
                  </a:lnTo>
                  <a:lnTo>
                    <a:pt x="415925" y="334793"/>
                  </a:lnTo>
                  <a:lnTo>
                    <a:pt x="415925" y="326550"/>
                  </a:lnTo>
                  <a:lnTo>
                    <a:pt x="415925" y="318307"/>
                  </a:lnTo>
                  <a:lnTo>
                    <a:pt x="416243" y="310064"/>
                  </a:lnTo>
                  <a:lnTo>
                    <a:pt x="416879" y="302138"/>
                  </a:lnTo>
                  <a:lnTo>
                    <a:pt x="417515" y="293895"/>
                  </a:lnTo>
                  <a:lnTo>
                    <a:pt x="418469" y="285652"/>
                  </a:lnTo>
                  <a:lnTo>
                    <a:pt x="419423" y="277409"/>
                  </a:lnTo>
                  <a:lnTo>
                    <a:pt x="421013" y="269166"/>
                  </a:lnTo>
                  <a:lnTo>
                    <a:pt x="422602" y="260923"/>
                  </a:lnTo>
                  <a:lnTo>
                    <a:pt x="424510" y="252680"/>
                  </a:lnTo>
                  <a:lnTo>
                    <a:pt x="426418" y="244437"/>
                  </a:lnTo>
                  <a:lnTo>
                    <a:pt x="428644" y="236511"/>
                  </a:lnTo>
                  <a:lnTo>
                    <a:pt x="431187" y="228585"/>
                  </a:lnTo>
                  <a:lnTo>
                    <a:pt x="433413" y="220659"/>
                  </a:lnTo>
                  <a:lnTo>
                    <a:pt x="436593" y="212733"/>
                  </a:lnTo>
                  <a:lnTo>
                    <a:pt x="439454" y="204807"/>
                  </a:lnTo>
                  <a:lnTo>
                    <a:pt x="442634" y="197198"/>
                  </a:lnTo>
                  <a:lnTo>
                    <a:pt x="445814" y="189906"/>
                  </a:lnTo>
                  <a:lnTo>
                    <a:pt x="449629" y="182614"/>
                  </a:lnTo>
                  <a:lnTo>
                    <a:pt x="453127" y="175322"/>
                  </a:lnTo>
                  <a:lnTo>
                    <a:pt x="456942" y="168347"/>
                  </a:lnTo>
                  <a:lnTo>
                    <a:pt x="460758" y="161056"/>
                  </a:lnTo>
                  <a:lnTo>
                    <a:pt x="469343" y="147423"/>
                  </a:lnTo>
                  <a:lnTo>
                    <a:pt x="478564" y="134741"/>
                  </a:lnTo>
                  <a:lnTo>
                    <a:pt x="488103" y="122060"/>
                  </a:lnTo>
                  <a:lnTo>
                    <a:pt x="498277" y="109695"/>
                  </a:lnTo>
                  <a:lnTo>
                    <a:pt x="509406" y="97965"/>
                  </a:lnTo>
                  <a:lnTo>
                    <a:pt x="520535" y="87186"/>
                  </a:lnTo>
                  <a:lnTo>
                    <a:pt x="532299" y="76723"/>
                  </a:lnTo>
                  <a:lnTo>
                    <a:pt x="544700" y="66895"/>
                  </a:lnTo>
                  <a:lnTo>
                    <a:pt x="557418" y="58018"/>
                  </a:lnTo>
                  <a:lnTo>
                    <a:pt x="570455" y="49458"/>
                  </a:lnTo>
                  <a:lnTo>
                    <a:pt x="584127" y="41215"/>
                  </a:lnTo>
                  <a:lnTo>
                    <a:pt x="597800" y="33923"/>
                  </a:lnTo>
                  <a:lnTo>
                    <a:pt x="612108" y="26948"/>
                  </a:lnTo>
                  <a:lnTo>
                    <a:pt x="626734" y="21242"/>
                  </a:lnTo>
                  <a:lnTo>
                    <a:pt x="641678" y="16169"/>
                  </a:lnTo>
                  <a:lnTo>
                    <a:pt x="657259" y="11414"/>
                  </a:lnTo>
                  <a:lnTo>
                    <a:pt x="672521" y="7609"/>
                  </a:lnTo>
                  <a:lnTo>
                    <a:pt x="688101" y="4439"/>
                  </a:lnTo>
                  <a:lnTo>
                    <a:pt x="703681" y="2219"/>
                  </a:lnTo>
                  <a:lnTo>
                    <a:pt x="719897" y="634"/>
                  </a:lnTo>
                  <a:lnTo>
                    <a:pt x="727846" y="317"/>
                  </a:lnTo>
                  <a:lnTo>
                    <a:pt x="736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43977" y="4373036"/>
            <a:ext cx="3985142" cy="954107"/>
            <a:chOff x="887110" y="2255358"/>
            <a:chExt cx="3985142" cy="954107"/>
          </a:xfrm>
        </p:grpSpPr>
        <p:grpSp>
          <p:nvGrpSpPr>
            <p:cNvPr id="14" name="组合 13"/>
            <p:cNvGrpSpPr/>
            <p:nvPr/>
          </p:nvGrpSpPr>
          <p:grpSpPr>
            <a:xfrm>
              <a:off x="887110" y="2255358"/>
              <a:ext cx="3985142" cy="954107"/>
              <a:chOff x="2279180" y="1627564"/>
              <a:chExt cx="3985142" cy="954107"/>
            </a:xfrm>
          </p:grpSpPr>
          <p:sp>
            <p:nvSpPr>
              <p:cNvPr id="16" name="任意多边形 15"/>
              <p:cNvSpPr>
                <a:spLocks noChangeAspect="1"/>
              </p:cNvSpPr>
              <p:nvPr/>
            </p:nvSpPr>
            <p:spPr>
              <a:xfrm>
                <a:off x="5392173" y="1703562"/>
                <a:ext cx="872149" cy="783203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latin typeface="Exotc350 DmBd BT" panose="04030705050B02020A03" pitchFamily="82" charset="0"/>
                  <a:cs typeface="Segoe UI Light" panose="020B0502040204020203" pitchFamily="34" charset="0"/>
                  <a:sym typeface="+mn-lt"/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2279180" y="1627564"/>
                <a:ext cx="30980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Annual 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 annual 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description,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 </a:t>
                </a:r>
                <a:endParaRPr lang="zh-CN" altLang="en-US" sz="1400" dirty="0">
                  <a:latin typeface="Exotc350 DmBd BT" panose="04030705050B02020A03" pitchFamily="82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5" name="KSO_Shape"/>
            <p:cNvSpPr/>
            <p:nvPr/>
          </p:nvSpPr>
          <p:spPr bwMode="auto">
            <a:xfrm flipH="1">
              <a:off x="4325014" y="2470243"/>
              <a:ext cx="232767" cy="519183"/>
            </a:xfrm>
            <a:custGeom>
              <a:avLst/>
              <a:gdLst/>
              <a:ahLst/>
              <a:cxnLst/>
              <a:rect l="0" t="0" r="r" b="b"/>
              <a:pathLst>
                <a:path w="1476375" h="3292475">
                  <a:moveTo>
                    <a:pt x="350928" y="1040693"/>
                  </a:moveTo>
                  <a:lnTo>
                    <a:pt x="339188" y="1048946"/>
                  </a:lnTo>
                  <a:lnTo>
                    <a:pt x="327766" y="1058151"/>
                  </a:lnTo>
                  <a:lnTo>
                    <a:pt x="316978" y="1068309"/>
                  </a:lnTo>
                  <a:lnTo>
                    <a:pt x="306190" y="1078466"/>
                  </a:lnTo>
                  <a:lnTo>
                    <a:pt x="301113" y="1084180"/>
                  </a:lnTo>
                  <a:lnTo>
                    <a:pt x="296036" y="1089893"/>
                  </a:lnTo>
                  <a:lnTo>
                    <a:pt x="290960" y="1095607"/>
                  </a:lnTo>
                  <a:lnTo>
                    <a:pt x="286517" y="1101638"/>
                  </a:lnTo>
                  <a:lnTo>
                    <a:pt x="281758" y="1107986"/>
                  </a:lnTo>
                  <a:lnTo>
                    <a:pt x="277316" y="1114335"/>
                  </a:lnTo>
                  <a:lnTo>
                    <a:pt x="273191" y="1121001"/>
                  </a:lnTo>
                  <a:lnTo>
                    <a:pt x="269066" y="1127666"/>
                  </a:lnTo>
                  <a:lnTo>
                    <a:pt x="265259" y="1134650"/>
                  </a:lnTo>
                  <a:lnTo>
                    <a:pt x="261451" y="1141950"/>
                  </a:lnTo>
                  <a:lnTo>
                    <a:pt x="257961" y="1149568"/>
                  </a:lnTo>
                  <a:lnTo>
                    <a:pt x="254471" y="1157187"/>
                  </a:lnTo>
                  <a:lnTo>
                    <a:pt x="251298" y="1165439"/>
                  </a:lnTo>
                  <a:lnTo>
                    <a:pt x="248125" y="1173692"/>
                  </a:lnTo>
                  <a:lnTo>
                    <a:pt x="245586" y="1182580"/>
                  </a:lnTo>
                  <a:lnTo>
                    <a:pt x="243048" y="1191468"/>
                  </a:lnTo>
                  <a:lnTo>
                    <a:pt x="240510" y="1200673"/>
                  </a:lnTo>
                  <a:lnTo>
                    <a:pt x="238606" y="1210513"/>
                  </a:lnTo>
                  <a:lnTo>
                    <a:pt x="237019" y="1220353"/>
                  </a:lnTo>
                  <a:lnTo>
                    <a:pt x="235116" y="1230828"/>
                  </a:lnTo>
                  <a:lnTo>
                    <a:pt x="234164" y="1241620"/>
                  </a:lnTo>
                  <a:lnTo>
                    <a:pt x="233212" y="1253048"/>
                  </a:lnTo>
                  <a:lnTo>
                    <a:pt x="232577" y="1264792"/>
                  </a:lnTo>
                  <a:lnTo>
                    <a:pt x="232577" y="1276854"/>
                  </a:lnTo>
                  <a:lnTo>
                    <a:pt x="232895" y="1293360"/>
                  </a:lnTo>
                  <a:lnTo>
                    <a:pt x="233846" y="1311136"/>
                  </a:lnTo>
                  <a:lnTo>
                    <a:pt x="235750" y="1329229"/>
                  </a:lnTo>
                  <a:lnTo>
                    <a:pt x="238289" y="1348591"/>
                  </a:lnTo>
                  <a:lnTo>
                    <a:pt x="241779" y="1368906"/>
                  </a:lnTo>
                  <a:lnTo>
                    <a:pt x="246221" y="1390173"/>
                  </a:lnTo>
                  <a:lnTo>
                    <a:pt x="251615" y="1412075"/>
                  </a:lnTo>
                  <a:lnTo>
                    <a:pt x="257961" y="1434930"/>
                  </a:lnTo>
                  <a:lnTo>
                    <a:pt x="265576" y="1458736"/>
                  </a:lnTo>
                  <a:lnTo>
                    <a:pt x="273826" y="1483812"/>
                  </a:lnTo>
                  <a:lnTo>
                    <a:pt x="283662" y="1509841"/>
                  </a:lnTo>
                  <a:lnTo>
                    <a:pt x="294450" y="1536187"/>
                  </a:lnTo>
                  <a:lnTo>
                    <a:pt x="306507" y="1564120"/>
                  </a:lnTo>
                  <a:lnTo>
                    <a:pt x="319833" y="1592688"/>
                  </a:lnTo>
                  <a:lnTo>
                    <a:pt x="334429" y="1622208"/>
                  </a:lnTo>
                  <a:lnTo>
                    <a:pt x="350928" y="1653315"/>
                  </a:lnTo>
                  <a:lnTo>
                    <a:pt x="350928" y="1585070"/>
                  </a:lnTo>
                  <a:lnTo>
                    <a:pt x="350928" y="1040693"/>
                  </a:lnTo>
                  <a:close/>
                  <a:moveTo>
                    <a:pt x="444848" y="752475"/>
                  </a:moveTo>
                  <a:lnTo>
                    <a:pt x="452781" y="752475"/>
                  </a:lnTo>
                  <a:lnTo>
                    <a:pt x="460713" y="752793"/>
                  </a:lnTo>
                  <a:lnTo>
                    <a:pt x="462934" y="752793"/>
                  </a:lnTo>
                  <a:lnTo>
                    <a:pt x="1025181" y="752793"/>
                  </a:lnTo>
                  <a:lnTo>
                    <a:pt x="1032479" y="752793"/>
                  </a:lnTo>
                  <a:lnTo>
                    <a:pt x="1039777" y="753745"/>
                  </a:lnTo>
                  <a:lnTo>
                    <a:pt x="1041046" y="753745"/>
                  </a:lnTo>
                  <a:lnTo>
                    <a:pt x="1053420" y="754062"/>
                  </a:lnTo>
                  <a:lnTo>
                    <a:pt x="1060084" y="754697"/>
                  </a:lnTo>
                  <a:lnTo>
                    <a:pt x="1067064" y="755332"/>
                  </a:lnTo>
                  <a:lnTo>
                    <a:pt x="1074362" y="756284"/>
                  </a:lnTo>
                  <a:lnTo>
                    <a:pt x="1081977" y="757237"/>
                  </a:lnTo>
                  <a:lnTo>
                    <a:pt x="1089909" y="758824"/>
                  </a:lnTo>
                  <a:lnTo>
                    <a:pt x="1098159" y="760411"/>
                  </a:lnTo>
                  <a:lnTo>
                    <a:pt x="1106726" y="762950"/>
                  </a:lnTo>
                  <a:lnTo>
                    <a:pt x="1115293" y="765172"/>
                  </a:lnTo>
                  <a:lnTo>
                    <a:pt x="1124495" y="768029"/>
                  </a:lnTo>
                  <a:lnTo>
                    <a:pt x="1133379" y="771520"/>
                  </a:lnTo>
                  <a:lnTo>
                    <a:pt x="1142580" y="775012"/>
                  </a:lnTo>
                  <a:lnTo>
                    <a:pt x="1152417" y="779456"/>
                  </a:lnTo>
                  <a:lnTo>
                    <a:pt x="1161935" y="784217"/>
                  </a:lnTo>
                  <a:lnTo>
                    <a:pt x="1171454" y="788979"/>
                  </a:lnTo>
                  <a:lnTo>
                    <a:pt x="1181290" y="794692"/>
                  </a:lnTo>
                  <a:lnTo>
                    <a:pt x="1191127" y="801041"/>
                  </a:lnTo>
                  <a:lnTo>
                    <a:pt x="1200645" y="807389"/>
                  </a:lnTo>
                  <a:lnTo>
                    <a:pt x="1210481" y="814690"/>
                  </a:lnTo>
                  <a:lnTo>
                    <a:pt x="1220318" y="822308"/>
                  </a:lnTo>
                  <a:lnTo>
                    <a:pt x="1230154" y="830243"/>
                  </a:lnTo>
                  <a:lnTo>
                    <a:pt x="1239673" y="839131"/>
                  </a:lnTo>
                  <a:lnTo>
                    <a:pt x="1249192" y="848336"/>
                  </a:lnTo>
                  <a:lnTo>
                    <a:pt x="1259028" y="858176"/>
                  </a:lnTo>
                  <a:lnTo>
                    <a:pt x="1268229" y="868651"/>
                  </a:lnTo>
                  <a:lnTo>
                    <a:pt x="1277431" y="879126"/>
                  </a:lnTo>
                  <a:lnTo>
                    <a:pt x="1286632" y="890871"/>
                  </a:lnTo>
                  <a:lnTo>
                    <a:pt x="1295834" y="902615"/>
                  </a:lnTo>
                  <a:lnTo>
                    <a:pt x="1304401" y="915312"/>
                  </a:lnTo>
                  <a:lnTo>
                    <a:pt x="1313285" y="928326"/>
                  </a:lnTo>
                  <a:lnTo>
                    <a:pt x="1321535" y="942293"/>
                  </a:lnTo>
                  <a:lnTo>
                    <a:pt x="1329785" y="956577"/>
                  </a:lnTo>
                  <a:lnTo>
                    <a:pt x="1338351" y="971495"/>
                  </a:lnTo>
                  <a:lnTo>
                    <a:pt x="1346284" y="987049"/>
                  </a:lnTo>
                  <a:lnTo>
                    <a:pt x="1354216" y="1003238"/>
                  </a:lnTo>
                  <a:lnTo>
                    <a:pt x="1361831" y="1020061"/>
                  </a:lnTo>
                  <a:lnTo>
                    <a:pt x="1369129" y="1037519"/>
                  </a:lnTo>
                  <a:lnTo>
                    <a:pt x="1376427" y="1055929"/>
                  </a:lnTo>
                  <a:lnTo>
                    <a:pt x="1383725" y="1074340"/>
                  </a:lnTo>
                  <a:lnTo>
                    <a:pt x="1390388" y="1094020"/>
                  </a:lnTo>
                  <a:lnTo>
                    <a:pt x="1397369" y="1114652"/>
                  </a:lnTo>
                  <a:lnTo>
                    <a:pt x="1403714" y="1135602"/>
                  </a:lnTo>
                  <a:lnTo>
                    <a:pt x="1410060" y="1157504"/>
                  </a:lnTo>
                  <a:lnTo>
                    <a:pt x="1415772" y="1180041"/>
                  </a:lnTo>
                  <a:lnTo>
                    <a:pt x="1421483" y="1203530"/>
                  </a:lnTo>
                  <a:lnTo>
                    <a:pt x="1427194" y="1227971"/>
                  </a:lnTo>
                  <a:lnTo>
                    <a:pt x="1432588" y="1253048"/>
                  </a:lnTo>
                  <a:lnTo>
                    <a:pt x="1437665" y="1278759"/>
                  </a:lnTo>
                  <a:lnTo>
                    <a:pt x="1442107" y="1305739"/>
                  </a:lnTo>
                  <a:lnTo>
                    <a:pt x="1446867" y="1333672"/>
                  </a:lnTo>
                  <a:lnTo>
                    <a:pt x="1450674" y="1362240"/>
                  </a:lnTo>
                  <a:lnTo>
                    <a:pt x="1454799" y="1391760"/>
                  </a:lnTo>
                  <a:lnTo>
                    <a:pt x="1458289" y="1422233"/>
                  </a:lnTo>
                  <a:lnTo>
                    <a:pt x="1461779" y="1453975"/>
                  </a:lnTo>
                  <a:lnTo>
                    <a:pt x="1464635" y="1486352"/>
                  </a:lnTo>
                  <a:lnTo>
                    <a:pt x="1467491" y="1519998"/>
                  </a:lnTo>
                  <a:lnTo>
                    <a:pt x="1469712" y="1554597"/>
                  </a:lnTo>
                  <a:lnTo>
                    <a:pt x="1471616" y="1590148"/>
                  </a:lnTo>
                  <a:lnTo>
                    <a:pt x="1473519" y="1626652"/>
                  </a:lnTo>
                  <a:lnTo>
                    <a:pt x="1474789" y="1664425"/>
                  </a:lnTo>
                  <a:lnTo>
                    <a:pt x="1475740" y="1703467"/>
                  </a:lnTo>
                  <a:lnTo>
                    <a:pt x="1476058" y="1743145"/>
                  </a:lnTo>
                  <a:lnTo>
                    <a:pt x="1476375" y="1784410"/>
                  </a:lnTo>
                  <a:lnTo>
                    <a:pt x="1476375" y="1826944"/>
                  </a:lnTo>
                  <a:lnTo>
                    <a:pt x="1475740" y="1870113"/>
                  </a:lnTo>
                  <a:lnTo>
                    <a:pt x="1474789" y="1915187"/>
                  </a:lnTo>
                  <a:lnTo>
                    <a:pt x="1472885" y="1960896"/>
                  </a:lnTo>
                  <a:lnTo>
                    <a:pt x="1472567" y="1966927"/>
                  </a:lnTo>
                  <a:lnTo>
                    <a:pt x="1471933" y="1972640"/>
                  </a:lnTo>
                  <a:lnTo>
                    <a:pt x="1471298" y="1978036"/>
                  </a:lnTo>
                  <a:lnTo>
                    <a:pt x="1470029" y="1983750"/>
                  </a:lnTo>
                  <a:lnTo>
                    <a:pt x="1468760" y="1989146"/>
                  </a:lnTo>
                  <a:lnTo>
                    <a:pt x="1467173" y="1994860"/>
                  </a:lnTo>
                  <a:lnTo>
                    <a:pt x="1464952" y="1999621"/>
                  </a:lnTo>
                  <a:lnTo>
                    <a:pt x="1462731" y="2005017"/>
                  </a:lnTo>
                  <a:lnTo>
                    <a:pt x="1460510" y="2010096"/>
                  </a:lnTo>
                  <a:lnTo>
                    <a:pt x="1457655" y="2014857"/>
                  </a:lnTo>
                  <a:lnTo>
                    <a:pt x="1455116" y="2019618"/>
                  </a:lnTo>
                  <a:lnTo>
                    <a:pt x="1451943" y="2024062"/>
                  </a:lnTo>
                  <a:lnTo>
                    <a:pt x="1448453" y="2028189"/>
                  </a:lnTo>
                  <a:lnTo>
                    <a:pt x="1445280" y="2032633"/>
                  </a:lnTo>
                  <a:lnTo>
                    <a:pt x="1441473" y="2036759"/>
                  </a:lnTo>
                  <a:lnTo>
                    <a:pt x="1437665" y="2040568"/>
                  </a:lnTo>
                  <a:lnTo>
                    <a:pt x="1433540" y="2044377"/>
                  </a:lnTo>
                  <a:lnTo>
                    <a:pt x="1429415" y="2047869"/>
                  </a:lnTo>
                  <a:lnTo>
                    <a:pt x="1425291" y="2051360"/>
                  </a:lnTo>
                  <a:lnTo>
                    <a:pt x="1420531" y="2054217"/>
                  </a:lnTo>
                  <a:lnTo>
                    <a:pt x="1415772" y="2057391"/>
                  </a:lnTo>
                  <a:lnTo>
                    <a:pt x="1411329" y="2059931"/>
                  </a:lnTo>
                  <a:lnTo>
                    <a:pt x="1406253" y="2062153"/>
                  </a:lnTo>
                  <a:lnTo>
                    <a:pt x="1400859" y="2064692"/>
                  </a:lnTo>
                  <a:lnTo>
                    <a:pt x="1396099" y="2066597"/>
                  </a:lnTo>
                  <a:lnTo>
                    <a:pt x="1390705" y="2068184"/>
                  </a:lnTo>
                  <a:lnTo>
                    <a:pt x="1385311" y="2069771"/>
                  </a:lnTo>
                  <a:lnTo>
                    <a:pt x="1379600" y="2070723"/>
                  </a:lnTo>
                  <a:lnTo>
                    <a:pt x="1374206" y="2071993"/>
                  </a:lnTo>
                  <a:lnTo>
                    <a:pt x="1368495" y="2072628"/>
                  </a:lnTo>
                  <a:lnTo>
                    <a:pt x="1362783" y="2073262"/>
                  </a:lnTo>
                  <a:lnTo>
                    <a:pt x="1356755" y="2073262"/>
                  </a:lnTo>
                  <a:lnTo>
                    <a:pt x="1352947" y="2073262"/>
                  </a:lnTo>
                  <a:lnTo>
                    <a:pt x="1346919" y="2072945"/>
                  </a:lnTo>
                  <a:lnTo>
                    <a:pt x="1340890" y="2072310"/>
                  </a:lnTo>
                  <a:lnTo>
                    <a:pt x="1335179" y="2071041"/>
                  </a:lnTo>
                  <a:lnTo>
                    <a:pt x="1329467" y="2069771"/>
                  </a:lnTo>
                  <a:lnTo>
                    <a:pt x="1324073" y="2068501"/>
                  </a:lnTo>
                  <a:lnTo>
                    <a:pt x="1318362" y="2066914"/>
                  </a:lnTo>
                  <a:lnTo>
                    <a:pt x="1312968" y="2064692"/>
                  </a:lnTo>
                  <a:lnTo>
                    <a:pt x="1307891" y="2062470"/>
                  </a:lnTo>
                  <a:lnTo>
                    <a:pt x="1302815" y="2059931"/>
                  </a:lnTo>
                  <a:lnTo>
                    <a:pt x="1297738" y="2057391"/>
                  </a:lnTo>
                  <a:lnTo>
                    <a:pt x="1292978" y="2054217"/>
                  </a:lnTo>
                  <a:lnTo>
                    <a:pt x="1288536" y="2051043"/>
                  </a:lnTo>
                  <a:lnTo>
                    <a:pt x="1284094" y="2047551"/>
                  </a:lnTo>
                  <a:lnTo>
                    <a:pt x="1279652" y="2044060"/>
                  </a:lnTo>
                  <a:lnTo>
                    <a:pt x="1275844" y="2040251"/>
                  </a:lnTo>
                  <a:lnTo>
                    <a:pt x="1271719" y="2036442"/>
                  </a:lnTo>
                  <a:lnTo>
                    <a:pt x="1268229" y="2031998"/>
                  </a:lnTo>
                  <a:lnTo>
                    <a:pt x="1264422" y="2027554"/>
                  </a:lnTo>
                  <a:lnTo>
                    <a:pt x="1261249" y="2023110"/>
                  </a:lnTo>
                  <a:lnTo>
                    <a:pt x="1258076" y="2018349"/>
                  </a:lnTo>
                  <a:lnTo>
                    <a:pt x="1255220" y="2013587"/>
                  </a:lnTo>
                  <a:lnTo>
                    <a:pt x="1252682" y="2008826"/>
                  </a:lnTo>
                  <a:lnTo>
                    <a:pt x="1250143" y="2003430"/>
                  </a:lnTo>
                  <a:lnTo>
                    <a:pt x="1248240" y="1998351"/>
                  </a:lnTo>
                  <a:lnTo>
                    <a:pt x="1246336" y="1992955"/>
                  </a:lnTo>
                  <a:lnTo>
                    <a:pt x="1244749" y="1987559"/>
                  </a:lnTo>
                  <a:lnTo>
                    <a:pt x="1243163" y="1981845"/>
                  </a:lnTo>
                  <a:lnTo>
                    <a:pt x="1242211" y="1976132"/>
                  </a:lnTo>
                  <a:lnTo>
                    <a:pt x="1241259" y="1970418"/>
                  </a:lnTo>
                  <a:lnTo>
                    <a:pt x="1240625" y="1964387"/>
                  </a:lnTo>
                  <a:lnTo>
                    <a:pt x="1240625" y="1958674"/>
                  </a:lnTo>
                  <a:lnTo>
                    <a:pt x="1240625" y="1952643"/>
                  </a:lnTo>
                  <a:lnTo>
                    <a:pt x="1241894" y="1908839"/>
                  </a:lnTo>
                  <a:lnTo>
                    <a:pt x="1242846" y="1866304"/>
                  </a:lnTo>
                  <a:lnTo>
                    <a:pt x="1243480" y="1824722"/>
                  </a:lnTo>
                  <a:lnTo>
                    <a:pt x="1243480" y="1784410"/>
                  </a:lnTo>
                  <a:lnTo>
                    <a:pt x="1243163" y="1730448"/>
                  </a:lnTo>
                  <a:lnTo>
                    <a:pt x="1242211" y="1678074"/>
                  </a:lnTo>
                  <a:lnTo>
                    <a:pt x="1240625" y="1628556"/>
                  </a:lnTo>
                  <a:lnTo>
                    <a:pt x="1238403" y="1581261"/>
                  </a:lnTo>
                  <a:lnTo>
                    <a:pt x="1235231" y="1536187"/>
                  </a:lnTo>
                  <a:lnTo>
                    <a:pt x="1231740" y="1493335"/>
                  </a:lnTo>
                  <a:lnTo>
                    <a:pt x="1227298" y="1452705"/>
                  </a:lnTo>
                  <a:lnTo>
                    <a:pt x="1223173" y="1413980"/>
                  </a:lnTo>
                  <a:lnTo>
                    <a:pt x="1217779" y="1377476"/>
                  </a:lnTo>
                  <a:lnTo>
                    <a:pt x="1212385" y="1343195"/>
                  </a:lnTo>
                  <a:lnTo>
                    <a:pt x="1206357" y="1310818"/>
                  </a:lnTo>
                  <a:lnTo>
                    <a:pt x="1200328" y="1280028"/>
                  </a:lnTo>
                  <a:lnTo>
                    <a:pt x="1193665" y="1251460"/>
                  </a:lnTo>
                  <a:lnTo>
                    <a:pt x="1186684" y="1225115"/>
                  </a:lnTo>
                  <a:lnTo>
                    <a:pt x="1179704" y="1200038"/>
                  </a:lnTo>
                  <a:lnTo>
                    <a:pt x="1172406" y="1176867"/>
                  </a:lnTo>
                  <a:lnTo>
                    <a:pt x="1168281" y="1163852"/>
                  </a:lnTo>
                  <a:lnTo>
                    <a:pt x="1163839" y="1151473"/>
                  </a:lnTo>
                  <a:lnTo>
                    <a:pt x="1159714" y="1140046"/>
                  </a:lnTo>
                  <a:lnTo>
                    <a:pt x="1154955" y="1128619"/>
                  </a:lnTo>
                  <a:lnTo>
                    <a:pt x="1150513" y="1118461"/>
                  </a:lnTo>
                  <a:lnTo>
                    <a:pt x="1146388" y="1108304"/>
                  </a:lnTo>
                  <a:lnTo>
                    <a:pt x="1141946" y="1098781"/>
                  </a:lnTo>
                  <a:lnTo>
                    <a:pt x="1137504" y="1089893"/>
                  </a:lnTo>
                  <a:lnTo>
                    <a:pt x="1137504" y="1860591"/>
                  </a:lnTo>
                  <a:lnTo>
                    <a:pt x="1137504" y="1868209"/>
                  </a:lnTo>
                  <a:lnTo>
                    <a:pt x="1136235" y="1875192"/>
                  </a:lnTo>
                  <a:lnTo>
                    <a:pt x="1135283" y="1882493"/>
                  </a:lnTo>
                  <a:lnTo>
                    <a:pt x="1133696" y="1889476"/>
                  </a:lnTo>
                  <a:lnTo>
                    <a:pt x="1374206" y="3075994"/>
                  </a:lnTo>
                  <a:lnTo>
                    <a:pt x="1375792" y="3085199"/>
                  </a:lnTo>
                  <a:lnTo>
                    <a:pt x="1376744" y="3094087"/>
                  </a:lnTo>
                  <a:lnTo>
                    <a:pt x="1377379" y="3102975"/>
                  </a:lnTo>
                  <a:lnTo>
                    <a:pt x="1377696" y="3112498"/>
                  </a:lnTo>
                  <a:lnTo>
                    <a:pt x="1377379" y="3121068"/>
                  </a:lnTo>
                  <a:lnTo>
                    <a:pt x="1376744" y="3129956"/>
                  </a:lnTo>
                  <a:lnTo>
                    <a:pt x="1375792" y="3138526"/>
                  </a:lnTo>
                  <a:lnTo>
                    <a:pt x="1374206" y="3147414"/>
                  </a:lnTo>
                  <a:lnTo>
                    <a:pt x="1371985" y="3155984"/>
                  </a:lnTo>
                  <a:lnTo>
                    <a:pt x="1369764" y="3164237"/>
                  </a:lnTo>
                  <a:lnTo>
                    <a:pt x="1367225" y="3172490"/>
                  </a:lnTo>
                  <a:lnTo>
                    <a:pt x="1363735" y="3180743"/>
                  </a:lnTo>
                  <a:lnTo>
                    <a:pt x="1360562" y="3188361"/>
                  </a:lnTo>
                  <a:lnTo>
                    <a:pt x="1356437" y="3196614"/>
                  </a:lnTo>
                  <a:lnTo>
                    <a:pt x="1352313" y="3203915"/>
                  </a:lnTo>
                  <a:lnTo>
                    <a:pt x="1347553" y="3211215"/>
                  </a:lnTo>
                  <a:lnTo>
                    <a:pt x="1342476" y="3218516"/>
                  </a:lnTo>
                  <a:lnTo>
                    <a:pt x="1337717" y="3225182"/>
                  </a:lnTo>
                  <a:lnTo>
                    <a:pt x="1332006" y="3231530"/>
                  </a:lnTo>
                  <a:lnTo>
                    <a:pt x="1325977" y="3237879"/>
                  </a:lnTo>
                  <a:lnTo>
                    <a:pt x="1319631" y="3243910"/>
                  </a:lnTo>
                  <a:lnTo>
                    <a:pt x="1313285" y="3249623"/>
                  </a:lnTo>
                  <a:lnTo>
                    <a:pt x="1306305" y="3255337"/>
                  </a:lnTo>
                  <a:lnTo>
                    <a:pt x="1299324" y="3260098"/>
                  </a:lnTo>
                  <a:lnTo>
                    <a:pt x="1291709" y="3265177"/>
                  </a:lnTo>
                  <a:lnTo>
                    <a:pt x="1284411" y="3269621"/>
                  </a:lnTo>
                  <a:lnTo>
                    <a:pt x="1276479" y="3273430"/>
                  </a:lnTo>
                  <a:lnTo>
                    <a:pt x="1268229" y="3277239"/>
                  </a:lnTo>
                  <a:lnTo>
                    <a:pt x="1259980" y="3280413"/>
                  </a:lnTo>
                  <a:lnTo>
                    <a:pt x="1251095" y="3283587"/>
                  </a:lnTo>
                  <a:lnTo>
                    <a:pt x="1242528" y="3286127"/>
                  </a:lnTo>
                  <a:lnTo>
                    <a:pt x="1233644" y="3288031"/>
                  </a:lnTo>
                  <a:lnTo>
                    <a:pt x="1224443" y="3289936"/>
                  </a:lnTo>
                  <a:lnTo>
                    <a:pt x="1215241" y="3290888"/>
                  </a:lnTo>
                  <a:lnTo>
                    <a:pt x="1206039" y="3291523"/>
                  </a:lnTo>
                  <a:lnTo>
                    <a:pt x="1197155" y="3291840"/>
                  </a:lnTo>
                  <a:lnTo>
                    <a:pt x="1188271" y="3291523"/>
                  </a:lnTo>
                  <a:lnTo>
                    <a:pt x="1179387" y="3290888"/>
                  </a:lnTo>
                  <a:lnTo>
                    <a:pt x="1170502" y="3289936"/>
                  </a:lnTo>
                  <a:lnTo>
                    <a:pt x="1161935" y="3288031"/>
                  </a:lnTo>
                  <a:lnTo>
                    <a:pt x="1153686" y="3286127"/>
                  </a:lnTo>
                  <a:lnTo>
                    <a:pt x="1145119" y="3283905"/>
                  </a:lnTo>
                  <a:lnTo>
                    <a:pt x="1137186" y="3281048"/>
                  </a:lnTo>
                  <a:lnTo>
                    <a:pt x="1128619" y="3277874"/>
                  </a:lnTo>
                  <a:lnTo>
                    <a:pt x="1121004" y="3274382"/>
                  </a:lnTo>
                  <a:lnTo>
                    <a:pt x="1113072" y="3270573"/>
                  </a:lnTo>
                  <a:lnTo>
                    <a:pt x="1105774" y="3266129"/>
                  </a:lnTo>
                  <a:lnTo>
                    <a:pt x="1098476" y="3261685"/>
                  </a:lnTo>
                  <a:lnTo>
                    <a:pt x="1091179" y="3256924"/>
                  </a:lnTo>
                  <a:lnTo>
                    <a:pt x="1084515" y="3251528"/>
                  </a:lnTo>
                  <a:lnTo>
                    <a:pt x="1077852" y="3245814"/>
                  </a:lnTo>
                  <a:lnTo>
                    <a:pt x="1071506" y="3240101"/>
                  </a:lnTo>
                  <a:lnTo>
                    <a:pt x="1065795" y="3233752"/>
                  </a:lnTo>
                  <a:lnTo>
                    <a:pt x="1059766" y="3227404"/>
                  </a:lnTo>
                  <a:lnTo>
                    <a:pt x="1054372" y="3220421"/>
                  </a:lnTo>
                  <a:lnTo>
                    <a:pt x="1049295" y="3213437"/>
                  </a:lnTo>
                  <a:lnTo>
                    <a:pt x="1044536" y="3206137"/>
                  </a:lnTo>
                  <a:lnTo>
                    <a:pt x="1040094" y="3198519"/>
                  </a:lnTo>
                  <a:lnTo>
                    <a:pt x="1035969" y="3190583"/>
                  </a:lnTo>
                  <a:lnTo>
                    <a:pt x="1032479" y="3182330"/>
                  </a:lnTo>
                  <a:lnTo>
                    <a:pt x="1028989" y="3173760"/>
                  </a:lnTo>
                  <a:lnTo>
                    <a:pt x="1026133" y="3165189"/>
                  </a:lnTo>
                  <a:lnTo>
                    <a:pt x="1023595" y="3156619"/>
                  </a:lnTo>
                  <a:lnTo>
                    <a:pt x="1021374" y="3147731"/>
                  </a:lnTo>
                  <a:lnTo>
                    <a:pt x="783719" y="1973275"/>
                  </a:lnTo>
                  <a:lnTo>
                    <a:pt x="710424" y="1973275"/>
                  </a:lnTo>
                  <a:lnTo>
                    <a:pt x="710424" y="3112498"/>
                  </a:lnTo>
                  <a:lnTo>
                    <a:pt x="710107" y="3121703"/>
                  </a:lnTo>
                  <a:lnTo>
                    <a:pt x="709472" y="3130591"/>
                  </a:lnTo>
                  <a:lnTo>
                    <a:pt x="708521" y="3139796"/>
                  </a:lnTo>
                  <a:lnTo>
                    <a:pt x="706617" y="3148684"/>
                  </a:lnTo>
                  <a:lnTo>
                    <a:pt x="704713" y="3157254"/>
                  </a:lnTo>
                  <a:lnTo>
                    <a:pt x="702492" y="3165824"/>
                  </a:lnTo>
                  <a:lnTo>
                    <a:pt x="699319" y="3174077"/>
                  </a:lnTo>
                  <a:lnTo>
                    <a:pt x="696146" y="3182648"/>
                  </a:lnTo>
                  <a:lnTo>
                    <a:pt x="692656" y="3190583"/>
                  </a:lnTo>
                  <a:lnTo>
                    <a:pt x="688848" y="3198201"/>
                  </a:lnTo>
                  <a:lnTo>
                    <a:pt x="684406" y="3205819"/>
                  </a:lnTo>
                  <a:lnTo>
                    <a:pt x="679647" y="3213120"/>
                  </a:lnTo>
                  <a:lnTo>
                    <a:pt x="674570" y="3220103"/>
                  </a:lnTo>
                  <a:lnTo>
                    <a:pt x="669176" y="3227086"/>
                  </a:lnTo>
                  <a:lnTo>
                    <a:pt x="663465" y="3233435"/>
                  </a:lnTo>
                  <a:lnTo>
                    <a:pt x="657753" y="3239783"/>
                  </a:lnTo>
                  <a:lnTo>
                    <a:pt x="651407" y="3245497"/>
                  </a:lnTo>
                  <a:lnTo>
                    <a:pt x="645062" y="3251210"/>
                  </a:lnTo>
                  <a:lnTo>
                    <a:pt x="638081" y="3256607"/>
                  </a:lnTo>
                  <a:lnTo>
                    <a:pt x="631101" y="3261685"/>
                  </a:lnTo>
                  <a:lnTo>
                    <a:pt x="623803" y="3266129"/>
                  </a:lnTo>
                  <a:lnTo>
                    <a:pt x="616188" y="3270573"/>
                  </a:lnTo>
                  <a:lnTo>
                    <a:pt x="608573" y="3274382"/>
                  </a:lnTo>
                  <a:lnTo>
                    <a:pt x="600640" y="3278191"/>
                  </a:lnTo>
                  <a:lnTo>
                    <a:pt x="592391" y="3281365"/>
                  </a:lnTo>
                  <a:lnTo>
                    <a:pt x="583824" y="3284222"/>
                  </a:lnTo>
                  <a:lnTo>
                    <a:pt x="575574" y="3286762"/>
                  </a:lnTo>
                  <a:lnTo>
                    <a:pt x="566690" y="3288666"/>
                  </a:lnTo>
                  <a:lnTo>
                    <a:pt x="558123" y="3290253"/>
                  </a:lnTo>
                  <a:lnTo>
                    <a:pt x="548921" y="3291523"/>
                  </a:lnTo>
                  <a:lnTo>
                    <a:pt x="539720" y="3292158"/>
                  </a:lnTo>
                  <a:lnTo>
                    <a:pt x="530518" y="3292475"/>
                  </a:lnTo>
                  <a:lnTo>
                    <a:pt x="520999" y="3292158"/>
                  </a:lnTo>
                  <a:lnTo>
                    <a:pt x="512115" y="3291523"/>
                  </a:lnTo>
                  <a:lnTo>
                    <a:pt x="503231" y="3290253"/>
                  </a:lnTo>
                  <a:lnTo>
                    <a:pt x="494346" y="3288666"/>
                  </a:lnTo>
                  <a:lnTo>
                    <a:pt x="485462" y="3286762"/>
                  </a:lnTo>
                  <a:lnTo>
                    <a:pt x="476895" y="3284222"/>
                  </a:lnTo>
                  <a:lnTo>
                    <a:pt x="468645" y="3281365"/>
                  </a:lnTo>
                  <a:lnTo>
                    <a:pt x="460396" y="3278191"/>
                  </a:lnTo>
                  <a:lnTo>
                    <a:pt x="452463" y="3274382"/>
                  </a:lnTo>
                  <a:lnTo>
                    <a:pt x="444848" y="3270573"/>
                  </a:lnTo>
                  <a:lnTo>
                    <a:pt x="437233" y="3266129"/>
                  </a:lnTo>
                  <a:lnTo>
                    <a:pt x="429935" y="3261685"/>
                  </a:lnTo>
                  <a:lnTo>
                    <a:pt x="422955" y="3256607"/>
                  </a:lnTo>
                  <a:lnTo>
                    <a:pt x="416292" y="3251210"/>
                  </a:lnTo>
                  <a:lnTo>
                    <a:pt x="409628" y="3245497"/>
                  </a:lnTo>
                  <a:lnTo>
                    <a:pt x="403282" y="3239783"/>
                  </a:lnTo>
                  <a:lnTo>
                    <a:pt x="397253" y="3233435"/>
                  </a:lnTo>
                  <a:lnTo>
                    <a:pt x="391542" y="3227086"/>
                  </a:lnTo>
                  <a:lnTo>
                    <a:pt x="386465" y="3220103"/>
                  </a:lnTo>
                  <a:lnTo>
                    <a:pt x="381389" y="3213120"/>
                  </a:lnTo>
                  <a:lnTo>
                    <a:pt x="376629" y="3205819"/>
                  </a:lnTo>
                  <a:lnTo>
                    <a:pt x="372504" y="3198201"/>
                  </a:lnTo>
                  <a:lnTo>
                    <a:pt x="368380" y="3190583"/>
                  </a:lnTo>
                  <a:lnTo>
                    <a:pt x="364889" y="3182648"/>
                  </a:lnTo>
                  <a:lnTo>
                    <a:pt x="361716" y="3174077"/>
                  </a:lnTo>
                  <a:lnTo>
                    <a:pt x="358861" y="3165824"/>
                  </a:lnTo>
                  <a:lnTo>
                    <a:pt x="356322" y="3157254"/>
                  </a:lnTo>
                  <a:lnTo>
                    <a:pt x="354419" y="3148684"/>
                  </a:lnTo>
                  <a:lnTo>
                    <a:pt x="352832" y="3139796"/>
                  </a:lnTo>
                  <a:lnTo>
                    <a:pt x="351563" y="3130591"/>
                  </a:lnTo>
                  <a:lnTo>
                    <a:pt x="350928" y="3121703"/>
                  </a:lnTo>
                  <a:lnTo>
                    <a:pt x="350928" y="3112498"/>
                  </a:lnTo>
                  <a:lnTo>
                    <a:pt x="350928" y="1937089"/>
                  </a:lnTo>
                  <a:lnTo>
                    <a:pt x="342361" y="1939311"/>
                  </a:lnTo>
                  <a:lnTo>
                    <a:pt x="333794" y="1940898"/>
                  </a:lnTo>
                  <a:lnTo>
                    <a:pt x="325545" y="1941850"/>
                  </a:lnTo>
                  <a:lnTo>
                    <a:pt x="316978" y="1942168"/>
                  </a:lnTo>
                  <a:lnTo>
                    <a:pt x="309680" y="1941850"/>
                  </a:lnTo>
                  <a:lnTo>
                    <a:pt x="302699" y="1941216"/>
                  </a:lnTo>
                  <a:lnTo>
                    <a:pt x="295402" y="1940263"/>
                  </a:lnTo>
                  <a:lnTo>
                    <a:pt x="288421" y="1938676"/>
                  </a:lnTo>
                  <a:lnTo>
                    <a:pt x="281441" y="1936772"/>
                  </a:lnTo>
                  <a:lnTo>
                    <a:pt x="274777" y="1934232"/>
                  </a:lnTo>
                  <a:lnTo>
                    <a:pt x="268114" y="1931693"/>
                  </a:lnTo>
                  <a:lnTo>
                    <a:pt x="261451" y="1928201"/>
                  </a:lnTo>
                  <a:lnTo>
                    <a:pt x="255105" y="1924710"/>
                  </a:lnTo>
                  <a:lnTo>
                    <a:pt x="249077" y="1920583"/>
                  </a:lnTo>
                  <a:lnTo>
                    <a:pt x="243365" y="1916139"/>
                  </a:lnTo>
                  <a:lnTo>
                    <a:pt x="237654" y="1911061"/>
                  </a:lnTo>
                  <a:lnTo>
                    <a:pt x="232260" y="1905982"/>
                  </a:lnTo>
                  <a:lnTo>
                    <a:pt x="227183" y="1900268"/>
                  </a:lnTo>
                  <a:lnTo>
                    <a:pt x="222741" y="1894237"/>
                  </a:lnTo>
                  <a:lnTo>
                    <a:pt x="218299" y="1887889"/>
                  </a:lnTo>
                  <a:lnTo>
                    <a:pt x="204021" y="1864717"/>
                  </a:lnTo>
                  <a:lnTo>
                    <a:pt x="190377" y="1842180"/>
                  </a:lnTo>
                  <a:lnTo>
                    <a:pt x="177051" y="1819643"/>
                  </a:lnTo>
                  <a:lnTo>
                    <a:pt x="164676" y="1797741"/>
                  </a:lnTo>
                  <a:lnTo>
                    <a:pt x="152301" y="1775839"/>
                  </a:lnTo>
                  <a:lnTo>
                    <a:pt x="140562" y="1754255"/>
                  </a:lnTo>
                  <a:lnTo>
                    <a:pt x="129774" y="1732988"/>
                  </a:lnTo>
                  <a:lnTo>
                    <a:pt x="118985" y="1711720"/>
                  </a:lnTo>
                  <a:lnTo>
                    <a:pt x="108832" y="1691088"/>
                  </a:lnTo>
                  <a:lnTo>
                    <a:pt x="98996" y="1670456"/>
                  </a:lnTo>
                  <a:lnTo>
                    <a:pt x="89794" y="1650141"/>
                  </a:lnTo>
                  <a:lnTo>
                    <a:pt x="81227" y="1629826"/>
                  </a:lnTo>
                  <a:lnTo>
                    <a:pt x="72978" y="1610463"/>
                  </a:lnTo>
                  <a:lnTo>
                    <a:pt x="65363" y="1590783"/>
                  </a:lnTo>
                  <a:lnTo>
                    <a:pt x="58065" y="1571420"/>
                  </a:lnTo>
                  <a:lnTo>
                    <a:pt x="51084" y="1552375"/>
                  </a:lnTo>
                  <a:lnTo>
                    <a:pt x="44738" y="1533647"/>
                  </a:lnTo>
                  <a:lnTo>
                    <a:pt x="38710" y="1514920"/>
                  </a:lnTo>
                  <a:lnTo>
                    <a:pt x="33316" y="1496509"/>
                  </a:lnTo>
                  <a:lnTo>
                    <a:pt x="28239" y="1478416"/>
                  </a:lnTo>
                  <a:lnTo>
                    <a:pt x="23797" y="1460641"/>
                  </a:lnTo>
                  <a:lnTo>
                    <a:pt x="19355" y="1442548"/>
                  </a:lnTo>
                  <a:lnTo>
                    <a:pt x="15865" y="1425407"/>
                  </a:lnTo>
                  <a:lnTo>
                    <a:pt x="12057" y="1407949"/>
                  </a:lnTo>
                  <a:lnTo>
                    <a:pt x="9519" y="1390808"/>
                  </a:lnTo>
                  <a:lnTo>
                    <a:pt x="6980" y="1373985"/>
                  </a:lnTo>
                  <a:lnTo>
                    <a:pt x="4442" y="1357162"/>
                  </a:lnTo>
                  <a:lnTo>
                    <a:pt x="2855" y="1340973"/>
                  </a:lnTo>
                  <a:lnTo>
                    <a:pt x="1586" y="1324785"/>
                  </a:lnTo>
                  <a:lnTo>
                    <a:pt x="634" y="1308279"/>
                  </a:lnTo>
                  <a:lnTo>
                    <a:pt x="0" y="1292408"/>
                  </a:lnTo>
                  <a:lnTo>
                    <a:pt x="0" y="1276854"/>
                  </a:lnTo>
                  <a:lnTo>
                    <a:pt x="317" y="1257491"/>
                  </a:lnTo>
                  <a:lnTo>
                    <a:pt x="952" y="1238129"/>
                  </a:lnTo>
                  <a:lnTo>
                    <a:pt x="2538" y="1219718"/>
                  </a:lnTo>
                  <a:lnTo>
                    <a:pt x="4442" y="1201308"/>
                  </a:lnTo>
                  <a:lnTo>
                    <a:pt x="7298" y="1183532"/>
                  </a:lnTo>
                  <a:lnTo>
                    <a:pt x="10153" y="1165439"/>
                  </a:lnTo>
                  <a:lnTo>
                    <a:pt x="13961" y="1148299"/>
                  </a:lnTo>
                  <a:lnTo>
                    <a:pt x="18086" y="1131475"/>
                  </a:lnTo>
                  <a:lnTo>
                    <a:pt x="22845" y="1114970"/>
                  </a:lnTo>
                  <a:lnTo>
                    <a:pt x="28239" y="1098781"/>
                  </a:lnTo>
                  <a:lnTo>
                    <a:pt x="33633" y="1083228"/>
                  </a:lnTo>
                  <a:lnTo>
                    <a:pt x="39662" y="1067991"/>
                  </a:lnTo>
                  <a:lnTo>
                    <a:pt x="46008" y="1052755"/>
                  </a:lnTo>
                  <a:lnTo>
                    <a:pt x="52988" y="1038471"/>
                  </a:lnTo>
                  <a:lnTo>
                    <a:pt x="60286" y="1024187"/>
                  </a:lnTo>
                  <a:lnTo>
                    <a:pt x="67901" y="1011173"/>
                  </a:lnTo>
                  <a:lnTo>
                    <a:pt x="75833" y="997841"/>
                  </a:lnTo>
                  <a:lnTo>
                    <a:pt x="83766" y="984827"/>
                  </a:lnTo>
                  <a:lnTo>
                    <a:pt x="92650" y="972448"/>
                  </a:lnTo>
                  <a:lnTo>
                    <a:pt x="101217" y="961021"/>
                  </a:lnTo>
                  <a:lnTo>
                    <a:pt x="110101" y="949276"/>
                  </a:lnTo>
                  <a:lnTo>
                    <a:pt x="119303" y="938166"/>
                  </a:lnTo>
                  <a:lnTo>
                    <a:pt x="128822" y="927691"/>
                  </a:lnTo>
                  <a:lnTo>
                    <a:pt x="138023" y="917534"/>
                  </a:lnTo>
                  <a:lnTo>
                    <a:pt x="147542" y="907694"/>
                  </a:lnTo>
                  <a:lnTo>
                    <a:pt x="157378" y="898489"/>
                  </a:lnTo>
                  <a:lnTo>
                    <a:pt x="167214" y="889284"/>
                  </a:lnTo>
                  <a:lnTo>
                    <a:pt x="176733" y="880713"/>
                  </a:lnTo>
                  <a:lnTo>
                    <a:pt x="186887" y="872460"/>
                  </a:lnTo>
                  <a:lnTo>
                    <a:pt x="196723" y="864525"/>
                  </a:lnTo>
                  <a:lnTo>
                    <a:pt x="206559" y="857224"/>
                  </a:lnTo>
                  <a:lnTo>
                    <a:pt x="216712" y="849923"/>
                  </a:lnTo>
                  <a:lnTo>
                    <a:pt x="226231" y="843258"/>
                  </a:lnTo>
                  <a:lnTo>
                    <a:pt x="236385" y="836592"/>
                  </a:lnTo>
                  <a:lnTo>
                    <a:pt x="245904" y="830561"/>
                  </a:lnTo>
                  <a:lnTo>
                    <a:pt x="255422" y="824530"/>
                  </a:lnTo>
                  <a:lnTo>
                    <a:pt x="274460" y="813737"/>
                  </a:lnTo>
                  <a:lnTo>
                    <a:pt x="293181" y="803897"/>
                  </a:lnTo>
                  <a:lnTo>
                    <a:pt x="310632" y="795327"/>
                  </a:lnTo>
                  <a:lnTo>
                    <a:pt x="327449" y="787709"/>
                  </a:lnTo>
                  <a:lnTo>
                    <a:pt x="343631" y="781043"/>
                  </a:lnTo>
                  <a:lnTo>
                    <a:pt x="358861" y="775330"/>
                  </a:lnTo>
                  <a:lnTo>
                    <a:pt x="372822" y="770568"/>
                  </a:lnTo>
                  <a:lnTo>
                    <a:pt x="385196" y="766124"/>
                  </a:lnTo>
                  <a:lnTo>
                    <a:pt x="396619" y="762950"/>
                  </a:lnTo>
                  <a:lnTo>
                    <a:pt x="406455" y="760093"/>
                  </a:lnTo>
                  <a:lnTo>
                    <a:pt x="421051" y="756284"/>
                  </a:lnTo>
                  <a:lnTo>
                    <a:pt x="428349" y="754697"/>
                  </a:lnTo>
                  <a:lnTo>
                    <a:pt x="436916" y="753110"/>
                  </a:lnTo>
                  <a:lnTo>
                    <a:pt x="444848" y="752475"/>
                  </a:lnTo>
                  <a:close/>
                  <a:moveTo>
                    <a:pt x="736113" y="0"/>
                  </a:moveTo>
                  <a:lnTo>
                    <a:pt x="744380" y="0"/>
                  </a:lnTo>
                  <a:lnTo>
                    <a:pt x="752329" y="0"/>
                  </a:lnTo>
                  <a:lnTo>
                    <a:pt x="760596" y="317"/>
                  </a:lnTo>
                  <a:lnTo>
                    <a:pt x="768545" y="951"/>
                  </a:lnTo>
                  <a:lnTo>
                    <a:pt x="776812" y="1585"/>
                  </a:lnTo>
                  <a:lnTo>
                    <a:pt x="785079" y="2536"/>
                  </a:lnTo>
                  <a:lnTo>
                    <a:pt x="793664" y="3488"/>
                  </a:lnTo>
                  <a:lnTo>
                    <a:pt x="801613" y="4756"/>
                  </a:lnTo>
                  <a:lnTo>
                    <a:pt x="809880" y="6658"/>
                  </a:lnTo>
                  <a:lnTo>
                    <a:pt x="818147" y="8560"/>
                  </a:lnTo>
                  <a:lnTo>
                    <a:pt x="826414" y="10462"/>
                  </a:lnTo>
                  <a:lnTo>
                    <a:pt x="834363" y="12365"/>
                  </a:lnTo>
                  <a:lnTo>
                    <a:pt x="842312" y="15218"/>
                  </a:lnTo>
                  <a:lnTo>
                    <a:pt x="850261" y="17437"/>
                  </a:lnTo>
                  <a:lnTo>
                    <a:pt x="858210" y="20608"/>
                  </a:lnTo>
                  <a:lnTo>
                    <a:pt x="866159" y="23461"/>
                  </a:lnTo>
                  <a:lnTo>
                    <a:pt x="873473" y="26314"/>
                  </a:lnTo>
                  <a:lnTo>
                    <a:pt x="881104" y="29802"/>
                  </a:lnTo>
                  <a:lnTo>
                    <a:pt x="888417" y="33289"/>
                  </a:lnTo>
                  <a:lnTo>
                    <a:pt x="895730" y="37094"/>
                  </a:lnTo>
                  <a:lnTo>
                    <a:pt x="902725" y="40581"/>
                  </a:lnTo>
                  <a:lnTo>
                    <a:pt x="909720" y="44703"/>
                  </a:lnTo>
                  <a:lnTo>
                    <a:pt x="923393" y="53263"/>
                  </a:lnTo>
                  <a:lnTo>
                    <a:pt x="936429" y="62140"/>
                  </a:lnTo>
                  <a:lnTo>
                    <a:pt x="949148" y="71968"/>
                  </a:lnTo>
                  <a:lnTo>
                    <a:pt x="961548" y="82113"/>
                  </a:lnTo>
                  <a:lnTo>
                    <a:pt x="972995" y="92892"/>
                  </a:lnTo>
                  <a:lnTo>
                    <a:pt x="983805" y="103989"/>
                  </a:lnTo>
                  <a:lnTo>
                    <a:pt x="994616" y="116036"/>
                  </a:lnTo>
                  <a:lnTo>
                    <a:pt x="1004155" y="128401"/>
                  </a:lnTo>
                  <a:lnTo>
                    <a:pt x="1013376" y="140765"/>
                  </a:lnTo>
                  <a:lnTo>
                    <a:pt x="1021961" y="154081"/>
                  </a:lnTo>
                  <a:lnTo>
                    <a:pt x="1030228" y="167396"/>
                  </a:lnTo>
                  <a:lnTo>
                    <a:pt x="1037541" y="181346"/>
                  </a:lnTo>
                  <a:lnTo>
                    <a:pt x="1043900" y="195613"/>
                  </a:lnTo>
                  <a:lnTo>
                    <a:pt x="1049942" y="210197"/>
                  </a:lnTo>
                  <a:lnTo>
                    <a:pt x="1055347" y="225097"/>
                  </a:lnTo>
                  <a:lnTo>
                    <a:pt x="1060116" y="239998"/>
                  </a:lnTo>
                  <a:lnTo>
                    <a:pt x="1063932" y="255850"/>
                  </a:lnTo>
                  <a:lnTo>
                    <a:pt x="1067111" y="271385"/>
                  </a:lnTo>
                  <a:lnTo>
                    <a:pt x="1069337" y="286920"/>
                  </a:lnTo>
                  <a:lnTo>
                    <a:pt x="1070927" y="302772"/>
                  </a:lnTo>
                  <a:lnTo>
                    <a:pt x="1071245" y="311015"/>
                  </a:lnTo>
                  <a:lnTo>
                    <a:pt x="1071563" y="318941"/>
                  </a:lnTo>
                  <a:lnTo>
                    <a:pt x="1071563" y="327184"/>
                  </a:lnTo>
                  <a:lnTo>
                    <a:pt x="1071563" y="335427"/>
                  </a:lnTo>
                  <a:lnTo>
                    <a:pt x="1071245" y="343353"/>
                  </a:lnTo>
                  <a:lnTo>
                    <a:pt x="1070609" y="351596"/>
                  </a:lnTo>
                  <a:lnTo>
                    <a:pt x="1069973" y="359839"/>
                  </a:lnTo>
                  <a:lnTo>
                    <a:pt x="1069019" y="368082"/>
                  </a:lnTo>
                  <a:lnTo>
                    <a:pt x="1068065" y="376325"/>
                  </a:lnTo>
                  <a:lnTo>
                    <a:pt x="1066794" y="384568"/>
                  </a:lnTo>
                  <a:lnTo>
                    <a:pt x="1064886" y="392811"/>
                  </a:lnTo>
                  <a:lnTo>
                    <a:pt x="1062978" y="401054"/>
                  </a:lnTo>
                  <a:lnTo>
                    <a:pt x="1061070" y="409297"/>
                  </a:lnTo>
                  <a:lnTo>
                    <a:pt x="1059163" y="417223"/>
                  </a:lnTo>
                  <a:lnTo>
                    <a:pt x="1056301" y="425148"/>
                  </a:lnTo>
                  <a:lnTo>
                    <a:pt x="1053757" y="433391"/>
                  </a:lnTo>
                  <a:lnTo>
                    <a:pt x="1050895" y="441000"/>
                  </a:lnTo>
                  <a:lnTo>
                    <a:pt x="1048034" y="448609"/>
                  </a:lnTo>
                  <a:lnTo>
                    <a:pt x="1045172" y="456218"/>
                  </a:lnTo>
                  <a:lnTo>
                    <a:pt x="1041675" y="463827"/>
                  </a:lnTo>
                  <a:lnTo>
                    <a:pt x="1038177" y="471119"/>
                  </a:lnTo>
                  <a:lnTo>
                    <a:pt x="1034361" y="478411"/>
                  </a:lnTo>
                  <a:lnTo>
                    <a:pt x="1030864" y="485386"/>
                  </a:lnTo>
                  <a:lnTo>
                    <a:pt x="1026730" y="492361"/>
                  </a:lnTo>
                  <a:lnTo>
                    <a:pt x="1018145" y="505993"/>
                  </a:lnTo>
                  <a:lnTo>
                    <a:pt x="1009242" y="519309"/>
                  </a:lnTo>
                  <a:lnTo>
                    <a:pt x="999386" y="531673"/>
                  </a:lnTo>
                  <a:lnTo>
                    <a:pt x="989211" y="543721"/>
                  </a:lnTo>
                  <a:lnTo>
                    <a:pt x="978082" y="555451"/>
                  </a:lnTo>
                  <a:lnTo>
                    <a:pt x="966953" y="566231"/>
                  </a:lnTo>
                  <a:lnTo>
                    <a:pt x="955189" y="577010"/>
                  </a:lnTo>
                  <a:lnTo>
                    <a:pt x="942788" y="586521"/>
                  </a:lnTo>
                  <a:lnTo>
                    <a:pt x="930388" y="595715"/>
                  </a:lnTo>
                  <a:lnTo>
                    <a:pt x="917033" y="604592"/>
                  </a:lnTo>
                  <a:lnTo>
                    <a:pt x="903361" y="612518"/>
                  </a:lnTo>
                  <a:lnTo>
                    <a:pt x="889689" y="619810"/>
                  </a:lnTo>
                  <a:lnTo>
                    <a:pt x="875380" y="626468"/>
                  </a:lnTo>
                  <a:lnTo>
                    <a:pt x="860754" y="632492"/>
                  </a:lnTo>
                  <a:lnTo>
                    <a:pt x="845810" y="637564"/>
                  </a:lnTo>
                  <a:lnTo>
                    <a:pt x="830548" y="642320"/>
                  </a:lnTo>
                  <a:lnTo>
                    <a:pt x="815285" y="645807"/>
                  </a:lnTo>
                  <a:lnTo>
                    <a:pt x="799387" y="649295"/>
                  </a:lnTo>
                  <a:lnTo>
                    <a:pt x="783807" y="651514"/>
                  </a:lnTo>
                  <a:lnTo>
                    <a:pt x="767591" y="652782"/>
                  </a:lnTo>
                  <a:lnTo>
                    <a:pt x="759642" y="653733"/>
                  </a:lnTo>
                  <a:lnTo>
                    <a:pt x="751693" y="654050"/>
                  </a:lnTo>
                  <a:lnTo>
                    <a:pt x="743426" y="654050"/>
                  </a:lnTo>
                  <a:lnTo>
                    <a:pt x="735159" y="654050"/>
                  </a:lnTo>
                  <a:lnTo>
                    <a:pt x="726892" y="653733"/>
                  </a:lnTo>
                  <a:lnTo>
                    <a:pt x="718943" y="652782"/>
                  </a:lnTo>
                  <a:lnTo>
                    <a:pt x="710676" y="652148"/>
                  </a:lnTo>
                  <a:lnTo>
                    <a:pt x="702409" y="651197"/>
                  </a:lnTo>
                  <a:lnTo>
                    <a:pt x="694460" y="650246"/>
                  </a:lnTo>
                  <a:lnTo>
                    <a:pt x="686193" y="648661"/>
                  </a:lnTo>
                  <a:lnTo>
                    <a:pt x="677608" y="647392"/>
                  </a:lnTo>
                  <a:lnTo>
                    <a:pt x="669341" y="645173"/>
                  </a:lnTo>
                  <a:lnTo>
                    <a:pt x="661074" y="643271"/>
                  </a:lnTo>
                  <a:lnTo>
                    <a:pt x="653125" y="641052"/>
                  </a:lnTo>
                  <a:lnTo>
                    <a:pt x="645176" y="638515"/>
                  </a:lnTo>
                  <a:lnTo>
                    <a:pt x="637227" y="635979"/>
                  </a:lnTo>
                  <a:lnTo>
                    <a:pt x="629596" y="633443"/>
                  </a:lnTo>
                  <a:lnTo>
                    <a:pt x="621647" y="630272"/>
                  </a:lnTo>
                  <a:lnTo>
                    <a:pt x="614334" y="627419"/>
                  </a:lnTo>
                  <a:lnTo>
                    <a:pt x="606385" y="623932"/>
                  </a:lnTo>
                  <a:lnTo>
                    <a:pt x="599071" y="620444"/>
                  </a:lnTo>
                  <a:lnTo>
                    <a:pt x="591758" y="616640"/>
                  </a:lnTo>
                  <a:lnTo>
                    <a:pt x="584763" y="613152"/>
                  </a:lnTo>
                  <a:lnTo>
                    <a:pt x="577768" y="609031"/>
                  </a:lnTo>
                  <a:lnTo>
                    <a:pt x="564414" y="600471"/>
                  </a:lnTo>
                  <a:lnTo>
                    <a:pt x="551059" y="591594"/>
                  </a:lnTo>
                  <a:lnTo>
                    <a:pt x="538341" y="581765"/>
                  </a:lnTo>
                  <a:lnTo>
                    <a:pt x="525940" y="571620"/>
                  </a:lnTo>
                  <a:lnTo>
                    <a:pt x="514811" y="560524"/>
                  </a:lnTo>
                  <a:lnTo>
                    <a:pt x="503683" y="549428"/>
                  </a:lnTo>
                  <a:lnTo>
                    <a:pt x="493190" y="537697"/>
                  </a:lnTo>
                  <a:lnTo>
                    <a:pt x="483015" y="525650"/>
                  </a:lnTo>
                  <a:lnTo>
                    <a:pt x="474112" y="512968"/>
                  </a:lnTo>
                  <a:lnTo>
                    <a:pt x="465527" y="499652"/>
                  </a:lnTo>
                  <a:lnTo>
                    <a:pt x="457578" y="486020"/>
                  </a:lnTo>
                  <a:lnTo>
                    <a:pt x="450265" y="472070"/>
                  </a:lnTo>
                  <a:lnTo>
                    <a:pt x="443588" y="458120"/>
                  </a:lnTo>
                  <a:lnTo>
                    <a:pt x="437547" y="443537"/>
                  </a:lnTo>
                  <a:lnTo>
                    <a:pt x="432141" y="428636"/>
                  </a:lnTo>
                  <a:lnTo>
                    <a:pt x="427372" y="413418"/>
                  </a:lnTo>
                  <a:lnTo>
                    <a:pt x="423556" y="398200"/>
                  </a:lnTo>
                  <a:lnTo>
                    <a:pt x="420695" y="382348"/>
                  </a:lnTo>
                  <a:lnTo>
                    <a:pt x="418151" y="366496"/>
                  </a:lnTo>
                  <a:lnTo>
                    <a:pt x="416561" y="350644"/>
                  </a:lnTo>
                  <a:lnTo>
                    <a:pt x="416243" y="342719"/>
                  </a:lnTo>
                  <a:lnTo>
                    <a:pt x="415925" y="334793"/>
                  </a:lnTo>
                  <a:lnTo>
                    <a:pt x="415925" y="326550"/>
                  </a:lnTo>
                  <a:lnTo>
                    <a:pt x="415925" y="318307"/>
                  </a:lnTo>
                  <a:lnTo>
                    <a:pt x="416243" y="310064"/>
                  </a:lnTo>
                  <a:lnTo>
                    <a:pt x="416879" y="302138"/>
                  </a:lnTo>
                  <a:lnTo>
                    <a:pt x="417515" y="293895"/>
                  </a:lnTo>
                  <a:lnTo>
                    <a:pt x="418469" y="285652"/>
                  </a:lnTo>
                  <a:lnTo>
                    <a:pt x="419423" y="277409"/>
                  </a:lnTo>
                  <a:lnTo>
                    <a:pt x="421013" y="269166"/>
                  </a:lnTo>
                  <a:lnTo>
                    <a:pt x="422602" y="260923"/>
                  </a:lnTo>
                  <a:lnTo>
                    <a:pt x="424510" y="252680"/>
                  </a:lnTo>
                  <a:lnTo>
                    <a:pt x="426418" y="244437"/>
                  </a:lnTo>
                  <a:lnTo>
                    <a:pt x="428644" y="236511"/>
                  </a:lnTo>
                  <a:lnTo>
                    <a:pt x="431187" y="228585"/>
                  </a:lnTo>
                  <a:lnTo>
                    <a:pt x="433413" y="220659"/>
                  </a:lnTo>
                  <a:lnTo>
                    <a:pt x="436593" y="212733"/>
                  </a:lnTo>
                  <a:lnTo>
                    <a:pt x="439454" y="204807"/>
                  </a:lnTo>
                  <a:lnTo>
                    <a:pt x="442634" y="197198"/>
                  </a:lnTo>
                  <a:lnTo>
                    <a:pt x="445814" y="189906"/>
                  </a:lnTo>
                  <a:lnTo>
                    <a:pt x="449629" y="182614"/>
                  </a:lnTo>
                  <a:lnTo>
                    <a:pt x="453127" y="175322"/>
                  </a:lnTo>
                  <a:lnTo>
                    <a:pt x="456942" y="168347"/>
                  </a:lnTo>
                  <a:lnTo>
                    <a:pt x="460758" y="161056"/>
                  </a:lnTo>
                  <a:lnTo>
                    <a:pt x="469343" y="147423"/>
                  </a:lnTo>
                  <a:lnTo>
                    <a:pt x="478564" y="134741"/>
                  </a:lnTo>
                  <a:lnTo>
                    <a:pt x="488103" y="122060"/>
                  </a:lnTo>
                  <a:lnTo>
                    <a:pt x="498277" y="109695"/>
                  </a:lnTo>
                  <a:lnTo>
                    <a:pt x="509406" y="97965"/>
                  </a:lnTo>
                  <a:lnTo>
                    <a:pt x="520535" y="87186"/>
                  </a:lnTo>
                  <a:lnTo>
                    <a:pt x="532299" y="76723"/>
                  </a:lnTo>
                  <a:lnTo>
                    <a:pt x="544700" y="66895"/>
                  </a:lnTo>
                  <a:lnTo>
                    <a:pt x="557418" y="58018"/>
                  </a:lnTo>
                  <a:lnTo>
                    <a:pt x="570455" y="49458"/>
                  </a:lnTo>
                  <a:lnTo>
                    <a:pt x="584127" y="41215"/>
                  </a:lnTo>
                  <a:lnTo>
                    <a:pt x="597800" y="33923"/>
                  </a:lnTo>
                  <a:lnTo>
                    <a:pt x="612108" y="26948"/>
                  </a:lnTo>
                  <a:lnTo>
                    <a:pt x="626734" y="21242"/>
                  </a:lnTo>
                  <a:lnTo>
                    <a:pt x="641678" y="16169"/>
                  </a:lnTo>
                  <a:lnTo>
                    <a:pt x="657259" y="11414"/>
                  </a:lnTo>
                  <a:lnTo>
                    <a:pt x="672521" y="7609"/>
                  </a:lnTo>
                  <a:lnTo>
                    <a:pt x="688101" y="4439"/>
                  </a:lnTo>
                  <a:lnTo>
                    <a:pt x="703681" y="2219"/>
                  </a:lnTo>
                  <a:lnTo>
                    <a:pt x="719897" y="634"/>
                  </a:lnTo>
                  <a:lnTo>
                    <a:pt x="727846" y="317"/>
                  </a:lnTo>
                  <a:lnTo>
                    <a:pt x="736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307400" y="2255358"/>
            <a:ext cx="4065737" cy="954107"/>
            <a:chOff x="4000103" y="2255358"/>
            <a:chExt cx="4065737" cy="954107"/>
          </a:xfrm>
        </p:grpSpPr>
        <p:grpSp>
          <p:nvGrpSpPr>
            <p:cNvPr id="19" name="组合 18"/>
            <p:cNvGrpSpPr/>
            <p:nvPr/>
          </p:nvGrpSpPr>
          <p:grpSpPr>
            <a:xfrm>
              <a:off x="4000103" y="2255358"/>
              <a:ext cx="4065737" cy="954107"/>
              <a:chOff x="5392173" y="1627564"/>
              <a:chExt cx="4065737" cy="954107"/>
            </a:xfrm>
          </p:grpSpPr>
          <p:sp>
            <p:nvSpPr>
              <p:cNvPr id="21" name="任意多边形 20"/>
              <p:cNvSpPr>
                <a:spLocks noChangeAspect="1"/>
              </p:cNvSpPr>
              <p:nvPr/>
            </p:nvSpPr>
            <p:spPr>
              <a:xfrm>
                <a:off x="5392173" y="1703562"/>
                <a:ext cx="872149" cy="783203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latin typeface="Exotc350 DmBd BT" panose="04030705050B02020A03" pitchFamily="82" charset="0"/>
                  <a:cs typeface="Segoe UI Light" panose="020B0502040204020203" pitchFamily="34" charset="0"/>
                  <a:sym typeface="+mn-lt"/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359873" y="1627564"/>
                <a:ext cx="30980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Annual 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 annual 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description,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 </a:t>
                </a:r>
                <a:endParaRPr lang="zh-CN" altLang="en-US" sz="1400" dirty="0">
                  <a:latin typeface="Exotc350 DmBd BT" panose="04030705050B02020A03" pitchFamily="82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KSO_Shape"/>
            <p:cNvSpPr/>
            <p:nvPr/>
          </p:nvSpPr>
          <p:spPr bwMode="auto">
            <a:xfrm flipH="1">
              <a:off x="4325014" y="2470243"/>
              <a:ext cx="232767" cy="519183"/>
            </a:xfrm>
            <a:custGeom>
              <a:avLst/>
              <a:gdLst/>
              <a:ahLst/>
              <a:cxnLst/>
              <a:rect l="0" t="0" r="r" b="b"/>
              <a:pathLst>
                <a:path w="1476375" h="3292475">
                  <a:moveTo>
                    <a:pt x="350928" y="1040693"/>
                  </a:moveTo>
                  <a:lnTo>
                    <a:pt x="339188" y="1048946"/>
                  </a:lnTo>
                  <a:lnTo>
                    <a:pt x="327766" y="1058151"/>
                  </a:lnTo>
                  <a:lnTo>
                    <a:pt x="316978" y="1068309"/>
                  </a:lnTo>
                  <a:lnTo>
                    <a:pt x="306190" y="1078466"/>
                  </a:lnTo>
                  <a:lnTo>
                    <a:pt x="301113" y="1084180"/>
                  </a:lnTo>
                  <a:lnTo>
                    <a:pt x="296036" y="1089893"/>
                  </a:lnTo>
                  <a:lnTo>
                    <a:pt x="290960" y="1095607"/>
                  </a:lnTo>
                  <a:lnTo>
                    <a:pt x="286517" y="1101638"/>
                  </a:lnTo>
                  <a:lnTo>
                    <a:pt x="281758" y="1107986"/>
                  </a:lnTo>
                  <a:lnTo>
                    <a:pt x="277316" y="1114335"/>
                  </a:lnTo>
                  <a:lnTo>
                    <a:pt x="273191" y="1121001"/>
                  </a:lnTo>
                  <a:lnTo>
                    <a:pt x="269066" y="1127666"/>
                  </a:lnTo>
                  <a:lnTo>
                    <a:pt x="265259" y="1134650"/>
                  </a:lnTo>
                  <a:lnTo>
                    <a:pt x="261451" y="1141950"/>
                  </a:lnTo>
                  <a:lnTo>
                    <a:pt x="257961" y="1149568"/>
                  </a:lnTo>
                  <a:lnTo>
                    <a:pt x="254471" y="1157187"/>
                  </a:lnTo>
                  <a:lnTo>
                    <a:pt x="251298" y="1165439"/>
                  </a:lnTo>
                  <a:lnTo>
                    <a:pt x="248125" y="1173692"/>
                  </a:lnTo>
                  <a:lnTo>
                    <a:pt x="245586" y="1182580"/>
                  </a:lnTo>
                  <a:lnTo>
                    <a:pt x="243048" y="1191468"/>
                  </a:lnTo>
                  <a:lnTo>
                    <a:pt x="240510" y="1200673"/>
                  </a:lnTo>
                  <a:lnTo>
                    <a:pt x="238606" y="1210513"/>
                  </a:lnTo>
                  <a:lnTo>
                    <a:pt x="237019" y="1220353"/>
                  </a:lnTo>
                  <a:lnTo>
                    <a:pt x="235116" y="1230828"/>
                  </a:lnTo>
                  <a:lnTo>
                    <a:pt x="234164" y="1241620"/>
                  </a:lnTo>
                  <a:lnTo>
                    <a:pt x="233212" y="1253048"/>
                  </a:lnTo>
                  <a:lnTo>
                    <a:pt x="232577" y="1264792"/>
                  </a:lnTo>
                  <a:lnTo>
                    <a:pt x="232577" y="1276854"/>
                  </a:lnTo>
                  <a:lnTo>
                    <a:pt x="232895" y="1293360"/>
                  </a:lnTo>
                  <a:lnTo>
                    <a:pt x="233846" y="1311136"/>
                  </a:lnTo>
                  <a:lnTo>
                    <a:pt x="235750" y="1329229"/>
                  </a:lnTo>
                  <a:lnTo>
                    <a:pt x="238289" y="1348591"/>
                  </a:lnTo>
                  <a:lnTo>
                    <a:pt x="241779" y="1368906"/>
                  </a:lnTo>
                  <a:lnTo>
                    <a:pt x="246221" y="1390173"/>
                  </a:lnTo>
                  <a:lnTo>
                    <a:pt x="251615" y="1412075"/>
                  </a:lnTo>
                  <a:lnTo>
                    <a:pt x="257961" y="1434930"/>
                  </a:lnTo>
                  <a:lnTo>
                    <a:pt x="265576" y="1458736"/>
                  </a:lnTo>
                  <a:lnTo>
                    <a:pt x="273826" y="1483812"/>
                  </a:lnTo>
                  <a:lnTo>
                    <a:pt x="283662" y="1509841"/>
                  </a:lnTo>
                  <a:lnTo>
                    <a:pt x="294450" y="1536187"/>
                  </a:lnTo>
                  <a:lnTo>
                    <a:pt x="306507" y="1564120"/>
                  </a:lnTo>
                  <a:lnTo>
                    <a:pt x="319833" y="1592688"/>
                  </a:lnTo>
                  <a:lnTo>
                    <a:pt x="334429" y="1622208"/>
                  </a:lnTo>
                  <a:lnTo>
                    <a:pt x="350928" y="1653315"/>
                  </a:lnTo>
                  <a:lnTo>
                    <a:pt x="350928" y="1585070"/>
                  </a:lnTo>
                  <a:lnTo>
                    <a:pt x="350928" y="1040693"/>
                  </a:lnTo>
                  <a:close/>
                  <a:moveTo>
                    <a:pt x="444848" y="752475"/>
                  </a:moveTo>
                  <a:lnTo>
                    <a:pt x="452781" y="752475"/>
                  </a:lnTo>
                  <a:lnTo>
                    <a:pt x="460713" y="752793"/>
                  </a:lnTo>
                  <a:lnTo>
                    <a:pt x="462934" y="752793"/>
                  </a:lnTo>
                  <a:lnTo>
                    <a:pt x="1025181" y="752793"/>
                  </a:lnTo>
                  <a:lnTo>
                    <a:pt x="1032479" y="752793"/>
                  </a:lnTo>
                  <a:lnTo>
                    <a:pt x="1039777" y="753745"/>
                  </a:lnTo>
                  <a:lnTo>
                    <a:pt x="1041046" y="753745"/>
                  </a:lnTo>
                  <a:lnTo>
                    <a:pt x="1053420" y="754062"/>
                  </a:lnTo>
                  <a:lnTo>
                    <a:pt x="1060084" y="754697"/>
                  </a:lnTo>
                  <a:lnTo>
                    <a:pt x="1067064" y="755332"/>
                  </a:lnTo>
                  <a:lnTo>
                    <a:pt x="1074362" y="756284"/>
                  </a:lnTo>
                  <a:lnTo>
                    <a:pt x="1081977" y="757237"/>
                  </a:lnTo>
                  <a:lnTo>
                    <a:pt x="1089909" y="758824"/>
                  </a:lnTo>
                  <a:lnTo>
                    <a:pt x="1098159" y="760411"/>
                  </a:lnTo>
                  <a:lnTo>
                    <a:pt x="1106726" y="762950"/>
                  </a:lnTo>
                  <a:lnTo>
                    <a:pt x="1115293" y="765172"/>
                  </a:lnTo>
                  <a:lnTo>
                    <a:pt x="1124495" y="768029"/>
                  </a:lnTo>
                  <a:lnTo>
                    <a:pt x="1133379" y="771520"/>
                  </a:lnTo>
                  <a:lnTo>
                    <a:pt x="1142580" y="775012"/>
                  </a:lnTo>
                  <a:lnTo>
                    <a:pt x="1152417" y="779456"/>
                  </a:lnTo>
                  <a:lnTo>
                    <a:pt x="1161935" y="784217"/>
                  </a:lnTo>
                  <a:lnTo>
                    <a:pt x="1171454" y="788979"/>
                  </a:lnTo>
                  <a:lnTo>
                    <a:pt x="1181290" y="794692"/>
                  </a:lnTo>
                  <a:lnTo>
                    <a:pt x="1191127" y="801041"/>
                  </a:lnTo>
                  <a:lnTo>
                    <a:pt x="1200645" y="807389"/>
                  </a:lnTo>
                  <a:lnTo>
                    <a:pt x="1210481" y="814690"/>
                  </a:lnTo>
                  <a:lnTo>
                    <a:pt x="1220318" y="822308"/>
                  </a:lnTo>
                  <a:lnTo>
                    <a:pt x="1230154" y="830243"/>
                  </a:lnTo>
                  <a:lnTo>
                    <a:pt x="1239673" y="839131"/>
                  </a:lnTo>
                  <a:lnTo>
                    <a:pt x="1249192" y="848336"/>
                  </a:lnTo>
                  <a:lnTo>
                    <a:pt x="1259028" y="858176"/>
                  </a:lnTo>
                  <a:lnTo>
                    <a:pt x="1268229" y="868651"/>
                  </a:lnTo>
                  <a:lnTo>
                    <a:pt x="1277431" y="879126"/>
                  </a:lnTo>
                  <a:lnTo>
                    <a:pt x="1286632" y="890871"/>
                  </a:lnTo>
                  <a:lnTo>
                    <a:pt x="1295834" y="902615"/>
                  </a:lnTo>
                  <a:lnTo>
                    <a:pt x="1304401" y="915312"/>
                  </a:lnTo>
                  <a:lnTo>
                    <a:pt x="1313285" y="928326"/>
                  </a:lnTo>
                  <a:lnTo>
                    <a:pt x="1321535" y="942293"/>
                  </a:lnTo>
                  <a:lnTo>
                    <a:pt x="1329785" y="956577"/>
                  </a:lnTo>
                  <a:lnTo>
                    <a:pt x="1338351" y="971495"/>
                  </a:lnTo>
                  <a:lnTo>
                    <a:pt x="1346284" y="987049"/>
                  </a:lnTo>
                  <a:lnTo>
                    <a:pt x="1354216" y="1003238"/>
                  </a:lnTo>
                  <a:lnTo>
                    <a:pt x="1361831" y="1020061"/>
                  </a:lnTo>
                  <a:lnTo>
                    <a:pt x="1369129" y="1037519"/>
                  </a:lnTo>
                  <a:lnTo>
                    <a:pt x="1376427" y="1055929"/>
                  </a:lnTo>
                  <a:lnTo>
                    <a:pt x="1383725" y="1074340"/>
                  </a:lnTo>
                  <a:lnTo>
                    <a:pt x="1390388" y="1094020"/>
                  </a:lnTo>
                  <a:lnTo>
                    <a:pt x="1397369" y="1114652"/>
                  </a:lnTo>
                  <a:lnTo>
                    <a:pt x="1403714" y="1135602"/>
                  </a:lnTo>
                  <a:lnTo>
                    <a:pt x="1410060" y="1157504"/>
                  </a:lnTo>
                  <a:lnTo>
                    <a:pt x="1415772" y="1180041"/>
                  </a:lnTo>
                  <a:lnTo>
                    <a:pt x="1421483" y="1203530"/>
                  </a:lnTo>
                  <a:lnTo>
                    <a:pt x="1427194" y="1227971"/>
                  </a:lnTo>
                  <a:lnTo>
                    <a:pt x="1432588" y="1253048"/>
                  </a:lnTo>
                  <a:lnTo>
                    <a:pt x="1437665" y="1278759"/>
                  </a:lnTo>
                  <a:lnTo>
                    <a:pt x="1442107" y="1305739"/>
                  </a:lnTo>
                  <a:lnTo>
                    <a:pt x="1446867" y="1333672"/>
                  </a:lnTo>
                  <a:lnTo>
                    <a:pt x="1450674" y="1362240"/>
                  </a:lnTo>
                  <a:lnTo>
                    <a:pt x="1454799" y="1391760"/>
                  </a:lnTo>
                  <a:lnTo>
                    <a:pt x="1458289" y="1422233"/>
                  </a:lnTo>
                  <a:lnTo>
                    <a:pt x="1461779" y="1453975"/>
                  </a:lnTo>
                  <a:lnTo>
                    <a:pt x="1464635" y="1486352"/>
                  </a:lnTo>
                  <a:lnTo>
                    <a:pt x="1467491" y="1519998"/>
                  </a:lnTo>
                  <a:lnTo>
                    <a:pt x="1469712" y="1554597"/>
                  </a:lnTo>
                  <a:lnTo>
                    <a:pt x="1471616" y="1590148"/>
                  </a:lnTo>
                  <a:lnTo>
                    <a:pt x="1473519" y="1626652"/>
                  </a:lnTo>
                  <a:lnTo>
                    <a:pt x="1474789" y="1664425"/>
                  </a:lnTo>
                  <a:lnTo>
                    <a:pt x="1475740" y="1703467"/>
                  </a:lnTo>
                  <a:lnTo>
                    <a:pt x="1476058" y="1743145"/>
                  </a:lnTo>
                  <a:lnTo>
                    <a:pt x="1476375" y="1784410"/>
                  </a:lnTo>
                  <a:lnTo>
                    <a:pt x="1476375" y="1826944"/>
                  </a:lnTo>
                  <a:lnTo>
                    <a:pt x="1475740" y="1870113"/>
                  </a:lnTo>
                  <a:lnTo>
                    <a:pt x="1474789" y="1915187"/>
                  </a:lnTo>
                  <a:lnTo>
                    <a:pt x="1472885" y="1960896"/>
                  </a:lnTo>
                  <a:lnTo>
                    <a:pt x="1472567" y="1966927"/>
                  </a:lnTo>
                  <a:lnTo>
                    <a:pt x="1471933" y="1972640"/>
                  </a:lnTo>
                  <a:lnTo>
                    <a:pt x="1471298" y="1978036"/>
                  </a:lnTo>
                  <a:lnTo>
                    <a:pt x="1470029" y="1983750"/>
                  </a:lnTo>
                  <a:lnTo>
                    <a:pt x="1468760" y="1989146"/>
                  </a:lnTo>
                  <a:lnTo>
                    <a:pt x="1467173" y="1994860"/>
                  </a:lnTo>
                  <a:lnTo>
                    <a:pt x="1464952" y="1999621"/>
                  </a:lnTo>
                  <a:lnTo>
                    <a:pt x="1462731" y="2005017"/>
                  </a:lnTo>
                  <a:lnTo>
                    <a:pt x="1460510" y="2010096"/>
                  </a:lnTo>
                  <a:lnTo>
                    <a:pt x="1457655" y="2014857"/>
                  </a:lnTo>
                  <a:lnTo>
                    <a:pt x="1455116" y="2019618"/>
                  </a:lnTo>
                  <a:lnTo>
                    <a:pt x="1451943" y="2024062"/>
                  </a:lnTo>
                  <a:lnTo>
                    <a:pt x="1448453" y="2028189"/>
                  </a:lnTo>
                  <a:lnTo>
                    <a:pt x="1445280" y="2032633"/>
                  </a:lnTo>
                  <a:lnTo>
                    <a:pt x="1441473" y="2036759"/>
                  </a:lnTo>
                  <a:lnTo>
                    <a:pt x="1437665" y="2040568"/>
                  </a:lnTo>
                  <a:lnTo>
                    <a:pt x="1433540" y="2044377"/>
                  </a:lnTo>
                  <a:lnTo>
                    <a:pt x="1429415" y="2047869"/>
                  </a:lnTo>
                  <a:lnTo>
                    <a:pt x="1425291" y="2051360"/>
                  </a:lnTo>
                  <a:lnTo>
                    <a:pt x="1420531" y="2054217"/>
                  </a:lnTo>
                  <a:lnTo>
                    <a:pt x="1415772" y="2057391"/>
                  </a:lnTo>
                  <a:lnTo>
                    <a:pt x="1411329" y="2059931"/>
                  </a:lnTo>
                  <a:lnTo>
                    <a:pt x="1406253" y="2062153"/>
                  </a:lnTo>
                  <a:lnTo>
                    <a:pt x="1400859" y="2064692"/>
                  </a:lnTo>
                  <a:lnTo>
                    <a:pt x="1396099" y="2066597"/>
                  </a:lnTo>
                  <a:lnTo>
                    <a:pt x="1390705" y="2068184"/>
                  </a:lnTo>
                  <a:lnTo>
                    <a:pt x="1385311" y="2069771"/>
                  </a:lnTo>
                  <a:lnTo>
                    <a:pt x="1379600" y="2070723"/>
                  </a:lnTo>
                  <a:lnTo>
                    <a:pt x="1374206" y="2071993"/>
                  </a:lnTo>
                  <a:lnTo>
                    <a:pt x="1368495" y="2072628"/>
                  </a:lnTo>
                  <a:lnTo>
                    <a:pt x="1362783" y="2073262"/>
                  </a:lnTo>
                  <a:lnTo>
                    <a:pt x="1356755" y="2073262"/>
                  </a:lnTo>
                  <a:lnTo>
                    <a:pt x="1352947" y="2073262"/>
                  </a:lnTo>
                  <a:lnTo>
                    <a:pt x="1346919" y="2072945"/>
                  </a:lnTo>
                  <a:lnTo>
                    <a:pt x="1340890" y="2072310"/>
                  </a:lnTo>
                  <a:lnTo>
                    <a:pt x="1335179" y="2071041"/>
                  </a:lnTo>
                  <a:lnTo>
                    <a:pt x="1329467" y="2069771"/>
                  </a:lnTo>
                  <a:lnTo>
                    <a:pt x="1324073" y="2068501"/>
                  </a:lnTo>
                  <a:lnTo>
                    <a:pt x="1318362" y="2066914"/>
                  </a:lnTo>
                  <a:lnTo>
                    <a:pt x="1312968" y="2064692"/>
                  </a:lnTo>
                  <a:lnTo>
                    <a:pt x="1307891" y="2062470"/>
                  </a:lnTo>
                  <a:lnTo>
                    <a:pt x="1302815" y="2059931"/>
                  </a:lnTo>
                  <a:lnTo>
                    <a:pt x="1297738" y="2057391"/>
                  </a:lnTo>
                  <a:lnTo>
                    <a:pt x="1292978" y="2054217"/>
                  </a:lnTo>
                  <a:lnTo>
                    <a:pt x="1288536" y="2051043"/>
                  </a:lnTo>
                  <a:lnTo>
                    <a:pt x="1284094" y="2047551"/>
                  </a:lnTo>
                  <a:lnTo>
                    <a:pt x="1279652" y="2044060"/>
                  </a:lnTo>
                  <a:lnTo>
                    <a:pt x="1275844" y="2040251"/>
                  </a:lnTo>
                  <a:lnTo>
                    <a:pt x="1271719" y="2036442"/>
                  </a:lnTo>
                  <a:lnTo>
                    <a:pt x="1268229" y="2031998"/>
                  </a:lnTo>
                  <a:lnTo>
                    <a:pt x="1264422" y="2027554"/>
                  </a:lnTo>
                  <a:lnTo>
                    <a:pt x="1261249" y="2023110"/>
                  </a:lnTo>
                  <a:lnTo>
                    <a:pt x="1258076" y="2018349"/>
                  </a:lnTo>
                  <a:lnTo>
                    <a:pt x="1255220" y="2013587"/>
                  </a:lnTo>
                  <a:lnTo>
                    <a:pt x="1252682" y="2008826"/>
                  </a:lnTo>
                  <a:lnTo>
                    <a:pt x="1250143" y="2003430"/>
                  </a:lnTo>
                  <a:lnTo>
                    <a:pt x="1248240" y="1998351"/>
                  </a:lnTo>
                  <a:lnTo>
                    <a:pt x="1246336" y="1992955"/>
                  </a:lnTo>
                  <a:lnTo>
                    <a:pt x="1244749" y="1987559"/>
                  </a:lnTo>
                  <a:lnTo>
                    <a:pt x="1243163" y="1981845"/>
                  </a:lnTo>
                  <a:lnTo>
                    <a:pt x="1242211" y="1976132"/>
                  </a:lnTo>
                  <a:lnTo>
                    <a:pt x="1241259" y="1970418"/>
                  </a:lnTo>
                  <a:lnTo>
                    <a:pt x="1240625" y="1964387"/>
                  </a:lnTo>
                  <a:lnTo>
                    <a:pt x="1240625" y="1958674"/>
                  </a:lnTo>
                  <a:lnTo>
                    <a:pt x="1240625" y="1952643"/>
                  </a:lnTo>
                  <a:lnTo>
                    <a:pt x="1241894" y="1908839"/>
                  </a:lnTo>
                  <a:lnTo>
                    <a:pt x="1242846" y="1866304"/>
                  </a:lnTo>
                  <a:lnTo>
                    <a:pt x="1243480" y="1824722"/>
                  </a:lnTo>
                  <a:lnTo>
                    <a:pt x="1243480" y="1784410"/>
                  </a:lnTo>
                  <a:lnTo>
                    <a:pt x="1243163" y="1730448"/>
                  </a:lnTo>
                  <a:lnTo>
                    <a:pt x="1242211" y="1678074"/>
                  </a:lnTo>
                  <a:lnTo>
                    <a:pt x="1240625" y="1628556"/>
                  </a:lnTo>
                  <a:lnTo>
                    <a:pt x="1238403" y="1581261"/>
                  </a:lnTo>
                  <a:lnTo>
                    <a:pt x="1235231" y="1536187"/>
                  </a:lnTo>
                  <a:lnTo>
                    <a:pt x="1231740" y="1493335"/>
                  </a:lnTo>
                  <a:lnTo>
                    <a:pt x="1227298" y="1452705"/>
                  </a:lnTo>
                  <a:lnTo>
                    <a:pt x="1223173" y="1413980"/>
                  </a:lnTo>
                  <a:lnTo>
                    <a:pt x="1217779" y="1377476"/>
                  </a:lnTo>
                  <a:lnTo>
                    <a:pt x="1212385" y="1343195"/>
                  </a:lnTo>
                  <a:lnTo>
                    <a:pt x="1206357" y="1310818"/>
                  </a:lnTo>
                  <a:lnTo>
                    <a:pt x="1200328" y="1280028"/>
                  </a:lnTo>
                  <a:lnTo>
                    <a:pt x="1193665" y="1251460"/>
                  </a:lnTo>
                  <a:lnTo>
                    <a:pt x="1186684" y="1225115"/>
                  </a:lnTo>
                  <a:lnTo>
                    <a:pt x="1179704" y="1200038"/>
                  </a:lnTo>
                  <a:lnTo>
                    <a:pt x="1172406" y="1176867"/>
                  </a:lnTo>
                  <a:lnTo>
                    <a:pt x="1168281" y="1163852"/>
                  </a:lnTo>
                  <a:lnTo>
                    <a:pt x="1163839" y="1151473"/>
                  </a:lnTo>
                  <a:lnTo>
                    <a:pt x="1159714" y="1140046"/>
                  </a:lnTo>
                  <a:lnTo>
                    <a:pt x="1154955" y="1128619"/>
                  </a:lnTo>
                  <a:lnTo>
                    <a:pt x="1150513" y="1118461"/>
                  </a:lnTo>
                  <a:lnTo>
                    <a:pt x="1146388" y="1108304"/>
                  </a:lnTo>
                  <a:lnTo>
                    <a:pt x="1141946" y="1098781"/>
                  </a:lnTo>
                  <a:lnTo>
                    <a:pt x="1137504" y="1089893"/>
                  </a:lnTo>
                  <a:lnTo>
                    <a:pt x="1137504" y="1860591"/>
                  </a:lnTo>
                  <a:lnTo>
                    <a:pt x="1137504" y="1868209"/>
                  </a:lnTo>
                  <a:lnTo>
                    <a:pt x="1136235" y="1875192"/>
                  </a:lnTo>
                  <a:lnTo>
                    <a:pt x="1135283" y="1882493"/>
                  </a:lnTo>
                  <a:lnTo>
                    <a:pt x="1133696" y="1889476"/>
                  </a:lnTo>
                  <a:lnTo>
                    <a:pt x="1374206" y="3075994"/>
                  </a:lnTo>
                  <a:lnTo>
                    <a:pt x="1375792" y="3085199"/>
                  </a:lnTo>
                  <a:lnTo>
                    <a:pt x="1376744" y="3094087"/>
                  </a:lnTo>
                  <a:lnTo>
                    <a:pt x="1377379" y="3102975"/>
                  </a:lnTo>
                  <a:lnTo>
                    <a:pt x="1377696" y="3112498"/>
                  </a:lnTo>
                  <a:lnTo>
                    <a:pt x="1377379" y="3121068"/>
                  </a:lnTo>
                  <a:lnTo>
                    <a:pt x="1376744" y="3129956"/>
                  </a:lnTo>
                  <a:lnTo>
                    <a:pt x="1375792" y="3138526"/>
                  </a:lnTo>
                  <a:lnTo>
                    <a:pt x="1374206" y="3147414"/>
                  </a:lnTo>
                  <a:lnTo>
                    <a:pt x="1371985" y="3155984"/>
                  </a:lnTo>
                  <a:lnTo>
                    <a:pt x="1369764" y="3164237"/>
                  </a:lnTo>
                  <a:lnTo>
                    <a:pt x="1367225" y="3172490"/>
                  </a:lnTo>
                  <a:lnTo>
                    <a:pt x="1363735" y="3180743"/>
                  </a:lnTo>
                  <a:lnTo>
                    <a:pt x="1360562" y="3188361"/>
                  </a:lnTo>
                  <a:lnTo>
                    <a:pt x="1356437" y="3196614"/>
                  </a:lnTo>
                  <a:lnTo>
                    <a:pt x="1352313" y="3203915"/>
                  </a:lnTo>
                  <a:lnTo>
                    <a:pt x="1347553" y="3211215"/>
                  </a:lnTo>
                  <a:lnTo>
                    <a:pt x="1342476" y="3218516"/>
                  </a:lnTo>
                  <a:lnTo>
                    <a:pt x="1337717" y="3225182"/>
                  </a:lnTo>
                  <a:lnTo>
                    <a:pt x="1332006" y="3231530"/>
                  </a:lnTo>
                  <a:lnTo>
                    <a:pt x="1325977" y="3237879"/>
                  </a:lnTo>
                  <a:lnTo>
                    <a:pt x="1319631" y="3243910"/>
                  </a:lnTo>
                  <a:lnTo>
                    <a:pt x="1313285" y="3249623"/>
                  </a:lnTo>
                  <a:lnTo>
                    <a:pt x="1306305" y="3255337"/>
                  </a:lnTo>
                  <a:lnTo>
                    <a:pt x="1299324" y="3260098"/>
                  </a:lnTo>
                  <a:lnTo>
                    <a:pt x="1291709" y="3265177"/>
                  </a:lnTo>
                  <a:lnTo>
                    <a:pt x="1284411" y="3269621"/>
                  </a:lnTo>
                  <a:lnTo>
                    <a:pt x="1276479" y="3273430"/>
                  </a:lnTo>
                  <a:lnTo>
                    <a:pt x="1268229" y="3277239"/>
                  </a:lnTo>
                  <a:lnTo>
                    <a:pt x="1259980" y="3280413"/>
                  </a:lnTo>
                  <a:lnTo>
                    <a:pt x="1251095" y="3283587"/>
                  </a:lnTo>
                  <a:lnTo>
                    <a:pt x="1242528" y="3286127"/>
                  </a:lnTo>
                  <a:lnTo>
                    <a:pt x="1233644" y="3288031"/>
                  </a:lnTo>
                  <a:lnTo>
                    <a:pt x="1224443" y="3289936"/>
                  </a:lnTo>
                  <a:lnTo>
                    <a:pt x="1215241" y="3290888"/>
                  </a:lnTo>
                  <a:lnTo>
                    <a:pt x="1206039" y="3291523"/>
                  </a:lnTo>
                  <a:lnTo>
                    <a:pt x="1197155" y="3291840"/>
                  </a:lnTo>
                  <a:lnTo>
                    <a:pt x="1188271" y="3291523"/>
                  </a:lnTo>
                  <a:lnTo>
                    <a:pt x="1179387" y="3290888"/>
                  </a:lnTo>
                  <a:lnTo>
                    <a:pt x="1170502" y="3289936"/>
                  </a:lnTo>
                  <a:lnTo>
                    <a:pt x="1161935" y="3288031"/>
                  </a:lnTo>
                  <a:lnTo>
                    <a:pt x="1153686" y="3286127"/>
                  </a:lnTo>
                  <a:lnTo>
                    <a:pt x="1145119" y="3283905"/>
                  </a:lnTo>
                  <a:lnTo>
                    <a:pt x="1137186" y="3281048"/>
                  </a:lnTo>
                  <a:lnTo>
                    <a:pt x="1128619" y="3277874"/>
                  </a:lnTo>
                  <a:lnTo>
                    <a:pt x="1121004" y="3274382"/>
                  </a:lnTo>
                  <a:lnTo>
                    <a:pt x="1113072" y="3270573"/>
                  </a:lnTo>
                  <a:lnTo>
                    <a:pt x="1105774" y="3266129"/>
                  </a:lnTo>
                  <a:lnTo>
                    <a:pt x="1098476" y="3261685"/>
                  </a:lnTo>
                  <a:lnTo>
                    <a:pt x="1091179" y="3256924"/>
                  </a:lnTo>
                  <a:lnTo>
                    <a:pt x="1084515" y="3251528"/>
                  </a:lnTo>
                  <a:lnTo>
                    <a:pt x="1077852" y="3245814"/>
                  </a:lnTo>
                  <a:lnTo>
                    <a:pt x="1071506" y="3240101"/>
                  </a:lnTo>
                  <a:lnTo>
                    <a:pt x="1065795" y="3233752"/>
                  </a:lnTo>
                  <a:lnTo>
                    <a:pt x="1059766" y="3227404"/>
                  </a:lnTo>
                  <a:lnTo>
                    <a:pt x="1054372" y="3220421"/>
                  </a:lnTo>
                  <a:lnTo>
                    <a:pt x="1049295" y="3213437"/>
                  </a:lnTo>
                  <a:lnTo>
                    <a:pt x="1044536" y="3206137"/>
                  </a:lnTo>
                  <a:lnTo>
                    <a:pt x="1040094" y="3198519"/>
                  </a:lnTo>
                  <a:lnTo>
                    <a:pt x="1035969" y="3190583"/>
                  </a:lnTo>
                  <a:lnTo>
                    <a:pt x="1032479" y="3182330"/>
                  </a:lnTo>
                  <a:lnTo>
                    <a:pt x="1028989" y="3173760"/>
                  </a:lnTo>
                  <a:lnTo>
                    <a:pt x="1026133" y="3165189"/>
                  </a:lnTo>
                  <a:lnTo>
                    <a:pt x="1023595" y="3156619"/>
                  </a:lnTo>
                  <a:lnTo>
                    <a:pt x="1021374" y="3147731"/>
                  </a:lnTo>
                  <a:lnTo>
                    <a:pt x="783719" y="1973275"/>
                  </a:lnTo>
                  <a:lnTo>
                    <a:pt x="710424" y="1973275"/>
                  </a:lnTo>
                  <a:lnTo>
                    <a:pt x="710424" y="3112498"/>
                  </a:lnTo>
                  <a:lnTo>
                    <a:pt x="710107" y="3121703"/>
                  </a:lnTo>
                  <a:lnTo>
                    <a:pt x="709472" y="3130591"/>
                  </a:lnTo>
                  <a:lnTo>
                    <a:pt x="708521" y="3139796"/>
                  </a:lnTo>
                  <a:lnTo>
                    <a:pt x="706617" y="3148684"/>
                  </a:lnTo>
                  <a:lnTo>
                    <a:pt x="704713" y="3157254"/>
                  </a:lnTo>
                  <a:lnTo>
                    <a:pt x="702492" y="3165824"/>
                  </a:lnTo>
                  <a:lnTo>
                    <a:pt x="699319" y="3174077"/>
                  </a:lnTo>
                  <a:lnTo>
                    <a:pt x="696146" y="3182648"/>
                  </a:lnTo>
                  <a:lnTo>
                    <a:pt x="692656" y="3190583"/>
                  </a:lnTo>
                  <a:lnTo>
                    <a:pt x="688848" y="3198201"/>
                  </a:lnTo>
                  <a:lnTo>
                    <a:pt x="684406" y="3205819"/>
                  </a:lnTo>
                  <a:lnTo>
                    <a:pt x="679647" y="3213120"/>
                  </a:lnTo>
                  <a:lnTo>
                    <a:pt x="674570" y="3220103"/>
                  </a:lnTo>
                  <a:lnTo>
                    <a:pt x="669176" y="3227086"/>
                  </a:lnTo>
                  <a:lnTo>
                    <a:pt x="663465" y="3233435"/>
                  </a:lnTo>
                  <a:lnTo>
                    <a:pt x="657753" y="3239783"/>
                  </a:lnTo>
                  <a:lnTo>
                    <a:pt x="651407" y="3245497"/>
                  </a:lnTo>
                  <a:lnTo>
                    <a:pt x="645062" y="3251210"/>
                  </a:lnTo>
                  <a:lnTo>
                    <a:pt x="638081" y="3256607"/>
                  </a:lnTo>
                  <a:lnTo>
                    <a:pt x="631101" y="3261685"/>
                  </a:lnTo>
                  <a:lnTo>
                    <a:pt x="623803" y="3266129"/>
                  </a:lnTo>
                  <a:lnTo>
                    <a:pt x="616188" y="3270573"/>
                  </a:lnTo>
                  <a:lnTo>
                    <a:pt x="608573" y="3274382"/>
                  </a:lnTo>
                  <a:lnTo>
                    <a:pt x="600640" y="3278191"/>
                  </a:lnTo>
                  <a:lnTo>
                    <a:pt x="592391" y="3281365"/>
                  </a:lnTo>
                  <a:lnTo>
                    <a:pt x="583824" y="3284222"/>
                  </a:lnTo>
                  <a:lnTo>
                    <a:pt x="575574" y="3286762"/>
                  </a:lnTo>
                  <a:lnTo>
                    <a:pt x="566690" y="3288666"/>
                  </a:lnTo>
                  <a:lnTo>
                    <a:pt x="558123" y="3290253"/>
                  </a:lnTo>
                  <a:lnTo>
                    <a:pt x="548921" y="3291523"/>
                  </a:lnTo>
                  <a:lnTo>
                    <a:pt x="539720" y="3292158"/>
                  </a:lnTo>
                  <a:lnTo>
                    <a:pt x="530518" y="3292475"/>
                  </a:lnTo>
                  <a:lnTo>
                    <a:pt x="520999" y="3292158"/>
                  </a:lnTo>
                  <a:lnTo>
                    <a:pt x="512115" y="3291523"/>
                  </a:lnTo>
                  <a:lnTo>
                    <a:pt x="503231" y="3290253"/>
                  </a:lnTo>
                  <a:lnTo>
                    <a:pt x="494346" y="3288666"/>
                  </a:lnTo>
                  <a:lnTo>
                    <a:pt x="485462" y="3286762"/>
                  </a:lnTo>
                  <a:lnTo>
                    <a:pt x="476895" y="3284222"/>
                  </a:lnTo>
                  <a:lnTo>
                    <a:pt x="468645" y="3281365"/>
                  </a:lnTo>
                  <a:lnTo>
                    <a:pt x="460396" y="3278191"/>
                  </a:lnTo>
                  <a:lnTo>
                    <a:pt x="452463" y="3274382"/>
                  </a:lnTo>
                  <a:lnTo>
                    <a:pt x="444848" y="3270573"/>
                  </a:lnTo>
                  <a:lnTo>
                    <a:pt x="437233" y="3266129"/>
                  </a:lnTo>
                  <a:lnTo>
                    <a:pt x="429935" y="3261685"/>
                  </a:lnTo>
                  <a:lnTo>
                    <a:pt x="422955" y="3256607"/>
                  </a:lnTo>
                  <a:lnTo>
                    <a:pt x="416292" y="3251210"/>
                  </a:lnTo>
                  <a:lnTo>
                    <a:pt x="409628" y="3245497"/>
                  </a:lnTo>
                  <a:lnTo>
                    <a:pt x="403282" y="3239783"/>
                  </a:lnTo>
                  <a:lnTo>
                    <a:pt x="397253" y="3233435"/>
                  </a:lnTo>
                  <a:lnTo>
                    <a:pt x="391542" y="3227086"/>
                  </a:lnTo>
                  <a:lnTo>
                    <a:pt x="386465" y="3220103"/>
                  </a:lnTo>
                  <a:lnTo>
                    <a:pt x="381389" y="3213120"/>
                  </a:lnTo>
                  <a:lnTo>
                    <a:pt x="376629" y="3205819"/>
                  </a:lnTo>
                  <a:lnTo>
                    <a:pt x="372504" y="3198201"/>
                  </a:lnTo>
                  <a:lnTo>
                    <a:pt x="368380" y="3190583"/>
                  </a:lnTo>
                  <a:lnTo>
                    <a:pt x="364889" y="3182648"/>
                  </a:lnTo>
                  <a:lnTo>
                    <a:pt x="361716" y="3174077"/>
                  </a:lnTo>
                  <a:lnTo>
                    <a:pt x="358861" y="3165824"/>
                  </a:lnTo>
                  <a:lnTo>
                    <a:pt x="356322" y="3157254"/>
                  </a:lnTo>
                  <a:lnTo>
                    <a:pt x="354419" y="3148684"/>
                  </a:lnTo>
                  <a:lnTo>
                    <a:pt x="352832" y="3139796"/>
                  </a:lnTo>
                  <a:lnTo>
                    <a:pt x="351563" y="3130591"/>
                  </a:lnTo>
                  <a:lnTo>
                    <a:pt x="350928" y="3121703"/>
                  </a:lnTo>
                  <a:lnTo>
                    <a:pt x="350928" y="3112498"/>
                  </a:lnTo>
                  <a:lnTo>
                    <a:pt x="350928" y="1937089"/>
                  </a:lnTo>
                  <a:lnTo>
                    <a:pt x="342361" y="1939311"/>
                  </a:lnTo>
                  <a:lnTo>
                    <a:pt x="333794" y="1940898"/>
                  </a:lnTo>
                  <a:lnTo>
                    <a:pt x="325545" y="1941850"/>
                  </a:lnTo>
                  <a:lnTo>
                    <a:pt x="316978" y="1942168"/>
                  </a:lnTo>
                  <a:lnTo>
                    <a:pt x="309680" y="1941850"/>
                  </a:lnTo>
                  <a:lnTo>
                    <a:pt x="302699" y="1941216"/>
                  </a:lnTo>
                  <a:lnTo>
                    <a:pt x="295402" y="1940263"/>
                  </a:lnTo>
                  <a:lnTo>
                    <a:pt x="288421" y="1938676"/>
                  </a:lnTo>
                  <a:lnTo>
                    <a:pt x="281441" y="1936772"/>
                  </a:lnTo>
                  <a:lnTo>
                    <a:pt x="274777" y="1934232"/>
                  </a:lnTo>
                  <a:lnTo>
                    <a:pt x="268114" y="1931693"/>
                  </a:lnTo>
                  <a:lnTo>
                    <a:pt x="261451" y="1928201"/>
                  </a:lnTo>
                  <a:lnTo>
                    <a:pt x="255105" y="1924710"/>
                  </a:lnTo>
                  <a:lnTo>
                    <a:pt x="249077" y="1920583"/>
                  </a:lnTo>
                  <a:lnTo>
                    <a:pt x="243365" y="1916139"/>
                  </a:lnTo>
                  <a:lnTo>
                    <a:pt x="237654" y="1911061"/>
                  </a:lnTo>
                  <a:lnTo>
                    <a:pt x="232260" y="1905982"/>
                  </a:lnTo>
                  <a:lnTo>
                    <a:pt x="227183" y="1900268"/>
                  </a:lnTo>
                  <a:lnTo>
                    <a:pt x="222741" y="1894237"/>
                  </a:lnTo>
                  <a:lnTo>
                    <a:pt x="218299" y="1887889"/>
                  </a:lnTo>
                  <a:lnTo>
                    <a:pt x="204021" y="1864717"/>
                  </a:lnTo>
                  <a:lnTo>
                    <a:pt x="190377" y="1842180"/>
                  </a:lnTo>
                  <a:lnTo>
                    <a:pt x="177051" y="1819643"/>
                  </a:lnTo>
                  <a:lnTo>
                    <a:pt x="164676" y="1797741"/>
                  </a:lnTo>
                  <a:lnTo>
                    <a:pt x="152301" y="1775839"/>
                  </a:lnTo>
                  <a:lnTo>
                    <a:pt x="140562" y="1754255"/>
                  </a:lnTo>
                  <a:lnTo>
                    <a:pt x="129774" y="1732988"/>
                  </a:lnTo>
                  <a:lnTo>
                    <a:pt x="118985" y="1711720"/>
                  </a:lnTo>
                  <a:lnTo>
                    <a:pt x="108832" y="1691088"/>
                  </a:lnTo>
                  <a:lnTo>
                    <a:pt x="98996" y="1670456"/>
                  </a:lnTo>
                  <a:lnTo>
                    <a:pt x="89794" y="1650141"/>
                  </a:lnTo>
                  <a:lnTo>
                    <a:pt x="81227" y="1629826"/>
                  </a:lnTo>
                  <a:lnTo>
                    <a:pt x="72978" y="1610463"/>
                  </a:lnTo>
                  <a:lnTo>
                    <a:pt x="65363" y="1590783"/>
                  </a:lnTo>
                  <a:lnTo>
                    <a:pt x="58065" y="1571420"/>
                  </a:lnTo>
                  <a:lnTo>
                    <a:pt x="51084" y="1552375"/>
                  </a:lnTo>
                  <a:lnTo>
                    <a:pt x="44738" y="1533647"/>
                  </a:lnTo>
                  <a:lnTo>
                    <a:pt x="38710" y="1514920"/>
                  </a:lnTo>
                  <a:lnTo>
                    <a:pt x="33316" y="1496509"/>
                  </a:lnTo>
                  <a:lnTo>
                    <a:pt x="28239" y="1478416"/>
                  </a:lnTo>
                  <a:lnTo>
                    <a:pt x="23797" y="1460641"/>
                  </a:lnTo>
                  <a:lnTo>
                    <a:pt x="19355" y="1442548"/>
                  </a:lnTo>
                  <a:lnTo>
                    <a:pt x="15865" y="1425407"/>
                  </a:lnTo>
                  <a:lnTo>
                    <a:pt x="12057" y="1407949"/>
                  </a:lnTo>
                  <a:lnTo>
                    <a:pt x="9519" y="1390808"/>
                  </a:lnTo>
                  <a:lnTo>
                    <a:pt x="6980" y="1373985"/>
                  </a:lnTo>
                  <a:lnTo>
                    <a:pt x="4442" y="1357162"/>
                  </a:lnTo>
                  <a:lnTo>
                    <a:pt x="2855" y="1340973"/>
                  </a:lnTo>
                  <a:lnTo>
                    <a:pt x="1586" y="1324785"/>
                  </a:lnTo>
                  <a:lnTo>
                    <a:pt x="634" y="1308279"/>
                  </a:lnTo>
                  <a:lnTo>
                    <a:pt x="0" y="1292408"/>
                  </a:lnTo>
                  <a:lnTo>
                    <a:pt x="0" y="1276854"/>
                  </a:lnTo>
                  <a:lnTo>
                    <a:pt x="317" y="1257491"/>
                  </a:lnTo>
                  <a:lnTo>
                    <a:pt x="952" y="1238129"/>
                  </a:lnTo>
                  <a:lnTo>
                    <a:pt x="2538" y="1219718"/>
                  </a:lnTo>
                  <a:lnTo>
                    <a:pt x="4442" y="1201308"/>
                  </a:lnTo>
                  <a:lnTo>
                    <a:pt x="7298" y="1183532"/>
                  </a:lnTo>
                  <a:lnTo>
                    <a:pt x="10153" y="1165439"/>
                  </a:lnTo>
                  <a:lnTo>
                    <a:pt x="13961" y="1148299"/>
                  </a:lnTo>
                  <a:lnTo>
                    <a:pt x="18086" y="1131475"/>
                  </a:lnTo>
                  <a:lnTo>
                    <a:pt x="22845" y="1114970"/>
                  </a:lnTo>
                  <a:lnTo>
                    <a:pt x="28239" y="1098781"/>
                  </a:lnTo>
                  <a:lnTo>
                    <a:pt x="33633" y="1083228"/>
                  </a:lnTo>
                  <a:lnTo>
                    <a:pt x="39662" y="1067991"/>
                  </a:lnTo>
                  <a:lnTo>
                    <a:pt x="46008" y="1052755"/>
                  </a:lnTo>
                  <a:lnTo>
                    <a:pt x="52988" y="1038471"/>
                  </a:lnTo>
                  <a:lnTo>
                    <a:pt x="60286" y="1024187"/>
                  </a:lnTo>
                  <a:lnTo>
                    <a:pt x="67901" y="1011173"/>
                  </a:lnTo>
                  <a:lnTo>
                    <a:pt x="75833" y="997841"/>
                  </a:lnTo>
                  <a:lnTo>
                    <a:pt x="83766" y="984827"/>
                  </a:lnTo>
                  <a:lnTo>
                    <a:pt x="92650" y="972448"/>
                  </a:lnTo>
                  <a:lnTo>
                    <a:pt x="101217" y="961021"/>
                  </a:lnTo>
                  <a:lnTo>
                    <a:pt x="110101" y="949276"/>
                  </a:lnTo>
                  <a:lnTo>
                    <a:pt x="119303" y="938166"/>
                  </a:lnTo>
                  <a:lnTo>
                    <a:pt x="128822" y="927691"/>
                  </a:lnTo>
                  <a:lnTo>
                    <a:pt x="138023" y="917534"/>
                  </a:lnTo>
                  <a:lnTo>
                    <a:pt x="147542" y="907694"/>
                  </a:lnTo>
                  <a:lnTo>
                    <a:pt x="157378" y="898489"/>
                  </a:lnTo>
                  <a:lnTo>
                    <a:pt x="167214" y="889284"/>
                  </a:lnTo>
                  <a:lnTo>
                    <a:pt x="176733" y="880713"/>
                  </a:lnTo>
                  <a:lnTo>
                    <a:pt x="186887" y="872460"/>
                  </a:lnTo>
                  <a:lnTo>
                    <a:pt x="196723" y="864525"/>
                  </a:lnTo>
                  <a:lnTo>
                    <a:pt x="206559" y="857224"/>
                  </a:lnTo>
                  <a:lnTo>
                    <a:pt x="216712" y="849923"/>
                  </a:lnTo>
                  <a:lnTo>
                    <a:pt x="226231" y="843258"/>
                  </a:lnTo>
                  <a:lnTo>
                    <a:pt x="236385" y="836592"/>
                  </a:lnTo>
                  <a:lnTo>
                    <a:pt x="245904" y="830561"/>
                  </a:lnTo>
                  <a:lnTo>
                    <a:pt x="255422" y="824530"/>
                  </a:lnTo>
                  <a:lnTo>
                    <a:pt x="274460" y="813737"/>
                  </a:lnTo>
                  <a:lnTo>
                    <a:pt x="293181" y="803897"/>
                  </a:lnTo>
                  <a:lnTo>
                    <a:pt x="310632" y="795327"/>
                  </a:lnTo>
                  <a:lnTo>
                    <a:pt x="327449" y="787709"/>
                  </a:lnTo>
                  <a:lnTo>
                    <a:pt x="343631" y="781043"/>
                  </a:lnTo>
                  <a:lnTo>
                    <a:pt x="358861" y="775330"/>
                  </a:lnTo>
                  <a:lnTo>
                    <a:pt x="372822" y="770568"/>
                  </a:lnTo>
                  <a:lnTo>
                    <a:pt x="385196" y="766124"/>
                  </a:lnTo>
                  <a:lnTo>
                    <a:pt x="396619" y="762950"/>
                  </a:lnTo>
                  <a:lnTo>
                    <a:pt x="406455" y="760093"/>
                  </a:lnTo>
                  <a:lnTo>
                    <a:pt x="421051" y="756284"/>
                  </a:lnTo>
                  <a:lnTo>
                    <a:pt x="428349" y="754697"/>
                  </a:lnTo>
                  <a:lnTo>
                    <a:pt x="436916" y="753110"/>
                  </a:lnTo>
                  <a:lnTo>
                    <a:pt x="444848" y="752475"/>
                  </a:lnTo>
                  <a:close/>
                  <a:moveTo>
                    <a:pt x="736113" y="0"/>
                  </a:moveTo>
                  <a:lnTo>
                    <a:pt x="744380" y="0"/>
                  </a:lnTo>
                  <a:lnTo>
                    <a:pt x="752329" y="0"/>
                  </a:lnTo>
                  <a:lnTo>
                    <a:pt x="760596" y="317"/>
                  </a:lnTo>
                  <a:lnTo>
                    <a:pt x="768545" y="951"/>
                  </a:lnTo>
                  <a:lnTo>
                    <a:pt x="776812" y="1585"/>
                  </a:lnTo>
                  <a:lnTo>
                    <a:pt x="785079" y="2536"/>
                  </a:lnTo>
                  <a:lnTo>
                    <a:pt x="793664" y="3488"/>
                  </a:lnTo>
                  <a:lnTo>
                    <a:pt x="801613" y="4756"/>
                  </a:lnTo>
                  <a:lnTo>
                    <a:pt x="809880" y="6658"/>
                  </a:lnTo>
                  <a:lnTo>
                    <a:pt x="818147" y="8560"/>
                  </a:lnTo>
                  <a:lnTo>
                    <a:pt x="826414" y="10462"/>
                  </a:lnTo>
                  <a:lnTo>
                    <a:pt x="834363" y="12365"/>
                  </a:lnTo>
                  <a:lnTo>
                    <a:pt x="842312" y="15218"/>
                  </a:lnTo>
                  <a:lnTo>
                    <a:pt x="850261" y="17437"/>
                  </a:lnTo>
                  <a:lnTo>
                    <a:pt x="858210" y="20608"/>
                  </a:lnTo>
                  <a:lnTo>
                    <a:pt x="866159" y="23461"/>
                  </a:lnTo>
                  <a:lnTo>
                    <a:pt x="873473" y="26314"/>
                  </a:lnTo>
                  <a:lnTo>
                    <a:pt x="881104" y="29802"/>
                  </a:lnTo>
                  <a:lnTo>
                    <a:pt x="888417" y="33289"/>
                  </a:lnTo>
                  <a:lnTo>
                    <a:pt x="895730" y="37094"/>
                  </a:lnTo>
                  <a:lnTo>
                    <a:pt x="902725" y="40581"/>
                  </a:lnTo>
                  <a:lnTo>
                    <a:pt x="909720" y="44703"/>
                  </a:lnTo>
                  <a:lnTo>
                    <a:pt x="923393" y="53263"/>
                  </a:lnTo>
                  <a:lnTo>
                    <a:pt x="936429" y="62140"/>
                  </a:lnTo>
                  <a:lnTo>
                    <a:pt x="949148" y="71968"/>
                  </a:lnTo>
                  <a:lnTo>
                    <a:pt x="961548" y="82113"/>
                  </a:lnTo>
                  <a:lnTo>
                    <a:pt x="972995" y="92892"/>
                  </a:lnTo>
                  <a:lnTo>
                    <a:pt x="983805" y="103989"/>
                  </a:lnTo>
                  <a:lnTo>
                    <a:pt x="994616" y="116036"/>
                  </a:lnTo>
                  <a:lnTo>
                    <a:pt x="1004155" y="128401"/>
                  </a:lnTo>
                  <a:lnTo>
                    <a:pt x="1013376" y="140765"/>
                  </a:lnTo>
                  <a:lnTo>
                    <a:pt x="1021961" y="154081"/>
                  </a:lnTo>
                  <a:lnTo>
                    <a:pt x="1030228" y="167396"/>
                  </a:lnTo>
                  <a:lnTo>
                    <a:pt x="1037541" y="181346"/>
                  </a:lnTo>
                  <a:lnTo>
                    <a:pt x="1043900" y="195613"/>
                  </a:lnTo>
                  <a:lnTo>
                    <a:pt x="1049942" y="210197"/>
                  </a:lnTo>
                  <a:lnTo>
                    <a:pt x="1055347" y="225097"/>
                  </a:lnTo>
                  <a:lnTo>
                    <a:pt x="1060116" y="239998"/>
                  </a:lnTo>
                  <a:lnTo>
                    <a:pt x="1063932" y="255850"/>
                  </a:lnTo>
                  <a:lnTo>
                    <a:pt x="1067111" y="271385"/>
                  </a:lnTo>
                  <a:lnTo>
                    <a:pt x="1069337" y="286920"/>
                  </a:lnTo>
                  <a:lnTo>
                    <a:pt x="1070927" y="302772"/>
                  </a:lnTo>
                  <a:lnTo>
                    <a:pt x="1071245" y="311015"/>
                  </a:lnTo>
                  <a:lnTo>
                    <a:pt x="1071563" y="318941"/>
                  </a:lnTo>
                  <a:lnTo>
                    <a:pt x="1071563" y="327184"/>
                  </a:lnTo>
                  <a:lnTo>
                    <a:pt x="1071563" y="335427"/>
                  </a:lnTo>
                  <a:lnTo>
                    <a:pt x="1071245" y="343353"/>
                  </a:lnTo>
                  <a:lnTo>
                    <a:pt x="1070609" y="351596"/>
                  </a:lnTo>
                  <a:lnTo>
                    <a:pt x="1069973" y="359839"/>
                  </a:lnTo>
                  <a:lnTo>
                    <a:pt x="1069019" y="368082"/>
                  </a:lnTo>
                  <a:lnTo>
                    <a:pt x="1068065" y="376325"/>
                  </a:lnTo>
                  <a:lnTo>
                    <a:pt x="1066794" y="384568"/>
                  </a:lnTo>
                  <a:lnTo>
                    <a:pt x="1064886" y="392811"/>
                  </a:lnTo>
                  <a:lnTo>
                    <a:pt x="1062978" y="401054"/>
                  </a:lnTo>
                  <a:lnTo>
                    <a:pt x="1061070" y="409297"/>
                  </a:lnTo>
                  <a:lnTo>
                    <a:pt x="1059163" y="417223"/>
                  </a:lnTo>
                  <a:lnTo>
                    <a:pt x="1056301" y="425148"/>
                  </a:lnTo>
                  <a:lnTo>
                    <a:pt x="1053757" y="433391"/>
                  </a:lnTo>
                  <a:lnTo>
                    <a:pt x="1050895" y="441000"/>
                  </a:lnTo>
                  <a:lnTo>
                    <a:pt x="1048034" y="448609"/>
                  </a:lnTo>
                  <a:lnTo>
                    <a:pt x="1045172" y="456218"/>
                  </a:lnTo>
                  <a:lnTo>
                    <a:pt x="1041675" y="463827"/>
                  </a:lnTo>
                  <a:lnTo>
                    <a:pt x="1038177" y="471119"/>
                  </a:lnTo>
                  <a:lnTo>
                    <a:pt x="1034361" y="478411"/>
                  </a:lnTo>
                  <a:lnTo>
                    <a:pt x="1030864" y="485386"/>
                  </a:lnTo>
                  <a:lnTo>
                    <a:pt x="1026730" y="492361"/>
                  </a:lnTo>
                  <a:lnTo>
                    <a:pt x="1018145" y="505993"/>
                  </a:lnTo>
                  <a:lnTo>
                    <a:pt x="1009242" y="519309"/>
                  </a:lnTo>
                  <a:lnTo>
                    <a:pt x="999386" y="531673"/>
                  </a:lnTo>
                  <a:lnTo>
                    <a:pt x="989211" y="543721"/>
                  </a:lnTo>
                  <a:lnTo>
                    <a:pt x="978082" y="555451"/>
                  </a:lnTo>
                  <a:lnTo>
                    <a:pt x="966953" y="566231"/>
                  </a:lnTo>
                  <a:lnTo>
                    <a:pt x="955189" y="577010"/>
                  </a:lnTo>
                  <a:lnTo>
                    <a:pt x="942788" y="586521"/>
                  </a:lnTo>
                  <a:lnTo>
                    <a:pt x="930388" y="595715"/>
                  </a:lnTo>
                  <a:lnTo>
                    <a:pt x="917033" y="604592"/>
                  </a:lnTo>
                  <a:lnTo>
                    <a:pt x="903361" y="612518"/>
                  </a:lnTo>
                  <a:lnTo>
                    <a:pt x="889689" y="619810"/>
                  </a:lnTo>
                  <a:lnTo>
                    <a:pt x="875380" y="626468"/>
                  </a:lnTo>
                  <a:lnTo>
                    <a:pt x="860754" y="632492"/>
                  </a:lnTo>
                  <a:lnTo>
                    <a:pt x="845810" y="637564"/>
                  </a:lnTo>
                  <a:lnTo>
                    <a:pt x="830548" y="642320"/>
                  </a:lnTo>
                  <a:lnTo>
                    <a:pt x="815285" y="645807"/>
                  </a:lnTo>
                  <a:lnTo>
                    <a:pt x="799387" y="649295"/>
                  </a:lnTo>
                  <a:lnTo>
                    <a:pt x="783807" y="651514"/>
                  </a:lnTo>
                  <a:lnTo>
                    <a:pt x="767591" y="652782"/>
                  </a:lnTo>
                  <a:lnTo>
                    <a:pt x="759642" y="653733"/>
                  </a:lnTo>
                  <a:lnTo>
                    <a:pt x="751693" y="654050"/>
                  </a:lnTo>
                  <a:lnTo>
                    <a:pt x="743426" y="654050"/>
                  </a:lnTo>
                  <a:lnTo>
                    <a:pt x="735159" y="654050"/>
                  </a:lnTo>
                  <a:lnTo>
                    <a:pt x="726892" y="653733"/>
                  </a:lnTo>
                  <a:lnTo>
                    <a:pt x="718943" y="652782"/>
                  </a:lnTo>
                  <a:lnTo>
                    <a:pt x="710676" y="652148"/>
                  </a:lnTo>
                  <a:lnTo>
                    <a:pt x="702409" y="651197"/>
                  </a:lnTo>
                  <a:lnTo>
                    <a:pt x="694460" y="650246"/>
                  </a:lnTo>
                  <a:lnTo>
                    <a:pt x="686193" y="648661"/>
                  </a:lnTo>
                  <a:lnTo>
                    <a:pt x="677608" y="647392"/>
                  </a:lnTo>
                  <a:lnTo>
                    <a:pt x="669341" y="645173"/>
                  </a:lnTo>
                  <a:lnTo>
                    <a:pt x="661074" y="643271"/>
                  </a:lnTo>
                  <a:lnTo>
                    <a:pt x="653125" y="641052"/>
                  </a:lnTo>
                  <a:lnTo>
                    <a:pt x="645176" y="638515"/>
                  </a:lnTo>
                  <a:lnTo>
                    <a:pt x="637227" y="635979"/>
                  </a:lnTo>
                  <a:lnTo>
                    <a:pt x="629596" y="633443"/>
                  </a:lnTo>
                  <a:lnTo>
                    <a:pt x="621647" y="630272"/>
                  </a:lnTo>
                  <a:lnTo>
                    <a:pt x="614334" y="627419"/>
                  </a:lnTo>
                  <a:lnTo>
                    <a:pt x="606385" y="623932"/>
                  </a:lnTo>
                  <a:lnTo>
                    <a:pt x="599071" y="620444"/>
                  </a:lnTo>
                  <a:lnTo>
                    <a:pt x="591758" y="616640"/>
                  </a:lnTo>
                  <a:lnTo>
                    <a:pt x="584763" y="613152"/>
                  </a:lnTo>
                  <a:lnTo>
                    <a:pt x="577768" y="609031"/>
                  </a:lnTo>
                  <a:lnTo>
                    <a:pt x="564414" y="600471"/>
                  </a:lnTo>
                  <a:lnTo>
                    <a:pt x="551059" y="591594"/>
                  </a:lnTo>
                  <a:lnTo>
                    <a:pt x="538341" y="581765"/>
                  </a:lnTo>
                  <a:lnTo>
                    <a:pt x="525940" y="571620"/>
                  </a:lnTo>
                  <a:lnTo>
                    <a:pt x="514811" y="560524"/>
                  </a:lnTo>
                  <a:lnTo>
                    <a:pt x="503683" y="549428"/>
                  </a:lnTo>
                  <a:lnTo>
                    <a:pt x="493190" y="537697"/>
                  </a:lnTo>
                  <a:lnTo>
                    <a:pt x="483015" y="525650"/>
                  </a:lnTo>
                  <a:lnTo>
                    <a:pt x="474112" y="512968"/>
                  </a:lnTo>
                  <a:lnTo>
                    <a:pt x="465527" y="499652"/>
                  </a:lnTo>
                  <a:lnTo>
                    <a:pt x="457578" y="486020"/>
                  </a:lnTo>
                  <a:lnTo>
                    <a:pt x="450265" y="472070"/>
                  </a:lnTo>
                  <a:lnTo>
                    <a:pt x="443588" y="458120"/>
                  </a:lnTo>
                  <a:lnTo>
                    <a:pt x="437547" y="443537"/>
                  </a:lnTo>
                  <a:lnTo>
                    <a:pt x="432141" y="428636"/>
                  </a:lnTo>
                  <a:lnTo>
                    <a:pt x="427372" y="413418"/>
                  </a:lnTo>
                  <a:lnTo>
                    <a:pt x="423556" y="398200"/>
                  </a:lnTo>
                  <a:lnTo>
                    <a:pt x="420695" y="382348"/>
                  </a:lnTo>
                  <a:lnTo>
                    <a:pt x="418151" y="366496"/>
                  </a:lnTo>
                  <a:lnTo>
                    <a:pt x="416561" y="350644"/>
                  </a:lnTo>
                  <a:lnTo>
                    <a:pt x="416243" y="342719"/>
                  </a:lnTo>
                  <a:lnTo>
                    <a:pt x="415925" y="334793"/>
                  </a:lnTo>
                  <a:lnTo>
                    <a:pt x="415925" y="326550"/>
                  </a:lnTo>
                  <a:lnTo>
                    <a:pt x="415925" y="318307"/>
                  </a:lnTo>
                  <a:lnTo>
                    <a:pt x="416243" y="310064"/>
                  </a:lnTo>
                  <a:lnTo>
                    <a:pt x="416879" y="302138"/>
                  </a:lnTo>
                  <a:lnTo>
                    <a:pt x="417515" y="293895"/>
                  </a:lnTo>
                  <a:lnTo>
                    <a:pt x="418469" y="285652"/>
                  </a:lnTo>
                  <a:lnTo>
                    <a:pt x="419423" y="277409"/>
                  </a:lnTo>
                  <a:lnTo>
                    <a:pt x="421013" y="269166"/>
                  </a:lnTo>
                  <a:lnTo>
                    <a:pt x="422602" y="260923"/>
                  </a:lnTo>
                  <a:lnTo>
                    <a:pt x="424510" y="252680"/>
                  </a:lnTo>
                  <a:lnTo>
                    <a:pt x="426418" y="244437"/>
                  </a:lnTo>
                  <a:lnTo>
                    <a:pt x="428644" y="236511"/>
                  </a:lnTo>
                  <a:lnTo>
                    <a:pt x="431187" y="228585"/>
                  </a:lnTo>
                  <a:lnTo>
                    <a:pt x="433413" y="220659"/>
                  </a:lnTo>
                  <a:lnTo>
                    <a:pt x="436593" y="212733"/>
                  </a:lnTo>
                  <a:lnTo>
                    <a:pt x="439454" y="204807"/>
                  </a:lnTo>
                  <a:lnTo>
                    <a:pt x="442634" y="197198"/>
                  </a:lnTo>
                  <a:lnTo>
                    <a:pt x="445814" y="189906"/>
                  </a:lnTo>
                  <a:lnTo>
                    <a:pt x="449629" y="182614"/>
                  </a:lnTo>
                  <a:lnTo>
                    <a:pt x="453127" y="175322"/>
                  </a:lnTo>
                  <a:lnTo>
                    <a:pt x="456942" y="168347"/>
                  </a:lnTo>
                  <a:lnTo>
                    <a:pt x="460758" y="161056"/>
                  </a:lnTo>
                  <a:lnTo>
                    <a:pt x="469343" y="147423"/>
                  </a:lnTo>
                  <a:lnTo>
                    <a:pt x="478564" y="134741"/>
                  </a:lnTo>
                  <a:lnTo>
                    <a:pt x="488103" y="122060"/>
                  </a:lnTo>
                  <a:lnTo>
                    <a:pt x="498277" y="109695"/>
                  </a:lnTo>
                  <a:lnTo>
                    <a:pt x="509406" y="97965"/>
                  </a:lnTo>
                  <a:lnTo>
                    <a:pt x="520535" y="87186"/>
                  </a:lnTo>
                  <a:lnTo>
                    <a:pt x="532299" y="76723"/>
                  </a:lnTo>
                  <a:lnTo>
                    <a:pt x="544700" y="66895"/>
                  </a:lnTo>
                  <a:lnTo>
                    <a:pt x="557418" y="58018"/>
                  </a:lnTo>
                  <a:lnTo>
                    <a:pt x="570455" y="49458"/>
                  </a:lnTo>
                  <a:lnTo>
                    <a:pt x="584127" y="41215"/>
                  </a:lnTo>
                  <a:lnTo>
                    <a:pt x="597800" y="33923"/>
                  </a:lnTo>
                  <a:lnTo>
                    <a:pt x="612108" y="26948"/>
                  </a:lnTo>
                  <a:lnTo>
                    <a:pt x="626734" y="21242"/>
                  </a:lnTo>
                  <a:lnTo>
                    <a:pt x="641678" y="16169"/>
                  </a:lnTo>
                  <a:lnTo>
                    <a:pt x="657259" y="11414"/>
                  </a:lnTo>
                  <a:lnTo>
                    <a:pt x="672521" y="7609"/>
                  </a:lnTo>
                  <a:lnTo>
                    <a:pt x="688101" y="4439"/>
                  </a:lnTo>
                  <a:lnTo>
                    <a:pt x="703681" y="2219"/>
                  </a:lnTo>
                  <a:lnTo>
                    <a:pt x="719897" y="634"/>
                  </a:lnTo>
                  <a:lnTo>
                    <a:pt x="727846" y="317"/>
                  </a:lnTo>
                  <a:lnTo>
                    <a:pt x="736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307400" y="4373036"/>
            <a:ext cx="4065736" cy="954107"/>
            <a:chOff x="4000103" y="2255358"/>
            <a:chExt cx="4065736" cy="954107"/>
          </a:xfrm>
        </p:grpSpPr>
        <p:grpSp>
          <p:nvGrpSpPr>
            <p:cNvPr id="24" name="组合 23"/>
            <p:cNvGrpSpPr/>
            <p:nvPr/>
          </p:nvGrpSpPr>
          <p:grpSpPr>
            <a:xfrm>
              <a:off x="4000103" y="2255358"/>
              <a:ext cx="4065736" cy="954107"/>
              <a:chOff x="5392173" y="1627564"/>
              <a:chExt cx="4065736" cy="954107"/>
            </a:xfrm>
          </p:grpSpPr>
          <p:sp>
            <p:nvSpPr>
              <p:cNvPr id="26" name="任意多边形 25"/>
              <p:cNvSpPr>
                <a:spLocks noChangeAspect="1"/>
              </p:cNvSpPr>
              <p:nvPr/>
            </p:nvSpPr>
            <p:spPr>
              <a:xfrm>
                <a:off x="5392173" y="1703562"/>
                <a:ext cx="872149" cy="783203"/>
              </a:xfrm>
              <a:custGeom>
                <a:avLst/>
                <a:gdLst>
                  <a:gd name="connsiteX0" fmla="*/ 949445 w 3191647"/>
                  <a:gd name="connsiteY0" fmla="*/ 0 h 2866152"/>
                  <a:gd name="connsiteX1" fmla="*/ 2234352 w 3191647"/>
                  <a:gd name="connsiteY1" fmla="*/ 0 h 2866152"/>
                  <a:gd name="connsiteX2" fmla="*/ 2402131 w 3191647"/>
                  <a:gd name="connsiteY2" fmla="*/ 51249 h 2866152"/>
                  <a:gd name="connsiteX3" fmla="*/ 2409685 w 3191647"/>
                  <a:gd name="connsiteY3" fmla="*/ 57482 h 2866152"/>
                  <a:gd name="connsiteX4" fmla="*/ 2430115 w 3191647"/>
                  <a:gd name="connsiteY4" fmla="*/ 70005 h 2866152"/>
                  <a:gd name="connsiteX5" fmla="*/ 2508940 w 3191647"/>
                  <a:gd name="connsiteY5" fmla="*/ 159371 h 2866152"/>
                  <a:gd name="connsiteX6" fmla="*/ 3151394 w 3191647"/>
                  <a:gd name="connsiteY6" fmla="*/ 1272133 h 2866152"/>
                  <a:gd name="connsiteX7" fmla="*/ 3181372 w 3191647"/>
                  <a:gd name="connsiteY7" fmla="*/ 1499841 h 2866152"/>
                  <a:gd name="connsiteX8" fmla="*/ 3172981 w 3191647"/>
                  <a:gd name="connsiteY8" fmla="*/ 1522315 h 2866152"/>
                  <a:gd name="connsiteX9" fmla="*/ 3170003 w 3191647"/>
                  <a:gd name="connsiteY9" fmla="*/ 1535472 h 2866152"/>
                  <a:gd name="connsiteX10" fmla="*/ 3145044 w 3191647"/>
                  <a:gd name="connsiteY10" fmla="*/ 1590895 h 2866152"/>
                  <a:gd name="connsiteX11" fmla="*/ 2502590 w 3191647"/>
                  <a:gd name="connsiteY11" fmla="*/ 2703657 h 2866152"/>
                  <a:gd name="connsiteX12" fmla="*/ 2488794 w 3191647"/>
                  <a:gd name="connsiteY12" fmla="*/ 2722817 h 2866152"/>
                  <a:gd name="connsiteX13" fmla="*/ 2482806 w 3191647"/>
                  <a:gd name="connsiteY13" fmla="*/ 2733849 h 2866152"/>
                  <a:gd name="connsiteX14" fmla="*/ 2467439 w 3191647"/>
                  <a:gd name="connsiteY14" fmla="*/ 2752474 h 2866152"/>
                  <a:gd name="connsiteX15" fmla="*/ 2467072 w 3191647"/>
                  <a:gd name="connsiteY15" fmla="*/ 2752984 h 2866152"/>
                  <a:gd name="connsiteX16" fmla="*/ 2466846 w 3191647"/>
                  <a:gd name="connsiteY16" fmla="*/ 2753192 h 2866152"/>
                  <a:gd name="connsiteX17" fmla="*/ 2446163 w 3191647"/>
                  <a:gd name="connsiteY17" fmla="*/ 2778260 h 2866152"/>
                  <a:gd name="connsiteX18" fmla="*/ 2233973 w 3191647"/>
                  <a:gd name="connsiteY18" fmla="*/ 2866152 h 2866152"/>
                  <a:gd name="connsiteX19" fmla="*/ 949066 w 3191647"/>
                  <a:gd name="connsiteY19" fmla="*/ 2866152 h 2866152"/>
                  <a:gd name="connsiteX20" fmla="*/ 700233 w 3191647"/>
                  <a:gd name="connsiteY20" fmla="*/ 2733849 h 2866152"/>
                  <a:gd name="connsiteX21" fmla="*/ 689623 w 3191647"/>
                  <a:gd name="connsiteY21" fmla="*/ 2714300 h 2866152"/>
                  <a:gd name="connsiteX22" fmla="*/ 681960 w 3191647"/>
                  <a:gd name="connsiteY22" fmla="*/ 2703658 h 2866152"/>
                  <a:gd name="connsiteX23" fmla="*/ 39506 w 3191647"/>
                  <a:gd name="connsiteY23" fmla="*/ 1590896 h 2866152"/>
                  <a:gd name="connsiteX24" fmla="*/ 1526 w 3191647"/>
                  <a:gd name="connsiteY24" fmla="*/ 1477948 h 2866152"/>
                  <a:gd name="connsiteX25" fmla="*/ 720 w 3191647"/>
                  <a:gd name="connsiteY25" fmla="*/ 1447354 h 2866152"/>
                  <a:gd name="connsiteX26" fmla="*/ 0 w 3191647"/>
                  <a:gd name="connsiteY26" fmla="*/ 1443059 h 2866152"/>
                  <a:gd name="connsiteX27" fmla="*/ 303 w 3191647"/>
                  <a:gd name="connsiteY27" fmla="*/ 1431516 h 2866152"/>
                  <a:gd name="connsiteX28" fmla="*/ 0 w 3191647"/>
                  <a:gd name="connsiteY28" fmla="*/ 1419970 h 2866152"/>
                  <a:gd name="connsiteX29" fmla="*/ 720 w 3191647"/>
                  <a:gd name="connsiteY29" fmla="*/ 1415675 h 2866152"/>
                  <a:gd name="connsiteX30" fmla="*/ 1526 w 3191647"/>
                  <a:gd name="connsiteY30" fmla="*/ 1385081 h 2866152"/>
                  <a:gd name="connsiteX31" fmla="*/ 39506 w 3191647"/>
                  <a:gd name="connsiteY31" fmla="*/ 1272134 h 2866152"/>
                  <a:gd name="connsiteX32" fmla="*/ 681960 w 3191647"/>
                  <a:gd name="connsiteY32" fmla="*/ 159372 h 2866152"/>
                  <a:gd name="connsiteX33" fmla="*/ 698045 w 3191647"/>
                  <a:gd name="connsiteY33" fmla="*/ 137034 h 2866152"/>
                  <a:gd name="connsiteX34" fmla="*/ 700612 w 3191647"/>
                  <a:gd name="connsiteY34" fmla="*/ 132303 h 2866152"/>
                  <a:gd name="connsiteX35" fmla="*/ 707202 w 3191647"/>
                  <a:gd name="connsiteY35" fmla="*/ 124316 h 2866152"/>
                  <a:gd name="connsiteX36" fmla="*/ 717478 w 3191647"/>
                  <a:gd name="connsiteY36" fmla="*/ 110046 h 2866152"/>
                  <a:gd name="connsiteX37" fmla="*/ 723796 w 3191647"/>
                  <a:gd name="connsiteY37" fmla="*/ 104204 h 2866152"/>
                  <a:gd name="connsiteX38" fmla="*/ 737255 w 3191647"/>
                  <a:gd name="connsiteY38" fmla="*/ 87892 h 2866152"/>
                  <a:gd name="connsiteX39" fmla="*/ 949445 w 3191647"/>
                  <a:gd name="connsiteY39" fmla="*/ 0 h 2866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3191647" h="2866152">
                    <a:moveTo>
                      <a:pt x="949445" y="0"/>
                    </a:moveTo>
                    <a:lnTo>
                      <a:pt x="2234352" y="0"/>
                    </a:lnTo>
                    <a:cubicBezTo>
                      <a:pt x="2296501" y="0"/>
                      <a:pt x="2354237" y="18893"/>
                      <a:pt x="2402131" y="51249"/>
                    </a:cubicBezTo>
                    <a:lnTo>
                      <a:pt x="2409685" y="57482"/>
                    </a:lnTo>
                    <a:lnTo>
                      <a:pt x="2430115" y="70005"/>
                    </a:lnTo>
                    <a:cubicBezTo>
                      <a:pt x="2461216" y="93504"/>
                      <a:pt x="2488224" y="123489"/>
                      <a:pt x="2508940" y="159371"/>
                    </a:cubicBezTo>
                    <a:lnTo>
                      <a:pt x="3151394" y="1272133"/>
                    </a:lnTo>
                    <a:cubicBezTo>
                      <a:pt x="3192826" y="1343897"/>
                      <a:pt x="3201249" y="1425660"/>
                      <a:pt x="3181372" y="1499841"/>
                    </a:cubicBezTo>
                    <a:lnTo>
                      <a:pt x="3172981" y="1522315"/>
                    </a:lnTo>
                    <a:lnTo>
                      <a:pt x="3170003" y="1535472"/>
                    </a:lnTo>
                    <a:cubicBezTo>
                      <a:pt x="3163697" y="1554388"/>
                      <a:pt x="3155402" y="1572954"/>
                      <a:pt x="3145044" y="1590895"/>
                    </a:cubicBezTo>
                    <a:lnTo>
                      <a:pt x="2502590" y="2703657"/>
                    </a:lnTo>
                    <a:lnTo>
                      <a:pt x="2488794" y="2722817"/>
                    </a:lnTo>
                    <a:lnTo>
                      <a:pt x="2482806" y="2733849"/>
                    </a:lnTo>
                    <a:lnTo>
                      <a:pt x="2467439" y="2752474"/>
                    </a:lnTo>
                    <a:lnTo>
                      <a:pt x="2467072" y="2752984"/>
                    </a:lnTo>
                    <a:lnTo>
                      <a:pt x="2466846" y="2753192"/>
                    </a:lnTo>
                    <a:lnTo>
                      <a:pt x="2446163" y="2778260"/>
                    </a:lnTo>
                    <a:cubicBezTo>
                      <a:pt x="2391859" y="2832565"/>
                      <a:pt x="2316839" y="2866152"/>
                      <a:pt x="2233973" y="2866152"/>
                    </a:cubicBezTo>
                    <a:lnTo>
                      <a:pt x="949066" y="2866152"/>
                    </a:lnTo>
                    <a:cubicBezTo>
                      <a:pt x="845484" y="2866152"/>
                      <a:pt x="754160" y="2813671"/>
                      <a:pt x="700233" y="2733849"/>
                    </a:cubicBezTo>
                    <a:lnTo>
                      <a:pt x="689623" y="2714300"/>
                    </a:lnTo>
                    <a:lnTo>
                      <a:pt x="681960" y="2703658"/>
                    </a:lnTo>
                    <a:lnTo>
                      <a:pt x="39506" y="1590896"/>
                    </a:lnTo>
                    <a:cubicBezTo>
                      <a:pt x="18789" y="1555014"/>
                      <a:pt x="6326" y="1516632"/>
                      <a:pt x="1526" y="1477948"/>
                    </a:cubicBezTo>
                    <a:lnTo>
                      <a:pt x="720" y="1447354"/>
                    </a:lnTo>
                    <a:lnTo>
                      <a:pt x="0" y="1443059"/>
                    </a:lnTo>
                    <a:lnTo>
                      <a:pt x="303" y="1431516"/>
                    </a:lnTo>
                    <a:lnTo>
                      <a:pt x="0" y="1419970"/>
                    </a:lnTo>
                    <a:lnTo>
                      <a:pt x="720" y="1415675"/>
                    </a:lnTo>
                    <a:lnTo>
                      <a:pt x="1526" y="1385081"/>
                    </a:lnTo>
                    <a:cubicBezTo>
                      <a:pt x="6326" y="1346398"/>
                      <a:pt x="18789" y="1308016"/>
                      <a:pt x="39506" y="1272134"/>
                    </a:cubicBezTo>
                    <a:lnTo>
                      <a:pt x="681960" y="159372"/>
                    </a:lnTo>
                    <a:lnTo>
                      <a:pt x="698045" y="137034"/>
                    </a:lnTo>
                    <a:lnTo>
                      <a:pt x="700612" y="132303"/>
                    </a:lnTo>
                    <a:lnTo>
                      <a:pt x="707202" y="124316"/>
                    </a:lnTo>
                    <a:lnTo>
                      <a:pt x="717478" y="110046"/>
                    </a:lnTo>
                    <a:lnTo>
                      <a:pt x="723796" y="104204"/>
                    </a:lnTo>
                    <a:lnTo>
                      <a:pt x="737255" y="87892"/>
                    </a:lnTo>
                    <a:cubicBezTo>
                      <a:pt x="791559" y="33588"/>
                      <a:pt x="866580" y="0"/>
                      <a:pt x="949445" y="0"/>
                    </a:cubicBezTo>
                    <a:close/>
                  </a:path>
                </a:pathLst>
              </a:custGeom>
              <a:solidFill>
                <a:srgbClr val="FFC000"/>
              </a:solidFill>
              <a:ln w="28575">
                <a:solidFill>
                  <a:schemeClr val="bg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latin typeface="Exotc350 DmBd BT" panose="04030705050B02020A03" pitchFamily="82" charset="0"/>
                  <a:cs typeface="Segoe UI Light" panose="020B0502040204020203" pitchFamily="34" charset="0"/>
                  <a:sym typeface="+mn-lt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6359872" y="1627564"/>
                <a:ext cx="3098037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Annual 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 annual 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work general description annual work general </a:t>
                </a:r>
                <a:r>
                  <a:rPr lang="en-US" altLang="zh-CN" sz="1400" dirty="0" smtClean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description,</a:t>
                </a:r>
                <a:r>
                  <a:rPr lang="en-US" altLang="zh-CN" sz="1400" dirty="0">
                    <a:latin typeface="Exotc350 DmBd BT" panose="04030705050B02020A03" pitchFamily="82" charset="0"/>
                    <a:ea typeface="微软雅黑" panose="020B0503020204020204" pitchFamily="34" charset="-122"/>
                  </a:rPr>
                  <a:t> </a:t>
                </a:r>
                <a:endParaRPr lang="zh-CN" altLang="en-US" sz="1400" dirty="0">
                  <a:latin typeface="Exotc350 DmBd BT" panose="04030705050B02020A03" pitchFamily="82" charset="0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KSO_Shape"/>
            <p:cNvSpPr/>
            <p:nvPr/>
          </p:nvSpPr>
          <p:spPr bwMode="auto">
            <a:xfrm flipH="1">
              <a:off x="4325014" y="2470243"/>
              <a:ext cx="232767" cy="519183"/>
            </a:xfrm>
            <a:custGeom>
              <a:avLst/>
              <a:gdLst/>
              <a:ahLst/>
              <a:cxnLst/>
              <a:rect l="0" t="0" r="r" b="b"/>
              <a:pathLst>
                <a:path w="1476375" h="3292475">
                  <a:moveTo>
                    <a:pt x="350928" y="1040693"/>
                  </a:moveTo>
                  <a:lnTo>
                    <a:pt x="339188" y="1048946"/>
                  </a:lnTo>
                  <a:lnTo>
                    <a:pt x="327766" y="1058151"/>
                  </a:lnTo>
                  <a:lnTo>
                    <a:pt x="316978" y="1068309"/>
                  </a:lnTo>
                  <a:lnTo>
                    <a:pt x="306190" y="1078466"/>
                  </a:lnTo>
                  <a:lnTo>
                    <a:pt x="301113" y="1084180"/>
                  </a:lnTo>
                  <a:lnTo>
                    <a:pt x="296036" y="1089893"/>
                  </a:lnTo>
                  <a:lnTo>
                    <a:pt x="290960" y="1095607"/>
                  </a:lnTo>
                  <a:lnTo>
                    <a:pt x="286517" y="1101638"/>
                  </a:lnTo>
                  <a:lnTo>
                    <a:pt x="281758" y="1107986"/>
                  </a:lnTo>
                  <a:lnTo>
                    <a:pt x="277316" y="1114335"/>
                  </a:lnTo>
                  <a:lnTo>
                    <a:pt x="273191" y="1121001"/>
                  </a:lnTo>
                  <a:lnTo>
                    <a:pt x="269066" y="1127666"/>
                  </a:lnTo>
                  <a:lnTo>
                    <a:pt x="265259" y="1134650"/>
                  </a:lnTo>
                  <a:lnTo>
                    <a:pt x="261451" y="1141950"/>
                  </a:lnTo>
                  <a:lnTo>
                    <a:pt x="257961" y="1149568"/>
                  </a:lnTo>
                  <a:lnTo>
                    <a:pt x="254471" y="1157187"/>
                  </a:lnTo>
                  <a:lnTo>
                    <a:pt x="251298" y="1165439"/>
                  </a:lnTo>
                  <a:lnTo>
                    <a:pt x="248125" y="1173692"/>
                  </a:lnTo>
                  <a:lnTo>
                    <a:pt x="245586" y="1182580"/>
                  </a:lnTo>
                  <a:lnTo>
                    <a:pt x="243048" y="1191468"/>
                  </a:lnTo>
                  <a:lnTo>
                    <a:pt x="240510" y="1200673"/>
                  </a:lnTo>
                  <a:lnTo>
                    <a:pt x="238606" y="1210513"/>
                  </a:lnTo>
                  <a:lnTo>
                    <a:pt x="237019" y="1220353"/>
                  </a:lnTo>
                  <a:lnTo>
                    <a:pt x="235116" y="1230828"/>
                  </a:lnTo>
                  <a:lnTo>
                    <a:pt x="234164" y="1241620"/>
                  </a:lnTo>
                  <a:lnTo>
                    <a:pt x="233212" y="1253048"/>
                  </a:lnTo>
                  <a:lnTo>
                    <a:pt x="232577" y="1264792"/>
                  </a:lnTo>
                  <a:lnTo>
                    <a:pt x="232577" y="1276854"/>
                  </a:lnTo>
                  <a:lnTo>
                    <a:pt x="232895" y="1293360"/>
                  </a:lnTo>
                  <a:lnTo>
                    <a:pt x="233846" y="1311136"/>
                  </a:lnTo>
                  <a:lnTo>
                    <a:pt x="235750" y="1329229"/>
                  </a:lnTo>
                  <a:lnTo>
                    <a:pt x="238289" y="1348591"/>
                  </a:lnTo>
                  <a:lnTo>
                    <a:pt x="241779" y="1368906"/>
                  </a:lnTo>
                  <a:lnTo>
                    <a:pt x="246221" y="1390173"/>
                  </a:lnTo>
                  <a:lnTo>
                    <a:pt x="251615" y="1412075"/>
                  </a:lnTo>
                  <a:lnTo>
                    <a:pt x="257961" y="1434930"/>
                  </a:lnTo>
                  <a:lnTo>
                    <a:pt x="265576" y="1458736"/>
                  </a:lnTo>
                  <a:lnTo>
                    <a:pt x="273826" y="1483812"/>
                  </a:lnTo>
                  <a:lnTo>
                    <a:pt x="283662" y="1509841"/>
                  </a:lnTo>
                  <a:lnTo>
                    <a:pt x="294450" y="1536187"/>
                  </a:lnTo>
                  <a:lnTo>
                    <a:pt x="306507" y="1564120"/>
                  </a:lnTo>
                  <a:lnTo>
                    <a:pt x="319833" y="1592688"/>
                  </a:lnTo>
                  <a:lnTo>
                    <a:pt x="334429" y="1622208"/>
                  </a:lnTo>
                  <a:lnTo>
                    <a:pt x="350928" y="1653315"/>
                  </a:lnTo>
                  <a:lnTo>
                    <a:pt x="350928" y="1585070"/>
                  </a:lnTo>
                  <a:lnTo>
                    <a:pt x="350928" y="1040693"/>
                  </a:lnTo>
                  <a:close/>
                  <a:moveTo>
                    <a:pt x="444848" y="752475"/>
                  </a:moveTo>
                  <a:lnTo>
                    <a:pt x="452781" y="752475"/>
                  </a:lnTo>
                  <a:lnTo>
                    <a:pt x="460713" y="752793"/>
                  </a:lnTo>
                  <a:lnTo>
                    <a:pt x="462934" y="752793"/>
                  </a:lnTo>
                  <a:lnTo>
                    <a:pt x="1025181" y="752793"/>
                  </a:lnTo>
                  <a:lnTo>
                    <a:pt x="1032479" y="752793"/>
                  </a:lnTo>
                  <a:lnTo>
                    <a:pt x="1039777" y="753745"/>
                  </a:lnTo>
                  <a:lnTo>
                    <a:pt x="1041046" y="753745"/>
                  </a:lnTo>
                  <a:lnTo>
                    <a:pt x="1053420" y="754062"/>
                  </a:lnTo>
                  <a:lnTo>
                    <a:pt x="1060084" y="754697"/>
                  </a:lnTo>
                  <a:lnTo>
                    <a:pt x="1067064" y="755332"/>
                  </a:lnTo>
                  <a:lnTo>
                    <a:pt x="1074362" y="756284"/>
                  </a:lnTo>
                  <a:lnTo>
                    <a:pt x="1081977" y="757237"/>
                  </a:lnTo>
                  <a:lnTo>
                    <a:pt x="1089909" y="758824"/>
                  </a:lnTo>
                  <a:lnTo>
                    <a:pt x="1098159" y="760411"/>
                  </a:lnTo>
                  <a:lnTo>
                    <a:pt x="1106726" y="762950"/>
                  </a:lnTo>
                  <a:lnTo>
                    <a:pt x="1115293" y="765172"/>
                  </a:lnTo>
                  <a:lnTo>
                    <a:pt x="1124495" y="768029"/>
                  </a:lnTo>
                  <a:lnTo>
                    <a:pt x="1133379" y="771520"/>
                  </a:lnTo>
                  <a:lnTo>
                    <a:pt x="1142580" y="775012"/>
                  </a:lnTo>
                  <a:lnTo>
                    <a:pt x="1152417" y="779456"/>
                  </a:lnTo>
                  <a:lnTo>
                    <a:pt x="1161935" y="784217"/>
                  </a:lnTo>
                  <a:lnTo>
                    <a:pt x="1171454" y="788979"/>
                  </a:lnTo>
                  <a:lnTo>
                    <a:pt x="1181290" y="794692"/>
                  </a:lnTo>
                  <a:lnTo>
                    <a:pt x="1191127" y="801041"/>
                  </a:lnTo>
                  <a:lnTo>
                    <a:pt x="1200645" y="807389"/>
                  </a:lnTo>
                  <a:lnTo>
                    <a:pt x="1210481" y="814690"/>
                  </a:lnTo>
                  <a:lnTo>
                    <a:pt x="1220318" y="822308"/>
                  </a:lnTo>
                  <a:lnTo>
                    <a:pt x="1230154" y="830243"/>
                  </a:lnTo>
                  <a:lnTo>
                    <a:pt x="1239673" y="839131"/>
                  </a:lnTo>
                  <a:lnTo>
                    <a:pt x="1249192" y="848336"/>
                  </a:lnTo>
                  <a:lnTo>
                    <a:pt x="1259028" y="858176"/>
                  </a:lnTo>
                  <a:lnTo>
                    <a:pt x="1268229" y="868651"/>
                  </a:lnTo>
                  <a:lnTo>
                    <a:pt x="1277431" y="879126"/>
                  </a:lnTo>
                  <a:lnTo>
                    <a:pt x="1286632" y="890871"/>
                  </a:lnTo>
                  <a:lnTo>
                    <a:pt x="1295834" y="902615"/>
                  </a:lnTo>
                  <a:lnTo>
                    <a:pt x="1304401" y="915312"/>
                  </a:lnTo>
                  <a:lnTo>
                    <a:pt x="1313285" y="928326"/>
                  </a:lnTo>
                  <a:lnTo>
                    <a:pt x="1321535" y="942293"/>
                  </a:lnTo>
                  <a:lnTo>
                    <a:pt x="1329785" y="956577"/>
                  </a:lnTo>
                  <a:lnTo>
                    <a:pt x="1338351" y="971495"/>
                  </a:lnTo>
                  <a:lnTo>
                    <a:pt x="1346284" y="987049"/>
                  </a:lnTo>
                  <a:lnTo>
                    <a:pt x="1354216" y="1003238"/>
                  </a:lnTo>
                  <a:lnTo>
                    <a:pt x="1361831" y="1020061"/>
                  </a:lnTo>
                  <a:lnTo>
                    <a:pt x="1369129" y="1037519"/>
                  </a:lnTo>
                  <a:lnTo>
                    <a:pt x="1376427" y="1055929"/>
                  </a:lnTo>
                  <a:lnTo>
                    <a:pt x="1383725" y="1074340"/>
                  </a:lnTo>
                  <a:lnTo>
                    <a:pt x="1390388" y="1094020"/>
                  </a:lnTo>
                  <a:lnTo>
                    <a:pt x="1397369" y="1114652"/>
                  </a:lnTo>
                  <a:lnTo>
                    <a:pt x="1403714" y="1135602"/>
                  </a:lnTo>
                  <a:lnTo>
                    <a:pt x="1410060" y="1157504"/>
                  </a:lnTo>
                  <a:lnTo>
                    <a:pt x="1415772" y="1180041"/>
                  </a:lnTo>
                  <a:lnTo>
                    <a:pt x="1421483" y="1203530"/>
                  </a:lnTo>
                  <a:lnTo>
                    <a:pt x="1427194" y="1227971"/>
                  </a:lnTo>
                  <a:lnTo>
                    <a:pt x="1432588" y="1253048"/>
                  </a:lnTo>
                  <a:lnTo>
                    <a:pt x="1437665" y="1278759"/>
                  </a:lnTo>
                  <a:lnTo>
                    <a:pt x="1442107" y="1305739"/>
                  </a:lnTo>
                  <a:lnTo>
                    <a:pt x="1446867" y="1333672"/>
                  </a:lnTo>
                  <a:lnTo>
                    <a:pt x="1450674" y="1362240"/>
                  </a:lnTo>
                  <a:lnTo>
                    <a:pt x="1454799" y="1391760"/>
                  </a:lnTo>
                  <a:lnTo>
                    <a:pt x="1458289" y="1422233"/>
                  </a:lnTo>
                  <a:lnTo>
                    <a:pt x="1461779" y="1453975"/>
                  </a:lnTo>
                  <a:lnTo>
                    <a:pt x="1464635" y="1486352"/>
                  </a:lnTo>
                  <a:lnTo>
                    <a:pt x="1467491" y="1519998"/>
                  </a:lnTo>
                  <a:lnTo>
                    <a:pt x="1469712" y="1554597"/>
                  </a:lnTo>
                  <a:lnTo>
                    <a:pt x="1471616" y="1590148"/>
                  </a:lnTo>
                  <a:lnTo>
                    <a:pt x="1473519" y="1626652"/>
                  </a:lnTo>
                  <a:lnTo>
                    <a:pt x="1474789" y="1664425"/>
                  </a:lnTo>
                  <a:lnTo>
                    <a:pt x="1475740" y="1703467"/>
                  </a:lnTo>
                  <a:lnTo>
                    <a:pt x="1476058" y="1743145"/>
                  </a:lnTo>
                  <a:lnTo>
                    <a:pt x="1476375" y="1784410"/>
                  </a:lnTo>
                  <a:lnTo>
                    <a:pt x="1476375" y="1826944"/>
                  </a:lnTo>
                  <a:lnTo>
                    <a:pt x="1475740" y="1870113"/>
                  </a:lnTo>
                  <a:lnTo>
                    <a:pt x="1474789" y="1915187"/>
                  </a:lnTo>
                  <a:lnTo>
                    <a:pt x="1472885" y="1960896"/>
                  </a:lnTo>
                  <a:lnTo>
                    <a:pt x="1472567" y="1966927"/>
                  </a:lnTo>
                  <a:lnTo>
                    <a:pt x="1471933" y="1972640"/>
                  </a:lnTo>
                  <a:lnTo>
                    <a:pt x="1471298" y="1978036"/>
                  </a:lnTo>
                  <a:lnTo>
                    <a:pt x="1470029" y="1983750"/>
                  </a:lnTo>
                  <a:lnTo>
                    <a:pt x="1468760" y="1989146"/>
                  </a:lnTo>
                  <a:lnTo>
                    <a:pt x="1467173" y="1994860"/>
                  </a:lnTo>
                  <a:lnTo>
                    <a:pt x="1464952" y="1999621"/>
                  </a:lnTo>
                  <a:lnTo>
                    <a:pt x="1462731" y="2005017"/>
                  </a:lnTo>
                  <a:lnTo>
                    <a:pt x="1460510" y="2010096"/>
                  </a:lnTo>
                  <a:lnTo>
                    <a:pt x="1457655" y="2014857"/>
                  </a:lnTo>
                  <a:lnTo>
                    <a:pt x="1455116" y="2019618"/>
                  </a:lnTo>
                  <a:lnTo>
                    <a:pt x="1451943" y="2024062"/>
                  </a:lnTo>
                  <a:lnTo>
                    <a:pt x="1448453" y="2028189"/>
                  </a:lnTo>
                  <a:lnTo>
                    <a:pt x="1445280" y="2032633"/>
                  </a:lnTo>
                  <a:lnTo>
                    <a:pt x="1441473" y="2036759"/>
                  </a:lnTo>
                  <a:lnTo>
                    <a:pt x="1437665" y="2040568"/>
                  </a:lnTo>
                  <a:lnTo>
                    <a:pt x="1433540" y="2044377"/>
                  </a:lnTo>
                  <a:lnTo>
                    <a:pt x="1429415" y="2047869"/>
                  </a:lnTo>
                  <a:lnTo>
                    <a:pt x="1425291" y="2051360"/>
                  </a:lnTo>
                  <a:lnTo>
                    <a:pt x="1420531" y="2054217"/>
                  </a:lnTo>
                  <a:lnTo>
                    <a:pt x="1415772" y="2057391"/>
                  </a:lnTo>
                  <a:lnTo>
                    <a:pt x="1411329" y="2059931"/>
                  </a:lnTo>
                  <a:lnTo>
                    <a:pt x="1406253" y="2062153"/>
                  </a:lnTo>
                  <a:lnTo>
                    <a:pt x="1400859" y="2064692"/>
                  </a:lnTo>
                  <a:lnTo>
                    <a:pt x="1396099" y="2066597"/>
                  </a:lnTo>
                  <a:lnTo>
                    <a:pt x="1390705" y="2068184"/>
                  </a:lnTo>
                  <a:lnTo>
                    <a:pt x="1385311" y="2069771"/>
                  </a:lnTo>
                  <a:lnTo>
                    <a:pt x="1379600" y="2070723"/>
                  </a:lnTo>
                  <a:lnTo>
                    <a:pt x="1374206" y="2071993"/>
                  </a:lnTo>
                  <a:lnTo>
                    <a:pt x="1368495" y="2072628"/>
                  </a:lnTo>
                  <a:lnTo>
                    <a:pt x="1362783" y="2073262"/>
                  </a:lnTo>
                  <a:lnTo>
                    <a:pt x="1356755" y="2073262"/>
                  </a:lnTo>
                  <a:lnTo>
                    <a:pt x="1352947" y="2073262"/>
                  </a:lnTo>
                  <a:lnTo>
                    <a:pt x="1346919" y="2072945"/>
                  </a:lnTo>
                  <a:lnTo>
                    <a:pt x="1340890" y="2072310"/>
                  </a:lnTo>
                  <a:lnTo>
                    <a:pt x="1335179" y="2071041"/>
                  </a:lnTo>
                  <a:lnTo>
                    <a:pt x="1329467" y="2069771"/>
                  </a:lnTo>
                  <a:lnTo>
                    <a:pt x="1324073" y="2068501"/>
                  </a:lnTo>
                  <a:lnTo>
                    <a:pt x="1318362" y="2066914"/>
                  </a:lnTo>
                  <a:lnTo>
                    <a:pt x="1312968" y="2064692"/>
                  </a:lnTo>
                  <a:lnTo>
                    <a:pt x="1307891" y="2062470"/>
                  </a:lnTo>
                  <a:lnTo>
                    <a:pt x="1302815" y="2059931"/>
                  </a:lnTo>
                  <a:lnTo>
                    <a:pt x="1297738" y="2057391"/>
                  </a:lnTo>
                  <a:lnTo>
                    <a:pt x="1292978" y="2054217"/>
                  </a:lnTo>
                  <a:lnTo>
                    <a:pt x="1288536" y="2051043"/>
                  </a:lnTo>
                  <a:lnTo>
                    <a:pt x="1284094" y="2047551"/>
                  </a:lnTo>
                  <a:lnTo>
                    <a:pt x="1279652" y="2044060"/>
                  </a:lnTo>
                  <a:lnTo>
                    <a:pt x="1275844" y="2040251"/>
                  </a:lnTo>
                  <a:lnTo>
                    <a:pt x="1271719" y="2036442"/>
                  </a:lnTo>
                  <a:lnTo>
                    <a:pt x="1268229" y="2031998"/>
                  </a:lnTo>
                  <a:lnTo>
                    <a:pt x="1264422" y="2027554"/>
                  </a:lnTo>
                  <a:lnTo>
                    <a:pt x="1261249" y="2023110"/>
                  </a:lnTo>
                  <a:lnTo>
                    <a:pt x="1258076" y="2018349"/>
                  </a:lnTo>
                  <a:lnTo>
                    <a:pt x="1255220" y="2013587"/>
                  </a:lnTo>
                  <a:lnTo>
                    <a:pt x="1252682" y="2008826"/>
                  </a:lnTo>
                  <a:lnTo>
                    <a:pt x="1250143" y="2003430"/>
                  </a:lnTo>
                  <a:lnTo>
                    <a:pt x="1248240" y="1998351"/>
                  </a:lnTo>
                  <a:lnTo>
                    <a:pt x="1246336" y="1992955"/>
                  </a:lnTo>
                  <a:lnTo>
                    <a:pt x="1244749" y="1987559"/>
                  </a:lnTo>
                  <a:lnTo>
                    <a:pt x="1243163" y="1981845"/>
                  </a:lnTo>
                  <a:lnTo>
                    <a:pt x="1242211" y="1976132"/>
                  </a:lnTo>
                  <a:lnTo>
                    <a:pt x="1241259" y="1970418"/>
                  </a:lnTo>
                  <a:lnTo>
                    <a:pt x="1240625" y="1964387"/>
                  </a:lnTo>
                  <a:lnTo>
                    <a:pt x="1240625" y="1958674"/>
                  </a:lnTo>
                  <a:lnTo>
                    <a:pt x="1240625" y="1952643"/>
                  </a:lnTo>
                  <a:lnTo>
                    <a:pt x="1241894" y="1908839"/>
                  </a:lnTo>
                  <a:lnTo>
                    <a:pt x="1242846" y="1866304"/>
                  </a:lnTo>
                  <a:lnTo>
                    <a:pt x="1243480" y="1824722"/>
                  </a:lnTo>
                  <a:lnTo>
                    <a:pt x="1243480" y="1784410"/>
                  </a:lnTo>
                  <a:lnTo>
                    <a:pt x="1243163" y="1730448"/>
                  </a:lnTo>
                  <a:lnTo>
                    <a:pt x="1242211" y="1678074"/>
                  </a:lnTo>
                  <a:lnTo>
                    <a:pt x="1240625" y="1628556"/>
                  </a:lnTo>
                  <a:lnTo>
                    <a:pt x="1238403" y="1581261"/>
                  </a:lnTo>
                  <a:lnTo>
                    <a:pt x="1235231" y="1536187"/>
                  </a:lnTo>
                  <a:lnTo>
                    <a:pt x="1231740" y="1493335"/>
                  </a:lnTo>
                  <a:lnTo>
                    <a:pt x="1227298" y="1452705"/>
                  </a:lnTo>
                  <a:lnTo>
                    <a:pt x="1223173" y="1413980"/>
                  </a:lnTo>
                  <a:lnTo>
                    <a:pt x="1217779" y="1377476"/>
                  </a:lnTo>
                  <a:lnTo>
                    <a:pt x="1212385" y="1343195"/>
                  </a:lnTo>
                  <a:lnTo>
                    <a:pt x="1206357" y="1310818"/>
                  </a:lnTo>
                  <a:lnTo>
                    <a:pt x="1200328" y="1280028"/>
                  </a:lnTo>
                  <a:lnTo>
                    <a:pt x="1193665" y="1251460"/>
                  </a:lnTo>
                  <a:lnTo>
                    <a:pt x="1186684" y="1225115"/>
                  </a:lnTo>
                  <a:lnTo>
                    <a:pt x="1179704" y="1200038"/>
                  </a:lnTo>
                  <a:lnTo>
                    <a:pt x="1172406" y="1176867"/>
                  </a:lnTo>
                  <a:lnTo>
                    <a:pt x="1168281" y="1163852"/>
                  </a:lnTo>
                  <a:lnTo>
                    <a:pt x="1163839" y="1151473"/>
                  </a:lnTo>
                  <a:lnTo>
                    <a:pt x="1159714" y="1140046"/>
                  </a:lnTo>
                  <a:lnTo>
                    <a:pt x="1154955" y="1128619"/>
                  </a:lnTo>
                  <a:lnTo>
                    <a:pt x="1150513" y="1118461"/>
                  </a:lnTo>
                  <a:lnTo>
                    <a:pt x="1146388" y="1108304"/>
                  </a:lnTo>
                  <a:lnTo>
                    <a:pt x="1141946" y="1098781"/>
                  </a:lnTo>
                  <a:lnTo>
                    <a:pt x="1137504" y="1089893"/>
                  </a:lnTo>
                  <a:lnTo>
                    <a:pt x="1137504" y="1860591"/>
                  </a:lnTo>
                  <a:lnTo>
                    <a:pt x="1137504" y="1868209"/>
                  </a:lnTo>
                  <a:lnTo>
                    <a:pt x="1136235" y="1875192"/>
                  </a:lnTo>
                  <a:lnTo>
                    <a:pt x="1135283" y="1882493"/>
                  </a:lnTo>
                  <a:lnTo>
                    <a:pt x="1133696" y="1889476"/>
                  </a:lnTo>
                  <a:lnTo>
                    <a:pt x="1374206" y="3075994"/>
                  </a:lnTo>
                  <a:lnTo>
                    <a:pt x="1375792" y="3085199"/>
                  </a:lnTo>
                  <a:lnTo>
                    <a:pt x="1376744" y="3094087"/>
                  </a:lnTo>
                  <a:lnTo>
                    <a:pt x="1377379" y="3102975"/>
                  </a:lnTo>
                  <a:lnTo>
                    <a:pt x="1377696" y="3112498"/>
                  </a:lnTo>
                  <a:lnTo>
                    <a:pt x="1377379" y="3121068"/>
                  </a:lnTo>
                  <a:lnTo>
                    <a:pt x="1376744" y="3129956"/>
                  </a:lnTo>
                  <a:lnTo>
                    <a:pt x="1375792" y="3138526"/>
                  </a:lnTo>
                  <a:lnTo>
                    <a:pt x="1374206" y="3147414"/>
                  </a:lnTo>
                  <a:lnTo>
                    <a:pt x="1371985" y="3155984"/>
                  </a:lnTo>
                  <a:lnTo>
                    <a:pt x="1369764" y="3164237"/>
                  </a:lnTo>
                  <a:lnTo>
                    <a:pt x="1367225" y="3172490"/>
                  </a:lnTo>
                  <a:lnTo>
                    <a:pt x="1363735" y="3180743"/>
                  </a:lnTo>
                  <a:lnTo>
                    <a:pt x="1360562" y="3188361"/>
                  </a:lnTo>
                  <a:lnTo>
                    <a:pt x="1356437" y="3196614"/>
                  </a:lnTo>
                  <a:lnTo>
                    <a:pt x="1352313" y="3203915"/>
                  </a:lnTo>
                  <a:lnTo>
                    <a:pt x="1347553" y="3211215"/>
                  </a:lnTo>
                  <a:lnTo>
                    <a:pt x="1342476" y="3218516"/>
                  </a:lnTo>
                  <a:lnTo>
                    <a:pt x="1337717" y="3225182"/>
                  </a:lnTo>
                  <a:lnTo>
                    <a:pt x="1332006" y="3231530"/>
                  </a:lnTo>
                  <a:lnTo>
                    <a:pt x="1325977" y="3237879"/>
                  </a:lnTo>
                  <a:lnTo>
                    <a:pt x="1319631" y="3243910"/>
                  </a:lnTo>
                  <a:lnTo>
                    <a:pt x="1313285" y="3249623"/>
                  </a:lnTo>
                  <a:lnTo>
                    <a:pt x="1306305" y="3255337"/>
                  </a:lnTo>
                  <a:lnTo>
                    <a:pt x="1299324" y="3260098"/>
                  </a:lnTo>
                  <a:lnTo>
                    <a:pt x="1291709" y="3265177"/>
                  </a:lnTo>
                  <a:lnTo>
                    <a:pt x="1284411" y="3269621"/>
                  </a:lnTo>
                  <a:lnTo>
                    <a:pt x="1276479" y="3273430"/>
                  </a:lnTo>
                  <a:lnTo>
                    <a:pt x="1268229" y="3277239"/>
                  </a:lnTo>
                  <a:lnTo>
                    <a:pt x="1259980" y="3280413"/>
                  </a:lnTo>
                  <a:lnTo>
                    <a:pt x="1251095" y="3283587"/>
                  </a:lnTo>
                  <a:lnTo>
                    <a:pt x="1242528" y="3286127"/>
                  </a:lnTo>
                  <a:lnTo>
                    <a:pt x="1233644" y="3288031"/>
                  </a:lnTo>
                  <a:lnTo>
                    <a:pt x="1224443" y="3289936"/>
                  </a:lnTo>
                  <a:lnTo>
                    <a:pt x="1215241" y="3290888"/>
                  </a:lnTo>
                  <a:lnTo>
                    <a:pt x="1206039" y="3291523"/>
                  </a:lnTo>
                  <a:lnTo>
                    <a:pt x="1197155" y="3291840"/>
                  </a:lnTo>
                  <a:lnTo>
                    <a:pt x="1188271" y="3291523"/>
                  </a:lnTo>
                  <a:lnTo>
                    <a:pt x="1179387" y="3290888"/>
                  </a:lnTo>
                  <a:lnTo>
                    <a:pt x="1170502" y="3289936"/>
                  </a:lnTo>
                  <a:lnTo>
                    <a:pt x="1161935" y="3288031"/>
                  </a:lnTo>
                  <a:lnTo>
                    <a:pt x="1153686" y="3286127"/>
                  </a:lnTo>
                  <a:lnTo>
                    <a:pt x="1145119" y="3283905"/>
                  </a:lnTo>
                  <a:lnTo>
                    <a:pt x="1137186" y="3281048"/>
                  </a:lnTo>
                  <a:lnTo>
                    <a:pt x="1128619" y="3277874"/>
                  </a:lnTo>
                  <a:lnTo>
                    <a:pt x="1121004" y="3274382"/>
                  </a:lnTo>
                  <a:lnTo>
                    <a:pt x="1113072" y="3270573"/>
                  </a:lnTo>
                  <a:lnTo>
                    <a:pt x="1105774" y="3266129"/>
                  </a:lnTo>
                  <a:lnTo>
                    <a:pt x="1098476" y="3261685"/>
                  </a:lnTo>
                  <a:lnTo>
                    <a:pt x="1091179" y="3256924"/>
                  </a:lnTo>
                  <a:lnTo>
                    <a:pt x="1084515" y="3251528"/>
                  </a:lnTo>
                  <a:lnTo>
                    <a:pt x="1077852" y="3245814"/>
                  </a:lnTo>
                  <a:lnTo>
                    <a:pt x="1071506" y="3240101"/>
                  </a:lnTo>
                  <a:lnTo>
                    <a:pt x="1065795" y="3233752"/>
                  </a:lnTo>
                  <a:lnTo>
                    <a:pt x="1059766" y="3227404"/>
                  </a:lnTo>
                  <a:lnTo>
                    <a:pt x="1054372" y="3220421"/>
                  </a:lnTo>
                  <a:lnTo>
                    <a:pt x="1049295" y="3213437"/>
                  </a:lnTo>
                  <a:lnTo>
                    <a:pt x="1044536" y="3206137"/>
                  </a:lnTo>
                  <a:lnTo>
                    <a:pt x="1040094" y="3198519"/>
                  </a:lnTo>
                  <a:lnTo>
                    <a:pt x="1035969" y="3190583"/>
                  </a:lnTo>
                  <a:lnTo>
                    <a:pt x="1032479" y="3182330"/>
                  </a:lnTo>
                  <a:lnTo>
                    <a:pt x="1028989" y="3173760"/>
                  </a:lnTo>
                  <a:lnTo>
                    <a:pt x="1026133" y="3165189"/>
                  </a:lnTo>
                  <a:lnTo>
                    <a:pt x="1023595" y="3156619"/>
                  </a:lnTo>
                  <a:lnTo>
                    <a:pt x="1021374" y="3147731"/>
                  </a:lnTo>
                  <a:lnTo>
                    <a:pt x="783719" y="1973275"/>
                  </a:lnTo>
                  <a:lnTo>
                    <a:pt x="710424" y="1973275"/>
                  </a:lnTo>
                  <a:lnTo>
                    <a:pt x="710424" y="3112498"/>
                  </a:lnTo>
                  <a:lnTo>
                    <a:pt x="710107" y="3121703"/>
                  </a:lnTo>
                  <a:lnTo>
                    <a:pt x="709472" y="3130591"/>
                  </a:lnTo>
                  <a:lnTo>
                    <a:pt x="708521" y="3139796"/>
                  </a:lnTo>
                  <a:lnTo>
                    <a:pt x="706617" y="3148684"/>
                  </a:lnTo>
                  <a:lnTo>
                    <a:pt x="704713" y="3157254"/>
                  </a:lnTo>
                  <a:lnTo>
                    <a:pt x="702492" y="3165824"/>
                  </a:lnTo>
                  <a:lnTo>
                    <a:pt x="699319" y="3174077"/>
                  </a:lnTo>
                  <a:lnTo>
                    <a:pt x="696146" y="3182648"/>
                  </a:lnTo>
                  <a:lnTo>
                    <a:pt x="692656" y="3190583"/>
                  </a:lnTo>
                  <a:lnTo>
                    <a:pt x="688848" y="3198201"/>
                  </a:lnTo>
                  <a:lnTo>
                    <a:pt x="684406" y="3205819"/>
                  </a:lnTo>
                  <a:lnTo>
                    <a:pt x="679647" y="3213120"/>
                  </a:lnTo>
                  <a:lnTo>
                    <a:pt x="674570" y="3220103"/>
                  </a:lnTo>
                  <a:lnTo>
                    <a:pt x="669176" y="3227086"/>
                  </a:lnTo>
                  <a:lnTo>
                    <a:pt x="663465" y="3233435"/>
                  </a:lnTo>
                  <a:lnTo>
                    <a:pt x="657753" y="3239783"/>
                  </a:lnTo>
                  <a:lnTo>
                    <a:pt x="651407" y="3245497"/>
                  </a:lnTo>
                  <a:lnTo>
                    <a:pt x="645062" y="3251210"/>
                  </a:lnTo>
                  <a:lnTo>
                    <a:pt x="638081" y="3256607"/>
                  </a:lnTo>
                  <a:lnTo>
                    <a:pt x="631101" y="3261685"/>
                  </a:lnTo>
                  <a:lnTo>
                    <a:pt x="623803" y="3266129"/>
                  </a:lnTo>
                  <a:lnTo>
                    <a:pt x="616188" y="3270573"/>
                  </a:lnTo>
                  <a:lnTo>
                    <a:pt x="608573" y="3274382"/>
                  </a:lnTo>
                  <a:lnTo>
                    <a:pt x="600640" y="3278191"/>
                  </a:lnTo>
                  <a:lnTo>
                    <a:pt x="592391" y="3281365"/>
                  </a:lnTo>
                  <a:lnTo>
                    <a:pt x="583824" y="3284222"/>
                  </a:lnTo>
                  <a:lnTo>
                    <a:pt x="575574" y="3286762"/>
                  </a:lnTo>
                  <a:lnTo>
                    <a:pt x="566690" y="3288666"/>
                  </a:lnTo>
                  <a:lnTo>
                    <a:pt x="558123" y="3290253"/>
                  </a:lnTo>
                  <a:lnTo>
                    <a:pt x="548921" y="3291523"/>
                  </a:lnTo>
                  <a:lnTo>
                    <a:pt x="539720" y="3292158"/>
                  </a:lnTo>
                  <a:lnTo>
                    <a:pt x="530518" y="3292475"/>
                  </a:lnTo>
                  <a:lnTo>
                    <a:pt x="520999" y="3292158"/>
                  </a:lnTo>
                  <a:lnTo>
                    <a:pt x="512115" y="3291523"/>
                  </a:lnTo>
                  <a:lnTo>
                    <a:pt x="503231" y="3290253"/>
                  </a:lnTo>
                  <a:lnTo>
                    <a:pt x="494346" y="3288666"/>
                  </a:lnTo>
                  <a:lnTo>
                    <a:pt x="485462" y="3286762"/>
                  </a:lnTo>
                  <a:lnTo>
                    <a:pt x="476895" y="3284222"/>
                  </a:lnTo>
                  <a:lnTo>
                    <a:pt x="468645" y="3281365"/>
                  </a:lnTo>
                  <a:lnTo>
                    <a:pt x="460396" y="3278191"/>
                  </a:lnTo>
                  <a:lnTo>
                    <a:pt x="452463" y="3274382"/>
                  </a:lnTo>
                  <a:lnTo>
                    <a:pt x="444848" y="3270573"/>
                  </a:lnTo>
                  <a:lnTo>
                    <a:pt x="437233" y="3266129"/>
                  </a:lnTo>
                  <a:lnTo>
                    <a:pt x="429935" y="3261685"/>
                  </a:lnTo>
                  <a:lnTo>
                    <a:pt x="422955" y="3256607"/>
                  </a:lnTo>
                  <a:lnTo>
                    <a:pt x="416292" y="3251210"/>
                  </a:lnTo>
                  <a:lnTo>
                    <a:pt x="409628" y="3245497"/>
                  </a:lnTo>
                  <a:lnTo>
                    <a:pt x="403282" y="3239783"/>
                  </a:lnTo>
                  <a:lnTo>
                    <a:pt x="397253" y="3233435"/>
                  </a:lnTo>
                  <a:lnTo>
                    <a:pt x="391542" y="3227086"/>
                  </a:lnTo>
                  <a:lnTo>
                    <a:pt x="386465" y="3220103"/>
                  </a:lnTo>
                  <a:lnTo>
                    <a:pt x="381389" y="3213120"/>
                  </a:lnTo>
                  <a:lnTo>
                    <a:pt x="376629" y="3205819"/>
                  </a:lnTo>
                  <a:lnTo>
                    <a:pt x="372504" y="3198201"/>
                  </a:lnTo>
                  <a:lnTo>
                    <a:pt x="368380" y="3190583"/>
                  </a:lnTo>
                  <a:lnTo>
                    <a:pt x="364889" y="3182648"/>
                  </a:lnTo>
                  <a:lnTo>
                    <a:pt x="361716" y="3174077"/>
                  </a:lnTo>
                  <a:lnTo>
                    <a:pt x="358861" y="3165824"/>
                  </a:lnTo>
                  <a:lnTo>
                    <a:pt x="356322" y="3157254"/>
                  </a:lnTo>
                  <a:lnTo>
                    <a:pt x="354419" y="3148684"/>
                  </a:lnTo>
                  <a:lnTo>
                    <a:pt x="352832" y="3139796"/>
                  </a:lnTo>
                  <a:lnTo>
                    <a:pt x="351563" y="3130591"/>
                  </a:lnTo>
                  <a:lnTo>
                    <a:pt x="350928" y="3121703"/>
                  </a:lnTo>
                  <a:lnTo>
                    <a:pt x="350928" y="3112498"/>
                  </a:lnTo>
                  <a:lnTo>
                    <a:pt x="350928" y="1937089"/>
                  </a:lnTo>
                  <a:lnTo>
                    <a:pt x="342361" y="1939311"/>
                  </a:lnTo>
                  <a:lnTo>
                    <a:pt x="333794" y="1940898"/>
                  </a:lnTo>
                  <a:lnTo>
                    <a:pt x="325545" y="1941850"/>
                  </a:lnTo>
                  <a:lnTo>
                    <a:pt x="316978" y="1942168"/>
                  </a:lnTo>
                  <a:lnTo>
                    <a:pt x="309680" y="1941850"/>
                  </a:lnTo>
                  <a:lnTo>
                    <a:pt x="302699" y="1941216"/>
                  </a:lnTo>
                  <a:lnTo>
                    <a:pt x="295402" y="1940263"/>
                  </a:lnTo>
                  <a:lnTo>
                    <a:pt x="288421" y="1938676"/>
                  </a:lnTo>
                  <a:lnTo>
                    <a:pt x="281441" y="1936772"/>
                  </a:lnTo>
                  <a:lnTo>
                    <a:pt x="274777" y="1934232"/>
                  </a:lnTo>
                  <a:lnTo>
                    <a:pt x="268114" y="1931693"/>
                  </a:lnTo>
                  <a:lnTo>
                    <a:pt x="261451" y="1928201"/>
                  </a:lnTo>
                  <a:lnTo>
                    <a:pt x="255105" y="1924710"/>
                  </a:lnTo>
                  <a:lnTo>
                    <a:pt x="249077" y="1920583"/>
                  </a:lnTo>
                  <a:lnTo>
                    <a:pt x="243365" y="1916139"/>
                  </a:lnTo>
                  <a:lnTo>
                    <a:pt x="237654" y="1911061"/>
                  </a:lnTo>
                  <a:lnTo>
                    <a:pt x="232260" y="1905982"/>
                  </a:lnTo>
                  <a:lnTo>
                    <a:pt x="227183" y="1900268"/>
                  </a:lnTo>
                  <a:lnTo>
                    <a:pt x="222741" y="1894237"/>
                  </a:lnTo>
                  <a:lnTo>
                    <a:pt x="218299" y="1887889"/>
                  </a:lnTo>
                  <a:lnTo>
                    <a:pt x="204021" y="1864717"/>
                  </a:lnTo>
                  <a:lnTo>
                    <a:pt x="190377" y="1842180"/>
                  </a:lnTo>
                  <a:lnTo>
                    <a:pt x="177051" y="1819643"/>
                  </a:lnTo>
                  <a:lnTo>
                    <a:pt x="164676" y="1797741"/>
                  </a:lnTo>
                  <a:lnTo>
                    <a:pt x="152301" y="1775839"/>
                  </a:lnTo>
                  <a:lnTo>
                    <a:pt x="140562" y="1754255"/>
                  </a:lnTo>
                  <a:lnTo>
                    <a:pt x="129774" y="1732988"/>
                  </a:lnTo>
                  <a:lnTo>
                    <a:pt x="118985" y="1711720"/>
                  </a:lnTo>
                  <a:lnTo>
                    <a:pt x="108832" y="1691088"/>
                  </a:lnTo>
                  <a:lnTo>
                    <a:pt x="98996" y="1670456"/>
                  </a:lnTo>
                  <a:lnTo>
                    <a:pt x="89794" y="1650141"/>
                  </a:lnTo>
                  <a:lnTo>
                    <a:pt x="81227" y="1629826"/>
                  </a:lnTo>
                  <a:lnTo>
                    <a:pt x="72978" y="1610463"/>
                  </a:lnTo>
                  <a:lnTo>
                    <a:pt x="65363" y="1590783"/>
                  </a:lnTo>
                  <a:lnTo>
                    <a:pt x="58065" y="1571420"/>
                  </a:lnTo>
                  <a:lnTo>
                    <a:pt x="51084" y="1552375"/>
                  </a:lnTo>
                  <a:lnTo>
                    <a:pt x="44738" y="1533647"/>
                  </a:lnTo>
                  <a:lnTo>
                    <a:pt x="38710" y="1514920"/>
                  </a:lnTo>
                  <a:lnTo>
                    <a:pt x="33316" y="1496509"/>
                  </a:lnTo>
                  <a:lnTo>
                    <a:pt x="28239" y="1478416"/>
                  </a:lnTo>
                  <a:lnTo>
                    <a:pt x="23797" y="1460641"/>
                  </a:lnTo>
                  <a:lnTo>
                    <a:pt x="19355" y="1442548"/>
                  </a:lnTo>
                  <a:lnTo>
                    <a:pt x="15865" y="1425407"/>
                  </a:lnTo>
                  <a:lnTo>
                    <a:pt x="12057" y="1407949"/>
                  </a:lnTo>
                  <a:lnTo>
                    <a:pt x="9519" y="1390808"/>
                  </a:lnTo>
                  <a:lnTo>
                    <a:pt x="6980" y="1373985"/>
                  </a:lnTo>
                  <a:lnTo>
                    <a:pt x="4442" y="1357162"/>
                  </a:lnTo>
                  <a:lnTo>
                    <a:pt x="2855" y="1340973"/>
                  </a:lnTo>
                  <a:lnTo>
                    <a:pt x="1586" y="1324785"/>
                  </a:lnTo>
                  <a:lnTo>
                    <a:pt x="634" y="1308279"/>
                  </a:lnTo>
                  <a:lnTo>
                    <a:pt x="0" y="1292408"/>
                  </a:lnTo>
                  <a:lnTo>
                    <a:pt x="0" y="1276854"/>
                  </a:lnTo>
                  <a:lnTo>
                    <a:pt x="317" y="1257491"/>
                  </a:lnTo>
                  <a:lnTo>
                    <a:pt x="952" y="1238129"/>
                  </a:lnTo>
                  <a:lnTo>
                    <a:pt x="2538" y="1219718"/>
                  </a:lnTo>
                  <a:lnTo>
                    <a:pt x="4442" y="1201308"/>
                  </a:lnTo>
                  <a:lnTo>
                    <a:pt x="7298" y="1183532"/>
                  </a:lnTo>
                  <a:lnTo>
                    <a:pt x="10153" y="1165439"/>
                  </a:lnTo>
                  <a:lnTo>
                    <a:pt x="13961" y="1148299"/>
                  </a:lnTo>
                  <a:lnTo>
                    <a:pt x="18086" y="1131475"/>
                  </a:lnTo>
                  <a:lnTo>
                    <a:pt x="22845" y="1114970"/>
                  </a:lnTo>
                  <a:lnTo>
                    <a:pt x="28239" y="1098781"/>
                  </a:lnTo>
                  <a:lnTo>
                    <a:pt x="33633" y="1083228"/>
                  </a:lnTo>
                  <a:lnTo>
                    <a:pt x="39662" y="1067991"/>
                  </a:lnTo>
                  <a:lnTo>
                    <a:pt x="46008" y="1052755"/>
                  </a:lnTo>
                  <a:lnTo>
                    <a:pt x="52988" y="1038471"/>
                  </a:lnTo>
                  <a:lnTo>
                    <a:pt x="60286" y="1024187"/>
                  </a:lnTo>
                  <a:lnTo>
                    <a:pt x="67901" y="1011173"/>
                  </a:lnTo>
                  <a:lnTo>
                    <a:pt x="75833" y="997841"/>
                  </a:lnTo>
                  <a:lnTo>
                    <a:pt x="83766" y="984827"/>
                  </a:lnTo>
                  <a:lnTo>
                    <a:pt x="92650" y="972448"/>
                  </a:lnTo>
                  <a:lnTo>
                    <a:pt x="101217" y="961021"/>
                  </a:lnTo>
                  <a:lnTo>
                    <a:pt x="110101" y="949276"/>
                  </a:lnTo>
                  <a:lnTo>
                    <a:pt x="119303" y="938166"/>
                  </a:lnTo>
                  <a:lnTo>
                    <a:pt x="128822" y="927691"/>
                  </a:lnTo>
                  <a:lnTo>
                    <a:pt x="138023" y="917534"/>
                  </a:lnTo>
                  <a:lnTo>
                    <a:pt x="147542" y="907694"/>
                  </a:lnTo>
                  <a:lnTo>
                    <a:pt x="157378" y="898489"/>
                  </a:lnTo>
                  <a:lnTo>
                    <a:pt x="167214" y="889284"/>
                  </a:lnTo>
                  <a:lnTo>
                    <a:pt x="176733" y="880713"/>
                  </a:lnTo>
                  <a:lnTo>
                    <a:pt x="186887" y="872460"/>
                  </a:lnTo>
                  <a:lnTo>
                    <a:pt x="196723" y="864525"/>
                  </a:lnTo>
                  <a:lnTo>
                    <a:pt x="206559" y="857224"/>
                  </a:lnTo>
                  <a:lnTo>
                    <a:pt x="216712" y="849923"/>
                  </a:lnTo>
                  <a:lnTo>
                    <a:pt x="226231" y="843258"/>
                  </a:lnTo>
                  <a:lnTo>
                    <a:pt x="236385" y="836592"/>
                  </a:lnTo>
                  <a:lnTo>
                    <a:pt x="245904" y="830561"/>
                  </a:lnTo>
                  <a:lnTo>
                    <a:pt x="255422" y="824530"/>
                  </a:lnTo>
                  <a:lnTo>
                    <a:pt x="274460" y="813737"/>
                  </a:lnTo>
                  <a:lnTo>
                    <a:pt x="293181" y="803897"/>
                  </a:lnTo>
                  <a:lnTo>
                    <a:pt x="310632" y="795327"/>
                  </a:lnTo>
                  <a:lnTo>
                    <a:pt x="327449" y="787709"/>
                  </a:lnTo>
                  <a:lnTo>
                    <a:pt x="343631" y="781043"/>
                  </a:lnTo>
                  <a:lnTo>
                    <a:pt x="358861" y="775330"/>
                  </a:lnTo>
                  <a:lnTo>
                    <a:pt x="372822" y="770568"/>
                  </a:lnTo>
                  <a:lnTo>
                    <a:pt x="385196" y="766124"/>
                  </a:lnTo>
                  <a:lnTo>
                    <a:pt x="396619" y="762950"/>
                  </a:lnTo>
                  <a:lnTo>
                    <a:pt x="406455" y="760093"/>
                  </a:lnTo>
                  <a:lnTo>
                    <a:pt x="421051" y="756284"/>
                  </a:lnTo>
                  <a:lnTo>
                    <a:pt x="428349" y="754697"/>
                  </a:lnTo>
                  <a:lnTo>
                    <a:pt x="436916" y="753110"/>
                  </a:lnTo>
                  <a:lnTo>
                    <a:pt x="444848" y="752475"/>
                  </a:lnTo>
                  <a:close/>
                  <a:moveTo>
                    <a:pt x="736113" y="0"/>
                  </a:moveTo>
                  <a:lnTo>
                    <a:pt x="744380" y="0"/>
                  </a:lnTo>
                  <a:lnTo>
                    <a:pt x="752329" y="0"/>
                  </a:lnTo>
                  <a:lnTo>
                    <a:pt x="760596" y="317"/>
                  </a:lnTo>
                  <a:lnTo>
                    <a:pt x="768545" y="951"/>
                  </a:lnTo>
                  <a:lnTo>
                    <a:pt x="776812" y="1585"/>
                  </a:lnTo>
                  <a:lnTo>
                    <a:pt x="785079" y="2536"/>
                  </a:lnTo>
                  <a:lnTo>
                    <a:pt x="793664" y="3488"/>
                  </a:lnTo>
                  <a:lnTo>
                    <a:pt x="801613" y="4756"/>
                  </a:lnTo>
                  <a:lnTo>
                    <a:pt x="809880" y="6658"/>
                  </a:lnTo>
                  <a:lnTo>
                    <a:pt x="818147" y="8560"/>
                  </a:lnTo>
                  <a:lnTo>
                    <a:pt x="826414" y="10462"/>
                  </a:lnTo>
                  <a:lnTo>
                    <a:pt x="834363" y="12365"/>
                  </a:lnTo>
                  <a:lnTo>
                    <a:pt x="842312" y="15218"/>
                  </a:lnTo>
                  <a:lnTo>
                    <a:pt x="850261" y="17437"/>
                  </a:lnTo>
                  <a:lnTo>
                    <a:pt x="858210" y="20608"/>
                  </a:lnTo>
                  <a:lnTo>
                    <a:pt x="866159" y="23461"/>
                  </a:lnTo>
                  <a:lnTo>
                    <a:pt x="873473" y="26314"/>
                  </a:lnTo>
                  <a:lnTo>
                    <a:pt x="881104" y="29802"/>
                  </a:lnTo>
                  <a:lnTo>
                    <a:pt x="888417" y="33289"/>
                  </a:lnTo>
                  <a:lnTo>
                    <a:pt x="895730" y="37094"/>
                  </a:lnTo>
                  <a:lnTo>
                    <a:pt x="902725" y="40581"/>
                  </a:lnTo>
                  <a:lnTo>
                    <a:pt x="909720" y="44703"/>
                  </a:lnTo>
                  <a:lnTo>
                    <a:pt x="923393" y="53263"/>
                  </a:lnTo>
                  <a:lnTo>
                    <a:pt x="936429" y="62140"/>
                  </a:lnTo>
                  <a:lnTo>
                    <a:pt x="949148" y="71968"/>
                  </a:lnTo>
                  <a:lnTo>
                    <a:pt x="961548" y="82113"/>
                  </a:lnTo>
                  <a:lnTo>
                    <a:pt x="972995" y="92892"/>
                  </a:lnTo>
                  <a:lnTo>
                    <a:pt x="983805" y="103989"/>
                  </a:lnTo>
                  <a:lnTo>
                    <a:pt x="994616" y="116036"/>
                  </a:lnTo>
                  <a:lnTo>
                    <a:pt x="1004155" y="128401"/>
                  </a:lnTo>
                  <a:lnTo>
                    <a:pt x="1013376" y="140765"/>
                  </a:lnTo>
                  <a:lnTo>
                    <a:pt x="1021961" y="154081"/>
                  </a:lnTo>
                  <a:lnTo>
                    <a:pt x="1030228" y="167396"/>
                  </a:lnTo>
                  <a:lnTo>
                    <a:pt x="1037541" y="181346"/>
                  </a:lnTo>
                  <a:lnTo>
                    <a:pt x="1043900" y="195613"/>
                  </a:lnTo>
                  <a:lnTo>
                    <a:pt x="1049942" y="210197"/>
                  </a:lnTo>
                  <a:lnTo>
                    <a:pt x="1055347" y="225097"/>
                  </a:lnTo>
                  <a:lnTo>
                    <a:pt x="1060116" y="239998"/>
                  </a:lnTo>
                  <a:lnTo>
                    <a:pt x="1063932" y="255850"/>
                  </a:lnTo>
                  <a:lnTo>
                    <a:pt x="1067111" y="271385"/>
                  </a:lnTo>
                  <a:lnTo>
                    <a:pt x="1069337" y="286920"/>
                  </a:lnTo>
                  <a:lnTo>
                    <a:pt x="1070927" y="302772"/>
                  </a:lnTo>
                  <a:lnTo>
                    <a:pt x="1071245" y="311015"/>
                  </a:lnTo>
                  <a:lnTo>
                    <a:pt x="1071563" y="318941"/>
                  </a:lnTo>
                  <a:lnTo>
                    <a:pt x="1071563" y="327184"/>
                  </a:lnTo>
                  <a:lnTo>
                    <a:pt x="1071563" y="335427"/>
                  </a:lnTo>
                  <a:lnTo>
                    <a:pt x="1071245" y="343353"/>
                  </a:lnTo>
                  <a:lnTo>
                    <a:pt x="1070609" y="351596"/>
                  </a:lnTo>
                  <a:lnTo>
                    <a:pt x="1069973" y="359839"/>
                  </a:lnTo>
                  <a:lnTo>
                    <a:pt x="1069019" y="368082"/>
                  </a:lnTo>
                  <a:lnTo>
                    <a:pt x="1068065" y="376325"/>
                  </a:lnTo>
                  <a:lnTo>
                    <a:pt x="1066794" y="384568"/>
                  </a:lnTo>
                  <a:lnTo>
                    <a:pt x="1064886" y="392811"/>
                  </a:lnTo>
                  <a:lnTo>
                    <a:pt x="1062978" y="401054"/>
                  </a:lnTo>
                  <a:lnTo>
                    <a:pt x="1061070" y="409297"/>
                  </a:lnTo>
                  <a:lnTo>
                    <a:pt x="1059163" y="417223"/>
                  </a:lnTo>
                  <a:lnTo>
                    <a:pt x="1056301" y="425148"/>
                  </a:lnTo>
                  <a:lnTo>
                    <a:pt x="1053757" y="433391"/>
                  </a:lnTo>
                  <a:lnTo>
                    <a:pt x="1050895" y="441000"/>
                  </a:lnTo>
                  <a:lnTo>
                    <a:pt x="1048034" y="448609"/>
                  </a:lnTo>
                  <a:lnTo>
                    <a:pt x="1045172" y="456218"/>
                  </a:lnTo>
                  <a:lnTo>
                    <a:pt x="1041675" y="463827"/>
                  </a:lnTo>
                  <a:lnTo>
                    <a:pt x="1038177" y="471119"/>
                  </a:lnTo>
                  <a:lnTo>
                    <a:pt x="1034361" y="478411"/>
                  </a:lnTo>
                  <a:lnTo>
                    <a:pt x="1030864" y="485386"/>
                  </a:lnTo>
                  <a:lnTo>
                    <a:pt x="1026730" y="492361"/>
                  </a:lnTo>
                  <a:lnTo>
                    <a:pt x="1018145" y="505993"/>
                  </a:lnTo>
                  <a:lnTo>
                    <a:pt x="1009242" y="519309"/>
                  </a:lnTo>
                  <a:lnTo>
                    <a:pt x="999386" y="531673"/>
                  </a:lnTo>
                  <a:lnTo>
                    <a:pt x="989211" y="543721"/>
                  </a:lnTo>
                  <a:lnTo>
                    <a:pt x="978082" y="555451"/>
                  </a:lnTo>
                  <a:lnTo>
                    <a:pt x="966953" y="566231"/>
                  </a:lnTo>
                  <a:lnTo>
                    <a:pt x="955189" y="577010"/>
                  </a:lnTo>
                  <a:lnTo>
                    <a:pt x="942788" y="586521"/>
                  </a:lnTo>
                  <a:lnTo>
                    <a:pt x="930388" y="595715"/>
                  </a:lnTo>
                  <a:lnTo>
                    <a:pt x="917033" y="604592"/>
                  </a:lnTo>
                  <a:lnTo>
                    <a:pt x="903361" y="612518"/>
                  </a:lnTo>
                  <a:lnTo>
                    <a:pt x="889689" y="619810"/>
                  </a:lnTo>
                  <a:lnTo>
                    <a:pt x="875380" y="626468"/>
                  </a:lnTo>
                  <a:lnTo>
                    <a:pt x="860754" y="632492"/>
                  </a:lnTo>
                  <a:lnTo>
                    <a:pt x="845810" y="637564"/>
                  </a:lnTo>
                  <a:lnTo>
                    <a:pt x="830548" y="642320"/>
                  </a:lnTo>
                  <a:lnTo>
                    <a:pt x="815285" y="645807"/>
                  </a:lnTo>
                  <a:lnTo>
                    <a:pt x="799387" y="649295"/>
                  </a:lnTo>
                  <a:lnTo>
                    <a:pt x="783807" y="651514"/>
                  </a:lnTo>
                  <a:lnTo>
                    <a:pt x="767591" y="652782"/>
                  </a:lnTo>
                  <a:lnTo>
                    <a:pt x="759642" y="653733"/>
                  </a:lnTo>
                  <a:lnTo>
                    <a:pt x="751693" y="654050"/>
                  </a:lnTo>
                  <a:lnTo>
                    <a:pt x="743426" y="654050"/>
                  </a:lnTo>
                  <a:lnTo>
                    <a:pt x="735159" y="654050"/>
                  </a:lnTo>
                  <a:lnTo>
                    <a:pt x="726892" y="653733"/>
                  </a:lnTo>
                  <a:lnTo>
                    <a:pt x="718943" y="652782"/>
                  </a:lnTo>
                  <a:lnTo>
                    <a:pt x="710676" y="652148"/>
                  </a:lnTo>
                  <a:lnTo>
                    <a:pt x="702409" y="651197"/>
                  </a:lnTo>
                  <a:lnTo>
                    <a:pt x="694460" y="650246"/>
                  </a:lnTo>
                  <a:lnTo>
                    <a:pt x="686193" y="648661"/>
                  </a:lnTo>
                  <a:lnTo>
                    <a:pt x="677608" y="647392"/>
                  </a:lnTo>
                  <a:lnTo>
                    <a:pt x="669341" y="645173"/>
                  </a:lnTo>
                  <a:lnTo>
                    <a:pt x="661074" y="643271"/>
                  </a:lnTo>
                  <a:lnTo>
                    <a:pt x="653125" y="641052"/>
                  </a:lnTo>
                  <a:lnTo>
                    <a:pt x="645176" y="638515"/>
                  </a:lnTo>
                  <a:lnTo>
                    <a:pt x="637227" y="635979"/>
                  </a:lnTo>
                  <a:lnTo>
                    <a:pt x="629596" y="633443"/>
                  </a:lnTo>
                  <a:lnTo>
                    <a:pt x="621647" y="630272"/>
                  </a:lnTo>
                  <a:lnTo>
                    <a:pt x="614334" y="627419"/>
                  </a:lnTo>
                  <a:lnTo>
                    <a:pt x="606385" y="623932"/>
                  </a:lnTo>
                  <a:lnTo>
                    <a:pt x="599071" y="620444"/>
                  </a:lnTo>
                  <a:lnTo>
                    <a:pt x="591758" y="616640"/>
                  </a:lnTo>
                  <a:lnTo>
                    <a:pt x="584763" y="613152"/>
                  </a:lnTo>
                  <a:lnTo>
                    <a:pt x="577768" y="609031"/>
                  </a:lnTo>
                  <a:lnTo>
                    <a:pt x="564414" y="600471"/>
                  </a:lnTo>
                  <a:lnTo>
                    <a:pt x="551059" y="591594"/>
                  </a:lnTo>
                  <a:lnTo>
                    <a:pt x="538341" y="581765"/>
                  </a:lnTo>
                  <a:lnTo>
                    <a:pt x="525940" y="571620"/>
                  </a:lnTo>
                  <a:lnTo>
                    <a:pt x="514811" y="560524"/>
                  </a:lnTo>
                  <a:lnTo>
                    <a:pt x="503683" y="549428"/>
                  </a:lnTo>
                  <a:lnTo>
                    <a:pt x="493190" y="537697"/>
                  </a:lnTo>
                  <a:lnTo>
                    <a:pt x="483015" y="525650"/>
                  </a:lnTo>
                  <a:lnTo>
                    <a:pt x="474112" y="512968"/>
                  </a:lnTo>
                  <a:lnTo>
                    <a:pt x="465527" y="499652"/>
                  </a:lnTo>
                  <a:lnTo>
                    <a:pt x="457578" y="486020"/>
                  </a:lnTo>
                  <a:lnTo>
                    <a:pt x="450265" y="472070"/>
                  </a:lnTo>
                  <a:lnTo>
                    <a:pt x="443588" y="458120"/>
                  </a:lnTo>
                  <a:lnTo>
                    <a:pt x="437547" y="443537"/>
                  </a:lnTo>
                  <a:lnTo>
                    <a:pt x="432141" y="428636"/>
                  </a:lnTo>
                  <a:lnTo>
                    <a:pt x="427372" y="413418"/>
                  </a:lnTo>
                  <a:lnTo>
                    <a:pt x="423556" y="398200"/>
                  </a:lnTo>
                  <a:lnTo>
                    <a:pt x="420695" y="382348"/>
                  </a:lnTo>
                  <a:lnTo>
                    <a:pt x="418151" y="366496"/>
                  </a:lnTo>
                  <a:lnTo>
                    <a:pt x="416561" y="350644"/>
                  </a:lnTo>
                  <a:lnTo>
                    <a:pt x="416243" y="342719"/>
                  </a:lnTo>
                  <a:lnTo>
                    <a:pt x="415925" y="334793"/>
                  </a:lnTo>
                  <a:lnTo>
                    <a:pt x="415925" y="326550"/>
                  </a:lnTo>
                  <a:lnTo>
                    <a:pt x="415925" y="318307"/>
                  </a:lnTo>
                  <a:lnTo>
                    <a:pt x="416243" y="310064"/>
                  </a:lnTo>
                  <a:lnTo>
                    <a:pt x="416879" y="302138"/>
                  </a:lnTo>
                  <a:lnTo>
                    <a:pt x="417515" y="293895"/>
                  </a:lnTo>
                  <a:lnTo>
                    <a:pt x="418469" y="285652"/>
                  </a:lnTo>
                  <a:lnTo>
                    <a:pt x="419423" y="277409"/>
                  </a:lnTo>
                  <a:lnTo>
                    <a:pt x="421013" y="269166"/>
                  </a:lnTo>
                  <a:lnTo>
                    <a:pt x="422602" y="260923"/>
                  </a:lnTo>
                  <a:lnTo>
                    <a:pt x="424510" y="252680"/>
                  </a:lnTo>
                  <a:lnTo>
                    <a:pt x="426418" y="244437"/>
                  </a:lnTo>
                  <a:lnTo>
                    <a:pt x="428644" y="236511"/>
                  </a:lnTo>
                  <a:lnTo>
                    <a:pt x="431187" y="228585"/>
                  </a:lnTo>
                  <a:lnTo>
                    <a:pt x="433413" y="220659"/>
                  </a:lnTo>
                  <a:lnTo>
                    <a:pt x="436593" y="212733"/>
                  </a:lnTo>
                  <a:lnTo>
                    <a:pt x="439454" y="204807"/>
                  </a:lnTo>
                  <a:lnTo>
                    <a:pt x="442634" y="197198"/>
                  </a:lnTo>
                  <a:lnTo>
                    <a:pt x="445814" y="189906"/>
                  </a:lnTo>
                  <a:lnTo>
                    <a:pt x="449629" y="182614"/>
                  </a:lnTo>
                  <a:lnTo>
                    <a:pt x="453127" y="175322"/>
                  </a:lnTo>
                  <a:lnTo>
                    <a:pt x="456942" y="168347"/>
                  </a:lnTo>
                  <a:lnTo>
                    <a:pt x="460758" y="161056"/>
                  </a:lnTo>
                  <a:lnTo>
                    <a:pt x="469343" y="147423"/>
                  </a:lnTo>
                  <a:lnTo>
                    <a:pt x="478564" y="134741"/>
                  </a:lnTo>
                  <a:lnTo>
                    <a:pt x="488103" y="122060"/>
                  </a:lnTo>
                  <a:lnTo>
                    <a:pt x="498277" y="109695"/>
                  </a:lnTo>
                  <a:lnTo>
                    <a:pt x="509406" y="97965"/>
                  </a:lnTo>
                  <a:lnTo>
                    <a:pt x="520535" y="87186"/>
                  </a:lnTo>
                  <a:lnTo>
                    <a:pt x="532299" y="76723"/>
                  </a:lnTo>
                  <a:lnTo>
                    <a:pt x="544700" y="66895"/>
                  </a:lnTo>
                  <a:lnTo>
                    <a:pt x="557418" y="58018"/>
                  </a:lnTo>
                  <a:lnTo>
                    <a:pt x="570455" y="49458"/>
                  </a:lnTo>
                  <a:lnTo>
                    <a:pt x="584127" y="41215"/>
                  </a:lnTo>
                  <a:lnTo>
                    <a:pt x="597800" y="33923"/>
                  </a:lnTo>
                  <a:lnTo>
                    <a:pt x="612108" y="26948"/>
                  </a:lnTo>
                  <a:lnTo>
                    <a:pt x="626734" y="21242"/>
                  </a:lnTo>
                  <a:lnTo>
                    <a:pt x="641678" y="16169"/>
                  </a:lnTo>
                  <a:lnTo>
                    <a:pt x="657259" y="11414"/>
                  </a:lnTo>
                  <a:lnTo>
                    <a:pt x="672521" y="7609"/>
                  </a:lnTo>
                  <a:lnTo>
                    <a:pt x="688101" y="4439"/>
                  </a:lnTo>
                  <a:lnTo>
                    <a:pt x="703681" y="2219"/>
                  </a:lnTo>
                  <a:lnTo>
                    <a:pt x="719897" y="634"/>
                  </a:lnTo>
                  <a:lnTo>
                    <a:pt x="727846" y="317"/>
                  </a:lnTo>
                  <a:lnTo>
                    <a:pt x="73611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5409889" y="3067441"/>
            <a:ext cx="141577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</a:t>
            </a:r>
          </a:p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</a:t>
            </a:r>
          </a:p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2" name="矩形 31"/>
          <p:cNvSpPr/>
          <p:nvPr/>
        </p:nvSpPr>
        <p:spPr>
          <a:xfrm>
            <a:off x="4977745" y="296419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市场运营总体情况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7" grpId="0" animBg="1"/>
      <p:bldP spid="29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192209" y="2922970"/>
            <a:ext cx="58272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团队建设与企业文化建设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84599" y="3513879"/>
            <a:ext cx="6022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</a:t>
            </a:r>
            <a:r>
              <a:rPr lang="en-US" altLang="zh-CN" dirty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</a:t>
            </a:r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endParaRPr lang="zh-CN" altLang="en-US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40757" y="4412109"/>
            <a:ext cx="5710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5176453" y="1294657"/>
            <a:ext cx="183909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Part </a:t>
            </a:r>
            <a:r>
              <a:rPr lang="en-US" altLang="zh-CN" sz="80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03</a:t>
            </a:r>
            <a:endParaRPr lang="zh-CN" altLang="en-US" sz="8000" b="1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90191" y="2769704"/>
            <a:ext cx="6811617" cy="1391478"/>
          </a:xfrm>
          <a:prstGeom prst="rect">
            <a:avLst/>
          </a:prstGeom>
          <a:noFill/>
          <a:ln>
            <a:solidFill>
              <a:srgbClr val="0070C0"/>
            </a:solidFill>
            <a:prstDash val="dashDot"/>
          </a:ln>
          <a:effectLst>
            <a:glow rad="228600">
              <a:srgbClr val="FFFF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  <p:bldP spid="19" grpId="0"/>
      <p:bldP spid="20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8336511" y="1203280"/>
            <a:ext cx="2880000" cy="2880000"/>
          </a:xfrm>
          <a:prstGeom prst="rect">
            <a:avLst/>
          </a:prstGeom>
          <a:blipFill dpi="0"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287680" y="1203280"/>
            <a:ext cx="2880000" cy="2880000"/>
          </a:xfrm>
          <a:prstGeom prst="rect">
            <a:avLst/>
          </a:prstGeom>
          <a:blipFill dpi="0" rotWithShape="1">
            <a:blip r:embed="rId4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722134" y="1610439"/>
            <a:ext cx="2880000" cy="288000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856565" y="1610439"/>
            <a:ext cx="2880000" cy="2880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49724" y="4582350"/>
            <a:ext cx="2709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2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2400" dirty="0"/>
          </a:p>
        </p:txBody>
      </p:sp>
      <p:sp>
        <p:nvSpPr>
          <p:cNvPr id="9" name="矩形 8"/>
          <p:cNvSpPr/>
          <p:nvPr/>
        </p:nvSpPr>
        <p:spPr>
          <a:xfrm>
            <a:off x="7918273" y="4582350"/>
            <a:ext cx="2709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2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2400" dirty="0"/>
          </a:p>
        </p:txBody>
      </p:sp>
      <p:sp>
        <p:nvSpPr>
          <p:cNvPr id="10" name="矩形 9"/>
          <p:cNvSpPr/>
          <p:nvPr/>
        </p:nvSpPr>
        <p:spPr>
          <a:xfrm>
            <a:off x="4772181" y="5191906"/>
            <a:ext cx="30980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858844" y="5191906"/>
            <a:ext cx="30980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9633" y="2209920"/>
            <a:ext cx="35573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816605" y="2996897"/>
            <a:ext cx="30980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1.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16605" y="4063697"/>
            <a:ext cx="30980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2.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93024" y="337361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团队建设与企业文化建设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4" grpId="0"/>
      <p:bldP spid="15" grpId="0"/>
      <p:bldP spid="16" grpId="0"/>
      <p:bldP spid="1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442951"/>
            <a:ext cx="12192000" cy="154219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73375" y="1130562"/>
            <a:ext cx="3678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</a:t>
            </a:r>
            <a:endParaRPr lang="zh-CN" altLang="en-US" sz="3200" dirty="0"/>
          </a:p>
        </p:txBody>
      </p:sp>
      <p:sp>
        <p:nvSpPr>
          <p:cNvPr id="8" name="矩形 7"/>
          <p:cNvSpPr/>
          <p:nvPr/>
        </p:nvSpPr>
        <p:spPr>
          <a:xfrm>
            <a:off x="4665273" y="1006600"/>
            <a:ext cx="309803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>
            <a:spLocks noChangeAspect="1"/>
          </p:cNvSpPr>
          <p:nvPr/>
        </p:nvSpPr>
        <p:spPr>
          <a:xfrm>
            <a:off x="2853043" y="3583315"/>
            <a:ext cx="872149" cy="78320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rgbClr val="00B0F0"/>
                </a:solidFill>
                <a:latin typeface="Exotc350 DmBd BT" panose="04030705050B02020A03" pitchFamily="82" charset="0"/>
                <a:cs typeface="Segoe UI Light" panose="020B0502040204020203" pitchFamily="34" charset="0"/>
                <a:sym typeface="+mn-lt"/>
              </a:rPr>
              <a:t>01</a:t>
            </a:r>
            <a:endParaRPr lang="zh-CN" altLang="en-US" sz="3200" dirty="0">
              <a:solidFill>
                <a:srgbClr val="00B0F0"/>
              </a:solidFill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13" name="任意多边形 12"/>
          <p:cNvSpPr>
            <a:spLocks noChangeAspect="1"/>
          </p:cNvSpPr>
          <p:nvPr/>
        </p:nvSpPr>
        <p:spPr>
          <a:xfrm>
            <a:off x="8491843" y="3583315"/>
            <a:ext cx="872149" cy="78320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rgbClr val="00B0F0"/>
                </a:solidFill>
                <a:latin typeface="Exotc350 DmBd BT" panose="04030705050B02020A03" pitchFamily="82" charset="0"/>
                <a:cs typeface="Segoe UI Light" panose="020B0502040204020203" pitchFamily="34" charset="0"/>
                <a:sym typeface="+mn-lt"/>
              </a:rPr>
              <a:t>03</a:t>
            </a:r>
            <a:endParaRPr lang="zh-CN" altLang="en-US" sz="3200" dirty="0">
              <a:solidFill>
                <a:srgbClr val="00B0F0"/>
              </a:solidFill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14" name="任意多边形 13"/>
          <p:cNvSpPr>
            <a:spLocks noChangeAspect="1"/>
          </p:cNvSpPr>
          <p:nvPr/>
        </p:nvSpPr>
        <p:spPr>
          <a:xfrm>
            <a:off x="5659925" y="3583315"/>
            <a:ext cx="872149" cy="78320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bg1"/>
          </a:solidFill>
          <a:ln w="3175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 smtClean="0">
                <a:solidFill>
                  <a:srgbClr val="00B0F0"/>
                </a:solidFill>
                <a:latin typeface="Exotc350 DmBd BT" panose="04030705050B02020A03" pitchFamily="82" charset="0"/>
                <a:cs typeface="Segoe UI Light" panose="020B0502040204020203" pitchFamily="34" charset="0"/>
                <a:sym typeface="+mn-lt"/>
              </a:rPr>
              <a:t>02</a:t>
            </a:r>
            <a:endParaRPr lang="zh-CN" altLang="en-US" sz="3200" dirty="0">
              <a:solidFill>
                <a:srgbClr val="00B0F0"/>
              </a:solidFill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248608" y="4491378"/>
            <a:ext cx="2081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7887408" y="4491378"/>
            <a:ext cx="2081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5055490" y="4491378"/>
            <a:ext cx="2081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2101769" y="4953082"/>
            <a:ext cx="23746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740569" y="4941709"/>
            <a:ext cx="23746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908651" y="4943984"/>
            <a:ext cx="237469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256907" y="2651201"/>
            <a:ext cx="3678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</a:t>
            </a:r>
            <a:r>
              <a:rPr lang="en-US" altLang="zh-CN" sz="3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847463" y="1050879"/>
            <a:ext cx="4026089" cy="87345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4593024" y="337361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团队建设与企业文化建设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381947" y="2214806"/>
            <a:ext cx="3817846" cy="830971"/>
            <a:chOff x="1381947" y="1846314"/>
            <a:chExt cx="3817846" cy="830971"/>
          </a:xfrm>
        </p:grpSpPr>
        <p:sp>
          <p:nvSpPr>
            <p:cNvPr id="9" name="椭圆 8"/>
            <p:cNvSpPr/>
            <p:nvPr/>
          </p:nvSpPr>
          <p:spPr>
            <a:xfrm>
              <a:off x="1381947" y="1973809"/>
              <a:ext cx="575982" cy="57598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800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2183639" y="1846314"/>
              <a:ext cx="3016154" cy="8309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/>
            <a:p>
              <a:r>
                <a:rPr lang="en-US" altLang="zh-CN" sz="1400" dirty="0">
                  <a:solidFill>
                    <a:schemeClr val="tx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description annual work general description </a:t>
              </a:r>
              <a:r>
                <a:rPr lang="en-US" altLang="zh-CN" sz="1400" dirty="0" smtClean="0">
                  <a:solidFill>
                    <a:schemeClr val="tx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</a:t>
              </a:r>
              <a:endParaRPr lang="zh-CN" altLang="en-US" sz="1400" dirty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496331" y="1969421"/>
              <a:ext cx="352971" cy="5847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800" dirty="0">
                  <a:solidFill>
                    <a:schemeClr val="bg1"/>
                  </a:solidFill>
                  <a:latin typeface="Exotc350 DmBd BT" panose="04030705050B02020A03" pitchFamily="82" charset="0"/>
                  <a:cs typeface="Segoe UI Light" panose="020B0502040204020203" pitchFamily="34" charset="0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Exotc350 DmBd BT" panose="04030705050B02020A03" pitchFamily="82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6096000" y="2871716"/>
            <a:ext cx="6096000" cy="111456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542807" y="2098965"/>
            <a:ext cx="3807265" cy="2909455"/>
            <a:chOff x="6487390" y="2839605"/>
            <a:chExt cx="3807265" cy="2411268"/>
          </a:xfrm>
        </p:grpSpPr>
        <p:sp>
          <p:nvSpPr>
            <p:cNvPr id="25" name="圆角矩形 24"/>
            <p:cNvSpPr/>
            <p:nvPr/>
          </p:nvSpPr>
          <p:spPr>
            <a:xfrm>
              <a:off x="6589932" y="2937164"/>
              <a:ext cx="3602181" cy="1953491"/>
            </a:xfrm>
            <a:prstGeom prst="roundRect">
              <a:avLst>
                <a:gd name="adj" fmla="val 6029"/>
              </a:avLst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800"/>
            </a:p>
          </p:txBody>
        </p:sp>
        <p:sp>
          <p:nvSpPr>
            <p:cNvPr id="26" name="KSO_Shape"/>
            <p:cNvSpPr/>
            <p:nvPr/>
          </p:nvSpPr>
          <p:spPr bwMode="auto">
            <a:xfrm>
              <a:off x="6487390" y="2839605"/>
              <a:ext cx="3807265" cy="2411268"/>
            </a:xfrm>
            <a:custGeom>
              <a:avLst/>
              <a:gdLst>
                <a:gd name="T0" fmla="*/ 113939 w 6855"/>
                <a:gd name="T1" fmla="*/ 556 h 4342"/>
                <a:gd name="T2" fmla="*/ 83370 w 6855"/>
                <a:gd name="T3" fmla="*/ 7500 h 4342"/>
                <a:gd name="T4" fmla="*/ 56136 w 6855"/>
                <a:gd name="T5" fmla="*/ 21666 h 4342"/>
                <a:gd name="T6" fmla="*/ 33070 w 6855"/>
                <a:gd name="T7" fmla="*/ 41387 h 4342"/>
                <a:gd name="T8" fmla="*/ 15284 w 6855"/>
                <a:gd name="T9" fmla="*/ 66386 h 4342"/>
                <a:gd name="T10" fmla="*/ 3891 w 6855"/>
                <a:gd name="T11" fmla="*/ 95273 h 4342"/>
                <a:gd name="T12" fmla="*/ 0 w 6855"/>
                <a:gd name="T13" fmla="*/ 126939 h 4342"/>
                <a:gd name="T14" fmla="*/ 1389 w 6855"/>
                <a:gd name="T15" fmla="*/ 971345 h 4342"/>
                <a:gd name="T16" fmla="*/ 10004 w 6855"/>
                <a:gd name="T17" fmla="*/ 1001343 h 4342"/>
                <a:gd name="T18" fmla="*/ 25289 w 6855"/>
                <a:gd name="T19" fmla="*/ 1027731 h 4342"/>
                <a:gd name="T20" fmla="*/ 46409 w 6855"/>
                <a:gd name="T21" fmla="*/ 1049674 h 4342"/>
                <a:gd name="T22" fmla="*/ 71976 w 6855"/>
                <a:gd name="T23" fmla="*/ 1066340 h 4342"/>
                <a:gd name="T24" fmla="*/ 101433 w 6855"/>
                <a:gd name="T25" fmla="*/ 1076340 h 4342"/>
                <a:gd name="T26" fmla="*/ 825361 w 6855"/>
                <a:gd name="T27" fmla="*/ 1078840 h 4342"/>
                <a:gd name="T28" fmla="*/ 687245 w 6855"/>
                <a:gd name="T29" fmla="*/ 1143281 h 4342"/>
                <a:gd name="T30" fmla="*/ 665013 w 6855"/>
                <a:gd name="T31" fmla="*/ 1150225 h 4342"/>
                <a:gd name="T32" fmla="*/ 650284 w 6855"/>
                <a:gd name="T33" fmla="*/ 1162447 h 4342"/>
                <a:gd name="T34" fmla="*/ 638057 w 6855"/>
                <a:gd name="T35" fmla="*/ 1185779 h 4342"/>
                <a:gd name="T36" fmla="*/ 635000 w 6855"/>
                <a:gd name="T37" fmla="*/ 1206056 h 4342"/>
                <a:gd name="T38" fmla="*/ 1268333 w 6855"/>
                <a:gd name="T39" fmla="*/ 1189668 h 4342"/>
                <a:gd name="T40" fmla="*/ 1259996 w 6855"/>
                <a:gd name="T41" fmla="*/ 1169113 h 4342"/>
                <a:gd name="T42" fmla="*/ 1246934 w 6855"/>
                <a:gd name="T43" fmla="*/ 1155781 h 4342"/>
                <a:gd name="T44" fmla="*/ 1220812 w 6855"/>
                <a:gd name="T45" fmla="*/ 1144392 h 4342"/>
                <a:gd name="T46" fmla="*/ 1079361 w 6855"/>
                <a:gd name="T47" fmla="*/ 1142448 h 4342"/>
                <a:gd name="T48" fmla="*/ 1790783 w 6855"/>
                <a:gd name="T49" fmla="*/ 1078284 h 4342"/>
                <a:gd name="T50" fmla="*/ 1821352 w 6855"/>
                <a:gd name="T51" fmla="*/ 1071062 h 4342"/>
                <a:gd name="T52" fmla="*/ 1848864 w 6855"/>
                <a:gd name="T53" fmla="*/ 1057174 h 4342"/>
                <a:gd name="T54" fmla="*/ 1871652 w 6855"/>
                <a:gd name="T55" fmla="*/ 1037175 h 4342"/>
                <a:gd name="T56" fmla="*/ 1889438 w 6855"/>
                <a:gd name="T57" fmla="*/ 1012176 h 4342"/>
                <a:gd name="T58" fmla="*/ 1900832 w 6855"/>
                <a:gd name="T59" fmla="*/ 983566 h 4342"/>
                <a:gd name="T60" fmla="*/ 1905000 w 6855"/>
                <a:gd name="T61" fmla="*/ 952179 h 4342"/>
                <a:gd name="T62" fmla="*/ 1903333 w 6855"/>
                <a:gd name="T63" fmla="*/ 107773 h 4342"/>
                <a:gd name="T64" fmla="*/ 1894718 w 6855"/>
                <a:gd name="T65" fmla="*/ 77774 h 4342"/>
                <a:gd name="T66" fmla="*/ 1879711 w 6855"/>
                <a:gd name="T67" fmla="*/ 51109 h 4342"/>
                <a:gd name="T68" fmla="*/ 1858313 w 6855"/>
                <a:gd name="T69" fmla="*/ 29165 h 4342"/>
                <a:gd name="T70" fmla="*/ 1832746 w 6855"/>
                <a:gd name="T71" fmla="*/ 12499 h 4342"/>
                <a:gd name="T72" fmla="*/ 1803289 w 6855"/>
                <a:gd name="T73" fmla="*/ 2500 h 4342"/>
                <a:gd name="T74" fmla="*/ 1841083 w 6855"/>
                <a:gd name="T75" fmla="*/ 952179 h 4342"/>
                <a:gd name="T76" fmla="*/ 1836359 w 6855"/>
                <a:gd name="T77" fmla="*/ 976900 h 4342"/>
                <a:gd name="T78" fmla="*/ 1818018 w 6855"/>
                <a:gd name="T79" fmla="*/ 1001065 h 4342"/>
                <a:gd name="T80" fmla="*/ 1790505 w 6855"/>
                <a:gd name="T81" fmla="*/ 1014120 h 4342"/>
                <a:gd name="T82" fmla="*/ 120330 w 6855"/>
                <a:gd name="T83" fmla="*/ 1015231 h 4342"/>
                <a:gd name="T84" fmla="*/ 91707 w 6855"/>
                <a:gd name="T85" fmla="*/ 1004676 h 4342"/>
                <a:gd name="T86" fmla="*/ 71142 w 6855"/>
                <a:gd name="T87" fmla="*/ 982177 h 4342"/>
                <a:gd name="T88" fmla="*/ 63361 w 6855"/>
                <a:gd name="T89" fmla="*/ 952179 h 4342"/>
                <a:gd name="T90" fmla="*/ 66418 w 6855"/>
                <a:gd name="T91" fmla="*/ 108051 h 4342"/>
                <a:gd name="T92" fmla="*/ 81980 w 6855"/>
                <a:gd name="T93" fmla="*/ 82218 h 4342"/>
                <a:gd name="T94" fmla="*/ 107825 w 6855"/>
                <a:gd name="T95" fmla="*/ 66108 h 4342"/>
                <a:gd name="T96" fmla="*/ 1777722 w 6855"/>
                <a:gd name="T97" fmla="*/ 63330 h 4342"/>
                <a:gd name="T98" fmla="*/ 1808291 w 6855"/>
                <a:gd name="T99" fmla="*/ 70830 h 4342"/>
                <a:gd name="T100" fmla="*/ 1830523 w 6855"/>
                <a:gd name="T101" fmla="*/ 91385 h 4342"/>
                <a:gd name="T102" fmla="*/ 1840805 w 6855"/>
                <a:gd name="T103" fmla="*/ 120272 h 434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6855" h="4342">
                  <a:moveTo>
                    <a:pt x="6397" y="0"/>
                  </a:moveTo>
                  <a:lnTo>
                    <a:pt x="456" y="0"/>
                  </a:lnTo>
                  <a:lnTo>
                    <a:pt x="433" y="1"/>
                  </a:lnTo>
                  <a:lnTo>
                    <a:pt x="410" y="2"/>
                  </a:lnTo>
                  <a:lnTo>
                    <a:pt x="387" y="5"/>
                  </a:lnTo>
                  <a:lnTo>
                    <a:pt x="365" y="9"/>
                  </a:lnTo>
                  <a:lnTo>
                    <a:pt x="343" y="15"/>
                  </a:lnTo>
                  <a:lnTo>
                    <a:pt x="322" y="20"/>
                  </a:lnTo>
                  <a:lnTo>
                    <a:pt x="300" y="27"/>
                  </a:lnTo>
                  <a:lnTo>
                    <a:pt x="279" y="35"/>
                  </a:lnTo>
                  <a:lnTo>
                    <a:pt x="259" y="45"/>
                  </a:lnTo>
                  <a:lnTo>
                    <a:pt x="240" y="55"/>
                  </a:lnTo>
                  <a:lnTo>
                    <a:pt x="220" y="67"/>
                  </a:lnTo>
                  <a:lnTo>
                    <a:pt x="202" y="78"/>
                  </a:lnTo>
                  <a:lnTo>
                    <a:pt x="184" y="91"/>
                  </a:lnTo>
                  <a:lnTo>
                    <a:pt x="167" y="105"/>
                  </a:lnTo>
                  <a:lnTo>
                    <a:pt x="150" y="118"/>
                  </a:lnTo>
                  <a:lnTo>
                    <a:pt x="134" y="134"/>
                  </a:lnTo>
                  <a:lnTo>
                    <a:pt x="119" y="149"/>
                  </a:lnTo>
                  <a:lnTo>
                    <a:pt x="105" y="167"/>
                  </a:lnTo>
                  <a:lnTo>
                    <a:pt x="91" y="184"/>
                  </a:lnTo>
                  <a:lnTo>
                    <a:pt x="78" y="201"/>
                  </a:lnTo>
                  <a:lnTo>
                    <a:pt x="66" y="221"/>
                  </a:lnTo>
                  <a:lnTo>
                    <a:pt x="55" y="239"/>
                  </a:lnTo>
                  <a:lnTo>
                    <a:pt x="45" y="259"/>
                  </a:lnTo>
                  <a:lnTo>
                    <a:pt x="36" y="280"/>
                  </a:lnTo>
                  <a:lnTo>
                    <a:pt x="28" y="300"/>
                  </a:lnTo>
                  <a:lnTo>
                    <a:pt x="21" y="321"/>
                  </a:lnTo>
                  <a:lnTo>
                    <a:pt x="14" y="343"/>
                  </a:lnTo>
                  <a:lnTo>
                    <a:pt x="9" y="365"/>
                  </a:lnTo>
                  <a:lnTo>
                    <a:pt x="5" y="388"/>
                  </a:lnTo>
                  <a:lnTo>
                    <a:pt x="2" y="410"/>
                  </a:lnTo>
                  <a:lnTo>
                    <a:pt x="0" y="433"/>
                  </a:lnTo>
                  <a:lnTo>
                    <a:pt x="0" y="457"/>
                  </a:lnTo>
                  <a:lnTo>
                    <a:pt x="0" y="3428"/>
                  </a:lnTo>
                  <a:lnTo>
                    <a:pt x="0" y="3451"/>
                  </a:lnTo>
                  <a:lnTo>
                    <a:pt x="2" y="3474"/>
                  </a:lnTo>
                  <a:lnTo>
                    <a:pt x="5" y="3497"/>
                  </a:lnTo>
                  <a:lnTo>
                    <a:pt x="9" y="3519"/>
                  </a:lnTo>
                  <a:lnTo>
                    <a:pt x="14" y="3541"/>
                  </a:lnTo>
                  <a:lnTo>
                    <a:pt x="21" y="3563"/>
                  </a:lnTo>
                  <a:lnTo>
                    <a:pt x="28" y="3584"/>
                  </a:lnTo>
                  <a:lnTo>
                    <a:pt x="36" y="3605"/>
                  </a:lnTo>
                  <a:lnTo>
                    <a:pt x="45" y="3625"/>
                  </a:lnTo>
                  <a:lnTo>
                    <a:pt x="55" y="3644"/>
                  </a:lnTo>
                  <a:lnTo>
                    <a:pt x="66" y="3664"/>
                  </a:lnTo>
                  <a:lnTo>
                    <a:pt x="78" y="3682"/>
                  </a:lnTo>
                  <a:lnTo>
                    <a:pt x="91" y="3700"/>
                  </a:lnTo>
                  <a:lnTo>
                    <a:pt x="105" y="3717"/>
                  </a:lnTo>
                  <a:lnTo>
                    <a:pt x="119" y="3734"/>
                  </a:lnTo>
                  <a:lnTo>
                    <a:pt x="134" y="3750"/>
                  </a:lnTo>
                  <a:lnTo>
                    <a:pt x="150" y="3765"/>
                  </a:lnTo>
                  <a:lnTo>
                    <a:pt x="167" y="3779"/>
                  </a:lnTo>
                  <a:lnTo>
                    <a:pt x="184" y="3793"/>
                  </a:lnTo>
                  <a:lnTo>
                    <a:pt x="202" y="3806"/>
                  </a:lnTo>
                  <a:lnTo>
                    <a:pt x="220" y="3818"/>
                  </a:lnTo>
                  <a:lnTo>
                    <a:pt x="240" y="3829"/>
                  </a:lnTo>
                  <a:lnTo>
                    <a:pt x="259" y="3839"/>
                  </a:lnTo>
                  <a:lnTo>
                    <a:pt x="279" y="3848"/>
                  </a:lnTo>
                  <a:lnTo>
                    <a:pt x="300" y="3856"/>
                  </a:lnTo>
                  <a:lnTo>
                    <a:pt x="322" y="3863"/>
                  </a:lnTo>
                  <a:lnTo>
                    <a:pt x="343" y="3870"/>
                  </a:lnTo>
                  <a:lnTo>
                    <a:pt x="365" y="3875"/>
                  </a:lnTo>
                  <a:lnTo>
                    <a:pt x="387" y="3879"/>
                  </a:lnTo>
                  <a:lnTo>
                    <a:pt x="410" y="3882"/>
                  </a:lnTo>
                  <a:lnTo>
                    <a:pt x="433" y="3884"/>
                  </a:lnTo>
                  <a:lnTo>
                    <a:pt x="456" y="3884"/>
                  </a:lnTo>
                  <a:lnTo>
                    <a:pt x="2970" y="3884"/>
                  </a:lnTo>
                  <a:lnTo>
                    <a:pt x="2970" y="4113"/>
                  </a:lnTo>
                  <a:lnTo>
                    <a:pt x="2513" y="4113"/>
                  </a:lnTo>
                  <a:lnTo>
                    <a:pt x="2492" y="4113"/>
                  </a:lnTo>
                  <a:lnTo>
                    <a:pt x="2473" y="4116"/>
                  </a:lnTo>
                  <a:lnTo>
                    <a:pt x="2454" y="4118"/>
                  </a:lnTo>
                  <a:lnTo>
                    <a:pt x="2438" y="4123"/>
                  </a:lnTo>
                  <a:lnTo>
                    <a:pt x="2422" y="4128"/>
                  </a:lnTo>
                  <a:lnTo>
                    <a:pt x="2407" y="4134"/>
                  </a:lnTo>
                  <a:lnTo>
                    <a:pt x="2393" y="4141"/>
                  </a:lnTo>
                  <a:lnTo>
                    <a:pt x="2381" y="4148"/>
                  </a:lnTo>
                  <a:lnTo>
                    <a:pt x="2369" y="4157"/>
                  </a:lnTo>
                  <a:lnTo>
                    <a:pt x="2359" y="4166"/>
                  </a:lnTo>
                  <a:lnTo>
                    <a:pt x="2349" y="4176"/>
                  </a:lnTo>
                  <a:lnTo>
                    <a:pt x="2340" y="4185"/>
                  </a:lnTo>
                  <a:lnTo>
                    <a:pt x="2332" y="4195"/>
                  </a:lnTo>
                  <a:lnTo>
                    <a:pt x="2325" y="4206"/>
                  </a:lnTo>
                  <a:lnTo>
                    <a:pt x="2314" y="4227"/>
                  </a:lnTo>
                  <a:lnTo>
                    <a:pt x="2303" y="4248"/>
                  </a:lnTo>
                  <a:lnTo>
                    <a:pt x="2296" y="4269"/>
                  </a:lnTo>
                  <a:lnTo>
                    <a:pt x="2292" y="4289"/>
                  </a:lnTo>
                  <a:lnTo>
                    <a:pt x="2288" y="4306"/>
                  </a:lnTo>
                  <a:lnTo>
                    <a:pt x="2286" y="4321"/>
                  </a:lnTo>
                  <a:lnTo>
                    <a:pt x="2285" y="4331"/>
                  </a:lnTo>
                  <a:lnTo>
                    <a:pt x="2285" y="4342"/>
                  </a:lnTo>
                  <a:lnTo>
                    <a:pt x="4570" y="4342"/>
                  </a:lnTo>
                  <a:lnTo>
                    <a:pt x="4569" y="4321"/>
                  </a:lnTo>
                  <a:lnTo>
                    <a:pt x="4567" y="4301"/>
                  </a:lnTo>
                  <a:lnTo>
                    <a:pt x="4564" y="4283"/>
                  </a:lnTo>
                  <a:lnTo>
                    <a:pt x="4559" y="4266"/>
                  </a:lnTo>
                  <a:lnTo>
                    <a:pt x="4555" y="4251"/>
                  </a:lnTo>
                  <a:lnTo>
                    <a:pt x="4548" y="4236"/>
                  </a:lnTo>
                  <a:lnTo>
                    <a:pt x="4541" y="4222"/>
                  </a:lnTo>
                  <a:lnTo>
                    <a:pt x="4534" y="4209"/>
                  </a:lnTo>
                  <a:lnTo>
                    <a:pt x="4526" y="4198"/>
                  </a:lnTo>
                  <a:lnTo>
                    <a:pt x="4517" y="4187"/>
                  </a:lnTo>
                  <a:lnTo>
                    <a:pt x="4507" y="4178"/>
                  </a:lnTo>
                  <a:lnTo>
                    <a:pt x="4497" y="4169"/>
                  </a:lnTo>
                  <a:lnTo>
                    <a:pt x="4487" y="4161"/>
                  </a:lnTo>
                  <a:lnTo>
                    <a:pt x="4476" y="4154"/>
                  </a:lnTo>
                  <a:lnTo>
                    <a:pt x="4456" y="4141"/>
                  </a:lnTo>
                  <a:lnTo>
                    <a:pt x="4434" y="4132"/>
                  </a:lnTo>
                  <a:lnTo>
                    <a:pt x="4413" y="4125"/>
                  </a:lnTo>
                  <a:lnTo>
                    <a:pt x="4393" y="4120"/>
                  </a:lnTo>
                  <a:lnTo>
                    <a:pt x="4376" y="4117"/>
                  </a:lnTo>
                  <a:lnTo>
                    <a:pt x="4362" y="4115"/>
                  </a:lnTo>
                  <a:lnTo>
                    <a:pt x="4351" y="4113"/>
                  </a:lnTo>
                  <a:lnTo>
                    <a:pt x="4340" y="4113"/>
                  </a:lnTo>
                  <a:lnTo>
                    <a:pt x="3884" y="4113"/>
                  </a:lnTo>
                  <a:lnTo>
                    <a:pt x="3884" y="3884"/>
                  </a:lnTo>
                  <a:lnTo>
                    <a:pt x="6397" y="3884"/>
                  </a:lnTo>
                  <a:lnTo>
                    <a:pt x="6421" y="3884"/>
                  </a:lnTo>
                  <a:lnTo>
                    <a:pt x="6444" y="3882"/>
                  </a:lnTo>
                  <a:lnTo>
                    <a:pt x="6466" y="3879"/>
                  </a:lnTo>
                  <a:lnTo>
                    <a:pt x="6489" y="3875"/>
                  </a:lnTo>
                  <a:lnTo>
                    <a:pt x="6511" y="3870"/>
                  </a:lnTo>
                  <a:lnTo>
                    <a:pt x="6533" y="3863"/>
                  </a:lnTo>
                  <a:lnTo>
                    <a:pt x="6554" y="3856"/>
                  </a:lnTo>
                  <a:lnTo>
                    <a:pt x="6575" y="3848"/>
                  </a:lnTo>
                  <a:lnTo>
                    <a:pt x="6595" y="3839"/>
                  </a:lnTo>
                  <a:lnTo>
                    <a:pt x="6615" y="3829"/>
                  </a:lnTo>
                  <a:lnTo>
                    <a:pt x="6633" y="3818"/>
                  </a:lnTo>
                  <a:lnTo>
                    <a:pt x="6653" y="3806"/>
                  </a:lnTo>
                  <a:lnTo>
                    <a:pt x="6670" y="3793"/>
                  </a:lnTo>
                  <a:lnTo>
                    <a:pt x="6687" y="3779"/>
                  </a:lnTo>
                  <a:lnTo>
                    <a:pt x="6705" y="3765"/>
                  </a:lnTo>
                  <a:lnTo>
                    <a:pt x="6720" y="3750"/>
                  </a:lnTo>
                  <a:lnTo>
                    <a:pt x="6735" y="3734"/>
                  </a:lnTo>
                  <a:lnTo>
                    <a:pt x="6750" y="3717"/>
                  </a:lnTo>
                  <a:lnTo>
                    <a:pt x="6764" y="3700"/>
                  </a:lnTo>
                  <a:lnTo>
                    <a:pt x="6776" y="3682"/>
                  </a:lnTo>
                  <a:lnTo>
                    <a:pt x="6788" y="3664"/>
                  </a:lnTo>
                  <a:lnTo>
                    <a:pt x="6799" y="3644"/>
                  </a:lnTo>
                  <a:lnTo>
                    <a:pt x="6810" y="3625"/>
                  </a:lnTo>
                  <a:lnTo>
                    <a:pt x="6818" y="3605"/>
                  </a:lnTo>
                  <a:lnTo>
                    <a:pt x="6827" y="3584"/>
                  </a:lnTo>
                  <a:lnTo>
                    <a:pt x="6834" y="3563"/>
                  </a:lnTo>
                  <a:lnTo>
                    <a:pt x="6840" y="3541"/>
                  </a:lnTo>
                  <a:lnTo>
                    <a:pt x="6845" y="3519"/>
                  </a:lnTo>
                  <a:lnTo>
                    <a:pt x="6849" y="3497"/>
                  </a:lnTo>
                  <a:lnTo>
                    <a:pt x="6852" y="3474"/>
                  </a:lnTo>
                  <a:lnTo>
                    <a:pt x="6853" y="3451"/>
                  </a:lnTo>
                  <a:lnTo>
                    <a:pt x="6855" y="3428"/>
                  </a:lnTo>
                  <a:lnTo>
                    <a:pt x="6855" y="457"/>
                  </a:lnTo>
                  <a:lnTo>
                    <a:pt x="6853" y="433"/>
                  </a:lnTo>
                  <a:lnTo>
                    <a:pt x="6852" y="410"/>
                  </a:lnTo>
                  <a:lnTo>
                    <a:pt x="6849" y="388"/>
                  </a:lnTo>
                  <a:lnTo>
                    <a:pt x="6845" y="365"/>
                  </a:lnTo>
                  <a:lnTo>
                    <a:pt x="6840" y="343"/>
                  </a:lnTo>
                  <a:lnTo>
                    <a:pt x="6834" y="321"/>
                  </a:lnTo>
                  <a:lnTo>
                    <a:pt x="6827" y="300"/>
                  </a:lnTo>
                  <a:lnTo>
                    <a:pt x="6818" y="280"/>
                  </a:lnTo>
                  <a:lnTo>
                    <a:pt x="6810" y="259"/>
                  </a:lnTo>
                  <a:lnTo>
                    <a:pt x="6799" y="239"/>
                  </a:lnTo>
                  <a:lnTo>
                    <a:pt x="6788" y="221"/>
                  </a:lnTo>
                  <a:lnTo>
                    <a:pt x="6776" y="201"/>
                  </a:lnTo>
                  <a:lnTo>
                    <a:pt x="6764" y="184"/>
                  </a:lnTo>
                  <a:lnTo>
                    <a:pt x="6750" y="167"/>
                  </a:lnTo>
                  <a:lnTo>
                    <a:pt x="6735" y="149"/>
                  </a:lnTo>
                  <a:lnTo>
                    <a:pt x="6720" y="134"/>
                  </a:lnTo>
                  <a:lnTo>
                    <a:pt x="6705" y="118"/>
                  </a:lnTo>
                  <a:lnTo>
                    <a:pt x="6687" y="105"/>
                  </a:lnTo>
                  <a:lnTo>
                    <a:pt x="6670" y="91"/>
                  </a:lnTo>
                  <a:lnTo>
                    <a:pt x="6653" y="78"/>
                  </a:lnTo>
                  <a:lnTo>
                    <a:pt x="6633" y="67"/>
                  </a:lnTo>
                  <a:lnTo>
                    <a:pt x="6615" y="55"/>
                  </a:lnTo>
                  <a:lnTo>
                    <a:pt x="6595" y="45"/>
                  </a:lnTo>
                  <a:lnTo>
                    <a:pt x="6575" y="35"/>
                  </a:lnTo>
                  <a:lnTo>
                    <a:pt x="6554" y="27"/>
                  </a:lnTo>
                  <a:lnTo>
                    <a:pt x="6533" y="20"/>
                  </a:lnTo>
                  <a:lnTo>
                    <a:pt x="6511" y="15"/>
                  </a:lnTo>
                  <a:lnTo>
                    <a:pt x="6489" y="9"/>
                  </a:lnTo>
                  <a:lnTo>
                    <a:pt x="6466" y="5"/>
                  </a:lnTo>
                  <a:lnTo>
                    <a:pt x="6444" y="2"/>
                  </a:lnTo>
                  <a:lnTo>
                    <a:pt x="6421" y="1"/>
                  </a:lnTo>
                  <a:lnTo>
                    <a:pt x="6397" y="0"/>
                  </a:lnTo>
                  <a:close/>
                  <a:moveTo>
                    <a:pt x="6625" y="3428"/>
                  </a:moveTo>
                  <a:lnTo>
                    <a:pt x="6625" y="3428"/>
                  </a:lnTo>
                  <a:lnTo>
                    <a:pt x="6624" y="3451"/>
                  </a:lnTo>
                  <a:lnTo>
                    <a:pt x="6621" y="3474"/>
                  </a:lnTo>
                  <a:lnTo>
                    <a:pt x="6616" y="3496"/>
                  </a:lnTo>
                  <a:lnTo>
                    <a:pt x="6608" y="3517"/>
                  </a:lnTo>
                  <a:lnTo>
                    <a:pt x="6599" y="3536"/>
                  </a:lnTo>
                  <a:lnTo>
                    <a:pt x="6587" y="3555"/>
                  </a:lnTo>
                  <a:lnTo>
                    <a:pt x="6573" y="3573"/>
                  </a:lnTo>
                  <a:lnTo>
                    <a:pt x="6558" y="3589"/>
                  </a:lnTo>
                  <a:lnTo>
                    <a:pt x="6542" y="3604"/>
                  </a:lnTo>
                  <a:lnTo>
                    <a:pt x="6525" y="3617"/>
                  </a:lnTo>
                  <a:lnTo>
                    <a:pt x="6507" y="3628"/>
                  </a:lnTo>
                  <a:lnTo>
                    <a:pt x="6486" y="3638"/>
                  </a:lnTo>
                  <a:lnTo>
                    <a:pt x="6465" y="3646"/>
                  </a:lnTo>
                  <a:lnTo>
                    <a:pt x="6443" y="3651"/>
                  </a:lnTo>
                  <a:lnTo>
                    <a:pt x="6420" y="3655"/>
                  </a:lnTo>
                  <a:lnTo>
                    <a:pt x="6397" y="3656"/>
                  </a:lnTo>
                  <a:lnTo>
                    <a:pt x="456" y="3656"/>
                  </a:lnTo>
                  <a:lnTo>
                    <a:pt x="433" y="3655"/>
                  </a:lnTo>
                  <a:lnTo>
                    <a:pt x="410" y="3651"/>
                  </a:lnTo>
                  <a:lnTo>
                    <a:pt x="388" y="3646"/>
                  </a:lnTo>
                  <a:lnTo>
                    <a:pt x="368" y="3638"/>
                  </a:lnTo>
                  <a:lnTo>
                    <a:pt x="348" y="3628"/>
                  </a:lnTo>
                  <a:lnTo>
                    <a:pt x="330" y="3617"/>
                  </a:lnTo>
                  <a:lnTo>
                    <a:pt x="311" y="3604"/>
                  </a:lnTo>
                  <a:lnTo>
                    <a:pt x="295" y="3589"/>
                  </a:lnTo>
                  <a:lnTo>
                    <a:pt x="280" y="3573"/>
                  </a:lnTo>
                  <a:lnTo>
                    <a:pt x="267" y="3555"/>
                  </a:lnTo>
                  <a:lnTo>
                    <a:pt x="256" y="3536"/>
                  </a:lnTo>
                  <a:lnTo>
                    <a:pt x="247" y="3517"/>
                  </a:lnTo>
                  <a:lnTo>
                    <a:pt x="239" y="3496"/>
                  </a:lnTo>
                  <a:lnTo>
                    <a:pt x="233" y="3474"/>
                  </a:lnTo>
                  <a:lnTo>
                    <a:pt x="229" y="3451"/>
                  </a:lnTo>
                  <a:lnTo>
                    <a:pt x="228" y="3428"/>
                  </a:lnTo>
                  <a:lnTo>
                    <a:pt x="228" y="457"/>
                  </a:lnTo>
                  <a:lnTo>
                    <a:pt x="229" y="433"/>
                  </a:lnTo>
                  <a:lnTo>
                    <a:pt x="233" y="411"/>
                  </a:lnTo>
                  <a:lnTo>
                    <a:pt x="239" y="389"/>
                  </a:lnTo>
                  <a:lnTo>
                    <a:pt x="247" y="368"/>
                  </a:lnTo>
                  <a:lnTo>
                    <a:pt x="256" y="348"/>
                  </a:lnTo>
                  <a:lnTo>
                    <a:pt x="267" y="329"/>
                  </a:lnTo>
                  <a:lnTo>
                    <a:pt x="280" y="312"/>
                  </a:lnTo>
                  <a:lnTo>
                    <a:pt x="295" y="296"/>
                  </a:lnTo>
                  <a:lnTo>
                    <a:pt x="311" y="281"/>
                  </a:lnTo>
                  <a:lnTo>
                    <a:pt x="330" y="267"/>
                  </a:lnTo>
                  <a:lnTo>
                    <a:pt x="348" y="255"/>
                  </a:lnTo>
                  <a:lnTo>
                    <a:pt x="368" y="246"/>
                  </a:lnTo>
                  <a:lnTo>
                    <a:pt x="388" y="238"/>
                  </a:lnTo>
                  <a:lnTo>
                    <a:pt x="410" y="232"/>
                  </a:lnTo>
                  <a:lnTo>
                    <a:pt x="433" y="229"/>
                  </a:lnTo>
                  <a:lnTo>
                    <a:pt x="456" y="228"/>
                  </a:lnTo>
                  <a:lnTo>
                    <a:pt x="6397" y="228"/>
                  </a:lnTo>
                  <a:lnTo>
                    <a:pt x="6420" y="229"/>
                  </a:lnTo>
                  <a:lnTo>
                    <a:pt x="6443" y="232"/>
                  </a:lnTo>
                  <a:lnTo>
                    <a:pt x="6465" y="238"/>
                  </a:lnTo>
                  <a:lnTo>
                    <a:pt x="6486" y="246"/>
                  </a:lnTo>
                  <a:lnTo>
                    <a:pt x="6507" y="255"/>
                  </a:lnTo>
                  <a:lnTo>
                    <a:pt x="6525" y="267"/>
                  </a:lnTo>
                  <a:lnTo>
                    <a:pt x="6542" y="281"/>
                  </a:lnTo>
                  <a:lnTo>
                    <a:pt x="6558" y="296"/>
                  </a:lnTo>
                  <a:lnTo>
                    <a:pt x="6573" y="312"/>
                  </a:lnTo>
                  <a:lnTo>
                    <a:pt x="6587" y="329"/>
                  </a:lnTo>
                  <a:lnTo>
                    <a:pt x="6599" y="348"/>
                  </a:lnTo>
                  <a:lnTo>
                    <a:pt x="6608" y="368"/>
                  </a:lnTo>
                  <a:lnTo>
                    <a:pt x="6616" y="389"/>
                  </a:lnTo>
                  <a:lnTo>
                    <a:pt x="6621" y="411"/>
                  </a:lnTo>
                  <a:lnTo>
                    <a:pt x="6624" y="433"/>
                  </a:lnTo>
                  <a:lnTo>
                    <a:pt x="6625" y="457"/>
                  </a:lnTo>
                  <a:lnTo>
                    <a:pt x="6625" y="342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bIns="144000"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381947" y="3390788"/>
            <a:ext cx="3817846" cy="830971"/>
            <a:chOff x="1381947" y="1846314"/>
            <a:chExt cx="3817846" cy="830971"/>
          </a:xfrm>
        </p:grpSpPr>
        <p:sp>
          <p:nvSpPr>
            <p:cNvPr id="29" name="椭圆 28"/>
            <p:cNvSpPr/>
            <p:nvPr/>
          </p:nvSpPr>
          <p:spPr>
            <a:xfrm>
              <a:off x="1381947" y="1973809"/>
              <a:ext cx="575982" cy="57598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800">
                <a:solidFill>
                  <a:schemeClr val="tx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183639" y="1846314"/>
              <a:ext cx="3016154" cy="8309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/>
            <a:p>
              <a:r>
                <a:rPr lang="en-US" altLang="zh-CN" sz="1400" dirty="0">
                  <a:solidFill>
                    <a:schemeClr val="tx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description annual work general description </a:t>
              </a:r>
              <a:r>
                <a:rPr lang="en-US" altLang="zh-CN" sz="1400" dirty="0" smtClean="0">
                  <a:solidFill>
                    <a:schemeClr val="tx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</a:t>
              </a:r>
              <a:endParaRPr lang="zh-CN" altLang="en-US" sz="1400" dirty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496331" y="1969421"/>
              <a:ext cx="352971" cy="5847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800" dirty="0" smtClean="0">
                  <a:solidFill>
                    <a:schemeClr val="bg1"/>
                  </a:solidFill>
                  <a:latin typeface="Exotc350 DmBd BT" panose="04030705050B02020A03" pitchFamily="82" charset="0"/>
                  <a:cs typeface="Segoe UI Light" panose="020B0502040204020203" pitchFamily="34" charset="0"/>
                </a:rPr>
                <a:t>2</a:t>
              </a:r>
              <a:endParaRPr lang="zh-CN" altLang="en-US" sz="2800" dirty="0">
                <a:solidFill>
                  <a:schemeClr val="bg1"/>
                </a:solidFill>
                <a:latin typeface="Exotc350 DmBd BT" panose="04030705050B02020A03" pitchFamily="82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381947" y="4566770"/>
            <a:ext cx="3817846" cy="830971"/>
            <a:chOff x="1381947" y="1846314"/>
            <a:chExt cx="3817846" cy="830971"/>
          </a:xfrm>
        </p:grpSpPr>
        <p:sp>
          <p:nvSpPr>
            <p:cNvPr id="33" name="椭圆 32"/>
            <p:cNvSpPr/>
            <p:nvPr/>
          </p:nvSpPr>
          <p:spPr>
            <a:xfrm>
              <a:off x="1381947" y="1973809"/>
              <a:ext cx="575982" cy="575981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380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183639" y="1846314"/>
              <a:ext cx="3016154" cy="83097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/>
            <a:p>
              <a:r>
                <a:rPr lang="en-US" altLang="zh-CN" sz="1400" dirty="0">
                  <a:solidFill>
                    <a:schemeClr val="tx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description annual work general description </a:t>
              </a:r>
              <a:r>
                <a:rPr lang="en-US" altLang="zh-CN" sz="1400" dirty="0" smtClean="0">
                  <a:solidFill>
                    <a:schemeClr val="tx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</a:t>
              </a:r>
              <a:endParaRPr lang="zh-CN" altLang="en-US" sz="1400" dirty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96331" y="1969421"/>
              <a:ext cx="352971" cy="58475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37" tIns="45719" rIns="91437" bIns="45719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2800" dirty="0" smtClean="0">
                  <a:solidFill>
                    <a:schemeClr val="bg1"/>
                  </a:solidFill>
                  <a:latin typeface="Exotc350 DmBd BT" panose="04030705050B02020A03" pitchFamily="82" charset="0"/>
                  <a:cs typeface="Segoe UI Light" panose="020B0502040204020203" pitchFamily="34" charset="0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Exotc350 DmBd BT" panose="04030705050B02020A03" pitchFamily="82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323908" y="1213636"/>
            <a:ext cx="35573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3200" dirty="0"/>
          </a:p>
        </p:txBody>
      </p:sp>
      <p:sp>
        <p:nvSpPr>
          <p:cNvPr id="37" name="文本框 36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8" name="矩形 37"/>
          <p:cNvSpPr/>
          <p:nvPr/>
        </p:nvSpPr>
        <p:spPr>
          <a:xfrm>
            <a:off x="4593024" y="337361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团队建设与企业文化建设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2" grpId="0" animBg="1"/>
      <p:bldP spid="39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0" y="1"/>
            <a:ext cx="12192000" cy="734931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316641" y="2441868"/>
            <a:ext cx="40541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302993" y="3372109"/>
            <a:ext cx="40541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302993" y="4206847"/>
            <a:ext cx="40541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275697" y="5123455"/>
            <a:ext cx="40541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6267882" y="2351772"/>
            <a:ext cx="795131" cy="79506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267882" y="3237459"/>
            <a:ext cx="795131" cy="79506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267882" y="4123146"/>
            <a:ext cx="795131" cy="79506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6267882" y="5008833"/>
            <a:ext cx="795131" cy="795062"/>
          </a:xfrm>
          <a:prstGeom prst="round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4" name="图表 13"/>
          <p:cNvGraphicFramePr/>
          <p:nvPr/>
        </p:nvGraphicFramePr>
        <p:xfrm>
          <a:off x="621836" y="2771281"/>
          <a:ext cx="5174217" cy="3211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8"/>
          <p:cNvSpPr txBox="1"/>
          <p:nvPr/>
        </p:nvSpPr>
        <p:spPr>
          <a:xfrm>
            <a:off x="2329417" y="4000792"/>
            <a:ext cx="194561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2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总满意率  </a:t>
            </a:r>
            <a:endParaRPr lang="en-US" altLang="zh-CN" sz="1200" b="1" i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2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91.7%</a:t>
            </a:r>
            <a:endParaRPr lang="zh-CN" altLang="en-US" sz="3200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3691292" y="3402330"/>
            <a:ext cx="106276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05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非常满意</a:t>
            </a:r>
            <a:endParaRPr lang="en-US" altLang="zh-CN" sz="1050" b="1" i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0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53.0%</a:t>
            </a:r>
            <a:endParaRPr lang="zh-CN" altLang="en-US" sz="2000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图片 16" descr="未标题-3 拷贝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45539" y="4300463"/>
            <a:ext cx="251562" cy="504000"/>
          </a:xfrm>
          <a:prstGeom prst="rect">
            <a:avLst/>
          </a:prstGeom>
        </p:spPr>
      </p:pic>
      <p:pic>
        <p:nvPicPr>
          <p:cNvPr id="18" name="图片 17" descr="未标题-3 拷贝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08148" y="3492080"/>
            <a:ext cx="251562" cy="504000"/>
          </a:xfrm>
          <a:prstGeom prst="rect">
            <a:avLst/>
          </a:prstGeom>
        </p:spPr>
      </p:pic>
      <p:sp>
        <p:nvSpPr>
          <p:cNvPr id="19" name="TextBox 21"/>
          <p:cNvSpPr txBox="1"/>
          <p:nvPr/>
        </p:nvSpPr>
        <p:spPr>
          <a:xfrm>
            <a:off x="2659222" y="2984871"/>
            <a:ext cx="559769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一般</a:t>
            </a:r>
            <a:endParaRPr lang="en-US" altLang="zh-CN" sz="1050" b="1" i="1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i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8.3%</a:t>
            </a:r>
            <a:endParaRPr lang="zh-CN" altLang="en-US" sz="1200" b="1" i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30839" y="2179493"/>
            <a:ext cx="38696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针对四种产品进行的线上线下客户满意度调查，得出客户满意度结果，受访人员</a:t>
            </a:r>
            <a:r>
              <a:rPr lang="en-US" altLang="zh-CN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1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endParaRPr lang="zh-CN" altLang="en-US" sz="1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256907" y="1090808"/>
            <a:ext cx="3678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</a:t>
            </a:r>
            <a:endParaRPr lang="zh-CN" altLang="en-US" sz="3200" dirty="0"/>
          </a:p>
        </p:txBody>
      </p:sp>
      <p:sp>
        <p:nvSpPr>
          <p:cNvPr id="26" name="文本框 25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4593024" y="337361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团队建设与企业文化建设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Graphic spid="14" grpId="0">
        <p:bldAsOne/>
      </p:bldGraphic>
      <p:bldP spid="15" grpId="0"/>
      <p:bldP spid="16" grpId="0"/>
      <p:bldP spid="19" grpId="0"/>
      <p:bldP spid="20" grpId="0"/>
      <p:bldP spid="23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2440099"/>
            <a:ext cx="7911548" cy="2160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7898296" y="2440099"/>
            <a:ext cx="4293704" cy="2160000"/>
          </a:xfrm>
          <a:prstGeom prst="rect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256907" y="931784"/>
            <a:ext cx="3678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</a:t>
            </a:r>
            <a:endParaRPr lang="zh-CN" altLang="en-US" sz="3200" dirty="0"/>
          </a:p>
        </p:txBody>
      </p:sp>
      <p:sp>
        <p:nvSpPr>
          <p:cNvPr id="11" name="矩形 10"/>
          <p:cNvSpPr/>
          <p:nvPr/>
        </p:nvSpPr>
        <p:spPr>
          <a:xfrm>
            <a:off x="3319669" y="1593731"/>
            <a:ext cx="555266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186531" y="2715115"/>
            <a:ext cx="37172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186531" y="3543376"/>
            <a:ext cx="371723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364973" y="4141308"/>
            <a:ext cx="936000" cy="936000"/>
          </a:xfrm>
          <a:prstGeom prst="ellipse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tx1"/>
                </a:solidFill>
                <a:latin typeface="Exotc350 Bd BT" panose="04030805050B02020A03" pitchFamily="82" charset="0"/>
              </a:rPr>
              <a:t>A</a:t>
            </a:r>
            <a:endParaRPr lang="zh-CN" altLang="en-US" sz="2800" dirty="0">
              <a:solidFill>
                <a:schemeClr val="tx1"/>
              </a:solidFill>
              <a:latin typeface="Exotc350 Bd BT" panose="04030805050B02020A03" pitchFamily="82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850834" y="4141308"/>
            <a:ext cx="936000" cy="936000"/>
          </a:xfrm>
          <a:prstGeom prst="ellipse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tx1"/>
                </a:solidFill>
                <a:latin typeface="Exotc350 Bd BT" panose="04030805050B02020A03" pitchFamily="82" charset="0"/>
              </a:rPr>
              <a:t>C</a:t>
            </a:r>
            <a:endParaRPr lang="zh-CN" altLang="en-US" sz="2800" dirty="0">
              <a:solidFill>
                <a:schemeClr val="tx1"/>
              </a:solidFill>
              <a:latin typeface="Exotc350 Bd BT" panose="04030805050B02020A03" pitchFamily="82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607903" y="4141308"/>
            <a:ext cx="936000" cy="936000"/>
          </a:xfrm>
          <a:prstGeom prst="ellipse">
            <a:avLst/>
          </a:prstGeom>
          <a:solidFill>
            <a:srgbClr val="65D7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schemeClr val="tx1"/>
                </a:solidFill>
                <a:latin typeface="Exotc350 Bd BT" panose="04030805050B02020A03" pitchFamily="82" charset="0"/>
              </a:rPr>
              <a:t>B</a:t>
            </a:r>
            <a:endParaRPr lang="zh-CN" altLang="en-US" sz="2800" dirty="0">
              <a:solidFill>
                <a:schemeClr val="tx1"/>
              </a:solidFill>
              <a:latin typeface="Exotc350 Bd BT" panose="04030805050B02020A03" pitchFamily="82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70676" y="5165193"/>
            <a:ext cx="23508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156537" y="5165193"/>
            <a:ext cx="23508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13606" y="5165193"/>
            <a:ext cx="235082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4593024" y="337361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团队建设与企业文化建设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/>
      <p:bldP spid="11" grpId="0"/>
      <p:bldP spid="12" grpId="0"/>
      <p:bldP spid="12" grpId="1"/>
      <p:bldP spid="13" grpId="0"/>
      <p:bldP spid="13" grpId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flipH="1"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2608" y="1073425"/>
            <a:ext cx="5433391" cy="5287618"/>
          </a:xfrm>
          <a:prstGeom prst="rect">
            <a:avLst/>
          </a:prstGeom>
          <a:solidFill>
            <a:srgbClr val="0070C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12250" y="1461870"/>
            <a:ext cx="51274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Company Culture Construction</a:t>
            </a:r>
            <a:endParaRPr lang="zh-CN" altLang="en-US" sz="3200" dirty="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92087" y="2084060"/>
            <a:ext cx="41678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6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>
            <a:spLocks noChangeAspect="1"/>
          </p:cNvSpPr>
          <p:nvPr/>
        </p:nvSpPr>
        <p:spPr>
          <a:xfrm>
            <a:off x="1870359" y="3157332"/>
            <a:ext cx="872149" cy="78320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12" name="任意多边形 11"/>
          <p:cNvSpPr>
            <a:spLocks noChangeAspect="1"/>
          </p:cNvSpPr>
          <p:nvPr/>
        </p:nvSpPr>
        <p:spPr>
          <a:xfrm>
            <a:off x="4050347" y="3177210"/>
            <a:ext cx="872149" cy="783203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45374" y="4171278"/>
            <a:ext cx="4121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6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45374" y="5118808"/>
            <a:ext cx="4121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600" dirty="0">
              <a:solidFill>
                <a:schemeClr val="bg1"/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5" name="KSO_Shape"/>
          <p:cNvSpPr/>
          <p:nvPr/>
        </p:nvSpPr>
        <p:spPr bwMode="auto">
          <a:xfrm flipH="1">
            <a:off x="2193776" y="3293955"/>
            <a:ext cx="232767" cy="519183"/>
          </a:xfrm>
          <a:custGeom>
            <a:avLst/>
            <a:gdLst/>
            <a:ahLst/>
            <a:cxnLst/>
            <a:rect l="0" t="0" r="r" b="b"/>
            <a:pathLst>
              <a:path w="1476375" h="3292475">
                <a:moveTo>
                  <a:pt x="350928" y="1040693"/>
                </a:moveTo>
                <a:lnTo>
                  <a:pt x="339188" y="1048946"/>
                </a:lnTo>
                <a:lnTo>
                  <a:pt x="327766" y="1058151"/>
                </a:lnTo>
                <a:lnTo>
                  <a:pt x="316978" y="1068309"/>
                </a:lnTo>
                <a:lnTo>
                  <a:pt x="306190" y="1078466"/>
                </a:lnTo>
                <a:lnTo>
                  <a:pt x="301113" y="1084180"/>
                </a:lnTo>
                <a:lnTo>
                  <a:pt x="296036" y="1089893"/>
                </a:lnTo>
                <a:lnTo>
                  <a:pt x="290960" y="1095607"/>
                </a:lnTo>
                <a:lnTo>
                  <a:pt x="286517" y="1101638"/>
                </a:lnTo>
                <a:lnTo>
                  <a:pt x="281758" y="1107986"/>
                </a:lnTo>
                <a:lnTo>
                  <a:pt x="277316" y="1114335"/>
                </a:lnTo>
                <a:lnTo>
                  <a:pt x="273191" y="1121001"/>
                </a:lnTo>
                <a:lnTo>
                  <a:pt x="269066" y="1127666"/>
                </a:lnTo>
                <a:lnTo>
                  <a:pt x="265259" y="1134650"/>
                </a:lnTo>
                <a:lnTo>
                  <a:pt x="261451" y="1141950"/>
                </a:lnTo>
                <a:lnTo>
                  <a:pt x="257961" y="1149568"/>
                </a:lnTo>
                <a:lnTo>
                  <a:pt x="254471" y="1157187"/>
                </a:lnTo>
                <a:lnTo>
                  <a:pt x="251298" y="1165439"/>
                </a:lnTo>
                <a:lnTo>
                  <a:pt x="248125" y="1173692"/>
                </a:lnTo>
                <a:lnTo>
                  <a:pt x="245586" y="1182580"/>
                </a:lnTo>
                <a:lnTo>
                  <a:pt x="243048" y="1191468"/>
                </a:lnTo>
                <a:lnTo>
                  <a:pt x="240510" y="1200673"/>
                </a:lnTo>
                <a:lnTo>
                  <a:pt x="238606" y="1210513"/>
                </a:lnTo>
                <a:lnTo>
                  <a:pt x="237019" y="1220353"/>
                </a:lnTo>
                <a:lnTo>
                  <a:pt x="235116" y="1230828"/>
                </a:lnTo>
                <a:lnTo>
                  <a:pt x="234164" y="1241620"/>
                </a:lnTo>
                <a:lnTo>
                  <a:pt x="233212" y="1253048"/>
                </a:lnTo>
                <a:lnTo>
                  <a:pt x="232577" y="1264792"/>
                </a:lnTo>
                <a:lnTo>
                  <a:pt x="232577" y="1276854"/>
                </a:lnTo>
                <a:lnTo>
                  <a:pt x="232895" y="1293360"/>
                </a:lnTo>
                <a:lnTo>
                  <a:pt x="233846" y="1311136"/>
                </a:lnTo>
                <a:lnTo>
                  <a:pt x="235750" y="1329229"/>
                </a:lnTo>
                <a:lnTo>
                  <a:pt x="238289" y="1348591"/>
                </a:lnTo>
                <a:lnTo>
                  <a:pt x="241779" y="1368906"/>
                </a:lnTo>
                <a:lnTo>
                  <a:pt x="246221" y="1390173"/>
                </a:lnTo>
                <a:lnTo>
                  <a:pt x="251615" y="1412075"/>
                </a:lnTo>
                <a:lnTo>
                  <a:pt x="257961" y="1434930"/>
                </a:lnTo>
                <a:lnTo>
                  <a:pt x="265576" y="1458736"/>
                </a:lnTo>
                <a:lnTo>
                  <a:pt x="273826" y="1483812"/>
                </a:lnTo>
                <a:lnTo>
                  <a:pt x="283662" y="1509841"/>
                </a:lnTo>
                <a:lnTo>
                  <a:pt x="294450" y="1536187"/>
                </a:lnTo>
                <a:lnTo>
                  <a:pt x="306507" y="1564120"/>
                </a:lnTo>
                <a:lnTo>
                  <a:pt x="319833" y="1592688"/>
                </a:lnTo>
                <a:lnTo>
                  <a:pt x="334429" y="1622208"/>
                </a:lnTo>
                <a:lnTo>
                  <a:pt x="350928" y="1653315"/>
                </a:lnTo>
                <a:lnTo>
                  <a:pt x="350928" y="1585070"/>
                </a:lnTo>
                <a:lnTo>
                  <a:pt x="350928" y="1040693"/>
                </a:lnTo>
                <a:close/>
                <a:moveTo>
                  <a:pt x="444848" y="752475"/>
                </a:moveTo>
                <a:lnTo>
                  <a:pt x="452781" y="752475"/>
                </a:lnTo>
                <a:lnTo>
                  <a:pt x="460713" y="752793"/>
                </a:lnTo>
                <a:lnTo>
                  <a:pt x="462934" y="752793"/>
                </a:lnTo>
                <a:lnTo>
                  <a:pt x="1025181" y="752793"/>
                </a:lnTo>
                <a:lnTo>
                  <a:pt x="1032479" y="752793"/>
                </a:lnTo>
                <a:lnTo>
                  <a:pt x="1039777" y="753745"/>
                </a:lnTo>
                <a:lnTo>
                  <a:pt x="1041046" y="753745"/>
                </a:lnTo>
                <a:lnTo>
                  <a:pt x="1053420" y="754062"/>
                </a:lnTo>
                <a:lnTo>
                  <a:pt x="1060084" y="754697"/>
                </a:lnTo>
                <a:lnTo>
                  <a:pt x="1067064" y="755332"/>
                </a:lnTo>
                <a:lnTo>
                  <a:pt x="1074362" y="756284"/>
                </a:lnTo>
                <a:lnTo>
                  <a:pt x="1081977" y="757237"/>
                </a:lnTo>
                <a:lnTo>
                  <a:pt x="1089909" y="758824"/>
                </a:lnTo>
                <a:lnTo>
                  <a:pt x="1098159" y="760411"/>
                </a:lnTo>
                <a:lnTo>
                  <a:pt x="1106726" y="762950"/>
                </a:lnTo>
                <a:lnTo>
                  <a:pt x="1115293" y="765172"/>
                </a:lnTo>
                <a:lnTo>
                  <a:pt x="1124495" y="768029"/>
                </a:lnTo>
                <a:lnTo>
                  <a:pt x="1133379" y="771520"/>
                </a:lnTo>
                <a:lnTo>
                  <a:pt x="1142580" y="775012"/>
                </a:lnTo>
                <a:lnTo>
                  <a:pt x="1152417" y="779456"/>
                </a:lnTo>
                <a:lnTo>
                  <a:pt x="1161935" y="784217"/>
                </a:lnTo>
                <a:lnTo>
                  <a:pt x="1171454" y="788979"/>
                </a:lnTo>
                <a:lnTo>
                  <a:pt x="1181290" y="794692"/>
                </a:lnTo>
                <a:lnTo>
                  <a:pt x="1191127" y="801041"/>
                </a:lnTo>
                <a:lnTo>
                  <a:pt x="1200645" y="807389"/>
                </a:lnTo>
                <a:lnTo>
                  <a:pt x="1210481" y="814690"/>
                </a:lnTo>
                <a:lnTo>
                  <a:pt x="1220318" y="822308"/>
                </a:lnTo>
                <a:lnTo>
                  <a:pt x="1230154" y="830243"/>
                </a:lnTo>
                <a:lnTo>
                  <a:pt x="1239673" y="839131"/>
                </a:lnTo>
                <a:lnTo>
                  <a:pt x="1249192" y="848336"/>
                </a:lnTo>
                <a:lnTo>
                  <a:pt x="1259028" y="858176"/>
                </a:lnTo>
                <a:lnTo>
                  <a:pt x="1268229" y="868651"/>
                </a:lnTo>
                <a:lnTo>
                  <a:pt x="1277431" y="879126"/>
                </a:lnTo>
                <a:lnTo>
                  <a:pt x="1286632" y="890871"/>
                </a:lnTo>
                <a:lnTo>
                  <a:pt x="1295834" y="902615"/>
                </a:lnTo>
                <a:lnTo>
                  <a:pt x="1304401" y="915312"/>
                </a:lnTo>
                <a:lnTo>
                  <a:pt x="1313285" y="928326"/>
                </a:lnTo>
                <a:lnTo>
                  <a:pt x="1321535" y="942293"/>
                </a:lnTo>
                <a:lnTo>
                  <a:pt x="1329785" y="956577"/>
                </a:lnTo>
                <a:lnTo>
                  <a:pt x="1338351" y="971495"/>
                </a:lnTo>
                <a:lnTo>
                  <a:pt x="1346284" y="987049"/>
                </a:lnTo>
                <a:lnTo>
                  <a:pt x="1354216" y="1003238"/>
                </a:lnTo>
                <a:lnTo>
                  <a:pt x="1361831" y="1020061"/>
                </a:lnTo>
                <a:lnTo>
                  <a:pt x="1369129" y="1037519"/>
                </a:lnTo>
                <a:lnTo>
                  <a:pt x="1376427" y="1055929"/>
                </a:lnTo>
                <a:lnTo>
                  <a:pt x="1383725" y="1074340"/>
                </a:lnTo>
                <a:lnTo>
                  <a:pt x="1390388" y="1094020"/>
                </a:lnTo>
                <a:lnTo>
                  <a:pt x="1397369" y="1114652"/>
                </a:lnTo>
                <a:lnTo>
                  <a:pt x="1403714" y="1135602"/>
                </a:lnTo>
                <a:lnTo>
                  <a:pt x="1410060" y="1157504"/>
                </a:lnTo>
                <a:lnTo>
                  <a:pt x="1415772" y="1180041"/>
                </a:lnTo>
                <a:lnTo>
                  <a:pt x="1421483" y="1203530"/>
                </a:lnTo>
                <a:lnTo>
                  <a:pt x="1427194" y="1227971"/>
                </a:lnTo>
                <a:lnTo>
                  <a:pt x="1432588" y="1253048"/>
                </a:lnTo>
                <a:lnTo>
                  <a:pt x="1437665" y="1278759"/>
                </a:lnTo>
                <a:lnTo>
                  <a:pt x="1442107" y="1305739"/>
                </a:lnTo>
                <a:lnTo>
                  <a:pt x="1446867" y="1333672"/>
                </a:lnTo>
                <a:lnTo>
                  <a:pt x="1450674" y="1362240"/>
                </a:lnTo>
                <a:lnTo>
                  <a:pt x="1454799" y="1391760"/>
                </a:lnTo>
                <a:lnTo>
                  <a:pt x="1458289" y="1422233"/>
                </a:lnTo>
                <a:lnTo>
                  <a:pt x="1461779" y="1453975"/>
                </a:lnTo>
                <a:lnTo>
                  <a:pt x="1464635" y="1486352"/>
                </a:lnTo>
                <a:lnTo>
                  <a:pt x="1467491" y="1519998"/>
                </a:lnTo>
                <a:lnTo>
                  <a:pt x="1469712" y="1554597"/>
                </a:lnTo>
                <a:lnTo>
                  <a:pt x="1471616" y="1590148"/>
                </a:lnTo>
                <a:lnTo>
                  <a:pt x="1473519" y="1626652"/>
                </a:lnTo>
                <a:lnTo>
                  <a:pt x="1474789" y="1664425"/>
                </a:lnTo>
                <a:lnTo>
                  <a:pt x="1475740" y="1703467"/>
                </a:lnTo>
                <a:lnTo>
                  <a:pt x="1476058" y="1743145"/>
                </a:lnTo>
                <a:lnTo>
                  <a:pt x="1476375" y="1784410"/>
                </a:lnTo>
                <a:lnTo>
                  <a:pt x="1476375" y="1826944"/>
                </a:lnTo>
                <a:lnTo>
                  <a:pt x="1475740" y="1870113"/>
                </a:lnTo>
                <a:lnTo>
                  <a:pt x="1474789" y="1915187"/>
                </a:lnTo>
                <a:lnTo>
                  <a:pt x="1472885" y="1960896"/>
                </a:lnTo>
                <a:lnTo>
                  <a:pt x="1472567" y="1966927"/>
                </a:lnTo>
                <a:lnTo>
                  <a:pt x="1471933" y="1972640"/>
                </a:lnTo>
                <a:lnTo>
                  <a:pt x="1471298" y="1978036"/>
                </a:lnTo>
                <a:lnTo>
                  <a:pt x="1470029" y="1983750"/>
                </a:lnTo>
                <a:lnTo>
                  <a:pt x="1468760" y="1989146"/>
                </a:lnTo>
                <a:lnTo>
                  <a:pt x="1467173" y="1994860"/>
                </a:lnTo>
                <a:lnTo>
                  <a:pt x="1464952" y="1999621"/>
                </a:lnTo>
                <a:lnTo>
                  <a:pt x="1462731" y="2005017"/>
                </a:lnTo>
                <a:lnTo>
                  <a:pt x="1460510" y="2010096"/>
                </a:lnTo>
                <a:lnTo>
                  <a:pt x="1457655" y="2014857"/>
                </a:lnTo>
                <a:lnTo>
                  <a:pt x="1455116" y="2019618"/>
                </a:lnTo>
                <a:lnTo>
                  <a:pt x="1451943" y="2024062"/>
                </a:lnTo>
                <a:lnTo>
                  <a:pt x="1448453" y="2028189"/>
                </a:lnTo>
                <a:lnTo>
                  <a:pt x="1445280" y="2032633"/>
                </a:lnTo>
                <a:lnTo>
                  <a:pt x="1441473" y="2036759"/>
                </a:lnTo>
                <a:lnTo>
                  <a:pt x="1437665" y="2040568"/>
                </a:lnTo>
                <a:lnTo>
                  <a:pt x="1433540" y="2044377"/>
                </a:lnTo>
                <a:lnTo>
                  <a:pt x="1429415" y="2047869"/>
                </a:lnTo>
                <a:lnTo>
                  <a:pt x="1425291" y="2051360"/>
                </a:lnTo>
                <a:lnTo>
                  <a:pt x="1420531" y="2054217"/>
                </a:lnTo>
                <a:lnTo>
                  <a:pt x="1415772" y="2057391"/>
                </a:lnTo>
                <a:lnTo>
                  <a:pt x="1411329" y="2059931"/>
                </a:lnTo>
                <a:lnTo>
                  <a:pt x="1406253" y="2062153"/>
                </a:lnTo>
                <a:lnTo>
                  <a:pt x="1400859" y="2064692"/>
                </a:lnTo>
                <a:lnTo>
                  <a:pt x="1396099" y="2066597"/>
                </a:lnTo>
                <a:lnTo>
                  <a:pt x="1390705" y="2068184"/>
                </a:lnTo>
                <a:lnTo>
                  <a:pt x="1385311" y="2069771"/>
                </a:lnTo>
                <a:lnTo>
                  <a:pt x="1379600" y="2070723"/>
                </a:lnTo>
                <a:lnTo>
                  <a:pt x="1374206" y="2071993"/>
                </a:lnTo>
                <a:lnTo>
                  <a:pt x="1368495" y="2072628"/>
                </a:lnTo>
                <a:lnTo>
                  <a:pt x="1362783" y="2073262"/>
                </a:lnTo>
                <a:lnTo>
                  <a:pt x="1356755" y="2073262"/>
                </a:lnTo>
                <a:lnTo>
                  <a:pt x="1352947" y="2073262"/>
                </a:lnTo>
                <a:lnTo>
                  <a:pt x="1346919" y="2072945"/>
                </a:lnTo>
                <a:lnTo>
                  <a:pt x="1340890" y="2072310"/>
                </a:lnTo>
                <a:lnTo>
                  <a:pt x="1335179" y="2071041"/>
                </a:lnTo>
                <a:lnTo>
                  <a:pt x="1329467" y="2069771"/>
                </a:lnTo>
                <a:lnTo>
                  <a:pt x="1324073" y="2068501"/>
                </a:lnTo>
                <a:lnTo>
                  <a:pt x="1318362" y="2066914"/>
                </a:lnTo>
                <a:lnTo>
                  <a:pt x="1312968" y="2064692"/>
                </a:lnTo>
                <a:lnTo>
                  <a:pt x="1307891" y="2062470"/>
                </a:lnTo>
                <a:lnTo>
                  <a:pt x="1302815" y="2059931"/>
                </a:lnTo>
                <a:lnTo>
                  <a:pt x="1297738" y="2057391"/>
                </a:lnTo>
                <a:lnTo>
                  <a:pt x="1292978" y="2054217"/>
                </a:lnTo>
                <a:lnTo>
                  <a:pt x="1288536" y="2051043"/>
                </a:lnTo>
                <a:lnTo>
                  <a:pt x="1284094" y="2047551"/>
                </a:lnTo>
                <a:lnTo>
                  <a:pt x="1279652" y="2044060"/>
                </a:lnTo>
                <a:lnTo>
                  <a:pt x="1275844" y="2040251"/>
                </a:lnTo>
                <a:lnTo>
                  <a:pt x="1271719" y="2036442"/>
                </a:lnTo>
                <a:lnTo>
                  <a:pt x="1268229" y="2031998"/>
                </a:lnTo>
                <a:lnTo>
                  <a:pt x="1264422" y="2027554"/>
                </a:lnTo>
                <a:lnTo>
                  <a:pt x="1261249" y="2023110"/>
                </a:lnTo>
                <a:lnTo>
                  <a:pt x="1258076" y="2018349"/>
                </a:lnTo>
                <a:lnTo>
                  <a:pt x="1255220" y="2013587"/>
                </a:lnTo>
                <a:lnTo>
                  <a:pt x="1252682" y="2008826"/>
                </a:lnTo>
                <a:lnTo>
                  <a:pt x="1250143" y="2003430"/>
                </a:lnTo>
                <a:lnTo>
                  <a:pt x="1248240" y="1998351"/>
                </a:lnTo>
                <a:lnTo>
                  <a:pt x="1246336" y="1992955"/>
                </a:lnTo>
                <a:lnTo>
                  <a:pt x="1244749" y="1987559"/>
                </a:lnTo>
                <a:lnTo>
                  <a:pt x="1243163" y="1981845"/>
                </a:lnTo>
                <a:lnTo>
                  <a:pt x="1242211" y="1976132"/>
                </a:lnTo>
                <a:lnTo>
                  <a:pt x="1241259" y="1970418"/>
                </a:lnTo>
                <a:lnTo>
                  <a:pt x="1240625" y="1964387"/>
                </a:lnTo>
                <a:lnTo>
                  <a:pt x="1240625" y="1958674"/>
                </a:lnTo>
                <a:lnTo>
                  <a:pt x="1240625" y="1952643"/>
                </a:lnTo>
                <a:lnTo>
                  <a:pt x="1241894" y="1908839"/>
                </a:lnTo>
                <a:lnTo>
                  <a:pt x="1242846" y="1866304"/>
                </a:lnTo>
                <a:lnTo>
                  <a:pt x="1243480" y="1824722"/>
                </a:lnTo>
                <a:lnTo>
                  <a:pt x="1243480" y="1784410"/>
                </a:lnTo>
                <a:lnTo>
                  <a:pt x="1243163" y="1730448"/>
                </a:lnTo>
                <a:lnTo>
                  <a:pt x="1242211" y="1678074"/>
                </a:lnTo>
                <a:lnTo>
                  <a:pt x="1240625" y="1628556"/>
                </a:lnTo>
                <a:lnTo>
                  <a:pt x="1238403" y="1581261"/>
                </a:lnTo>
                <a:lnTo>
                  <a:pt x="1235231" y="1536187"/>
                </a:lnTo>
                <a:lnTo>
                  <a:pt x="1231740" y="1493335"/>
                </a:lnTo>
                <a:lnTo>
                  <a:pt x="1227298" y="1452705"/>
                </a:lnTo>
                <a:lnTo>
                  <a:pt x="1223173" y="1413980"/>
                </a:lnTo>
                <a:lnTo>
                  <a:pt x="1217779" y="1377476"/>
                </a:lnTo>
                <a:lnTo>
                  <a:pt x="1212385" y="1343195"/>
                </a:lnTo>
                <a:lnTo>
                  <a:pt x="1206357" y="1310818"/>
                </a:lnTo>
                <a:lnTo>
                  <a:pt x="1200328" y="1280028"/>
                </a:lnTo>
                <a:lnTo>
                  <a:pt x="1193665" y="1251460"/>
                </a:lnTo>
                <a:lnTo>
                  <a:pt x="1186684" y="1225115"/>
                </a:lnTo>
                <a:lnTo>
                  <a:pt x="1179704" y="1200038"/>
                </a:lnTo>
                <a:lnTo>
                  <a:pt x="1172406" y="1176867"/>
                </a:lnTo>
                <a:lnTo>
                  <a:pt x="1168281" y="1163852"/>
                </a:lnTo>
                <a:lnTo>
                  <a:pt x="1163839" y="1151473"/>
                </a:lnTo>
                <a:lnTo>
                  <a:pt x="1159714" y="1140046"/>
                </a:lnTo>
                <a:lnTo>
                  <a:pt x="1154955" y="1128619"/>
                </a:lnTo>
                <a:lnTo>
                  <a:pt x="1150513" y="1118461"/>
                </a:lnTo>
                <a:lnTo>
                  <a:pt x="1146388" y="1108304"/>
                </a:lnTo>
                <a:lnTo>
                  <a:pt x="1141946" y="1098781"/>
                </a:lnTo>
                <a:lnTo>
                  <a:pt x="1137504" y="1089893"/>
                </a:lnTo>
                <a:lnTo>
                  <a:pt x="1137504" y="1860591"/>
                </a:lnTo>
                <a:lnTo>
                  <a:pt x="1137504" y="1868209"/>
                </a:lnTo>
                <a:lnTo>
                  <a:pt x="1136235" y="1875192"/>
                </a:lnTo>
                <a:lnTo>
                  <a:pt x="1135283" y="1882493"/>
                </a:lnTo>
                <a:lnTo>
                  <a:pt x="1133696" y="1889476"/>
                </a:lnTo>
                <a:lnTo>
                  <a:pt x="1374206" y="3075994"/>
                </a:lnTo>
                <a:lnTo>
                  <a:pt x="1375792" y="3085199"/>
                </a:lnTo>
                <a:lnTo>
                  <a:pt x="1376744" y="3094087"/>
                </a:lnTo>
                <a:lnTo>
                  <a:pt x="1377379" y="3102975"/>
                </a:lnTo>
                <a:lnTo>
                  <a:pt x="1377696" y="3112498"/>
                </a:lnTo>
                <a:lnTo>
                  <a:pt x="1377379" y="3121068"/>
                </a:lnTo>
                <a:lnTo>
                  <a:pt x="1376744" y="3129956"/>
                </a:lnTo>
                <a:lnTo>
                  <a:pt x="1375792" y="3138526"/>
                </a:lnTo>
                <a:lnTo>
                  <a:pt x="1374206" y="3147414"/>
                </a:lnTo>
                <a:lnTo>
                  <a:pt x="1371985" y="3155984"/>
                </a:lnTo>
                <a:lnTo>
                  <a:pt x="1369764" y="3164237"/>
                </a:lnTo>
                <a:lnTo>
                  <a:pt x="1367225" y="3172490"/>
                </a:lnTo>
                <a:lnTo>
                  <a:pt x="1363735" y="3180743"/>
                </a:lnTo>
                <a:lnTo>
                  <a:pt x="1360562" y="3188361"/>
                </a:lnTo>
                <a:lnTo>
                  <a:pt x="1356437" y="3196614"/>
                </a:lnTo>
                <a:lnTo>
                  <a:pt x="1352313" y="3203915"/>
                </a:lnTo>
                <a:lnTo>
                  <a:pt x="1347553" y="3211215"/>
                </a:lnTo>
                <a:lnTo>
                  <a:pt x="1342476" y="3218516"/>
                </a:lnTo>
                <a:lnTo>
                  <a:pt x="1337717" y="3225182"/>
                </a:lnTo>
                <a:lnTo>
                  <a:pt x="1332006" y="3231530"/>
                </a:lnTo>
                <a:lnTo>
                  <a:pt x="1325977" y="3237879"/>
                </a:lnTo>
                <a:lnTo>
                  <a:pt x="1319631" y="3243910"/>
                </a:lnTo>
                <a:lnTo>
                  <a:pt x="1313285" y="3249623"/>
                </a:lnTo>
                <a:lnTo>
                  <a:pt x="1306305" y="3255337"/>
                </a:lnTo>
                <a:lnTo>
                  <a:pt x="1299324" y="3260098"/>
                </a:lnTo>
                <a:lnTo>
                  <a:pt x="1291709" y="3265177"/>
                </a:lnTo>
                <a:lnTo>
                  <a:pt x="1284411" y="3269621"/>
                </a:lnTo>
                <a:lnTo>
                  <a:pt x="1276479" y="3273430"/>
                </a:lnTo>
                <a:lnTo>
                  <a:pt x="1268229" y="3277239"/>
                </a:lnTo>
                <a:lnTo>
                  <a:pt x="1259980" y="3280413"/>
                </a:lnTo>
                <a:lnTo>
                  <a:pt x="1251095" y="3283587"/>
                </a:lnTo>
                <a:lnTo>
                  <a:pt x="1242528" y="3286127"/>
                </a:lnTo>
                <a:lnTo>
                  <a:pt x="1233644" y="3288031"/>
                </a:lnTo>
                <a:lnTo>
                  <a:pt x="1224443" y="3289936"/>
                </a:lnTo>
                <a:lnTo>
                  <a:pt x="1215241" y="3290888"/>
                </a:lnTo>
                <a:lnTo>
                  <a:pt x="1206039" y="3291523"/>
                </a:lnTo>
                <a:lnTo>
                  <a:pt x="1197155" y="3291840"/>
                </a:lnTo>
                <a:lnTo>
                  <a:pt x="1188271" y="3291523"/>
                </a:lnTo>
                <a:lnTo>
                  <a:pt x="1179387" y="3290888"/>
                </a:lnTo>
                <a:lnTo>
                  <a:pt x="1170502" y="3289936"/>
                </a:lnTo>
                <a:lnTo>
                  <a:pt x="1161935" y="3288031"/>
                </a:lnTo>
                <a:lnTo>
                  <a:pt x="1153686" y="3286127"/>
                </a:lnTo>
                <a:lnTo>
                  <a:pt x="1145119" y="3283905"/>
                </a:lnTo>
                <a:lnTo>
                  <a:pt x="1137186" y="3281048"/>
                </a:lnTo>
                <a:lnTo>
                  <a:pt x="1128619" y="3277874"/>
                </a:lnTo>
                <a:lnTo>
                  <a:pt x="1121004" y="3274382"/>
                </a:lnTo>
                <a:lnTo>
                  <a:pt x="1113072" y="3270573"/>
                </a:lnTo>
                <a:lnTo>
                  <a:pt x="1105774" y="3266129"/>
                </a:lnTo>
                <a:lnTo>
                  <a:pt x="1098476" y="3261685"/>
                </a:lnTo>
                <a:lnTo>
                  <a:pt x="1091179" y="3256924"/>
                </a:lnTo>
                <a:lnTo>
                  <a:pt x="1084515" y="3251528"/>
                </a:lnTo>
                <a:lnTo>
                  <a:pt x="1077852" y="3245814"/>
                </a:lnTo>
                <a:lnTo>
                  <a:pt x="1071506" y="3240101"/>
                </a:lnTo>
                <a:lnTo>
                  <a:pt x="1065795" y="3233752"/>
                </a:lnTo>
                <a:lnTo>
                  <a:pt x="1059766" y="3227404"/>
                </a:lnTo>
                <a:lnTo>
                  <a:pt x="1054372" y="3220421"/>
                </a:lnTo>
                <a:lnTo>
                  <a:pt x="1049295" y="3213437"/>
                </a:lnTo>
                <a:lnTo>
                  <a:pt x="1044536" y="3206137"/>
                </a:lnTo>
                <a:lnTo>
                  <a:pt x="1040094" y="3198519"/>
                </a:lnTo>
                <a:lnTo>
                  <a:pt x="1035969" y="3190583"/>
                </a:lnTo>
                <a:lnTo>
                  <a:pt x="1032479" y="3182330"/>
                </a:lnTo>
                <a:lnTo>
                  <a:pt x="1028989" y="3173760"/>
                </a:lnTo>
                <a:lnTo>
                  <a:pt x="1026133" y="3165189"/>
                </a:lnTo>
                <a:lnTo>
                  <a:pt x="1023595" y="3156619"/>
                </a:lnTo>
                <a:lnTo>
                  <a:pt x="1021374" y="3147731"/>
                </a:lnTo>
                <a:lnTo>
                  <a:pt x="783719" y="1973275"/>
                </a:lnTo>
                <a:lnTo>
                  <a:pt x="710424" y="1973275"/>
                </a:lnTo>
                <a:lnTo>
                  <a:pt x="710424" y="3112498"/>
                </a:lnTo>
                <a:lnTo>
                  <a:pt x="710107" y="3121703"/>
                </a:lnTo>
                <a:lnTo>
                  <a:pt x="709472" y="3130591"/>
                </a:lnTo>
                <a:lnTo>
                  <a:pt x="708521" y="3139796"/>
                </a:lnTo>
                <a:lnTo>
                  <a:pt x="706617" y="3148684"/>
                </a:lnTo>
                <a:lnTo>
                  <a:pt x="704713" y="3157254"/>
                </a:lnTo>
                <a:lnTo>
                  <a:pt x="702492" y="3165824"/>
                </a:lnTo>
                <a:lnTo>
                  <a:pt x="699319" y="3174077"/>
                </a:lnTo>
                <a:lnTo>
                  <a:pt x="696146" y="3182648"/>
                </a:lnTo>
                <a:lnTo>
                  <a:pt x="692656" y="3190583"/>
                </a:lnTo>
                <a:lnTo>
                  <a:pt x="688848" y="3198201"/>
                </a:lnTo>
                <a:lnTo>
                  <a:pt x="684406" y="3205819"/>
                </a:lnTo>
                <a:lnTo>
                  <a:pt x="679647" y="3213120"/>
                </a:lnTo>
                <a:lnTo>
                  <a:pt x="674570" y="3220103"/>
                </a:lnTo>
                <a:lnTo>
                  <a:pt x="669176" y="3227086"/>
                </a:lnTo>
                <a:lnTo>
                  <a:pt x="663465" y="3233435"/>
                </a:lnTo>
                <a:lnTo>
                  <a:pt x="657753" y="3239783"/>
                </a:lnTo>
                <a:lnTo>
                  <a:pt x="651407" y="3245497"/>
                </a:lnTo>
                <a:lnTo>
                  <a:pt x="645062" y="3251210"/>
                </a:lnTo>
                <a:lnTo>
                  <a:pt x="638081" y="3256607"/>
                </a:lnTo>
                <a:lnTo>
                  <a:pt x="631101" y="3261685"/>
                </a:lnTo>
                <a:lnTo>
                  <a:pt x="623803" y="3266129"/>
                </a:lnTo>
                <a:lnTo>
                  <a:pt x="616188" y="3270573"/>
                </a:lnTo>
                <a:lnTo>
                  <a:pt x="608573" y="3274382"/>
                </a:lnTo>
                <a:lnTo>
                  <a:pt x="600640" y="3278191"/>
                </a:lnTo>
                <a:lnTo>
                  <a:pt x="592391" y="3281365"/>
                </a:lnTo>
                <a:lnTo>
                  <a:pt x="583824" y="3284222"/>
                </a:lnTo>
                <a:lnTo>
                  <a:pt x="575574" y="3286762"/>
                </a:lnTo>
                <a:lnTo>
                  <a:pt x="566690" y="3288666"/>
                </a:lnTo>
                <a:lnTo>
                  <a:pt x="558123" y="3290253"/>
                </a:lnTo>
                <a:lnTo>
                  <a:pt x="548921" y="3291523"/>
                </a:lnTo>
                <a:lnTo>
                  <a:pt x="539720" y="3292158"/>
                </a:lnTo>
                <a:lnTo>
                  <a:pt x="530518" y="3292475"/>
                </a:lnTo>
                <a:lnTo>
                  <a:pt x="520999" y="3292158"/>
                </a:lnTo>
                <a:lnTo>
                  <a:pt x="512115" y="3291523"/>
                </a:lnTo>
                <a:lnTo>
                  <a:pt x="503231" y="3290253"/>
                </a:lnTo>
                <a:lnTo>
                  <a:pt x="494346" y="3288666"/>
                </a:lnTo>
                <a:lnTo>
                  <a:pt x="485462" y="3286762"/>
                </a:lnTo>
                <a:lnTo>
                  <a:pt x="476895" y="3284222"/>
                </a:lnTo>
                <a:lnTo>
                  <a:pt x="468645" y="3281365"/>
                </a:lnTo>
                <a:lnTo>
                  <a:pt x="460396" y="3278191"/>
                </a:lnTo>
                <a:lnTo>
                  <a:pt x="452463" y="3274382"/>
                </a:lnTo>
                <a:lnTo>
                  <a:pt x="444848" y="3270573"/>
                </a:lnTo>
                <a:lnTo>
                  <a:pt x="437233" y="3266129"/>
                </a:lnTo>
                <a:lnTo>
                  <a:pt x="429935" y="3261685"/>
                </a:lnTo>
                <a:lnTo>
                  <a:pt x="422955" y="3256607"/>
                </a:lnTo>
                <a:lnTo>
                  <a:pt x="416292" y="3251210"/>
                </a:lnTo>
                <a:lnTo>
                  <a:pt x="409628" y="3245497"/>
                </a:lnTo>
                <a:lnTo>
                  <a:pt x="403282" y="3239783"/>
                </a:lnTo>
                <a:lnTo>
                  <a:pt x="397253" y="3233435"/>
                </a:lnTo>
                <a:lnTo>
                  <a:pt x="391542" y="3227086"/>
                </a:lnTo>
                <a:lnTo>
                  <a:pt x="386465" y="3220103"/>
                </a:lnTo>
                <a:lnTo>
                  <a:pt x="381389" y="3213120"/>
                </a:lnTo>
                <a:lnTo>
                  <a:pt x="376629" y="3205819"/>
                </a:lnTo>
                <a:lnTo>
                  <a:pt x="372504" y="3198201"/>
                </a:lnTo>
                <a:lnTo>
                  <a:pt x="368380" y="3190583"/>
                </a:lnTo>
                <a:lnTo>
                  <a:pt x="364889" y="3182648"/>
                </a:lnTo>
                <a:lnTo>
                  <a:pt x="361716" y="3174077"/>
                </a:lnTo>
                <a:lnTo>
                  <a:pt x="358861" y="3165824"/>
                </a:lnTo>
                <a:lnTo>
                  <a:pt x="356322" y="3157254"/>
                </a:lnTo>
                <a:lnTo>
                  <a:pt x="354419" y="3148684"/>
                </a:lnTo>
                <a:lnTo>
                  <a:pt x="352832" y="3139796"/>
                </a:lnTo>
                <a:lnTo>
                  <a:pt x="351563" y="3130591"/>
                </a:lnTo>
                <a:lnTo>
                  <a:pt x="350928" y="3121703"/>
                </a:lnTo>
                <a:lnTo>
                  <a:pt x="350928" y="3112498"/>
                </a:lnTo>
                <a:lnTo>
                  <a:pt x="350928" y="1937089"/>
                </a:lnTo>
                <a:lnTo>
                  <a:pt x="342361" y="1939311"/>
                </a:lnTo>
                <a:lnTo>
                  <a:pt x="333794" y="1940898"/>
                </a:lnTo>
                <a:lnTo>
                  <a:pt x="325545" y="1941850"/>
                </a:lnTo>
                <a:lnTo>
                  <a:pt x="316978" y="1942168"/>
                </a:lnTo>
                <a:lnTo>
                  <a:pt x="309680" y="1941850"/>
                </a:lnTo>
                <a:lnTo>
                  <a:pt x="302699" y="1941216"/>
                </a:lnTo>
                <a:lnTo>
                  <a:pt x="295402" y="1940263"/>
                </a:lnTo>
                <a:lnTo>
                  <a:pt x="288421" y="1938676"/>
                </a:lnTo>
                <a:lnTo>
                  <a:pt x="281441" y="1936772"/>
                </a:lnTo>
                <a:lnTo>
                  <a:pt x="274777" y="1934232"/>
                </a:lnTo>
                <a:lnTo>
                  <a:pt x="268114" y="1931693"/>
                </a:lnTo>
                <a:lnTo>
                  <a:pt x="261451" y="1928201"/>
                </a:lnTo>
                <a:lnTo>
                  <a:pt x="255105" y="1924710"/>
                </a:lnTo>
                <a:lnTo>
                  <a:pt x="249077" y="1920583"/>
                </a:lnTo>
                <a:lnTo>
                  <a:pt x="243365" y="1916139"/>
                </a:lnTo>
                <a:lnTo>
                  <a:pt x="237654" y="1911061"/>
                </a:lnTo>
                <a:lnTo>
                  <a:pt x="232260" y="1905982"/>
                </a:lnTo>
                <a:lnTo>
                  <a:pt x="227183" y="1900268"/>
                </a:lnTo>
                <a:lnTo>
                  <a:pt x="222741" y="1894237"/>
                </a:lnTo>
                <a:lnTo>
                  <a:pt x="218299" y="1887889"/>
                </a:lnTo>
                <a:lnTo>
                  <a:pt x="204021" y="1864717"/>
                </a:lnTo>
                <a:lnTo>
                  <a:pt x="190377" y="1842180"/>
                </a:lnTo>
                <a:lnTo>
                  <a:pt x="177051" y="1819643"/>
                </a:lnTo>
                <a:lnTo>
                  <a:pt x="164676" y="1797741"/>
                </a:lnTo>
                <a:lnTo>
                  <a:pt x="152301" y="1775839"/>
                </a:lnTo>
                <a:lnTo>
                  <a:pt x="140562" y="1754255"/>
                </a:lnTo>
                <a:lnTo>
                  <a:pt x="129774" y="1732988"/>
                </a:lnTo>
                <a:lnTo>
                  <a:pt x="118985" y="1711720"/>
                </a:lnTo>
                <a:lnTo>
                  <a:pt x="108832" y="1691088"/>
                </a:lnTo>
                <a:lnTo>
                  <a:pt x="98996" y="1670456"/>
                </a:lnTo>
                <a:lnTo>
                  <a:pt x="89794" y="1650141"/>
                </a:lnTo>
                <a:lnTo>
                  <a:pt x="81227" y="1629826"/>
                </a:lnTo>
                <a:lnTo>
                  <a:pt x="72978" y="1610463"/>
                </a:lnTo>
                <a:lnTo>
                  <a:pt x="65363" y="1590783"/>
                </a:lnTo>
                <a:lnTo>
                  <a:pt x="58065" y="1571420"/>
                </a:lnTo>
                <a:lnTo>
                  <a:pt x="51084" y="1552375"/>
                </a:lnTo>
                <a:lnTo>
                  <a:pt x="44738" y="1533647"/>
                </a:lnTo>
                <a:lnTo>
                  <a:pt x="38710" y="1514920"/>
                </a:lnTo>
                <a:lnTo>
                  <a:pt x="33316" y="1496509"/>
                </a:lnTo>
                <a:lnTo>
                  <a:pt x="28239" y="1478416"/>
                </a:lnTo>
                <a:lnTo>
                  <a:pt x="23797" y="1460641"/>
                </a:lnTo>
                <a:lnTo>
                  <a:pt x="19355" y="1442548"/>
                </a:lnTo>
                <a:lnTo>
                  <a:pt x="15865" y="1425407"/>
                </a:lnTo>
                <a:lnTo>
                  <a:pt x="12057" y="1407949"/>
                </a:lnTo>
                <a:lnTo>
                  <a:pt x="9519" y="1390808"/>
                </a:lnTo>
                <a:lnTo>
                  <a:pt x="6980" y="1373985"/>
                </a:lnTo>
                <a:lnTo>
                  <a:pt x="4442" y="1357162"/>
                </a:lnTo>
                <a:lnTo>
                  <a:pt x="2855" y="1340973"/>
                </a:lnTo>
                <a:lnTo>
                  <a:pt x="1586" y="1324785"/>
                </a:lnTo>
                <a:lnTo>
                  <a:pt x="634" y="1308279"/>
                </a:lnTo>
                <a:lnTo>
                  <a:pt x="0" y="1292408"/>
                </a:lnTo>
                <a:lnTo>
                  <a:pt x="0" y="1276854"/>
                </a:lnTo>
                <a:lnTo>
                  <a:pt x="317" y="1257491"/>
                </a:lnTo>
                <a:lnTo>
                  <a:pt x="952" y="1238129"/>
                </a:lnTo>
                <a:lnTo>
                  <a:pt x="2538" y="1219718"/>
                </a:lnTo>
                <a:lnTo>
                  <a:pt x="4442" y="1201308"/>
                </a:lnTo>
                <a:lnTo>
                  <a:pt x="7298" y="1183532"/>
                </a:lnTo>
                <a:lnTo>
                  <a:pt x="10153" y="1165439"/>
                </a:lnTo>
                <a:lnTo>
                  <a:pt x="13961" y="1148299"/>
                </a:lnTo>
                <a:lnTo>
                  <a:pt x="18086" y="1131475"/>
                </a:lnTo>
                <a:lnTo>
                  <a:pt x="22845" y="1114970"/>
                </a:lnTo>
                <a:lnTo>
                  <a:pt x="28239" y="1098781"/>
                </a:lnTo>
                <a:lnTo>
                  <a:pt x="33633" y="1083228"/>
                </a:lnTo>
                <a:lnTo>
                  <a:pt x="39662" y="1067991"/>
                </a:lnTo>
                <a:lnTo>
                  <a:pt x="46008" y="1052755"/>
                </a:lnTo>
                <a:lnTo>
                  <a:pt x="52988" y="1038471"/>
                </a:lnTo>
                <a:lnTo>
                  <a:pt x="60286" y="1024187"/>
                </a:lnTo>
                <a:lnTo>
                  <a:pt x="67901" y="1011173"/>
                </a:lnTo>
                <a:lnTo>
                  <a:pt x="75833" y="997841"/>
                </a:lnTo>
                <a:lnTo>
                  <a:pt x="83766" y="984827"/>
                </a:lnTo>
                <a:lnTo>
                  <a:pt x="92650" y="972448"/>
                </a:lnTo>
                <a:lnTo>
                  <a:pt x="101217" y="961021"/>
                </a:lnTo>
                <a:lnTo>
                  <a:pt x="110101" y="949276"/>
                </a:lnTo>
                <a:lnTo>
                  <a:pt x="119303" y="938166"/>
                </a:lnTo>
                <a:lnTo>
                  <a:pt x="128822" y="927691"/>
                </a:lnTo>
                <a:lnTo>
                  <a:pt x="138023" y="917534"/>
                </a:lnTo>
                <a:lnTo>
                  <a:pt x="147542" y="907694"/>
                </a:lnTo>
                <a:lnTo>
                  <a:pt x="157378" y="898489"/>
                </a:lnTo>
                <a:lnTo>
                  <a:pt x="167214" y="889284"/>
                </a:lnTo>
                <a:lnTo>
                  <a:pt x="176733" y="880713"/>
                </a:lnTo>
                <a:lnTo>
                  <a:pt x="186887" y="872460"/>
                </a:lnTo>
                <a:lnTo>
                  <a:pt x="196723" y="864525"/>
                </a:lnTo>
                <a:lnTo>
                  <a:pt x="206559" y="857224"/>
                </a:lnTo>
                <a:lnTo>
                  <a:pt x="216712" y="849923"/>
                </a:lnTo>
                <a:lnTo>
                  <a:pt x="226231" y="843258"/>
                </a:lnTo>
                <a:lnTo>
                  <a:pt x="236385" y="836592"/>
                </a:lnTo>
                <a:lnTo>
                  <a:pt x="245904" y="830561"/>
                </a:lnTo>
                <a:lnTo>
                  <a:pt x="255422" y="824530"/>
                </a:lnTo>
                <a:lnTo>
                  <a:pt x="274460" y="813737"/>
                </a:lnTo>
                <a:lnTo>
                  <a:pt x="293181" y="803897"/>
                </a:lnTo>
                <a:lnTo>
                  <a:pt x="310632" y="795327"/>
                </a:lnTo>
                <a:lnTo>
                  <a:pt x="327449" y="787709"/>
                </a:lnTo>
                <a:lnTo>
                  <a:pt x="343631" y="781043"/>
                </a:lnTo>
                <a:lnTo>
                  <a:pt x="358861" y="775330"/>
                </a:lnTo>
                <a:lnTo>
                  <a:pt x="372822" y="770568"/>
                </a:lnTo>
                <a:lnTo>
                  <a:pt x="385196" y="766124"/>
                </a:lnTo>
                <a:lnTo>
                  <a:pt x="396619" y="762950"/>
                </a:lnTo>
                <a:lnTo>
                  <a:pt x="406455" y="760093"/>
                </a:lnTo>
                <a:lnTo>
                  <a:pt x="421051" y="756284"/>
                </a:lnTo>
                <a:lnTo>
                  <a:pt x="428349" y="754697"/>
                </a:lnTo>
                <a:lnTo>
                  <a:pt x="436916" y="753110"/>
                </a:lnTo>
                <a:lnTo>
                  <a:pt x="444848" y="752475"/>
                </a:lnTo>
                <a:close/>
                <a:moveTo>
                  <a:pt x="736113" y="0"/>
                </a:moveTo>
                <a:lnTo>
                  <a:pt x="744380" y="0"/>
                </a:lnTo>
                <a:lnTo>
                  <a:pt x="752329" y="0"/>
                </a:lnTo>
                <a:lnTo>
                  <a:pt x="760596" y="317"/>
                </a:lnTo>
                <a:lnTo>
                  <a:pt x="768545" y="951"/>
                </a:lnTo>
                <a:lnTo>
                  <a:pt x="776812" y="1585"/>
                </a:lnTo>
                <a:lnTo>
                  <a:pt x="785079" y="2536"/>
                </a:lnTo>
                <a:lnTo>
                  <a:pt x="793664" y="3488"/>
                </a:lnTo>
                <a:lnTo>
                  <a:pt x="801613" y="4756"/>
                </a:lnTo>
                <a:lnTo>
                  <a:pt x="809880" y="6658"/>
                </a:lnTo>
                <a:lnTo>
                  <a:pt x="818147" y="8560"/>
                </a:lnTo>
                <a:lnTo>
                  <a:pt x="826414" y="10462"/>
                </a:lnTo>
                <a:lnTo>
                  <a:pt x="834363" y="12365"/>
                </a:lnTo>
                <a:lnTo>
                  <a:pt x="842312" y="15218"/>
                </a:lnTo>
                <a:lnTo>
                  <a:pt x="850261" y="17437"/>
                </a:lnTo>
                <a:lnTo>
                  <a:pt x="858210" y="20608"/>
                </a:lnTo>
                <a:lnTo>
                  <a:pt x="866159" y="23461"/>
                </a:lnTo>
                <a:lnTo>
                  <a:pt x="873473" y="26314"/>
                </a:lnTo>
                <a:lnTo>
                  <a:pt x="881104" y="29802"/>
                </a:lnTo>
                <a:lnTo>
                  <a:pt x="888417" y="33289"/>
                </a:lnTo>
                <a:lnTo>
                  <a:pt x="895730" y="37094"/>
                </a:lnTo>
                <a:lnTo>
                  <a:pt x="902725" y="40581"/>
                </a:lnTo>
                <a:lnTo>
                  <a:pt x="909720" y="44703"/>
                </a:lnTo>
                <a:lnTo>
                  <a:pt x="923393" y="53263"/>
                </a:lnTo>
                <a:lnTo>
                  <a:pt x="936429" y="62140"/>
                </a:lnTo>
                <a:lnTo>
                  <a:pt x="949148" y="71968"/>
                </a:lnTo>
                <a:lnTo>
                  <a:pt x="961548" y="82113"/>
                </a:lnTo>
                <a:lnTo>
                  <a:pt x="972995" y="92892"/>
                </a:lnTo>
                <a:lnTo>
                  <a:pt x="983805" y="103989"/>
                </a:lnTo>
                <a:lnTo>
                  <a:pt x="994616" y="116036"/>
                </a:lnTo>
                <a:lnTo>
                  <a:pt x="1004155" y="128401"/>
                </a:lnTo>
                <a:lnTo>
                  <a:pt x="1013376" y="140765"/>
                </a:lnTo>
                <a:lnTo>
                  <a:pt x="1021961" y="154081"/>
                </a:lnTo>
                <a:lnTo>
                  <a:pt x="1030228" y="167396"/>
                </a:lnTo>
                <a:lnTo>
                  <a:pt x="1037541" y="181346"/>
                </a:lnTo>
                <a:lnTo>
                  <a:pt x="1043900" y="195613"/>
                </a:lnTo>
                <a:lnTo>
                  <a:pt x="1049942" y="210197"/>
                </a:lnTo>
                <a:lnTo>
                  <a:pt x="1055347" y="225097"/>
                </a:lnTo>
                <a:lnTo>
                  <a:pt x="1060116" y="239998"/>
                </a:lnTo>
                <a:lnTo>
                  <a:pt x="1063932" y="255850"/>
                </a:lnTo>
                <a:lnTo>
                  <a:pt x="1067111" y="271385"/>
                </a:lnTo>
                <a:lnTo>
                  <a:pt x="1069337" y="286920"/>
                </a:lnTo>
                <a:lnTo>
                  <a:pt x="1070927" y="302772"/>
                </a:lnTo>
                <a:lnTo>
                  <a:pt x="1071245" y="311015"/>
                </a:lnTo>
                <a:lnTo>
                  <a:pt x="1071563" y="318941"/>
                </a:lnTo>
                <a:lnTo>
                  <a:pt x="1071563" y="327184"/>
                </a:lnTo>
                <a:lnTo>
                  <a:pt x="1071563" y="335427"/>
                </a:lnTo>
                <a:lnTo>
                  <a:pt x="1071245" y="343353"/>
                </a:lnTo>
                <a:lnTo>
                  <a:pt x="1070609" y="351596"/>
                </a:lnTo>
                <a:lnTo>
                  <a:pt x="1069973" y="359839"/>
                </a:lnTo>
                <a:lnTo>
                  <a:pt x="1069019" y="368082"/>
                </a:lnTo>
                <a:lnTo>
                  <a:pt x="1068065" y="376325"/>
                </a:lnTo>
                <a:lnTo>
                  <a:pt x="1066794" y="384568"/>
                </a:lnTo>
                <a:lnTo>
                  <a:pt x="1064886" y="392811"/>
                </a:lnTo>
                <a:lnTo>
                  <a:pt x="1062978" y="401054"/>
                </a:lnTo>
                <a:lnTo>
                  <a:pt x="1061070" y="409297"/>
                </a:lnTo>
                <a:lnTo>
                  <a:pt x="1059163" y="417223"/>
                </a:lnTo>
                <a:lnTo>
                  <a:pt x="1056301" y="425148"/>
                </a:lnTo>
                <a:lnTo>
                  <a:pt x="1053757" y="433391"/>
                </a:lnTo>
                <a:lnTo>
                  <a:pt x="1050895" y="441000"/>
                </a:lnTo>
                <a:lnTo>
                  <a:pt x="1048034" y="448609"/>
                </a:lnTo>
                <a:lnTo>
                  <a:pt x="1045172" y="456218"/>
                </a:lnTo>
                <a:lnTo>
                  <a:pt x="1041675" y="463827"/>
                </a:lnTo>
                <a:lnTo>
                  <a:pt x="1038177" y="471119"/>
                </a:lnTo>
                <a:lnTo>
                  <a:pt x="1034361" y="478411"/>
                </a:lnTo>
                <a:lnTo>
                  <a:pt x="1030864" y="485386"/>
                </a:lnTo>
                <a:lnTo>
                  <a:pt x="1026730" y="492361"/>
                </a:lnTo>
                <a:lnTo>
                  <a:pt x="1018145" y="505993"/>
                </a:lnTo>
                <a:lnTo>
                  <a:pt x="1009242" y="519309"/>
                </a:lnTo>
                <a:lnTo>
                  <a:pt x="999386" y="531673"/>
                </a:lnTo>
                <a:lnTo>
                  <a:pt x="989211" y="543721"/>
                </a:lnTo>
                <a:lnTo>
                  <a:pt x="978082" y="555451"/>
                </a:lnTo>
                <a:lnTo>
                  <a:pt x="966953" y="566231"/>
                </a:lnTo>
                <a:lnTo>
                  <a:pt x="955189" y="577010"/>
                </a:lnTo>
                <a:lnTo>
                  <a:pt x="942788" y="586521"/>
                </a:lnTo>
                <a:lnTo>
                  <a:pt x="930388" y="595715"/>
                </a:lnTo>
                <a:lnTo>
                  <a:pt x="917033" y="604592"/>
                </a:lnTo>
                <a:lnTo>
                  <a:pt x="903361" y="612518"/>
                </a:lnTo>
                <a:lnTo>
                  <a:pt x="889689" y="619810"/>
                </a:lnTo>
                <a:lnTo>
                  <a:pt x="875380" y="626468"/>
                </a:lnTo>
                <a:lnTo>
                  <a:pt x="860754" y="632492"/>
                </a:lnTo>
                <a:lnTo>
                  <a:pt x="845810" y="637564"/>
                </a:lnTo>
                <a:lnTo>
                  <a:pt x="830548" y="642320"/>
                </a:lnTo>
                <a:lnTo>
                  <a:pt x="815285" y="645807"/>
                </a:lnTo>
                <a:lnTo>
                  <a:pt x="799387" y="649295"/>
                </a:lnTo>
                <a:lnTo>
                  <a:pt x="783807" y="651514"/>
                </a:lnTo>
                <a:lnTo>
                  <a:pt x="767591" y="652782"/>
                </a:lnTo>
                <a:lnTo>
                  <a:pt x="759642" y="653733"/>
                </a:lnTo>
                <a:lnTo>
                  <a:pt x="751693" y="654050"/>
                </a:lnTo>
                <a:lnTo>
                  <a:pt x="743426" y="654050"/>
                </a:lnTo>
                <a:lnTo>
                  <a:pt x="735159" y="654050"/>
                </a:lnTo>
                <a:lnTo>
                  <a:pt x="726892" y="653733"/>
                </a:lnTo>
                <a:lnTo>
                  <a:pt x="718943" y="652782"/>
                </a:lnTo>
                <a:lnTo>
                  <a:pt x="710676" y="652148"/>
                </a:lnTo>
                <a:lnTo>
                  <a:pt x="702409" y="651197"/>
                </a:lnTo>
                <a:lnTo>
                  <a:pt x="694460" y="650246"/>
                </a:lnTo>
                <a:lnTo>
                  <a:pt x="686193" y="648661"/>
                </a:lnTo>
                <a:lnTo>
                  <a:pt x="677608" y="647392"/>
                </a:lnTo>
                <a:lnTo>
                  <a:pt x="669341" y="645173"/>
                </a:lnTo>
                <a:lnTo>
                  <a:pt x="661074" y="643271"/>
                </a:lnTo>
                <a:lnTo>
                  <a:pt x="653125" y="641052"/>
                </a:lnTo>
                <a:lnTo>
                  <a:pt x="645176" y="638515"/>
                </a:lnTo>
                <a:lnTo>
                  <a:pt x="637227" y="635979"/>
                </a:lnTo>
                <a:lnTo>
                  <a:pt x="629596" y="633443"/>
                </a:lnTo>
                <a:lnTo>
                  <a:pt x="621647" y="630272"/>
                </a:lnTo>
                <a:lnTo>
                  <a:pt x="614334" y="627419"/>
                </a:lnTo>
                <a:lnTo>
                  <a:pt x="606385" y="623932"/>
                </a:lnTo>
                <a:lnTo>
                  <a:pt x="599071" y="620444"/>
                </a:lnTo>
                <a:lnTo>
                  <a:pt x="591758" y="616640"/>
                </a:lnTo>
                <a:lnTo>
                  <a:pt x="584763" y="613152"/>
                </a:lnTo>
                <a:lnTo>
                  <a:pt x="577768" y="609031"/>
                </a:lnTo>
                <a:lnTo>
                  <a:pt x="564414" y="600471"/>
                </a:lnTo>
                <a:lnTo>
                  <a:pt x="551059" y="591594"/>
                </a:lnTo>
                <a:lnTo>
                  <a:pt x="538341" y="581765"/>
                </a:lnTo>
                <a:lnTo>
                  <a:pt x="525940" y="571620"/>
                </a:lnTo>
                <a:lnTo>
                  <a:pt x="514811" y="560524"/>
                </a:lnTo>
                <a:lnTo>
                  <a:pt x="503683" y="549428"/>
                </a:lnTo>
                <a:lnTo>
                  <a:pt x="493190" y="537697"/>
                </a:lnTo>
                <a:lnTo>
                  <a:pt x="483015" y="525650"/>
                </a:lnTo>
                <a:lnTo>
                  <a:pt x="474112" y="512968"/>
                </a:lnTo>
                <a:lnTo>
                  <a:pt x="465527" y="499652"/>
                </a:lnTo>
                <a:lnTo>
                  <a:pt x="457578" y="486020"/>
                </a:lnTo>
                <a:lnTo>
                  <a:pt x="450265" y="472070"/>
                </a:lnTo>
                <a:lnTo>
                  <a:pt x="443588" y="458120"/>
                </a:lnTo>
                <a:lnTo>
                  <a:pt x="437547" y="443537"/>
                </a:lnTo>
                <a:lnTo>
                  <a:pt x="432141" y="428636"/>
                </a:lnTo>
                <a:lnTo>
                  <a:pt x="427372" y="413418"/>
                </a:lnTo>
                <a:lnTo>
                  <a:pt x="423556" y="398200"/>
                </a:lnTo>
                <a:lnTo>
                  <a:pt x="420695" y="382348"/>
                </a:lnTo>
                <a:lnTo>
                  <a:pt x="418151" y="366496"/>
                </a:lnTo>
                <a:lnTo>
                  <a:pt x="416561" y="350644"/>
                </a:lnTo>
                <a:lnTo>
                  <a:pt x="416243" y="342719"/>
                </a:lnTo>
                <a:lnTo>
                  <a:pt x="415925" y="334793"/>
                </a:lnTo>
                <a:lnTo>
                  <a:pt x="415925" y="326550"/>
                </a:lnTo>
                <a:lnTo>
                  <a:pt x="415925" y="318307"/>
                </a:lnTo>
                <a:lnTo>
                  <a:pt x="416243" y="310064"/>
                </a:lnTo>
                <a:lnTo>
                  <a:pt x="416879" y="302138"/>
                </a:lnTo>
                <a:lnTo>
                  <a:pt x="417515" y="293895"/>
                </a:lnTo>
                <a:lnTo>
                  <a:pt x="418469" y="285652"/>
                </a:lnTo>
                <a:lnTo>
                  <a:pt x="419423" y="277409"/>
                </a:lnTo>
                <a:lnTo>
                  <a:pt x="421013" y="269166"/>
                </a:lnTo>
                <a:lnTo>
                  <a:pt x="422602" y="260923"/>
                </a:lnTo>
                <a:lnTo>
                  <a:pt x="424510" y="252680"/>
                </a:lnTo>
                <a:lnTo>
                  <a:pt x="426418" y="244437"/>
                </a:lnTo>
                <a:lnTo>
                  <a:pt x="428644" y="236511"/>
                </a:lnTo>
                <a:lnTo>
                  <a:pt x="431187" y="228585"/>
                </a:lnTo>
                <a:lnTo>
                  <a:pt x="433413" y="220659"/>
                </a:lnTo>
                <a:lnTo>
                  <a:pt x="436593" y="212733"/>
                </a:lnTo>
                <a:lnTo>
                  <a:pt x="439454" y="204807"/>
                </a:lnTo>
                <a:lnTo>
                  <a:pt x="442634" y="197198"/>
                </a:lnTo>
                <a:lnTo>
                  <a:pt x="445814" y="189906"/>
                </a:lnTo>
                <a:lnTo>
                  <a:pt x="449629" y="182614"/>
                </a:lnTo>
                <a:lnTo>
                  <a:pt x="453127" y="175322"/>
                </a:lnTo>
                <a:lnTo>
                  <a:pt x="456942" y="168347"/>
                </a:lnTo>
                <a:lnTo>
                  <a:pt x="460758" y="161056"/>
                </a:lnTo>
                <a:lnTo>
                  <a:pt x="469343" y="147423"/>
                </a:lnTo>
                <a:lnTo>
                  <a:pt x="478564" y="134741"/>
                </a:lnTo>
                <a:lnTo>
                  <a:pt x="488103" y="122060"/>
                </a:lnTo>
                <a:lnTo>
                  <a:pt x="498277" y="109695"/>
                </a:lnTo>
                <a:lnTo>
                  <a:pt x="509406" y="97965"/>
                </a:lnTo>
                <a:lnTo>
                  <a:pt x="520535" y="87186"/>
                </a:lnTo>
                <a:lnTo>
                  <a:pt x="532299" y="76723"/>
                </a:lnTo>
                <a:lnTo>
                  <a:pt x="544700" y="66895"/>
                </a:lnTo>
                <a:lnTo>
                  <a:pt x="557418" y="58018"/>
                </a:lnTo>
                <a:lnTo>
                  <a:pt x="570455" y="49458"/>
                </a:lnTo>
                <a:lnTo>
                  <a:pt x="584127" y="41215"/>
                </a:lnTo>
                <a:lnTo>
                  <a:pt x="597800" y="33923"/>
                </a:lnTo>
                <a:lnTo>
                  <a:pt x="612108" y="26948"/>
                </a:lnTo>
                <a:lnTo>
                  <a:pt x="626734" y="21242"/>
                </a:lnTo>
                <a:lnTo>
                  <a:pt x="641678" y="16169"/>
                </a:lnTo>
                <a:lnTo>
                  <a:pt x="657259" y="11414"/>
                </a:lnTo>
                <a:lnTo>
                  <a:pt x="672521" y="7609"/>
                </a:lnTo>
                <a:lnTo>
                  <a:pt x="688101" y="4439"/>
                </a:lnTo>
                <a:lnTo>
                  <a:pt x="703681" y="2219"/>
                </a:lnTo>
                <a:lnTo>
                  <a:pt x="719897" y="634"/>
                </a:lnTo>
                <a:lnTo>
                  <a:pt x="727846" y="317"/>
                </a:lnTo>
                <a:lnTo>
                  <a:pt x="736113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 bwMode="auto">
          <a:xfrm flipH="1">
            <a:off x="4373759" y="3327086"/>
            <a:ext cx="232767" cy="519183"/>
          </a:xfrm>
          <a:custGeom>
            <a:avLst/>
            <a:gdLst/>
            <a:ahLst/>
            <a:cxnLst/>
            <a:rect l="0" t="0" r="r" b="b"/>
            <a:pathLst>
              <a:path w="1476375" h="3292475">
                <a:moveTo>
                  <a:pt x="350928" y="1040693"/>
                </a:moveTo>
                <a:lnTo>
                  <a:pt x="339188" y="1048946"/>
                </a:lnTo>
                <a:lnTo>
                  <a:pt x="327766" y="1058151"/>
                </a:lnTo>
                <a:lnTo>
                  <a:pt x="316978" y="1068309"/>
                </a:lnTo>
                <a:lnTo>
                  <a:pt x="306190" y="1078466"/>
                </a:lnTo>
                <a:lnTo>
                  <a:pt x="301113" y="1084180"/>
                </a:lnTo>
                <a:lnTo>
                  <a:pt x="296036" y="1089893"/>
                </a:lnTo>
                <a:lnTo>
                  <a:pt x="290960" y="1095607"/>
                </a:lnTo>
                <a:lnTo>
                  <a:pt x="286517" y="1101638"/>
                </a:lnTo>
                <a:lnTo>
                  <a:pt x="281758" y="1107986"/>
                </a:lnTo>
                <a:lnTo>
                  <a:pt x="277316" y="1114335"/>
                </a:lnTo>
                <a:lnTo>
                  <a:pt x="273191" y="1121001"/>
                </a:lnTo>
                <a:lnTo>
                  <a:pt x="269066" y="1127666"/>
                </a:lnTo>
                <a:lnTo>
                  <a:pt x="265259" y="1134650"/>
                </a:lnTo>
                <a:lnTo>
                  <a:pt x="261451" y="1141950"/>
                </a:lnTo>
                <a:lnTo>
                  <a:pt x="257961" y="1149568"/>
                </a:lnTo>
                <a:lnTo>
                  <a:pt x="254471" y="1157187"/>
                </a:lnTo>
                <a:lnTo>
                  <a:pt x="251298" y="1165439"/>
                </a:lnTo>
                <a:lnTo>
                  <a:pt x="248125" y="1173692"/>
                </a:lnTo>
                <a:lnTo>
                  <a:pt x="245586" y="1182580"/>
                </a:lnTo>
                <a:lnTo>
                  <a:pt x="243048" y="1191468"/>
                </a:lnTo>
                <a:lnTo>
                  <a:pt x="240510" y="1200673"/>
                </a:lnTo>
                <a:lnTo>
                  <a:pt x="238606" y="1210513"/>
                </a:lnTo>
                <a:lnTo>
                  <a:pt x="237019" y="1220353"/>
                </a:lnTo>
                <a:lnTo>
                  <a:pt x="235116" y="1230828"/>
                </a:lnTo>
                <a:lnTo>
                  <a:pt x="234164" y="1241620"/>
                </a:lnTo>
                <a:lnTo>
                  <a:pt x="233212" y="1253048"/>
                </a:lnTo>
                <a:lnTo>
                  <a:pt x="232577" y="1264792"/>
                </a:lnTo>
                <a:lnTo>
                  <a:pt x="232577" y="1276854"/>
                </a:lnTo>
                <a:lnTo>
                  <a:pt x="232895" y="1293360"/>
                </a:lnTo>
                <a:lnTo>
                  <a:pt x="233846" y="1311136"/>
                </a:lnTo>
                <a:lnTo>
                  <a:pt x="235750" y="1329229"/>
                </a:lnTo>
                <a:lnTo>
                  <a:pt x="238289" y="1348591"/>
                </a:lnTo>
                <a:lnTo>
                  <a:pt x="241779" y="1368906"/>
                </a:lnTo>
                <a:lnTo>
                  <a:pt x="246221" y="1390173"/>
                </a:lnTo>
                <a:lnTo>
                  <a:pt x="251615" y="1412075"/>
                </a:lnTo>
                <a:lnTo>
                  <a:pt x="257961" y="1434930"/>
                </a:lnTo>
                <a:lnTo>
                  <a:pt x="265576" y="1458736"/>
                </a:lnTo>
                <a:lnTo>
                  <a:pt x="273826" y="1483812"/>
                </a:lnTo>
                <a:lnTo>
                  <a:pt x="283662" y="1509841"/>
                </a:lnTo>
                <a:lnTo>
                  <a:pt x="294450" y="1536187"/>
                </a:lnTo>
                <a:lnTo>
                  <a:pt x="306507" y="1564120"/>
                </a:lnTo>
                <a:lnTo>
                  <a:pt x="319833" y="1592688"/>
                </a:lnTo>
                <a:lnTo>
                  <a:pt x="334429" y="1622208"/>
                </a:lnTo>
                <a:lnTo>
                  <a:pt x="350928" y="1653315"/>
                </a:lnTo>
                <a:lnTo>
                  <a:pt x="350928" y="1585070"/>
                </a:lnTo>
                <a:lnTo>
                  <a:pt x="350928" y="1040693"/>
                </a:lnTo>
                <a:close/>
                <a:moveTo>
                  <a:pt x="444848" y="752475"/>
                </a:moveTo>
                <a:lnTo>
                  <a:pt x="452781" y="752475"/>
                </a:lnTo>
                <a:lnTo>
                  <a:pt x="460713" y="752793"/>
                </a:lnTo>
                <a:lnTo>
                  <a:pt x="462934" y="752793"/>
                </a:lnTo>
                <a:lnTo>
                  <a:pt x="1025181" y="752793"/>
                </a:lnTo>
                <a:lnTo>
                  <a:pt x="1032479" y="752793"/>
                </a:lnTo>
                <a:lnTo>
                  <a:pt x="1039777" y="753745"/>
                </a:lnTo>
                <a:lnTo>
                  <a:pt x="1041046" y="753745"/>
                </a:lnTo>
                <a:lnTo>
                  <a:pt x="1053420" y="754062"/>
                </a:lnTo>
                <a:lnTo>
                  <a:pt x="1060084" y="754697"/>
                </a:lnTo>
                <a:lnTo>
                  <a:pt x="1067064" y="755332"/>
                </a:lnTo>
                <a:lnTo>
                  <a:pt x="1074362" y="756284"/>
                </a:lnTo>
                <a:lnTo>
                  <a:pt x="1081977" y="757237"/>
                </a:lnTo>
                <a:lnTo>
                  <a:pt x="1089909" y="758824"/>
                </a:lnTo>
                <a:lnTo>
                  <a:pt x="1098159" y="760411"/>
                </a:lnTo>
                <a:lnTo>
                  <a:pt x="1106726" y="762950"/>
                </a:lnTo>
                <a:lnTo>
                  <a:pt x="1115293" y="765172"/>
                </a:lnTo>
                <a:lnTo>
                  <a:pt x="1124495" y="768029"/>
                </a:lnTo>
                <a:lnTo>
                  <a:pt x="1133379" y="771520"/>
                </a:lnTo>
                <a:lnTo>
                  <a:pt x="1142580" y="775012"/>
                </a:lnTo>
                <a:lnTo>
                  <a:pt x="1152417" y="779456"/>
                </a:lnTo>
                <a:lnTo>
                  <a:pt x="1161935" y="784217"/>
                </a:lnTo>
                <a:lnTo>
                  <a:pt x="1171454" y="788979"/>
                </a:lnTo>
                <a:lnTo>
                  <a:pt x="1181290" y="794692"/>
                </a:lnTo>
                <a:lnTo>
                  <a:pt x="1191127" y="801041"/>
                </a:lnTo>
                <a:lnTo>
                  <a:pt x="1200645" y="807389"/>
                </a:lnTo>
                <a:lnTo>
                  <a:pt x="1210481" y="814690"/>
                </a:lnTo>
                <a:lnTo>
                  <a:pt x="1220318" y="822308"/>
                </a:lnTo>
                <a:lnTo>
                  <a:pt x="1230154" y="830243"/>
                </a:lnTo>
                <a:lnTo>
                  <a:pt x="1239673" y="839131"/>
                </a:lnTo>
                <a:lnTo>
                  <a:pt x="1249192" y="848336"/>
                </a:lnTo>
                <a:lnTo>
                  <a:pt x="1259028" y="858176"/>
                </a:lnTo>
                <a:lnTo>
                  <a:pt x="1268229" y="868651"/>
                </a:lnTo>
                <a:lnTo>
                  <a:pt x="1277431" y="879126"/>
                </a:lnTo>
                <a:lnTo>
                  <a:pt x="1286632" y="890871"/>
                </a:lnTo>
                <a:lnTo>
                  <a:pt x="1295834" y="902615"/>
                </a:lnTo>
                <a:lnTo>
                  <a:pt x="1304401" y="915312"/>
                </a:lnTo>
                <a:lnTo>
                  <a:pt x="1313285" y="928326"/>
                </a:lnTo>
                <a:lnTo>
                  <a:pt x="1321535" y="942293"/>
                </a:lnTo>
                <a:lnTo>
                  <a:pt x="1329785" y="956577"/>
                </a:lnTo>
                <a:lnTo>
                  <a:pt x="1338351" y="971495"/>
                </a:lnTo>
                <a:lnTo>
                  <a:pt x="1346284" y="987049"/>
                </a:lnTo>
                <a:lnTo>
                  <a:pt x="1354216" y="1003238"/>
                </a:lnTo>
                <a:lnTo>
                  <a:pt x="1361831" y="1020061"/>
                </a:lnTo>
                <a:lnTo>
                  <a:pt x="1369129" y="1037519"/>
                </a:lnTo>
                <a:lnTo>
                  <a:pt x="1376427" y="1055929"/>
                </a:lnTo>
                <a:lnTo>
                  <a:pt x="1383725" y="1074340"/>
                </a:lnTo>
                <a:lnTo>
                  <a:pt x="1390388" y="1094020"/>
                </a:lnTo>
                <a:lnTo>
                  <a:pt x="1397369" y="1114652"/>
                </a:lnTo>
                <a:lnTo>
                  <a:pt x="1403714" y="1135602"/>
                </a:lnTo>
                <a:lnTo>
                  <a:pt x="1410060" y="1157504"/>
                </a:lnTo>
                <a:lnTo>
                  <a:pt x="1415772" y="1180041"/>
                </a:lnTo>
                <a:lnTo>
                  <a:pt x="1421483" y="1203530"/>
                </a:lnTo>
                <a:lnTo>
                  <a:pt x="1427194" y="1227971"/>
                </a:lnTo>
                <a:lnTo>
                  <a:pt x="1432588" y="1253048"/>
                </a:lnTo>
                <a:lnTo>
                  <a:pt x="1437665" y="1278759"/>
                </a:lnTo>
                <a:lnTo>
                  <a:pt x="1442107" y="1305739"/>
                </a:lnTo>
                <a:lnTo>
                  <a:pt x="1446867" y="1333672"/>
                </a:lnTo>
                <a:lnTo>
                  <a:pt x="1450674" y="1362240"/>
                </a:lnTo>
                <a:lnTo>
                  <a:pt x="1454799" y="1391760"/>
                </a:lnTo>
                <a:lnTo>
                  <a:pt x="1458289" y="1422233"/>
                </a:lnTo>
                <a:lnTo>
                  <a:pt x="1461779" y="1453975"/>
                </a:lnTo>
                <a:lnTo>
                  <a:pt x="1464635" y="1486352"/>
                </a:lnTo>
                <a:lnTo>
                  <a:pt x="1467491" y="1519998"/>
                </a:lnTo>
                <a:lnTo>
                  <a:pt x="1469712" y="1554597"/>
                </a:lnTo>
                <a:lnTo>
                  <a:pt x="1471616" y="1590148"/>
                </a:lnTo>
                <a:lnTo>
                  <a:pt x="1473519" y="1626652"/>
                </a:lnTo>
                <a:lnTo>
                  <a:pt x="1474789" y="1664425"/>
                </a:lnTo>
                <a:lnTo>
                  <a:pt x="1475740" y="1703467"/>
                </a:lnTo>
                <a:lnTo>
                  <a:pt x="1476058" y="1743145"/>
                </a:lnTo>
                <a:lnTo>
                  <a:pt x="1476375" y="1784410"/>
                </a:lnTo>
                <a:lnTo>
                  <a:pt x="1476375" y="1826944"/>
                </a:lnTo>
                <a:lnTo>
                  <a:pt x="1475740" y="1870113"/>
                </a:lnTo>
                <a:lnTo>
                  <a:pt x="1474789" y="1915187"/>
                </a:lnTo>
                <a:lnTo>
                  <a:pt x="1472885" y="1960896"/>
                </a:lnTo>
                <a:lnTo>
                  <a:pt x="1472567" y="1966927"/>
                </a:lnTo>
                <a:lnTo>
                  <a:pt x="1471933" y="1972640"/>
                </a:lnTo>
                <a:lnTo>
                  <a:pt x="1471298" y="1978036"/>
                </a:lnTo>
                <a:lnTo>
                  <a:pt x="1470029" y="1983750"/>
                </a:lnTo>
                <a:lnTo>
                  <a:pt x="1468760" y="1989146"/>
                </a:lnTo>
                <a:lnTo>
                  <a:pt x="1467173" y="1994860"/>
                </a:lnTo>
                <a:lnTo>
                  <a:pt x="1464952" y="1999621"/>
                </a:lnTo>
                <a:lnTo>
                  <a:pt x="1462731" y="2005017"/>
                </a:lnTo>
                <a:lnTo>
                  <a:pt x="1460510" y="2010096"/>
                </a:lnTo>
                <a:lnTo>
                  <a:pt x="1457655" y="2014857"/>
                </a:lnTo>
                <a:lnTo>
                  <a:pt x="1455116" y="2019618"/>
                </a:lnTo>
                <a:lnTo>
                  <a:pt x="1451943" y="2024062"/>
                </a:lnTo>
                <a:lnTo>
                  <a:pt x="1448453" y="2028189"/>
                </a:lnTo>
                <a:lnTo>
                  <a:pt x="1445280" y="2032633"/>
                </a:lnTo>
                <a:lnTo>
                  <a:pt x="1441473" y="2036759"/>
                </a:lnTo>
                <a:lnTo>
                  <a:pt x="1437665" y="2040568"/>
                </a:lnTo>
                <a:lnTo>
                  <a:pt x="1433540" y="2044377"/>
                </a:lnTo>
                <a:lnTo>
                  <a:pt x="1429415" y="2047869"/>
                </a:lnTo>
                <a:lnTo>
                  <a:pt x="1425291" y="2051360"/>
                </a:lnTo>
                <a:lnTo>
                  <a:pt x="1420531" y="2054217"/>
                </a:lnTo>
                <a:lnTo>
                  <a:pt x="1415772" y="2057391"/>
                </a:lnTo>
                <a:lnTo>
                  <a:pt x="1411329" y="2059931"/>
                </a:lnTo>
                <a:lnTo>
                  <a:pt x="1406253" y="2062153"/>
                </a:lnTo>
                <a:lnTo>
                  <a:pt x="1400859" y="2064692"/>
                </a:lnTo>
                <a:lnTo>
                  <a:pt x="1396099" y="2066597"/>
                </a:lnTo>
                <a:lnTo>
                  <a:pt x="1390705" y="2068184"/>
                </a:lnTo>
                <a:lnTo>
                  <a:pt x="1385311" y="2069771"/>
                </a:lnTo>
                <a:lnTo>
                  <a:pt x="1379600" y="2070723"/>
                </a:lnTo>
                <a:lnTo>
                  <a:pt x="1374206" y="2071993"/>
                </a:lnTo>
                <a:lnTo>
                  <a:pt x="1368495" y="2072628"/>
                </a:lnTo>
                <a:lnTo>
                  <a:pt x="1362783" y="2073262"/>
                </a:lnTo>
                <a:lnTo>
                  <a:pt x="1356755" y="2073262"/>
                </a:lnTo>
                <a:lnTo>
                  <a:pt x="1352947" y="2073262"/>
                </a:lnTo>
                <a:lnTo>
                  <a:pt x="1346919" y="2072945"/>
                </a:lnTo>
                <a:lnTo>
                  <a:pt x="1340890" y="2072310"/>
                </a:lnTo>
                <a:lnTo>
                  <a:pt x="1335179" y="2071041"/>
                </a:lnTo>
                <a:lnTo>
                  <a:pt x="1329467" y="2069771"/>
                </a:lnTo>
                <a:lnTo>
                  <a:pt x="1324073" y="2068501"/>
                </a:lnTo>
                <a:lnTo>
                  <a:pt x="1318362" y="2066914"/>
                </a:lnTo>
                <a:lnTo>
                  <a:pt x="1312968" y="2064692"/>
                </a:lnTo>
                <a:lnTo>
                  <a:pt x="1307891" y="2062470"/>
                </a:lnTo>
                <a:lnTo>
                  <a:pt x="1302815" y="2059931"/>
                </a:lnTo>
                <a:lnTo>
                  <a:pt x="1297738" y="2057391"/>
                </a:lnTo>
                <a:lnTo>
                  <a:pt x="1292978" y="2054217"/>
                </a:lnTo>
                <a:lnTo>
                  <a:pt x="1288536" y="2051043"/>
                </a:lnTo>
                <a:lnTo>
                  <a:pt x="1284094" y="2047551"/>
                </a:lnTo>
                <a:lnTo>
                  <a:pt x="1279652" y="2044060"/>
                </a:lnTo>
                <a:lnTo>
                  <a:pt x="1275844" y="2040251"/>
                </a:lnTo>
                <a:lnTo>
                  <a:pt x="1271719" y="2036442"/>
                </a:lnTo>
                <a:lnTo>
                  <a:pt x="1268229" y="2031998"/>
                </a:lnTo>
                <a:lnTo>
                  <a:pt x="1264422" y="2027554"/>
                </a:lnTo>
                <a:lnTo>
                  <a:pt x="1261249" y="2023110"/>
                </a:lnTo>
                <a:lnTo>
                  <a:pt x="1258076" y="2018349"/>
                </a:lnTo>
                <a:lnTo>
                  <a:pt x="1255220" y="2013587"/>
                </a:lnTo>
                <a:lnTo>
                  <a:pt x="1252682" y="2008826"/>
                </a:lnTo>
                <a:lnTo>
                  <a:pt x="1250143" y="2003430"/>
                </a:lnTo>
                <a:lnTo>
                  <a:pt x="1248240" y="1998351"/>
                </a:lnTo>
                <a:lnTo>
                  <a:pt x="1246336" y="1992955"/>
                </a:lnTo>
                <a:lnTo>
                  <a:pt x="1244749" y="1987559"/>
                </a:lnTo>
                <a:lnTo>
                  <a:pt x="1243163" y="1981845"/>
                </a:lnTo>
                <a:lnTo>
                  <a:pt x="1242211" y="1976132"/>
                </a:lnTo>
                <a:lnTo>
                  <a:pt x="1241259" y="1970418"/>
                </a:lnTo>
                <a:lnTo>
                  <a:pt x="1240625" y="1964387"/>
                </a:lnTo>
                <a:lnTo>
                  <a:pt x="1240625" y="1958674"/>
                </a:lnTo>
                <a:lnTo>
                  <a:pt x="1240625" y="1952643"/>
                </a:lnTo>
                <a:lnTo>
                  <a:pt x="1241894" y="1908839"/>
                </a:lnTo>
                <a:lnTo>
                  <a:pt x="1242846" y="1866304"/>
                </a:lnTo>
                <a:lnTo>
                  <a:pt x="1243480" y="1824722"/>
                </a:lnTo>
                <a:lnTo>
                  <a:pt x="1243480" y="1784410"/>
                </a:lnTo>
                <a:lnTo>
                  <a:pt x="1243163" y="1730448"/>
                </a:lnTo>
                <a:lnTo>
                  <a:pt x="1242211" y="1678074"/>
                </a:lnTo>
                <a:lnTo>
                  <a:pt x="1240625" y="1628556"/>
                </a:lnTo>
                <a:lnTo>
                  <a:pt x="1238403" y="1581261"/>
                </a:lnTo>
                <a:lnTo>
                  <a:pt x="1235231" y="1536187"/>
                </a:lnTo>
                <a:lnTo>
                  <a:pt x="1231740" y="1493335"/>
                </a:lnTo>
                <a:lnTo>
                  <a:pt x="1227298" y="1452705"/>
                </a:lnTo>
                <a:lnTo>
                  <a:pt x="1223173" y="1413980"/>
                </a:lnTo>
                <a:lnTo>
                  <a:pt x="1217779" y="1377476"/>
                </a:lnTo>
                <a:lnTo>
                  <a:pt x="1212385" y="1343195"/>
                </a:lnTo>
                <a:lnTo>
                  <a:pt x="1206357" y="1310818"/>
                </a:lnTo>
                <a:lnTo>
                  <a:pt x="1200328" y="1280028"/>
                </a:lnTo>
                <a:lnTo>
                  <a:pt x="1193665" y="1251460"/>
                </a:lnTo>
                <a:lnTo>
                  <a:pt x="1186684" y="1225115"/>
                </a:lnTo>
                <a:lnTo>
                  <a:pt x="1179704" y="1200038"/>
                </a:lnTo>
                <a:lnTo>
                  <a:pt x="1172406" y="1176867"/>
                </a:lnTo>
                <a:lnTo>
                  <a:pt x="1168281" y="1163852"/>
                </a:lnTo>
                <a:lnTo>
                  <a:pt x="1163839" y="1151473"/>
                </a:lnTo>
                <a:lnTo>
                  <a:pt x="1159714" y="1140046"/>
                </a:lnTo>
                <a:lnTo>
                  <a:pt x="1154955" y="1128619"/>
                </a:lnTo>
                <a:lnTo>
                  <a:pt x="1150513" y="1118461"/>
                </a:lnTo>
                <a:lnTo>
                  <a:pt x="1146388" y="1108304"/>
                </a:lnTo>
                <a:lnTo>
                  <a:pt x="1141946" y="1098781"/>
                </a:lnTo>
                <a:lnTo>
                  <a:pt x="1137504" y="1089893"/>
                </a:lnTo>
                <a:lnTo>
                  <a:pt x="1137504" y="1860591"/>
                </a:lnTo>
                <a:lnTo>
                  <a:pt x="1137504" y="1868209"/>
                </a:lnTo>
                <a:lnTo>
                  <a:pt x="1136235" y="1875192"/>
                </a:lnTo>
                <a:lnTo>
                  <a:pt x="1135283" y="1882493"/>
                </a:lnTo>
                <a:lnTo>
                  <a:pt x="1133696" y="1889476"/>
                </a:lnTo>
                <a:lnTo>
                  <a:pt x="1374206" y="3075994"/>
                </a:lnTo>
                <a:lnTo>
                  <a:pt x="1375792" y="3085199"/>
                </a:lnTo>
                <a:lnTo>
                  <a:pt x="1376744" y="3094087"/>
                </a:lnTo>
                <a:lnTo>
                  <a:pt x="1377379" y="3102975"/>
                </a:lnTo>
                <a:lnTo>
                  <a:pt x="1377696" y="3112498"/>
                </a:lnTo>
                <a:lnTo>
                  <a:pt x="1377379" y="3121068"/>
                </a:lnTo>
                <a:lnTo>
                  <a:pt x="1376744" y="3129956"/>
                </a:lnTo>
                <a:lnTo>
                  <a:pt x="1375792" y="3138526"/>
                </a:lnTo>
                <a:lnTo>
                  <a:pt x="1374206" y="3147414"/>
                </a:lnTo>
                <a:lnTo>
                  <a:pt x="1371985" y="3155984"/>
                </a:lnTo>
                <a:lnTo>
                  <a:pt x="1369764" y="3164237"/>
                </a:lnTo>
                <a:lnTo>
                  <a:pt x="1367225" y="3172490"/>
                </a:lnTo>
                <a:lnTo>
                  <a:pt x="1363735" y="3180743"/>
                </a:lnTo>
                <a:lnTo>
                  <a:pt x="1360562" y="3188361"/>
                </a:lnTo>
                <a:lnTo>
                  <a:pt x="1356437" y="3196614"/>
                </a:lnTo>
                <a:lnTo>
                  <a:pt x="1352313" y="3203915"/>
                </a:lnTo>
                <a:lnTo>
                  <a:pt x="1347553" y="3211215"/>
                </a:lnTo>
                <a:lnTo>
                  <a:pt x="1342476" y="3218516"/>
                </a:lnTo>
                <a:lnTo>
                  <a:pt x="1337717" y="3225182"/>
                </a:lnTo>
                <a:lnTo>
                  <a:pt x="1332006" y="3231530"/>
                </a:lnTo>
                <a:lnTo>
                  <a:pt x="1325977" y="3237879"/>
                </a:lnTo>
                <a:lnTo>
                  <a:pt x="1319631" y="3243910"/>
                </a:lnTo>
                <a:lnTo>
                  <a:pt x="1313285" y="3249623"/>
                </a:lnTo>
                <a:lnTo>
                  <a:pt x="1306305" y="3255337"/>
                </a:lnTo>
                <a:lnTo>
                  <a:pt x="1299324" y="3260098"/>
                </a:lnTo>
                <a:lnTo>
                  <a:pt x="1291709" y="3265177"/>
                </a:lnTo>
                <a:lnTo>
                  <a:pt x="1284411" y="3269621"/>
                </a:lnTo>
                <a:lnTo>
                  <a:pt x="1276479" y="3273430"/>
                </a:lnTo>
                <a:lnTo>
                  <a:pt x="1268229" y="3277239"/>
                </a:lnTo>
                <a:lnTo>
                  <a:pt x="1259980" y="3280413"/>
                </a:lnTo>
                <a:lnTo>
                  <a:pt x="1251095" y="3283587"/>
                </a:lnTo>
                <a:lnTo>
                  <a:pt x="1242528" y="3286127"/>
                </a:lnTo>
                <a:lnTo>
                  <a:pt x="1233644" y="3288031"/>
                </a:lnTo>
                <a:lnTo>
                  <a:pt x="1224443" y="3289936"/>
                </a:lnTo>
                <a:lnTo>
                  <a:pt x="1215241" y="3290888"/>
                </a:lnTo>
                <a:lnTo>
                  <a:pt x="1206039" y="3291523"/>
                </a:lnTo>
                <a:lnTo>
                  <a:pt x="1197155" y="3291840"/>
                </a:lnTo>
                <a:lnTo>
                  <a:pt x="1188271" y="3291523"/>
                </a:lnTo>
                <a:lnTo>
                  <a:pt x="1179387" y="3290888"/>
                </a:lnTo>
                <a:lnTo>
                  <a:pt x="1170502" y="3289936"/>
                </a:lnTo>
                <a:lnTo>
                  <a:pt x="1161935" y="3288031"/>
                </a:lnTo>
                <a:lnTo>
                  <a:pt x="1153686" y="3286127"/>
                </a:lnTo>
                <a:lnTo>
                  <a:pt x="1145119" y="3283905"/>
                </a:lnTo>
                <a:lnTo>
                  <a:pt x="1137186" y="3281048"/>
                </a:lnTo>
                <a:lnTo>
                  <a:pt x="1128619" y="3277874"/>
                </a:lnTo>
                <a:lnTo>
                  <a:pt x="1121004" y="3274382"/>
                </a:lnTo>
                <a:lnTo>
                  <a:pt x="1113072" y="3270573"/>
                </a:lnTo>
                <a:lnTo>
                  <a:pt x="1105774" y="3266129"/>
                </a:lnTo>
                <a:lnTo>
                  <a:pt x="1098476" y="3261685"/>
                </a:lnTo>
                <a:lnTo>
                  <a:pt x="1091179" y="3256924"/>
                </a:lnTo>
                <a:lnTo>
                  <a:pt x="1084515" y="3251528"/>
                </a:lnTo>
                <a:lnTo>
                  <a:pt x="1077852" y="3245814"/>
                </a:lnTo>
                <a:lnTo>
                  <a:pt x="1071506" y="3240101"/>
                </a:lnTo>
                <a:lnTo>
                  <a:pt x="1065795" y="3233752"/>
                </a:lnTo>
                <a:lnTo>
                  <a:pt x="1059766" y="3227404"/>
                </a:lnTo>
                <a:lnTo>
                  <a:pt x="1054372" y="3220421"/>
                </a:lnTo>
                <a:lnTo>
                  <a:pt x="1049295" y="3213437"/>
                </a:lnTo>
                <a:lnTo>
                  <a:pt x="1044536" y="3206137"/>
                </a:lnTo>
                <a:lnTo>
                  <a:pt x="1040094" y="3198519"/>
                </a:lnTo>
                <a:lnTo>
                  <a:pt x="1035969" y="3190583"/>
                </a:lnTo>
                <a:lnTo>
                  <a:pt x="1032479" y="3182330"/>
                </a:lnTo>
                <a:lnTo>
                  <a:pt x="1028989" y="3173760"/>
                </a:lnTo>
                <a:lnTo>
                  <a:pt x="1026133" y="3165189"/>
                </a:lnTo>
                <a:lnTo>
                  <a:pt x="1023595" y="3156619"/>
                </a:lnTo>
                <a:lnTo>
                  <a:pt x="1021374" y="3147731"/>
                </a:lnTo>
                <a:lnTo>
                  <a:pt x="783719" y="1973275"/>
                </a:lnTo>
                <a:lnTo>
                  <a:pt x="710424" y="1973275"/>
                </a:lnTo>
                <a:lnTo>
                  <a:pt x="710424" y="3112498"/>
                </a:lnTo>
                <a:lnTo>
                  <a:pt x="710107" y="3121703"/>
                </a:lnTo>
                <a:lnTo>
                  <a:pt x="709472" y="3130591"/>
                </a:lnTo>
                <a:lnTo>
                  <a:pt x="708521" y="3139796"/>
                </a:lnTo>
                <a:lnTo>
                  <a:pt x="706617" y="3148684"/>
                </a:lnTo>
                <a:lnTo>
                  <a:pt x="704713" y="3157254"/>
                </a:lnTo>
                <a:lnTo>
                  <a:pt x="702492" y="3165824"/>
                </a:lnTo>
                <a:lnTo>
                  <a:pt x="699319" y="3174077"/>
                </a:lnTo>
                <a:lnTo>
                  <a:pt x="696146" y="3182648"/>
                </a:lnTo>
                <a:lnTo>
                  <a:pt x="692656" y="3190583"/>
                </a:lnTo>
                <a:lnTo>
                  <a:pt x="688848" y="3198201"/>
                </a:lnTo>
                <a:lnTo>
                  <a:pt x="684406" y="3205819"/>
                </a:lnTo>
                <a:lnTo>
                  <a:pt x="679647" y="3213120"/>
                </a:lnTo>
                <a:lnTo>
                  <a:pt x="674570" y="3220103"/>
                </a:lnTo>
                <a:lnTo>
                  <a:pt x="669176" y="3227086"/>
                </a:lnTo>
                <a:lnTo>
                  <a:pt x="663465" y="3233435"/>
                </a:lnTo>
                <a:lnTo>
                  <a:pt x="657753" y="3239783"/>
                </a:lnTo>
                <a:lnTo>
                  <a:pt x="651407" y="3245497"/>
                </a:lnTo>
                <a:lnTo>
                  <a:pt x="645062" y="3251210"/>
                </a:lnTo>
                <a:lnTo>
                  <a:pt x="638081" y="3256607"/>
                </a:lnTo>
                <a:lnTo>
                  <a:pt x="631101" y="3261685"/>
                </a:lnTo>
                <a:lnTo>
                  <a:pt x="623803" y="3266129"/>
                </a:lnTo>
                <a:lnTo>
                  <a:pt x="616188" y="3270573"/>
                </a:lnTo>
                <a:lnTo>
                  <a:pt x="608573" y="3274382"/>
                </a:lnTo>
                <a:lnTo>
                  <a:pt x="600640" y="3278191"/>
                </a:lnTo>
                <a:lnTo>
                  <a:pt x="592391" y="3281365"/>
                </a:lnTo>
                <a:lnTo>
                  <a:pt x="583824" y="3284222"/>
                </a:lnTo>
                <a:lnTo>
                  <a:pt x="575574" y="3286762"/>
                </a:lnTo>
                <a:lnTo>
                  <a:pt x="566690" y="3288666"/>
                </a:lnTo>
                <a:lnTo>
                  <a:pt x="558123" y="3290253"/>
                </a:lnTo>
                <a:lnTo>
                  <a:pt x="548921" y="3291523"/>
                </a:lnTo>
                <a:lnTo>
                  <a:pt x="539720" y="3292158"/>
                </a:lnTo>
                <a:lnTo>
                  <a:pt x="530518" y="3292475"/>
                </a:lnTo>
                <a:lnTo>
                  <a:pt x="520999" y="3292158"/>
                </a:lnTo>
                <a:lnTo>
                  <a:pt x="512115" y="3291523"/>
                </a:lnTo>
                <a:lnTo>
                  <a:pt x="503231" y="3290253"/>
                </a:lnTo>
                <a:lnTo>
                  <a:pt x="494346" y="3288666"/>
                </a:lnTo>
                <a:lnTo>
                  <a:pt x="485462" y="3286762"/>
                </a:lnTo>
                <a:lnTo>
                  <a:pt x="476895" y="3284222"/>
                </a:lnTo>
                <a:lnTo>
                  <a:pt x="468645" y="3281365"/>
                </a:lnTo>
                <a:lnTo>
                  <a:pt x="460396" y="3278191"/>
                </a:lnTo>
                <a:lnTo>
                  <a:pt x="452463" y="3274382"/>
                </a:lnTo>
                <a:lnTo>
                  <a:pt x="444848" y="3270573"/>
                </a:lnTo>
                <a:lnTo>
                  <a:pt x="437233" y="3266129"/>
                </a:lnTo>
                <a:lnTo>
                  <a:pt x="429935" y="3261685"/>
                </a:lnTo>
                <a:lnTo>
                  <a:pt x="422955" y="3256607"/>
                </a:lnTo>
                <a:lnTo>
                  <a:pt x="416292" y="3251210"/>
                </a:lnTo>
                <a:lnTo>
                  <a:pt x="409628" y="3245497"/>
                </a:lnTo>
                <a:lnTo>
                  <a:pt x="403282" y="3239783"/>
                </a:lnTo>
                <a:lnTo>
                  <a:pt x="397253" y="3233435"/>
                </a:lnTo>
                <a:lnTo>
                  <a:pt x="391542" y="3227086"/>
                </a:lnTo>
                <a:lnTo>
                  <a:pt x="386465" y="3220103"/>
                </a:lnTo>
                <a:lnTo>
                  <a:pt x="381389" y="3213120"/>
                </a:lnTo>
                <a:lnTo>
                  <a:pt x="376629" y="3205819"/>
                </a:lnTo>
                <a:lnTo>
                  <a:pt x="372504" y="3198201"/>
                </a:lnTo>
                <a:lnTo>
                  <a:pt x="368380" y="3190583"/>
                </a:lnTo>
                <a:lnTo>
                  <a:pt x="364889" y="3182648"/>
                </a:lnTo>
                <a:lnTo>
                  <a:pt x="361716" y="3174077"/>
                </a:lnTo>
                <a:lnTo>
                  <a:pt x="358861" y="3165824"/>
                </a:lnTo>
                <a:lnTo>
                  <a:pt x="356322" y="3157254"/>
                </a:lnTo>
                <a:lnTo>
                  <a:pt x="354419" y="3148684"/>
                </a:lnTo>
                <a:lnTo>
                  <a:pt x="352832" y="3139796"/>
                </a:lnTo>
                <a:lnTo>
                  <a:pt x="351563" y="3130591"/>
                </a:lnTo>
                <a:lnTo>
                  <a:pt x="350928" y="3121703"/>
                </a:lnTo>
                <a:lnTo>
                  <a:pt x="350928" y="3112498"/>
                </a:lnTo>
                <a:lnTo>
                  <a:pt x="350928" y="1937089"/>
                </a:lnTo>
                <a:lnTo>
                  <a:pt x="342361" y="1939311"/>
                </a:lnTo>
                <a:lnTo>
                  <a:pt x="333794" y="1940898"/>
                </a:lnTo>
                <a:lnTo>
                  <a:pt x="325545" y="1941850"/>
                </a:lnTo>
                <a:lnTo>
                  <a:pt x="316978" y="1942168"/>
                </a:lnTo>
                <a:lnTo>
                  <a:pt x="309680" y="1941850"/>
                </a:lnTo>
                <a:lnTo>
                  <a:pt x="302699" y="1941216"/>
                </a:lnTo>
                <a:lnTo>
                  <a:pt x="295402" y="1940263"/>
                </a:lnTo>
                <a:lnTo>
                  <a:pt x="288421" y="1938676"/>
                </a:lnTo>
                <a:lnTo>
                  <a:pt x="281441" y="1936772"/>
                </a:lnTo>
                <a:lnTo>
                  <a:pt x="274777" y="1934232"/>
                </a:lnTo>
                <a:lnTo>
                  <a:pt x="268114" y="1931693"/>
                </a:lnTo>
                <a:lnTo>
                  <a:pt x="261451" y="1928201"/>
                </a:lnTo>
                <a:lnTo>
                  <a:pt x="255105" y="1924710"/>
                </a:lnTo>
                <a:lnTo>
                  <a:pt x="249077" y="1920583"/>
                </a:lnTo>
                <a:lnTo>
                  <a:pt x="243365" y="1916139"/>
                </a:lnTo>
                <a:lnTo>
                  <a:pt x="237654" y="1911061"/>
                </a:lnTo>
                <a:lnTo>
                  <a:pt x="232260" y="1905982"/>
                </a:lnTo>
                <a:lnTo>
                  <a:pt x="227183" y="1900268"/>
                </a:lnTo>
                <a:lnTo>
                  <a:pt x="222741" y="1894237"/>
                </a:lnTo>
                <a:lnTo>
                  <a:pt x="218299" y="1887889"/>
                </a:lnTo>
                <a:lnTo>
                  <a:pt x="204021" y="1864717"/>
                </a:lnTo>
                <a:lnTo>
                  <a:pt x="190377" y="1842180"/>
                </a:lnTo>
                <a:lnTo>
                  <a:pt x="177051" y="1819643"/>
                </a:lnTo>
                <a:lnTo>
                  <a:pt x="164676" y="1797741"/>
                </a:lnTo>
                <a:lnTo>
                  <a:pt x="152301" y="1775839"/>
                </a:lnTo>
                <a:lnTo>
                  <a:pt x="140562" y="1754255"/>
                </a:lnTo>
                <a:lnTo>
                  <a:pt x="129774" y="1732988"/>
                </a:lnTo>
                <a:lnTo>
                  <a:pt x="118985" y="1711720"/>
                </a:lnTo>
                <a:lnTo>
                  <a:pt x="108832" y="1691088"/>
                </a:lnTo>
                <a:lnTo>
                  <a:pt x="98996" y="1670456"/>
                </a:lnTo>
                <a:lnTo>
                  <a:pt x="89794" y="1650141"/>
                </a:lnTo>
                <a:lnTo>
                  <a:pt x="81227" y="1629826"/>
                </a:lnTo>
                <a:lnTo>
                  <a:pt x="72978" y="1610463"/>
                </a:lnTo>
                <a:lnTo>
                  <a:pt x="65363" y="1590783"/>
                </a:lnTo>
                <a:lnTo>
                  <a:pt x="58065" y="1571420"/>
                </a:lnTo>
                <a:lnTo>
                  <a:pt x="51084" y="1552375"/>
                </a:lnTo>
                <a:lnTo>
                  <a:pt x="44738" y="1533647"/>
                </a:lnTo>
                <a:lnTo>
                  <a:pt x="38710" y="1514920"/>
                </a:lnTo>
                <a:lnTo>
                  <a:pt x="33316" y="1496509"/>
                </a:lnTo>
                <a:lnTo>
                  <a:pt x="28239" y="1478416"/>
                </a:lnTo>
                <a:lnTo>
                  <a:pt x="23797" y="1460641"/>
                </a:lnTo>
                <a:lnTo>
                  <a:pt x="19355" y="1442548"/>
                </a:lnTo>
                <a:lnTo>
                  <a:pt x="15865" y="1425407"/>
                </a:lnTo>
                <a:lnTo>
                  <a:pt x="12057" y="1407949"/>
                </a:lnTo>
                <a:lnTo>
                  <a:pt x="9519" y="1390808"/>
                </a:lnTo>
                <a:lnTo>
                  <a:pt x="6980" y="1373985"/>
                </a:lnTo>
                <a:lnTo>
                  <a:pt x="4442" y="1357162"/>
                </a:lnTo>
                <a:lnTo>
                  <a:pt x="2855" y="1340973"/>
                </a:lnTo>
                <a:lnTo>
                  <a:pt x="1586" y="1324785"/>
                </a:lnTo>
                <a:lnTo>
                  <a:pt x="634" y="1308279"/>
                </a:lnTo>
                <a:lnTo>
                  <a:pt x="0" y="1292408"/>
                </a:lnTo>
                <a:lnTo>
                  <a:pt x="0" y="1276854"/>
                </a:lnTo>
                <a:lnTo>
                  <a:pt x="317" y="1257491"/>
                </a:lnTo>
                <a:lnTo>
                  <a:pt x="952" y="1238129"/>
                </a:lnTo>
                <a:lnTo>
                  <a:pt x="2538" y="1219718"/>
                </a:lnTo>
                <a:lnTo>
                  <a:pt x="4442" y="1201308"/>
                </a:lnTo>
                <a:lnTo>
                  <a:pt x="7298" y="1183532"/>
                </a:lnTo>
                <a:lnTo>
                  <a:pt x="10153" y="1165439"/>
                </a:lnTo>
                <a:lnTo>
                  <a:pt x="13961" y="1148299"/>
                </a:lnTo>
                <a:lnTo>
                  <a:pt x="18086" y="1131475"/>
                </a:lnTo>
                <a:lnTo>
                  <a:pt x="22845" y="1114970"/>
                </a:lnTo>
                <a:lnTo>
                  <a:pt x="28239" y="1098781"/>
                </a:lnTo>
                <a:lnTo>
                  <a:pt x="33633" y="1083228"/>
                </a:lnTo>
                <a:lnTo>
                  <a:pt x="39662" y="1067991"/>
                </a:lnTo>
                <a:lnTo>
                  <a:pt x="46008" y="1052755"/>
                </a:lnTo>
                <a:lnTo>
                  <a:pt x="52988" y="1038471"/>
                </a:lnTo>
                <a:lnTo>
                  <a:pt x="60286" y="1024187"/>
                </a:lnTo>
                <a:lnTo>
                  <a:pt x="67901" y="1011173"/>
                </a:lnTo>
                <a:lnTo>
                  <a:pt x="75833" y="997841"/>
                </a:lnTo>
                <a:lnTo>
                  <a:pt x="83766" y="984827"/>
                </a:lnTo>
                <a:lnTo>
                  <a:pt x="92650" y="972448"/>
                </a:lnTo>
                <a:lnTo>
                  <a:pt x="101217" y="961021"/>
                </a:lnTo>
                <a:lnTo>
                  <a:pt x="110101" y="949276"/>
                </a:lnTo>
                <a:lnTo>
                  <a:pt x="119303" y="938166"/>
                </a:lnTo>
                <a:lnTo>
                  <a:pt x="128822" y="927691"/>
                </a:lnTo>
                <a:lnTo>
                  <a:pt x="138023" y="917534"/>
                </a:lnTo>
                <a:lnTo>
                  <a:pt x="147542" y="907694"/>
                </a:lnTo>
                <a:lnTo>
                  <a:pt x="157378" y="898489"/>
                </a:lnTo>
                <a:lnTo>
                  <a:pt x="167214" y="889284"/>
                </a:lnTo>
                <a:lnTo>
                  <a:pt x="176733" y="880713"/>
                </a:lnTo>
                <a:lnTo>
                  <a:pt x="186887" y="872460"/>
                </a:lnTo>
                <a:lnTo>
                  <a:pt x="196723" y="864525"/>
                </a:lnTo>
                <a:lnTo>
                  <a:pt x="206559" y="857224"/>
                </a:lnTo>
                <a:lnTo>
                  <a:pt x="216712" y="849923"/>
                </a:lnTo>
                <a:lnTo>
                  <a:pt x="226231" y="843258"/>
                </a:lnTo>
                <a:lnTo>
                  <a:pt x="236385" y="836592"/>
                </a:lnTo>
                <a:lnTo>
                  <a:pt x="245904" y="830561"/>
                </a:lnTo>
                <a:lnTo>
                  <a:pt x="255422" y="824530"/>
                </a:lnTo>
                <a:lnTo>
                  <a:pt x="274460" y="813737"/>
                </a:lnTo>
                <a:lnTo>
                  <a:pt x="293181" y="803897"/>
                </a:lnTo>
                <a:lnTo>
                  <a:pt x="310632" y="795327"/>
                </a:lnTo>
                <a:lnTo>
                  <a:pt x="327449" y="787709"/>
                </a:lnTo>
                <a:lnTo>
                  <a:pt x="343631" y="781043"/>
                </a:lnTo>
                <a:lnTo>
                  <a:pt x="358861" y="775330"/>
                </a:lnTo>
                <a:lnTo>
                  <a:pt x="372822" y="770568"/>
                </a:lnTo>
                <a:lnTo>
                  <a:pt x="385196" y="766124"/>
                </a:lnTo>
                <a:lnTo>
                  <a:pt x="396619" y="762950"/>
                </a:lnTo>
                <a:lnTo>
                  <a:pt x="406455" y="760093"/>
                </a:lnTo>
                <a:lnTo>
                  <a:pt x="421051" y="756284"/>
                </a:lnTo>
                <a:lnTo>
                  <a:pt x="428349" y="754697"/>
                </a:lnTo>
                <a:lnTo>
                  <a:pt x="436916" y="753110"/>
                </a:lnTo>
                <a:lnTo>
                  <a:pt x="444848" y="752475"/>
                </a:lnTo>
                <a:close/>
                <a:moveTo>
                  <a:pt x="736113" y="0"/>
                </a:moveTo>
                <a:lnTo>
                  <a:pt x="744380" y="0"/>
                </a:lnTo>
                <a:lnTo>
                  <a:pt x="752329" y="0"/>
                </a:lnTo>
                <a:lnTo>
                  <a:pt x="760596" y="317"/>
                </a:lnTo>
                <a:lnTo>
                  <a:pt x="768545" y="951"/>
                </a:lnTo>
                <a:lnTo>
                  <a:pt x="776812" y="1585"/>
                </a:lnTo>
                <a:lnTo>
                  <a:pt x="785079" y="2536"/>
                </a:lnTo>
                <a:lnTo>
                  <a:pt x="793664" y="3488"/>
                </a:lnTo>
                <a:lnTo>
                  <a:pt x="801613" y="4756"/>
                </a:lnTo>
                <a:lnTo>
                  <a:pt x="809880" y="6658"/>
                </a:lnTo>
                <a:lnTo>
                  <a:pt x="818147" y="8560"/>
                </a:lnTo>
                <a:lnTo>
                  <a:pt x="826414" y="10462"/>
                </a:lnTo>
                <a:lnTo>
                  <a:pt x="834363" y="12365"/>
                </a:lnTo>
                <a:lnTo>
                  <a:pt x="842312" y="15218"/>
                </a:lnTo>
                <a:lnTo>
                  <a:pt x="850261" y="17437"/>
                </a:lnTo>
                <a:lnTo>
                  <a:pt x="858210" y="20608"/>
                </a:lnTo>
                <a:lnTo>
                  <a:pt x="866159" y="23461"/>
                </a:lnTo>
                <a:lnTo>
                  <a:pt x="873473" y="26314"/>
                </a:lnTo>
                <a:lnTo>
                  <a:pt x="881104" y="29802"/>
                </a:lnTo>
                <a:lnTo>
                  <a:pt x="888417" y="33289"/>
                </a:lnTo>
                <a:lnTo>
                  <a:pt x="895730" y="37094"/>
                </a:lnTo>
                <a:lnTo>
                  <a:pt x="902725" y="40581"/>
                </a:lnTo>
                <a:lnTo>
                  <a:pt x="909720" y="44703"/>
                </a:lnTo>
                <a:lnTo>
                  <a:pt x="923393" y="53263"/>
                </a:lnTo>
                <a:lnTo>
                  <a:pt x="936429" y="62140"/>
                </a:lnTo>
                <a:lnTo>
                  <a:pt x="949148" y="71968"/>
                </a:lnTo>
                <a:lnTo>
                  <a:pt x="961548" y="82113"/>
                </a:lnTo>
                <a:lnTo>
                  <a:pt x="972995" y="92892"/>
                </a:lnTo>
                <a:lnTo>
                  <a:pt x="983805" y="103989"/>
                </a:lnTo>
                <a:lnTo>
                  <a:pt x="994616" y="116036"/>
                </a:lnTo>
                <a:lnTo>
                  <a:pt x="1004155" y="128401"/>
                </a:lnTo>
                <a:lnTo>
                  <a:pt x="1013376" y="140765"/>
                </a:lnTo>
                <a:lnTo>
                  <a:pt x="1021961" y="154081"/>
                </a:lnTo>
                <a:lnTo>
                  <a:pt x="1030228" y="167396"/>
                </a:lnTo>
                <a:lnTo>
                  <a:pt x="1037541" y="181346"/>
                </a:lnTo>
                <a:lnTo>
                  <a:pt x="1043900" y="195613"/>
                </a:lnTo>
                <a:lnTo>
                  <a:pt x="1049942" y="210197"/>
                </a:lnTo>
                <a:lnTo>
                  <a:pt x="1055347" y="225097"/>
                </a:lnTo>
                <a:lnTo>
                  <a:pt x="1060116" y="239998"/>
                </a:lnTo>
                <a:lnTo>
                  <a:pt x="1063932" y="255850"/>
                </a:lnTo>
                <a:lnTo>
                  <a:pt x="1067111" y="271385"/>
                </a:lnTo>
                <a:lnTo>
                  <a:pt x="1069337" y="286920"/>
                </a:lnTo>
                <a:lnTo>
                  <a:pt x="1070927" y="302772"/>
                </a:lnTo>
                <a:lnTo>
                  <a:pt x="1071245" y="311015"/>
                </a:lnTo>
                <a:lnTo>
                  <a:pt x="1071563" y="318941"/>
                </a:lnTo>
                <a:lnTo>
                  <a:pt x="1071563" y="327184"/>
                </a:lnTo>
                <a:lnTo>
                  <a:pt x="1071563" y="335427"/>
                </a:lnTo>
                <a:lnTo>
                  <a:pt x="1071245" y="343353"/>
                </a:lnTo>
                <a:lnTo>
                  <a:pt x="1070609" y="351596"/>
                </a:lnTo>
                <a:lnTo>
                  <a:pt x="1069973" y="359839"/>
                </a:lnTo>
                <a:lnTo>
                  <a:pt x="1069019" y="368082"/>
                </a:lnTo>
                <a:lnTo>
                  <a:pt x="1068065" y="376325"/>
                </a:lnTo>
                <a:lnTo>
                  <a:pt x="1066794" y="384568"/>
                </a:lnTo>
                <a:lnTo>
                  <a:pt x="1064886" y="392811"/>
                </a:lnTo>
                <a:lnTo>
                  <a:pt x="1062978" y="401054"/>
                </a:lnTo>
                <a:lnTo>
                  <a:pt x="1061070" y="409297"/>
                </a:lnTo>
                <a:lnTo>
                  <a:pt x="1059163" y="417223"/>
                </a:lnTo>
                <a:lnTo>
                  <a:pt x="1056301" y="425148"/>
                </a:lnTo>
                <a:lnTo>
                  <a:pt x="1053757" y="433391"/>
                </a:lnTo>
                <a:lnTo>
                  <a:pt x="1050895" y="441000"/>
                </a:lnTo>
                <a:lnTo>
                  <a:pt x="1048034" y="448609"/>
                </a:lnTo>
                <a:lnTo>
                  <a:pt x="1045172" y="456218"/>
                </a:lnTo>
                <a:lnTo>
                  <a:pt x="1041675" y="463827"/>
                </a:lnTo>
                <a:lnTo>
                  <a:pt x="1038177" y="471119"/>
                </a:lnTo>
                <a:lnTo>
                  <a:pt x="1034361" y="478411"/>
                </a:lnTo>
                <a:lnTo>
                  <a:pt x="1030864" y="485386"/>
                </a:lnTo>
                <a:lnTo>
                  <a:pt x="1026730" y="492361"/>
                </a:lnTo>
                <a:lnTo>
                  <a:pt x="1018145" y="505993"/>
                </a:lnTo>
                <a:lnTo>
                  <a:pt x="1009242" y="519309"/>
                </a:lnTo>
                <a:lnTo>
                  <a:pt x="999386" y="531673"/>
                </a:lnTo>
                <a:lnTo>
                  <a:pt x="989211" y="543721"/>
                </a:lnTo>
                <a:lnTo>
                  <a:pt x="978082" y="555451"/>
                </a:lnTo>
                <a:lnTo>
                  <a:pt x="966953" y="566231"/>
                </a:lnTo>
                <a:lnTo>
                  <a:pt x="955189" y="577010"/>
                </a:lnTo>
                <a:lnTo>
                  <a:pt x="942788" y="586521"/>
                </a:lnTo>
                <a:lnTo>
                  <a:pt x="930388" y="595715"/>
                </a:lnTo>
                <a:lnTo>
                  <a:pt x="917033" y="604592"/>
                </a:lnTo>
                <a:lnTo>
                  <a:pt x="903361" y="612518"/>
                </a:lnTo>
                <a:lnTo>
                  <a:pt x="889689" y="619810"/>
                </a:lnTo>
                <a:lnTo>
                  <a:pt x="875380" y="626468"/>
                </a:lnTo>
                <a:lnTo>
                  <a:pt x="860754" y="632492"/>
                </a:lnTo>
                <a:lnTo>
                  <a:pt x="845810" y="637564"/>
                </a:lnTo>
                <a:lnTo>
                  <a:pt x="830548" y="642320"/>
                </a:lnTo>
                <a:lnTo>
                  <a:pt x="815285" y="645807"/>
                </a:lnTo>
                <a:lnTo>
                  <a:pt x="799387" y="649295"/>
                </a:lnTo>
                <a:lnTo>
                  <a:pt x="783807" y="651514"/>
                </a:lnTo>
                <a:lnTo>
                  <a:pt x="767591" y="652782"/>
                </a:lnTo>
                <a:lnTo>
                  <a:pt x="759642" y="653733"/>
                </a:lnTo>
                <a:lnTo>
                  <a:pt x="751693" y="654050"/>
                </a:lnTo>
                <a:lnTo>
                  <a:pt x="743426" y="654050"/>
                </a:lnTo>
                <a:lnTo>
                  <a:pt x="735159" y="654050"/>
                </a:lnTo>
                <a:lnTo>
                  <a:pt x="726892" y="653733"/>
                </a:lnTo>
                <a:lnTo>
                  <a:pt x="718943" y="652782"/>
                </a:lnTo>
                <a:lnTo>
                  <a:pt x="710676" y="652148"/>
                </a:lnTo>
                <a:lnTo>
                  <a:pt x="702409" y="651197"/>
                </a:lnTo>
                <a:lnTo>
                  <a:pt x="694460" y="650246"/>
                </a:lnTo>
                <a:lnTo>
                  <a:pt x="686193" y="648661"/>
                </a:lnTo>
                <a:lnTo>
                  <a:pt x="677608" y="647392"/>
                </a:lnTo>
                <a:lnTo>
                  <a:pt x="669341" y="645173"/>
                </a:lnTo>
                <a:lnTo>
                  <a:pt x="661074" y="643271"/>
                </a:lnTo>
                <a:lnTo>
                  <a:pt x="653125" y="641052"/>
                </a:lnTo>
                <a:lnTo>
                  <a:pt x="645176" y="638515"/>
                </a:lnTo>
                <a:lnTo>
                  <a:pt x="637227" y="635979"/>
                </a:lnTo>
                <a:lnTo>
                  <a:pt x="629596" y="633443"/>
                </a:lnTo>
                <a:lnTo>
                  <a:pt x="621647" y="630272"/>
                </a:lnTo>
                <a:lnTo>
                  <a:pt x="614334" y="627419"/>
                </a:lnTo>
                <a:lnTo>
                  <a:pt x="606385" y="623932"/>
                </a:lnTo>
                <a:lnTo>
                  <a:pt x="599071" y="620444"/>
                </a:lnTo>
                <a:lnTo>
                  <a:pt x="591758" y="616640"/>
                </a:lnTo>
                <a:lnTo>
                  <a:pt x="584763" y="613152"/>
                </a:lnTo>
                <a:lnTo>
                  <a:pt x="577768" y="609031"/>
                </a:lnTo>
                <a:lnTo>
                  <a:pt x="564414" y="600471"/>
                </a:lnTo>
                <a:lnTo>
                  <a:pt x="551059" y="591594"/>
                </a:lnTo>
                <a:lnTo>
                  <a:pt x="538341" y="581765"/>
                </a:lnTo>
                <a:lnTo>
                  <a:pt x="525940" y="571620"/>
                </a:lnTo>
                <a:lnTo>
                  <a:pt x="514811" y="560524"/>
                </a:lnTo>
                <a:lnTo>
                  <a:pt x="503683" y="549428"/>
                </a:lnTo>
                <a:lnTo>
                  <a:pt x="493190" y="537697"/>
                </a:lnTo>
                <a:lnTo>
                  <a:pt x="483015" y="525650"/>
                </a:lnTo>
                <a:lnTo>
                  <a:pt x="474112" y="512968"/>
                </a:lnTo>
                <a:lnTo>
                  <a:pt x="465527" y="499652"/>
                </a:lnTo>
                <a:lnTo>
                  <a:pt x="457578" y="486020"/>
                </a:lnTo>
                <a:lnTo>
                  <a:pt x="450265" y="472070"/>
                </a:lnTo>
                <a:lnTo>
                  <a:pt x="443588" y="458120"/>
                </a:lnTo>
                <a:lnTo>
                  <a:pt x="437547" y="443537"/>
                </a:lnTo>
                <a:lnTo>
                  <a:pt x="432141" y="428636"/>
                </a:lnTo>
                <a:lnTo>
                  <a:pt x="427372" y="413418"/>
                </a:lnTo>
                <a:lnTo>
                  <a:pt x="423556" y="398200"/>
                </a:lnTo>
                <a:lnTo>
                  <a:pt x="420695" y="382348"/>
                </a:lnTo>
                <a:lnTo>
                  <a:pt x="418151" y="366496"/>
                </a:lnTo>
                <a:lnTo>
                  <a:pt x="416561" y="350644"/>
                </a:lnTo>
                <a:lnTo>
                  <a:pt x="416243" y="342719"/>
                </a:lnTo>
                <a:lnTo>
                  <a:pt x="415925" y="334793"/>
                </a:lnTo>
                <a:lnTo>
                  <a:pt x="415925" y="326550"/>
                </a:lnTo>
                <a:lnTo>
                  <a:pt x="415925" y="318307"/>
                </a:lnTo>
                <a:lnTo>
                  <a:pt x="416243" y="310064"/>
                </a:lnTo>
                <a:lnTo>
                  <a:pt x="416879" y="302138"/>
                </a:lnTo>
                <a:lnTo>
                  <a:pt x="417515" y="293895"/>
                </a:lnTo>
                <a:lnTo>
                  <a:pt x="418469" y="285652"/>
                </a:lnTo>
                <a:lnTo>
                  <a:pt x="419423" y="277409"/>
                </a:lnTo>
                <a:lnTo>
                  <a:pt x="421013" y="269166"/>
                </a:lnTo>
                <a:lnTo>
                  <a:pt x="422602" y="260923"/>
                </a:lnTo>
                <a:lnTo>
                  <a:pt x="424510" y="252680"/>
                </a:lnTo>
                <a:lnTo>
                  <a:pt x="426418" y="244437"/>
                </a:lnTo>
                <a:lnTo>
                  <a:pt x="428644" y="236511"/>
                </a:lnTo>
                <a:lnTo>
                  <a:pt x="431187" y="228585"/>
                </a:lnTo>
                <a:lnTo>
                  <a:pt x="433413" y="220659"/>
                </a:lnTo>
                <a:lnTo>
                  <a:pt x="436593" y="212733"/>
                </a:lnTo>
                <a:lnTo>
                  <a:pt x="439454" y="204807"/>
                </a:lnTo>
                <a:lnTo>
                  <a:pt x="442634" y="197198"/>
                </a:lnTo>
                <a:lnTo>
                  <a:pt x="445814" y="189906"/>
                </a:lnTo>
                <a:lnTo>
                  <a:pt x="449629" y="182614"/>
                </a:lnTo>
                <a:lnTo>
                  <a:pt x="453127" y="175322"/>
                </a:lnTo>
                <a:lnTo>
                  <a:pt x="456942" y="168347"/>
                </a:lnTo>
                <a:lnTo>
                  <a:pt x="460758" y="161056"/>
                </a:lnTo>
                <a:lnTo>
                  <a:pt x="469343" y="147423"/>
                </a:lnTo>
                <a:lnTo>
                  <a:pt x="478564" y="134741"/>
                </a:lnTo>
                <a:lnTo>
                  <a:pt x="488103" y="122060"/>
                </a:lnTo>
                <a:lnTo>
                  <a:pt x="498277" y="109695"/>
                </a:lnTo>
                <a:lnTo>
                  <a:pt x="509406" y="97965"/>
                </a:lnTo>
                <a:lnTo>
                  <a:pt x="520535" y="87186"/>
                </a:lnTo>
                <a:lnTo>
                  <a:pt x="532299" y="76723"/>
                </a:lnTo>
                <a:lnTo>
                  <a:pt x="544700" y="66895"/>
                </a:lnTo>
                <a:lnTo>
                  <a:pt x="557418" y="58018"/>
                </a:lnTo>
                <a:lnTo>
                  <a:pt x="570455" y="49458"/>
                </a:lnTo>
                <a:lnTo>
                  <a:pt x="584127" y="41215"/>
                </a:lnTo>
                <a:lnTo>
                  <a:pt x="597800" y="33923"/>
                </a:lnTo>
                <a:lnTo>
                  <a:pt x="612108" y="26948"/>
                </a:lnTo>
                <a:lnTo>
                  <a:pt x="626734" y="21242"/>
                </a:lnTo>
                <a:lnTo>
                  <a:pt x="641678" y="16169"/>
                </a:lnTo>
                <a:lnTo>
                  <a:pt x="657259" y="11414"/>
                </a:lnTo>
                <a:lnTo>
                  <a:pt x="672521" y="7609"/>
                </a:lnTo>
                <a:lnTo>
                  <a:pt x="688101" y="4439"/>
                </a:lnTo>
                <a:lnTo>
                  <a:pt x="703681" y="2219"/>
                </a:lnTo>
                <a:lnTo>
                  <a:pt x="719897" y="634"/>
                </a:lnTo>
                <a:lnTo>
                  <a:pt x="727846" y="317"/>
                </a:lnTo>
                <a:lnTo>
                  <a:pt x="736113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" name="任意多边形 16"/>
          <p:cNvSpPr>
            <a:spLocks noChangeAspect="1"/>
          </p:cNvSpPr>
          <p:nvPr/>
        </p:nvSpPr>
        <p:spPr>
          <a:xfrm>
            <a:off x="6829084" y="2092047"/>
            <a:ext cx="3715432" cy="3336514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308035" y="3251752"/>
            <a:ext cx="4757530" cy="1033670"/>
          </a:xfrm>
          <a:prstGeom prst="roundRect">
            <a:avLst>
              <a:gd name="adj" fmla="val 50000"/>
            </a:avLst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603313" y="3207748"/>
            <a:ext cx="41669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000" dirty="0" smtClean="0">
                <a:solidFill>
                  <a:schemeClr val="accent5">
                    <a:lumMod val="75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Team Building</a:t>
            </a:r>
            <a:endParaRPr lang="zh-CN" altLang="en-US" sz="6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4593024" y="337361"/>
            <a:ext cx="30059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团队建设与企业文化建设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  <p:bldP spid="14" grpId="0"/>
      <p:bldP spid="15" grpId="0" animBg="1"/>
      <p:bldP spid="16" grpId="0" animBg="1"/>
      <p:bldP spid="17" grpId="0" animBg="1"/>
      <p:bldP spid="19" grpId="0" animBg="1"/>
      <p:bldP spid="18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705170" y="2922970"/>
            <a:ext cx="48013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工作不足与改进建议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84599" y="3513879"/>
            <a:ext cx="6022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</a:t>
            </a:r>
            <a:r>
              <a:rPr lang="en-US" altLang="zh-CN" dirty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</a:t>
            </a:r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endParaRPr lang="zh-CN" altLang="en-US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40757" y="4412109"/>
            <a:ext cx="5710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5112364" y="1294657"/>
            <a:ext cx="19672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Part </a:t>
            </a:r>
            <a:r>
              <a:rPr lang="en-US" altLang="zh-CN" sz="80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04</a:t>
            </a:r>
            <a:endParaRPr lang="zh-CN" altLang="en-US" sz="8000" b="1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90191" y="2769704"/>
            <a:ext cx="6811617" cy="1391478"/>
          </a:xfrm>
          <a:prstGeom prst="rect">
            <a:avLst/>
          </a:prstGeom>
          <a:noFill/>
          <a:ln>
            <a:solidFill>
              <a:srgbClr val="0070C0"/>
            </a:solidFill>
            <a:prstDash val="dashDot"/>
          </a:ln>
          <a:effectLst>
            <a:glow rad="228600">
              <a:srgbClr val="FFFF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  <p:bldP spid="19" grpId="0"/>
      <p:bldP spid="20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849505" y="282770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工作不足与改进建议</a:t>
            </a:r>
          </a:p>
        </p:txBody>
      </p:sp>
      <p:sp>
        <p:nvSpPr>
          <p:cNvPr id="7" name="任意多边形 6"/>
          <p:cNvSpPr>
            <a:spLocks noChangeAspect="1"/>
          </p:cNvSpPr>
          <p:nvPr/>
        </p:nvSpPr>
        <p:spPr>
          <a:xfrm>
            <a:off x="4225891" y="2290830"/>
            <a:ext cx="3715432" cy="3336514"/>
          </a:xfrm>
          <a:custGeom>
            <a:avLst/>
            <a:gdLst>
              <a:gd name="connsiteX0" fmla="*/ 949445 w 3191647"/>
              <a:gd name="connsiteY0" fmla="*/ 0 h 2866152"/>
              <a:gd name="connsiteX1" fmla="*/ 2234352 w 3191647"/>
              <a:gd name="connsiteY1" fmla="*/ 0 h 2866152"/>
              <a:gd name="connsiteX2" fmla="*/ 2402131 w 3191647"/>
              <a:gd name="connsiteY2" fmla="*/ 51249 h 2866152"/>
              <a:gd name="connsiteX3" fmla="*/ 2409685 w 3191647"/>
              <a:gd name="connsiteY3" fmla="*/ 57482 h 2866152"/>
              <a:gd name="connsiteX4" fmla="*/ 2430115 w 3191647"/>
              <a:gd name="connsiteY4" fmla="*/ 70005 h 2866152"/>
              <a:gd name="connsiteX5" fmla="*/ 2508940 w 3191647"/>
              <a:gd name="connsiteY5" fmla="*/ 159371 h 2866152"/>
              <a:gd name="connsiteX6" fmla="*/ 3151394 w 3191647"/>
              <a:gd name="connsiteY6" fmla="*/ 1272133 h 2866152"/>
              <a:gd name="connsiteX7" fmla="*/ 3181372 w 3191647"/>
              <a:gd name="connsiteY7" fmla="*/ 1499841 h 2866152"/>
              <a:gd name="connsiteX8" fmla="*/ 3172981 w 3191647"/>
              <a:gd name="connsiteY8" fmla="*/ 1522315 h 2866152"/>
              <a:gd name="connsiteX9" fmla="*/ 3170003 w 3191647"/>
              <a:gd name="connsiteY9" fmla="*/ 1535472 h 2866152"/>
              <a:gd name="connsiteX10" fmla="*/ 3145044 w 3191647"/>
              <a:gd name="connsiteY10" fmla="*/ 1590895 h 2866152"/>
              <a:gd name="connsiteX11" fmla="*/ 2502590 w 3191647"/>
              <a:gd name="connsiteY11" fmla="*/ 2703657 h 2866152"/>
              <a:gd name="connsiteX12" fmla="*/ 2488794 w 3191647"/>
              <a:gd name="connsiteY12" fmla="*/ 2722817 h 2866152"/>
              <a:gd name="connsiteX13" fmla="*/ 2482806 w 3191647"/>
              <a:gd name="connsiteY13" fmla="*/ 2733849 h 2866152"/>
              <a:gd name="connsiteX14" fmla="*/ 2467439 w 3191647"/>
              <a:gd name="connsiteY14" fmla="*/ 2752474 h 2866152"/>
              <a:gd name="connsiteX15" fmla="*/ 2467072 w 3191647"/>
              <a:gd name="connsiteY15" fmla="*/ 2752984 h 2866152"/>
              <a:gd name="connsiteX16" fmla="*/ 2466846 w 3191647"/>
              <a:gd name="connsiteY16" fmla="*/ 2753192 h 2866152"/>
              <a:gd name="connsiteX17" fmla="*/ 2446163 w 3191647"/>
              <a:gd name="connsiteY17" fmla="*/ 2778260 h 2866152"/>
              <a:gd name="connsiteX18" fmla="*/ 2233973 w 3191647"/>
              <a:gd name="connsiteY18" fmla="*/ 2866152 h 2866152"/>
              <a:gd name="connsiteX19" fmla="*/ 949066 w 3191647"/>
              <a:gd name="connsiteY19" fmla="*/ 2866152 h 2866152"/>
              <a:gd name="connsiteX20" fmla="*/ 700233 w 3191647"/>
              <a:gd name="connsiteY20" fmla="*/ 2733849 h 2866152"/>
              <a:gd name="connsiteX21" fmla="*/ 689623 w 3191647"/>
              <a:gd name="connsiteY21" fmla="*/ 2714300 h 2866152"/>
              <a:gd name="connsiteX22" fmla="*/ 681960 w 3191647"/>
              <a:gd name="connsiteY22" fmla="*/ 2703658 h 2866152"/>
              <a:gd name="connsiteX23" fmla="*/ 39506 w 3191647"/>
              <a:gd name="connsiteY23" fmla="*/ 1590896 h 2866152"/>
              <a:gd name="connsiteX24" fmla="*/ 1526 w 3191647"/>
              <a:gd name="connsiteY24" fmla="*/ 1477948 h 2866152"/>
              <a:gd name="connsiteX25" fmla="*/ 720 w 3191647"/>
              <a:gd name="connsiteY25" fmla="*/ 1447354 h 2866152"/>
              <a:gd name="connsiteX26" fmla="*/ 0 w 3191647"/>
              <a:gd name="connsiteY26" fmla="*/ 1443059 h 2866152"/>
              <a:gd name="connsiteX27" fmla="*/ 303 w 3191647"/>
              <a:gd name="connsiteY27" fmla="*/ 1431516 h 2866152"/>
              <a:gd name="connsiteX28" fmla="*/ 0 w 3191647"/>
              <a:gd name="connsiteY28" fmla="*/ 1419970 h 2866152"/>
              <a:gd name="connsiteX29" fmla="*/ 720 w 3191647"/>
              <a:gd name="connsiteY29" fmla="*/ 1415675 h 2866152"/>
              <a:gd name="connsiteX30" fmla="*/ 1526 w 3191647"/>
              <a:gd name="connsiteY30" fmla="*/ 1385081 h 2866152"/>
              <a:gd name="connsiteX31" fmla="*/ 39506 w 3191647"/>
              <a:gd name="connsiteY31" fmla="*/ 1272134 h 2866152"/>
              <a:gd name="connsiteX32" fmla="*/ 681960 w 3191647"/>
              <a:gd name="connsiteY32" fmla="*/ 159372 h 2866152"/>
              <a:gd name="connsiteX33" fmla="*/ 698045 w 3191647"/>
              <a:gd name="connsiteY33" fmla="*/ 137034 h 2866152"/>
              <a:gd name="connsiteX34" fmla="*/ 700612 w 3191647"/>
              <a:gd name="connsiteY34" fmla="*/ 132303 h 2866152"/>
              <a:gd name="connsiteX35" fmla="*/ 707202 w 3191647"/>
              <a:gd name="connsiteY35" fmla="*/ 124316 h 2866152"/>
              <a:gd name="connsiteX36" fmla="*/ 717478 w 3191647"/>
              <a:gd name="connsiteY36" fmla="*/ 110046 h 2866152"/>
              <a:gd name="connsiteX37" fmla="*/ 723796 w 3191647"/>
              <a:gd name="connsiteY37" fmla="*/ 104204 h 2866152"/>
              <a:gd name="connsiteX38" fmla="*/ 737255 w 3191647"/>
              <a:gd name="connsiteY38" fmla="*/ 87892 h 2866152"/>
              <a:gd name="connsiteX39" fmla="*/ 949445 w 3191647"/>
              <a:gd name="connsiteY39" fmla="*/ 0 h 28661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191647" h="2866152">
                <a:moveTo>
                  <a:pt x="949445" y="0"/>
                </a:moveTo>
                <a:lnTo>
                  <a:pt x="2234352" y="0"/>
                </a:lnTo>
                <a:cubicBezTo>
                  <a:pt x="2296501" y="0"/>
                  <a:pt x="2354237" y="18893"/>
                  <a:pt x="2402131" y="51249"/>
                </a:cubicBezTo>
                <a:lnTo>
                  <a:pt x="2409685" y="57482"/>
                </a:lnTo>
                <a:lnTo>
                  <a:pt x="2430115" y="70005"/>
                </a:lnTo>
                <a:cubicBezTo>
                  <a:pt x="2461216" y="93504"/>
                  <a:pt x="2488224" y="123489"/>
                  <a:pt x="2508940" y="159371"/>
                </a:cubicBezTo>
                <a:lnTo>
                  <a:pt x="3151394" y="1272133"/>
                </a:lnTo>
                <a:cubicBezTo>
                  <a:pt x="3192826" y="1343897"/>
                  <a:pt x="3201249" y="1425660"/>
                  <a:pt x="3181372" y="1499841"/>
                </a:cubicBezTo>
                <a:lnTo>
                  <a:pt x="3172981" y="1522315"/>
                </a:lnTo>
                <a:lnTo>
                  <a:pt x="3170003" y="1535472"/>
                </a:lnTo>
                <a:cubicBezTo>
                  <a:pt x="3163697" y="1554388"/>
                  <a:pt x="3155402" y="1572954"/>
                  <a:pt x="3145044" y="1590895"/>
                </a:cubicBezTo>
                <a:lnTo>
                  <a:pt x="2502590" y="2703657"/>
                </a:lnTo>
                <a:lnTo>
                  <a:pt x="2488794" y="2722817"/>
                </a:lnTo>
                <a:lnTo>
                  <a:pt x="2482806" y="2733849"/>
                </a:lnTo>
                <a:lnTo>
                  <a:pt x="2467439" y="2752474"/>
                </a:lnTo>
                <a:lnTo>
                  <a:pt x="2467072" y="2752984"/>
                </a:lnTo>
                <a:lnTo>
                  <a:pt x="2466846" y="2753192"/>
                </a:lnTo>
                <a:lnTo>
                  <a:pt x="2446163" y="2778260"/>
                </a:lnTo>
                <a:cubicBezTo>
                  <a:pt x="2391859" y="2832565"/>
                  <a:pt x="2316839" y="2866152"/>
                  <a:pt x="2233973" y="2866152"/>
                </a:cubicBezTo>
                <a:lnTo>
                  <a:pt x="949066" y="2866152"/>
                </a:lnTo>
                <a:cubicBezTo>
                  <a:pt x="845484" y="2866152"/>
                  <a:pt x="754160" y="2813671"/>
                  <a:pt x="700233" y="2733849"/>
                </a:cubicBezTo>
                <a:lnTo>
                  <a:pt x="689623" y="2714300"/>
                </a:lnTo>
                <a:lnTo>
                  <a:pt x="681960" y="2703658"/>
                </a:lnTo>
                <a:lnTo>
                  <a:pt x="39506" y="1590896"/>
                </a:lnTo>
                <a:cubicBezTo>
                  <a:pt x="18789" y="1555014"/>
                  <a:pt x="6326" y="1516632"/>
                  <a:pt x="1526" y="1477948"/>
                </a:cubicBezTo>
                <a:lnTo>
                  <a:pt x="720" y="1447354"/>
                </a:lnTo>
                <a:lnTo>
                  <a:pt x="0" y="1443059"/>
                </a:lnTo>
                <a:lnTo>
                  <a:pt x="303" y="1431516"/>
                </a:lnTo>
                <a:lnTo>
                  <a:pt x="0" y="1419970"/>
                </a:lnTo>
                <a:lnTo>
                  <a:pt x="720" y="1415675"/>
                </a:lnTo>
                <a:lnTo>
                  <a:pt x="1526" y="1385081"/>
                </a:lnTo>
                <a:cubicBezTo>
                  <a:pt x="6326" y="1346398"/>
                  <a:pt x="18789" y="1308016"/>
                  <a:pt x="39506" y="1272134"/>
                </a:cubicBezTo>
                <a:lnTo>
                  <a:pt x="681960" y="159372"/>
                </a:lnTo>
                <a:lnTo>
                  <a:pt x="698045" y="137034"/>
                </a:lnTo>
                <a:lnTo>
                  <a:pt x="700612" y="132303"/>
                </a:lnTo>
                <a:lnTo>
                  <a:pt x="707202" y="124316"/>
                </a:lnTo>
                <a:lnTo>
                  <a:pt x="717478" y="110046"/>
                </a:lnTo>
                <a:lnTo>
                  <a:pt x="723796" y="104204"/>
                </a:lnTo>
                <a:lnTo>
                  <a:pt x="737255" y="87892"/>
                </a:lnTo>
                <a:cubicBezTo>
                  <a:pt x="791559" y="33588"/>
                  <a:pt x="866580" y="0"/>
                  <a:pt x="949445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175">
            <a:solidFill>
              <a:srgbClr val="00B0F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Exotc350 DmBd BT" panose="04030705050B02020A03" pitchFamily="82" charset="0"/>
              <a:cs typeface="Segoe UI Light" panose="020B0502040204020203" pitchFamily="34" charset="0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829875" y="3494401"/>
            <a:ext cx="936000" cy="93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Exotc350 Bd BT" panose="04030805050B02020A03" pitchFamily="82" charset="0"/>
              </a:rPr>
              <a:t>2</a:t>
            </a:r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592955" y="5127730"/>
            <a:ext cx="936000" cy="93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Exotc350 Bd BT" panose="04030805050B02020A03" pitchFamily="82" charset="0"/>
              </a:rPr>
              <a:t>4</a:t>
            </a:r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4638260" y="5121105"/>
            <a:ext cx="936000" cy="93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Exotc350 Bd BT" panose="04030805050B02020A03" pitchFamily="82" charset="0"/>
              </a:rPr>
              <a:t>3</a:t>
            </a:r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7414590" y="3497713"/>
            <a:ext cx="936000" cy="93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Exotc350 Bd BT" panose="04030805050B02020A03" pitchFamily="82" charset="0"/>
              </a:rPr>
              <a:t>5</a:t>
            </a:r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638260" y="1867696"/>
            <a:ext cx="936000" cy="93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Exotc350 Bd BT" panose="04030805050B02020A03" pitchFamily="82" charset="0"/>
              </a:rPr>
              <a:t>1</a:t>
            </a:r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592955" y="1867696"/>
            <a:ext cx="936000" cy="936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Exotc350 Bd BT" panose="04030805050B02020A03" pitchFamily="82" charset="0"/>
              </a:rPr>
              <a:t>6</a:t>
            </a:r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56907" y="931784"/>
            <a:ext cx="3678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</a:t>
            </a:r>
            <a:endParaRPr lang="zh-CN" altLang="en-US" sz="3200" dirty="0"/>
          </a:p>
        </p:txBody>
      </p:sp>
      <p:sp>
        <p:nvSpPr>
          <p:cNvPr id="15" name="矩形 14"/>
          <p:cNvSpPr/>
          <p:nvPr/>
        </p:nvSpPr>
        <p:spPr>
          <a:xfrm>
            <a:off x="1603514" y="1931663"/>
            <a:ext cx="29552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01758" y="3555055"/>
            <a:ext cx="29552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673009" y="1931663"/>
            <a:ext cx="29552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10140" y="5171820"/>
            <a:ext cx="29552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99514" y="5171820"/>
            <a:ext cx="29552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554279" y="3555055"/>
            <a:ext cx="29552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直接连接符 27"/>
          <p:cNvCxnSpPr/>
          <p:nvPr/>
        </p:nvCxnSpPr>
        <p:spPr>
          <a:xfrm flipV="1">
            <a:off x="914399" y="3614530"/>
            <a:ext cx="10495721" cy="0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燕尾形 5"/>
          <p:cNvSpPr/>
          <p:nvPr/>
        </p:nvSpPr>
        <p:spPr>
          <a:xfrm>
            <a:off x="1272210" y="3024811"/>
            <a:ext cx="1789042" cy="1152939"/>
          </a:xfrm>
          <a:prstGeom prst="chevron">
            <a:avLst>
              <a:gd name="adj" fmla="val 904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latin typeface="Exotc350 Bd BT" panose="04030805050B02020A03" pitchFamily="82" charset="0"/>
              </a:rPr>
              <a:t>Add the title</a:t>
            </a:r>
            <a:endParaRPr lang="zh-CN" altLang="en-US" dirty="0">
              <a:solidFill>
                <a:schemeClr val="bg1"/>
              </a:solidFill>
              <a:latin typeface="Exotc350 Bd BT" panose="04030805050B02020A03" pitchFamily="82" charset="0"/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3211666" y="3024811"/>
            <a:ext cx="1789042" cy="1152939"/>
          </a:xfrm>
          <a:prstGeom prst="chevron">
            <a:avLst>
              <a:gd name="adj" fmla="val 90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Exotc350 Bd BT" panose="04030805050B02020A03" pitchFamily="82" charset="0"/>
              </a:rPr>
              <a:t>Add the title</a:t>
            </a:r>
            <a:endParaRPr lang="zh-CN" altLang="en-US" dirty="0">
              <a:solidFill>
                <a:schemeClr val="bg1"/>
              </a:solidFill>
              <a:latin typeface="Exotc350 Bd BT" panose="04030805050B02020A03" pitchFamily="82" charset="0"/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5151122" y="3024811"/>
            <a:ext cx="1789042" cy="1152939"/>
          </a:xfrm>
          <a:prstGeom prst="chevron">
            <a:avLst>
              <a:gd name="adj" fmla="val 904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Exotc350 Bd BT" panose="04030805050B02020A03" pitchFamily="82" charset="0"/>
              </a:rPr>
              <a:t>Add the title</a:t>
            </a:r>
            <a:endParaRPr lang="zh-CN" altLang="en-US" dirty="0">
              <a:solidFill>
                <a:schemeClr val="bg1"/>
              </a:solidFill>
              <a:latin typeface="Exotc350 Bd BT" panose="04030805050B02020A03" pitchFamily="82" charset="0"/>
            </a:endParaRPr>
          </a:p>
        </p:txBody>
      </p:sp>
      <p:sp>
        <p:nvSpPr>
          <p:cNvPr id="9" name="燕尾形 8"/>
          <p:cNvSpPr/>
          <p:nvPr/>
        </p:nvSpPr>
        <p:spPr>
          <a:xfrm>
            <a:off x="7090578" y="3024811"/>
            <a:ext cx="1789042" cy="1152939"/>
          </a:xfrm>
          <a:prstGeom prst="chevron">
            <a:avLst>
              <a:gd name="adj" fmla="val 9046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Exotc350 Bd BT" panose="04030805050B02020A03" pitchFamily="82" charset="0"/>
              </a:rPr>
              <a:t>Add the title</a:t>
            </a:r>
            <a:endParaRPr lang="zh-CN" altLang="en-US" dirty="0">
              <a:solidFill>
                <a:schemeClr val="bg1"/>
              </a:solidFill>
              <a:latin typeface="Exotc350 Bd BT" panose="04030805050B02020A03" pitchFamily="82" charset="0"/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9030033" y="3024811"/>
            <a:ext cx="1789042" cy="1152939"/>
          </a:xfrm>
          <a:prstGeom prst="chevron">
            <a:avLst>
              <a:gd name="adj" fmla="val 9046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Exotc350 Bd BT" panose="04030805050B02020A03" pitchFamily="82" charset="0"/>
              </a:rPr>
              <a:t>Add the title</a:t>
            </a:r>
            <a:endParaRPr lang="zh-CN" altLang="en-US" dirty="0">
              <a:solidFill>
                <a:schemeClr val="bg1"/>
              </a:solidFill>
              <a:latin typeface="Exotc350 Bd BT" panose="04030805050B02020A03" pitchFamily="8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65581" y="4273756"/>
            <a:ext cx="17161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089913" y="4273756"/>
            <a:ext cx="17161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148469" y="4273756"/>
            <a:ext cx="17161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207025" y="4273756"/>
            <a:ext cx="17161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031355" y="4273756"/>
            <a:ext cx="171615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256907" y="931784"/>
            <a:ext cx="3678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</a:t>
            </a:r>
            <a:endParaRPr lang="zh-CN" altLang="en-US" sz="3200" dirty="0"/>
          </a:p>
        </p:txBody>
      </p:sp>
      <p:sp>
        <p:nvSpPr>
          <p:cNvPr id="18" name="矩形 17"/>
          <p:cNvSpPr/>
          <p:nvPr/>
        </p:nvSpPr>
        <p:spPr>
          <a:xfrm>
            <a:off x="2779643" y="1606983"/>
            <a:ext cx="663271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annual, Annual work general description annual work general description annual work general description annual</a:t>
            </a:r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  <a:p>
            <a:pPr algn="ctr"/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1789044" y="2703442"/>
            <a:ext cx="612000" cy="61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Exotc350 Bd BT" panose="04030805050B02020A03" pitchFamily="82" charset="0"/>
              </a:rPr>
              <a:t>1</a:t>
            </a:r>
            <a:endParaRPr lang="zh-CN" altLang="en-US" sz="2400" dirty="0">
              <a:latin typeface="Exotc350 Bd BT" panose="04030805050B02020A03" pitchFamily="82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3740427" y="2703442"/>
            <a:ext cx="612000" cy="612000"/>
          </a:xfrm>
          <a:prstGeom prst="ellipse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Exotc350 Bd BT" panose="04030805050B02020A03" pitchFamily="82" charset="0"/>
              </a:rPr>
              <a:t>2</a:t>
            </a:r>
            <a:endParaRPr lang="zh-CN" altLang="en-US" sz="2400" dirty="0">
              <a:latin typeface="Exotc350 Bd BT" panose="04030805050B02020A03" pitchFamily="82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691810" y="2703442"/>
            <a:ext cx="612000" cy="61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Exotc350 Bd BT" panose="04030805050B02020A03" pitchFamily="82" charset="0"/>
              </a:rPr>
              <a:t>3</a:t>
            </a:r>
            <a:endParaRPr lang="zh-CN" altLang="en-US" sz="2400" dirty="0">
              <a:latin typeface="Exotc350 Bd BT" panose="04030805050B02020A03" pitchFamily="82" charset="0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7643193" y="2703442"/>
            <a:ext cx="612000" cy="612000"/>
          </a:xfrm>
          <a:prstGeom prst="ellipse">
            <a:avLst/>
          </a:prstGeom>
          <a:solidFill>
            <a:srgbClr val="00B0F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Exotc350 Bd BT" panose="04030805050B02020A03" pitchFamily="82" charset="0"/>
              </a:rPr>
              <a:t>4</a:t>
            </a:r>
            <a:endParaRPr lang="zh-CN" altLang="en-US" sz="2400" dirty="0">
              <a:latin typeface="Exotc350 Bd BT" panose="04030805050B02020A03" pitchFamily="82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9594575" y="2703442"/>
            <a:ext cx="612000" cy="612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Exotc350 Bd BT" panose="04030805050B02020A03" pitchFamily="82" charset="0"/>
              </a:rPr>
              <a:t>5</a:t>
            </a:r>
            <a:endParaRPr lang="zh-CN" altLang="en-US" sz="2400" dirty="0">
              <a:latin typeface="Exotc350 Bd BT" panose="04030805050B02020A03" pitchFamily="82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6" name="矩形 25"/>
          <p:cNvSpPr/>
          <p:nvPr/>
        </p:nvSpPr>
        <p:spPr>
          <a:xfrm>
            <a:off x="4849505" y="282770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工作不足与改进建议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平行四边形 18"/>
          <p:cNvSpPr/>
          <p:nvPr/>
        </p:nvSpPr>
        <p:spPr>
          <a:xfrm>
            <a:off x="5357219" y="2932044"/>
            <a:ext cx="5002695" cy="3422374"/>
          </a:xfrm>
          <a:prstGeom prst="parallelogram">
            <a:avLst>
              <a:gd name="adj" fmla="val 0"/>
            </a:avLst>
          </a:prstGeom>
          <a:blipFill dpi="0" rotWithShape="1"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平行四边形 7"/>
          <p:cNvSpPr/>
          <p:nvPr/>
        </p:nvSpPr>
        <p:spPr>
          <a:xfrm>
            <a:off x="1294358" y="0"/>
            <a:ext cx="5049078" cy="6858000"/>
          </a:xfrm>
          <a:prstGeom prst="parallelogram">
            <a:avLst>
              <a:gd name="adj" fmla="val 52165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平行四边形 6"/>
          <p:cNvSpPr/>
          <p:nvPr/>
        </p:nvSpPr>
        <p:spPr>
          <a:xfrm>
            <a:off x="4032001" y="2932044"/>
            <a:ext cx="6321287" cy="3422374"/>
          </a:xfrm>
          <a:prstGeom prst="parallelogram">
            <a:avLst>
              <a:gd name="adj" fmla="val 37672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701716" y="1011298"/>
            <a:ext cx="36781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</a:t>
            </a:r>
            <a:r>
              <a:rPr lang="en-US" altLang="zh-CN" sz="3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</a:t>
            </a:r>
            <a:endParaRPr lang="zh-CN" altLang="en-US" sz="3200" dirty="0"/>
          </a:p>
        </p:txBody>
      </p:sp>
      <p:sp>
        <p:nvSpPr>
          <p:cNvPr id="10" name="矩形 9"/>
          <p:cNvSpPr/>
          <p:nvPr/>
        </p:nvSpPr>
        <p:spPr>
          <a:xfrm>
            <a:off x="6387330" y="1662669"/>
            <a:ext cx="43069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annual, Annual work general description annual work general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>
            <a:spLocks noChangeAspect="1"/>
          </p:cNvSpPr>
          <p:nvPr/>
        </p:nvSpPr>
        <p:spPr>
          <a:xfrm>
            <a:off x="2646078" y="2159244"/>
            <a:ext cx="720000" cy="72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Exotc350 Bd BT" panose="04030805050B02020A03" pitchFamily="82" charset="0"/>
              </a:rPr>
              <a:t>1</a:t>
            </a:r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4" name="椭圆 13"/>
          <p:cNvSpPr>
            <a:spLocks noChangeAspect="1"/>
          </p:cNvSpPr>
          <p:nvPr/>
        </p:nvSpPr>
        <p:spPr>
          <a:xfrm>
            <a:off x="2122617" y="3501026"/>
            <a:ext cx="720000" cy="72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Exotc350 Bd BT" panose="04030805050B02020A03" pitchFamily="82" charset="0"/>
              </a:rPr>
              <a:t>2</a:t>
            </a:r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5" name="椭圆 14"/>
          <p:cNvSpPr>
            <a:spLocks noChangeAspect="1"/>
          </p:cNvSpPr>
          <p:nvPr/>
        </p:nvSpPr>
        <p:spPr>
          <a:xfrm>
            <a:off x="1592529" y="4842809"/>
            <a:ext cx="720000" cy="72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latin typeface="Exotc350 Bd BT" panose="04030805050B02020A03" pitchFamily="82" charset="0"/>
              </a:rPr>
              <a:t>3</a:t>
            </a:r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25731" y="1987346"/>
            <a:ext cx="2027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44112" y="3365984"/>
            <a:ext cx="2060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271061" y="5174692"/>
            <a:ext cx="18486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6267487" y="283561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工作不足与改进建议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8" grpId="0" animBg="1"/>
      <p:bldP spid="7" grpId="0" animBg="1"/>
      <p:bldP spid="9" grpId="0"/>
      <p:bldP spid="10" grpId="0"/>
      <p:bldP spid="13" grpId="0" animBg="1"/>
      <p:bldP spid="14" grpId="0" animBg="1"/>
      <p:bldP spid="15" grpId="0" animBg="1"/>
      <p:bldP spid="16" grpId="0"/>
      <p:bldP spid="17" grpId="0"/>
      <p:bldP spid="18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749281" y="1398105"/>
            <a:ext cx="2425148" cy="4664765"/>
            <a:chOff x="2093843" y="1404731"/>
            <a:chExt cx="2425148" cy="4664765"/>
          </a:xfrm>
        </p:grpSpPr>
        <p:sp>
          <p:nvSpPr>
            <p:cNvPr id="7" name="矩形 6"/>
            <p:cNvSpPr/>
            <p:nvPr/>
          </p:nvSpPr>
          <p:spPr>
            <a:xfrm>
              <a:off x="2252869" y="1586949"/>
              <a:ext cx="2107096" cy="291879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448339" y="2749757"/>
              <a:ext cx="171615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description annual work general description annual</a:t>
              </a:r>
              <a:endParaRPr lang="zh-CN" altLang="en-US" sz="1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576025" y="1965454"/>
              <a:ext cx="146078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Problems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252870" y="4505740"/>
              <a:ext cx="2107095" cy="1378226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2093843" y="1404731"/>
              <a:ext cx="2425148" cy="4664765"/>
            </a:xfrm>
            <a:prstGeom prst="rect">
              <a:avLst/>
            </a:prstGeom>
            <a:noFill/>
            <a:ln w="31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886734" y="1398105"/>
            <a:ext cx="2425148" cy="4664765"/>
            <a:chOff x="4883426" y="1398105"/>
            <a:chExt cx="2425148" cy="4664765"/>
          </a:xfrm>
        </p:grpSpPr>
        <p:sp>
          <p:nvSpPr>
            <p:cNvPr id="9" name="矩形 8"/>
            <p:cNvSpPr/>
            <p:nvPr/>
          </p:nvSpPr>
          <p:spPr>
            <a:xfrm>
              <a:off x="5042452" y="1586949"/>
              <a:ext cx="2107096" cy="291879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5237922" y="2749757"/>
              <a:ext cx="171615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description annual work general description annual</a:t>
              </a:r>
              <a:endParaRPr lang="zh-CN" altLang="en-US" sz="1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193349" y="1965454"/>
              <a:ext cx="180530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Suggestions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042453" y="4505740"/>
              <a:ext cx="2107095" cy="1378226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4883426" y="1398105"/>
              <a:ext cx="2425148" cy="4664765"/>
            </a:xfrm>
            <a:prstGeom prst="rect">
              <a:avLst/>
            </a:prstGeom>
            <a:noFill/>
            <a:ln w="31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24187" y="1398105"/>
            <a:ext cx="2425148" cy="4664765"/>
            <a:chOff x="7679635" y="1398105"/>
            <a:chExt cx="2425148" cy="4664765"/>
          </a:xfrm>
        </p:grpSpPr>
        <p:sp>
          <p:nvSpPr>
            <p:cNvPr id="8" name="矩形 7"/>
            <p:cNvSpPr/>
            <p:nvPr/>
          </p:nvSpPr>
          <p:spPr>
            <a:xfrm>
              <a:off x="7838661" y="1586949"/>
              <a:ext cx="2107096" cy="2918791"/>
            </a:xfrm>
            <a:prstGeom prst="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8034131" y="2749757"/>
              <a:ext cx="1716157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Annual work general description annual work general description annual work general description annual</a:t>
              </a:r>
              <a:endParaRPr lang="zh-CN" altLang="en-US" sz="14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160278" y="1965454"/>
              <a:ext cx="14638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bg1"/>
                  </a:solidFill>
                  <a:latin typeface="Exotc350 DmBd BT" panose="04030705050B02020A03" pitchFamily="82" charset="0"/>
                  <a:ea typeface="微软雅黑" panose="020B0503020204020204" pitchFamily="34" charset="-122"/>
                </a:rPr>
                <a:t>Solutions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838662" y="4505740"/>
              <a:ext cx="2107095" cy="1378226"/>
            </a:xfrm>
            <a:prstGeom prst="rect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>
              <a:off x="7679635" y="1398105"/>
              <a:ext cx="2425148" cy="4664765"/>
            </a:xfrm>
            <a:prstGeom prst="rect">
              <a:avLst/>
            </a:prstGeom>
            <a:noFill/>
            <a:ln w="31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4849505" y="282770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工作不足与改进建议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9722" y="3823252"/>
            <a:ext cx="3048000" cy="3048000"/>
          </a:xfrm>
          <a:prstGeom prst="rect">
            <a:avLst/>
          </a:prstGeom>
        </p:spPr>
      </p:pic>
      <p:sp>
        <p:nvSpPr>
          <p:cNvPr id="8" name="椭圆 7"/>
          <p:cNvSpPr>
            <a:spLocks noChangeAspect="1"/>
          </p:cNvSpPr>
          <p:nvPr/>
        </p:nvSpPr>
        <p:spPr>
          <a:xfrm>
            <a:off x="1510746" y="2775470"/>
            <a:ext cx="1080000" cy="108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3321877" y="2775470"/>
            <a:ext cx="1080000" cy="108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7743687" y="2775470"/>
            <a:ext cx="1080000" cy="108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9554818" y="2775470"/>
            <a:ext cx="1080000" cy="1080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dirty="0">
              <a:latin typeface="Exotc350 Bd BT" panose="04030805050B02020A03" pitchFamily="8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93913" y="3955293"/>
            <a:ext cx="2027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829339" y="3955293"/>
            <a:ext cx="2027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9064489" y="3968544"/>
            <a:ext cx="2027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255566" y="3968544"/>
            <a:ext cx="202758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528791" y="1196828"/>
            <a:ext cx="51443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Improvement Suggestions</a:t>
            </a:r>
            <a:endParaRPr lang="zh-CN" altLang="en-US" sz="4000" dirty="0"/>
          </a:p>
        </p:txBody>
      </p:sp>
      <p:sp>
        <p:nvSpPr>
          <p:cNvPr id="17" name="矩形 16"/>
          <p:cNvSpPr/>
          <p:nvPr/>
        </p:nvSpPr>
        <p:spPr>
          <a:xfrm>
            <a:off x="3071191" y="1898532"/>
            <a:ext cx="60595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annual, Annual work general description annual work general description annual work general description annual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  <a:p>
            <a:pPr algn="ctr"/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8" name="KSO_Shape"/>
          <p:cNvSpPr/>
          <p:nvPr/>
        </p:nvSpPr>
        <p:spPr>
          <a:xfrm>
            <a:off x="1817204" y="3084444"/>
            <a:ext cx="475422" cy="475422"/>
          </a:xfrm>
          <a:custGeom>
            <a:avLst/>
            <a:gdLst>
              <a:gd name="connsiteX0" fmla="*/ 684306 w 1440612"/>
              <a:gd name="connsiteY0" fmla="*/ 0 h 1440612"/>
              <a:gd name="connsiteX1" fmla="*/ 756306 w 1440612"/>
              <a:gd name="connsiteY1" fmla="*/ 0 h 1440612"/>
              <a:gd name="connsiteX2" fmla="*/ 756306 w 1440612"/>
              <a:gd name="connsiteY2" fmla="*/ 534154 h 1440612"/>
              <a:gd name="connsiteX3" fmla="*/ 758553 w 1440612"/>
              <a:gd name="connsiteY3" fmla="*/ 534381 h 1440612"/>
              <a:gd name="connsiteX4" fmla="*/ 793546 w 1440612"/>
              <a:gd name="connsiteY4" fmla="*/ 545243 h 1440612"/>
              <a:gd name="connsiteX5" fmla="*/ 1178728 w 1440612"/>
              <a:gd name="connsiteY5" fmla="*/ 160061 h 1440612"/>
              <a:gd name="connsiteX6" fmla="*/ 1255095 w 1440612"/>
              <a:gd name="connsiteY6" fmla="*/ 236429 h 1440612"/>
              <a:gd name="connsiteX7" fmla="*/ 875004 w 1440612"/>
              <a:gd name="connsiteY7" fmla="*/ 616520 h 1440612"/>
              <a:gd name="connsiteX8" fmla="*/ 895173 w 1440612"/>
              <a:gd name="connsiteY8" fmla="*/ 646435 h 1440612"/>
              <a:gd name="connsiteX9" fmla="*/ 906231 w 1440612"/>
              <a:gd name="connsiteY9" fmla="*/ 682059 h 1440612"/>
              <a:gd name="connsiteX10" fmla="*/ 906458 w 1440612"/>
              <a:gd name="connsiteY10" fmla="*/ 684306 h 1440612"/>
              <a:gd name="connsiteX11" fmla="*/ 1440612 w 1440612"/>
              <a:gd name="connsiteY11" fmla="*/ 684306 h 1440612"/>
              <a:gd name="connsiteX12" fmla="*/ 1440612 w 1440612"/>
              <a:gd name="connsiteY12" fmla="*/ 756306 h 1440612"/>
              <a:gd name="connsiteX13" fmla="*/ 906458 w 1440612"/>
              <a:gd name="connsiteY13" fmla="*/ 756306 h 1440612"/>
              <a:gd name="connsiteX14" fmla="*/ 906231 w 1440612"/>
              <a:gd name="connsiteY14" fmla="*/ 758554 h 1440612"/>
              <a:gd name="connsiteX15" fmla="*/ 895173 w 1440612"/>
              <a:gd name="connsiteY15" fmla="*/ 794177 h 1440612"/>
              <a:gd name="connsiteX16" fmla="*/ 875004 w 1440612"/>
              <a:gd name="connsiteY16" fmla="*/ 824092 h 1440612"/>
              <a:gd name="connsiteX17" fmla="*/ 1255095 w 1440612"/>
              <a:gd name="connsiteY17" fmla="*/ 1204183 h 1440612"/>
              <a:gd name="connsiteX18" fmla="*/ 1178728 w 1440612"/>
              <a:gd name="connsiteY18" fmla="*/ 1280551 h 1440612"/>
              <a:gd name="connsiteX19" fmla="*/ 793546 w 1440612"/>
              <a:gd name="connsiteY19" fmla="*/ 895369 h 1440612"/>
              <a:gd name="connsiteX20" fmla="*/ 758553 w 1440612"/>
              <a:gd name="connsiteY20" fmla="*/ 906231 h 1440612"/>
              <a:gd name="connsiteX21" fmla="*/ 756306 w 1440612"/>
              <a:gd name="connsiteY21" fmla="*/ 906458 h 1440612"/>
              <a:gd name="connsiteX22" fmla="*/ 756306 w 1440612"/>
              <a:gd name="connsiteY22" fmla="*/ 1440612 h 1440612"/>
              <a:gd name="connsiteX23" fmla="*/ 684306 w 1440612"/>
              <a:gd name="connsiteY23" fmla="*/ 1440612 h 1440612"/>
              <a:gd name="connsiteX24" fmla="*/ 684306 w 1440612"/>
              <a:gd name="connsiteY24" fmla="*/ 906458 h 1440612"/>
              <a:gd name="connsiteX25" fmla="*/ 682059 w 1440612"/>
              <a:gd name="connsiteY25" fmla="*/ 906231 h 1440612"/>
              <a:gd name="connsiteX26" fmla="*/ 646435 w 1440612"/>
              <a:gd name="connsiteY26" fmla="*/ 895173 h 1440612"/>
              <a:gd name="connsiteX27" fmla="*/ 616520 w 1440612"/>
              <a:gd name="connsiteY27" fmla="*/ 875004 h 1440612"/>
              <a:gd name="connsiteX28" fmla="*/ 236429 w 1440612"/>
              <a:gd name="connsiteY28" fmla="*/ 1255095 h 1440612"/>
              <a:gd name="connsiteX29" fmla="*/ 160061 w 1440612"/>
              <a:gd name="connsiteY29" fmla="*/ 1178728 h 1440612"/>
              <a:gd name="connsiteX30" fmla="*/ 545243 w 1440612"/>
              <a:gd name="connsiteY30" fmla="*/ 793546 h 1440612"/>
              <a:gd name="connsiteX31" fmla="*/ 534381 w 1440612"/>
              <a:gd name="connsiteY31" fmla="*/ 758554 h 1440612"/>
              <a:gd name="connsiteX32" fmla="*/ 534154 w 1440612"/>
              <a:gd name="connsiteY32" fmla="*/ 756306 h 1440612"/>
              <a:gd name="connsiteX33" fmla="*/ 0 w 1440612"/>
              <a:gd name="connsiteY33" fmla="*/ 756306 h 1440612"/>
              <a:gd name="connsiteX34" fmla="*/ 0 w 1440612"/>
              <a:gd name="connsiteY34" fmla="*/ 684306 h 1440612"/>
              <a:gd name="connsiteX35" fmla="*/ 534154 w 1440612"/>
              <a:gd name="connsiteY35" fmla="*/ 684306 h 1440612"/>
              <a:gd name="connsiteX36" fmla="*/ 534381 w 1440612"/>
              <a:gd name="connsiteY36" fmla="*/ 682059 h 1440612"/>
              <a:gd name="connsiteX37" fmla="*/ 545243 w 1440612"/>
              <a:gd name="connsiteY37" fmla="*/ 647066 h 1440612"/>
              <a:gd name="connsiteX38" fmla="*/ 160061 w 1440612"/>
              <a:gd name="connsiteY38" fmla="*/ 261884 h 1440612"/>
              <a:gd name="connsiteX39" fmla="*/ 236429 w 1440612"/>
              <a:gd name="connsiteY39" fmla="*/ 185517 h 1440612"/>
              <a:gd name="connsiteX40" fmla="*/ 616520 w 1440612"/>
              <a:gd name="connsiteY40" fmla="*/ 565608 h 1440612"/>
              <a:gd name="connsiteX41" fmla="*/ 646435 w 1440612"/>
              <a:gd name="connsiteY41" fmla="*/ 545439 h 1440612"/>
              <a:gd name="connsiteX42" fmla="*/ 682059 w 1440612"/>
              <a:gd name="connsiteY42" fmla="*/ 534381 h 1440612"/>
              <a:gd name="connsiteX43" fmla="*/ 684306 w 1440612"/>
              <a:gd name="connsiteY43" fmla="*/ 534154 h 1440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1440612" h="1440612">
                <a:moveTo>
                  <a:pt x="684306" y="0"/>
                </a:moveTo>
                <a:lnTo>
                  <a:pt x="756306" y="0"/>
                </a:lnTo>
                <a:lnTo>
                  <a:pt x="756306" y="534154"/>
                </a:lnTo>
                <a:lnTo>
                  <a:pt x="758553" y="534381"/>
                </a:lnTo>
                <a:lnTo>
                  <a:pt x="793546" y="545243"/>
                </a:lnTo>
                <a:lnTo>
                  <a:pt x="1178728" y="160061"/>
                </a:lnTo>
                <a:lnTo>
                  <a:pt x="1255095" y="236429"/>
                </a:lnTo>
                <a:lnTo>
                  <a:pt x="875004" y="616520"/>
                </a:lnTo>
                <a:lnTo>
                  <a:pt x="895173" y="646435"/>
                </a:lnTo>
                <a:cubicBezTo>
                  <a:pt x="899975" y="657787"/>
                  <a:pt x="903703" y="669704"/>
                  <a:pt x="906231" y="682059"/>
                </a:cubicBezTo>
                <a:lnTo>
                  <a:pt x="906458" y="684306"/>
                </a:lnTo>
                <a:lnTo>
                  <a:pt x="1440612" y="684306"/>
                </a:lnTo>
                <a:lnTo>
                  <a:pt x="1440612" y="756306"/>
                </a:lnTo>
                <a:lnTo>
                  <a:pt x="906458" y="756306"/>
                </a:lnTo>
                <a:lnTo>
                  <a:pt x="906231" y="758554"/>
                </a:lnTo>
                <a:cubicBezTo>
                  <a:pt x="903703" y="770908"/>
                  <a:pt x="899975" y="782825"/>
                  <a:pt x="895173" y="794177"/>
                </a:cubicBezTo>
                <a:lnTo>
                  <a:pt x="875004" y="824092"/>
                </a:lnTo>
                <a:lnTo>
                  <a:pt x="1255095" y="1204183"/>
                </a:lnTo>
                <a:lnTo>
                  <a:pt x="1178728" y="1280551"/>
                </a:lnTo>
                <a:lnTo>
                  <a:pt x="793546" y="895369"/>
                </a:lnTo>
                <a:lnTo>
                  <a:pt x="758553" y="906231"/>
                </a:lnTo>
                <a:lnTo>
                  <a:pt x="756306" y="906458"/>
                </a:lnTo>
                <a:lnTo>
                  <a:pt x="756306" y="1440612"/>
                </a:lnTo>
                <a:lnTo>
                  <a:pt x="684306" y="1440612"/>
                </a:lnTo>
                <a:lnTo>
                  <a:pt x="684306" y="906458"/>
                </a:lnTo>
                <a:lnTo>
                  <a:pt x="682059" y="906231"/>
                </a:lnTo>
                <a:cubicBezTo>
                  <a:pt x="669704" y="903703"/>
                  <a:pt x="657787" y="899975"/>
                  <a:pt x="646435" y="895173"/>
                </a:cubicBezTo>
                <a:lnTo>
                  <a:pt x="616520" y="875004"/>
                </a:lnTo>
                <a:lnTo>
                  <a:pt x="236429" y="1255095"/>
                </a:lnTo>
                <a:lnTo>
                  <a:pt x="160061" y="1178728"/>
                </a:lnTo>
                <a:lnTo>
                  <a:pt x="545243" y="793546"/>
                </a:lnTo>
                <a:lnTo>
                  <a:pt x="534381" y="758554"/>
                </a:lnTo>
                <a:lnTo>
                  <a:pt x="534154" y="756306"/>
                </a:lnTo>
                <a:lnTo>
                  <a:pt x="0" y="756306"/>
                </a:lnTo>
                <a:lnTo>
                  <a:pt x="0" y="684306"/>
                </a:lnTo>
                <a:lnTo>
                  <a:pt x="534154" y="684306"/>
                </a:lnTo>
                <a:lnTo>
                  <a:pt x="534381" y="682059"/>
                </a:lnTo>
                <a:lnTo>
                  <a:pt x="545243" y="647066"/>
                </a:lnTo>
                <a:lnTo>
                  <a:pt x="160061" y="261884"/>
                </a:lnTo>
                <a:lnTo>
                  <a:pt x="236429" y="185517"/>
                </a:lnTo>
                <a:lnTo>
                  <a:pt x="616520" y="565608"/>
                </a:lnTo>
                <a:lnTo>
                  <a:pt x="646435" y="545439"/>
                </a:lnTo>
                <a:cubicBezTo>
                  <a:pt x="657787" y="540637"/>
                  <a:pt x="669704" y="536909"/>
                  <a:pt x="682059" y="534381"/>
                </a:cubicBezTo>
                <a:lnTo>
                  <a:pt x="684306" y="53415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3631095" y="3058767"/>
            <a:ext cx="475422" cy="475422"/>
          </a:xfrm>
          <a:custGeom>
            <a:avLst/>
            <a:gdLst>
              <a:gd name="connsiteX0" fmla="*/ 532395 w 1474634"/>
              <a:gd name="connsiteY0" fmla="*/ 0 h 1474633"/>
              <a:gd name="connsiteX1" fmla="*/ 942238 w 1474634"/>
              <a:gd name="connsiteY1" fmla="*/ 0 h 1474633"/>
              <a:gd name="connsiteX2" fmla="*/ 942238 w 1474634"/>
              <a:gd name="connsiteY2" fmla="*/ 224655 h 1474633"/>
              <a:gd name="connsiteX3" fmla="*/ 942239 w 1474634"/>
              <a:gd name="connsiteY3" fmla="*/ 224655 h 1474633"/>
              <a:gd name="connsiteX4" fmla="*/ 869379 w 1474634"/>
              <a:gd name="connsiteY4" fmla="*/ 275833 h 1474633"/>
              <a:gd name="connsiteX5" fmla="*/ 869379 w 1474634"/>
              <a:gd name="connsiteY5" fmla="*/ 423721 h 1474633"/>
              <a:gd name="connsiteX6" fmla="*/ 869379 w 1474634"/>
              <a:gd name="connsiteY6" fmla="*/ 425884 h 1474633"/>
              <a:gd name="connsiteX7" fmla="*/ 866300 w 1474634"/>
              <a:gd name="connsiteY7" fmla="*/ 425884 h 1474633"/>
              <a:gd name="connsiteX8" fmla="*/ 825423 w 1474634"/>
              <a:gd name="connsiteY8" fmla="*/ 454597 h 1474633"/>
              <a:gd name="connsiteX9" fmla="*/ 825423 w 1474634"/>
              <a:gd name="connsiteY9" fmla="*/ 649211 h 1474633"/>
              <a:gd name="connsiteX10" fmla="*/ 1020038 w 1474634"/>
              <a:gd name="connsiteY10" fmla="*/ 649211 h 1474633"/>
              <a:gd name="connsiteX11" fmla="*/ 1048750 w 1474634"/>
              <a:gd name="connsiteY11" fmla="*/ 608336 h 1474633"/>
              <a:gd name="connsiteX12" fmla="*/ 1048750 w 1474634"/>
              <a:gd name="connsiteY12" fmla="*/ 605257 h 1474633"/>
              <a:gd name="connsiteX13" fmla="*/ 1050912 w 1474634"/>
              <a:gd name="connsiteY13" fmla="*/ 605257 h 1474633"/>
              <a:gd name="connsiteX14" fmla="*/ 1050913 w 1474634"/>
              <a:gd name="connsiteY14" fmla="*/ 605256 h 1474633"/>
              <a:gd name="connsiteX15" fmla="*/ 1050913 w 1474634"/>
              <a:gd name="connsiteY15" fmla="*/ 605257 h 1474633"/>
              <a:gd name="connsiteX16" fmla="*/ 1249979 w 1474634"/>
              <a:gd name="connsiteY16" fmla="*/ 605257 h 1474633"/>
              <a:gd name="connsiteX17" fmla="*/ 1249979 w 1474634"/>
              <a:gd name="connsiteY17" fmla="*/ 605256 h 1474633"/>
              <a:gd name="connsiteX18" fmla="*/ 1198801 w 1474634"/>
              <a:gd name="connsiteY18" fmla="*/ 605256 h 1474633"/>
              <a:gd name="connsiteX19" fmla="*/ 1249979 w 1474634"/>
              <a:gd name="connsiteY19" fmla="*/ 532396 h 1474633"/>
              <a:gd name="connsiteX20" fmla="*/ 1249979 w 1474634"/>
              <a:gd name="connsiteY20" fmla="*/ 532395 h 1474633"/>
              <a:gd name="connsiteX21" fmla="*/ 1474634 w 1474634"/>
              <a:gd name="connsiteY21" fmla="*/ 532395 h 1474633"/>
              <a:gd name="connsiteX22" fmla="*/ 1474634 w 1474634"/>
              <a:gd name="connsiteY22" fmla="*/ 942238 h 1474633"/>
              <a:gd name="connsiteX23" fmla="*/ 1249979 w 1474634"/>
              <a:gd name="connsiteY23" fmla="*/ 942238 h 1474633"/>
              <a:gd name="connsiteX24" fmla="*/ 1249979 w 1474634"/>
              <a:gd name="connsiteY24" fmla="*/ 942239 h 1474633"/>
              <a:gd name="connsiteX25" fmla="*/ 1198801 w 1474634"/>
              <a:gd name="connsiteY25" fmla="*/ 869379 h 1474633"/>
              <a:gd name="connsiteX26" fmla="*/ 1050913 w 1474634"/>
              <a:gd name="connsiteY26" fmla="*/ 869379 h 1474633"/>
              <a:gd name="connsiteX27" fmla="*/ 1048750 w 1474634"/>
              <a:gd name="connsiteY27" fmla="*/ 869379 h 1474633"/>
              <a:gd name="connsiteX28" fmla="*/ 1048750 w 1474634"/>
              <a:gd name="connsiteY28" fmla="*/ 866300 h 1474633"/>
              <a:gd name="connsiteX29" fmla="*/ 1020037 w 1474634"/>
              <a:gd name="connsiteY29" fmla="*/ 825423 h 1474633"/>
              <a:gd name="connsiteX30" fmla="*/ 825423 w 1474634"/>
              <a:gd name="connsiteY30" fmla="*/ 825423 h 1474633"/>
              <a:gd name="connsiteX31" fmla="*/ 825423 w 1474634"/>
              <a:gd name="connsiteY31" fmla="*/ 1020037 h 1474633"/>
              <a:gd name="connsiteX32" fmla="*/ 866300 w 1474634"/>
              <a:gd name="connsiteY32" fmla="*/ 1048749 h 1474633"/>
              <a:gd name="connsiteX33" fmla="*/ 869379 w 1474634"/>
              <a:gd name="connsiteY33" fmla="*/ 1048749 h 1474633"/>
              <a:gd name="connsiteX34" fmla="*/ 869379 w 1474634"/>
              <a:gd name="connsiteY34" fmla="*/ 1050912 h 1474633"/>
              <a:gd name="connsiteX35" fmla="*/ 869379 w 1474634"/>
              <a:gd name="connsiteY35" fmla="*/ 1198800 h 1474633"/>
              <a:gd name="connsiteX36" fmla="*/ 942239 w 1474634"/>
              <a:gd name="connsiteY36" fmla="*/ 1249978 h 1474633"/>
              <a:gd name="connsiteX37" fmla="*/ 942238 w 1474634"/>
              <a:gd name="connsiteY37" fmla="*/ 1249978 h 1474633"/>
              <a:gd name="connsiteX38" fmla="*/ 942238 w 1474634"/>
              <a:gd name="connsiteY38" fmla="*/ 1474633 h 1474633"/>
              <a:gd name="connsiteX39" fmla="*/ 532395 w 1474634"/>
              <a:gd name="connsiteY39" fmla="*/ 1474633 h 1474633"/>
              <a:gd name="connsiteX40" fmla="*/ 532395 w 1474634"/>
              <a:gd name="connsiteY40" fmla="*/ 1249978 h 1474633"/>
              <a:gd name="connsiteX41" fmla="*/ 532396 w 1474634"/>
              <a:gd name="connsiteY41" fmla="*/ 1249978 h 1474633"/>
              <a:gd name="connsiteX42" fmla="*/ 605256 w 1474634"/>
              <a:gd name="connsiteY42" fmla="*/ 1198800 h 1474633"/>
              <a:gd name="connsiteX43" fmla="*/ 605256 w 1474634"/>
              <a:gd name="connsiteY43" fmla="*/ 1249978 h 1474633"/>
              <a:gd name="connsiteX44" fmla="*/ 605257 w 1474634"/>
              <a:gd name="connsiteY44" fmla="*/ 1249978 h 1474633"/>
              <a:gd name="connsiteX45" fmla="*/ 605257 w 1474634"/>
              <a:gd name="connsiteY45" fmla="*/ 1050912 h 1474633"/>
              <a:gd name="connsiteX46" fmla="*/ 605256 w 1474634"/>
              <a:gd name="connsiteY46" fmla="*/ 1050912 h 1474633"/>
              <a:gd name="connsiteX47" fmla="*/ 605257 w 1474634"/>
              <a:gd name="connsiteY47" fmla="*/ 1050911 h 1474633"/>
              <a:gd name="connsiteX48" fmla="*/ 605257 w 1474634"/>
              <a:gd name="connsiteY48" fmla="*/ 1048749 h 1474633"/>
              <a:gd name="connsiteX49" fmla="*/ 608336 w 1474634"/>
              <a:gd name="connsiteY49" fmla="*/ 1048749 h 1474633"/>
              <a:gd name="connsiteX50" fmla="*/ 649211 w 1474634"/>
              <a:gd name="connsiteY50" fmla="*/ 1020038 h 1474633"/>
              <a:gd name="connsiteX51" fmla="*/ 649211 w 1474634"/>
              <a:gd name="connsiteY51" fmla="*/ 825423 h 1474633"/>
              <a:gd name="connsiteX52" fmla="*/ 454596 w 1474634"/>
              <a:gd name="connsiteY52" fmla="*/ 825423 h 1474633"/>
              <a:gd name="connsiteX53" fmla="*/ 425884 w 1474634"/>
              <a:gd name="connsiteY53" fmla="*/ 866300 h 1474633"/>
              <a:gd name="connsiteX54" fmla="*/ 425884 w 1474634"/>
              <a:gd name="connsiteY54" fmla="*/ 869379 h 1474633"/>
              <a:gd name="connsiteX55" fmla="*/ 423721 w 1474634"/>
              <a:gd name="connsiteY55" fmla="*/ 869379 h 1474633"/>
              <a:gd name="connsiteX56" fmla="*/ 275833 w 1474634"/>
              <a:gd name="connsiteY56" fmla="*/ 869379 h 1474633"/>
              <a:gd name="connsiteX57" fmla="*/ 224655 w 1474634"/>
              <a:gd name="connsiteY57" fmla="*/ 942239 h 1474633"/>
              <a:gd name="connsiteX58" fmla="*/ 224655 w 1474634"/>
              <a:gd name="connsiteY58" fmla="*/ 942238 h 1474633"/>
              <a:gd name="connsiteX59" fmla="*/ 0 w 1474634"/>
              <a:gd name="connsiteY59" fmla="*/ 942238 h 1474633"/>
              <a:gd name="connsiteX60" fmla="*/ 0 w 1474634"/>
              <a:gd name="connsiteY60" fmla="*/ 532395 h 1474633"/>
              <a:gd name="connsiteX61" fmla="*/ 224655 w 1474634"/>
              <a:gd name="connsiteY61" fmla="*/ 532395 h 1474633"/>
              <a:gd name="connsiteX62" fmla="*/ 224655 w 1474634"/>
              <a:gd name="connsiteY62" fmla="*/ 532396 h 1474633"/>
              <a:gd name="connsiteX63" fmla="*/ 275833 w 1474634"/>
              <a:gd name="connsiteY63" fmla="*/ 605256 h 1474633"/>
              <a:gd name="connsiteX64" fmla="*/ 224655 w 1474634"/>
              <a:gd name="connsiteY64" fmla="*/ 605256 h 1474633"/>
              <a:gd name="connsiteX65" fmla="*/ 224655 w 1474634"/>
              <a:gd name="connsiteY65" fmla="*/ 605257 h 1474633"/>
              <a:gd name="connsiteX66" fmla="*/ 423721 w 1474634"/>
              <a:gd name="connsiteY66" fmla="*/ 605257 h 1474633"/>
              <a:gd name="connsiteX67" fmla="*/ 423721 w 1474634"/>
              <a:gd name="connsiteY67" fmla="*/ 605256 h 1474633"/>
              <a:gd name="connsiteX68" fmla="*/ 423722 w 1474634"/>
              <a:gd name="connsiteY68" fmla="*/ 605257 h 1474633"/>
              <a:gd name="connsiteX69" fmla="*/ 425884 w 1474634"/>
              <a:gd name="connsiteY69" fmla="*/ 605257 h 1474633"/>
              <a:gd name="connsiteX70" fmla="*/ 425884 w 1474634"/>
              <a:gd name="connsiteY70" fmla="*/ 608336 h 1474633"/>
              <a:gd name="connsiteX71" fmla="*/ 454595 w 1474634"/>
              <a:gd name="connsiteY71" fmla="*/ 649211 h 1474633"/>
              <a:gd name="connsiteX72" fmla="*/ 649211 w 1474634"/>
              <a:gd name="connsiteY72" fmla="*/ 649211 h 1474633"/>
              <a:gd name="connsiteX73" fmla="*/ 649211 w 1474634"/>
              <a:gd name="connsiteY73" fmla="*/ 454596 h 1474633"/>
              <a:gd name="connsiteX74" fmla="*/ 608336 w 1474634"/>
              <a:gd name="connsiteY74" fmla="*/ 425884 h 1474633"/>
              <a:gd name="connsiteX75" fmla="*/ 605257 w 1474634"/>
              <a:gd name="connsiteY75" fmla="*/ 425884 h 1474633"/>
              <a:gd name="connsiteX76" fmla="*/ 605257 w 1474634"/>
              <a:gd name="connsiteY76" fmla="*/ 423722 h 1474633"/>
              <a:gd name="connsiteX77" fmla="*/ 605256 w 1474634"/>
              <a:gd name="connsiteY77" fmla="*/ 423721 h 1474633"/>
              <a:gd name="connsiteX78" fmla="*/ 605257 w 1474634"/>
              <a:gd name="connsiteY78" fmla="*/ 423721 h 1474633"/>
              <a:gd name="connsiteX79" fmla="*/ 605257 w 1474634"/>
              <a:gd name="connsiteY79" fmla="*/ 224655 h 1474633"/>
              <a:gd name="connsiteX80" fmla="*/ 605256 w 1474634"/>
              <a:gd name="connsiteY80" fmla="*/ 224655 h 1474633"/>
              <a:gd name="connsiteX81" fmla="*/ 605256 w 1474634"/>
              <a:gd name="connsiteY81" fmla="*/ 275833 h 1474633"/>
              <a:gd name="connsiteX82" fmla="*/ 532396 w 1474634"/>
              <a:gd name="connsiteY82" fmla="*/ 224655 h 1474633"/>
              <a:gd name="connsiteX83" fmla="*/ 532395 w 1474634"/>
              <a:gd name="connsiteY83" fmla="*/ 224655 h 14746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</a:cxnLst>
            <a:rect l="l" t="t" r="r" b="b"/>
            <a:pathLst>
              <a:path w="1474634" h="1474633">
                <a:moveTo>
                  <a:pt x="532395" y="0"/>
                </a:moveTo>
                <a:lnTo>
                  <a:pt x="942238" y="0"/>
                </a:lnTo>
                <a:lnTo>
                  <a:pt x="942238" y="224655"/>
                </a:lnTo>
                <a:lnTo>
                  <a:pt x="942239" y="224655"/>
                </a:lnTo>
                <a:lnTo>
                  <a:pt x="869379" y="275833"/>
                </a:lnTo>
                <a:lnTo>
                  <a:pt x="869379" y="423721"/>
                </a:lnTo>
                <a:lnTo>
                  <a:pt x="869379" y="425884"/>
                </a:lnTo>
                <a:lnTo>
                  <a:pt x="866300" y="425884"/>
                </a:lnTo>
                <a:lnTo>
                  <a:pt x="825423" y="454597"/>
                </a:lnTo>
                <a:lnTo>
                  <a:pt x="825423" y="649211"/>
                </a:lnTo>
                <a:lnTo>
                  <a:pt x="1020038" y="649211"/>
                </a:lnTo>
                <a:lnTo>
                  <a:pt x="1048750" y="608336"/>
                </a:lnTo>
                <a:lnTo>
                  <a:pt x="1048750" y="605257"/>
                </a:lnTo>
                <a:lnTo>
                  <a:pt x="1050912" y="605257"/>
                </a:lnTo>
                <a:lnTo>
                  <a:pt x="1050913" y="605256"/>
                </a:lnTo>
                <a:lnTo>
                  <a:pt x="1050913" y="605257"/>
                </a:lnTo>
                <a:lnTo>
                  <a:pt x="1249979" y="605257"/>
                </a:lnTo>
                <a:lnTo>
                  <a:pt x="1249979" y="605256"/>
                </a:lnTo>
                <a:lnTo>
                  <a:pt x="1198801" y="605256"/>
                </a:lnTo>
                <a:lnTo>
                  <a:pt x="1249979" y="532396"/>
                </a:lnTo>
                <a:lnTo>
                  <a:pt x="1249979" y="532395"/>
                </a:lnTo>
                <a:lnTo>
                  <a:pt x="1474634" y="532395"/>
                </a:lnTo>
                <a:lnTo>
                  <a:pt x="1474634" y="942238"/>
                </a:lnTo>
                <a:lnTo>
                  <a:pt x="1249979" y="942238"/>
                </a:lnTo>
                <a:lnTo>
                  <a:pt x="1249979" y="942239"/>
                </a:lnTo>
                <a:lnTo>
                  <a:pt x="1198801" y="869379"/>
                </a:lnTo>
                <a:lnTo>
                  <a:pt x="1050913" y="869379"/>
                </a:lnTo>
                <a:lnTo>
                  <a:pt x="1048750" y="869379"/>
                </a:lnTo>
                <a:lnTo>
                  <a:pt x="1048750" y="866300"/>
                </a:lnTo>
                <a:lnTo>
                  <a:pt x="1020037" y="825423"/>
                </a:lnTo>
                <a:lnTo>
                  <a:pt x="825423" y="825423"/>
                </a:lnTo>
                <a:lnTo>
                  <a:pt x="825423" y="1020037"/>
                </a:lnTo>
                <a:lnTo>
                  <a:pt x="866300" y="1048749"/>
                </a:lnTo>
                <a:lnTo>
                  <a:pt x="869379" y="1048749"/>
                </a:lnTo>
                <a:lnTo>
                  <a:pt x="869379" y="1050912"/>
                </a:lnTo>
                <a:lnTo>
                  <a:pt x="869379" y="1198800"/>
                </a:lnTo>
                <a:lnTo>
                  <a:pt x="942239" y="1249978"/>
                </a:lnTo>
                <a:lnTo>
                  <a:pt x="942238" y="1249978"/>
                </a:lnTo>
                <a:lnTo>
                  <a:pt x="942238" y="1474633"/>
                </a:lnTo>
                <a:lnTo>
                  <a:pt x="532395" y="1474633"/>
                </a:lnTo>
                <a:lnTo>
                  <a:pt x="532395" y="1249978"/>
                </a:lnTo>
                <a:lnTo>
                  <a:pt x="532396" y="1249978"/>
                </a:lnTo>
                <a:lnTo>
                  <a:pt x="605256" y="1198800"/>
                </a:lnTo>
                <a:lnTo>
                  <a:pt x="605256" y="1249978"/>
                </a:lnTo>
                <a:lnTo>
                  <a:pt x="605257" y="1249978"/>
                </a:lnTo>
                <a:lnTo>
                  <a:pt x="605257" y="1050912"/>
                </a:lnTo>
                <a:lnTo>
                  <a:pt x="605256" y="1050912"/>
                </a:lnTo>
                <a:lnTo>
                  <a:pt x="605257" y="1050911"/>
                </a:lnTo>
                <a:lnTo>
                  <a:pt x="605257" y="1048749"/>
                </a:lnTo>
                <a:lnTo>
                  <a:pt x="608336" y="1048749"/>
                </a:lnTo>
                <a:lnTo>
                  <a:pt x="649211" y="1020038"/>
                </a:lnTo>
                <a:lnTo>
                  <a:pt x="649211" y="825423"/>
                </a:lnTo>
                <a:lnTo>
                  <a:pt x="454596" y="825423"/>
                </a:lnTo>
                <a:lnTo>
                  <a:pt x="425884" y="866300"/>
                </a:lnTo>
                <a:lnTo>
                  <a:pt x="425884" y="869379"/>
                </a:lnTo>
                <a:lnTo>
                  <a:pt x="423721" y="869379"/>
                </a:lnTo>
                <a:lnTo>
                  <a:pt x="275833" y="869379"/>
                </a:lnTo>
                <a:lnTo>
                  <a:pt x="224655" y="942239"/>
                </a:lnTo>
                <a:lnTo>
                  <a:pt x="224655" y="942238"/>
                </a:lnTo>
                <a:lnTo>
                  <a:pt x="0" y="942238"/>
                </a:lnTo>
                <a:lnTo>
                  <a:pt x="0" y="532395"/>
                </a:lnTo>
                <a:lnTo>
                  <a:pt x="224655" y="532395"/>
                </a:lnTo>
                <a:lnTo>
                  <a:pt x="224655" y="532396"/>
                </a:lnTo>
                <a:lnTo>
                  <a:pt x="275833" y="605256"/>
                </a:lnTo>
                <a:lnTo>
                  <a:pt x="224655" y="605256"/>
                </a:lnTo>
                <a:lnTo>
                  <a:pt x="224655" y="605257"/>
                </a:lnTo>
                <a:lnTo>
                  <a:pt x="423721" y="605257"/>
                </a:lnTo>
                <a:lnTo>
                  <a:pt x="423721" y="605256"/>
                </a:lnTo>
                <a:lnTo>
                  <a:pt x="423722" y="605257"/>
                </a:lnTo>
                <a:lnTo>
                  <a:pt x="425884" y="605257"/>
                </a:lnTo>
                <a:lnTo>
                  <a:pt x="425884" y="608336"/>
                </a:lnTo>
                <a:lnTo>
                  <a:pt x="454595" y="649211"/>
                </a:lnTo>
                <a:lnTo>
                  <a:pt x="649211" y="649211"/>
                </a:lnTo>
                <a:lnTo>
                  <a:pt x="649211" y="454596"/>
                </a:lnTo>
                <a:lnTo>
                  <a:pt x="608336" y="425884"/>
                </a:lnTo>
                <a:lnTo>
                  <a:pt x="605257" y="425884"/>
                </a:lnTo>
                <a:lnTo>
                  <a:pt x="605257" y="423722"/>
                </a:lnTo>
                <a:lnTo>
                  <a:pt x="605256" y="423721"/>
                </a:lnTo>
                <a:lnTo>
                  <a:pt x="605257" y="423721"/>
                </a:lnTo>
                <a:lnTo>
                  <a:pt x="605257" y="224655"/>
                </a:lnTo>
                <a:lnTo>
                  <a:pt x="605256" y="224655"/>
                </a:lnTo>
                <a:lnTo>
                  <a:pt x="605256" y="275833"/>
                </a:lnTo>
                <a:lnTo>
                  <a:pt x="532396" y="224655"/>
                </a:lnTo>
                <a:lnTo>
                  <a:pt x="532395" y="2246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" name="KSO_Shape"/>
          <p:cNvSpPr/>
          <p:nvPr/>
        </p:nvSpPr>
        <p:spPr>
          <a:xfrm>
            <a:off x="8045727" y="3110949"/>
            <a:ext cx="488674" cy="439807"/>
          </a:xfrm>
          <a:custGeom>
            <a:avLst/>
            <a:gdLst>
              <a:gd name="connsiteX0" fmla="*/ 881063 w 1350785"/>
              <a:gd name="connsiteY0" fmla="*/ 113109 h 1216819"/>
              <a:gd name="connsiteX1" fmla="*/ 1056302 w 1350785"/>
              <a:gd name="connsiteY1" fmla="*/ 113109 h 1216819"/>
              <a:gd name="connsiteX2" fmla="*/ 1061063 w 1350785"/>
              <a:gd name="connsiteY2" fmla="*/ 113109 h 1216819"/>
              <a:gd name="connsiteX3" fmla="*/ 1350785 w 1350785"/>
              <a:gd name="connsiteY3" fmla="*/ 113109 h 1216819"/>
              <a:gd name="connsiteX4" fmla="*/ 1350785 w 1350785"/>
              <a:gd name="connsiteY4" fmla="*/ 167878 h 1216819"/>
              <a:gd name="connsiteX5" fmla="*/ 1061063 w 1350785"/>
              <a:gd name="connsiteY5" fmla="*/ 167878 h 1216819"/>
              <a:gd name="connsiteX6" fmla="*/ 1061063 w 1350785"/>
              <a:gd name="connsiteY6" fmla="*/ 1048940 h 1216819"/>
              <a:gd name="connsiteX7" fmla="*/ 1350785 w 1350785"/>
              <a:gd name="connsiteY7" fmla="*/ 1048940 h 1216819"/>
              <a:gd name="connsiteX8" fmla="*/ 1350785 w 1350785"/>
              <a:gd name="connsiteY8" fmla="*/ 1103709 h 1216819"/>
              <a:gd name="connsiteX9" fmla="*/ 1061063 w 1350785"/>
              <a:gd name="connsiteY9" fmla="*/ 1103709 h 1216819"/>
              <a:gd name="connsiteX10" fmla="*/ 1056302 w 1350785"/>
              <a:gd name="connsiteY10" fmla="*/ 1103709 h 1216819"/>
              <a:gd name="connsiteX11" fmla="*/ 881063 w 1350785"/>
              <a:gd name="connsiteY11" fmla="*/ 1103709 h 1216819"/>
              <a:gd name="connsiteX12" fmla="*/ 0 w 1350785"/>
              <a:gd name="connsiteY12" fmla="*/ 113109 h 1216819"/>
              <a:gd name="connsiteX13" fmla="*/ 289722 w 1350785"/>
              <a:gd name="connsiteY13" fmla="*/ 113109 h 1216819"/>
              <a:gd name="connsiteX14" fmla="*/ 294483 w 1350785"/>
              <a:gd name="connsiteY14" fmla="*/ 113109 h 1216819"/>
              <a:gd name="connsiteX15" fmla="*/ 469722 w 1350785"/>
              <a:gd name="connsiteY15" fmla="*/ 113109 h 1216819"/>
              <a:gd name="connsiteX16" fmla="*/ 469722 w 1350785"/>
              <a:gd name="connsiteY16" fmla="*/ 1103709 h 1216819"/>
              <a:gd name="connsiteX17" fmla="*/ 294483 w 1350785"/>
              <a:gd name="connsiteY17" fmla="*/ 1103709 h 1216819"/>
              <a:gd name="connsiteX18" fmla="*/ 289722 w 1350785"/>
              <a:gd name="connsiteY18" fmla="*/ 1103709 h 1216819"/>
              <a:gd name="connsiteX19" fmla="*/ 0 w 1350785"/>
              <a:gd name="connsiteY19" fmla="*/ 1103709 h 1216819"/>
              <a:gd name="connsiteX20" fmla="*/ 0 w 1350785"/>
              <a:gd name="connsiteY20" fmla="*/ 1048940 h 1216819"/>
              <a:gd name="connsiteX21" fmla="*/ 289722 w 1350785"/>
              <a:gd name="connsiteY21" fmla="*/ 1048940 h 1216819"/>
              <a:gd name="connsiteX22" fmla="*/ 289722 w 1350785"/>
              <a:gd name="connsiteY22" fmla="*/ 167878 h 1216819"/>
              <a:gd name="connsiteX23" fmla="*/ 0 w 1350785"/>
              <a:gd name="connsiteY23" fmla="*/ 167878 h 1216819"/>
              <a:gd name="connsiteX24" fmla="*/ 648393 w 1350785"/>
              <a:gd name="connsiteY24" fmla="*/ 0 h 1216819"/>
              <a:gd name="connsiteX25" fmla="*/ 702393 w 1350785"/>
              <a:gd name="connsiteY25" fmla="*/ 0 h 1216819"/>
              <a:gd name="connsiteX26" fmla="*/ 702393 w 1350785"/>
              <a:gd name="connsiteY26" fmla="*/ 1216819 h 1216819"/>
              <a:gd name="connsiteX27" fmla="*/ 648393 w 1350785"/>
              <a:gd name="connsiteY27" fmla="*/ 1216819 h 1216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350785" h="1216819">
                <a:moveTo>
                  <a:pt x="881063" y="113109"/>
                </a:moveTo>
                <a:lnTo>
                  <a:pt x="1056302" y="113109"/>
                </a:lnTo>
                <a:lnTo>
                  <a:pt x="1061063" y="113109"/>
                </a:lnTo>
                <a:lnTo>
                  <a:pt x="1350785" y="113109"/>
                </a:lnTo>
                <a:lnTo>
                  <a:pt x="1350785" y="167878"/>
                </a:lnTo>
                <a:lnTo>
                  <a:pt x="1061063" y="167878"/>
                </a:lnTo>
                <a:lnTo>
                  <a:pt x="1061063" y="1048940"/>
                </a:lnTo>
                <a:lnTo>
                  <a:pt x="1350785" y="1048940"/>
                </a:lnTo>
                <a:lnTo>
                  <a:pt x="1350785" y="1103709"/>
                </a:lnTo>
                <a:lnTo>
                  <a:pt x="1061063" y="1103709"/>
                </a:lnTo>
                <a:lnTo>
                  <a:pt x="1056302" y="1103709"/>
                </a:lnTo>
                <a:lnTo>
                  <a:pt x="881063" y="1103709"/>
                </a:lnTo>
                <a:close/>
                <a:moveTo>
                  <a:pt x="0" y="113109"/>
                </a:moveTo>
                <a:lnTo>
                  <a:pt x="289722" y="113109"/>
                </a:lnTo>
                <a:lnTo>
                  <a:pt x="294483" y="113109"/>
                </a:lnTo>
                <a:lnTo>
                  <a:pt x="469722" y="113109"/>
                </a:lnTo>
                <a:lnTo>
                  <a:pt x="469722" y="1103709"/>
                </a:lnTo>
                <a:lnTo>
                  <a:pt x="294483" y="1103709"/>
                </a:lnTo>
                <a:lnTo>
                  <a:pt x="289722" y="1103709"/>
                </a:lnTo>
                <a:lnTo>
                  <a:pt x="0" y="1103709"/>
                </a:lnTo>
                <a:lnTo>
                  <a:pt x="0" y="1048940"/>
                </a:lnTo>
                <a:lnTo>
                  <a:pt x="289722" y="1048940"/>
                </a:lnTo>
                <a:lnTo>
                  <a:pt x="289722" y="167878"/>
                </a:lnTo>
                <a:lnTo>
                  <a:pt x="0" y="167878"/>
                </a:lnTo>
                <a:close/>
                <a:moveTo>
                  <a:pt x="648393" y="0"/>
                </a:moveTo>
                <a:lnTo>
                  <a:pt x="702393" y="0"/>
                </a:lnTo>
                <a:lnTo>
                  <a:pt x="702393" y="1216819"/>
                </a:lnTo>
                <a:lnTo>
                  <a:pt x="648393" y="12168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KSO_Shape"/>
          <p:cNvSpPr/>
          <p:nvPr/>
        </p:nvSpPr>
        <p:spPr bwMode="auto">
          <a:xfrm>
            <a:off x="9895509" y="3096677"/>
            <a:ext cx="401430" cy="463188"/>
          </a:xfrm>
          <a:custGeom>
            <a:avLst/>
            <a:gdLst>
              <a:gd name="T0" fmla="*/ 34534251 w 3465"/>
              <a:gd name="T1" fmla="*/ 683625515 h 3994"/>
              <a:gd name="T2" fmla="*/ 45893988 w 3465"/>
              <a:gd name="T3" fmla="*/ 732082342 h 3994"/>
              <a:gd name="T4" fmla="*/ 62025187 w 3465"/>
              <a:gd name="T5" fmla="*/ 769164021 h 3994"/>
              <a:gd name="T6" fmla="*/ 83381932 w 3465"/>
              <a:gd name="T7" fmla="*/ 795553565 h 3994"/>
              <a:gd name="T8" fmla="*/ 109509663 w 3465"/>
              <a:gd name="T9" fmla="*/ 809885900 h 3994"/>
              <a:gd name="T10" fmla="*/ 140408854 w 3465"/>
              <a:gd name="T11" fmla="*/ 813298111 h 3994"/>
              <a:gd name="T12" fmla="*/ 673643259 w 3465"/>
              <a:gd name="T13" fmla="*/ 813753136 h 3994"/>
              <a:gd name="T14" fmla="*/ 701134196 w 3465"/>
              <a:gd name="T15" fmla="*/ 804198564 h 3994"/>
              <a:gd name="T16" fmla="*/ 722945502 w 3465"/>
              <a:gd name="T17" fmla="*/ 782358793 h 3994"/>
              <a:gd name="T18" fmla="*/ 739530786 w 3465"/>
              <a:gd name="T19" fmla="*/ 748234300 h 3994"/>
              <a:gd name="T20" fmla="*/ 750436439 w 3465"/>
              <a:gd name="T21" fmla="*/ 702507623 h 3994"/>
              <a:gd name="T22" fmla="*/ 780653789 w 3465"/>
              <a:gd name="T23" fmla="*/ 664970919 h 3994"/>
              <a:gd name="T24" fmla="*/ 0 w 3465"/>
              <a:gd name="T25" fmla="*/ 664970919 h 3994"/>
              <a:gd name="T26" fmla="*/ 658875267 w 3465"/>
              <a:gd name="T27" fmla="*/ 302797222 h 3994"/>
              <a:gd name="T28" fmla="*/ 622978286 w 3465"/>
              <a:gd name="T29" fmla="*/ 609916705 h 3994"/>
              <a:gd name="T30" fmla="*/ 605256600 w 3465"/>
              <a:gd name="T31" fmla="*/ 574427614 h 3994"/>
              <a:gd name="T32" fmla="*/ 576402457 w 3465"/>
              <a:gd name="T33" fmla="*/ 547355532 h 3994"/>
              <a:gd name="T34" fmla="*/ 537551306 w 3465"/>
              <a:gd name="T35" fmla="*/ 528473424 h 3994"/>
              <a:gd name="T36" fmla="*/ 488249539 w 3465"/>
              <a:gd name="T37" fmla="*/ 518463350 h 3994"/>
              <a:gd name="T38" fmla="*/ 428496204 w 3465"/>
              <a:gd name="T39" fmla="*/ 516416214 h 3994"/>
              <a:gd name="T40" fmla="*/ 287633265 w 3465"/>
              <a:gd name="T41" fmla="*/ 518008325 h 3994"/>
              <a:gd name="T42" fmla="*/ 245147055 w 3465"/>
              <a:gd name="T43" fmla="*/ 526880836 h 3994"/>
              <a:gd name="T44" fmla="*/ 209476879 w 3465"/>
              <a:gd name="T45" fmla="*/ 543487819 h 3994"/>
              <a:gd name="T46" fmla="*/ 180168174 w 3465"/>
              <a:gd name="T47" fmla="*/ 566920178 h 3994"/>
              <a:gd name="T48" fmla="*/ 157902784 w 3465"/>
              <a:gd name="T49" fmla="*/ 598542033 h 3994"/>
              <a:gd name="T50" fmla="*/ 115189770 w 3465"/>
              <a:gd name="T51" fmla="*/ 623338990 h 3994"/>
              <a:gd name="T52" fmla="*/ 150859946 w 3465"/>
              <a:gd name="T53" fmla="*/ 322816893 h 3994"/>
              <a:gd name="T54" fmla="*/ 168353876 w 3465"/>
              <a:gd name="T55" fmla="*/ 360353597 h 3994"/>
              <a:gd name="T56" fmla="*/ 194936167 w 3465"/>
              <a:gd name="T57" fmla="*/ 388790754 h 3994"/>
              <a:gd name="T58" fmla="*/ 231742270 w 3465"/>
              <a:gd name="T59" fmla="*/ 408355399 h 3994"/>
              <a:gd name="T60" fmla="*/ 277409454 w 3465"/>
              <a:gd name="T61" fmla="*/ 419275046 h 3994"/>
              <a:gd name="T62" fmla="*/ 332391327 w 3465"/>
              <a:gd name="T63" fmla="*/ 421550172 h 3994"/>
              <a:gd name="T64" fmla="*/ 469391927 w 3465"/>
              <a:gd name="T65" fmla="*/ 421095146 h 3994"/>
              <a:gd name="T66" fmla="*/ 522329229 w 3465"/>
              <a:gd name="T67" fmla="*/ 412450148 h 3994"/>
              <a:gd name="T68" fmla="*/ 564588158 w 3465"/>
              <a:gd name="T69" fmla="*/ 394933115 h 3994"/>
              <a:gd name="T70" fmla="*/ 596395995 w 3465"/>
              <a:gd name="T71" fmla="*/ 367861033 h 3994"/>
              <a:gd name="T72" fmla="*/ 618206825 w 3465"/>
              <a:gd name="T73" fmla="*/ 331916917 h 3994"/>
              <a:gd name="T74" fmla="*/ 627067430 w 3465"/>
              <a:gd name="T75" fmla="*/ 302797222 h 3994"/>
              <a:gd name="T76" fmla="*/ 787242542 w 3465"/>
              <a:gd name="T77" fmla="*/ 225448689 h 3994"/>
              <a:gd name="T78" fmla="*/ 750891000 w 3465"/>
              <a:gd name="T79" fmla="*/ 194736407 h 3994"/>
              <a:gd name="T80" fmla="*/ 739985347 w 3465"/>
              <a:gd name="T81" fmla="*/ 156289653 h 3994"/>
              <a:gd name="T82" fmla="*/ 724762794 w 3465"/>
              <a:gd name="T83" fmla="*/ 127625461 h 3994"/>
              <a:gd name="T84" fmla="*/ 704315171 w 3465"/>
              <a:gd name="T85" fmla="*/ 107378277 h 3994"/>
              <a:gd name="T86" fmla="*/ 678414721 w 3465"/>
              <a:gd name="T87" fmla="*/ 96913179 h 3994"/>
              <a:gd name="T88" fmla="*/ 140408854 w 3465"/>
              <a:gd name="T89" fmla="*/ 94866043 h 3994"/>
              <a:gd name="T90" fmla="*/ 111327430 w 3465"/>
              <a:gd name="T91" fmla="*/ 100553379 h 3994"/>
              <a:gd name="T92" fmla="*/ 85426504 w 3465"/>
              <a:gd name="T93" fmla="*/ 116705337 h 3994"/>
              <a:gd name="T94" fmla="*/ 63161113 w 3465"/>
              <a:gd name="T95" fmla="*/ 143777419 h 3994"/>
              <a:gd name="T96" fmla="*/ 44530782 w 3465"/>
              <a:gd name="T97" fmla="*/ 181769147 h 3994"/>
              <a:gd name="T98" fmla="*/ 29762789 w 3465"/>
              <a:gd name="T99" fmla="*/ 230681000 h 3994"/>
              <a:gd name="T100" fmla="*/ 6134192 w 3465"/>
              <a:gd name="T101" fmla="*/ 0 h 3994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3465" h="3994">
                <a:moveTo>
                  <a:pt x="0" y="2923"/>
                </a:moveTo>
                <a:lnTo>
                  <a:pt x="140" y="2923"/>
                </a:lnTo>
                <a:lnTo>
                  <a:pt x="152" y="3005"/>
                </a:lnTo>
                <a:lnTo>
                  <a:pt x="165" y="3082"/>
                </a:lnTo>
                <a:lnTo>
                  <a:pt x="182" y="3153"/>
                </a:lnTo>
                <a:lnTo>
                  <a:pt x="202" y="3218"/>
                </a:lnTo>
                <a:lnTo>
                  <a:pt x="223" y="3278"/>
                </a:lnTo>
                <a:lnTo>
                  <a:pt x="248" y="3333"/>
                </a:lnTo>
                <a:lnTo>
                  <a:pt x="273" y="3381"/>
                </a:lnTo>
                <a:lnTo>
                  <a:pt x="301" y="3426"/>
                </a:lnTo>
                <a:lnTo>
                  <a:pt x="332" y="3464"/>
                </a:lnTo>
                <a:lnTo>
                  <a:pt x="367" y="3497"/>
                </a:lnTo>
                <a:lnTo>
                  <a:pt x="403" y="3524"/>
                </a:lnTo>
                <a:lnTo>
                  <a:pt x="442" y="3545"/>
                </a:lnTo>
                <a:lnTo>
                  <a:pt x="482" y="3560"/>
                </a:lnTo>
                <a:lnTo>
                  <a:pt x="524" y="3572"/>
                </a:lnTo>
                <a:lnTo>
                  <a:pt x="570" y="3575"/>
                </a:lnTo>
                <a:lnTo>
                  <a:pt x="618" y="3575"/>
                </a:lnTo>
                <a:lnTo>
                  <a:pt x="2873" y="3575"/>
                </a:lnTo>
                <a:lnTo>
                  <a:pt x="2921" y="3579"/>
                </a:lnTo>
                <a:lnTo>
                  <a:pt x="2965" y="3577"/>
                </a:lnTo>
                <a:lnTo>
                  <a:pt x="3009" y="3570"/>
                </a:lnTo>
                <a:lnTo>
                  <a:pt x="3048" y="3554"/>
                </a:lnTo>
                <a:lnTo>
                  <a:pt x="3086" y="3535"/>
                </a:lnTo>
                <a:lnTo>
                  <a:pt x="3121" y="3508"/>
                </a:lnTo>
                <a:lnTo>
                  <a:pt x="3153" y="3477"/>
                </a:lnTo>
                <a:lnTo>
                  <a:pt x="3182" y="3439"/>
                </a:lnTo>
                <a:lnTo>
                  <a:pt x="3209" y="3395"/>
                </a:lnTo>
                <a:lnTo>
                  <a:pt x="3234" y="3345"/>
                </a:lnTo>
                <a:lnTo>
                  <a:pt x="3255" y="3289"/>
                </a:lnTo>
                <a:lnTo>
                  <a:pt x="3274" y="3228"/>
                </a:lnTo>
                <a:lnTo>
                  <a:pt x="3290" y="3161"/>
                </a:lnTo>
                <a:lnTo>
                  <a:pt x="3303" y="3088"/>
                </a:lnTo>
                <a:lnTo>
                  <a:pt x="3315" y="3009"/>
                </a:lnTo>
                <a:lnTo>
                  <a:pt x="3322" y="2923"/>
                </a:lnTo>
                <a:lnTo>
                  <a:pt x="3436" y="2923"/>
                </a:lnTo>
                <a:lnTo>
                  <a:pt x="3407" y="3994"/>
                </a:lnTo>
                <a:lnTo>
                  <a:pt x="27" y="3994"/>
                </a:lnTo>
                <a:lnTo>
                  <a:pt x="0" y="2923"/>
                </a:lnTo>
                <a:close/>
                <a:moveTo>
                  <a:pt x="2760" y="1331"/>
                </a:moveTo>
                <a:lnTo>
                  <a:pt x="2900" y="1331"/>
                </a:lnTo>
                <a:lnTo>
                  <a:pt x="2900" y="2740"/>
                </a:lnTo>
                <a:lnTo>
                  <a:pt x="2760" y="2740"/>
                </a:lnTo>
                <a:lnTo>
                  <a:pt x="2742" y="2681"/>
                </a:lnTo>
                <a:lnTo>
                  <a:pt x="2721" y="2625"/>
                </a:lnTo>
                <a:lnTo>
                  <a:pt x="2694" y="2573"/>
                </a:lnTo>
                <a:lnTo>
                  <a:pt x="2664" y="2525"/>
                </a:lnTo>
                <a:lnTo>
                  <a:pt x="2625" y="2481"/>
                </a:lnTo>
                <a:lnTo>
                  <a:pt x="2585" y="2442"/>
                </a:lnTo>
                <a:lnTo>
                  <a:pt x="2537" y="2406"/>
                </a:lnTo>
                <a:lnTo>
                  <a:pt x="2485" y="2375"/>
                </a:lnTo>
                <a:lnTo>
                  <a:pt x="2427" y="2348"/>
                </a:lnTo>
                <a:lnTo>
                  <a:pt x="2366" y="2323"/>
                </a:lnTo>
                <a:lnTo>
                  <a:pt x="2299" y="2304"/>
                </a:lnTo>
                <a:lnTo>
                  <a:pt x="2226" y="2291"/>
                </a:lnTo>
                <a:lnTo>
                  <a:pt x="2149" y="2279"/>
                </a:lnTo>
                <a:lnTo>
                  <a:pt x="2066" y="2272"/>
                </a:lnTo>
                <a:lnTo>
                  <a:pt x="1980" y="2270"/>
                </a:lnTo>
                <a:lnTo>
                  <a:pt x="1886" y="2270"/>
                </a:lnTo>
                <a:lnTo>
                  <a:pt x="1408" y="2270"/>
                </a:lnTo>
                <a:lnTo>
                  <a:pt x="1335" y="2272"/>
                </a:lnTo>
                <a:lnTo>
                  <a:pt x="1266" y="2277"/>
                </a:lnTo>
                <a:lnTo>
                  <a:pt x="1200" y="2287"/>
                </a:lnTo>
                <a:lnTo>
                  <a:pt x="1139" y="2300"/>
                </a:lnTo>
                <a:lnTo>
                  <a:pt x="1079" y="2316"/>
                </a:lnTo>
                <a:lnTo>
                  <a:pt x="1024" y="2337"/>
                </a:lnTo>
                <a:lnTo>
                  <a:pt x="972" y="2360"/>
                </a:lnTo>
                <a:lnTo>
                  <a:pt x="922" y="2389"/>
                </a:lnTo>
                <a:lnTo>
                  <a:pt x="876" y="2419"/>
                </a:lnTo>
                <a:lnTo>
                  <a:pt x="833" y="2454"/>
                </a:lnTo>
                <a:lnTo>
                  <a:pt x="793" y="2492"/>
                </a:lnTo>
                <a:lnTo>
                  <a:pt x="759" y="2535"/>
                </a:lnTo>
                <a:lnTo>
                  <a:pt x="726" y="2581"/>
                </a:lnTo>
                <a:lnTo>
                  <a:pt x="695" y="2631"/>
                </a:lnTo>
                <a:lnTo>
                  <a:pt x="670" y="2682"/>
                </a:lnTo>
                <a:lnTo>
                  <a:pt x="647" y="2740"/>
                </a:lnTo>
                <a:lnTo>
                  <a:pt x="507" y="2740"/>
                </a:lnTo>
                <a:lnTo>
                  <a:pt x="507" y="1358"/>
                </a:lnTo>
                <a:lnTo>
                  <a:pt x="647" y="1358"/>
                </a:lnTo>
                <a:lnTo>
                  <a:pt x="664" y="1419"/>
                </a:lnTo>
                <a:lnTo>
                  <a:pt x="684" y="1478"/>
                </a:lnTo>
                <a:lnTo>
                  <a:pt x="711" y="1534"/>
                </a:lnTo>
                <a:lnTo>
                  <a:pt x="741" y="1584"/>
                </a:lnTo>
                <a:lnTo>
                  <a:pt x="776" y="1630"/>
                </a:lnTo>
                <a:lnTo>
                  <a:pt x="814" y="1671"/>
                </a:lnTo>
                <a:lnTo>
                  <a:pt x="858" y="1709"/>
                </a:lnTo>
                <a:lnTo>
                  <a:pt x="908" y="1742"/>
                </a:lnTo>
                <a:lnTo>
                  <a:pt x="960" y="1770"/>
                </a:lnTo>
                <a:lnTo>
                  <a:pt x="1020" y="1795"/>
                </a:lnTo>
                <a:lnTo>
                  <a:pt x="1081" y="1815"/>
                </a:lnTo>
                <a:lnTo>
                  <a:pt x="1148" y="1832"/>
                </a:lnTo>
                <a:lnTo>
                  <a:pt x="1221" y="1843"/>
                </a:lnTo>
                <a:lnTo>
                  <a:pt x="1296" y="1851"/>
                </a:lnTo>
                <a:lnTo>
                  <a:pt x="1379" y="1853"/>
                </a:lnTo>
                <a:lnTo>
                  <a:pt x="1463" y="1853"/>
                </a:lnTo>
                <a:lnTo>
                  <a:pt x="1886" y="1853"/>
                </a:lnTo>
                <a:lnTo>
                  <a:pt x="1980" y="1853"/>
                </a:lnTo>
                <a:lnTo>
                  <a:pt x="2066" y="1851"/>
                </a:lnTo>
                <a:lnTo>
                  <a:pt x="2149" y="1841"/>
                </a:lnTo>
                <a:lnTo>
                  <a:pt x="2226" y="1830"/>
                </a:lnTo>
                <a:lnTo>
                  <a:pt x="2299" y="1813"/>
                </a:lnTo>
                <a:lnTo>
                  <a:pt x="2366" y="1791"/>
                </a:lnTo>
                <a:lnTo>
                  <a:pt x="2427" y="1767"/>
                </a:lnTo>
                <a:lnTo>
                  <a:pt x="2485" y="1736"/>
                </a:lnTo>
                <a:lnTo>
                  <a:pt x="2537" y="1701"/>
                </a:lnTo>
                <a:lnTo>
                  <a:pt x="2585" y="1661"/>
                </a:lnTo>
                <a:lnTo>
                  <a:pt x="2625" y="1617"/>
                </a:lnTo>
                <a:lnTo>
                  <a:pt x="2664" y="1569"/>
                </a:lnTo>
                <a:lnTo>
                  <a:pt x="2694" y="1517"/>
                </a:lnTo>
                <a:lnTo>
                  <a:pt x="2721" y="1459"/>
                </a:lnTo>
                <a:lnTo>
                  <a:pt x="2742" y="1396"/>
                </a:lnTo>
                <a:lnTo>
                  <a:pt x="2760" y="1331"/>
                </a:lnTo>
                <a:close/>
                <a:moveTo>
                  <a:pt x="27" y="0"/>
                </a:moveTo>
                <a:lnTo>
                  <a:pt x="3436" y="0"/>
                </a:lnTo>
                <a:lnTo>
                  <a:pt x="3465" y="991"/>
                </a:lnTo>
                <a:lnTo>
                  <a:pt x="3322" y="991"/>
                </a:lnTo>
                <a:lnTo>
                  <a:pt x="3315" y="922"/>
                </a:lnTo>
                <a:lnTo>
                  <a:pt x="3305" y="856"/>
                </a:lnTo>
                <a:lnTo>
                  <a:pt x="3292" y="797"/>
                </a:lnTo>
                <a:lnTo>
                  <a:pt x="3276" y="739"/>
                </a:lnTo>
                <a:lnTo>
                  <a:pt x="3257" y="687"/>
                </a:lnTo>
                <a:lnTo>
                  <a:pt x="3238" y="641"/>
                </a:lnTo>
                <a:lnTo>
                  <a:pt x="3215" y="599"/>
                </a:lnTo>
                <a:lnTo>
                  <a:pt x="3190" y="561"/>
                </a:lnTo>
                <a:lnTo>
                  <a:pt x="3161" y="526"/>
                </a:lnTo>
                <a:lnTo>
                  <a:pt x="3132" y="497"/>
                </a:lnTo>
                <a:lnTo>
                  <a:pt x="3100" y="472"/>
                </a:lnTo>
                <a:lnTo>
                  <a:pt x="3065" y="453"/>
                </a:lnTo>
                <a:lnTo>
                  <a:pt x="3027" y="438"/>
                </a:lnTo>
                <a:lnTo>
                  <a:pt x="2986" y="426"/>
                </a:lnTo>
                <a:lnTo>
                  <a:pt x="2946" y="419"/>
                </a:lnTo>
                <a:lnTo>
                  <a:pt x="2900" y="417"/>
                </a:lnTo>
                <a:lnTo>
                  <a:pt x="618" y="417"/>
                </a:lnTo>
                <a:lnTo>
                  <a:pt x="574" y="419"/>
                </a:lnTo>
                <a:lnTo>
                  <a:pt x="532" y="428"/>
                </a:lnTo>
                <a:lnTo>
                  <a:pt x="490" y="442"/>
                </a:lnTo>
                <a:lnTo>
                  <a:pt x="449" y="459"/>
                </a:lnTo>
                <a:lnTo>
                  <a:pt x="413" y="484"/>
                </a:lnTo>
                <a:lnTo>
                  <a:pt x="376" y="513"/>
                </a:lnTo>
                <a:lnTo>
                  <a:pt x="342" y="547"/>
                </a:lnTo>
                <a:lnTo>
                  <a:pt x="309" y="586"/>
                </a:lnTo>
                <a:lnTo>
                  <a:pt x="278" y="632"/>
                </a:lnTo>
                <a:lnTo>
                  <a:pt x="250" y="682"/>
                </a:lnTo>
                <a:lnTo>
                  <a:pt x="223" y="737"/>
                </a:lnTo>
                <a:lnTo>
                  <a:pt x="196" y="799"/>
                </a:lnTo>
                <a:lnTo>
                  <a:pt x="173" y="864"/>
                </a:lnTo>
                <a:lnTo>
                  <a:pt x="150" y="937"/>
                </a:lnTo>
                <a:lnTo>
                  <a:pt x="131" y="1014"/>
                </a:lnTo>
                <a:lnTo>
                  <a:pt x="111" y="1096"/>
                </a:lnTo>
                <a:lnTo>
                  <a:pt x="0" y="1096"/>
                </a:lnTo>
                <a:lnTo>
                  <a:pt x="2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936" y="5287618"/>
            <a:ext cx="1801465" cy="720586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818" y="5287618"/>
            <a:ext cx="2504660" cy="923068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5" name="矩形 24"/>
          <p:cNvSpPr/>
          <p:nvPr/>
        </p:nvSpPr>
        <p:spPr>
          <a:xfrm>
            <a:off x="4849505" y="282770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工作不足与改进建议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 animBg="1"/>
      <p:bldP spid="19" grpId="0" animBg="1"/>
      <p:bldP spid="21" grpId="0" animBg="1"/>
      <p:bldP spid="22" grpId="0" animBg="1"/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Other_1"/>
          <p:cNvSpPr/>
          <p:nvPr>
            <p:custDataLst>
              <p:tags r:id="rId1"/>
            </p:custDataLst>
          </p:nvPr>
        </p:nvSpPr>
        <p:spPr>
          <a:xfrm>
            <a:off x="5177075" y="2294038"/>
            <a:ext cx="837176" cy="748534"/>
          </a:xfrm>
          <a:custGeom>
            <a:avLst/>
            <a:gdLst>
              <a:gd name="connsiteX0" fmla="*/ 591910 w 934182"/>
              <a:gd name="connsiteY0" fmla="*/ 0 h 835268"/>
              <a:gd name="connsiteX1" fmla="*/ 934182 w 934182"/>
              <a:gd name="connsiteY1" fmla="*/ 0 h 835268"/>
              <a:gd name="connsiteX2" fmla="*/ 934182 w 934182"/>
              <a:gd name="connsiteY2" fmla="*/ 208034 h 835268"/>
              <a:gd name="connsiteX3" fmla="*/ 306948 w 934182"/>
              <a:gd name="connsiteY3" fmla="*/ 835268 h 835268"/>
              <a:gd name="connsiteX4" fmla="*/ 0 w 934182"/>
              <a:gd name="connsiteY4" fmla="*/ 835268 h 835268"/>
              <a:gd name="connsiteX5" fmla="*/ 0 w 934182"/>
              <a:gd name="connsiteY5" fmla="*/ 492996 h 835268"/>
              <a:gd name="connsiteX6" fmla="*/ 306948 w 934182"/>
              <a:gd name="connsiteY6" fmla="*/ 492996 h 835268"/>
              <a:gd name="connsiteX7" fmla="*/ 591910 w 934182"/>
              <a:gd name="connsiteY7" fmla="*/ 208034 h 83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4182" h="835268">
                <a:moveTo>
                  <a:pt x="591910" y="0"/>
                </a:moveTo>
                <a:lnTo>
                  <a:pt x="934182" y="0"/>
                </a:lnTo>
                <a:lnTo>
                  <a:pt x="934182" y="208034"/>
                </a:lnTo>
                <a:cubicBezTo>
                  <a:pt x="934182" y="554446"/>
                  <a:pt x="653360" y="835268"/>
                  <a:pt x="306948" y="835268"/>
                </a:cubicBezTo>
                <a:lnTo>
                  <a:pt x="0" y="835268"/>
                </a:lnTo>
                <a:lnTo>
                  <a:pt x="0" y="492996"/>
                </a:lnTo>
                <a:lnTo>
                  <a:pt x="306948" y="492996"/>
                </a:lnTo>
                <a:cubicBezTo>
                  <a:pt x="464328" y="492996"/>
                  <a:pt x="591910" y="365414"/>
                  <a:pt x="591910" y="20803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8" name="MH_Other_2"/>
          <p:cNvSpPr/>
          <p:nvPr>
            <p:custDataLst>
              <p:tags r:id="rId2"/>
            </p:custDataLst>
          </p:nvPr>
        </p:nvSpPr>
        <p:spPr>
          <a:xfrm>
            <a:off x="2844800" y="2609213"/>
            <a:ext cx="297444" cy="433362"/>
          </a:xfrm>
          <a:custGeom>
            <a:avLst/>
            <a:gdLst>
              <a:gd name="connsiteX0" fmla="*/ 0 w 331910"/>
              <a:gd name="connsiteY0" fmla="*/ 0 h 483577"/>
              <a:gd name="connsiteX1" fmla="*/ 114300 w 331910"/>
              <a:gd name="connsiteY1" fmla="*/ 0 h 483577"/>
              <a:gd name="connsiteX2" fmla="*/ 331910 w 331910"/>
              <a:gd name="connsiteY2" fmla="*/ 483577 h 483577"/>
              <a:gd name="connsiteX3" fmla="*/ 217610 w 331910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910" h="483577">
                <a:moveTo>
                  <a:pt x="0" y="0"/>
                </a:moveTo>
                <a:lnTo>
                  <a:pt x="114300" y="0"/>
                </a:lnTo>
                <a:lnTo>
                  <a:pt x="331910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9" name="MH_SubTitle_1"/>
          <p:cNvSpPr/>
          <p:nvPr>
            <p:custDataLst>
              <p:tags r:id="rId3"/>
            </p:custDataLst>
          </p:nvPr>
        </p:nvSpPr>
        <p:spPr>
          <a:xfrm>
            <a:off x="2947236" y="2609213"/>
            <a:ext cx="2434707" cy="433362"/>
          </a:xfrm>
          <a:custGeom>
            <a:avLst/>
            <a:gdLst>
              <a:gd name="connsiteX0" fmla="*/ 0 w 2716823"/>
              <a:gd name="connsiteY0" fmla="*/ 0 h 483577"/>
              <a:gd name="connsiteX1" fmla="*/ 2499213 w 2716823"/>
              <a:gd name="connsiteY1" fmla="*/ 0 h 483577"/>
              <a:gd name="connsiteX2" fmla="*/ 2716823 w 2716823"/>
              <a:gd name="connsiteY2" fmla="*/ 483577 h 483577"/>
              <a:gd name="connsiteX3" fmla="*/ 217610 w 2716823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6823" h="483577">
                <a:moveTo>
                  <a:pt x="0" y="0"/>
                </a:moveTo>
                <a:lnTo>
                  <a:pt x="2499213" y="0"/>
                </a:lnTo>
                <a:lnTo>
                  <a:pt x="2716823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Improvement Suggestions</a:t>
            </a:r>
            <a:endParaRPr lang="zh-CN" altLang="en-US" sz="1600" dirty="0"/>
          </a:p>
        </p:txBody>
      </p:sp>
      <p:sp>
        <p:nvSpPr>
          <p:cNvPr id="10" name="MH_Other_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5174829" y="2188022"/>
            <a:ext cx="504000" cy="50400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FEFFFF"/>
                </a:solidFill>
                <a:latin typeface="Eras Demi ITC" panose="020B0805030504020804" pitchFamily="34" charset="0"/>
              </a:rPr>
              <a:t>1</a:t>
            </a:r>
            <a:endParaRPr lang="zh-CN" altLang="en-US" sz="2400" dirty="0">
              <a:solidFill>
                <a:srgbClr val="FEFFFF"/>
              </a:solidFill>
              <a:latin typeface="Eras Demi ITC" panose="020B0805030504020804" pitchFamily="34" charset="0"/>
            </a:endParaRPr>
          </a:p>
        </p:txBody>
      </p:sp>
      <p:sp>
        <p:nvSpPr>
          <p:cNvPr id="11" name="MH_Other_4"/>
          <p:cNvSpPr/>
          <p:nvPr>
            <p:custDataLst>
              <p:tags r:id="rId5"/>
            </p:custDataLst>
          </p:nvPr>
        </p:nvSpPr>
        <p:spPr>
          <a:xfrm flipH="1">
            <a:off x="6177749" y="2294038"/>
            <a:ext cx="837176" cy="748534"/>
          </a:xfrm>
          <a:custGeom>
            <a:avLst/>
            <a:gdLst>
              <a:gd name="connsiteX0" fmla="*/ 591910 w 934182"/>
              <a:gd name="connsiteY0" fmla="*/ 0 h 835268"/>
              <a:gd name="connsiteX1" fmla="*/ 934182 w 934182"/>
              <a:gd name="connsiteY1" fmla="*/ 0 h 835268"/>
              <a:gd name="connsiteX2" fmla="*/ 934182 w 934182"/>
              <a:gd name="connsiteY2" fmla="*/ 208034 h 835268"/>
              <a:gd name="connsiteX3" fmla="*/ 306948 w 934182"/>
              <a:gd name="connsiteY3" fmla="*/ 835268 h 835268"/>
              <a:gd name="connsiteX4" fmla="*/ 0 w 934182"/>
              <a:gd name="connsiteY4" fmla="*/ 835268 h 835268"/>
              <a:gd name="connsiteX5" fmla="*/ 0 w 934182"/>
              <a:gd name="connsiteY5" fmla="*/ 492996 h 835268"/>
              <a:gd name="connsiteX6" fmla="*/ 306948 w 934182"/>
              <a:gd name="connsiteY6" fmla="*/ 492996 h 835268"/>
              <a:gd name="connsiteX7" fmla="*/ 591910 w 934182"/>
              <a:gd name="connsiteY7" fmla="*/ 208034 h 83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4182" h="835268">
                <a:moveTo>
                  <a:pt x="591910" y="0"/>
                </a:moveTo>
                <a:lnTo>
                  <a:pt x="934182" y="0"/>
                </a:lnTo>
                <a:lnTo>
                  <a:pt x="934182" y="208034"/>
                </a:lnTo>
                <a:cubicBezTo>
                  <a:pt x="934182" y="554446"/>
                  <a:pt x="653360" y="835268"/>
                  <a:pt x="306948" y="835268"/>
                </a:cubicBezTo>
                <a:lnTo>
                  <a:pt x="0" y="835268"/>
                </a:lnTo>
                <a:lnTo>
                  <a:pt x="0" y="492996"/>
                </a:lnTo>
                <a:lnTo>
                  <a:pt x="306948" y="492996"/>
                </a:lnTo>
                <a:cubicBezTo>
                  <a:pt x="464328" y="492996"/>
                  <a:pt x="591910" y="365414"/>
                  <a:pt x="591910" y="20803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2" name="MH_Other_5"/>
          <p:cNvSpPr/>
          <p:nvPr>
            <p:custDataLst>
              <p:tags r:id="rId6"/>
            </p:custDataLst>
          </p:nvPr>
        </p:nvSpPr>
        <p:spPr>
          <a:xfrm flipH="1">
            <a:off x="9049756" y="2609213"/>
            <a:ext cx="297444" cy="433362"/>
          </a:xfrm>
          <a:custGeom>
            <a:avLst/>
            <a:gdLst>
              <a:gd name="connsiteX0" fmla="*/ 0 w 331910"/>
              <a:gd name="connsiteY0" fmla="*/ 0 h 483577"/>
              <a:gd name="connsiteX1" fmla="*/ 114300 w 331910"/>
              <a:gd name="connsiteY1" fmla="*/ 0 h 483577"/>
              <a:gd name="connsiteX2" fmla="*/ 331910 w 331910"/>
              <a:gd name="connsiteY2" fmla="*/ 483577 h 483577"/>
              <a:gd name="connsiteX3" fmla="*/ 217610 w 331910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910" h="483577">
                <a:moveTo>
                  <a:pt x="0" y="0"/>
                </a:moveTo>
                <a:lnTo>
                  <a:pt x="114300" y="0"/>
                </a:lnTo>
                <a:lnTo>
                  <a:pt x="331910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3" name="MH_SubTitle_2"/>
          <p:cNvSpPr/>
          <p:nvPr>
            <p:custDataLst>
              <p:tags r:id="rId7"/>
            </p:custDataLst>
          </p:nvPr>
        </p:nvSpPr>
        <p:spPr>
          <a:xfrm flipH="1">
            <a:off x="6810059" y="2609213"/>
            <a:ext cx="2434707" cy="433362"/>
          </a:xfrm>
          <a:custGeom>
            <a:avLst/>
            <a:gdLst>
              <a:gd name="connsiteX0" fmla="*/ 0 w 2716823"/>
              <a:gd name="connsiteY0" fmla="*/ 0 h 483577"/>
              <a:gd name="connsiteX1" fmla="*/ 2499213 w 2716823"/>
              <a:gd name="connsiteY1" fmla="*/ 0 h 483577"/>
              <a:gd name="connsiteX2" fmla="*/ 2716823 w 2716823"/>
              <a:gd name="connsiteY2" fmla="*/ 483577 h 483577"/>
              <a:gd name="connsiteX3" fmla="*/ 217610 w 2716823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6823" h="483577">
                <a:moveTo>
                  <a:pt x="0" y="0"/>
                </a:moveTo>
                <a:lnTo>
                  <a:pt x="2499213" y="0"/>
                </a:lnTo>
                <a:lnTo>
                  <a:pt x="2716823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Improvement Suggestions</a:t>
            </a:r>
            <a:endParaRPr lang="zh-CN" altLang="en-US" sz="1600" dirty="0"/>
          </a:p>
        </p:txBody>
      </p:sp>
      <p:sp>
        <p:nvSpPr>
          <p:cNvPr id="14" name="MH_Other_6"/>
          <p:cNvSpPr>
            <a:spLocks noChangeAspect="1"/>
          </p:cNvSpPr>
          <p:nvPr>
            <p:custDataLst>
              <p:tags r:id="rId8"/>
            </p:custDataLst>
          </p:nvPr>
        </p:nvSpPr>
        <p:spPr>
          <a:xfrm flipH="1">
            <a:off x="6506440" y="2188022"/>
            <a:ext cx="504000" cy="50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FEFFFF"/>
                </a:solidFill>
                <a:latin typeface="Eras Demi ITC" panose="020B0805030504020804" pitchFamily="34" charset="0"/>
              </a:rPr>
              <a:t>2</a:t>
            </a:r>
            <a:endParaRPr lang="zh-CN" altLang="en-US" sz="2400" dirty="0">
              <a:solidFill>
                <a:srgbClr val="FEFFFF"/>
              </a:solidFill>
              <a:latin typeface="Eras Demi ITC" panose="020B0805030504020804" pitchFamily="34" charset="0"/>
            </a:endParaRPr>
          </a:p>
        </p:txBody>
      </p:sp>
      <p:sp>
        <p:nvSpPr>
          <p:cNvPr id="15" name="MH_Other_7"/>
          <p:cNvSpPr/>
          <p:nvPr>
            <p:custDataLst>
              <p:tags r:id="rId9"/>
            </p:custDataLst>
          </p:nvPr>
        </p:nvSpPr>
        <p:spPr>
          <a:xfrm>
            <a:off x="5177075" y="3805622"/>
            <a:ext cx="837176" cy="748534"/>
          </a:xfrm>
          <a:custGeom>
            <a:avLst/>
            <a:gdLst>
              <a:gd name="connsiteX0" fmla="*/ 591910 w 934182"/>
              <a:gd name="connsiteY0" fmla="*/ 0 h 835268"/>
              <a:gd name="connsiteX1" fmla="*/ 934182 w 934182"/>
              <a:gd name="connsiteY1" fmla="*/ 0 h 835268"/>
              <a:gd name="connsiteX2" fmla="*/ 934182 w 934182"/>
              <a:gd name="connsiteY2" fmla="*/ 208034 h 835268"/>
              <a:gd name="connsiteX3" fmla="*/ 306948 w 934182"/>
              <a:gd name="connsiteY3" fmla="*/ 835268 h 835268"/>
              <a:gd name="connsiteX4" fmla="*/ 0 w 934182"/>
              <a:gd name="connsiteY4" fmla="*/ 835268 h 835268"/>
              <a:gd name="connsiteX5" fmla="*/ 0 w 934182"/>
              <a:gd name="connsiteY5" fmla="*/ 492996 h 835268"/>
              <a:gd name="connsiteX6" fmla="*/ 306948 w 934182"/>
              <a:gd name="connsiteY6" fmla="*/ 492996 h 835268"/>
              <a:gd name="connsiteX7" fmla="*/ 591910 w 934182"/>
              <a:gd name="connsiteY7" fmla="*/ 208034 h 83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4182" h="835268">
                <a:moveTo>
                  <a:pt x="591910" y="0"/>
                </a:moveTo>
                <a:lnTo>
                  <a:pt x="934182" y="0"/>
                </a:lnTo>
                <a:lnTo>
                  <a:pt x="934182" y="208034"/>
                </a:lnTo>
                <a:cubicBezTo>
                  <a:pt x="934182" y="554446"/>
                  <a:pt x="653360" y="835268"/>
                  <a:pt x="306948" y="835268"/>
                </a:cubicBezTo>
                <a:lnTo>
                  <a:pt x="0" y="835268"/>
                </a:lnTo>
                <a:lnTo>
                  <a:pt x="0" y="492996"/>
                </a:lnTo>
                <a:lnTo>
                  <a:pt x="306948" y="492996"/>
                </a:lnTo>
                <a:cubicBezTo>
                  <a:pt x="464328" y="492996"/>
                  <a:pt x="591910" y="365414"/>
                  <a:pt x="591910" y="20803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6" name="MH_Other_8"/>
          <p:cNvSpPr/>
          <p:nvPr>
            <p:custDataLst>
              <p:tags r:id="rId10"/>
            </p:custDataLst>
          </p:nvPr>
        </p:nvSpPr>
        <p:spPr>
          <a:xfrm>
            <a:off x="2844800" y="4120797"/>
            <a:ext cx="297444" cy="433362"/>
          </a:xfrm>
          <a:custGeom>
            <a:avLst/>
            <a:gdLst>
              <a:gd name="connsiteX0" fmla="*/ 0 w 331910"/>
              <a:gd name="connsiteY0" fmla="*/ 0 h 483577"/>
              <a:gd name="connsiteX1" fmla="*/ 114300 w 331910"/>
              <a:gd name="connsiteY1" fmla="*/ 0 h 483577"/>
              <a:gd name="connsiteX2" fmla="*/ 331910 w 331910"/>
              <a:gd name="connsiteY2" fmla="*/ 483577 h 483577"/>
              <a:gd name="connsiteX3" fmla="*/ 217610 w 331910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910" h="483577">
                <a:moveTo>
                  <a:pt x="0" y="0"/>
                </a:moveTo>
                <a:lnTo>
                  <a:pt x="114300" y="0"/>
                </a:lnTo>
                <a:lnTo>
                  <a:pt x="331910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17" name="MH_SubTitle_3"/>
          <p:cNvSpPr/>
          <p:nvPr>
            <p:custDataLst>
              <p:tags r:id="rId11"/>
            </p:custDataLst>
          </p:nvPr>
        </p:nvSpPr>
        <p:spPr>
          <a:xfrm>
            <a:off x="2947236" y="4120797"/>
            <a:ext cx="2434707" cy="433362"/>
          </a:xfrm>
          <a:custGeom>
            <a:avLst/>
            <a:gdLst>
              <a:gd name="connsiteX0" fmla="*/ 0 w 2716823"/>
              <a:gd name="connsiteY0" fmla="*/ 0 h 483577"/>
              <a:gd name="connsiteX1" fmla="*/ 2499213 w 2716823"/>
              <a:gd name="connsiteY1" fmla="*/ 0 h 483577"/>
              <a:gd name="connsiteX2" fmla="*/ 2716823 w 2716823"/>
              <a:gd name="connsiteY2" fmla="*/ 483577 h 483577"/>
              <a:gd name="connsiteX3" fmla="*/ 217610 w 2716823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6823" h="483577">
                <a:moveTo>
                  <a:pt x="0" y="0"/>
                </a:moveTo>
                <a:lnTo>
                  <a:pt x="2499213" y="0"/>
                </a:lnTo>
                <a:lnTo>
                  <a:pt x="2716823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Improvement Suggestions</a:t>
            </a:r>
            <a:endParaRPr lang="zh-CN" altLang="en-US" sz="1600" dirty="0"/>
          </a:p>
        </p:txBody>
      </p:sp>
      <p:sp>
        <p:nvSpPr>
          <p:cNvPr id="18" name="MH_Other_9"/>
          <p:cNvSpPr>
            <a:spLocks noChangeAspect="1"/>
          </p:cNvSpPr>
          <p:nvPr>
            <p:custDataLst>
              <p:tags r:id="rId12"/>
            </p:custDataLst>
          </p:nvPr>
        </p:nvSpPr>
        <p:spPr>
          <a:xfrm>
            <a:off x="5174829" y="3699606"/>
            <a:ext cx="504000" cy="50400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FEFFFF"/>
                </a:solidFill>
                <a:latin typeface="Eras Demi ITC" panose="020B0805030504020804" pitchFamily="34" charset="0"/>
              </a:rPr>
              <a:t>3</a:t>
            </a:r>
            <a:endParaRPr lang="zh-CN" altLang="en-US" sz="2400" dirty="0">
              <a:solidFill>
                <a:srgbClr val="FEFFFF"/>
              </a:solidFill>
              <a:latin typeface="Eras Demi ITC" panose="020B0805030504020804" pitchFamily="34" charset="0"/>
            </a:endParaRPr>
          </a:p>
        </p:txBody>
      </p:sp>
      <p:sp>
        <p:nvSpPr>
          <p:cNvPr id="19" name="MH_Other_10"/>
          <p:cNvSpPr/>
          <p:nvPr>
            <p:custDataLst>
              <p:tags r:id="rId13"/>
            </p:custDataLst>
          </p:nvPr>
        </p:nvSpPr>
        <p:spPr>
          <a:xfrm flipH="1">
            <a:off x="6177749" y="3805622"/>
            <a:ext cx="837176" cy="748534"/>
          </a:xfrm>
          <a:custGeom>
            <a:avLst/>
            <a:gdLst>
              <a:gd name="connsiteX0" fmla="*/ 591910 w 934182"/>
              <a:gd name="connsiteY0" fmla="*/ 0 h 835268"/>
              <a:gd name="connsiteX1" fmla="*/ 934182 w 934182"/>
              <a:gd name="connsiteY1" fmla="*/ 0 h 835268"/>
              <a:gd name="connsiteX2" fmla="*/ 934182 w 934182"/>
              <a:gd name="connsiteY2" fmla="*/ 208034 h 835268"/>
              <a:gd name="connsiteX3" fmla="*/ 306948 w 934182"/>
              <a:gd name="connsiteY3" fmla="*/ 835268 h 835268"/>
              <a:gd name="connsiteX4" fmla="*/ 0 w 934182"/>
              <a:gd name="connsiteY4" fmla="*/ 835268 h 835268"/>
              <a:gd name="connsiteX5" fmla="*/ 0 w 934182"/>
              <a:gd name="connsiteY5" fmla="*/ 492996 h 835268"/>
              <a:gd name="connsiteX6" fmla="*/ 306948 w 934182"/>
              <a:gd name="connsiteY6" fmla="*/ 492996 h 835268"/>
              <a:gd name="connsiteX7" fmla="*/ 591910 w 934182"/>
              <a:gd name="connsiteY7" fmla="*/ 208034 h 83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4182" h="835268">
                <a:moveTo>
                  <a:pt x="591910" y="0"/>
                </a:moveTo>
                <a:lnTo>
                  <a:pt x="934182" y="0"/>
                </a:lnTo>
                <a:lnTo>
                  <a:pt x="934182" y="208034"/>
                </a:lnTo>
                <a:cubicBezTo>
                  <a:pt x="934182" y="554446"/>
                  <a:pt x="653360" y="835268"/>
                  <a:pt x="306948" y="835268"/>
                </a:cubicBezTo>
                <a:lnTo>
                  <a:pt x="0" y="835268"/>
                </a:lnTo>
                <a:lnTo>
                  <a:pt x="0" y="492996"/>
                </a:lnTo>
                <a:lnTo>
                  <a:pt x="306948" y="492996"/>
                </a:lnTo>
                <a:cubicBezTo>
                  <a:pt x="464328" y="492996"/>
                  <a:pt x="591910" y="365414"/>
                  <a:pt x="591910" y="20803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0" name="MH_Other_11"/>
          <p:cNvSpPr/>
          <p:nvPr>
            <p:custDataLst>
              <p:tags r:id="rId14"/>
            </p:custDataLst>
          </p:nvPr>
        </p:nvSpPr>
        <p:spPr>
          <a:xfrm flipH="1">
            <a:off x="9049756" y="4120797"/>
            <a:ext cx="297444" cy="433362"/>
          </a:xfrm>
          <a:custGeom>
            <a:avLst/>
            <a:gdLst>
              <a:gd name="connsiteX0" fmla="*/ 0 w 331910"/>
              <a:gd name="connsiteY0" fmla="*/ 0 h 483577"/>
              <a:gd name="connsiteX1" fmla="*/ 114300 w 331910"/>
              <a:gd name="connsiteY1" fmla="*/ 0 h 483577"/>
              <a:gd name="connsiteX2" fmla="*/ 331910 w 331910"/>
              <a:gd name="connsiteY2" fmla="*/ 483577 h 483577"/>
              <a:gd name="connsiteX3" fmla="*/ 217610 w 331910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910" h="483577">
                <a:moveTo>
                  <a:pt x="0" y="0"/>
                </a:moveTo>
                <a:lnTo>
                  <a:pt x="114300" y="0"/>
                </a:lnTo>
                <a:lnTo>
                  <a:pt x="331910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1" name="MH_SubTitle_4"/>
          <p:cNvSpPr/>
          <p:nvPr>
            <p:custDataLst>
              <p:tags r:id="rId15"/>
            </p:custDataLst>
          </p:nvPr>
        </p:nvSpPr>
        <p:spPr>
          <a:xfrm flipH="1">
            <a:off x="6810059" y="4120797"/>
            <a:ext cx="2434707" cy="433362"/>
          </a:xfrm>
          <a:custGeom>
            <a:avLst/>
            <a:gdLst>
              <a:gd name="connsiteX0" fmla="*/ 0 w 2716823"/>
              <a:gd name="connsiteY0" fmla="*/ 0 h 483577"/>
              <a:gd name="connsiteX1" fmla="*/ 2499213 w 2716823"/>
              <a:gd name="connsiteY1" fmla="*/ 0 h 483577"/>
              <a:gd name="connsiteX2" fmla="*/ 2716823 w 2716823"/>
              <a:gd name="connsiteY2" fmla="*/ 483577 h 483577"/>
              <a:gd name="connsiteX3" fmla="*/ 217610 w 2716823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6823" h="483577">
                <a:moveTo>
                  <a:pt x="0" y="0"/>
                </a:moveTo>
                <a:lnTo>
                  <a:pt x="2499213" y="0"/>
                </a:lnTo>
                <a:lnTo>
                  <a:pt x="2716823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Improvement Suggestions</a:t>
            </a:r>
            <a:endParaRPr lang="zh-CN" altLang="en-US" sz="1600" dirty="0"/>
          </a:p>
        </p:txBody>
      </p:sp>
      <p:sp>
        <p:nvSpPr>
          <p:cNvPr id="22" name="MH_Other_12"/>
          <p:cNvSpPr>
            <a:spLocks noChangeAspect="1"/>
          </p:cNvSpPr>
          <p:nvPr>
            <p:custDataLst>
              <p:tags r:id="rId16"/>
            </p:custDataLst>
          </p:nvPr>
        </p:nvSpPr>
        <p:spPr>
          <a:xfrm flipH="1">
            <a:off x="6506440" y="3699606"/>
            <a:ext cx="504000" cy="50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FEFFFF"/>
                </a:solidFill>
                <a:latin typeface="Eras Demi ITC" panose="020B0805030504020804" pitchFamily="34" charset="0"/>
              </a:rPr>
              <a:t>4</a:t>
            </a:r>
            <a:endParaRPr lang="zh-CN" altLang="en-US" sz="2400" dirty="0">
              <a:solidFill>
                <a:srgbClr val="FEFFFF"/>
              </a:solidFill>
              <a:latin typeface="Eras Demi ITC" panose="020B0805030504020804" pitchFamily="34" charset="0"/>
            </a:endParaRPr>
          </a:p>
        </p:txBody>
      </p:sp>
      <p:sp>
        <p:nvSpPr>
          <p:cNvPr id="23" name="MH_Other_13"/>
          <p:cNvSpPr/>
          <p:nvPr>
            <p:custDataLst>
              <p:tags r:id="rId17"/>
            </p:custDataLst>
          </p:nvPr>
        </p:nvSpPr>
        <p:spPr>
          <a:xfrm>
            <a:off x="5177075" y="5383467"/>
            <a:ext cx="837176" cy="748534"/>
          </a:xfrm>
          <a:custGeom>
            <a:avLst/>
            <a:gdLst>
              <a:gd name="connsiteX0" fmla="*/ 591910 w 934182"/>
              <a:gd name="connsiteY0" fmla="*/ 0 h 835268"/>
              <a:gd name="connsiteX1" fmla="*/ 934182 w 934182"/>
              <a:gd name="connsiteY1" fmla="*/ 0 h 835268"/>
              <a:gd name="connsiteX2" fmla="*/ 934182 w 934182"/>
              <a:gd name="connsiteY2" fmla="*/ 208034 h 835268"/>
              <a:gd name="connsiteX3" fmla="*/ 306948 w 934182"/>
              <a:gd name="connsiteY3" fmla="*/ 835268 h 835268"/>
              <a:gd name="connsiteX4" fmla="*/ 0 w 934182"/>
              <a:gd name="connsiteY4" fmla="*/ 835268 h 835268"/>
              <a:gd name="connsiteX5" fmla="*/ 0 w 934182"/>
              <a:gd name="connsiteY5" fmla="*/ 492996 h 835268"/>
              <a:gd name="connsiteX6" fmla="*/ 306948 w 934182"/>
              <a:gd name="connsiteY6" fmla="*/ 492996 h 835268"/>
              <a:gd name="connsiteX7" fmla="*/ 591910 w 934182"/>
              <a:gd name="connsiteY7" fmla="*/ 208034 h 83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4182" h="835268">
                <a:moveTo>
                  <a:pt x="591910" y="0"/>
                </a:moveTo>
                <a:lnTo>
                  <a:pt x="934182" y="0"/>
                </a:lnTo>
                <a:lnTo>
                  <a:pt x="934182" y="208034"/>
                </a:lnTo>
                <a:cubicBezTo>
                  <a:pt x="934182" y="554446"/>
                  <a:pt x="653360" y="835268"/>
                  <a:pt x="306948" y="835268"/>
                </a:cubicBezTo>
                <a:lnTo>
                  <a:pt x="0" y="835268"/>
                </a:lnTo>
                <a:lnTo>
                  <a:pt x="0" y="492996"/>
                </a:lnTo>
                <a:lnTo>
                  <a:pt x="306948" y="492996"/>
                </a:lnTo>
                <a:cubicBezTo>
                  <a:pt x="464328" y="492996"/>
                  <a:pt x="591910" y="365414"/>
                  <a:pt x="591910" y="208034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4" name="MH_Other_14"/>
          <p:cNvSpPr/>
          <p:nvPr>
            <p:custDataLst>
              <p:tags r:id="rId18"/>
            </p:custDataLst>
          </p:nvPr>
        </p:nvSpPr>
        <p:spPr>
          <a:xfrm>
            <a:off x="2844800" y="5698642"/>
            <a:ext cx="297444" cy="433362"/>
          </a:xfrm>
          <a:custGeom>
            <a:avLst/>
            <a:gdLst>
              <a:gd name="connsiteX0" fmla="*/ 0 w 331910"/>
              <a:gd name="connsiteY0" fmla="*/ 0 h 483577"/>
              <a:gd name="connsiteX1" fmla="*/ 114300 w 331910"/>
              <a:gd name="connsiteY1" fmla="*/ 0 h 483577"/>
              <a:gd name="connsiteX2" fmla="*/ 331910 w 331910"/>
              <a:gd name="connsiteY2" fmla="*/ 483577 h 483577"/>
              <a:gd name="connsiteX3" fmla="*/ 217610 w 331910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910" h="483577">
                <a:moveTo>
                  <a:pt x="0" y="0"/>
                </a:moveTo>
                <a:lnTo>
                  <a:pt x="114300" y="0"/>
                </a:lnTo>
                <a:lnTo>
                  <a:pt x="331910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5" name="MH_SubTitle_5"/>
          <p:cNvSpPr/>
          <p:nvPr>
            <p:custDataLst>
              <p:tags r:id="rId19"/>
            </p:custDataLst>
          </p:nvPr>
        </p:nvSpPr>
        <p:spPr>
          <a:xfrm>
            <a:off x="2947236" y="5698642"/>
            <a:ext cx="2434707" cy="433362"/>
          </a:xfrm>
          <a:custGeom>
            <a:avLst/>
            <a:gdLst>
              <a:gd name="connsiteX0" fmla="*/ 0 w 2716823"/>
              <a:gd name="connsiteY0" fmla="*/ 0 h 483577"/>
              <a:gd name="connsiteX1" fmla="*/ 2499213 w 2716823"/>
              <a:gd name="connsiteY1" fmla="*/ 0 h 483577"/>
              <a:gd name="connsiteX2" fmla="*/ 2716823 w 2716823"/>
              <a:gd name="connsiteY2" fmla="*/ 483577 h 483577"/>
              <a:gd name="connsiteX3" fmla="*/ 217610 w 2716823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6823" h="483577">
                <a:moveTo>
                  <a:pt x="0" y="0"/>
                </a:moveTo>
                <a:lnTo>
                  <a:pt x="2499213" y="0"/>
                </a:lnTo>
                <a:lnTo>
                  <a:pt x="2716823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Improvement Suggestions</a:t>
            </a:r>
            <a:endParaRPr lang="zh-CN" altLang="en-US" sz="1600" dirty="0"/>
          </a:p>
        </p:txBody>
      </p:sp>
      <p:sp>
        <p:nvSpPr>
          <p:cNvPr id="26" name="MH_Other_15"/>
          <p:cNvSpPr>
            <a:spLocks noChangeAspect="1"/>
          </p:cNvSpPr>
          <p:nvPr>
            <p:custDataLst>
              <p:tags r:id="rId20"/>
            </p:custDataLst>
          </p:nvPr>
        </p:nvSpPr>
        <p:spPr>
          <a:xfrm>
            <a:off x="5174829" y="5277451"/>
            <a:ext cx="504000" cy="504000"/>
          </a:xfrm>
          <a:prstGeom prst="ellipse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FEFFFF"/>
                </a:solidFill>
                <a:latin typeface="Eras Demi ITC" panose="020B0805030504020804" pitchFamily="34" charset="0"/>
              </a:rPr>
              <a:t>5</a:t>
            </a:r>
            <a:endParaRPr lang="zh-CN" altLang="en-US" sz="2400" dirty="0">
              <a:solidFill>
                <a:srgbClr val="FEFFFF"/>
              </a:solidFill>
              <a:latin typeface="Eras Demi ITC" panose="020B0805030504020804" pitchFamily="34" charset="0"/>
            </a:endParaRPr>
          </a:p>
        </p:txBody>
      </p:sp>
      <p:sp>
        <p:nvSpPr>
          <p:cNvPr id="27" name="MH_Other_16"/>
          <p:cNvSpPr/>
          <p:nvPr>
            <p:custDataLst>
              <p:tags r:id="rId21"/>
            </p:custDataLst>
          </p:nvPr>
        </p:nvSpPr>
        <p:spPr>
          <a:xfrm flipH="1">
            <a:off x="6177749" y="5383467"/>
            <a:ext cx="837176" cy="748534"/>
          </a:xfrm>
          <a:custGeom>
            <a:avLst/>
            <a:gdLst>
              <a:gd name="connsiteX0" fmla="*/ 591910 w 934182"/>
              <a:gd name="connsiteY0" fmla="*/ 0 h 835268"/>
              <a:gd name="connsiteX1" fmla="*/ 934182 w 934182"/>
              <a:gd name="connsiteY1" fmla="*/ 0 h 835268"/>
              <a:gd name="connsiteX2" fmla="*/ 934182 w 934182"/>
              <a:gd name="connsiteY2" fmla="*/ 208034 h 835268"/>
              <a:gd name="connsiteX3" fmla="*/ 306948 w 934182"/>
              <a:gd name="connsiteY3" fmla="*/ 835268 h 835268"/>
              <a:gd name="connsiteX4" fmla="*/ 0 w 934182"/>
              <a:gd name="connsiteY4" fmla="*/ 835268 h 835268"/>
              <a:gd name="connsiteX5" fmla="*/ 0 w 934182"/>
              <a:gd name="connsiteY5" fmla="*/ 492996 h 835268"/>
              <a:gd name="connsiteX6" fmla="*/ 306948 w 934182"/>
              <a:gd name="connsiteY6" fmla="*/ 492996 h 835268"/>
              <a:gd name="connsiteX7" fmla="*/ 591910 w 934182"/>
              <a:gd name="connsiteY7" fmla="*/ 208034 h 83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4182" h="835268">
                <a:moveTo>
                  <a:pt x="591910" y="0"/>
                </a:moveTo>
                <a:lnTo>
                  <a:pt x="934182" y="0"/>
                </a:lnTo>
                <a:lnTo>
                  <a:pt x="934182" y="208034"/>
                </a:lnTo>
                <a:cubicBezTo>
                  <a:pt x="934182" y="554446"/>
                  <a:pt x="653360" y="835268"/>
                  <a:pt x="306948" y="835268"/>
                </a:cubicBezTo>
                <a:lnTo>
                  <a:pt x="0" y="835268"/>
                </a:lnTo>
                <a:lnTo>
                  <a:pt x="0" y="492996"/>
                </a:lnTo>
                <a:lnTo>
                  <a:pt x="306948" y="492996"/>
                </a:lnTo>
                <a:cubicBezTo>
                  <a:pt x="464328" y="492996"/>
                  <a:pt x="591910" y="365414"/>
                  <a:pt x="591910" y="208034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8" name="MH_Other_17"/>
          <p:cNvSpPr/>
          <p:nvPr>
            <p:custDataLst>
              <p:tags r:id="rId22"/>
            </p:custDataLst>
          </p:nvPr>
        </p:nvSpPr>
        <p:spPr>
          <a:xfrm flipH="1">
            <a:off x="9049756" y="5698642"/>
            <a:ext cx="297444" cy="433362"/>
          </a:xfrm>
          <a:custGeom>
            <a:avLst/>
            <a:gdLst>
              <a:gd name="connsiteX0" fmla="*/ 0 w 331910"/>
              <a:gd name="connsiteY0" fmla="*/ 0 h 483577"/>
              <a:gd name="connsiteX1" fmla="*/ 114300 w 331910"/>
              <a:gd name="connsiteY1" fmla="*/ 0 h 483577"/>
              <a:gd name="connsiteX2" fmla="*/ 331910 w 331910"/>
              <a:gd name="connsiteY2" fmla="*/ 483577 h 483577"/>
              <a:gd name="connsiteX3" fmla="*/ 217610 w 331910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910" h="483577">
                <a:moveTo>
                  <a:pt x="0" y="0"/>
                </a:moveTo>
                <a:lnTo>
                  <a:pt x="114300" y="0"/>
                </a:lnTo>
                <a:lnTo>
                  <a:pt x="331910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alibri" panose="020F0502020204030204" pitchFamily="34" charset="0"/>
            </a:endParaRPr>
          </a:p>
        </p:txBody>
      </p:sp>
      <p:sp>
        <p:nvSpPr>
          <p:cNvPr id="29" name="MH_SubTitle_6"/>
          <p:cNvSpPr/>
          <p:nvPr>
            <p:custDataLst>
              <p:tags r:id="rId23"/>
            </p:custDataLst>
          </p:nvPr>
        </p:nvSpPr>
        <p:spPr>
          <a:xfrm flipH="1">
            <a:off x="6810059" y="5698642"/>
            <a:ext cx="2434707" cy="433362"/>
          </a:xfrm>
          <a:custGeom>
            <a:avLst/>
            <a:gdLst>
              <a:gd name="connsiteX0" fmla="*/ 0 w 2716823"/>
              <a:gd name="connsiteY0" fmla="*/ 0 h 483577"/>
              <a:gd name="connsiteX1" fmla="*/ 2499213 w 2716823"/>
              <a:gd name="connsiteY1" fmla="*/ 0 h 483577"/>
              <a:gd name="connsiteX2" fmla="*/ 2716823 w 2716823"/>
              <a:gd name="connsiteY2" fmla="*/ 483577 h 483577"/>
              <a:gd name="connsiteX3" fmla="*/ 217610 w 2716823"/>
              <a:gd name="connsiteY3" fmla="*/ 483577 h 4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6823" h="483577">
                <a:moveTo>
                  <a:pt x="0" y="0"/>
                </a:moveTo>
                <a:lnTo>
                  <a:pt x="2499213" y="0"/>
                </a:lnTo>
                <a:lnTo>
                  <a:pt x="2716823" y="483577"/>
                </a:lnTo>
                <a:lnTo>
                  <a:pt x="217610" y="48357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Improvement Suggestions</a:t>
            </a:r>
            <a:endParaRPr lang="zh-CN" altLang="en-US" sz="1600" dirty="0"/>
          </a:p>
        </p:txBody>
      </p:sp>
      <p:sp>
        <p:nvSpPr>
          <p:cNvPr id="30" name="MH_Other_18"/>
          <p:cNvSpPr>
            <a:spLocks noChangeAspect="1"/>
          </p:cNvSpPr>
          <p:nvPr>
            <p:custDataLst>
              <p:tags r:id="rId24"/>
            </p:custDataLst>
          </p:nvPr>
        </p:nvSpPr>
        <p:spPr>
          <a:xfrm flipH="1">
            <a:off x="6506440" y="5277451"/>
            <a:ext cx="504000" cy="5040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FEFFFF"/>
                </a:solidFill>
                <a:latin typeface="Eras Demi ITC" panose="020B0805030504020804" pitchFamily="34" charset="0"/>
              </a:rPr>
              <a:t>6</a:t>
            </a:r>
            <a:endParaRPr lang="zh-CN" altLang="en-US" sz="2400" dirty="0">
              <a:solidFill>
                <a:srgbClr val="FEFFFF"/>
              </a:solidFill>
              <a:latin typeface="Eras Demi ITC" panose="020B08050305040208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2259495" y="1874700"/>
            <a:ext cx="2915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259495" y="3339260"/>
            <a:ext cx="2915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2259495" y="4929327"/>
            <a:ext cx="2915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997147" y="1874700"/>
            <a:ext cx="2915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97147" y="3339260"/>
            <a:ext cx="2915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997147" y="4929327"/>
            <a:ext cx="2915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2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528791" y="1011300"/>
            <a:ext cx="514435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Improvement Suggestions</a:t>
            </a:r>
            <a:endParaRPr lang="zh-CN" altLang="en-US" sz="4000" dirty="0"/>
          </a:p>
        </p:txBody>
      </p:sp>
      <p:sp>
        <p:nvSpPr>
          <p:cNvPr id="38" name="文本框 37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9" name="矩形 38"/>
          <p:cNvSpPr/>
          <p:nvPr/>
        </p:nvSpPr>
        <p:spPr>
          <a:xfrm>
            <a:off x="4849505" y="282770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工作不足与改进建议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448690" y="2922970"/>
            <a:ext cx="53142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084599" y="3513879"/>
            <a:ext cx="6022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</a:t>
            </a:r>
            <a:r>
              <a:rPr lang="en-US" altLang="zh-CN" dirty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</a:t>
            </a:r>
            <a:r>
              <a:rPr lang="en-US" altLang="zh-CN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description</a:t>
            </a:r>
            <a:endParaRPr lang="zh-CN" altLang="en-US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240757" y="4412109"/>
            <a:ext cx="571048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 annual 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description,</a:t>
            </a:r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 Annual work general description annual work general 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description.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5175683" y="1294657"/>
            <a:ext cx="18406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Part </a:t>
            </a:r>
            <a:r>
              <a:rPr lang="en-US" altLang="zh-CN" sz="8000" b="1" dirty="0" smtClean="0">
                <a:solidFill>
                  <a:schemeClr val="accent5">
                    <a:lumMod val="50000"/>
                  </a:schemeClr>
                </a:solidFill>
                <a:latin typeface="Exotc350 DmBd BT" panose="04030705050B02020A03" pitchFamily="82" charset="0"/>
                <a:ea typeface="微软雅黑" panose="020B0503020204020204" pitchFamily="34" charset="-122"/>
                <a:cs typeface="Segoe UI Light" panose="020B0502040204020203" pitchFamily="34" charset="0"/>
              </a:rPr>
              <a:t>05</a:t>
            </a:r>
            <a:endParaRPr lang="zh-CN" altLang="en-US" sz="8000" b="1" dirty="0">
              <a:solidFill>
                <a:schemeClr val="accent5">
                  <a:lumMod val="50000"/>
                </a:schemeClr>
              </a:solidFill>
              <a:latin typeface="Exotc350 DmBd BT" panose="04030705050B02020A03" pitchFamily="82" charset="0"/>
              <a:ea typeface="微软雅黑" panose="020B0503020204020204" pitchFamily="34" charset="-122"/>
              <a:cs typeface="Segoe UI Light" panose="020B0502040204020203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690191" y="2769704"/>
            <a:ext cx="6811617" cy="1391478"/>
          </a:xfrm>
          <a:prstGeom prst="rect">
            <a:avLst/>
          </a:prstGeom>
          <a:noFill/>
          <a:ln>
            <a:solidFill>
              <a:srgbClr val="0070C0"/>
            </a:solidFill>
            <a:prstDash val="dashDot"/>
          </a:ln>
          <a:effectLst>
            <a:glow rad="228600">
              <a:srgbClr val="FFFF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  <p:bldP spid="19" grpId="0"/>
      <p:bldP spid="20" grpId="0"/>
      <p:bldP spid="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0" y="1"/>
            <a:ext cx="12192000" cy="34290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849505" y="31006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  <p:sp>
        <p:nvSpPr>
          <p:cNvPr id="16" name="矩形 15"/>
          <p:cNvSpPr/>
          <p:nvPr/>
        </p:nvSpPr>
        <p:spPr>
          <a:xfrm>
            <a:off x="1106554" y="5041969"/>
            <a:ext cx="23390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39564" y="5041969"/>
            <a:ext cx="23390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673059" y="5041969"/>
            <a:ext cx="23390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806068" y="5035345"/>
            <a:ext cx="233901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6" name="KSO_Shape"/>
          <p:cNvSpPr/>
          <p:nvPr/>
        </p:nvSpPr>
        <p:spPr bwMode="auto">
          <a:xfrm rot="21328340">
            <a:off x="1078306" y="3402510"/>
            <a:ext cx="1728803" cy="1090075"/>
          </a:xfrm>
          <a:custGeom>
            <a:avLst/>
            <a:gdLst>
              <a:gd name="T0" fmla="*/ 2147483646 w 7256"/>
              <a:gd name="T1" fmla="*/ 2147483646 h 7819"/>
              <a:gd name="T2" fmla="*/ 2147483646 w 7256"/>
              <a:gd name="T3" fmla="*/ 2147483646 h 7819"/>
              <a:gd name="T4" fmla="*/ 2147483646 w 7256"/>
              <a:gd name="T5" fmla="*/ 2147483646 h 7819"/>
              <a:gd name="T6" fmla="*/ 2147483646 w 7256"/>
              <a:gd name="T7" fmla="*/ 2147483646 h 7819"/>
              <a:gd name="T8" fmla="*/ 2147483646 w 7256"/>
              <a:gd name="T9" fmla="*/ 2147483646 h 7819"/>
              <a:gd name="T10" fmla="*/ 2147483646 w 7256"/>
              <a:gd name="T11" fmla="*/ 2147483646 h 7819"/>
              <a:gd name="T12" fmla="*/ 2147483646 w 7256"/>
              <a:gd name="T13" fmla="*/ 2147483646 h 7819"/>
              <a:gd name="T14" fmla="*/ 2147483646 w 7256"/>
              <a:gd name="T15" fmla="*/ 2147483646 h 7819"/>
              <a:gd name="T16" fmla="*/ 2147483646 w 7256"/>
              <a:gd name="T17" fmla="*/ 2147483646 h 7819"/>
              <a:gd name="T18" fmla="*/ 2147483646 w 7256"/>
              <a:gd name="T19" fmla="*/ 2147483646 h 781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256" h="7819">
                <a:moveTo>
                  <a:pt x="7256" y="534"/>
                </a:moveTo>
                <a:lnTo>
                  <a:pt x="5534" y="4456"/>
                </a:lnTo>
                <a:lnTo>
                  <a:pt x="4661" y="2924"/>
                </a:lnTo>
                <a:lnTo>
                  <a:pt x="1551" y="4598"/>
                </a:lnTo>
                <a:lnTo>
                  <a:pt x="1551" y="7819"/>
                </a:lnTo>
                <a:lnTo>
                  <a:pt x="0" y="7819"/>
                </a:lnTo>
                <a:lnTo>
                  <a:pt x="0" y="3783"/>
                </a:lnTo>
                <a:lnTo>
                  <a:pt x="3927" y="1626"/>
                </a:lnTo>
                <a:lnTo>
                  <a:pt x="2986" y="0"/>
                </a:lnTo>
                <a:lnTo>
                  <a:pt x="7256" y="53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7" name="KSO_Shape"/>
          <p:cNvSpPr/>
          <p:nvPr/>
        </p:nvSpPr>
        <p:spPr bwMode="auto">
          <a:xfrm rot="21328340">
            <a:off x="6224566" y="3402510"/>
            <a:ext cx="1728803" cy="1090075"/>
          </a:xfrm>
          <a:custGeom>
            <a:avLst/>
            <a:gdLst>
              <a:gd name="T0" fmla="*/ 2147483646 w 7256"/>
              <a:gd name="T1" fmla="*/ 2147483646 h 7819"/>
              <a:gd name="T2" fmla="*/ 2147483646 w 7256"/>
              <a:gd name="T3" fmla="*/ 2147483646 h 7819"/>
              <a:gd name="T4" fmla="*/ 2147483646 w 7256"/>
              <a:gd name="T5" fmla="*/ 2147483646 h 7819"/>
              <a:gd name="T6" fmla="*/ 2147483646 w 7256"/>
              <a:gd name="T7" fmla="*/ 2147483646 h 7819"/>
              <a:gd name="T8" fmla="*/ 2147483646 w 7256"/>
              <a:gd name="T9" fmla="*/ 2147483646 h 7819"/>
              <a:gd name="T10" fmla="*/ 2147483646 w 7256"/>
              <a:gd name="T11" fmla="*/ 2147483646 h 7819"/>
              <a:gd name="T12" fmla="*/ 2147483646 w 7256"/>
              <a:gd name="T13" fmla="*/ 2147483646 h 7819"/>
              <a:gd name="T14" fmla="*/ 2147483646 w 7256"/>
              <a:gd name="T15" fmla="*/ 2147483646 h 7819"/>
              <a:gd name="T16" fmla="*/ 2147483646 w 7256"/>
              <a:gd name="T17" fmla="*/ 2147483646 h 7819"/>
              <a:gd name="T18" fmla="*/ 2147483646 w 7256"/>
              <a:gd name="T19" fmla="*/ 2147483646 h 781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256" h="7819">
                <a:moveTo>
                  <a:pt x="7256" y="534"/>
                </a:moveTo>
                <a:lnTo>
                  <a:pt x="5534" y="4456"/>
                </a:lnTo>
                <a:lnTo>
                  <a:pt x="4661" y="2924"/>
                </a:lnTo>
                <a:lnTo>
                  <a:pt x="1551" y="4598"/>
                </a:lnTo>
                <a:lnTo>
                  <a:pt x="1551" y="7819"/>
                </a:lnTo>
                <a:lnTo>
                  <a:pt x="0" y="7819"/>
                </a:lnTo>
                <a:lnTo>
                  <a:pt x="0" y="3783"/>
                </a:lnTo>
                <a:lnTo>
                  <a:pt x="3927" y="1626"/>
                </a:lnTo>
                <a:lnTo>
                  <a:pt x="2986" y="0"/>
                </a:lnTo>
                <a:lnTo>
                  <a:pt x="7256" y="53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8" name="KSO_Shape"/>
          <p:cNvSpPr/>
          <p:nvPr/>
        </p:nvSpPr>
        <p:spPr bwMode="auto">
          <a:xfrm rot="21328340">
            <a:off x="3651436" y="3402510"/>
            <a:ext cx="1728803" cy="1090075"/>
          </a:xfrm>
          <a:custGeom>
            <a:avLst/>
            <a:gdLst>
              <a:gd name="T0" fmla="*/ 2147483646 w 7256"/>
              <a:gd name="T1" fmla="*/ 2147483646 h 7819"/>
              <a:gd name="T2" fmla="*/ 2147483646 w 7256"/>
              <a:gd name="T3" fmla="*/ 2147483646 h 7819"/>
              <a:gd name="T4" fmla="*/ 2147483646 w 7256"/>
              <a:gd name="T5" fmla="*/ 2147483646 h 7819"/>
              <a:gd name="T6" fmla="*/ 2147483646 w 7256"/>
              <a:gd name="T7" fmla="*/ 2147483646 h 7819"/>
              <a:gd name="T8" fmla="*/ 2147483646 w 7256"/>
              <a:gd name="T9" fmla="*/ 2147483646 h 7819"/>
              <a:gd name="T10" fmla="*/ 2147483646 w 7256"/>
              <a:gd name="T11" fmla="*/ 2147483646 h 7819"/>
              <a:gd name="T12" fmla="*/ 2147483646 w 7256"/>
              <a:gd name="T13" fmla="*/ 2147483646 h 7819"/>
              <a:gd name="T14" fmla="*/ 2147483646 w 7256"/>
              <a:gd name="T15" fmla="*/ 2147483646 h 7819"/>
              <a:gd name="T16" fmla="*/ 2147483646 w 7256"/>
              <a:gd name="T17" fmla="*/ 2147483646 h 7819"/>
              <a:gd name="T18" fmla="*/ 2147483646 w 7256"/>
              <a:gd name="T19" fmla="*/ 2147483646 h 781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256" h="7819">
                <a:moveTo>
                  <a:pt x="7256" y="534"/>
                </a:moveTo>
                <a:lnTo>
                  <a:pt x="5534" y="4456"/>
                </a:lnTo>
                <a:lnTo>
                  <a:pt x="4661" y="2924"/>
                </a:lnTo>
                <a:lnTo>
                  <a:pt x="1551" y="4598"/>
                </a:lnTo>
                <a:lnTo>
                  <a:pt x="1551" y="7819"/>
                </a:lnTo>
                <a:lnTo>
                  <a:pt x="0" y="7819"/>
                </a:lnTo>
                <a:lnTo>
                  <a:pt x="0" y="3783"/>
                </a:lnTo>
                <a:lnTo>
                  <a:pt x="3927" y="1626"/>
                </a:lnTo>
                <a:lnTo>
                  <a:pt x="2986" y="0"/>
                </a:lnTo>
                <a:lnTo>
                  <a:pt x="7256" y="53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9" name="KSO_Shape"/>
          <p:cNvSpPr/>
          <p:nvPr/>
        </p:nvSpPr>
        <p:spPr bwMode="auto">
          <a:xfrm rot="21328340">
            <a:off x="8797697" y="3402510"/>
            <a:ext cx="1728803" cy="1090075"/>
          </a:xfrm>
          <a:custGeom>
            <a:avLst/>
            <a:gdLst>
              <a:gd name="T0" fmla="*/ 2147483646 w 7256"/>
              <a:gd name="T1" fmla="*/ 2147483646 h 7819"/>
              <a:gd name="T2" fmla="*/ 2147483646 w 7256"/>
              <a:gd name="T3" fmla="*/ 2147483646 h 7819"/>
              <a:gd name="T4" fmla="*/ 2147483646 w 7256"/>
              <a:gd name="T5" fmla="*/ 2147483646 h 7819"/>
              <a:gd name="T6" fmla="*/ 2147483646 w 7256"/>
              <a:gd name="T7" fmla="*/ 2147483646 h 7819"/>
              <a:gd name="T8" fmla="*/ 2147483646 w 7256"/>
              <a:gd name="T9" fmla="*/ 2147483646 h 7819"/>
              <a:gd name="T10" fmla="*/ 2147483646 w 7256"/>
              <a:gd name="T11" fmla="*/ 2147483646 h 7819"/>
              <a:gd name="T12" fmla="*/ 2147483646 w 7256"/>
              <a:gd name="T13" fmla="*/ 2147483646 h 7819"/>
              <a:gd name="T14" fmla="*/ 2147483646 w 7256"/>
              <a:gd name="T15" fmla="*/ 2147483646 h 7819"/>
              <a:gd name="T16" fmla="*/ 2147483646 w 7256"/>
              <a:gd name="T17" fmla="*/ 2147483646 h 7819"/>
              <a:gd name="T18" fmla="*/ 2147483646 w 7256"/>
              <a:gd name="T19" fmla="*/ 2147483646 h 7819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256" h="7819">
                <a:moveTo>
                  <a:pt x="7256" y="534"/>
                </a:moveTo>
                <a:lnTo>
                  <a:pt x="5534" y="4456"/>
                </a:lnTo>
                <a:lnTo>
                  <a:pt x="4661" y="2924"/>
                </a:lnTo>
                <a:lnTo>
                  <a:pt x="1551" y="4598"/>
                </a:lnTo>
                <a:lnTo>
                  <a:pt x="1551" y="7819"/>
                </a:lnTo>
                <a:lnTo>
                  <a:pt x="0" y="7819"/>
                </a:lnTo>
                <a:lnTo>
                  <a:pt x="0" y="3783"/>
                </a:lnTo>
                <a:lnTo>
                  <a:pt x="3927" y="1626"/>
                </a:lnTo>
                <a:lnTo>
                  <a:pt x="2986" y="0"/>
                </a:lnTo>
                <a:lnTo>
                  <a:pt x="7256" y="53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30" name="文本框 29"/>
          <p:cNvSpPr txBox="1"/>
          <p:nvPr/>
        </p:nvSpPr>
        <p:spPr>
          <a:xfrm>
            <a:off x="1454697" y="3949148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latin typeface="Eras Demi ITC" panose="020B0805030504020804" pitchFamily="34" charset="0"/>
              </a:rPr>
              <a:t>1</a:t>
            </a:r>
            <a:endParaRPr lang="zh-CN" altLang="en-US" sz="3600" dirty="0">
              <a:latin typeface="Eras Demi ITC" panose="020B08050305040208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045497" y="3949148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latin typeface="Eras Demi ITC" panose="020B0805030504020804" pitchFamily="34" charset="0"/>
              </a:rPr>
              <a:t>2</a:t>
            </a:r>
            <a:endParaRPr lang="zh-CN" altLang="en-US" sz="3600" dirty="0">
              <a:latin typeface="Eras Demi ITC" panose="020B08050305040208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636297" y="3949148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latin typeface="Eras Demi ITC" panose="020B0805030504020804" pitchFamily="34" charset="0"/>
              </a:rPr>
              <a:t>3</a:t>
            </a:r>
            <a:endParaRPr lang="zh-CN" altLang="en-US" sz="3600" dirty="0">
              <a:latin typeface="Eras Demi ITC" panose="020B08050305040208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227097" y="3949148"/>
            <a:ext cx="4667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 smtClean="0">
                <a:latin typeface="Eras Demi ITC" panose="020B0805030504020804" pitchFamily="34" charset="0"/>
              </a:rPr>
              <a:t>4</a:t>
            </a:r>
            <a:endParaRPr lang="zh-CN" altLang="en-US" sz="3600" dirty="0">
              <a:latin typeface="Eras Demi ITC" panose="020B0805030504020804" pitchFamily="34" charset="0"/>
            </a:endParaRPr>
          </a:p>
        </p:txBody>
      </p:sp>
      <p:sp>
        <p:nvSpPr>
          <p:cNvPr id="9" name="MH_SubTitle_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1067980" y="1593000"/>
            <a:ext cx="2422256" cy="18360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2200" dirty="0" smtClean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</a:p>
          <a:p>
            <a:pPr algn="ctr"/>
            <a:r>
              <a:rPr lang="en-US" altLang="zh-CN" sz="4400" dirty="0" smtClean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Q1</a:t>
            </a:r>
            <a:endParaRPr lang="zh-CN" altLang="en-US" sz="4400" dirty="0">
              <a:solidFill>
                <a:schemeClr val="tx1"/>
              </a:solidFill>
            </a:endParaRPr>
          </a:p>
        </p:txBody>
      </p:sp>
      <p:sp>
        <p:nvSpPr>
          <p:cNvPr id="12" name="MH_SubTitle_2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3623484" y="1593000"/>
            <a:ext cx="2422256" cy="18360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2200" dirty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Plan </a:t>
            </a:r>
            <a:r>
              <a:rPr lang="en-US" altLang="zh-CN" sz="2200" dirty="0" smtClean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</a:p>
          <a:p>
            <a:pPr algn="ctr"/>
            <a:r>
              <a:rPr lang="en-US" altLang="zh-CN" sz="4000" dirty="0" smtClean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Q2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15" name="MH_SubTitle_3"/>
          <p:cNvSpPr>
            <a:spLocks noChangeAspect="1"/>
          </p:cNvSpPr>
          <p:nvPr>
            <p:custDataLst>
              <p:tags r:id="rId3"/>
            </p:custDataLst>
          </p:nvPr>
        </p:nvSpPr>
        <p:spPr>
          <a:xfrm>
            <a:off x="6178988" y="1593000"/>
            <a:ext cx="2422256" cy="18360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2200" dirty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</a:p>
          <a:p>
            <a:pPr algn="ctr"/>
            <a:r>
              <a:rPr lang="en-US" altLang="zh-CN" sz="4000" dirty="0" smtClean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Q3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24" name="MH_SubTitle_3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8734492" y="1586376"/>
            <a:ext cx="2422256" cy="1836000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2200" dirty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</a:p>
          <a:p>
            <a:pPr algn="ctr"/>
            <a:r>
              <a:rPr lang="en-US" altLang="zh-CN" sz="4000" dirty="0" smtClean="0">
                <a:solidFill>
                  <a:schemeClr val="tx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Q4</a:t>
            </a:r>
            <a:endParaRPr lang="zh-CN" altLang="en-US" sz="4000" dirty="0">
              <a:solidFill>
                <a:schemeClr val="tx1"/>
              </a:solidFill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1188737" y="4691270"/>
            <a:ext cx="2137560" cy="333286"/>
          </a:xfrm>
          <a:prstGeom prst="roundRect">
            <a:avLst/>
          </a:prstGeom>
          <a:ln w="19050">
            <a:solidFill>
              <a:srgbClr val="CC0000"/>
            </a:solidFill>
          </a:ln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</a:p>
        </p:txBody>
      </p:sp>
      <p:sp>
        <p:nvSpPr>
          <p:cNvPr id="35" name="圆角矩形 34"/>
          <p:cNvSpPr/>
          <p:nvPr/>
        </p:nvSpPr>
        <p:spPr>
          <a:xfrm>
            <a:off x="3744198" y="4691270"/>
            <a:ext cx="2137560" cy="333286"/>
          </a:xfrm>
          <a:prstGeom prst="roundRect">
            <a:avLst/>
          </a:prstGeom>
          <a:ln w="19050">
            <a:solidFill>
              <a:srgbClr val="CC0000"/>
            </a:solidFill>
          </a:ln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</a:p>
        </p:txBody>
      </p:sp>
      <p:sp>
        <p:nvSpPr>
          <p:cNvPr id="36" name="圆角矩形 35"/>
          <p:cNvSpPr/>
          <p:nvPr/>
        </p:nvSpPr>
        <p:spPr>
          <a:xfrm>
            <a:off x="6299659" y="4691270"/>
            <a:ext cx="2137560" cy="333286"/>
          </a:xfrm>
          <a:prstGeom prst="roundRect">
            <a:avLst/>
          </a:prstGeom>
          <a:ln w="19050">
            <a:solidFill>
              <a:srgbClr val="CC0000"/>
            </a:solidFill>
          </a:ln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</a:p>
        </p:txBody>
      </p:sp>
      <p:sp>
        <p:nvSpPr>
          <p:cNvPr id="37" name="圆角矩形 36"/>
          <p:cNvSpPr/>
          <p:nvPr/>
        </p:nvSpPr>
        <p:spPr>
          <a:xfrm>
            <a:off x="8855119" y="4691270"/>
            <a:ext cx="2137560" cy="333286"/>
          </a:xfrm>
          <a:prstGeom prst="roundRect">
            <a:avLst/>
          </a:prstGeom>
          <a:ln w="19050">
            <a:solidFill>
              <a:srgbClr val="CC0000"/>
            </a:solidFill>
          </a:ln>
        </p:spPr>
        <p:txBody>
          <a:bodyPr wrap="none" anchor="ctr">
            <a:no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6" grpId="0"/>
      <p:bldP spid="19" grpId="0"/>
      <p:bldP spid="20" grpId="0"/>
      <p:bldP spid="25" grpId="0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2" grpId="0"/>
      <p:bldP spid="33" grpId="0"/>
      <p:bldP spid="9" grpId="0" animBg="1"/>
      <p:bldP spid="12" grpId="0" animBg="1"/>
      <p:bldP spid="15" grpId="0" animBg="1"/>
      <p:bldP spid="24" grpId="0" animBg="1"/>
      <p:bldP spid="34" grpId="0" animBg="1"/>
      <p:bldP spid="35" grpId="0" animBg="1"/>
      <p:bldP spid="36" grpId="0" animBg="1"/>
      <p:bldP spid="37" grpId="0" animBg="1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H_SubTitle_1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3673744" y="1593000"/>
            <a:ext cx="2422256" cy="18360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altLang="zh-CN" sz="22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</a:p>
          <a:p>
            <a:pPr algn="ctr"/>
            <a:r>
              <a:rPr lang="en-US" altLang="zh-CN" sz="4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Q1</a:t>
            </a:r>
          </a:p>
          <a:p>
            <a:pPr algn="ctr"/>
            <a:endParaRPr lang="zh-CN" altLang="en-US" sz="1600" dirty="0"/>
          </a:p>
        </p:txBody>
      </p:sp>
      <p:sp>
        <p:nvSpPr>
          <p:cNvPr id="8" name="MH_SubTitle_1"/>
          <p:cNvSpPr>
            <a:spLocks noChangeAspect="1"/>
          </p:cNvSpPr>
          <p:nvPr>
            <p:custDataLst>
              <p:tags r:id="rId2"/>
            </p:custDataLst>
          </p:nvPr>
        </p:nvSpPr>
        <p:spPr>
          <a:xfrm>
            <a:off x="0" y="1593000"/>
            <a:ext cx="3677478" cy="1836000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endParaRPr lang="zh-CN" altLang="en-US" sz="4400" dirty="0"/>
          </a:p>
        </p:txBody>
      </p:sp>
      <p:sp>
        <p:nvSpPr>
          <p:cNvPr id="9" name="矩形 8"/>
          <p:cNvSpPr/>
          <p:nvPr/>
        </p:nvSpPr>
        <p:spPr>
          <a:xfrm>
            <a:off x="6997147" y="1045770"/>
            <a:ext cx="36178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</a:t>
            </a:r>
            <a:r>
              <a:rPr lang="en-US" altLang="zh-CN" sz="28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General</a:t>
            </a:r>
            <a:endParaRPr lang="zh-CN" altLang="en-US" sz="2800" dirty="0"/>
          </a:p>
        </p:txBody>
      </p:sp>
      <p:sp>
        <p:nvSpPr>
          <p:cNvPr id="10" name="矩形 9"/>
          <p:cNvSpPr/>
          <p:nvPr/>
        </p:nvSpPr>
        <p:spPr>
          <a:xfrm>
            <a:off x="7454345" y="1649413"/>
            <a:ext cx="35449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586330" y="1736035"/>
            <a:ext cx="649357" cy="648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KSO_Shape"/>
          <p:cNvSpPr/>
          <p:nvPr/>
        </p:nvSpPr>
        <p:spPr bwMode="auto">
          <a:xfrm>
            <a:off x="6720508" y="1920615"/>
            <a:ext cx="382657" cy="286355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7460971" y="2690336"/>
            <a:ext cx="354495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</a:t>
            </a:r>
            <a:r>
              <a:rPr lang="en-US" altLang="zh-CN" sz="14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,</a:t>
            </a:r>
            <a:endParaRPr lang="zh-CN" altLang="en-US" sz="14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6592956" y="2776958"/>
            <a:ext cx="649357" cy="64800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KSO_Shape"/>
          <p:cNvSpPr/>
          <p:nvPr/>
        </p:nvSpPr>
        <p:spPr bwMode="auto">
          <a:xfrm>
            <a:off x="6727134" y="2961538"/>
            <a:ext cx="382657" cy="286355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16" name="Freeform 147"/>
          <p:cNvSpPr>
            <a:spLocks noEditPoints="1"/>
          </p:cNvSpPr>
          <p:nvPr/>
        </p:nvSpPr>
        <p:spPr bwMode="auto">
          <a:xfrm>
            <a:off x="1783295" y="4594507"/>
            <a:ext cx="589633" cy="459293"/>
          </a:xfrm>
          <a:custGeom>
            <a:avLst/>
            <a:gdLst>
              <a:gd name="T0" fmla="*/ 10 w 190"/>
              <a:gd name="T1" fmla="*/ 122 h 148"/>
              <a:gd name="T2" fmla="*/ 10 w 190"/>
              <a:gd name="T3" fmla="*/ 10 h 148"/>
              <a:gd name="T4" fmla="*/ 86 w 190"/>
              <a:gd name="T5" fmla="*/ 10 h 148"/>
              <a:gd name="T6" fmla="*/ 66 w 190"/>
              <a:gd name="T7" fmla="*/ 42 h 148"/>
              <a:gd name="T8" fmla="*/ 70 w 190"/>
              <a:gd name="T9" fmla="*/ 72 h 148"/>
              <a:gd name="T10" fmla="*/ 90 w 190"/>
              <a:gd name="T11" fmla="*/ 94 h 148"/>
              <a:gd name="T12" fmla="*/ 116 w 190"/>
              <a:gd name="T13" fmla="*/ 102 h 148"/>
              <a:gd name="T14" fmla="*/ 144 w 190"/>
              <a:gd name="T15" fmla="*/ 102 h 148"/>
              <a:gd name="T16" fmla="*/ 140 w 190"/>
              <a:gd name="T17" fmla="*/ 112 h 148"/>
              <a:gd name="T18" fmla="*/ 174 w 190"/>
              <a:gd name="T19" fmla="*/ 146 h 148"/>
              <a:gd name="T20" fmla="*/ 188 w 190"/>
              <a:gd name="T21" fmla="*/ 128 h 148"/>
              <a:gd name="T22" fmla="*/ 154 w 190"/>
              <a:gd name="T23" fmla="*/ 94 h 148"/>
              <a:gd name="T24" fmla="*/ 156 w 190"/>
              <a:gd name="T25" fmla="*/ 82 h 148"/>
              <a:gd name="T26" fmla="*/ 166 w 190"/>
              <a:gd name="T27" fmla="*/ 60 h 148"/>
              <a:gd name="T28" fmla="*/ 158 w 190"/>
              <a:gd name="T29" fmla="*/ 22 h 148"/>
              <a:gd name="T30" fmla="*/ 134 w 190"/>
              <a:gd name="T31" fmla="*/ 4 h 148"/>
              <a:gd name="T32" fmla="*/ 106 w 190"/>
              <a:gd name="T33" fmla="*/ 2 h 148"/>
              <a:gd name="T34" fmla="*/ 122 w 190"/>
              <a:gd name="T35" fmla="*/ 18 h 148"/>
              <a:gd name="T36" fmla="*/ 102 w 190"/>
              <a:gd name="T37" fmla="*/ 20 h 148"/>
              <a:gd name="T38" fmla="*/ 86 w 190"/>
              <a:gd name="T39" fmla="*/ 34 h 148"/>
              <a:gd name="T40" fmla="*/ 82 w 190"/>
              <a:gd name="T41" fmla="*/ 52 h 148"/>
              <a:gd name="T42" fmla="*/ 88 w 190"/>
              <a:gd name="T43" fmla="*/ 72 h 148"/>
              <a:gd name="T44" fmla="*/ 110 w 190"/>
              <a:gd name="T45" fmla="*/ 84 h 148"/>
              <a:gd name="T46" fmla="*/ 130 w 190"/>
              <a:gd name="T47" fmla="*/ 82 h 148"/>
              <a:gd name="T48" fmla="*/ 146 w 190"/>
              <a:gd name="T49" fmla="*/ 70 h 148"/>
              <a:gd name="T50" fmla="*/ 150 w 190"/>
              <a:gd name="T51" fmla="*/ 50 h 148"/>
              <a:gd name="T52" fmla="*/ 144 w 190"/>
              <a:gd name="T53" fmla="*/ 32 h 148"/>
              <a:gd name="T54" fmla="*/ 122 w 190"/>
              <a:gd name="T55" fmla="*/ 18 h 148"/>
              <a:gd name="T56" fmla="*/ 108 w 190"/>
              <a:gd name="T57" fmla="*/ 38 h 148"/>
              <a:gd name="T58" fmla="*/ 86 w 190"/>
              <a:gd name="T59" fmla="*/ 50 h 148"/>
              <a:gd name="T60" fmla="*/ 102 w 190"/>
              <a:gd name="T61" fmla="*/ 46 h 148"/>
              <a:gd name="T62" fmla="*/ 146 w 190"/>
              <a:gd name="T63" fmla="*/ 48 h 148"/>
              <a:gd name="T64" fmla="*/ 140 w 190"/>
              <a:gd name="T65" fmla="*/ 70 h 148"/>
              <a:gd name="T66" fmla="*/ 132 w 190"/>
              <a:gd name="T67" fmla="*/ 76 h 148"/>
              <a:gd name="T68" fmla="*/ 122 w 190"/>
              <a:gd name="T69" fmla="*/ 68 h 148"/>
              <a:gd name="T70" fmla="*/ 116 w 190"/>
              <a:gd name="T71" fmla="*/ 82 h 148"/>
              <a:gd name="T72" fmla="*/ 104 w 190"/>
              <a:gd name="T73" fmla="*/ 78 h 148"/>
              <a:gd name="T74" fmla="*/ 96 w 190"/>
              <a:gd name="T75" fmla="*/ 74 h 148"/>
              <a:gd name="T76" fmla="*/ 34 w 190"/>
              <a:gd name="T77" fmla="*/ 110 h 148"/>
              <a:gd name="T78" fmla="*/ 36 w 190"/>
              <a:gd name="T79" fmla="*/ 68 h 148"/>
              <a:gd name="T80" fmla="*/ 14 w 190"/>
              <a:gd name="T81" fmla="*/ 68 h 148"/>
              <a:gd name="T82" fmla="*/ 46 w 190"/>
              <a:gd name="T83" fmla="*/ 72 h 148"/>
              <a:gd name="T84" fmla="*/ 60 w 190"/>
              <a:gd name="T85" fmla="*/ 56 h 148"/>
              <a:gd name="T86" fmla="*/ 36 w 190"/>
              <a:gd name="T87" fmla="*/ 54 h 148"/>
              <a:gd name="T88" fmla="*/ 26 w 190"/>
              <a:gd name="T89" fmla="*/ 110 h 148"/>
              <a:gd name="T90" fmla="*/ 22 w 190"/>
              <a:gd name="T91" fmla="*/ 110 h 148"/>
              <a:gd name="T92" fmla="*/ 50 w 190"/>
              <a:gd name="T93" fmla="*/ 78 h 148"/>
              <a:gd name="T94" fmla="*/ 44 w 190"/>
              <a:gd name="T95" fmla="*/ 110 h 148"/>
              <a:gd name="T96" fmla="*/ 60 w 190"/>
              <a:gd name="T97" fmla="*/ 70 h 148"/>
              <a:gd name="T98" fmla="*/ 68 w 190"/>
              <a:gd name="T99" fmla="*/ 110 h 148"/>
              <a:gd name="T100" fmla="*/ 72 w 190"/>
              <a:gd name="T101" fmla="*/ 88 h 148"/>
              <a:gd name="T102" fmla="*/ 68 w 190"/>
              <a:gd name="T103" fmla="*/ 110 h 148"/>
              <a:gd name="T104" fmla="*/ 84 w 190"/>
              <a:gd name="T105" fmla="*/ 110 h 148"/>
              <a:gd name="T106" fmla="*/ 78 w 190"/>
              <a:gd name="T107" fmla="*/ 110 h 148"/>
              <a:gd name="T108" fmla="*/ 94 w 190"/>
              <a:gd name="T109" fmla="*/ 110 h 148"/>
              <a:gd name="T110" fmla="*/ 90 w 190"/>
              <a:gd name="T111" fmla="*/ 110 h 148"/>
              <a:gd name="T112" fmla="*/ 106 w 190"/>
              <a:gd name="T113" fmla="*/ 110 h 148"/>
              <a:gd name="T114" fmla="*/ 102 w 190"/>
              <a:gd name="T115" fmla="*/ 110 h 148"/>
              <a:gd name="T116" fmla="*/ 118 w 190"/>
              <a:gd name="T117" fmla="*/ 110 h 148"/>
              <a:gd name="T118" fmla="*/ 112 w 190"/>
              <a:gd name="T119" fmla="*/ 110 h 148"/>
              <a:gd name="T120" fmla="*/ 128 w 190"/>
              <a:gd name="T121" fmla="*/ 110 h 148"/>
              <a:gd name="T122" fmla="*/ 124 w 190"/>
              <a:gd name="T123" fmla="*/ 110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90" h="148">
                <a:moveTo>
                  <a:pt x="10" y="114"/>
                </a:moveTo>
                <a:lnTo>
                  <a:pt x="136" y="114"/>
                </a:lnTo>
                <a:lnTo>
                  <a:pt x="142" y="122"/>
                </a:lnTo>
                <a:lnTo>
                  <a:pt x="10" y="122"/>
                </a:lnTo>
                <a:lnTo>
                  <a:pt x="0" y="122"/>
                </a:lnTo>
                <a:lnTo>
                  <a:pt x="0" y="114"/>
                </a:lnTo>
                <a:lnTo>
                  <a:pt x="0" y="10"/>
                </a:lnTo>
                <a:lnTo>
                  <a:pt x="10" y="10"/>
                </a:lnTo>
                <a:lnTo>
                  <a:pt x="10" y="114"/>
                </a:lnTo>
                <a:lnTo>
                  <a:pt x="10" y="114"/>
                </a:lnTo>
                <a:close/>
                <a:moveTo>
                  <a:pt x="86" y="10"/>
                </a:moveTo>
                <a:lnTo>
                  <a:pt x="86" y="10"/>
                </a:lnTo>
                <a:lnTo>
                  <a:pt x="78" y="16"/>
                </a:lnTo>
                <a:lnTo>
                  <a:pt x="72" y="24"/>
                </a:lnTo>
                <a:lnTo>
                  <a:pt x="68" y="34"/>
                </a:lnTo>
                <a:lnTo>
                  <a:pt x="66" y="42"/>
                </a:lnTo>
                <a:lnTo>
                  <a:pt x="66" y="42"/>
                </a:lnTo>
                <a:lnTo>
                  <a:pt x="66" y="52"/>
                </a:lnTo>
                <a:lnTo>
                  <a:pt x="66" y="62"/>
                </a:lnTo>
                <a:lnTo>
                  <a:pt x="70" y="72"/>
                </a:lnTo>
                <a:lnTo>
                  <a:pt x="74" y="80"/>
                </a:lnTo>
                <a:lnTo>
                  <a:pt x="74" y="80"/>
                </a:lnTo>
                <a:lnTo>
                  <a:pt x="82" y="88"/>
                </a:lnTo>
                <a:lnTo>
                  <a:pt x="90" y="94"/>
                </a:lnTo>
                <a:lnTo>
                  <a:pt x="98" y="98"/>
                </a:lnTo>
                <a:lnTo>
                  <a:pt x="108" y="102"/>
                </a:lnTo>
                <a:lnTo>
                  <a:pt x="108" y="102"/>
                </a:lnTo>
                <a:lnTo>
                  <a:pt x="116" y="102"/>
                </a:lnTo>
                <a:lnTo>
                  <a:pt x="124" y="102"/>
                </a:lnTo>
                <a:lnTo>
                  <a:pt x="132" y="100"/>
                </a:lnTo>
                <a:lnTo>
                  <a:pt x="140" y="96"/>
                </a:lnTo>
                <a:lnTo>
                  <a:pt x="144" y="102"/>
                </a:lnTo>
                <a:lnTo>
                  <a:pt x="142" y="102"/>
                </a:lnTo>
                <a:lnTo>
                  <a:pt x="142" y="102"/>
                </a:lnTo>
                <a:lnTo>
                  <a:pt x="140" y="106"/>
                </a:lnTo>
                <a:lnTo>
                  <a:pt x="140" y="112"/>
                </a:lnTo>
                <a:lnTo>
                  <a:pt x="164" y="144"/>
                </a:lnTo>
                <a:lnTo>
                  <a:pt x="164" y="144"/>
                </a:lnTo>
                <a:lnTo>
                  <a:pt x="170" y="148"/>
                </a:lnTo>
                <a:lnTo>
                  <a:pt x="174" y="146"/>
                </a:lnTo>
                <a:lnTo>
                  <a:pt x="186" y="138"/>
                </a:lnTo>
                <a:lnTo>
                  <a:pt x="186" y="138"/>
                </a:lnTo>
                <a:lnTo>
                  <a:pt x="190" y="134"/>
                </a:lnTo>
                <a:lnTo>
                  <a:pt x="188" y="128"/>
                </a:lnTo>
                <a:lnTo>
                  <a:pt x="164" y="94"/>
                </a:lnTo>
                <a:lnTo>
                  <a:pt x="164" y="94"/>
                </a:lnTo>
                <a:lnTo>
                  <a:pt x="160" y="92"/>
                </a:lnTo>
                <a:lnTo>
                  <a:pt x="154" y="94"/>
                </a:lnTo>
                <a:lnTo>
                  <a:pt x="154" y="94"/>
                </a:lnTo>
                <a:lnTo>
                  <a:pt x="150" y="88"/>
                </a:lnTo>
                <a:lnTo>
                  <a:pt x="150" y="88"/>
                </a:lnTo>
                <a:lnTo>
                  <a:pt x="156" y="82"/>
                </a:lnTo>
                <a:lnTo>
                  <a:pt x="160" y="74"/>
                </a:lnTo>
                <a:lnTo>
                  <a:pt x="164" y="68"/>
                </a:lnTo>
                <a:lnTo>
                  <a:pt x="166" y="60"/>
                </a:lnTo>
                <a:lnTo>
                  <a:pt x="166" y="60"/>
                </a:lnTo>
                <a:lnTo>
                  <a:pt x="166" y="50"/>
                </a:lnTo>
                <a:lnTo>
                  <a:pt x="166" y="40"/>
                </a:lnTo>
                <a:lnTo>
                  <a:pt x="162" y="30"/>
                </a:lnTo>
                <a:lnTo>
                  <a:pt x="158" y="22"/>
                </a:lnTo>
                <a:lnTo>
                  <a:pt x="158" y="22"/>
                </a:lnTo>
                <a:lnTo>
                  <a:pt x="150" y="14"/>
                </a:lnTo>
                <a:lnTo>
                  <a:pt x="142" y="8"/>
                </a:lnTo>
                <a:lnTo>
                  <a:pt x="134" y="4"/>
                </a:lnTo>
                <a:lnTo>
                  <a:pt x="124" y="2"/>
                </a:lnTo>
                <a:lnTo>
                  <a:pt x="124" y="2"/>
                </a:lnTo>
                <a:lnTo>
                  <a:pt x="114" y="0"/>
                </a:lnTo>
                <a:lnTo>
                  <a:pt x="106" y="2"/>
                </a:lnTo>
                <a:lnTo>
                  <a:pt x="96" y="4"/>
                </a:lnTo>
                <a:lnTo>
                  <a:pt x="86" y="10"/>
                </a:lnTo>
                <a:lnTo>
                  <a:pt x="86" y="10"/>
                </a:lnTo>
                <a:close/>
                <a:moveTo>
                  <a:pt x="122" y="18"/>
                </a:moveTo>
                <a:lnTo>
                  <a:pt x="122" y="18"/>
                </a:lnTo>
                <a:lnTo>
                  <a:pt x="116" y="16"/>
                </a:lnTo>
                <a:lnTo>
                  <a:pt x="108" y="18"/>
                </a:lnTo>
                <a:lnTo>
                  <a:pt x="102" y="20"/>
                </a:lnTo>
                <a:lnTo>
                  <a:pt x="96" y="24"/>
                </a:lnTo>
                <a:lnTo>
                  <a:pt x="96" y="24"/>
                </a:lnTo>
                <a:lnTo>
                  <a:pt x="90" y="28"/>
                </a:lnTo>
                <a:lnTo>
                  <a:pt x="86" y="34"/>
                </a:lnTo>
                <a:lnTo>
                  <a:pt x="84" y="40"/>
                </a:lnTo>
                <a:lnTo>
                  <a:pt x="82" y="46"/>
                </a:lnTo>
                <a:lnTo>
                  <a:pt x="82" y="46"/>
                </a:lnTo>
                <a:lnTo>
                  <a:pt x="82" y="52"/>
                </a:lnTo>
                <a:lnTo>
                  <a:pt x="82" y="58"/>
                </a:lnTo>
                <a:lnTo>
                  <a:pt x="84" y="66"/>
                </a:lnTo>
                <a:lnTo>
                  <a:pt x="88" y="72"/>
                </a:lnTo>
                <a:lnTo>
                  <a:pt x="88" y="72"/>
                </a:lnTo>
                <a:lnTo>
                  <a:pt x="92" y="76"/>
                </a:lnTo>
                <a:lnTo>
                  <a:pt x="98" y="80"/>
                </a:lnTo>
                <a:lnTo>
                  <a:pt x="104" y="84"/>
                </a:lnTo>
                <a:lnTo>
                  <a:pt x="110" y="84"/>
                </a:lnTo>
                <a:lnTo>
                  <a:pt x="110" y="84"/>
                </a:lnTo>
                <a:lnTo>
                  <a:pt x="116" y="86"/>
                </a:lnTo>
                <a:lnTo>
                  <a:pt x="124" y="84"/>
                </a:lnTo>
                <a:lnTo>
                  <a:pt x="130" y="82"/>
                </a:lnTo>
                <a:lnTo>
                  <a:pt x="136" y="80"/>
                </a:lnTo>
                <a:lnTo>
                  <a:pt x="136" y="80"/>
                </a:lnTo>
                <a:lnTo>
                  <a:pt x="142" y="74"/>
                </a:lnTo>
                <a:lnTo>
                  <a:pt x="146" y="70"/>
                </a:lnTo>
                <a:lnTo>
                  <a:pt x="148" y="64"/>
                </a:lnTo>
                <a:lnTo>
                  <a:pt x="150" y="56"/>
                </a:lnTo>
                <a:lnTo>
                  <a:pt x="150" y="56"/>
                </a:lnTo>
                <a:lnTo>
                  <a:pt x="150" y="50"/>
                </a:lnTo>
                <a:lnTo>
                  <a:pt x="150" y="44"/>
                </a:lnTo>
                <a:lnTo>
                  <a:pt x="148" y="38"/>
                </a:lnTo>
                <a:lnTo>
                  <a:pt x="144" y="32"/>
                </a:lnTo>
                <a:lnTo>
                  <a:pt x="144" y="32"/>
                </a:lnTo>
                <a:lnTo>
                  <a:pt x="140" y="26"/>
                </a:lnTo>
                <a:lnTo>
                  <a:pt x="134" y="22"/>
                </a:lnTo>
                <a:lnTo>
                  <a:pt x="128" y="20"/>
                </a:lnTo>
                <a:lnTo>
                  <a:pt x="122" y="18"/>
                </a:lnTo>
                <a:lnTo>
                  <a:pt x="122" y="18"/>
                </a:lnTo>
                <a:close/>
                <a:moveTo>
                  <a:pt x="144" y="40"/>
                </a:moveTo>
                <a:lnTo>
                  <a:pt x="116" y="52"/>
                </a:lnTo>
                <a:lnTo>
                  <a:pt x="108" y="38"/>
                </a:lnTo>
                <a:lnTo>
                  <a:pt x="104" y="34"/>
                </a:lnTo>
                <a:lnTo>
                  <a:pt x="100" y="36"/>
                </a:lnTo>
                <a:lnTo>
                  <a:pt x="86" y="50"/>
                </a:lnTo>
                <a:lnTo>
                  <a:pt x="86" y="50"/>
                </a:lnTo>
                <a:lnTo>
                  <a:pt x="86" y="50"/>
                </a:lnTo>
                <a:lnTo>
                  <a:pt x="86" y="50"/>
                </a:lnTo>
                <a:lnTo>
                  <a:pt x="86" y="60"/>
                </a:lnTo>
                <a:lnTo>
                  <a:pt x="102" y="46"/>
                </a:lnTo>
                <a:lnTo>
                  <a:pt x="112" y="60"/>
                </a:lnTo>
                <a:lnTo>
                  <a:pt x="114" y="62"/>
                </a:lnTo>
                <a:lnTo>
                  <a:pt x="118" y="60"/>
                </a:lnTo>
                <a:lnTo>
                  <a:pt x="146" y="48"/>
                </a:lnTo>
                <a:lnTo>
                  <a:pt x="146" y="48"/>
                </a:lnTo>
                <a:lnTo>
                  <a:pt x="144" y="40"/>
                </a:lnTo>
                <a:lnTo>
                  <a:pt x="144" y="40"/>
                </a:lnTo>
                <a:close/>
                <a:moveTo>
                  <a:pt x="140" y="70"/>
                </a:moveTo>
                <a:lnTo>
                  <a:pt x="140" y="60"/>
                </a:lnTo>
                <a:lnTo>
                  <a:pt x="132" y="64"/>
                </a:lnTo>
                <a:lnTo>
                  <a:pt x="132" y="76"/>
                </a:lnTo>
                <a:lnTo>
                  <a:pt x="132" y="76"/>
                </a:lnTo>
                <a:lnTo>
                  <a:pt x="140" y="70"/>
                </a:lnTo>
                <a:lnTo>
                  <a:pt x="140" y="70"/>
                </a:lnTo>
                <a:close/>
                <a:moveTo>
                  <a:pt x="122" y="80"/>
                </a:moveTo>
                <a:lnTo>
                  <a:pt x="122" y="68"/>
                </a:lnTo>
                <a:lnTo>
                  <a:pt x="114" y="72"/>
                </a:lnTo>
                <a:lnTo>
                  <a:pt x="114" y="82"/>
                </a:lnTo>
                <a:lnTo>
                  <a:pt x="114" y="82"/>
                </a:lnTo>
                <a:lnTo>
                  <a:pt x="116" y="82"/>
                </a:lnTo>
                <a:lnTo>
                  <a:pt x="116" y="82"/>
                </a:lnTo>
                <a:lnTo>
                  <a:pt x="122" y="80"/>
                </a:lnTo>
                <a:lnTo>
                  <a:pt x="122" y="80"/>
                </a:lnTo>
                <a:close/>
                <a:moveTo>
                  <a:pt x="104" y="78"/>
                </a:moveTo>
                <a:lnTo>
                  <a:pt x="104" y="62"/>
                </a:lnTo>
                <a:lnTo>
                  <a:pt x="102" y="60"/>
                </a:lnTo>
                <a:lnTo>
                  <a:pt x="96" y="64"/>
                </a:lnTo>
                <a:lnTo>
                  <a:pt x="96" y="74"/>
                </a:lnTo>
                <a:lnTo>
                  <a:pt x="96" y="74"/>
                </a:lnTo>
                <a:lnTo>
                  <a:pt x="104" y="78"/>
                </a:lnTo>
                <a:lnTo>
                  <a:pt x="104" y="78"/>
                </a:lnTo>
                <a:close/>
                <a:moveTo>
                  <a:pt x="34" y="110"/>
                </a:moveTo>
                <a:lnTo>
                  <a:pt x="34" y="110"/>
                </a:lnTo>
                <a:lnTo>
                  <a:pt x="38" y="110"/>
                </a:lnTo>
                <a:lnTo>
                  <a:pt x="38" y="70"/>
                </a:lnTo>
                <a:lnTo>
                  <a:pt x="36" y="68"/>
                </a:lnTo>
                <a:lnTo>
                  <a:pt x="34" y="70"/>
                </a:lnTo>
                <a:lnTo>
                  <a:pt x="34" y="110"/>
                </a:lnTo>
                <a:lnTo>
                  <a:pt x="34" y="110"/>
                </a:lnTo>
                <a:close/>
                <a:moveTo>
                  <a:pt x="14" y="68"/>
                </a:moveTo>
                <a:lnTo>
                  <a:pt x="18" y="74"/>
                </a:lnTo>
                <a:lnTo>
                  <a:pt x="38" y="60"/>
                </a:lnTo>
                <a:lnTo>
                  <a:pt x="44" y="70"/>
                </a:lnTo>
                <a:lnTo>
                  <a:pt x="46" y="72"/>
                </a:lnTo>
                <a:lnTo>
                  <a:pt x="48" y="72"/>
                </a:lnTo>
                <a:lnTo>
                  <a:pt x="60" y="62"/>
                </a:lnTo>
                <a:lnTo>
                  <a:pt x="60" y="62"/>
                </a:lnTo>
                <a:lnTo>
                  <a:pt x="60" y="56"/>
                </a:lnTo>
                <a:lnTo>
                  <a:pt x="48" y="66"/>
                </a:lnTo>
                <a:lnTo>
                  <a:pt x="40" y="56"/>
                </a:lnTo>
                <a:lnTo>
                  <a:pt x="40" y="54"/>
                </a:lnTo>
                <a:lnTo>
                  <a:pt x="36" y="54"/>
                </a:lnTo>
                <a:lnTo>
                  <a:pt x="14" y="68"/>
                </a:lnTo>
                <a:lnTo>
                  <a:pt x="14" y="68"/>
                </a:lnTo>
                <a:close/>
                <a:moveTo>
                  <a:pt x="22" y="110"/>
                </a:moveTo>
                <a:lnTo>
                  <a:pt x="26" y="110"/>
                </a:lnTo>
                <a:lnTo>
                  <a:pt x="26" y="74"/>
                </a:lnTo>
                <a:lnTo>
                  <a:pt x="22" y="78"/>
                </a:lnTo>
                <a:lnTo>
                  <a:pt x="22" y="110"/>
                </a:lnTo>
                <a:lnTo>
                  <a:pt x="22" y="110"/>
                </a:lnTo>
                <a:close/>
                <a:moveTo>
                  <a:pt x="44" y="110"/>
                </a:moveTo>
                <a:lnTo>
                  <a:pt x="44" y="110"/>
                </a:lnTo>
                <a:lnTo>
                  <a:pt x="50" y="110"/>
                </a:lnTo>
                <a:lnTo>
                  <a:pt x="50" y="78"/>
                </a:lnTo>
                <a:lnTo>
                  <a:pt x="46" y="80"/>
                </a:lnTo>
                <a:lnTo>
                  <a:pt x="44" y="80"/>
                </a:lnTo>
                <a:lnTo>
                  <a:pt x="44" y="110"/>
                </a:lnTo>
                <a:lnTo>
                  <a:pt x="44" y="110"/>
                </a:lnTo>
                <a:close/>
                <a:moveTo>
                  <a:pt x="56" y="110"/>
                </a:moveTo>
                <a:lnTo>
                  <a:pt x="56" y="110"/>
                </a:lnTo>
                <a:lnTo>
                  <a:pt x="60" y="110"/>
                </a:lnTo>
                <a:lnTo>
                  <a:pt x="60" y="70"/>
                </a:lnTo>
                <a:lnTo>
                  <a:pt x="56" y="72"/>
                </a:lnTo>
                <a:lnTo>
                  <a:pt x="56" y="110"/>
                </a:lnTo>
                <a:lnTo>
                  <a:pt x="56" y="110"/>
                </a:lnTo>
                <a:close/>
                <a:moveTo>
                  <a:pt x="68" y="110"/>
                </a:moveTo>
                <a:lnTo>
                  <a:pt x="68" y="110"/>
                </a:lnTo>
                <a:lnTo>
                  <a:pt x="72" y="110"/>
                </a:lnTo>
                <a:lnTo>
                  <a:pt x="72" y="88"/>
                </a:lnTo>
                <a:lnTo>
                  <a:pt x="72" y="88"/>
                </a:lnTo>
                <a:lnTo>
                  <a:pt x="70" y="84"/>
                </a:lnTo>
                <a:lnTo>
                  <a:pt x="70" y="84"/>
                </a:lnTo>
                <a:lnTo>
                  <a:pt x="68" y="80"/>
                </a:lnTo>
                <a:lnTo>
                  <a:pt x="68" y="110"/>
                </a:lnTo>
                <a:lnTo>
                  <a:pt x="68" y="110"/>
                </a:lnTo>
                <a:close/>
                <a:moveTo>
                  <a:pt x="78" y="110"/>
                </a:moveTo>
                <a:lnTo>
                  <a:pt x="78" y="110"/>
                </a:lnTo>
                <a:lnTo>
                  <a:pt x="84" y="110"/>
                </a:lnTo>
                <a:lnTo>
                  <a:pt x="84" y="98"/>
                </a:lnTo>
                <a:lnTo>
                  <a:pt x="84" y="98"/>
                </a:lnTo>
                <a:lnTo>
                  <a:pt x="78" y="94"/>
                </a:lnTo>
                <a:lnTo>
                  <a:pt x="78" y="110"/>
                </a:lnTo>
                <a:lnTo>
                  <a:pt x="78" y="110"/>
                </a:lnTo>
                <a:close/>
                <a:moveTo>
                  <a:pt x="90" y="110"/>
                </a:moveTo>
                <a:lnTo>
                  <a:pt x="90" y="110"/>
                </a:lnTo>
                <a:lnTo>
                  <a:pt x="94" y="110"/>
                </a:lnTo>
                <a:lnTo>
                  <a:pt x="94" y="104"/>
                </a:lnTo>
                <a:lnTo>
                  <a:pt x="94" y="104"/>
                </a:lnTo>
                <a:lnTo>
                  <a:pt x="90" y="102"/>
                </a:lnTo>
                <a:lnTo>
                  <a:pt x="90" y="110"/>
                </a:lnTo>
                <a:lnTo>
                  <a:pt x="90" y="110"/>
                </a:lnTo>
                <a:close/>
                <a:moveTo>
                  <a:pt x="102" y="110"/>
                </a:moveTo>
                <a:lnTo>
                  <a:pt x="102" y="110"/>
                </a:lnTo>
                <a:lnTo>
                  <a:pt x="106" y="110"/>
                </a:lnTo>
                <a:lnTo>
                  <a:pt x="106" y="108"/>
                </a:lnTo>
                <a:lnTo>
                  <a:pt x="106" y="108"/>
                </a:lnTo>
                <a:lnTo>
                  <a:pt x="102" y="106"/>
                </a:lnTo>
                <a:lnTo>
                  <a:pt x="102" y="110"/>
                </a:lnTo>
                <a:lnTo>
                  <a:pt x="102" y="110"/>
                </a:lnTo>
                <a:close/>
                <a:moveTo>
                  <a:pt x="112" y="110"/>
                </a:moveTo>
                <a:lnTo>
                  <a:pt x="112" y="110"/>
                </a:lnTo>
                <a:lnTo>
                  <a:pt x="118" y="110"/>
                </a:lnTo>
                <a:lnTo>
                  <a:pt x="118" y="108"/>
                </a:lnTo>
                <a:lnTo>
                  <a:pt x="118" y="108"/>
                </a:lnTo>
                <a:lnTo>
                  <a:pt x="112" y="108"/>
                </a:lnTo>
                <a:lnTo>
                  <a:pt x="112" y="110"/>
                </a:lnTo>
                <a:lnTo>
                  <a:pt x="112" y="110"/>
                </a:lnTo>
                <a:close/>
                <a:moveTo>
                  <a:pt x="124" y="110"/>
                </a:moveTo>
                <a:lnTo>
                  <a:pt x="124" y="110"/>
                </a:lnTo>
                <a:lnTo>
                  <a:pt x="128" y="110"/>
                </a:lnTo>
                <a:lnTo>
                  <a:pt x="128" y="106"/>
                </a:lnTo>
                <a:lnTo>
                  <a:pt x="128" y="106"/>
                </a:lnTo>
                <a:lnTo>
                  <a:pt x="124" y="108"/>
                </a:lnTo>
                <a:lnTo>
                  <a:pt x="124" y="11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7" name="KSO_Shape"/>
          <p:cNvSpPr/>
          <p:nvPr/>
        </p:nvSpPr>
        <p:spPr>
          <a:xfrm>
            <a:off x="1418747" y="4188519"/>
            <a:ext cx="1270553" cy="1270553"/>
          </a:xfrm>
          <a:prstGeom prst="blockArc">
            <a:avLst>
              <a:gd name="adj1" fmla="val 3800491"/>
              <a:gd name="adj2" fmla="val 15866365"/>
              <a:gd name="adj3" fmla="val 1158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KSO_Shape"/>
          <p:cNvSpPr/>
          <p:nvPr/>
        </p:nvSpPr>
        <p:spPr>
          <a:xfrm>
            <a:off x="1418747" y="4188519"/>
            <a:ext cx="1270553" cy="1270553"/>
          </a:xfrm>
          <a:prstGeom prst="blockArc">
            <a:avLst>
              <a:gd name="adj1" fmla="val 15862513"/>
              <a:gd name="adj2" fmla="val 3903314"/>
              <a:gd name="adj3" fmla="val 1153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692217" y="4370613"/>
            <a:ext cx="10102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48</a:t>
            </a:r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%</a:t>
            </a:r>
            <a:endParaRPr lang="zh-CN" alt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40530" y="5193232"/>
            <a:ext cx="30275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617888" y="3867975"/>
            <a:ext cx="24433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2400" dirty="0"/>
          </a:p>
        </p:txBody>
      </p:sp>
      <p:sp>
        <p:nvSpPr>
          <p:cNvPr id="22" name="KSO_Shape"/>
          <p:cNvSpPr/>
          <p:nvPr/>
        </p:nvSpPr>
        <p:spPr>
          <a:xfrm>
            <a:off x="6295547" y="4188519"/>
            <a:ext cx="1270553" cy="1270553"/>
          </a:xfrm>
          <a:prstGeom prst="blockArc">
            <a:avLst>
              <a:gd name="adj1" fmla="val 3800491"/>
              <a:gd name="adj2" fmla="val 18856814"/>
              <a:gd name="adj3" fmla="val 11363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KSO_Shape"/>
          <p:cNvSpPr/>
          <p:nvPr/>
        </p:nvSpPr>
        <p:spPr>
          <a:xfrm>
            <a:off x="6295547" y="4188470"/>
            <a:ext cx="1270553" cy="1270553"/>
          </a:xfrm>
          <a:prstGeom prst="blockArc">
            <a:avLst>
              <a:gd name="adj1" fmla="val 18852693"/>
              <a:gd name="adj2" fmla="val 3903314"/>
              <a:gd name="adj3" fmla="val 11532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569017" y="4451658"/>
            <a:ext cx="100059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32</a:t>
            </a:r>
            <a:r>
              <a:rPr lang="en-US" altLang="zh-CN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%</a:t>
            </a:r>
            <a:endParaRPr lang="zh-CN" altLang="en-US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5" name="KSO_Shape"/>
          <p:cNvSpPr>
            <a:spLocks noChangeAspect="1"/>
          </p:cNvSpPr>
          <p:nvPr/>
        </p:nvSpPr>
        <p:spPr bwMode="auto">
          <a:xfrm>
            <a:off x="6704683" y="4614768"/>
            <a:ext cx="459994" cy="459994"/>
          </a:xfrm>
          <a:custGeom>
            <a:avLst/>
            <a:gdLst>
              <a:gd name="T0" fmla="*/ 1619312 w 3280"/>
              <a:gd name="T1" fmla="*/ 1800397 h 3280"/>
              <a:gd name="T2" fmla="*/ 179924 w 3280"/>
              <a:gd name="T3" fmla="*/ 1800397 h 3280"/>
              <a:gd name="T4" fmla="*/ 0 w 3280"/>
              <a:gd name="T5" fmla="*/ 1620357 h 3280"/>
              <a:gd name="T6" fmla="*/ 0 w 3280"/>
              <a:gd name="T7" fmla="*/ 180040 h 3280"/>
              <a:gd name="T8" fmla="*/ 179924 w 3280"/>
              <a:gd name="T9" fmla="*/ 0 h 3280"/>
              <a:gd name="T10" fmla="*/ 1619312 w 3280"/>
              <a:gd name="T11" fmla="*/ 0 h 3280"/>
              <a:gd name="T12" fmla="*/ 1799236 w 3280"/>
              <a:gd name="T13" fmla="*/ 180040 h 3280"/>
              <a:gd name="T14" fmla="*/ 1799236 w 3280"/>
              <a:gd name="T15" fmla="*/ 1620357 h 3280"/>
              <a:gd name="T16" fmla="*/ 1619312 w 3280"/>
              <a:gd name="T17" fmla="*/ 1800397 h 3280"/>
              <a:gd name="T18" fmla="*/ 749316 w 3280"/>
              <a:gd name="T19" fmla="*/ 912274 h 3280"/>
              <a:gd name="T20" fmla="*/ 748219 w 3280"/>
              <a:gd name="T21" fmla="*/ 904590 h 3280"/>
              <a:gd name="T22" fmla="*/ 1103678 w 3280"/>
              <a:gd name="T23" fmla="*/ 706985 h 3280"/>
              <a:gd name="T24" fmla="*/ 1231489 w 3280"/>
              <a:gd name="T25" fmla="*/ 754740 h 3280"/>
              <a:gd name="T26" fmla="*/ 1431161 w 3280"/>
              <a:gd name="T27" fmla="*/ 554939 h 3280"/>
              <a:gd name="T28" fmla="*/ 1231489 w 3280"/>
              <a:gd name="T29" fmla="*/ 355139 h 3280"/>
              <a:gd name="T30" fmla="*/ 1031818 w 3280"/>
              <a:gd name="T31" fmla="*/ 554939 h 3280"/>
              <a:gd name="T32" fmla="*/ 1035109 w 3280"/>
              <a:gd name="T33" fmla="*/ 584580 h 3280"/>
              <a:gd name="T34" fmla="*/ 693364 w 3280"/>
              <a:gd name="T35" fmla="*/ 774500 h 3280"/>
              <a:gd name="T36" fmla="*/ 549645 w 3280"/>
              <a:gd name="T37" fmla="*/ 713023 h 3280"/>
              <a:gd name="T38" fmla="*/ 349973 w 3280"/>
              <a:gd name="T39" fmla="*/ 912274 h 3280"/>
              <a:gd name="T40" fmla="*/ 549645 w 3280"/>
              <a:gd name="T41" fmla="*/ 1112623 h 3280"/>
              <a:gd name="T42" fmla="*/ 690073 w 3280"/>
              <a:gd name="T43" fmla="*/ 1054440 h 3280"/>
              <a:gd name="T44" fmla="*/ 1032915 w 3280"/>
              <a:gd name="T45" fmla="*/ 1244360 h 3280"/>
              <a:gd name="T46" fmla="*/ 1231489 w 3280"/>
              <a:gd name="T47" fmla="*/ 1437573 h 3280"/>
              <a:gd name="T48" fmla="*/ 1431161 w 3280"/>
              <a:gd name="T49" fmla="*/ 1237773 h 3280"/>
              <a:gd name="T50" fmla="*/ 1231489 w 3280"/>
              <a:gd name="T51" fmla="*/ 1037973 h 3280"/>
              <a:gd name="T52" fmla="*/ 1078993 w 3280"/>
              <a:gd name="T53" fmla="*/ 1109879 h 3280"/>
              <a:gd name="T54" fmla="*/ 747670 w 3280"/>
              <a:gd name="T55" fmla="*/ 925997 h 3280"/>
              <a:gd name="T56" fmla="*/ 749316 w 3280"/>
              <a:gd name="T57" fmla="*/ 912274 h 3280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</a:gdLst>
            <a:ahLst/>
            <a:cxnLst>
              <a:cxn ang="T58">
                <a:pos x="T0" y="T1"/>
              </a:cxn>
              <a:cxn ang="T59">
                <a:pos x="T2" y="T3"/>
              </a:cxn>
              <a:cxn ang="T60">
                <a:pos x="T4" y="T5"/>
              </a:cxn>
              <a:cxn ang="T61">
                <a:pos x="T6" y="T7"/>
              </a:cxn>
              <a:cxn ang="T62">
                <a:pos x="T8" y="T9"/>
              </a:cxn>
              <a:cxn ang="T63">
                <a:pos x="T10" y="T11"/>
              </a:cxn>
              <a:cxn ang="T64">
                <a:pos x="T12" y="T13"/>
              </a:cxn>
              <a:cxn ang="T65">
                <a:pos x="T14" y="T15"/>
              </a:cxn>
              <a:cxn ang="T66">
                <a:pos x="T16" y="T17"/>
              </a:cxn>
              <a:cxn ang="T67">
                <a:pos x="T18" y="T19"/>
              </a:cxn>
              <a:cxn ang="T68">
                <a:pos x="T20" y="T21"/>
              </a:cxn>
              <a:cxn ang="T69">
                <a:pos x="T22" y="T23"/>
              </a:cxn>
              <a:cxn ang="T70">
                <a:pos x="T24" y="T25"/>
              </a:cxn>
              <a:cxn ang="T71">
                <a:pos x="T26" y="T27"/>
              </a:cxn>
              <a:cxn ang="T72">
                <a:pos x="T28" y="T29"/>
              </a:cxn>
              <a:cxn ang="T73">
                <a:pos x="T30" y="T31"/>
              </a:cxn>
              <a:cxn ang="T74">
                <a:pos x="T32" y="T33"/>
              </a:cxn>
              <a:cxn ang="T75">
                <a:pos x="T34" y="T35"/>
              </a:cxn>
              <a:cxn ang="T76">
                <a:pos x="T36" y="T37"/>
              </a:cxn>
              <a:cxn ang="T77">
                <a:pos x="T38" y="T39"/>
              </a:cxn>
              <a:cxn ang="T78">
                <a:pos x="T40" y="T41"/>
              </a:cxn>
              <a:cxn ang="T79">
                <a:pos x="T42" y="T43"/>
              </a:cxn>
              <a:cxn ang="T80">
                <a:pos x="T44" y="T45"/>
              </a:cxn>
              <a:cxn ang="T81">
                <a:pos x="T46" y="T47"/>
              </a:cxn>
              <a:cxn ang="T82">
                <a:pos x="T48" y="T49"/>
              </a:cxn>
              <a:cxn ang="T83">
                <a:pos x="T50" y="T51"/>
              </a:cxn>
              <a:cxn ang="T84">
                <a:pos x="T52" y="T53"/>
              </a:cxn>
              <a:cxn ang="T85">
                <a:pos x="T54" y="T55"/>
              </a:cxn>
              <a:cxn ang="T86">
                <a:pos x="T56" y="T57"/>
              </a:cxn>
            </a:cxnLst>
            <a:rect l="0" t="0" r="r" b="b"/>
            <a:pathLst>
              <a:path w="3280" h="3280">
                <a:moveTo>
                  <a:pt x="2952" y="3280"/>
                </a:moveTo>
                <a:cubicBezTo>
                  <a:pt x="328" y="3280"/>
                  <a:pt x="328" y="3280"/>
                  <a:pt x="328" y="3280"/>
                </a:cubicBezTo>
                <a:cubicBezTo>
                  <a:pt x="147" y="3280"/>
                  <a:pt x="0" y="3133"/>
                  <a:pt x="0" y="2952"/>
                </a:cubicBezTo>
                <a:cubicBezTo>
                  <a:pt x="0" y="328"/>
                  <a:pt x="0" y="328"/>
                  <a:pt x="0" y="328"/>
                </a:cubicBezTo>
                <a:cubicBezTo>
                  <a:pt x="0" y="147"/>
                  <a:pt x="147" y="0"/>
                  <a:pt x="328" y="0"/>
                </a:cubicBezTo>
                <a:cubicBezTo>
                  <a:pt x="2952" y="0"/>
                  <a:pt x="2952" y="0"/>
                  <a:pt x="2952" y="0"/>
                </a:cubicBezTo>
                <a:cubicBezTo>
                  <a:pt x="3133" y="0"/>
                  <a:pt x="3280" y="147"/>
                  <a:pt x="3280" y="328"/>
                </a:cubicBezTo>
                <a:cubicBezTo>
                  <a:pt x="3280" y="2952"/>
                  <a:pt x="3280" y="2952"/>
                  <a:pt x="3280" y="2952"/>
                </a:cubicBezTo>
                <a:cubicBezTo>
                  <a:pt x="3280" y="3133"/>
                  <a:pt x="3133" y="3280"/>
                  <a:pt x="2952" y="3280"/>
                </a:cubicBezTo>
                <a:close/>
                <a:moveTo>
                  <a:pt x="1366" y="1662"/>
                </a:moveTo>
                <a:cubicBezTo>
                  <a:pt x="1366" y="1658"/>
                  <a:pt x="1365" y="1653"/>
                  <a:pt x="1364" y="1648"/>
                </a:cubicBezTo>
                <a:cubicBezTo>
                  <a:pt x="2012" y="1288"/>
                  <a:pt x="2012" y="1288"/>
                  <a:pt x="2012" y="1288"/>
                </a:cubicBezTo>
                <a:cubicBezTo>
                  <a:pt x="2075" y="1342"/>
                  <a:pt x="2156" y="1375"/>
                  <a:pt x="2245" y="1375"/>
                </a:cubicBezTo>
                <a:cubicBezTo>
                  <a:pt x="2446" y="1375"/>
                  <a:pt x="2609" y="1212"/>
                  <a:pt x="2609" y="1011"/>
                </a:cubicBezTo>
                <a:cubicBezTo>
                  <a:pt x="2609" y="810"/>
                  <a:pt x="2446" y="647"/>
                  <a:pt x="2245" y="647"/>
                </a:cubicBezTo>
                <a:cubicBezTo>
                  <a:pt x="2044" y="647"/>
                  <a:pt x="1881" y="810"/>
                  <a:pt x="1881" y="1011"/>
                </a:cubicBezTo>
                <a:cubicBezTo>
                  <a:pt x="1881" y="1030"/>
                  <a:pt x="1884" y="1048"/>
                  <a:pt x="1887" y="1065"/>
                </a:cubicBezTo>
                <a:cubicBezTo>
                  <a:pt x="1264" y="1411"/>
                  <a:pt x="1264" y="1411"/>
                  <a:pt x="1264" y="1411"/>
                </a:cubicBezTo>
                <a:cubicBezTo>
                  <a:pt x="1198" y="1342"/>
                  <a:pt x="1105" y="1299"/>
                  <a:pt x="1002" y="1299"/>
                </a:cubicBezTo>
                <a:cubicBezTo>
                  <a:pt x="801" y="1299"/>
                  <a:pt x="638" y="1461"/>
                  <a:pt x="638" y="1662"/>
                </a:cubicBezTo>
                <a:cubicBezTo>
                  <a:pt x="638" y="1864"/>
                  <a:pt x="801" y="2027"/>
                  <a:pt x="1002" y="2027"/>
                </a:cubicBezTo>
                <a:cubicBezTo>
                  <a:pt x="1102" y="2027"/>
                  <a:pt x="1193" y="1986"/>
                  <a:pt x="1258" y="1921"/>
                </a:cubicBezTo>
                <a:cubicBezTo>
                  <a:pt x="1883" y="2267"/>
                  <a:pt x="1883" y="2267"/>
                  <a:pt x="1883" y="2267"/>
                </a:cubicBezTo>
                <a:cubicBezTo>
                  <a:pt x="1889" y="2462"/>
                  <a:pt x="2049" y="2619"/>
                  <a:pt x="2245" y="2619"/>
                </a:cubicBezTo>
                <a:cubicBezTo>
                  <a:pt x="2446" y="2619"/>
                  <a:pt x="2609" y="2456"/>
                  <a:pt x="2609" y="2255"/>
                </a:cubicBezTo>
                <a:cubicBezTo>
                  <a:pt x="2609" y="2054"/>
                  <a:pt x="2446" y="1891"/>
                  <a:pt x="2245" y="1891"/>
                </a:cubicBezTo>
                <a:cubicBezTo>
                  <a:pt x="2133" y="1891"/>
                  <a:pt x="2034" y="1942"/>
                  <a:pt x="1967" y="2022"/>
                </a:cubicBezTo>
                <a:cubicBezTo>
                  <a:pt x="1363" y="1687"/>
                  <a:pt x="1363" y="1687"/>
                  <a:pt x="1363" y="1687"/>
                </a:cubicBezTo>
                <a:cubicBezTo>
                  <a:pt x="1364" y="1678"/>
                  <a:pt x="1366" y="1671"/>
                  <a:pt x="1366" y="166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617330" y="5182454"/>
            <a:ext cx="30275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37114" y="3867975"/>
            <a:ext cx="24433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2400" dirty="0"/>
          </a:p>
        </p:txBody>
      </p:sp>
      <p:sp>
        <p:nvSpPr>
          <p:cNvPr id="28" name="矩形 27"/>
          <p:cNvSpPr/>
          <p:nvPr/>
        </p:nvSpPr>
        <p:spPr>
          <a:xfrm>
            <a:off x="3915702" y="2846769"/>
            <a:ext cx="19020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30" name="矩形 29"/>
          <p:cNvSpPr/>
          <p:nvPr/>
        </p:nvSpPr>
        <p:spPr>
          <a:xfrm>
            <a:off x="4849505" y="31006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 animBg="1"/>
      <p:bldP spid="23" grpId="0" animBg="1"/>
      <p:bldP spid="24" grpId="0"/>
      <p:bldP spid="25" grpId="0" animBg="1"/>
      <p:bldP spid="26" grpId="0"/>
      <p:bldP spid="27" grpId="0"/>
      <p:bldP spid="28" grpId="0"/>
      <p:bldP spid="29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Shape"/>
          <p:cNvSpPr/>
          <p:nvPr/>
        </p:nvSpPr>
        <p:spPr>
          <a:xfrm>
            <a:off x="7013795" y="1975053"/>
            <a:ext cx="1360243" cy="1360243"/>
          </a:xfrm>
          <a:custGeom>
            <a:avLst/>
            <a:gdLst>
              <a:gd name="connsiteX0" fmla="*/ 0 w 3134833"/>
              <a:gd name="connsiteY0" fmla="*/ 1567417 h 3134833"/>
              <a:gd name="connsiteX1" fmla="*/ 1567417 w 3134833"/>
              <a:gd name="connsiteY1" fmla="*/ 0 h 3134833"/>
              <a:gd name="connsiteX2" fmla="*/ 3134833 w 3134833"/>
              <a:gd name="connsiteY2" fmla="*/ 1567417 h 3134833"/>
              <a:gd name="connsiteX3" fmla="*/ 1567417 w 3134833"/>
              <a:gd name="connsiteY3" fmla="*/ 3134833 h 3134833"/>
              <a:gd name="connsiteX4" fmla="*/ 0 w 3134833"/>
              <a:gd name="connsiteY4" fmla="*/ 1567417 h 3134833"/>
              <a:gd name="connsiteX0-1" fmla="*/ 0 w 3134833"/>
              <a:gd name="connsiteY0-2" fmla="*/ 1567417 h 3134833"/>
              <a:gd name="connsiteX1-3" fmla="*/ 1567417 w 3134833"/>
              <a:gd name="connsiteY1-4" fmla="*/ 0 h 3134833"/>
              <a:gd name="connsiteX2-5" fmla="*/ 3134833 w 3134833"/>
              <a:gd name="connsiteY2-6" fmla="*/ 1567417 h 3134833"/>
              <a:gd name="connsiteX3-7" fmla="*/ 1567417 w 3134833"/>
              <a:gd name="connsiteY3-8" fmla="*/ 3134833 h 3134833"/>
              <a:gd name="connsiteX4-9" fmla="*/ 0 w 3134833"/>
              <a:gd name="connsiteY4-10" fmla="*/ 1567417 h 3134833"/>
              <a:gd name="connsiteX0-11" fmla="*/ 0 w 3134833"/>
              <a:gd name="connsiteY0-12" fmla="*/ 1567417 h 3134833"/>
              <a:gd name="connsiteX1-13" fmla="*/ 1567417 w 3134833"/>
              <a:gd name="connsiteY1-14" fmla="*/ 0 h 3134833"/>
              <a:gd name="connsiteX2-15" fmla="*/ 3134833 w 3134833"/>
              <a:gd name="connsiteY2-16" fmla="*/ 1567417 h 3134833"/>
              <a:gd name="connsiteX3-17" fmla="*/ 1567417 w 3134833"/>
              <a:gd name="connsiteY3-18" fmla="*/ 3134833 h 3134833"/>
              <a:gd name="connsiteX4-19" fmla="*/ 0 w 3134833"/>
              <a:gd name="connsiteY4-20" fmla="*/ 1567417 h 3134833"/>
              <a:gd name="connsiteX0-21" fmla="*/ 0 w 3134833"/>
              <a:gd name="connsiteY0-22" fmla="*/ 1567417 h 3134833"/>
              <a:gd name="connsiteX1-23" fmla="*/ 1567417 w 3134833"/>
              <a:gd name="connsiteY1-24" fmla="*/ 0 h 3134833"/>
              <a:gd name="connsiteX2-25" fmla="*/ 3134833 w 3134833"/>
              <a:gd name="connsiteY2-26" fmla="*/ 1567417 h 3134833"/>
              <a:gd name="connsiteX3-27" fmla="*/ 1567417 w 3134833"/>
              <a:gd name="connsiteY3-28" fmla="*/ 3134833 h 3134833"/>
              <a:gd name="connsiteX4-29" fmla="*/ 0 w 3134833"/>
              <a:gd name="connsiteY4-30" fmla="*/ 1567417 h 3134833"/>
              <a:gd name="connsiteX0-31" fmla="*/ 0 w 3134833"/>
              <a:gd name="connsiteY0-32" fmla="*/ 1567417 h 3134833"/>
              <a:gd name="connsiteX1-33" fmla="*/ 1567417 w 3134833"/>
              <a:gd name="connsiteY1-34" fmla="*/ 0 h 3134833"/>
              <a:gd name="connsiteX2-35" fmla="*/ 3134833 w 3134833"/>
              <a:gd name="connsiteY2-36" fmla="*/ 1567417 h 3134833"/>
              <a:gd name="connsiteX3-37" fmla="*/ 1567417 w 3134833"/>
              <a:gd name="connsiteY3-38" fmla="*/ 3134833 h 3134833"/>
              <a:gd name="connsiteX4-39" fmla="*/ 0 w 3134833"/>
              <a:gd name="connsiteY4-40" fmla="*/ 1567417 h 3134833"/>
              <a:gd name="connsiteX0-41" fmla="*/ 0 w 3134833"/>
              <a:gd name="connsiteY0-42" fmla="*/ 1567417 h 3134833"/>
              <a:gd name="connsiteX1-43" fmla="*/ 1567417 w 3134833"/>
              <a:gd name="connsiteY1-44" fmla="*/ 0 h 3134833"/>
              <a:gd name="connsiteX2-45" fmla="*/ 3134833 w 3134833"/>
              <a:gd name="connsiteY2-46" fmla="*/ 1567417 h 3134833"/>
              <a:gd name="connsiteX3-47" fmla="*/ 1567417 w 3134833"/>
              <a:gd name="connsiteY3-48" fmla="*/ 3134833 h 3134833"/>
              <a:gd name="connsiteX4-49" fmla="*/ 0 w 3134833"/>
              <a:gd name="connsiteY4-50" fmla="*/ 1567417 h 3134833"/>
              <a:gd name="connsiteX0-51" fmla="*/ 0 w 3134833"/>
              <a:gd name="connsiteY0-52" fmla="*/ 1567417 h 3134833"/>
              <a:gd name="connsiteX1-53" fmla="*/ 1567417 w 3134833"/>
              <a:gd name="connsiteY1-54" fmla="*/ 0 h 3134833"/>
              <a:gd name="connsiteX2-55" fmla="*/ 3134833 w 3134833"/>
              <a:gd name="connsiteY2-56" fmla="*/ 1567417 h 3134833"/>
              <a:gd name="connsiteX3-57" fmla="*/ 1567417 w 3134833"/>
              <a:gd name="connsiteY3-58" fmla="*/ 3134833 h 3134833"/>
              <a:gd name="connsiteX4-59" fmla="*/ 0 w 3134833"/>
              <a:gd name="connsiteY4-60" fmla="*/ 1567417 h 3134833"/>
              <a:gd name="connsiteX0-61" fmla="*/ 0 w 3134833"/>
              <a:gd name="connsiteY0-62" fmla="*/ 1567417 h 3134833"/>
              <a:gd name="connsiteX1-63" fmla="*/ 1567417 w 3134833"/>
              <a:gd name="connsiteY1-64" fmla="*/ 0 h 3134833"/>
              <a:gd name="connsiteX2-65" fmla="*/ 3134833 w 3134833"/>
              <a:gd name="connsiteY2-66" fmla="*/ 1567417 h 3134833"/>
              <a:gd name="connsiteX3-67" fmla="*/ 1567417 w 3134833"/>
              <a:gd name="connsiteY3-68" fmla="*/ 3134833 h 3134833"/>
              <a:gd name="connsiteX4-69" fmla="*/ 0 w 3134833"/>
              <a:gd name="connsiteY4-70" fmla="*/ 1567417 h 3134833"/>
              <a:gd name="connsiteX0-71" fmla="*/ 0 w 3134833"/>
              <a:gd name="connsiteY0-72" fmla="*/ 1567417 h 3134833"/>
              <a:gd name="connsiteX1-73" fmla="*/ 1567417 w 3134833"/>
              <a:gd name="connsiteY1-74" fmla="*/ 0 h 3134833"/>
              <a:gd name="connsiteX2-75" fmla="*/ 3134833 w 3134833"/>
              <a:gd name="connsiteY2-76" fmla="*/ 1567417 h 3134833"/>
              <a:gd name="connsiteX3-77" fmla="*/ 1567417 w 3134833"/>
              <a:gd name="connsiteY3-78" fmla="*/ 3134833 h 3134833"/>
              <a:gd name="connsiteX4-79" fmla="*/ 0 w 3134833"/>
              <a:gd name="connsiteY4-80" fmla="*/ 1567417 h 3134833"/>
              <a:gd name="connsiteX0-81" fmla="*/ 0 w 3134833"/>
              <a:gd name="connsiteY0-82" fmla="*/ 1567417 h 3134833"/>
              <a:gd name="connsiteX1-83" fmla="*/ 1567417 w 3134833"/>
              <a:gd name="connsiteY1-84" fmla="*/ 0 h 3134833"/>
              <a:gd name="connsiteX2-85" fmla="*/ 3134833 w 3134833"/>
              <a:gd name="connsiteY2-86" fmla="*/ 1567417 h 3134833"/>
              <a:gd name="connsiteX3-87" fmla="*/ 1567417 w 3134833"/>
              <a:gd name="connsiteY3-88" fmla="*/ 3134833 h 3134833"/>
              <a:gd name="connsiteX4-89" fmla="*/ 0 w 3134833"/>
              <a:gd name="connsiteY4-90" fmla="*/ 1567417 h 3134833"/>
              <a:gd name="connsiteX0-91" fmla="*/ 0 w 3134833"/>
              <a:gd name="connsiteY0-92" fmla="*/ 1567417 h 3134833"/>
              <a:gd name="connsiteX1-93" fmla="*/ 1567417 w 3134833"/>
              <a:gd name="connsiteY1-94" fmla="*/ 0 h 3134833"/>
              <a:gd name="connsiteX2-95" fmla="*/ 3134833 w 3134833"/>
              <a:gd name="connsiteY2-96" fmla="*/ 1567417 h 3134833"/>
              <a:gd name="connsiteX3-97" fmla="*/ 1567417 w 3134833"/>
              <a:gd name="connsiteY3-98" fmla="*/ 3134833 h 3134833"/>
              <a:gd name="connsiteX4-99" fmla="*/ 0 w 3134833"/>
              <a:gd name="connsiteY4-100" fmla="*/ 1567417 h 3134833"/>
              <a:gd name="connsiteX0-101" fmla="*/ 0 w 3134833"/>
              <a:gd name="connsiteY0-102" fmla="*/ 1567417 h 3134833"/>
              <a:gd name="connsiteX1-103" fmla="*/ 1567417 w 3134833"/>
              <a:gd name="connsiteY1-104" fmla="*/ 0 h 3134833"/>
              <a:gd name="connsiteX2-105" fmla="*/ 3134833 w 3134833"/>
              <a:gd name="connsiteY2-106" fmla="*/ 1567417 h 3134833"/>
              <a:gd name="connsiteX3-107" fmla="*/ 1567417 w 3134833"/>
              <a:gd name="connsiteY3-108" fmla="*/ 3134833 h 3134833"/>
              <a:gd name="connsiteX4-109" fmla="*/ 0 w 3134833"/>
              <a:gd name="connsiteY4-110" fmla="*/ 1567417 h 3134833"/>
              <a:gd name="connsiteX0-111" fmla="*/ 0 w 3134833"/>
              <a:gd name="connsiteY0-112" fmla="*/ 1567417 h 3134833"/>
              <a:gd name="connsiteX1-113" fmla="*/ 1567417 w 3134833"/>
              <a:gd name="connsiteY1-114" fmla="*/ 0 h 3134833"/>
              <a:gd name="connsiteX2-115" fmla="*/ 3134833 w 3134833"/>
              <a:gd name="connsiteY2-116" fmla="*/ 1567417 h 3134833"/>
              <a:gd name="connsiteX3-117" fmla="*/ 1567417 w 3134833"/>
              <a:gd name="connsiteY3-118" fmla="*/ 3134833 h 3134833"/>
              <a:gd name="connsiteX4-119" fmla="*/ 0 w 3134833"/>
              <a:gd name="connsiteY4-120" fmla="*/ 1567417 h 31348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34833" h="3134833">
                <a:moveTo>
                  <a:pt x="0" y="1567417"/>
                </a:moveTo>
                <a:cubicBezTo>
                  <a:pt x="1478" y="1151270"/>
                  <a:pt x="1215066" y="1476"/>
                  <a:pt x="1567417" y="0"/>
                </a:cubicBezTo>
                <a:cubicBezTo>
                  <a:pt x="1898504" y="1476"/>
                  <a:pt x="3133356" y="1098108"/>
                  <a:pt x="3134833" y="1567417"/>
                </a:cubicBezTo>
                <a:cubicBezTo>
                  <a:pt x="3133356" y="2015461"/>
                  <a:pt x="1951665" y="3122724"/>
                  <a:pt x="1567417" y="3134833"/>
                </a:cubicBezTo>
                <a:cubicBezTo>
                  <a:pt x="1119373" y="3133356"/>
                  <a:pt x="1477" y="1994196"/>
                  <a:pt x="0" y="1567417"/>
                </a:cubicBezTo>
                <a:close/>
              </a:path>
            </a:pathLst>
          </a:custGeom>
          <a:solidFill>
            <a:srgbClr val="00B0F0"/>
          </a:solidFill>
          <a:ln w="635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KSO_Shape"/>
          <p:cNvSpPr/>
          <p:nvPr/>
        </p:nvSpPr>
        <p:spPr>
          <a:xfrm>
            <a:off x="8694738" y="1950033"/>
            <a:ext cx="1360243" cy="1360243"/>
          </a:xfrm>
          <a:custGeom>
            <a:avLst/>
            <a:gdLst>
              <a:gd name="connsiteX0" fmla="*/ 0 w 3134833"/>
              <a:gd name="connsiteY0" fmla="*/ 1567417 h 3134833"/>
              <a:gd name="connsiteX1" fmla="*/ 1567417 w 3134833"/>
              <a:gd name="connsiteY1" fmla="*/ 0 h 3134833"/>
              <a:gd name="connsiteX2" fmla="*/ 3134833 w 3134833"/>
              <a:gd name="connsiteY2" fmla="*/ 1567417 h 3134833"/>
              <a:gd name="connsiteX3" fmla="*/ 1567417 w 3134833"/>
              <a:gd name="connsiteY3" fmla="*/ 3134833 h 3134833"/>
              <a:gd name="connsiteX4" fmla="*/ 0 w 3134833"/>
              <a:gd name="connsiteY4" fmla="*/ 1567417 h 3134833"/>
              <a:gd name="connsiteX0-1" fmla="*/ 0 w 3134833"/>
              <a:gd name="connsiteY0-2" fmla="*/ 1567417 h 3134833"/>
              <a:gd name="connsiteX1-3" fmla="*/ 1567417 w 3134833"/>
              <a:gd name="connsiteY1-4" fmla="*/ 0 h 3134833"/>
              <a:gd name="connsiteX2-5" fmla="*/ 3134833 w 3134833"/>
              <a:gd name="connsiteY2-6" fmla="*/ 1567417 h 3134833"/>
              <a:gd name="connsiteX3-7" fmla="*/ 1567417 w 3134833"/>
              <a:gd name="connsiteY3-8" fmla="*/ 3134833 h 3134833"/>
              <a:gd name="connsiteX4-9" fmla="*/ 0 w 3134833"/>
              <a:gd name="connsiteY4-10" fmla="*/ 1567417 h 3134833"/>
              <a:gd name="connsiteX0-11" fmla="*/ 0 w 3134833"/>
              <a:gd name="connsiteY0-12" fmla="*/ 1567417 h 3134833"/>
              <a:gd name="connsiteX1-13" fmla="*/ 1567417 w 3134833"/>
              <a:gd name="connsiteY1-14" fmla="*/ 0 h 3134833"/>
              <a:gd name="connsiteX2-15" fmla="*/ 3134833 w 3134833"/>
              <a:gd name="connsiteY2-16" fmla="*/ 1567417 h 3134833"/>
              <a:gd name="connsiteX3-17" fmla="*/ 1567417 w 3134833"/>
              <a:gd name="connsiteY3-18" fmla="*/ 3134833 h 3134833"/>
              <a:gd name="connsiteX4-19" fmla="*/ 0 w 3134833"/>
              <a:gd name="connsiteY4-20" fmla="*/ 1567417 h 3134833"/>
              <a:gd name="connsiteX0-21" fmla="*/ 0 w 3134833"/>
              <a:gd name="connsiteY0-22" fmla="*/ 1567417 h 3134833"/>
              <a:gd name="connsiteX1-23" fmla="*/ 1567417 w 3134833"/>
              <a:gd name="connsiteY1-24" fmla="*/ 0 h 3134833"/>
              <a:gd name="connsiteX2-25" fmla="*/ 3134833 w 3134833"/>
              <a:gd name="connsiteY2-26" fmla="*/ 1567417 h 3134833"/>
              <a:gd name="connsiteX3-27" fmla="*/ 1567417 w 3134833"/>
              <a:gd name="connsiteY3-28" fmla="*/ 3134833 h 3134833"/>
              <a:gd name="connsiteX4-29" fmla="*/ 0 w 3134833"/>
              <a:gd name="connsiteY4-30" fmla="*/ 1567417 h 3134833"/>
              <a:gd name="connsiteX0-31" fmla="*/ 0 w 3134833"/>
              <a:gd name="connsiteY0-32" fmla="*/ 1567417 h 3134833"/>
              <a:gd name="connsiteX1-33" fmla="*/ 1567417 w 3134833"/>
              <a:gd name="connsiteY1-34" fmla="*/ 0 h 3134833"/>
              <a:gd name="connsiteX2-35" fmla="*/ 3134833 w 3134833"/>
              <a:gd name="connsiteY2-36" fmla="*/ 1567417 h 3134833"/>
              <a:gd name="connsiteX3-37" fmla="*/ 1567417 w 3134833"/>
              <a:gd name="connsiteY3-38" fmla="*/ 3134833 h 3134833"/>
              <a:gd name="connsiteX4-39" fmla="*/ 0 w 3134833"/>
              <a:gd name="connsiteY4-40" fmla="*/ 1567417 h 3134833"/>
              <a:gd name="connsiteX0-41" fmla="*/ 0 w 3134833"/>
              <a:gd name="connsiteY0-42" fmla="*/ 1567417 h 3134833"/>
              <a:gd name="connsiteX1-43" fmla="*/ 1567417 w 3134833"/>
              <a:gd name="connsiteY1-44" fmla="*/ 0 h 3134833"/>
              <a:gd name="connsiteX2-45" fmla="*/ 3134833 w 3134833"/>
              <a:gd name="connsiteY2-46" fmla="*/ 1567417 h 3134833"/>
              <a:gd name="connsiteX3-47" fmla="*/ 1567417 w 3134833"/>
              <a:gd name="connsiteY3-48" fmla="*/ 3134833 h 3134833"/>
              <a:gd name="connsiteX4-49" fmla="*/ 0 w 3134833"/>
              <a:gd name="connsiteY4-50" fmla="*/ 1567417 h 3134833"/>
              <a:gd name="connsiteX0-51" fmla="*/ 0 w 3134833"/>
              <a:gd name="connsiteY0-52" fmla="*/ 1567417 h 3134833"/>
              <a:gd name="connsiteX1-53" fmla="*/ 1567417 w 3134833"/>
              <a:gd name="connsiteY1-54" fmla="*/ 0 h 3134833"/>
              <a:gd name="connsiteX2-55" fmla="*/ 3134833 w 3134833"/>
              <a:gd name="connsiteY2-56" fmla="*/ 1567417 h 3134833"/>
              <a:gd name="connsiteX3-57" fmla="*/ 1567417 w 3134833"/>
              <a:gd name="connsiteY3-58" fmla="*/ 3134833 h 3134833"/>
              <a:gd name="connsiteX4-59" fmla="*/ 0 w 3134833"/>
              <a:gd name="connsiteY4-60" fmla="*/ 1567417 h 3134833"/>
              <a:gd name="connsiteX0-61" fmla="*/ 0 w 3134833"/>
              <a:gd name="connsiteY0-62" fmla="*/ 1567417 h 3134833"/>
              <a:gd name="connsiteX1-63" fmla="*/ 1567417 w 3134833"/>
              <a:gd name="connsiteY1-64" fmla="*/ 0 h 3134833"/>
              <a:gd name="connsiteX2-65" fmla="*/ 3134833 w 3134833"/>
              <a:gd name="connsiteY2-66" fmla="*/ 1567417 h 3134833"/>
              <a:gd name="connsiteX3-67" fmla="*/ 1567417 w 3134833"/>
              <a:gd name="connsiteY3-68" fmla="*/ 3134833 h 3134833"/>
              <a:gd name="connsiteX4-69" fmla="*/ 0 w 3134833"/>
              <a:gd name="connsiteY4-70" fmla="*/ 1567417 h 3134833"/>
              <a:gd name="connsiteX0-71" fmla="*/ 0 w 3134833"/>
              <a:gd name="connsiteY0-72" fmla="*/ 1567417 h 3134833"/>
              <a:gd name="connsiteX1-73" fmla="*/ 1567417 w 3134833"/>
              <a:gd name="connsiteY1-74" fmla="*/ 0 h 3134833"/>
              <a:gd name="connsiteX2-75" fmla="*/ 3134833 w 3134833"/>
              <a:gd name="connsiteY2-76" fmla="*/ 1567417 h 3134833"/>
              <a:gd name="connsiteX3-77" fmla="*/ 1567417 w 3134833"/>
              <a:gd name="connsiteY3-78" fmla="*/ 3134833 h 3134833"/>
              <a:gd name="connsiteX4-79" fmla="*/ 0 w 3134833"/>
              <a:gd name="connsiteY4-80" fmla="*/ 1567417 h 3134833"/>
              <a:gd name="connsiteX0-81" fmla="*/ 0 w 3134833"/>
              <a:gd name="connsiteY0-82" fmla="*/ 1567417 h 3134833"/>
              <a:gd name="connsiteX1-83" fmla="*/ 1567417 w 3134833"/>
              <a:gd name="connsiteY1-84" fmla="*/ 0 h 3134833"/>
              <a:gd name="connsiteX2-85" fmla="*/ 3134833 w 3134833"/>
              <a:gd name="connsiteY2-86" fmla="*/ 1567417 h 3134833"/>
              <a:gd name="connsiteX3-87" fmla="*/ 1567417 w 3134833"/>
              <a:gd name="connsiteY3-88" fmla="*/ 3134833 h 3134833"/>
              <a:gd name="connsiteX4-89" fmla="*/ 0 w 3134833"/>
              <a:gd name="connsiteY4-90" fmla="*/ 1567417 h 3134833"/>
              <a:gd name="connsiteX0-91" fmla="*/ 0 w 3134833"/>
              <a:gd name="connsiteY0-92" fmla="*/ 1567417 h 3134833"/>
              <a:gd name="connsiteX1-93" fmla="*/ 1567417 w 3134833"/>
              <a:gd name="connsiteY1-94" fmla="*/ 0 h 3134833"/>
              <a:gd name="connsiteX2-95" fmla="*/ 3134833 w 3134833"/>
              <a:gd name="connsiteY2-96" fmla="*/ 1567417 h 3134833"/>
              <a:gd name="connsiteX3-97" fmla="*/ 1567417 w 3134833"/>
              <a:gd name="connsiteY3-98" fmla="*/ 3134833 h 3134833"/>
              <a:gd name="connsiteX4-99" fmla="*/ 0 w 3134833"/>
              <a:gd name="connsiteY4-100" fmla="*/ 1567417 h 3134833"/>
              <a:gd name="connsiteX0-101" fmla="*/ 0 w 3134833"/>
              <a:gd name="connsiteY0-102" fmla="*/ 1567417 h 3134833"/>
              <a:gd name="connsiteX1-103" fmla="*/ 1567417 w 3134833"/>
              <a:gd name="connsiteY1-104" fmla="*/ 0 h 3134833"/>
              <a:gd name="connsiteX2-105" fmla="*/ 3134833 w 3134833"/>
              <a:gd name="connsiteY2-106" fmla="*/ 1567417 h 3134833"/>
              <a:gd name="connsiteX3-107" fmla="*/ 1567417 w 3134833"/>
              <a:gd name="connsiteY3-108" fmla="*/ 3134833 h 3134833"/>
              <a:gd name="connsiteX4-109" fmla="*/ 0 w 3134833"/>
              <a:gd name="connsiteY4-110" fmla="*/ 1567417 h 3134833"/>
              <a:gd name="connsiteX0-111" fmla="*/ 0 w 3134833"/>
              <a:gd name="connsiteY0-112" fmla="*/ 1567417 h 3134833"/>
              <a:gd name="connsiteX1-113" fmla="*/ 1567417 w 3134833"/>
              <a:gd name="connsiteY1-114" fmla="*/ 0 h 3134833"/>
              <a:gd name="connsiteX2-115" fmla="*/ 3134833 w 3134833"/>
              <a:gd name="connsiteY2-116" fmla="*/ 1567417 h 3134833"/>
              <a:gd name="connsiteX3-117" fmla="*/ 1567417 w 3134833"/>
              <a:gd name="connsiteY3-118" fmla="*/ 3134833 h 3134833"/>
              <a:gd name="connsiteX4-119" fmla="*/ 0 w 3134833"/>
              <a:gd name="connsiteY4-120" fmla="*/ 1567417 h 313483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134833" h="3134833">
                <a:moveTo>
                  <a:pt x="0" y="1567417"/>
                </a:moveTo>
                <a:cubicBezTo>
                  <a:pt x="1478" y="1151270"/>
                  <a:pt x="1215066" y="1476"/>
                  <a:pt x="1567417" y="0"/>
                </a:cubicBezTo>
                <a:cubicBezTo>
                  <a:pt x="1898504" y="1476"/>
                  <a:pt x="3133356" y="1098108"/>
                  <a:pt x="3134833" y="1567417"/>
                </a:cubicBezTo>
                <a:cubicBezTo>
                  <a:pt x="3133356" y="2015461"/>
                  <a:pt x="1951665" y="3122724"/>
                  <a:pt x="1567417" y="3134833"/>
                </a:cubicBezTo>
                <a:cubicBezTo>
                  <a:pt x="1119373" y="3133356"/>
                  <a:pt x="1477" y="1994196"/>
                  <a:pt x="0" y="1567417"/>
                </a:cubicBezTo>
                <a:close/>
              </a:path>
            </a:pathLst>
          </a:custGeom>
          <a:solidFill>
            <a:srgbClr val="FFC000"/>
          </a:solidFill>
          <a:ln w="63500" cmpd="thinThick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32644" y="4107623"/>
            <a:ext cx="46594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1. Overlooking </a:t>
            </a:r>
            <a:r>
              <a:rPr lang="en-US" altLang="zh-CN" sz="1400" dirty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the vast sea of clouds, mountains, grand and magnificent artistic conception, symbol of vision, grand and magnificent. With unlimited creativity sketch incomparable imagination.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319137" y="3605987"/>
            <a:ext cx="2443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2400" dirty="0"/>
          </a:p>
        </p:txBody>
      </p:sp>
      <p:sp>
        <p:nvSpPr>
          <p:cNvPr id="16" name="文本框 15"/>
          <p:cNvSpPr txBox="1"/>
          <p:nvPr/>
        </p:nvSpPr>
        <p:spPr>
          <a:xfrm>
            <a:off x="7231934" y="2606085"/>
            <a:ext cx="928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6455</a:t>
            </a:r>
            <a:endParaRPr lang="zh-CN" altLang="en-US" sz="2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28928" y="2606085"/>
            <a:ext cx="923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4987</a:t>
            </a:r>
            <a:endParaRPr lang="zh-CN" altLang="en-US" sz="2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97087" y="2095625"/>
            <a:ext cx="7136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87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064383" y="2084251"/>
            <a:ext cx="7184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63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aphicFrame>
        <p:nvGraphicFramePr>
          <p:cNvPr id="20" name="图表 19"/>
          <p:cNvGraphicFramePr/>
          <p:nvPr/>
        </p:nvGraphicFramePr>
        <p:xfrm>
          <a:off x="1323833" y="2000093"/>
          <a:ext cx="4772168" cy="3562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文本框 20"/>
          <p:cNvSpPr txBox="1"/>
          <p:nvPr/>
        </p:nvSpPr>
        <p:spPr>
          <a:xfrm>
            <a:off x="4494951" y="1085693"/>
            <a:ext cx="32020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3200" dirty="0"/>
          </a:p>
        </p:txBody>
      </p:sp>
      <p:sp>
        <p:nvSpPr>
          <p:cNvPr id="22" name="矩形 21"/>
          <p:cNvSpPr/>
          <p:nvPr/>
        </p:nvSpPr>
        <p:spPr>
          <a:xfrm>
            <a:off x="6421271" y="5085018"/>
            <a:ext cx="46045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2. Overlooking </a:t>
            </a:r>
            <a:r>
              <a:rPr lang="en-US" altLang="zh-CN" sz="1400" dirty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the vast sea of clouds, mountains, grand and magnificent artistic conception, symbol of vision, grand and magnificent. With unlimited creativity sketch incomparable imagination.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1951368" y="725103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23" name="矩形 22"/>
          <p:cNvSpPr/>
          <p:nvPr/>
        </p:nvSpPr>
        <p:spPr>
          <a:xfrm>
            <a:off x="4849505" y="31006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10" grpId="0"/>
      <p:bldP spid="16" grpId="0"/>
      <p:bldP spid="17" grpId="0"/>
      <p:bldP spid="18" grpId="0"/>
      <p:bldP spid="19" grpId="0"/>
      <p:bldGraphic spid="20" grpId="0">
        <p:bldAsOne/>
      </p:bldGraphic>
      <p:bldP spid="21" grpId="0"/>
      <p:bldP spid="22" grpId="0"/>
      <p:bldP spid="2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图表 5"/>
          <p:cNvGraphicFramePr/>
          <p:nvPr/>
        </p:nvGraphicFramePr>
        <p:xfrm>
          <a:off x="1298713" y="2565779"/>
          <a:ext cx="4665355" cy="2952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4464785" y="1263113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3200" dirty="0"/>
          </a:p>
        </p:txBody>
      </p:sp>
      <p:sp>
        <p:nvSpPr>
          <p:cNvPr id="18" name="文本框 17"/>
          <p:cNvSpPr txBox="1"/>
          <p:nvPr/>
        </p:nvSpPr>
        <p:spPr>
          <a:xfrm>
            <a:off x="6225812" y="4129330"/>
            <a:ext cx="24433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2400" dirty="0"/>
          </a:p>
        </p:txBody>
      </p:sp>
      <p:sp>
        <p:nvSpPr>
          <p:cNvPr id="19" name="矩形 18"/>
          <p:cNvSpPr/>
          <p:nvPr/>
        </p:nvSpPr>
        <p:spPr>
          <a:xfrm>
            <a:off x="6250766" y="4622865"/>
            <a:ext cx="44172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With unlimited creativity sketch incomparable imagination.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320493" y="2224586"/>
            <a:ext cx="4413768" cy="174899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510074" y="2066750"/>
            <a:ext cx="2875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dirty="0" smtClean="0">
                <a:latin typeface="Exotc350 DmBd BT" panose="04030705050B02020A03" pitchFamily="82" charset="0"/>
                <a:cs typeface="Segoe UI Light" panose="020B0502040204020203" pitchFamily="34" charset="0"/>
              </a:rPr>
              <a:t>Profit Growth Margin</a:t>
            </a:r>
            <a:endParaRPr lang="zh-CN" altLang="en-US" sz="2400" dirty="0">
              <a:latin typeface="Exotc350 DmBd BT" panose="04030705050B02020A03" pitchFamily="82" charset="0"/>
              <a:cs typeface="Segoe UI Light" panose="020B0502040204020203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1951368" y="725103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16" name="矩形 15"/>
          <p:cNvSpPr/>
          <p:nvPr/>
        </p:nvSpPr>
        <p:spPr>
          <a:xfrm>
            <a:off x="4849505" y="31006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1" grpId="0"/>
      <p:bldP spid="18" grpId="0"/>
      <p:bldP spid="19" grpId="0"/>
      <p:bldP spid="20" grpId="0" animBg="1"/>
      <p:bldP spid="2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392003" y="2862467"/>
            <a:ext cx="1433015" cy="319377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5156579" y="3513014"/>
            <a:ext cx="900000" cy="9000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S</a:t>
            </a:r>
            <a:endParaRPr lang="zh-CN" altLang="en-US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164240" y="3513014"/>
            <a:ext cx="900000" cy="9000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W</a:t>
            </a:r>
            <a:endParaRPr lang="zh-CN" altLang="en-US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6164240" y="4526360"/>
            <a:ext cx="900000" cy="9000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T</a:t>
            </a:r>
            <a:endParaRPr lang="zh-CN" altLang="en-US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5156579" y="4526360"/>
            <a:ext cx="900000" cy="900000"/>
          </a:xfrm>
          <a:prstGeom prst="roundRect">
            <a:avLst>
              <a:gd name="adj" fmla="val 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O</a:t>
            </a:r>
            <a:endParaRPr lang="zh-CN" altLang="en-US" sz="24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32208" y="3028607"/>
            <a:ext cx="2070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2000" dirty="0"/>
          </a:p>
        </p:txBody>
      </p:sp>
      <p:sp>
        <p:nvSpPr>
          <p:cNvPr id="16" name="文本框 15"/>
          <p:cNvSpPr txBox="1"/>
          <p:nvPr/>
        </p:nvSpPr>
        <p:spPr>
          <a:xfrm>
            <a:off x="7257497" y="4438876"/>
            <a:ext cx="2070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2000" dirty="0"/>
          </a:p>
        </p:txBody>
      </p:sp>
      <p:sp>
        <p:nvSpPr>
          <p:cNvPr id="17" name="文本框 16"/>
          <p:cNvSpPr txBox="1"/>
          <p:nvPr/>
        </p:nvSpPr>
        <p:spPr>
          <a:xfrm>
            <a:off x="2932208" y="4438876"/>
            <a:ext cx="2070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20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2000" dirty="0"/>
          </a:p>
        </p:txBody>
      </p:sp>
      <p:sp>
        <p:nvSpPr>
          <p:cNvPr id="18" name="文本框 17"/>
          <p:cNvSpPr txBox="1"/>
          <p:nvPr/>
        </p:nvSpPr>
        <p:spPr>
          <a:xfrm>
            <a:off x="7257497" y="3028607"/>
            <a:ext cx="20703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2000" dirty="0"/>
          </a:p>
        </p:txBody>
      </p:sp>
      <p:sp>
        <p:nvSpPr>
          <p:cNvPr id="19" name="矩形 18"/>
          <p:cNvSpPr/>
          <p:nvPr/>
        </p:nvSpPr>
        <p:spPr>
          <a:xfrm>
            <a:off x="1113184" y="3363384"/>
            <a:ext cx="38953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With unlimited creativity sketch incomparable imagination.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13184" y="4798674"/>
            <a:ext cx="38953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400" dirty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With unlimited creativity sketch incomparable imagination.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251510" y="3363384"/>
            <a:ext cx="38935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With unlimited creativity sketch incomparable imagination.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251510" y="4798674"/>
            <a:ext cx="38935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With unlimited creativity sketch incomparable imagination.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64784" y="1000643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3200" dirty="0"/>
          </a:p>
        </p:txBody>
      </p:sp>
      <p:sp>
        <p:nvSpPr>
          <p:cNvPr id="28" name="文本框 27"/>
          <p:cNvSpPr txBox="1"/>
          <p:nvPr/>
        </p:nvSpPr>
        <p:spPr>
          <a:xfrm>
            <a:off x="11951368" y="725103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.</a:t>
            </a:r>
            <a:endParaRPr lang="zh-CN" altLang="en-US" dirty="0"/>
          </a:p>
        </p:txBody>
      </p:sp>
      <p:sp>
        <p:nvSpPr>
          <p:cNvPr id="34" name="矩形 33"/>
          <p:cNvSpPr/>
          <p:nvPr/>
        </p:nvSpPr>
        <p:spPr>
          <a:xfrm>
            <a:off x="2756449" y="1726254"/>
            <a:ext cx="6660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annual, Annual work general description annual work general description annual work general description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annual</a:t>
            </a:r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849505" y="31006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0" nodeType="click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8" grpId="0"/>
      <p:bldP spid="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 bwMode="auto">
          <a:xfrm>
            <a:off x="5825771" y="2164548"/>
            <a:ext cx="4071072" cy="3365420"/>
            <a:chOff x="1595438" y="968375"/>
            <a:chExt cx="5953125" cy="4921250"/>
          </a:xfrm>
          <a:solidFill>
            <a:schemeClr val="bg1">
              <a:lumMod val="65000"/>
            </a:schemeClr>
          </a:solidFill>
        </p:grpSpPr>
        <p:sp>
          <p:nvSpPr>
            <p:cNvPr id="7" name="内蒙古"/>
            <p:cNvSpPr/>
            <p:nvPr/>
          </p:nvSpPr>
          <p:spPr bwMode="auto">
            <a:xfrm>
              <a:off x="4095750" y="1023938"/>
              <a:ext cx="2608263" cy="2225675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甘肃"/>
            <p:cNvSpPr/>
            <p:nvPr/>
          </p:nvSpPr>
          <p:spPr bwMode="auto">
            <a:xfrm>
              <a:off x="3594100" y="2528888"/>
              <a:ext cx="1666875" cy="1411287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" name="宁夏"/>
            <p:cNvSpPr/>
            <p:nvPr/>
          </p:nvSpPr>
          <p:spPr bwMode="auto">
            <a:xfrm>
              <a:off x="4778375" y="3019425"/>
              <a:ext cx="336550" cy="555625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" name="新疆"/>
            <p:cNvSpPr/>
            <p:nvPr/>
          </p:nvSpPr>
          <p:spPr bwMode="auto">
            <a:xfrm>
              <a:off x="1595438" y="1557338"/>
              <a:ext cx="2382837" cy="1801812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1" name="青海"/>
            <p:cNvSpPr/>
            <p:nvPr/>
          </p:nvSpPr>
          <p:spPr bwMode="auto">
            <a:xfrm>
              <a:off x="3141663" y="2971800"/>
              <a:ext cx="1482725" cy="1063625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四川"/>
            <p:cNvSpPr/>
            <p:nvPr/>
          </p:nvSpPr>
          <p:spPr bwMode="auto">
            <a:xfrm>
              <a:off x="3992563" y="3717925"/>
              <a:ext cx="1282700" cy="1125538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西藏"/>
            <p:cNvSpPr/>
            <p:nvPr/>
          </p:nvSpPr>
          <p:spPr bwMode="auto">
            <a:xfrm>
              <a:off x="1862138" y="3260725"/>
              <a:ext cx="2295525" cy="1397000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" name="云南"/>
            <p:cNvSpPr/>
            <p:nvPr/>
          </p:nvSpPr>
          <p:spPr bwMode="auto">
            <a:xfrm>
              <a:off x="3952875" y="4422775"/>
              <a:ext cx="1038225" cy="1082675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9" name="贵州"/>
            <p:cNvSpPr/>
            <p:nvPr/>
          </p:nvSpPr>
          <p:spPr bwMode="auto">
            <a:xfrm>
              <a:off x="4697413" y="4408488"/>
              <a:ext cx="701675" cy="608012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0" name="广西"/>
            <p:cNvSpPr/>
            <p:nvPr/>
          </p:nvSpPr>
          <p:spPr bwMode="auto">
            <a:xfrm>
              <a:off x="4811713" y="4781550"/>
              <a:ext cx="917575" cy="698500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1" name="重庆"/>
            <p:cNvSpPr/>
            <p:nvPr/>
          </p:nvSpPr>
          <p:spPr bwMode="auto">
            <a:xfrm>
              <a:off x="4938713" y="4013200"/>
              <a:ext cx="519112" cy="527050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陕西"/>
            <p:cNvSpPr/>
            <p:nvPr/>
          </p:nvSpPr>
          <p:spPr bwMode="auto">
            <a:xfrm>
              <a:off x="4938713" y="2990850"/>
              <a:ext cx="592137" cy="1055688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山西"/>
            <p:cNvSpPr/>
            <p:nvPr/>
          </p:nvSpPr>
          <p:spPr bwMode="auto">
            <a:xfrm>
              <a:off x="5451475" y="2792413"/>
              <a:ext cx="393700" cy="866775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4" name="湖南"/>
            <p:cNvSpPr/>
            <p:nvPr/>
          </p:nvSpPr>
          <p:spPr bwMode="auto">
            <a:xfrm>
              <a:off x="5348288" y="4270375"/>
              <a:ext cx="628650" cy="730250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5" name="湖北"/>
            <p:cNvSpPr/>
            <p:nvPr/>
          </p:nvSpPr>
          <p:spPr bwMode="auto">
            <a:xfrm>
              <a:off x="5275263" y="3849688"/>
              <a:ext cx="892175" cy="558800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" name="广东"/>
            <p:cNvSpPr/>
            <p:nvPr/>
          </p:nvSpPr>
          <p:spPr bwMode="auto">
            <a:xfrm>
              <a:off x="5472113" y="4876800"/>
              <a:ext cx="928687" cy="735013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" name="江西"/>
            <p:cNvSpPr/>
            <p:nvPr/>
          </p:nvSpPr>
          <p:spPr bwMode="auto">
            <a:xfrm>
              <a:off x="5911850" y="4240213"/>
              <a:ext cx="555625" cy="757237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8" name="福建"/>
            <p:cNvSpPr/>
            <p:nvPr/>
          </p:nvSpPr>
          <p:spPr bwMode="auto">
            <a:xfrm>
              <a:off x="6200775" y="4441825"/>
              <a:ext cx="514350" cy="628650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9" name="浙江"/>
            <p:cNvSpPr/>
            <p:nvPr/>
          </p:nvSpPr>
          <p:spPr bwMode="auto">
            <a:xfrm>
              <a:off x="6430963" y="4043363"/>
              <a:ext cx="441325" cy="511175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0" name="安徽"/>
            <p:cNvSpPr/>
            <p:nvPr/>
          </p:nvSpPr>
          <p:spPr bwMode="auto">
            <a:xfrm>
              <a:off x="5999163" y="3600450"/>
              <a:ext cx="558800" cy="684213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1" name="天津"/>
            <p:cNvSpPr/>
            <p:nvPr/>
          </p:nvSpPr>
          <p:spPr bwMode="auto">
            <a:xfrm>
              <a:off x="6108700" y="2811463"/>
              <a:ext cx="146050" cy="211137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2" name="北京"/>
            <p:cNvSpPr/>
            <p:nvPr/>
          </p:nvSpPr>
          <p:spPr bwMode="auto">
            <a:xfrm>
              <a:off x="5962650" y="2716213"/>
              <a:ext cx="193675" cy="207962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3" name="辽宁"/>
            <p:cNvSpPr/>
            <p:nvPr/>
          </p:nvSpPr>
          <p:spPr bwMode="auto">
            <a:xfrm>
              <a:off x="6291263" y="2303463"/>
              <a:ext cx="687387" cy="654050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" name="吉林"/>
            <p:cNvSpPr/>
            <p:nvPr/>
          </p:nvSpPr>
          <p:spPr bwMode="auto">
            <a:xfrm>
              <a:off x="6445250" y="1908175"/>
              <a:ext cx="979488" cy="665163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" name="黑龙江"/>
            <p:cNvSpPr/>
            <p:nvPr/>
          </p:nvSpPr>
          <p:spPr bwMode="auto">
            <a:xfrm>
              <a:off x="6237288" y="968375"/>
              <a:ext cx="1311275" cy="1192213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6" name="山东"/>
            <p:cNvSpPr/>
            <p:nvPr/>
          </p:nvSpPr>
          <p:spPr bwMode="auto">
            <a:xfrm>
              <a:off x="5976938" y="3106738"/>
              <a:ext cx="793750" cy="49847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" name="上海"/>
            <p:cNvSpPr/>
            <p:nvPr/>
          </p:nvSpPr>
          <p:spPr bwMode="auto">
            <a:xfrm>
              <a:off x="6718300" y="3933825"/>
              <a:ext cx="125413" cy="109538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8" name="江苏"/>
            <p:cNvSpPr/>
            <p:nvPr/>
          </p:nvSpPr>
          <p:spPr bwMode="auto">
            <a:xfrm>
              <a:off x="6137275" y="3513138"/>
              <a:ext cx="692150" cy="533400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" name="河北"/>
            <p:cNvSpPr/>
            <p:nvPr/>
          </p:nvSpPr>
          <p:spPr bwMode="auto">
            <a:xfrm>
              <a:off x="5776913" y="2492375"/>
              <a:ext cx="642937" cy="917575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0" name="河南"/>
            <p:cNvSpPr/>
            <p:nvPr/>
          </p:nvSpPr>
          <p:spPr bwMode="auto">
            <a:xfrm>
              <a:off x="5483225" y="3373438"/>
              <a:ext cx="676275" cy="66992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1" name="台湾"/>
            <p:cNvSpPr/>
            <p:nvPr/>
          </p:nvSpPr>
          <p:spPr bwMode="auto">
            <a:xfrm>
              <a:off x="6754813" y="4803775"/>
              <a:ext cx="193675" cy="468313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2" name="海南"/>
            <p:cNvSpPr/>
            <p:nvPr/>
          </p:nvSpPr>
          <p:spPr bwMode="auto">
            <a:xfrm>
              <a:off x="5330825" y="5634038"/>
              <a:ext cx="292100" cy="255587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4464784" y="1351702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3200" dirty="0"/>
          </a:p>
        </p:txBody>
      </p:sp>
      <p:sp>
        <p:nvSpPr>
          <p:cNvPr id="44" name="矩形 43"/>
          <p:cNvSpPr/>
          <p:nvPr/>
        </p:nvSpPr>
        <p:spPr>
          <a:xfrm>
            <a:off x="1205948" y="2074084"/>
            <a:ext cx="445371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With unlimited creativity sketch incomparable imagination.</a:t>
            </a:r>
            <a:endParaRPr lang="zh-CN" altLang="en-US" sz="16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392014" y="3425757"/>
            <a:ext cx="30413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2385388" y="4413044"/>
            <a:ext cx="304137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2051" y="3465512"/>
            <a:ext cx="432000" cy="432000"/>
            <a:chOff x="2160103" y="3465512"/>
            <a:chExt cx="432000" cy="432000"/>
          </a:xfrm>
        </p:grpSpPr>
        <p:sp>
          <p:nvSpPr>
            <p:cNvPr id="2" name="圆角矩形 1"/>
            <p:cNvSpPr>
              <a:spLocks noChangeAspect="1"/>
            </p:cNvSpPr>
            <p:nvPr/>
          </p:nvSpPr>
          <p:spPr>
            <a:xfrm>
              <a:off x="2160103" y="3465512"/>
              <a:ext cx="432000" cy="432000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KSO_Shape"/>
            <p:cNvSpPr/>
            <p:nvPr/>
          </p:nvSpPr>
          <p:spPr bwMode="auto">
            <a:xfrm>
              <a:off x="2281482" y="3570512"/>
              <a:ext cx="204126" cy="237356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35425" y="4452799"/>
            <a:ext cx="432000" cy="432000"/>
            <a:chOff x="2153477" y="4452799"/>
            <a:chExt cx="432000" cy="432000"/>
          </a:xfrm>
        </p:grpSpPr>
        <p:sp>
          <p:nvSpPr>
            <p:cNvPr id="46" name="圆角矩形 45"/>
            <p:cNvSpPr>
              <a:spLocks noChangeAspect="1"/>
            </p:cNvSpPr>
            <p:nvPr/>
          </p:nvSpPr>
          <p:spPr>
            <a:xfrm>
              <a:off x="2153477" y="4452799"/>
              <a:ext cx="432000" cy="432000"/>
            </a:xfrm>
            <a:prstGeom prst="roundRect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KSO_Shape"/>
            <p:cNvSpPr/>
            <p:nvPr/>
          </p:nvSpPr>
          <p:spPr bwMode="auto">
            <a:xfrm>
              <a:off x="2260963" y="4569997"/>
              <a:ext cx="220980" cy="181572"/>
            </a:xfrm>
            <a:custGeom>
              <a:avLst/>
              <a:gdLst>
                <a:gd name="T0" fmla="*/ 2147483646 w 5314"/>
                <a:gd name="T1" fmla="*/ 2147483646 h 4361"/>
                <a:gd name="T2" fmla="*/ 2147483646 w 5314"/>
                <a:gd name="T3" fmla="*/ 2147483646 h 4361"/>
                <a:gd name="T4" fmla="*/ 2147483646 w 5314"/>
                <a:gd name="T5" fmla="*/ 0 h 4361"/>
                <a:gd name="T6" fmla="*/ 2147483646 w 5314"/>
                <a:gd name="T7" fmla="*/ 2147483646 h 4361"/>
                <a:gd name="T8" fmla="*/ 2147483646 w 5314"/>
                <a:gd name="T9" fmla="*/ 2147483646 h 4361"/>
                <a:gd name="T10" fmla="*/ 0 w 5314"/>
                <a:gd name="T11" fmla="*/ 2147483646 h 4361"/>
                <a:gd name="T12" fmla="*/ 2147483646 w 5314"/>
                <a:gd name="T13" fmla="*/ 2147483646 h 4361"/>
                <a:gd name="T14" fmla="*/ 2147483646 w 5314"/>
                <a:gd name="T15" fmla="*/ 2147483646 h 4361"/>
                <a:gd name="T16" fmla="*/ 2147483646 w 5314"/>
                <a:gd name="T17" fmla="*/ 2147483646 h 4361"/>
                <a:gd name="T18" fmla="*/ 2147483646 w 5314"/>
                <a:gd name="T19" fmla="*/ 2147483646 h 4361"/>
                <a:gd name="T20" fmla="*/ 2147483646 w 5314"/>
                <a:gd name="T21" fmla="*/ 2147483646 h 4361"/>
                <a:gd name="T22" fmla="*/ 2147483646 w 5314"/>
                <a:gd name="T23" fmla="*/ 2147483646 h 4361"/>
                <a:gd name="T24" fmla="*/ 2147483646 w 5314"/>
                <a:gd name="T25" fmla="*/ 2147483646 h 4361"/>
                <a:gd name="T26" fmla="*/ 2147483646 w 5314"/>
                <a:gd name="T27" fmla="*/ 2147483646 h 4361"/>
                <a:gd name="T28" fmla="*/ 2147483646 w 5314"/>
                <a:gd name="T29" fmla="*/ 2147483646 h 4361"/>
                <a:gd name="T30" fmla="*/ 2147483646 w 5314"/>
                <a:gd name="T31" fmla="*/ 2147483646 h 4361"/>
                <a:gd name="T32" fmla="*/ 2147483646 w 5314"/>
                <a:gd name="T33" fmla="*/ 2147483646 h 4361"/>
                <a:gd name="T34" fmla="*/ 2147483646 w 5314"/>
                <a:gd name="T35" fmla="*/ 2147483646 h 4361"/>
                <a:gd name="T36" fmla="*/ 2147483646 w 5314"/>
                <a:gd name="T37" fmla="*/ 2147483646 h 4361"/>
                <a:gd name="T38" fmla="*/ 2147483646 w 5314"/>
                <a:gd name="T39" fmla="*/ 2147483646 h 4361"/>
                <a:gd name="T40" fmla="*/ 2147483646 w 5314"/>
                <a:gd name="T41" fmla="*/ 2147483646 h 4361"/>
                <a:gd name="T42" fmla="*/ 2147483646 w 5314"/>
                <a:gd name="T43" fmla="*/ 2147483646 h 4361"/>
                <a:gd name="T44" fmla="*/ 2147483646 w 5314"/>
                <a:gd name="T45" fmla="*/ 2147483646 h 4361"/>
                <a:gd name="T46" fmla="*/ 2147483646 w 5314"/>
                <a:gd name="T47" fmla="*/ 2147483646 h 4361"/>
                <a:gd name="T48" fmla="*/ 2147483646 w 5314"/>
                <a:gd name="T49" fmla="*/ 2147483646 h 4361"/>
                <a:gd name="T50" fmla="*/ 2147483646 w 5314"/>
                <a:gd name="T51" fmla="*/ 2147483646 h 4361"/>
                <a:gd name="T52" fmla="*/ 2147483646 w 5314"/>
                <a:gd name="T53" fmla="*/ 2147483646 h 4361"/>
                <a:gd name="T54" fmla="*/ 2147483646 w 5314"/>
                <a:gd name="T55" fmla="*/ 2147483646 h 4361"/>
                <a:gd name="T56" fmla="*/ 2147483646 w 5314"/>
                <a:gd name="T57" fmla="*/ 2147483646 h 4361"/>
                <a:gd name="T58" fmla="*/ 2147483646 w 5314"/>
                <a:gd name="T59" fmla="*/ 2147483646 h 4361"/>
                <a:gd name="T60" fmla="*/ 2147483646 w 5314"/>
                <a:gd name="T61" fmla="*/ 2147483646 h 4361"/>
                <a:gd name="T62" fmla="*/ 2147483646 w 5314"/>
                <a:gd name="T63" fmla="*/ 2147483646 h 4361"/>
                <a:gd name="T64" fmla="*/ 2147483646 w 5314"/>
                <a:gd name="T65" fmla="*/ 2147483646 h 4361"/>
                <a:gd name="T66" fmla="*/ 2147483646 w 5314"/>
                <a:gd name="T67" fmla="*/ 2147483646 h 4361"/>
                <a:gd name="T68" fmla="*/ 2147483646 w 5314"/>
                <a:gd name="T69" fmla="*/ 2147483646 h 4361"/>
                <a:gd name="T70" fmla="*/ 2147483646 w 5314"/>
                <a:gd name="T71" fmla="*/ 2147483646 h 4361"/>
                <a:gd name="T72" fmla="*/ 2147483646 w 5314"/>
                <a:gd name="T73" fmla="*/ 2147483646 h 4361"/>
                <a:gd name="T74" fmla="*/ 2147483646 w 5314"/>
                <a:gd name="T75" fmla="*/ 2147483646 h 4361"/>
                <a:gd name="T76" fmla="*/ 2147483646 w 5314"/>
                <a:gd name="T77" fmla="*/ 2147483646 h 4361"/>
                <a:gd name="T78" fmla="*/ 2147483646 w 5314"/>
                <a:gd name="T79" fmla="*/ 2147483646 h 4361"/>
                <a:gd name="T80" fmla="*/ 2147483646 w 5314"/>
                <a:gd name="T81" fmla="*/ 2147483646 h 4361"/>
                <a:gd name="T82" fmla="*/ 2147483646 w 5314"/>
                <a:gd name="T83" fmla="*/ 2147483646 h 4361"/>
                <a:gd name="T84" fmla="*/ 2147483646 w 5314"/>
                <a:gd name="T85" fmla="*/ 2147483646 h 4361"/>
                <a:gd name="T86" fmla="*/ 2147483646 w 5314"/>
                <a:gd name="T87" fmla="*/ 2147483646 h 4361"/>
                <a:gd name="T88" fmla="*/ 2147483646 w 5314"/>
                <a:gd name="T89" fmla="*/ 2147483646 h 4361"/>
                <a:gd name="T90" fmla="*/ 2147483646 w 5314"/>
                <a:gd name="T91" fmla="*/ 2147483646 h 4361"/>
                <a:gd name="T92" fmla="*/ 2147483646 w 5314"/>
                <a:gd name="T93" fmla="*/ 2147483646 h 4361"/>
                <a:gd name="T94" fmla="*/ 2147483646 w 5314"/>
                <a:gd name="T95" fmla="*/ 2147483646 h 4361"/>
                <a:gd name="T96" fmla="*/ 2147483646 w 5314"/>
                <a:gd name="T97" fmla="*/ 2147483646 h 4361"/>
                <a:gd name="T98" fmla="*/ 2147483646 w 5314"/>
                <a:gd name="T99" fmla="*/ 2147483646 h 4361"/>
                <a:gd name="T100" fmla="*/ 2147483646 w 5314"/>
                <a:gd name="T101" fmla="*/ 2147483646 h 4361"/>
                <a:gd name="T102" fmla="*/ 2147483646 w 5314"/>
                <a:gd name="T103" fmla="*/ 2147483646 h 4361"/>
                <a:gd name="T104" fmla="*/ 2147483646 w 5314"/>
                <a:gd name="T105" fmla="*/ 2147483646 h 436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314" h="4361">
                  <a:moveTo>
                    <a:pt x="3198" y="0"/>
                  </a:moveTo>
                  <a:lnTo>
                    <a:pt x="5314" y="678"/>
                  </a:lnTo>
                  <a:lnTo>
                    <a:pt x="5314" y="4312"/>
                  </a:lnTo>
                  <a:lnTo>
                    <a:pt x="3198" y="4312"/>
                  </a:lnTo>
                  <a:lnTo>
                    <a:pt x="3198" y="345"/>
                  </a:lnTo>
                  <a:lnTo>
                    <a:pt x="2424" y="746"/>
                  </a:lnTo>
                  <a:lnTo>
                    <a:pt x="2424" y="1364"/>
                  </a:lnTo>
                  <a:lnTo>
                    <a:pt x="2115" y="1364"/>
                  </a:lnTo>
                  <a:lnTo>
                    <a:pt x="2115" y="659"/>
                  </a:lnTo>
                  <a:lnTo>
                    <a:pt x="2115" y="570"/>
                  </a:lnTo>
                  <a:lnTo>
                    <a:pt x="2193" y="526"/>
                  </a:lnTo>
                  <a:lnTo>
                    <a:pt x="3198" y="0"/>
                  </a:lnTo>
                  <a:close/>
                  <a:moveTo>
                    <a:pt x="1174" y="1484"/>
                  </a:moveTo>
                  <a:lnTo>
                    <a:pt x="1174" y="4312"/>
                  </a:lnTo>
                  <a:lnTo>
                    <a:pt x="2725" y="4312"/>
                  </a:lnTo>
                  <a:lnTo>
                    <a:pt x="2725" y="1647"/>
                  </a:lnTo>
                  <a:lnTo>
                    <a:pt x="1174" y="1150"/>
                  </a:lnTo>
                  <a:lnTo>
                    <a:pt x="416" y="1501"/>
                  </a:lnTo>
                  <a:lnTo>
                    <a:pt x="338" y="1546"/>
                  </a:lnTo>
                  <a:lnTo>
                    <a:pt x="338" y="1633"/>
                  </a:lnTo>
                  <a:lnTo>
                    <a:pt x="338" y="2484"/>
                  </a:lnTo>
                  <a:lnTo>
                    <a:pt x="39" y="2820"/>
                  </a:lnTo>
                  <a:lnTo>
                    <a:pt x="0" y="2865"/>
                  </a:lnTo>
                  <a:lnTo>
                    <a:pt x="0" y="2922"/>
                  </a:lnTo>
                  <a:lnTo>
                    <a:pt x="0" y="4361"/>
                  </a:lnTo>
                  <a:lnTo>
                    <a:pt x="307" y="4361"/>
                  </a:lnTo>
                  <a:lnTo>
                    <a:pt x="307" y="2980"/>
                  </a:lnTo>
                  <a:lnTo>
                    <a:pt x="606" y="2645"/>
                  </a:lnTo>
                  <a:lnTo>
                    <a:pt x="646" y="2600"/>
                  </a:lnTo>
                  <a:lnTo>
                    <a:pt x="646" y="2542"/>
                  </a:lnTo>
                  <a:lnTo>
                    <a:pt x="646" y="1722"/>
                  </a:lnTo>
                  <a:lnTo>
                    <a:pt x="1174" y="1484"/>
                  </a:lnTo>
                  <a:close/>
                  <a:moveTo>
                    <a:pt x="1428" y="1578"/>
                  </a:moveTo>
                  <a:lnTo>
                    <a:pt x="1428" y="1578"/>
                  </a:lnTo>
                  <a:lnTo>
                    <a:pt x="1684" y="1645"/>
                  </a:lnTo>
                  <a:lnTo>
                    <a:pt x="1684" y="2016"/>
                  </a:lnTo>
                  <a:lnTo>
                    <a:pt x="1428" y="1965"/>
                  </a:lnTo>
                  <a:lnTo>
                    <a:pt x="1428" y="1578"/>
                  </a:lnTo>
                  <a:close/>
                  <a:moveTo>
                    <a:pt x="2326" y="2828"/>
                  </a:moveTo>
                  <a:lnTo>
                    <a:pt x="2326" y="2828"/>
                  </a:lnTo>
                  <a:lnTo>
                    <a:pt x="2327" y="3157"/>
                  </a:lnTo>
                  <a:lnTo>
                    <a:pt x="2513" y="3157"/>
                  </a:lnTo>
                  <a:lnTo>
                    <a:pt x="2513" y="2840"/>
                  </a:lnTo>
                  <a:lnTo>
                    <a:pt x="2326" y="2828"/>
                  </a:lnTo>
                  <a:close/>
                  <a:moveTo>
                    <a:pt x="1912" y="2802"/>
                  </a:moveTo>
                  <a:lnTo>
                    <a:pt x="1912" y="2802"/>
                  </a:lnTo>
                  <a:lnTo>
                    <a:pt x="1912" y="3157"/>
                  </a:lnTo>
                  <a:lnTo>
                    <a:pt x="2130" y="3157"/>
                  </a:lnTo>
                  <a:lnTo>
                    <a:pt x="2130" y="2815"/>
                  </a:lnTo>
                  <a:lnTo>
                    <a:pt x="1912" y="2802"/>
                  </a:lnTo>
                  <a:close/>
                  <a:moveTo>
                    <a:pt x="1428" y="2770"/>
                  </a:moveTo>
                  <a:lnTo>
                    <a:pt x="1428" y="2770"/>
                  </a:lnTo>
                  <a:lnTo>
                    <a:pt x="1684" y="2787"/>
                  </a:lnTo>
                  <a:lnTo>
                    <a:pt x="1684" y="3157"/>
                  </a:lnTo>
                  <a:lnTo>
                    <a:pt x="1428" y="3157"/>
                  </a:lnTo>
                  <a:lnTo>
                    <a:pt x="1428" y="2770"/>
                  </a:lnTo>
                  <a:close/>
                  <a:moveTo>
                    <a:pt x="2326" y="2321"/>
                  </a:moveTo>
                  <a:lnTo>
                    <a:pt x="2326" y="2321"/>
                  </a:lnTo>
                  <a:lnTo>
                    <a:pt x="2326" y="2651"/>
                  </a:lnTo>
                  <a:lnTo>
                    <a:pt x="2513" y="2670"/>
                  </a:lnTo>
                  <a:lnTo>
                    <a:pt x="2513" y="2352"/>
                  </a:lnTo>
                  <a:lnTo>
                    <a:pt x="2326" y="2321"/>
                  </a:lnTo>
                  <a:close/>
                  <a:moveTo>
                    <a:pt x="1912" y="2253"/>
                  </a:moveTo>
                  <a:lnTo>
                    <a:pt x="1912" y="2253"/>
                  </a:lnTo>
                  <a:lnTo>
                    <a:pt x="1912" y="2610"/>
                  </a:lnTo>
                  <a:lnTo>
                    <a:pt x="2130" y="2632"/>
                  </a:lnTo>
                  <a:lnTo>
                    <a:pt x="2130" y="2290"/>
                  </a:lnTo>
                  <a:lnTo>
                    <a:pt x="1912" y="2253"/>
                  </a:lnTo>
                  <a:close/>
                  <a:moveTo>
                    <a:pt x="1428" y="2174"/>
                  </a:moveTo>
                  <a:lnTo>
                    <a:pt x="1428" y="2174"/>
                  </a:lnTo>
                  <a:lnTo>
                    <a:pt x="1684" y="2216"/>
                  </a:lnTo>
                  <a:lnTo>
                    <a:pt x="1684" y="2587"/>
                  </a:lnTo>
                  <a:lnTo>
                    <a:pt x="1428" y="2562"/>
                  </a:lnTo>
                  <a:lnTo>
                    <a:pt x="1428" y="2174"/>
                  </a:lnTo>
                  <a:close/>
                  <a:moveTo>
                    <a:pt x="2326" y="1814"/>
                  </a:moveTo>
                  <a:lnTo>
                    <a:pt x="2326" y="1814"/>
                  </a:lnTo>
                  <a:lnTo>
                    <a:pt x="2326" y="2143"/>
                  </a:lnTo>
                  <a:lnTo>
                    <a:pt x="2513" y="2181"/>
                  </a:lnTo>
                  <a:lnTo>
                    <a:pt x="2513" y="1863"/>
                  </a:lnTo>
                  <a:lnTo>
                    <a:pt x="2326" y="1814"/>
                  </a:lnTo>
                  <a:close/>
                  <a:moveTo>
                    <a:pt x="1912" y="1705"/>
                  </a:moveTo>
                  <a:lnTo>
                    <a:pt x="1912" y="1705"/>
                  </a:lnTo>
                  <a:lnTo>
                    <a:pt x="1912" y="2062"/>
                  </a:lnTo>
                  <a:lnTo>
                    <a:pt x="2130" y="2104"/>
                  </a:lnTo>
                  <a:lnTo>
                    <a:pt x="2130" y="1762"/>
                  </a:lnTo>
                  <a:lnTo>
                    <a:pt x="1912" y="1705"/>
                  </a:lnTo>
                  <a:close/>
                  <a:moveTo>
                    <a:pt x="3545" y="582"/>
                  </a:moveTo>
                  <a:lnTo>
                    <a:pt x="3545" y="582"/>
                  </a:lnTo>
                  <a:lnTo>
                    <a:pt x="3545" y="1111"/>
                  </a:lnTo>
                  <a:lnTo>
                    <a:pt x="3895" y="1181"/>
                  </a:lnTo>
                  <a:lnTo>
                    <a:pt x="3895" y="674"/>
                  </a:lnTo>
                  <a:lnTo>
                    <a:pt x="3545" y="582"/>
                  </a:lnTo>
                  <a:close/>
                  <a:moveTo>
                    <a:pt x="4770" y="2288"/>
                  </a:moveTo>
                  <a:lnTo>
                    <a:pt x="4770" y="2288"/>
                  </a:lnTo>
                  <a:lnTo>
                    <a:pt x="4770" y="2737"/>
                  </a:lnTo>
                  <a:lnTo>
                    <a:pt x="5025" y="2737"/>
                  </a:lnTo>
                  <a:lnTo>
                    <a:pt x="5025" y="2305"/>
                  </a:lnTo>
                  <a:lnTo>
                    <a:pt x="4770" y="2288"/>
                  </a:lnTo>
                  <a:close/>
                  <a:moveTo>
                    <a:pt x="4206" y="2252"/>
                  </a:moveTo>
                  <a:lnTo>
                    <a:pt x="4206" y="2252"/>
                  </a:lnTo>
                  <a:lnTo>
                    <a:pt x="4206" y="2737"/>
                  </a:lnTo>
                  <a:lnTo>
                    <a:pt x="4502" y="2737"/>
                  </a:lnTo>
                  <a:lnTo>
                    <a:pt x="4502" y="2271"/>
                  </a:lnTo>
                  <a:lnTo>
                    <a:pt x="4206" y="2252"/>
                  </a:lnTo>
                  <a:close/>
                  <a:moveTo>
                    <a:pt x="3545" y="2209"/>
                  </a:moveTo>
                  <a:lnTo>
                    <a:pt x="3545" y="2209"/>
                  </a:lnTo>
                  <a:lnTo>
                    <a:pt x="3545" y="2737"/>
                  </a:lnTo>
                  <a:lnTo>
                    <a:pt x="3895" y="2737"/>
                  </a:lnTo>
                  <a:lnTo>
                    <a:pt x="3895" y="2232"/>
                  </a:lnTo>
                  <a:lnTo>
                    <a:pt x="3545" y="2209"/>
                  </a:lnTo>
                  <a:close/>
                  <a:moveTo>
                    <a:pt x="4770" y="1596"/>
                  </a:moveTo>
                  <a:lnTo>
                    <a:pt x="4770" y="1596"/>
                  </a:lnTo>
                  <a:lnTo>
                    <a:pt x="4770" y="2046"/>
                  </a:lnTo>
                  <a:lnTo>
                    <a:pt x="5025" y="2071"/>
                  </a:lnTo>
                  <a:lnTo>
                    <a:pt x="5025" y="1638"/>
                  </a:lnTo>
                  <a:lnTo>
                    <a:pt x="4770" y="1596"/>
                  </a:lnTo>
                  <a:close/>
                  <a:moveTo>
                    <a:pt x="4206" y="1504"/>
                  </a:moveTo>
                  <a:lnTo>
                    <a:pt x="4206" y="1504"/>
                  </a:lnTo>
                  <a:lnTo>
                    <a:pt x="4206" y="1991"/>
                  </a:lnTo>
                  <a:lnTo>
                    <a:pt x="4502" y="2019"/>
                  </a:lnTo>
                  <a:lnTo>
                    <a:pt x="4502" y="1553"/>
                  </a:lnTo>
                  <a:lnTo>
                    <a:pt x="4206" y="1504"/>
                  </a:lnTo>
                  <a:close/>
                  <a:moveTo>
                    <a:pt x="3545" y="1396"/>
                  </a:moveTo>
                  <a:lnTo>
                    <a:pt x="3545" y="1396"/>
                  </a:lnTo>
                  <a:lnTo>
                    <a:pt x="3545" y="1925"/>
                  </a:lnTo>
                  <a:lnTo>
                    <a:pt x="3895" y="1959"/>
                  </a:lnTo>
                  <a:lnTo>
                    <a:pt x="3895" y="1454"/>
                  </a:lnTo>
                  <a:lnTo>
                    <a:pt x="3545" y="1396"/>
                  </a:lnTo>
                  <a:close/>
                  <a:moveTo>
                    <a:pt x="4770" y="905"/>
                  </a:moveTo>
                  <a:lnTo>
                    <a:pt x="4770" y="905"/>
                  </a:lnTo>
                  <a:lnTo>
                    <a:pt x="4770" y="1354"/>
                  </a:lnTo>
                  <a:lnTo>
                    <a:pt x="5025" y="1405"/>
                  </a:lnTo>
                  <a:lnTo>
                    <a:pt x="5025" y="972"/>
                  </a:lnTo>
                  <a:lnTo>
                    <a:pt x="4770" y="905"/>
                  </a:lnTo>
                  <a:close/>
                  <a:moveTo>
                    <a:pt x="4206" y="756"/>
                  </a:moveTo>
                  <a:lnTo>
                    <a:pt x="4206" y="756"/>
                  </a:lnTo>
                  <a:lnTo>
                    <a:pt x="4206" y="1242"/>
                  </a:lnTo>
                  <a:lnTo>
                    <a:pt x="4502" y="1301"/>
                  </a:lnTo>
                  <a:lnTo>
                    <a:pt x="4502" y="834"/>
                  </a:lnTo>
                  <a:lnTo>
                    <a:pt x="4206" y="75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11951368" y="7251032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.</a:t>
            </a:r>
            <a:endParaRPr lang="zh-CN" altLang="en-US" dirty="0"/>
          </a:p>
        </p:txBody>
      </p:sp>
      <p:grpSp>
        <p:nvGrpSpPr>
          <p:cNvPr id="14" name="组合 13"/>
          <p:cNvGrpSpPr/>
          <p:nvPr/>
        </p:nvGrpSpPr>
        <p:grpSpPr>
          <a:xfrm>
            <a:off x="9687340" y="3256722"/>
            <a:ext cx="1338470" cy="771939"/>
            <a:chOff x="9687340" y="3256722"/>
            <a:chExt cx="1338470" cy="771939"/>
          </a:xfrm>
        </p:grpSpPr>
        <p:sp>
          <p:nvSpPr>
            <p:cNvPr id="12" name="圆角矩形标注 11"/>
            <p:cNvSpPr/>
            <p:nvPr/>
          </p:nvSpPr>
          <p:spPr>
            <a:xfrm>
              <a:off x="9687340" y="3256722"/>
              <a:ext cx="1338470" cy="771939"/>
            </a:xfrm>
            <a:prstGeom prst="wedgeRoundRectCallout">
              <a:avLst>
                <a:gd name="adj1" fmla="val -94100"/>
                <a:gd name="adj2" fmla="val 17865"/>
                <a:gd name="adj3" fmla="val 16667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9783317" y="3323846"/>
              <a:ext cx="122923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latin typeface="Exotc350 DmBd BT" panose="04030705050B02020A03" pitchFamily="82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Overlooking the vast sea of clouds, mountains, </a:t>
              </a:r>
              <a:endParaRPr lang="zh-CN" altLang="en-US" sz="1100" dirty="0"/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9044610" y="5198165"/>
            <a:ext cx="1338470" cy="771939"/>
            <a:chOff x="9687340" y="3256722"/>
            <a:chExt cx="1338470" cy="771939"/>
          </a:xfrm>
        </p:grpSpPr>
        <p:sp>
          <p:nvSpPr>
            <p:cNvPr id="62" name="圆角矩形标注 61"/>
            <p:cNvSpPr/>
            <p:nvPr/>
          </p:nvSpPr>
          <p:spPr>
            <a:xfrm>
              <a:off x="9687340" y="3256722"/>
              <a:ext cx="1338470" cy="771939"/>
            </a:xfrm>
            <a:prstGeom prst="wedgeRoundRectCallout">
              <a:avLst>
                <a:gd name="adj1" fmla="val -64397"/>
                <a:gd name="adj2" fmla="val -69689"/>
                <a:gd name="adj3" fmla="val 16667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>
              <a:off x="9783317" y="3323846"/>
              <a:ext cx="122923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latin typeface="Exotc350 DmBd BT" panose="04030705050B02020A03" pitchFamily="82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Overlooking the vast sea of clouds, mountains, </a:t>
              </a:r>
              <a:endParaRPr lang="zh-CN" altLang="en-US" sz="1100" dirty="0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0171044" y="4191000"/>
            <a:ext cx="1338470" cy="771939"/>
            <a:chOff x="9687340" y="3256722"/>
            <a:chExt cx="1338470" cy="771939"/>
          </a:xfrm>
        </p:grpSpPr>
        <p:sp>
          <p:nvSpPr>
            <p:cNvPr id="65" name="圆角矩形标注 64"/>
            <p:cNvSpPr/>
            <p:nvPr/>
          </p:nvSpPr>
          <p:spPr>
            <a:xfrm>
              <a:off x="9687340" y="3256722"/>
              <a:ext cx="1338470" cy="771939"/>
            </a:xfrm>
            <a:prstGeom prst="wedgeRoundRectCallout">
              <a:avLst>
                <a:gd name="adj1" fmla="val -110932"/>
                <a:gd name="adj2" fmla="val -18187"/>
                <a:gd name="adj3" fmla="val 16667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矩形 65"/>
            <p:cNvSpPr/>
            <p:nvPr/>
          </p:nvSpPr>
          <p:spPr>
            <a:xfrm>
              <a:off x="9783317" y="3323846"/>
              <a:ext cx="122923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latin typeface="Exotc350 DmBd BT" panose="04030705050B02020A03" pitchFamily="82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Overlooking the vast sea of clouds, mountains, </a:t>
              </a:r>
              <a:endParaRPr lang="zh-CN" altLang="en-US" sz="1100" dirty="0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6096000" y="5184914"/>
            <a:ext cx="1338470" cy="771939"/>
            <a:chOff x="9687340" y="3256722"/>
            <a:chExt cx="1338470" cy="771939"/>
          </a:xfrm>
        </p:grpSpPr>
        <p:sp>
          <p:nvSpPr>
            <p:cNvPr id="68" name="圆角矩形标注 67"/>
            <p:cNvSpPr/>
            <p:nvPr/>
          </p:nvSpPr>
          <p:spPr>
            <a:xfrm>
              <a:off x="9687340" y="3256722"/>
              <a:ext cx="1338470" cy="771939"/>
            </a:xfrm>
            <a:prstGeom prst="wedgeRoundRectCallout">
              <a:avLst>
                <a:gd name="adj1" fmla="val 115801"/>
                <a:gd name="adj2" fmla="val -196727"/>
                <a:gd name="adj3" fmla="val 16667"/>
              </a:avLst>
            </a:prstGeom>
            <a:no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9783317" y="3323846"/>
              <a:ext cx="122923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latin typeface="Exotc350 DmBd BT" panose="04030705050B02020A03" pitchFamily="82" charset="0"/>
                  <a:ea typeface="Arial Unicode MS" panose="020B0604020202020204" pitchFamily="34" charset="-122"/>
                  <a:cs typeface="Arial Unicode MS" panose="020B0604020202020204" pitchFamily="34" charset="-122"/>
                </a:rPr>
                <a:t>Overlooking the vast sea of clouds, mountains, </a:t>
              </a:r>
              <a:endParaRPr lang="zh-CN" altLang="en-US" sz="1100" dirty="0"/>
            </a:p>
          </p:txBody>
        </p:sp>
      </p:grpSp>
      <p:sp>
        <p:nvSpPr>
          <p:cNvPr id="70" name="矩形 69"/>
          <p:cNvSpPr/>
          <p:nvPr/>
        </p:nvSpPr>
        <p:spPr>
          <a:xfrm>
            <a:off x="4849505" y="31006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  <p:bldP spid="47" grpId="0"/>
      <p:bldP spid="5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974574" y="781878"/>
            <a:ext cx="8242851" cy="2647123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266122" y="3114261"/>
            <a:ext cx="7646504" cy="622852"/>
          </a:xfrm>
          <a:prstGeom prst="rect">
            <a:avLst/>
          </a:prstGeom>
          <a:solidFill>
            <a:srgbClr val="00B0F0"/>
          </a:solidFill>
          <a:ln w="31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3538330" y="3220278"/>
            <a:ext cx="5088835" cy="4240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2800" dirty="0"/>
          </a:p>
        </p:txBody>
      </p:sp>
      <p:sp>
        <p:nvSpPr>
          <p:cNvPr id="21" name="矩形 20"/>
          <p:cNvSpPr/>
          <p:nvPr/>
        </p:nvSpPr>
        <p:spPr>
          <a:xfrm>
            <a:off x="1828804" y="4767275"/>
            <a:ext cx="181554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061794" y="4767275"/>
            <a:ext cx="181554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547655" y="4767275"/>
            <a:ext cx="181554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01412" y="4767275"/>
            <a:ext cx="181554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grpSp>
        <p:nvGrpSpPr>
          <p:cNvPr id="31" name="组合 30"/>
          <p:cNvGrpSpPr/>
          <p:nvPr/>
        </p:nvGrpSpPr>
        <p:grpSpPr>
          <a:xfrm>
            <a:off x="2338102" y="3881304"/>
            <a:ext cx="792000" cy="792000"/>
            <a:chOff x="2338102" y="3881304"/>
            <a:chExt cx="792000" cy="792000"/>
          </a:xfrm>
        </p:grpSpPr>
        <p:sp>
          <p:nvSpPr>
            <p:cNvPr id="9" name="同心圆 8"/>
            <p:cNvSpPr/>
            <p:nvPr/>
          </p:nvSpPr>
          <p:spPr>
            <a:xfrm>
              <a:off x="2338102" y="3881304"/>
              <a:ext cx="792000" cy="792000"/>
            </a:xfrm>
            <a:prstGeom prst="donut">
              <a:avLst>
                <a:gd name="adj" fmla="val 889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KSO_Shape"/>
            <p:cNvSpPr/>
            <p:nvPr/>
          </p:nvSpPr>
          <p:spPr bwMode="auto">
            <a:xfrm>
              <a:off x="2464469" y="4058652"/>
              <a:ext cx="484128" cy="451853"/>
            </a:xfrm>
            <a:custGeom>
              <a:avLst/>
              <a:gdLst>
                <a:gd name="T0" fmla="*/ 1516226 w 900113"/>
                <a:gd name="T1" fmla="*/ 397797 h 839788"/>
                <a:gd name="T2" fmla="*/ 1842604 w 900113"/>
                <a:gd name="T3" fmla="*/ 646339 h 839788"/>
                <a:gd name="T4" fmla="*/ 1880522 w 900113"/>
                <a:gd name="T5" fmla="*/ 670376 h 839788"/>
                <a:gd name="T6" fmla="*/ 1904041 w 900113"/>
                <a:gd name="T7" fmla="*/ 714123 h 839788"/>
                <a:gd name="T8" fmla="*/ 1898761 w 900113"/>
                <a:gd name="T9" fmla="*/ 762199 h 839788"/>
                <a:gd name="T10" fmla="*/ 1868522 w 900113"/>
                <a:gd name="T11" fmla="*/ 799694 h 839788"/>
                <a:gd name="T12" fmla="*/ 1829165 w 900113"/>
                <a:gd name="T13" fmla="*/ 814117 h 839788"/>
                <a:gd name="T14" fmla="*/ 1428871 w 900113"/>
                <a:gd name="T15" fmla="*/ 808349 h 839788"/>
                <a:gd name="T16" fmla="*/ 1394793 w 900113"/>
                <a:gd name="T17" fmla="*/ 789119 h 839788"/>
                <a:gd name="T18" fmla="*/ 1371273 w 900113"/>
                <a:gd name="T19" fmla="*/ 752102 h 839788"/>
                <a:gd name="T20" fmla="*/ 1367434 w 900113"/>
                <a:gd name="T21" fmla="*/ 581921 h 839788"/>
                <a:gd name="T22" fmla="*/ 1360715 w 900113"/>
                <a:gd name="T23" fmla="*/ 1029489 h 839788"/>
                <a:gd name="T24" fmla="*/ 1375593 w 900113"/>
                <a:gd name="T25" fmla="*/ 1084293 h 839788"/>
                <a:gd name="T26" fmla="*/ 1367434 w 900113"/>
                <a:gd name="T27" fmla="*/ 1141021 h 839788"/>
                <a:gd name="T28" fmla="*/ 1225362 w 900113"/>
                <a:gd name="T29" fmla="*/ 1734733 h 839788"/>
                <a:gd name="T30" fmla="*/ 1185045 w 900113"/>
                <a:gd name="T31" fmla="*/ 1768386 h 839788"/>
                <a:gd name="T32" fmla="*/ 1129369 w 900113"/>
                <a:gd name="T33" fmla="*/ 1777519 h 839788"/>
                <a:gd name="T34" fmla="*/ 1073693 w 900113"/>
                <a:gd name="T35" fmla="*/ 1754444 h 839788"/>
                <a:gd name="T36" fmla="*/ 1039614 w 900113"/>
                <a:gd name="T37" fmla="*/ 1704446 h 839788"/>
                <a:gd name="T38" fmla="*/ 1037214 w 900113"/>
                <a:gd name="T39" fmla="*/ 1653009 h 839788"/>
                <a:gd name="T40" fmla="*/ 666199 w 900113"/>
                <a:gd name="T41" fmla="*/ 1195825 h 839788"/>
                <a:gd name="T42" fmla="*/ 626362 w 900113"/>
                <a:gd name="T43" fmla="*/ 1217939 h 839788"/>
                <a:gd name="T44" fmla="*/ 545727 w 900113"/>
                <a:gd name="T45" fmla="*/ 1229476 h 839788"/>
                <a:gd name="T46" fmla="*/ 63837 w 900113"/>
                <a:gd name="T47" fmla="*/ 1221303 h 839788"/>
                <a:gd name="T48" fmla="*/ 22078 w 900113"/>
                <a:gd name="T49" fmla="*/ 1189094 h 839788"/>
                <a:gd name="T50" fmla="*/ 961 w 900113"/>
                <a:gd name="T51" fmla="*/ 1137174 h 839788"/>
                <a:gd name="T52" fmla="*/ 11039 w 900113"/>
                <a:gd name="T53" fmla="*/ 1077562 h 839788"/>
                <a:gd name="T54" fmla="*/ 52317 w 900113"/>
                <a:gd name="T55" fmla="*/ 1033817 h 839788"/>
                <a:gd name="T56" fmla="*/ 101274 w 900113"/>
                <a:gd name="T57" fmla="*/ 1019875 h 839788"/>
                <a:gd name="T58" fmla="*/ 637401 w 900113"/>
                <a:gd name="T59" fmla="*/ 672781 h 839788"/>
                <a:gd name="T60" fmla="*/ 589883 w 900113"/>
                <a:gd name="T61" fmla="*/ 695376 h 839788"/>
                <a:gd name="T62" fmla="*/ 541407 w 900113"/>
                <a:gd name="T63" fmla="*/ 686240 h 839788"/>
                <a:gd name="T64" fmla="*/ 508288 w 900113"/>
                <a:gd name="T65" fmla="*/ 653550 h 839788"/>
                <a:gd name="T66" fmla="*/ 499170 w 900113"/>
                <a:gd name="T67" fmla="*/ 605477 h 839788"/>
                <a:gd name="T68" fmla="*/ 519807 w 900113"/>
                <a:gd name="T69" fmla="*/ 558846 h 839788"/>
                <a:gd name="T70" fmla="*/ 826029 w 900113"/>
                <a:gd name="T71" fmla="*/ 217039 h 839788"/>
                <a:gd name="T72" fmla="*/ 1503745 w 900113"/>
                <a:gd name="T73" fmla="*/ 0 h 839788"/>
                <a:gd name="T74" fmla="*/ 1552221 w 900113"/>
                <a:gd name="T75" fmla="*/ 7203 h 839788"/>
                <a:gd name="T76" fmla="*/ 1594939 w 900113"/>
                <a:gd name="T77" fmla="*/ 27848 h 839788"/>
                <a:gd name="T78" fmla="*/ 1629017 w 900113"/>
                <a:gd name="T79" fmla="*/ 59059 h 839788"/>
                <a:gd name="T80" fmla="*/ 1653976 w 900113"/>
                <a:gd name="T81" fmla="*/ 99870 h 839788"/>
                <a:gd name="T82" fmla="*/ 1665495 w 900113"/>
                <a:gd name="T83" fmla="*/ 145966 h 839788"/>
                <a:gd name="T84" fmla="*/ 1663576 w 900113"/>
                <a:gd name="T85" fmla="*/ 195902 h 839788"/>
                <a:gd name="T86" fmla="*/ 1647256 w 900113"/>
                <a:gd name="T87" fmla="*/ 240556 h 839788"/>
                <a:gd name="T88" fmla="*/ 1618458 w 900113"/>
                <a:gd name="T89" fmla="*/ 278008 h 839788"/>
                <a:gd name="T90" fmla="*/ 1581019 w 900113"/>
                <a:gd name="T91" fmla="*/ 306338 h 839788"/>
                <a:gd name="T92" fmla="*/ 1536382 w 900113"/>
                <a:gd name="T93" fmla="*/ 323142 h 839788"/>
                <a:gd name="T94" fmla="*/ 1486945 w 900113"/>
                <a:gd name="T95" fmla="*/ 325064 h 839788"/>
                <a:gd name="T96" fmla="*/ 1440389 w 900113"/>
                <a:gd name="T97" fmla="*/ 313541 h 839788"/>
                <a:gd name="T98" fmla="*/ 1399591 w 900113"/>
                <a:gd name="T99" fmla="*/ 288572 h 839788"/>
                <a:gd name="T100" fmla="*/ 1368393 w 900113"/>
                <a:gd name="T101" fmla="*/ 254481 h 839788"/>
                <a:gd name="T102" fmla="*/ 1348234 w 900113"/>
                <a:gd name="T103" fmla="*/ 211748 h 839788"/>
                <a:gd name="T104" fmla="*/ 1340554 w 900113"/>
                <a:gd name="T105" fmla="*/ 163251 h 839788"/>
                <a:gd name="T106" fmla="*/ 1348234 w 900113"/>
                <a:gd name="T107" fmla="*/ 114276 h 839788"/>
                <a:gd name="T108" fmla="*/ 1368393 w 900113"/>
                <a:gd name="T109" fmla="*/ 71542 h 839788"/>
                <a:gd name="T110" fmla="*/ 1399591 w 900113"/>
                <a:gd name="T111" fmla="*/ 37451 h 839788"/>
                <a:gd name="T112" fmla="*/ 1440389 w 900113"/>
                <a:gd name="T113" fmla="*/ 12483 h 839788"/>
                <a:gd name="T114" fmla="*/ 1486945 w 900113"/>
                <a:gd name="T115" fmla="*/ 959 h 83978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900113" h="839788">
                  <a:moveTo>
                    <a:pt x="407081" y="98425"/>
                  </a:moveTo>
                  <a:lnTo>
                    <a:pt x="593726" y="98425"/>
                  </a:lnTo>
                  <a:lnTo>
                    <a:pt x="613002" y="112276"/>
                  </a:lnTo>
                  <a:lnTo>
                    <a:pt x="655865" y="143157"/>
                  </a:lnTo>
                  <a:lnTo>
                    <a:pt x="700542" y="175627"/>
                  </a:lnTo>
                  <a:lnTo>
                    <a:pt x="716417" y="187888"/>
                  </a:lnTo>
                  <a:lnTo>
                    <a:pt x="721633" y="191748"/>
                  </a:lnTo>
                  <a:lnTo>
                    <a:pt x="724581" y="194246"/>
                  </a:lnTo>
                  <a:lnTo>
                    <a:pt x="724581" y="304145"/>
                  </a:lnTo>
                  <a:lnTo>
                    <a:pt x="864054" y="304145"/>
                  </a:lnTo>
                  <a:lnTo>
                    <a:pt x="867456" y="304599"/>
                  </a:lnTo>
                  <a:lnTo>
                    <a:pt x="870631" y="305280"/>
                  </a:lnTo>
                  <a:lnTo>
                    <a:pt x="874033" y="306643"/>
                  </a:lnTo>
                  <a:lnTo>
                    <a:pt x="877208" y="308005"/>
                  </a:lnTo>
                  <a:lnTo>
                    <a:pt x="880156" y="309821"/>
                  </a:lnTo>
                  <a:lnTo>
                    <a:pt x="883104" y="311865"/>
                  </a:lnTo>
                  <a:lnTo>
                    <a:pt x="885826" y="314136"/>
                  </a:lnTo>
                  <a:lnTo>
                    <a:pt x="888547" y="316633"/>
                  </a:lnTo>
                  <a:lnTo>
                    <a:pt x="891495" y="319585"/>
                  </a:lnTo>
                  <a:lnTo>
                    <a:pt x="893536" y="322764"/>
                  </a:lnTo>
                  <a:lnTo>
                    <a:pt x="895578" y="326397"/>
                  </a:lnTo>
                  <a:lnTo>
                    <a:pt x="897392" y="329803"/>
                  </a:lnTo>
                  <a:lnTo>
                    <a:pt x="898526" y="333436"/>
                  </a:lnTo>
                  <a:lnTo>
                    <a:pt x="899660" y="337296"/>
                  </a:lnTo>
                  <a:lnTo>
                    <a:pt x="900113" y="340929"/>
                  </a:lnTo>
                  <a:lnTo>
                    <a:pt x="900113" y="345016"/>
                  </a:lnTo>
                  <a:lnTo>
                    <a:pt x="900113" y="348876"/>
                  </a:lnTo>
                  <a:lnTo>
                    <a:pt x="899433" y="352509"/>
                  </a:lnTo>
                  <a:lnTo>
                    <a:pt x="898526" y="356142"/>
                  </a:lnTo>
                  <a:lnTo>
                    <a:pt x="897165" y="360003"/>
                  </a:lnTo>
                  <a:lnTo>
                    <a:pt x="895578" y="363408"/>
                  </a:lnTo>
                  <a:lnTo>
                    <a:pt x="893536" y="367042"/>
                  </a:lnTo>
                  <a:lnTo>
                    <a:pt x="891042" y="369993"/>
                  </a:lnTo>
                  <a:lnTo>
                    <a:pt x="888320" y="373172"/>
                  </a:lnTo>
                  <a:lnTo>
                    <a:pt x="885599" y="375443"/>
                  </a:lnTo>
                  <a:lnTo>
                    <a:pt x="882877" y="377713"/>
                  </a:lnTo>
                  <a:lnTo>
                    <a:pt x="879929" y="379530"/>
                  </a:lnTo>
                  <a:lnTo>
                    <a:pt x="876981" y="381119"/>
                  </a:lnTo>
                  <a:lnTo>
                    <a:pt x="874033" y="382482"/>
                  </a:lnTo>
                  <a:lnTo>
                    <a:pt x="870631" y="383390"/>
                  </a:lnTo>
                  <a:lnTo>
                    <a:pt x="867456" y="384298"/>
                  </a:lnTo>
                  <a:lnTo>
                    <a:pt x="864281" y="384525"/>
                  </a:lnTo>
                  <a:lnTo>
                    <a:pt x="695552" y="384525"/>
                  </a:lnTo>
                  <a:lnTo>
                    <a:pt x="690790" y="384525"/>
                  </a:lnTo>
                  <a:lnTo>
                    <a:pt x="686481" y="383844"/>
                  </a:lnTo>
                  <a:lnTo>
                    <a:pt x="682172" y="383390"/>
                  </a:lnTo>
                  <a:lnTo>
                    <a:pt x="678543" y="382709"/>
                  </a:lnTo>
                  <a:lnTo>
                    <a:pt x="675142" y="381801"/>
                  </a:lnTo>
                  <a:lnTo>
                    <a:pt x="671740" y="380438"/>
                  </a:lnTo>
                  <a:lnTo>
                    <a:pt x="668792" y="379303"/>
                  </a:lnTo>
                  <a:lnTo>
                    <a:pt x="666070" y="377713"/>
                  </a:lnTo>
                  <a:lnTo>
                    <a:pt x="663576" y="376124"/>
                  </a:lnTo>
                  <a:lnTo>
                    <a:pt x="661308" y="374535"/>
                  </a:lnTo>
                  <a:lnTo>
                    <a:pt x="659040" y="372718"/>
                  </a:lnTo>
                  <a:lnTo>
                    <a:pt x="657226" y="370902"/>
                  </a:lnTo>
                  <a:lnTo>
                    <a:pt x="655638" y="369085"/>
                  </a:lnTo>
                  <a:lnTo>
                    <a:pt x="653824" y="367042"/>
                  </a:lnTo>
                  <a:lnTo>
                    <a:pt x="651329" y="362954"/>
                  </a:lnTo>
                  <a:lnTo>
                    <a:pt x="649288" y="359321"/>
                  </a:lnTo>
                  <a:lnTo>
                    <a:pt x="647927" y="355234"/>
                  </a:lnTo>
                  <a:lnTo>
                    <a:pt x="646793" y="351828"/>
                  </a:lnTo>
                  <a:lnTo>
                    <a:pt x="646340" y="348422"/>
                  </a:lnTo>
                  <a:lnTo>
                    <a:pt x="645886" y="345698"/>
                  </a:lnTo>
                  <a:lnTo>
                    <a:pt x="645660" y="343881"/>
                  </a:lnTo>
                  <a:lnTo>
                    <a:pt x="645660" y="341837"/>
                  </a:lnTo>
                  <a:lnTo>
                    <a:pt x="646113" y="274854"/>
                  </a:lnTo>
                  <a:lnTo>
                    <a:pt x="547008" y="387931"/>
                  </a:lnTo>
                  <a:lnTo>
                    <a:pt x="636588" y="477849"/>
                  </a:lnTo>
                  <a:lnTo>
                    <a:pt x="637722" y="478757"/>
                  </a:lnTo>
                  <a:lnTo>
                    <a:pt x="639990" y="481482"/>
                  </a:lnTo>
                  <a:lnTo>
                    <a:pt x="641351" y="483752"/>
                  </a:lnTo>
                  <a:lnTo>
                    <a:pt x="642938" y="486250"/>
                  </a:lnTo>
                  <a:lnTo>
                    <a:pt x="644299" y="489429"/>
                  </a:lnTo>
                  <a:lnTo>
                    <a:pt x="646113" y="493062"/>
                  </a:lnTo>
                  <a:lnTo>
                    <a:pt x="647474" y="497149"/>
                  </a:lnTo>
                  <a:lnTo>
                    <a:pt x="648608" y="501690"/>
                  </a:lnTo>
                  <a:lnTo>
                    <a:pt x="649288" y="506686"/>
                  </a:lnTo>
                  <a:lnTo>
                    <a:pt x="649968" y="512135"/>
                  </a:lnTo>
                  <a:lnTo>
                    <a:pt x="649968" y="518266"/>
                  </a:lnTo>
                  <a:lnTo>
                    <a:pt x="649061" y="524624"/>
                  </a:lnTo>
                  <a:lnTo>
                    <a:pt x="648608" y="528030"/>
                  </a:lnTo>
                  <a:lnTo>
                    <a:pt x="647927" y="531663"/>
                  </a:lnTo>
                  <a:lnTo>
                    <a:pt x="647020" y="535296"/>
                  </a:lnTo>
                  <a:lnTo>
                    <a:pt x="646113" y="538929"/>
                  </a:lnTo>
                  <a:lnTo>
                    <a:pt x="587602" y="800279"/>
                  </a:lnTo>
                  <a:lnTo>
                    <a:pt x="586468" y="804366"/>
                  </a:lnTo>
                  <a:lnTo>
                    <a:pt x="585108" y="808453"/>
                  </a:lnTo>
                  <a:lnTo>
                    <a:pt x="583293" y="812086"/>
                  </a:lnTo>
                  <a:lnTo>
                    <a:pt x="581252" y="815946"/>
                  </a:lnTo>
                  <a:lnTo>
                    <a:pt x="578984" y="819352"/>
                  </a:lnTo>
                  <a:lnTo>
                    <a:pt x="576263" y="822758"/>
                  </a:lnTo>
                  <a:lnTo>
                    <a:pt x="573542" y="825710"/>
                  </a:lnTo>
                  <a:lnTo>
                    <a:pt x="570367" y="828662"/>
                  </a:lnTo>
                  <a:lnTo>
                    <a:pt x="567192" y="831160"/>
                  </a:lnTo>
                  <a:lnTo>
                    <a:pt x="563563" y="833430"/>
                  </a:lnTo>
                  <a:lnTo>
                    <a:pt x="559934" y="835247"/>
                  </a:lnTo>
                  <a:lnTo>
                    <a:pt x="555852" y="836836"/>
                  </a:lnTo>
                  <a:lnTo>
                    <a:pt x="551997" y="838199"/>
                  </a:lnTo>
                  <a:lnTo>
                    <a:pt x="547688" y="839107"/>
                  </a:lnTo>
                  <a:lnTo>
                    <a:pt x="543152" y="839561"/>
                  </a:lnTo>
                  <a:lnTo>
                    <a:pt x="538843" y="839788"/>
                  </a:lnTo>
                  <a:lnTo>
                    <a:pt x="533627" y="839561"/>
                  </a:lnTo>
                  <a:lnTo>
                    <a:pt x="528638" y="838880"/>
                  </a:lnTo>
                  <a:lnTo>
                    <a:pt x="523876" y="837745"/>
                  </a:lnTo>
                  <a:lnTo>
                    <a:pt x="519567" y="835928"/>
                  </a:lnTo>
                  <a:lnTo>
                    <a:pt x="515258" y="833884"/>
                  </a:lnTo>
                  <a:lnTo>
                    <a:pt x="510949" y="831387"/>
                  </a:lnTo>
                  <a:lnTo>
                    <a:pt x="507320" y="828662"/>
                  </a:lnTo>
                  <a:lnTo>
                    <a:pt x="503692" y="825483"/>
                  </a:lnTo>
                  <a:lnTo>
                    <a:pt x="500517" y="821850"/>
                  </a:lnTo>
                  <a:lnTo>
                    <a:pt x="497568" y="817990"/>
                  </a:lnTo>
                  <a:lnTo>
                    <a:pt x="495074" y="813903"/>
                  </a:lnTo>
                  <a:lnTo>
                    <a:pt x="493033" y="809362"/>
                  </a:lnTo>
                  <a:lnTo>
                    <a:pt x="491218" y="805047"/>
                  </a:lnTo>
                  <a:lnTo>
                    <a:pt x="490084" y="800279"/>
                  </a:lnTo>
                  <a:lnTo>
                    <a:pt x="489404" y="795284"/>
                  </a:lnTo>
                  <a:lnTo>
                    <a:pt x="489177" y="790288"/>
                  </a:lnTo>
                  <a:lnTo>
                    <a:pt x="489177" y="786882"/>
                  </a:lnTo>
                  <a:lnTo>
                    <a:pt x="489631" y="783703"/>
                  </a:lnTo>
                  <a:lnTo>
                    <a:pt x="490084" y="780752"/>
                  </a:lnTo>
                  <a:lnTo>
                    <a:pt x="490538" y="777800"/>
                  </a:lnTo>
                  <a:lnTo>
                    <a:pt x="538843" y="563225"/>
                  </a:lnTo>
                  <a:lnTo>
                    <a:pt x="420234" y="447876"/>
                  </a:lnTo>
                  <a:lnTo>
                    <a:pt x="318181" y="561635"/>
                  </a:lnTo>
                  <a:lnTo>
                    <a:pt x="317274" y="562543"/>
                  </a:lnTo>
                  <a:lnTo>
                    <a:pt x="314779" y="564814"/>
                  </a:lnTo>
                  <a:lnTo>
                    <a:pt x="312738" y="566403"/>
                  </a:lnTo>
                  <a:lnTo>
                    <a:pt x="310697" y="568220"/>
                  </a:lnTo>
                  <a:lnTo>
                    <a:pt x="307522" y="569809"/>
                  </a:lnTo>
                  <a:lnTo>
                    <a:pt x="304347" y="571853"/>
                  </a:lnTo>
                  <a:lnTo>
                    <a:pt x="300491" y="573669"/>
                  </a:lnTo>
                  <a:lnTo>
                    <a:pt x="295956" y="575259"/>
                  </a:lnTo>
                  <a:lnTo>
                    <a:pt x="291193" y="576848"/>
                  </a:lnTo>
                  <a:lnTo>
                    <a:pt x="285750" y="578438"/>
                  </a:lnTo>
                  <a:lnTo>
                    <a:pt x="279400" y="579346"/>
                  </a:lnTo>
                  <a:lnTo>
                    <a:pt x="272824" y="580027"/>
                  </a:lnTo>
                  <a:lnTo>
                    <a:pt x="265566" y="580708"/>
                  </a:lnTo>
                  <a:lnTo>
                    <a:pt x="257856" y="580708"/>
                  </a:lnTo>
                  <a:lnTo>
                    <a:pt x="50573" y="580936"/>
                  </a:lnTo>
                  <a:lnTo>
                    <a:pt x="46491" y="580936"/>
                  </a:lnTo>
                  <a:lnTo>
                    <a:pt x="42182" y="580254"/>
                  </a:lnTo>
                  <a:lnTo>
                    <a:pt x="37873" y="579573"/>
                  </a:lnTo>
                  <a:lnTo>
                    <a:pt x="34018" y="578438"/>
                  </a:lnTo>
                  <a:lnTo>
                    <a:pt x="30163" y="576848"/>
                  </a:lnTo>
                  <a:lnTo>
                    <a:pt x="26081" y="575032"/>
                  </a:lnTo>
                  <a:lnTo>
                    <a:pt x="22679" y="572761"/>
                  </a:lnTo>
                  <a:lnTo>
                    <a:pt x="19277" y="570264"/>
                  </a:lnTo>
                  <a:lnTo>
                    <a:pt x="16329" y="567993"/>
                  </a:lnTo>
                  <a:lnTo>
                    <a:pt x="13154" y="564814"/>
                  </a:lnTo>
                  <a:lnTo>
                    <a:pt x="10432" y="561635"/>
                  </a:lnTo>
                  <a:lnTo>
                    <a:pt x="7938" y="558229"/>
                  </a:lnTo>
                  <a:lnTo>
                    <a:pt x="5670" y="554369"/>
                  </a:lnTo>
                  <a:lnTo>
                    <a:pt x="4082" y="550736"/>
                  </a:lnTo>
                  <a:lnTo>
                    <a:pt x="2495" y="546422"/>
                  </a:lnTo>
                  <a:lnTo>
                    <a:pt x="1361" y="542108"/>
                  </a:lnTo>
                  <a:lnTo>
                    <a:pt x="454" y="537112"/>
                  </a:lnTo>
                  <a:lnTo>
                    <a:pt x="0" y="532117"/>
                  </a:lnTo>
                  <a:lnTo>
                    <a:pt x="227" y="527121"/>
                  </a:lnTo>
                  <a:lnTo>
                    <a:pt x="681" y="522353"/>
                  </a:lnTo>
                  <a:lnTo>
                    <a:pt x="1815" y="517812"/>
                  </a:lnTo>
                  <a:lnTo>
                    <a:pt x="3175" y="513271"/>
                  </a:lnTo>
                  <a:lnTo>
                    <a:pt x="5216" y="508956"/>
                  </a:lnTo>
                  <a:lnTo>
                    <a:pt x="7484" y="504642"/>
                  </a:lnTo>
                  <a:lnTo>
                    <a:pt x="10206" y="500782"/>
                  </a:lnTo>
                  <a:lnTo>
                    <a:pt x="13381" y="497149"/>
                  </a:lnTo>
                  <a:lnTo>
                    <a:pt x="16782" y="493970"/>
                  </a:lnTo>
                  <a:lnTo>
                    <a:pt x="20411" y="491018"/>
                  </a:lnTo>
                  <a:lnTo>
                    <a:pt x="24720" y="488294"/>
                  </a:lnTo>
                  <a:lnTo>
                    <a:pt x="29029" y="486250"/>
                  </a:lnTo>
                  <a:lnTo>
                    <a:pt x="33565" y="484206"/>
                  </a:lnTo>
                  <a:lnTo>
                    <a:pt x="38554" y="483071"/>
                  </a:lnTo>
                  <a:lnTo>
                    <a:pt x="41729" y="482617"/>
                  </a:lnTo>
                  <a:lnTo>
                    <a:pt x="44904" y="481936"/>
                  </a:lnTo>
                  <a:lnTo>
                    <a:pt x="47852" y="481709"/>
                  </a:lnTo>
                  <a:lnTo>
                    <a:pt x="50800" y="481936"/>
                  </a:lnTo>
                  <a:lnTo>
                    <a:pt x="229054" y="482390"/>
                  </a:lnTo>
                  <a:lnTo>
                    <a:pt x="492352" y="176762"/>
                  </a:lnTo>
                  <a:lnTo>
                    <a:pt x="423409" y="176308"/>
                  </a:lnTo>
                  <a:lnTo>
                    <a:pt x="304120" y="314590"/>
                  </a:lnTo>
                  <a:lnTo>
                    <a:pt x="301172" y="317769"/>
                  </a:lnTo>
                  <a:lnTo>
                    <a:pt x="298224" y="320493"/>
                  </a:lnTo>
                  <a:lnTo>
                    <a:pt x="294595" y="322991"/>
                  </a:lnTo>
                  <a:lnTo>
                    <a:pt x="290966" y="325035"/>
                  </a:lnTo>
                  <a:lnTo>
                    <a:pt x="286884" y="326624"/>
                  </a:lnTo>
                  <a:lnTo>
                    <a:pt x="283029" y="327759"/>
                  </a:lnTo>
                  <a:lnTo>
                    <a:pt x="278720" y="328441"/>
                  </a:lnTo>
                  <a:lnTo>
                    <a:pt x="274184" y="328895"/>
                  </a:lnTo>
                  <a:lnTo>
                    <a:pt x="270329" y="328441"/>
                  </a:lnTo>
                  <a:lnTo>
                    <a:pt x="266247" y="327987"/>
                  </a:lnTo>
                  <a:lnTo>
                    <a:pt x="262391" y="327078"/>
                  </a:lnTo>
                  <a:lnTo>
                    <a:pt x="258990" y="325716"/>
                  </a:lnTo>
                  <a:lnTo>
                    <a:pt x="255815" y="324126"/>
                  </a:lnTo>
                  <a:lnTo>
                    <a:pt x="252413" y="322310"/>
                  </a:lnTo>
                  <a:lnTo>
                    <a:pt x="249465" y="320039"/>
                  </a:lnTo>
                  <a:lnTo>
                    <a:pt x="246743" y="317542"/>
                  </a:lnTo>
                  <a:lnTo>
                    <a:pt x="244249" y="314817"/>
                  </a:lnTo>
                  <a:lnTo>
                    <a:pt x="241981" y="311865"/>
                  </a:lnTo>
                  <a:lnTo>
                    <a:pt x="240166" y="308686"/>
                  </a:lnTo>
                  <a:lnTo>
                    <a:pt x="238579" y="305053"/>
                  </a:lnTo>
                  <a:lnTo>
                    <a:pt x="237218" y="301647"/>
                  </a:lnTo>
                  <a:lnTo>
                    <a:pt x="236311" y="297787"/>
                  </a:lnTo>
                  <a:lnTo>
                    <a:pt x="235631" y="294154"/>
                  </a:lnTo>
                  <a:lnTo>
                    <a:pt x="235631" y="290067"/>
                  </a:lnTo>
                  <a:lnTo>
                    <a:pt x="235858" y="285980"/>
                  </a:lnTo>
                  <a:lnTo>
                    <a:pt x="236311" y="281666"/>
                  </a:lnTo>
                  <a:lnTo>
                    <a:pt x="237672" y="277578"/>
                  </a:lnTo>
                  <a:lnTo>
                    <a:pt x="239033" y="273945"/>
                  </a:lnTo>
                  <a:lnTo>
                    <a:pt x="240847" y="270312"/>
                  </a:lnTo>
                  <a:lnTo>
                    <a:pt x="243115" y="266906"/>
                  </a:lnTo>
                  <a:lnTo>
                    <a:pt x="245609" y="263955"/>
                  </a:lnTo>
                  <a:lnTo>
                    <a:pt x="248558" y="261230"/>
                  </a:lnTo>
                  <a:lnTo>
                    <a:pt x="377372" y="112503"/>
                  </a:lnTo>
                  <a:lnTo>
                    <a:pt x="380093" y="109324"/>
                  </a:lnTo>
                  <a:lnTo>
                    <a:pt x="383495" y="106599"/>
                  </a:lnTo>
                  <a:lnTo>
                    <a:pt x="386897" y="104556"/>
                  </a:lnTo>
                  <a:lnTo>
                    <a:pt x="390299" y="102512"/>
                  </a:lnTo>
                  <a:lnTo>
                    <a:pt x="394381" y="100696"/>
                  </a:lnTo>
                  <a:lnTo>
                    <a:pt x="398236" y="99560"/>
                  </a:lnTo>
                  <a:lnTo>
                    <a:pt x="402772" y="98652"/>
                  </a:lnTo>
                  <a:lnTo>
                    <a:pt x="407081" y="98425"/>
                  </a:lnTo>
                  <a:close/>
                  <a:moveTo>
                    <a:pt x="706437" y="0"/>
                  </a:moveTo>
                  <a:lnTo>
                    <a:pt x="710520" y="0"/>
                  </a:lnTo>
                  <a:lnTo>
                    <a:pt x="714375" y="0"/>
                  </a:lnTo>
                  <a:lnTo>
                    <a:pt x="718230" y="453"/>
                  </a:lnTo>
                  <a:lnTo>
                    <a:pt x="722086" y="907"/>
                  </a:lnTo>
                  <a:lnTo>
                    <a:pt x="725941" y="1361"/>
                  </a:lnTo>
                  <a:lnTo>
                    <a:pt x="729570" y="2495"/>
                  </a:lnTo>
                  <a:lnTo>
                    <a:pt x="733425" y="3402"/>
                  </a:lnTo>
                  <a:lnTo>
                    <a:pt x="736827" y="4762"/>
                  </a:lnTo>
                  <a:lnTo>
                    <a:pt x="740455" y="5896"/>
                  </a:lnTo>
                  <a:lnTo>
                    <a:pt x="743857" y="7711"/>
                  </a:lnTo>
                  <a:lnTo>
                    <a:pt x="747032" y="9298"/>
                  </a:lnTo>
                  <a:lnTo>
                    <a:pt x="750434" y="11112"/>
                  </a:lnTo>
                  <a:lnTo>
                    <a:pt x="753609" y="13153"/>
                  </a:lnTo>
                  <a:lnTo>
                    <a:pt x="756557" y="15195"/>
                  </a:lnTo>
                  <a:lnTo>
                    <a:pt x="759279" y="17689"/>
                  </a:lnTo>
                  <a:lnTo>
                    <a:pt x="762227" y="19957"/>
                  </a:lnTo>
                  <a:lnTo>
                    <a:pt x="764722" y="22679"/>
                  </a:lnTo>
                  <a:lnTo>
                    <a:pt x="767670" y="25173"/>
                  </a:lnTo>
                  <a:lnTo>
                    <a:pt x="769711" y="27895"/>
                  </a:lnTo>
                  <a:lnTo>
                    <a:pt x="771979" y="30843"/>
                  </a:lnTo>
                  <a:lnTo>
                    <a:pt x="774247" y="33791"/>
                  </a:lnTo>
                  <a:lnTo>
                    <a:pt x="776288" y="37193"/>
                  </a:lnTo>
                  <a:lnTo>
                    <a:pt x="778329" y="40368"/>
                  </a:lnTo>
                  <a:lnTo>
                    <a:pt x="779690" y="43543"/>
                  </a:lnTo>
                  <a:lnTo>
                    <a:pt x="781504" y="47171"/>
                  </a:lnTo>
                  <a:lnTo>
                    <a:pt x="782865" y="50573"/>
                  </a:lnTo>
                  <a:lnTo>
                    <a:pt x="783998" y="53975"/>
                  </a:lnTo>
                  <a:lnTo>
                    <a:pt x="784906" y="57830"/>
                  </a:lnTo>
                  <a:lnTo>
                    <a:pt x="786040" y="61459"/>
                  </a:lnTo>
                  <a:lnTo>
                    <a:pt x="786493" y="65314"/>
                  </a:lnTo>
                  <a:lnTo>
                    <a:pt x="786947" y="68943"/>
                  </a:lnTo>
                  <a:lnTo>
                    <a:pt x="787400" y="73025"/>
                  </a:lnTo>
                  <a:lnTo>
                    <a:pt x="787400" y="77107"/>
                  </a:lnTo>
                  <a:lnTo>
                    <a:pt x="787400" y="80963"/>
                  </a:lnTo>
                  <a:lnTo>
                    <a:pt x="786947" y="84818"/>
                  </a:lnTo>
                  <a:lnTo>
                    <a:pt x="786493" y="88673"/>
                  </a:lnTo>
                  <a:lnTo>
                    <a:pt x="786040" y="92529"/>
                  </a:lnTo>
                  <a:lnTo>
                    <a:pt x="784906" y="96157"/>
                  </a:lnTo>
                  <a:lnTo>
                    <a:pt x="783998" y="100013"/>
                  </a:lnTo>
                  <a:lnTo>
                    <a:pt x="782865" y="103415"/>
                  </a:lnTo>
                  <a:lnTo>
                    <a:pt x="781504" y="106817"/>
                  </a:lnTo>
                  <a:lnTo>
                    <a:pt x="779690" y="110445"/>
                  </a:lnTo>
                  <a:lnTo>
                    <a:pt x="778329" y="113620"/>
                  </a:lnTo>
                  <a:lnTo>
                    <a:pt x="776288" y="116795"/>
                  </a:lnTo>
                  <a:lnTo>
                    <a:pt x="774247" y="120197"/>
                  </a:lnTo>
                  <a:lnTo>
                    <a:pt x="772206" y="123145"/>
                  </a:lnTo>
                  <a:lnTo>
                    <a:pt x="769711" y="125867"/>
                  </a:lnTo>
                  <a:lnTo>
                    <a:pt x="767670" y="128815"/>
                  </a:lnTo>
                  <a:lnTo>
                    <a:pt x="764722" y="131309"/>
                  </a:lnTo>
                  <a:lnTo>
                    <a:pt x="762227" y="134031"/>
                  </a:lnTo>
                  <a:lnTo>
                    <a:pt x="759279" y="136299"/>
                  </a:lnTo>
                  <a:lnTo>
                    <a:pt x="756557" y="138567"/>
                  </a:lnTo>
                  <a:lnTo>
                    <a:pt x="753609" y="140835"/>
                  </a:lnTo>
                  <a:lnTo>
                    <a:pt x="750434" y="142876"/>
                  </a:lnTo>
                  <a:lnTo>
                    <a:pt x="747032" y="144690"/>
                  </a:lnTo>
                  <a:lnTo>
                    <a:pt x="743857" y="146277"/>
                  </a:lnTo>
                  <a:lnTo>
                    <a:pt x="740455" y="148092"/>
                  </a:lnTo>
                  <a:lnTo>
                    <a:pt x="736827" y="149226"/>
                  </a:lnTo>
                  <a:lnTo>
                    <a:pt x="733425" y="150586"/>
                  </a:lnTo>
                  <a:lnTo>
                    <a:pt x="729570" y="151493"/>
                  </a:lnTo>
                  <a:lnTo>
                    <a:pt x="725941" y="152627"/>
                  </a:lnTo>
                  <a:lnTo>
                    <a:pt x="722086" y="153081"/>
                  </a:lnTo>
                  <a:lnTo>
                    <a:pt x="718230" y="153535"/>
                  </a:lnTo>
                  <a:lnTo>
                    <a:pt x="714375" y="153988"/>
                  </a:lnTo>
                  <a:lnTo>
                    <a:pt x="710520" y="153988"/>
                  </a:lnTo>
                  <a:lnTo>
                    <a:pt x="706437" y="153988"/>
                  </a:lnTo>
                  <a:lnTo>
                    <a:pt x="702582" y="153535"/>
                  </a:lnTo>
                  <a:lnTo>
                    <a:pt x="698727" y="153081"/>
                  </a:lnTo>
                  <a:lnTo>
                    <a:pt x="695098" y="152627"/>
                  </a:lnTo>
                  <a:lnTo>
                    <a:pt x="691243" y="151493"/>
                  </a:lnTo>
                  <a:lnTo>
                    <a:pt x="687614" y="150586"/>
                  </a:lnTo>
                  <a:lnTo>
                    <a:pt x="683986" y="149226"/>
                  </a:lnTo>
                  <a:lnTo>
                    <a:pt x="680584" y="148092"/>
                  </a:lnTo>
                  <a:lnTo>
                    <a:pt x="677182" y="146277"/>
                  </a:lnTo>
                  <a:lnTo>
                    <a:pt x="673553" y="144690"/>
                  </a:lnTo>
                  <a:lnTo>
                    <a:pt x="670605" y="142876"/>
                  </a:lnTo>
                  <a:lnTo>
                    <a:pt x="667430" y="140835"/>
                  </a:lnTo>
                  <a:lnTo>
                    <a:pt x="664255" y="138567"/>
                  </a:lnTo>
                  <a:lnTo>
                    <a:pt x="661307" y="136299"/>
                  </a:lnTo>
                  <a:lnTo>
                    <a:pt x="658586" y="134031"/>
                  </a:lnTo>
                  <a:lnTo>
                    <a:pt x="655864" y="131309"/>
                  </a:lnTo>
                  <a:lnTo>
                    <a:pt x="653369" y="128815"/>
                  </a:lnTo>
                  <a:lnTo>
                    <a:pt x="650875" y="125867"/>
                  </a:lnTo>
                  <a:lnTo>
                    <a:pt x="648607" y="123145"/>
                  </a:lnTo>
                  <a:lnTo>
                    <a:pt x="646566" y="120197"/>
                  </a:lnTo>
                  <a:lnTo>
                    <a:pt x="644752" y="116795"/>
                  </a:lnTo>
                  <a:lnTo>
                    <a:pt x="642710" y="113620"/>
                  </a:lnTo>
                  <a:lnTo>
                    <a:pt x="640896" y="110445"/>
                  </a:lnTo>
                  <a:lnTo>
                    <a:pt x="639535" y="106817"/>
                  </a:lnTo>
                  <a:lnTo>
                    <a:pt x="638175" y="103415"/>
                  </a:lnTo>
                  <a:lnTo>
                    <a:pt x="637041" y="100013"/>
                  </a:lnTo>
                  <a:lnTo>
                    <a:pt x="635907" y="96157"/>
                  </a:lnTo>
                  <a:lnTo>
                    <a:pt x="635000" y="92529"/>
                  </a:lnTo>
                  <a:lnTo>
                    <a:pt x="634546" y="88673"/>
                  </a:lnTo>
                  <a:lnTo>
                    <a:pt x="633866" y="84818"/>
                  </a:lnTo>
                  <a:lnTo>
                    <a:pt x="633412" y="80963"/>
                  </a:lnTo>
                  <a:lnTo>
                    <a:pt x="633412" y="77107"/>
                  </a:lnTo>
                  <a:lnTo>
                    <a:pt x="633412" y="73025"/>
                  </a:lnTo>
                  <a:lnTo>
                    <a:pt x="633866" y="68943"/>
                  </a:lnTo>
                  <a:lnTo>
                    <a:pt x="634546" y="65314"/>
                  </a:lnTo>
                  <a:lnTo>
                    <a:pt x="635000" y="61232"/>
                  </a:lnTo>
                  <a:lnTo>
                    <a:pt x="635907" y="57830"/>
                  </a:lnTo>
                  <a:lnTo>
                    <a:pt x="637041" y="53975"/>
                  </a:lnTo>
                  <a:lnTo>
                    <a:pt x="638175" y="50573"/>
                  </a:lnTo>
                  <a:lnTo>
                    <a:pt x="639535" y="47171"/>
                  </a:lnTo>
                  <a:lnTo>
                    <a:pt x="640896" y="43543"/>
                  </a:lnTo>
                  <a:lnTo>
                    <a:pt x="642710" y="40368"/>
                  </a:lnTo>
                  <a:lnTo>
                    <a:pt x="644752" y="37193"/>
                  </a:lnTo>
                  <a:lnTo>
                    <a:pt x="646566" y="33791"/>
                  </a:lnTo>
                  <a:lnTo>
                    <a:pt x="648607" y="30843"/>
                  </a:lnTo>
                  <a:lnTo>
                    <a:pt x="650875" y="27895"/>
                  </a:lnTo>
                  <a:lnTo>
                    <a:pt x="653369" y="25173"/>
                  </a:lnTo>
                  <a:lnTo>
                    <a:pt x="655864" y="22452"/>
                  </a:lnTo>
                  <a:lnTo>
                    <a:pt x="658586" y="19957"/>
                  </a:lnTo>
                  <a:lnTo>
                    <a:pt x="661307" y="17689"/>
                  </a:lnTo>
                  <a:lnTo>
                    <a:pt x="664255" y="15195"/>
                  </a:lnTo>
                  <a:lnTo>
                    <a:pt x="667430" y="13153"/>
                  </a:lnTo>
                  <a:lnTo>
                    <a:pt x="670605" y="11112"/>
                  </a:lnTo>
                  <a:lnTo>
                    <a:pt x="673553" y="9298"/>
                  </a:lnTo>
                  <a:lnTo>
                    <a:pt x="677182" y="7484"/>
                  </a:lnTo>
                  <a:lnTo>
                    <a:pt x="680584" y="5896"/>
                  </a:lnTo>
                  <a:lnTo>
                    <a:pt x="683986" y="4762"/>
                  </a:lnTo>
                  <a:lnTo>
                    <a:pt x="687614" y="3402"/>
                  </a:lnTo>
                  <a:lnTo>
                    <a:pt x="691243" y="2495"/>
                  </a:lnTo>
                  <a:lnTo>
                    <a:pt x="695098" y="1361"/>
                  </a:lnTo>
                  <a:lnTo>
                    <a:pt x="698727" y="907"/>
                  </a:lnTo>
                  <a:lnTo>
                    <a:pt x="702582" y="453"/>
                  </a:lnTo>
                  <a:lnTo>
                    <a:pt x="706437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579368" y="3881304"/>
            <a:ext cx="792000" cy="792000"/>
            <a:chOff x="4579368" y="3881304"/>
            <a:chExt cx="792000" cy="792000"/>
          </a:xfrm>
        </p:grpSpPr>
        <p:sp>
          <p:nvSpPr>
            <p:cNvPr id="12" name="同心圆 11"/>
            <p:cNvSpPr/>
            <p:nvPr/>
          </p:nvSpPr>
          <p:spPr>
            <a:xfrm>
              <a:off x="4579368" y="3881304"/>
              <a:ext cx="792000" cy="792000"/>
            </a:xfrm>
            <a:prstGeom prst="donut">
              <a:avLst>
                <a:gd name="adj" fmla="val 889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KSO_Shape"/>
            <p:cNvSpPr/>
            <p:nvPr/>
          </p:nvSpPr>
          <p:spPr bwMode="auto">
            <a:xfrm>
              <a:off x="4842125" y="4026568"/>
              <a:ext cx="287839" cy="531395"/>
            </a:xfrm>
            <a:custGeom>
              <a:avLst/>
              <a:gdLst>
                <a:gd name="T0" fmla="*/ 294489 w 608013"/>
                <a:gd name="T1" fmla="*/ 377773 h 1123950"/>
                <a:gd name="T2" fmla="*/ 313685 w 608013"/>
                <a:gd name="T3" fmla="*/ 403473 h 1123950"/>
                <a:gd name="T4" fmla="*/ 206181 w 608013"/>
                <a:gd name="T5" fmla="*/ 866066 h 1123950"/>
                <a:gd name="T6" fmla="*/ 182760 w 608013"/>
                <a:gd name="T7" fmla="*/ 887931 h 1123950"/>
                <a:gd name="T8" fmla="*/ 28412 w 608013"/>
                <a:gd name="T9" fmla="*/ 858012 h 1123950"/>
                <a:gd name="T10" fmla="*/ 4222 w 608013"/>
                <a:gd name="T11" fmla="*/ 836531 h 1123950"/>
                <a:gd name="T12" fmla="*/ 105970 w 608013"/>
                <a:gd name="T13" fmla="*/ 374320 h 1123950"/>
                <a:gd name="T14" fmla="*/ 124783 w 608013"/>
                <a:gd name="T15" fmla="*/ 347854 h 1123950"/>
                <a:gd name="T16" fmla="*/ 529020 w 608013"/>
                <a:gd name="T17" fmla="*/ 322881 h 1123950"/>
                <a:gd name="T18" fmla="*/ 596786 w 608013"/>
                <a:gd name="T19" fmla="*/ 341305 h 1123950"/>
                <a:gd name="T20" fmla="*/ 647225 w 608013"/>
                <a:gd name="T21" fmla="*/ 382758 h 1123950"/>
                <a:gd name="T22" fmla="*/ 735014 w 608013"/>
                <a:gd name="T23" fmla="*/ 686363 h 1123950"/>
                <a:gd name="T24" fmla="*/ 946783 w 608013"/>
                <a:gd name="T25" fmla="*/ 450310 h 1123950"/>
                <a:gd name="T26" fmla="*/ 970269 w 608013"/>
                <a:gd name="T27" fmla="*/ 442251 h 1123950"/>
                <a:gd name="T28" fmla="*/ 993758 w 608013"/>
                <a:gd name="T29" fmla="*/ 453381 h 1123950"/>
                <a:gd name="T30" fmla="*/ 995297 w 608013"/>
                <a:gd name="T31" fmla="*/ 747007 h 1123950"/>
                <a:gd name="T32" fmla="*/ 1021864 w 608013"/>
                <a:gd name="T33" fmla="*/ 773107 h 1123950"/>
                <a:gd name="T34" fmla="*/ 1031875 w 608013"/>
                <a:gd name="T35" fmla="*/ 809953 h 1123950"/>
                <a:gd name="T36" fmla="*/ 1020710 w 608013"/>
                <a:gd name="T37" fmla="*/ 847951 h 1123950"/>
                <a:gd name="T38" fmla="*/ 991831 w 608013"/>
                <a:gd name="T39" fmla="*/ 873668 h 1123950"/>
                <a:gd name="T40" fmla="*/ 959489 w 608013"/>
                <a:gd name="T41" fmla="*/ 1879285 h 1123950"/>
                <a:gd name="T42" fmla="*/ 939466 w 608013"/>
                <a:gd name="T43" fmla="*/ 1892719 h 1123950"/>
                <a:gd name="T44" fmla="*/ 913670 w 608013"/>
                <a:gd name="T45" fmla="*/ 1889263 h 1123950"/>
                <a:gd name="T46" fmla="*/ 897498 w 608013"/>
                <a:gd name="T47" fmla="*/ 1868153 h 1123950"/>
                <a:gd name="T48" fmla="*/ 653000 w 608013"/>
                <a:gd name="T49" fmla="*/ 812256 h 1123950"/>
                <a:gd name="T50" fmla="*/ 618733 w 608013"/>
                <a:gd name="T51" fmla="*/ 776944 h 1123950"/>
                <a:gd name="T52" fmla="*/ 819721 w 608013"/>
                <a:gd name="T53" fmla="*/ 1804822 h 1123950"/>
                <a:gd name="T54" fmla="*/ 807014 w 608013"/>
                <a:gd name="T55" fmla="*/ 1849731 h 1123950"/>
                <a:gd name="T56" fmla="*/ 750800 w 608013"/>
                <a:gd name="T57" fmla="*/ 1898475 h 1123950"/>
                <a:gd name="T58" fmla="*/ 705365 w 608013"/>
                <a:gd name="T59" fmla="*/ 1904617 h 1123950"/>
                <a:gd name="T60" fmla="*/ 642220 w 608013"/>
                <a:gd name="T61" fmla="*/ 1876597 h 1123950"/>
                <a:gd name="T62" fmla="*/ 439306 w 608013"/>
                <a:gd name="T63" fmla="*/ 1080932 h 1123950"/>
                <a:gd name="T64" fmla="*/ 226767 w 608013"/>
                <a:gd name="T65" fmla="*/ 1878517 h 1123950"/>
                <a:gd name="T66" fmla="*/ 165546 w 608013"/>
                <a:gd name="T67" fmla="*/ 1904617 h 1123950"/>
                <a:gd name="T68" fmla="*/ 120498 w 608013"/>
                <a:gd name="T69" fmla="*/ 1898475 h 1123950"/>
                <a:gd name="T70" fmla="*/ 63897 w 608013"/>
                <a:gd name="T71" fmla="*/ 1849731 h 1123950"/>
                <a:gd name="T72" fmla="*/ 51190 w 608013"/>
                <a:gd name="T73" fmla="*/ 1804822 h 1123950"/>
                <a:gd name="T74" fmla="*/ 381166 w 608013"/>
                <a:gd name="T75" fmla="*/ 418454 h 1123950"/>
                <a:gd name="T76" fmla="*/ 421595 w 608013"/>
                <a:gd name="T77" fmla="*/ 361264 h 1123950"/>
                <a:gd name="T78" fmla="*/ 482045 w 608013"/>
                <a:gd name="T79" fmla="*/ 327488 h 1123950"/>
                <a:gd name="T80" fmla="*/ 597417 w 608013"/>
                <a:gd name="T81" fmla="*/ 3063 h 1123950"/>
                <a:gd name="T82" fmla="*/ 651094 w 608013"/>
                <a:gd name="T83" fmla="*/ 25654 h 1123950"/>
                <a:gd name="T84" fmla="*/ 691352 w 608013"/>
                <a:gd name="T85" fmla="*/ 65476 h 1123950"/>
                <a:gd name="T86" fmla="*/ 713589 w 608013"/>
                <a:gd name="T87" fmla="*/ 119083 h 1123950"/>
                <a:gd name="T88" fmla="*/ 713589 w 608013"/>
                <a:gd name="T89" fmla="*/ 179583 h 1123950"/>
                <a:gd name="T90" fmla="*/ 691352 w 608013"/>
                <a:gd name="T91" fmla="*/ 232807 h 1123950"/>
                <a:gd name="T92" fmla="*/ 651094 w 608013"/>
                <a:gd name="T93" fmla="*/ 273395 h 1123950"/>
                <a:gd name="T94" fmla="*/ 597417 w 608013"/>
                <a:gd name="T95" fmla="*/ 295603 h 1123950"/>
                <a:gd name="T96" fmla="*/ 537222 w 608013"/>
                <a:gd name="T97" fmla="*/ 295603 h 1123950"/>
                <a:gd name="T98" fmla="*/ 483545 w 608013"/>
                <a:gd name="T99" fmla="*/ 273012 h 1123950"/>
                <a:gd name="T100" fmla="*/ 443288 w 608013"/>
                <a:gd name="T101" fmla="*/ 232807 h 1123950"/>
                <a:gd name="T102" fmla="*/ 420668 w 608013"/>
                <a:gd name="T103" fmla="*/ 179583 h 1123950"/>
                <a:gd name="T104" fmla="*/ 420668 w 608013"/>
                <a:gd name="T105" fmla="*/ 119083 h 1123950"/>
                <a:gd name="T106" fmla="*/ 443288 w 608013"/>
                <a:gd name="T107" fmla="*/ 65859 h 1123950"/>
                <a:gd name="T108" fmla="*/ 483545 w 608013"/>
                <a:gd name="T109" fmla="*/ 25654 h 1123950"/>
                <a:gd name="T110" fmla="*/ 537222 w 608013"/>
                <a:gd name="T111" fmla="*/ 3063 h 11239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608013" h="1123950">
                  <a:moveTo>
                    <a:pt x="85290" y="201613"/>
                  </a:moveTo>
                  <a:lnTo>
                    <a:pt x="87779" y="201613"/>
                  </a:lnTo>
                  <a:lnTo>
                    <a:pt x="90268" y="201839"/>
                  </a:lnTo>
                  <a:lnTo>
                    <a:pt x="92982" y="202292"/>
                  </a:lnTo>
                  <a:lnTo>
                    <a:pt x="166508" y="219944"/>
                  </a:lnTo>
                  <a:lnTo>
                    <a:pt x="168771" y="220849"/>
                  </a:lnTo>
                  <a:lnTo>
                    <a:pt x="171259" y="221755"/>
                  </a:lnTo>
                  <a:lnTo>
                    <a:pt x="173522" y="222886"/>
                  </a:lnTo>
                  <a:lnTo>
                    <a:pt x="175558" y="224244"/>
                  </a:lnTo>
                  <a:lnTo>
                    <a:pt x="177141" y="225828"/>
                  </a:lnTo>
                  <a:lnTo>
                    <a:pt x="178951" y="227412"/>
                  </a:lnTo>
                  <a:lnTo>
                    <a:pt x="180761" y="229449"/>
                  </a:lnTo>
                  <a:lnTo>
                    <a:pt x="181892" y="231486"/>
                  </a:lnTo>
                  <a:lnTo>
                    <a:pt x="183250" y="233523"/>
                  </a:lnTo>
                  <a:lnTo>
                    <a:pt x="184155" y="235560"/>
                  </a:lnTo>
                  <a:lnTo>
                    <a:pt x="184833" y="238049"/>
                  </a:lnTo>
                  <a:lnTo>
                    <a:pt x="185512" y="240312"/>
                  </a:lnTo>
                  <a:lnTo>
                    <a:pt x="185738" y="242802"/>
                  </a:lnTo>
                  <a:lnTo>
                    <a:pt x="185738" y="245291"/>
                  </a:lnTo>
                  <a:lnTo>
                    <a:pt x="185512" y="247780"/>
                  </a:lnTo>
                  <a:lnTo>
                    <a:pt x="184833" y="250270"/>
                  </a:lnTo>
                  <a:lnTo>
                    <a:pt x="123298" y="506227"/>
                  </a:lnTo>
                  <a:lnTo>
                    <a:pt x="122619" y="508716"/>
                  </a:lnTo>
                  <a:lnTo>
                    <a:pt x="121488" y="510979"/>
                  </a:lnTo>
                  <a:lnTo>
                    <a:pt x="120357" y="513242"/>
                  </a:lnTo>
                  <a:lnTo>
                    <a:pt x="118999" y="515505"/>
                  </a:lnTo>
                  <a:lnTo>
                    <a:pt x="117642" y="517316"/>
                  </a:lnTo>
                  <a:lnTo>
                    <a:pt x="115832" y="518900"/>
                  </a:lnTo>
                  <a:lnTo>
                    <a:pt x="113796" y="520484"/>
                  </a:lnTo>
                  <a:lnTo>
                    <a:pt x="111760" y="522068"/>
                  </a:lnTo>
                  <a:lnTo>
                    <a:pt x="109724" y="522974"/>
                  </a:lnTo>
                  <a:lnTo>
                    <a:pt x="107688" y="523879"/>
                  </a:lnTo>
                  <a:lnTo>
                    <a:pt x="105199" y="524784"/>
                  </a:lnTo>
                  <a:lnTo>
                    <a:pt x="102937" y="525237"/>
                  </a:lnTo>
                  <a:lnTo>
                    <a:pt x="100448" y="525463"/>
                  </a:lnTo>
                  <a:lnTo>
                    <a:pt x="97960" y="525463"/>
                  </a:lnTo>
                  <a:lnTo>
                    <a:pt x="95471" y="525237"/>
                  </a:lnTo>
                  <a:lnTo>
                    <a:pt x="92982" y="524784"/>
                  </a:lnTo>
                  <a:lnTo>
                    <a:pt x="19230" y="507132"/>
                  </a:lnTo>
                  <a:lnTo>
                    <a:pt x="16741" y="506227"/>
                  </a:lnTo>
                  <a:lnTo>
                    <a:pt x="14253" y="505322"/>
                  </a:lnTo>
                  <a:lnTo>
                    <a:pt x="12217" y="503964"/>
                  </a:lnTo>
                  <a:lnTo>
                    <a:pt x="10180" y="502832"/>
                  </a:lnTo>
                  <a:lnTo>
                    <a:pt x="8144" y="501248"/>
                  </a:lnTo>
                  <a:lnTo>
                    <a:pt x="6334" y="499664"/>
                  </a:lnTo>
                  <a:lnTo>
                    <a:pt x="4977" y="497627"/>
                  </a:lnTo>
                  <a:lnTo>
                    <a:pt x="3620" y="495590"/>
                  </a:lnTo>
                  <a:lnTo>
                    <a:pt x="2488" y="493553"/>
                  </a:lnTo>
                  <a:lnTo>
                    <a:pt x="1357" y="491290"/>
                  </a:lnTo>
                  <a:lnTo>
                    <a:pt x="679" y="488801"/>
                  </a:lnTo>
                  <a:lnTo>
                    <a:pt x="226" y="486538"/>
                  </a:lnTo>
                  <a:lnTo>
                    <a:pt x="0" y="484048"/>
                  </a:lnTo>
                  <a:lnTo>
                    <a:pt x="0" y="481559"/>
                  </a:lnTo>
                  <a:lnTo>
                    <a:pt x="226" y="479070"/>
                  </a:lnTo>
                  <a:lnTo>
                    <a:pt x="679" y="476354"/>
                  </a:lnTo>
                  <a:lnTo>
                    <a:pt x="62441" y="220849"/>
                  </a:lnTo>
                  <a:lnTo>
                    <a:pt x="63119" y="218360"/>
                  </a:lnTo>
                  <a:lnTo>
                    <a:pt x="64024" y="215871"/>
                  </a:lnTo>
                  <a:lnTo>
                    <a:pt x="65382" y="213834"/>
                  </a:lnTo>
                  <a:lnTo>
                    <a:pt x="66513" y="211571"/>
                  </a:lnTo>
                  <a:lnTo>
                    <a:pt x="68097" y="209760"/>
                  </a:lnTo>
                  <a:lnTo>
                    <a:pt x="69907" y="207950"/>
                  </a:lnTo>
                  <a:lnTo>
                    <a:pt x="71490" y="206592"/>
                  </a:lnTo>
                  <a:lnTo>
                    <a:pt x="73526" y="205234"/>
                  </a:lnTo>
                  <a:lnTo>
                    <a:pt x="75789" y="204103"/>
                  </a:lnTo>
                  <a:lnTo>
                    <a:pt x="78051" y="203197"/>
                  </a:lnTo>
                  <a:lnTo>
                    <a:pt x="80313" y="202292"/>
                  </a:lnTo>
                  <a:lnTo>
                    <a:pt x="82802" y="201839"/>
                  </a:lnTo>
                  <a:lnTo>
                    <a:pt x="85290" y="201613"/>
                  </a:lnTo>
                  <a:close/>
                  <a:moveTo>
                    <a:pt x="301959" y="190500"/>
                  </a:moveTo>
                  <a:lnTo>
                    <a:pt x="308539" y="190500"/>
                  </a:lnTo>
                  <a:lnTo>
                    <a:pt x="311715" y="190500"/>
                  </a:lnTo>
                  <a:lnTo>
                    <a:pt x="315345" y="190727"/>
                  </a:lnTo>
                  <a:lnTo>
                    <a:pt x="320336" y="191632"/>
                  </a:lnTo>
                  <a:lnTo>
                    <a:pt x="326235" y="192538"/>
                  </a:lnTo>
                  <a:lnTo>
                    <a:pt x="332814" y="194123"/>
                  </a:lnTo>
                  <a:lnTo>
                    <a:pt x="340074" y="196388"/>
                  </a:lnTo>
                  <a:lnTo>
                    <a:pt x="343931" y="197747"/>
                  </a:lnTo>
                  <a:lnTo>
                    <a:pt x="347561" y="199332"/>
                  </a:lnTo>
                  <a:lnTo>
                    <a:pt x="351645" y="201370"/>
                  </a:lnTo>
                  <a:lnTo>
                    <a:pt x="355275" y="203182"/>
                  </a:lnTo>
                  <a:lnTo>
                    <a:pt x="359359" y="205446"/>
                  </a:lnTo>
                  <a:lnTo>
                    <a:pt x="362988" y="208164"/>
                  </a:lnTo>
                  <a:lnTo>
                    <a:pt x="367072" y="211334"/>
                  </a:lnTo>
                  <a:lnTo>
                    <a:pt x="370702" y="214278"/>
                  </a:lnTo>
                  <a:lnTo>
                    <a:pt x="374559" y="217901"/>
                  </a:lnTo>
                  <a:lnTo>
                    <a:pt x="377962" y="221751"/>
                  </a:lnTo>
                  <a:lnTo>
                    <a:pt x="381365" y="225827"/>
                  </a:lnTo>
                  <a:lnTo>
                    <a:pt x="384542" y="230356"/>
                  </a:lnTo>
                  <a:lnTo>
                    <a:pt x="387491" y="235338"/>
                  </a:lnTo>
                  <a:lnTo>
                    <a:pt x="390440" y="240547"/>
                  </a:lnTo>
                  <a:lnTo>
                    <a:pt x="392936" y="246435"/>
                  </a:lnTo>
                  <a:lnTo>
                    <a:pt x="395205" y="252549"/>
                  </a:lnTo>
                  <a:lnTo>
                    <a:pt x="397247" y="259343"/>
                  </a:lnTo>
                  <a:lnTo>
                    <a:pt x="399062" y="266136"/>
                  </a:lnTo>
                  <a:lnTo>
                    <a:pt x="433093" y="404954"/>
                  </a:lnTo>
                  <a:lnTo>
                    <a:pt x="546303" y="430090"/>
                  </a:lnTo>
                  <a:lnTo>
                    <a:pt x="550387" y="281988"/>
                  </a:lnTo>
                  <a:lnTo>
                    <a:pt x="550841" y="278138"/>
                  </a:lnTo>
                  <a:lnTo>
                    <a:pt x="551748" y="274515"/>
                  </a:lnTo>
                  <a:lnTo>
                    <a:pt x="553563" y="271118"/>
                  </a:lnTo>
                  <a:lnTo>
                    <a:pt x="555605" y="268174"/>
                  </a:lnTo>
                  <a:lnTo>
                    <a:pt x="556513" y="267042"/>
                  </a:lnTo>
                  <a:lnTo>
                    <a:pt x="557874" y="265683"/>
                  </a:lnTo>
                  <a:lnTo>
                    <a:pt x="559235" y="264551"/>
                  </a:lnTo>
                  <a:lnTo>
                    <a:pt x="560823" y="263645"/>
                  </a:lnTo>
                  <a:lnTo>
                    <a:pt x="562185" y="262739"/>
                  </a:lnTo>
                  <a:lnTo>
                    <a:pt x="564000" y="262060"/>
                  </a:lnTo>
                  <a:lnTo>
                    <a:pt x="565815" y="261607"/>
                  </a:lnTo>
                  <a:lnTo>
                    <a:pt x="567856" y="261381"/>
                  </a:lnTo>
                  <a:lnTo>
                    <a:pt x="569671" y="260928"/>
                  </a:lnTo>
                  <a:lnTo>
                    <a:pt x="571713" y="260928"/>
                  </a:lnTo>
                  <a:lnTo>
                    <a:pt x="573755" y="260928"/>
                  </a:lnTo>
                  <a:lnTo>
                    <a:pt x="575797" y="261607"/>
                  </a:lnTo>
                  <a:lnTo>
                    <a:pt x="577612" y="262060"/>
                  </a:lnTo>
                  <a:lnTo>
                    <a:pt x="579200" y="262739"/>
                  </a:lnTo>
                  <a:lnTo>
                    <a:pt x="581015" y="263645"/>
                  </a:lnTo>
                  <a:lnTo>
                    <a:pt x="582830" y="264778"/>
                  </a:lnTo>
                  <a:lnTo>
                    <a:pt x="584191" y="265910"/>
                  </a:lnTo>
                  <a:lnTo>
                    <a:pt x="585553" y="267495"/>
                  </a:lnTo>
                  <a:lnTo>
                    <a:pt x="586687" y="269080"/>
                  </a:lnTo>
                  <a:lnTo>
                    <a:pt x="588048" y="270439"/>
                  </a:lnTo>
                  <a:lnTo>
                    <a:pt x="588729" y="272251"/>
                  </a:lnTo>
                  <a:lnTo>
                    <a:pt x="589409" y="274062"/>
                  </a:lnTo>
                  <a:lnTo>
                    <a:pt x="590317" y="275874"/>
                  </a:lnTo>
                  <a:lnTo>
                    <a:pt x="590771" y="277912"/>
                  </a:lnTo>
                  <a:lnTo>
                    <a:pt x="590771" y="279497"/>
                  </a:lnTo>
                  <a:lnTo>
                    <a:pt x="586460" y="440734"/>
                  </a:lnTo>
                  <a:lnTo>
                    <a:pt x="588956" y="442319"/>
                  </a:lnTo>
                  <a:lnTo>
                    <a:pt x="591224" y="443677"/>
                  </a:lnTo>
                  <a:lnTo>
                    <a:pt x="593266" y="445489"/>
                  </a:lnTo>
                  <a:lnTo>
                    <a:pt x="595308" y="447527"/>
                  </a:lnTo>
                  <a:lnTo>
                    <a:pt x="597123" y="449339"/>
                  </a:lnTo>
                  <a:lnTo>
                    <a:pt x="598938" y="451377"/>
                  </a:lnTo>
                  <a:lnTo>
                    <a:pt x="600753" y="453642"/>
                  </a:lnTo>
                  <a:lnTo>
                    <a:pt x="602114" y="456133"/>
                  </a:lnTo>
                  <a:lnTo>
                    <a:pt x="603476" y="458624"/>
                  </a:lnTo>
                  <a:lnTo>
                    <a:pt x="604610" y="461115"/>
                  </a:lnTo>
                  <a:lnTo>
                    <a:pt x="605744" y="463606"/>
                  </a:lnTo>
                  <a:lnTo>
                    <a:pt x="606425" y="466323"/>
                  </a:lnTo>
                  <a:lnTo>
                    <a:pt x="607106" y="469041"/>
                  </a:lnTo>
                  <a:lnTo>
                    <a:pt x="607786" y="471758"/>
                  </a:lnTo>
                  <a:lnTo>
                    <a:pt x="608013" y="474928"/>
                  </a:lnTo>
                  <a:lnTo>
                    <a:pt x="608013" y="477872"/>
                  </a:lnTo>
                  <a:lnTo>
                    <a:pt x="608013" y="480816"/>
                  </a:lnTo>
                  <a:lnTo>
                    <a:pt x="607786" y="483760"/>
                  </a:lnTo>
                  <a:lnTo>
                    <a:pt x="607106" y="486704"/>
                  </a:lnTo>
                  <a:lnTo>
                    <a:pt x="606425" y="489648"/>
                  </a:lnTo>
                  <a:lnTo>
                    <a:pt x="605518" y="492592"/>
                  </a:lnTo>
                  <a:lnTo>
                    <a:pt x="604156" y="495309"/>
                  </a:lnTo>
                  <a:lnTo>
                    <a:pt x="603022" y="497800"/>
                  </a:lnTo>
                  <a:lnTo>
                    <a:pt x="601434" y="500291"/>
                  </a:lnTo>
                  <a:lnTo>
                    <a:pt x="599846" y="502782"/>
                  </a:lnTo>
                  <a:lnTo>
                    <a:pt x="598258" y="505047"/>
                  </a:lnTo>
                  <a:lnTo>
                    <a:pt x="596216" y="506859"/>
                  </a:lnTo>
                  <a:lnTo>
                    <a:pt x="594174" y="508897"/>
                  </a:lnTo>
                  <a:lnTo>
                    <a:pt x="591905" y="510935"/>
                  </a:lnTo>
                  <a:lnTo>
                    <a:pt x="589409" y="512294"/>
                  </a:lnTo>
                  <a:lnTo>
                    <a:pt x="587141" y="514105"/>
                  </a:lnTo>
                  <a:lnTo>
                    <a:pt x="584418" y="515464"/>
                  </a:lnTo>
                  <a:lnTo>
                    <a:pt x="568991" y="1096549"/>
                  </a:lnTo>
                  <a:lnTo>
                    <a:pt x="568991" y="1098587"/>
                  </a:lnTo>
                  <a:lnTo>
                    <a:pt x="568764" y="1100172"/>
                  </a:lnTo>
                  <a:lnTo>
                    <a:pt x="568537" y="1101984"/>
                  </a:lnTo>
                  <a:lnTo>
                    <a:pt x="567856" y="1103796"/>
                  </a:lnTo>
                  <a:lnTo>
                    <a:pt x="567176" y="1105607"/>
                  </a:lnTo>
                  <a:lnTo>
                    <a:pt x="566268" y="1106966"/>
                  </a:lnTo>
                  <a:lnTo>
                    <a:pt x="565361" y="1108778"/>
                  </a:lnTo>
                  <a:lnTo>
                    <a:pt x="564226" y="1109910"/>
                  </a:lnTo>
                  <a:lnTo>
                    <a:pt x="563092" y="1111495"/>
                  </a:lnTo>
                  <a:lnTo>
                    <a:pt x="561731" y="1112627"/>
                  </a:lnTo>
                  <a:lnTo>
                    <a:pt x="560370" y="1113760"/>
                  </a:lnTo>
                  <a:lnTo>
                    <a:pt x="558781" y="1114665"/>
                  </a:lnTo>
                  <a:lnTo>
                    <a:pt x="556966" y="1115571"/>
                  </a:lnTo>
                  <a:lnTo>
                    <a:pt x="555378" y="1116251"/>
                  </a:lnTo>
                  <a:lnTo>
                    <a:pt x="553563" y="1116704"/>
                  </a:lnTo>
                  <a:lnTo>
                    <a:pt x="551748" y="1117156"/>
                  </a:lnTo>
                  <a:lnTo>
                    <a:pt x="549933" y="1117383"/>
                  </a:lnTo>
                  <a:lnTo>
                    <a:pt x="547665" y="1117383"/>
                  </a:lnTo>
                  <a:lnTo>
                    <a:pt x="545623" y="1117156"/>
                  </a:lnTo>
                  <a:lnTo>
                    <a:pt x="543581" y="1116930"/>
                  </a:lnTo>
                  <a:lnTo>
                    <a:pt x="541766" y="1116251"/>
                  </a:lnTo>
                  <a:lnTo>
                    <a:pt x="540178" y="1115571"/>
                  </a:lnTo>
                  <a:lnTo>
                    <a:pt x="538363" y="1114665"/>
                  </a:lnTo>
                  <a:lnTo>
                    <a:pt x="536548" y="1113533"/>
                  </a:lnTo>
                  <a:lnTo>
                    <a:pt x="535186" y="1112174"/>
                  </a:lnTo>
                  <a:lnTo>
                    <a:pt x="533598" y="1111042"/>
                  </a:lnTo>
                  <a:lnTo>
                    <a:pt x="532464" y="1109457"/>
                  </a:lnTo>
                  <a:lnTo>
                    <a:pt x="531330" y="1107645"/>
                  </a:lnTo>
                  <a:lnTo>
                    <a:pt x="530422" y="1106060"/>
                  </a:lnTo>
                  <a:lnTo>
                    <a:pt x="529741" y="1104249"/>
                  </a:lnTo>
                  <a:lnTo>
                    <a:pt x="528834" y="1102210"/>
                  </a:lnTo>
                  <a:lnTo>
                    <a:pt x="528607" y="1100172"/>
                  </a:lnTo>
                  <a:lnTo>
                    <a:pt x="528607" y="1099040"/>
                  </a:lnTo>
                  <a:lnTo>
                    <a:pt x="544035" y="516370"/>
                  </a:lnTo>
                  <a:lnTo>
                    <a:pt x="395205" y="482628"/>
                  </a:lnTo>
                  <a:lnTo>
                    <a:pt x="394297" y="482628"/>
                  </a:lnTo>
                  <a:lnTo>
                    <a:pt x="391575" y="481722"/>
                  </a:lnTo>
                  <a:lnTo>
                    <a:pt x="387264" y="480590"/>
                  </a:lnTo>
                  <a:lnTo>
                    <a:pt x="384768" y="479231"/>
                  </a:lnTo>
                  <a:lnTo>
                    <a:pt x="382273" y="478099"/>
                  </a:lnTo>
                  <a:lnTo>
                    <a:pt x="379550" y="476514"/>
                  </a:lnTo>
                  <a:lnTo>
                    <a:pt x="376828" y="474475"/>
                  </a:lnTo>
                  <a:lnTo>
                    <a:pt x="374105" y="471984"/>
                  </a:lnTo>
                  <a:lnTo>
                    <a:pt x="371383" y="469267"/>
                  </a:lnTo>
                  <a:lnTo>
                    <a:pt x="368887" y="466323"/>
                  </a:lnTo>
                  <a:lnTo>
                    <a:pt x="366618" y="462700"/>
                  </a:lnTo>
                  <a:lnTo>
                    <a:pt x="364577" y="458397"/>
                  </a:lnTo>
                  <a:lnTo>
                    <a:pt x="362762" y="453868"/>
                  </a:lnTo>
                  <a:lnTo>
                    <a:pt x="353914" y="413332"/>
                  </a:lnTo>
                  <a:lnTo>
                    <a:pt x="341889" y="464964"/>
                  </a:lnTo>
                  <a:lnTo>
                    <a:pt x="481644" y="1048314"/>
                  </a:lnTo>
                  <a:lnTo>
                    <a:pt x="482551" y="1051484"/>
                  </a:lnTo>
                  <a:lnTo>
                    <a:pt x="482778" y="1054881"/>
                  </a:lnTo>
                  <a:lnTo>
                    <a:pt x="483005" y="1061675"/>
                  </a:lnTo>
                  <a:lnTo>
                    <a:pt x="483005" y="1064845"/>
                  </a:lnTo>
                  <a:lnTo>
                    <a:pt x="482778" y="1068242"/>
                  </a:lnTo>
                  <a:lnTo>
                    <a:pt x="482325" y="1071186"/>
                  </a:lnTo>
                  <a:lnTo>
                    <a:pt x="481644" y="1074356"/>
                  </a:lnTo>
                  <a:lnTo>
                    <a:pt x="480963" y="1077300"/>
                  </a:lnTo>
                  <a:lnTo>
                    <a:pt x="480283" y="1080471"/>
                  </a:lnTo>
                  <a:lnTo>
                    <a:pt x="479148" y="1083188"/>
                  </a:lnTo>
                  <a:lnTo>
                    <a:pt x="478241" y="1086132"/>
                  </a:lnTo>
                  <a:lnTo>
                    <a:pt x="475518" y="1091341"/>
                  </a:lnTo>
                  <a:lnTo>
                    <a:pt x="472569" y="1096549"/>
                  </a:lnTo>
                  <a:lnTo>
                    <a:pt x="468712" y="1101305"/>
                  </a:lnTo>
                  <a:lnTo>
                    <a:pt x="464855" y="1105834"/>
                  </a:lnTo>
                  <a:lnTo>
                    <a:pt x="460545" y="1109683"/>
                  </a:lnTo>
                  <a:lnTo>
                    <a:pt x="455780" y="1113307"/>
                  </a:lnTo>
                  <a:lnTo>
                    <a:pt x="450562" y="1116477"/>
                  </a:lnTo>
                  <a:lnTo>
                    <a:pt x="445117" y="1118968"/>
                  </a:lnTo>
                  <a:lnTo>
                    <a:pt x="442395" y="1120100"/>
                  </a:lnTo>
                  <a:lnTo>
                    <a:pt x="439445" y="1121233"/>
                  </a:lnTo>
                  <a:lnTo>
                    <a:pt x="436723" y="1121912"/>
                  </a:lnTo>
                  <a:lnTo>
                    <a:pt x="433547" y="1122591"/>
                  </a:lnTo>
                  <a:lnTo>
                    <a:pt x="430370" y="1123271"/>
                  </a:lnTo>
                  <a:lnTo>
                    <a:pt x="427421" y="1123724"/>
                  </a:lnTo>
                  <a:lnTo>
                    <a:pt x="424245" y="1123724"/>
                  </a:lnTo>
                  <a:lnTo>
                    <a:pt x="420842" y="1123950"/>
                  </a:lnTo>
                  <a:lnTo>
                    <a:pt x="415623" y="1123724"/>
                  </a:lnTo>
                  <a:lnTo>
                    <a:pt x="410405" y="1123044"/>
                  </a:lnTo>
                  <a:lnTo>
                    <a:pt x="405187" y="1121912"/>
                  </a:lnTo>
                  <a:lnTo>
                    <a:pt x="400196" y="1120553"/>
                  </a:lnTo>
                  <a:lnTo>
                    <a:pt x="395432" y="1118515"/>
                  </a:lnTo>
                  <a:lnTo>
                    <a:pt x="390894" y="1116251"/>
                  </a:lnTo>
                  <a:lnTo>
                    <a:pt x="386583" y="1113533"/>
                  </a:lnTo>
                  <a:lnTo>
                    <a:pt x="382500" y="1110589"/>
                  </a:lnTo>
                  <a:lnTo>
                    <a:pt x="378416" y="1107192"/>
                  </a:lnTo>
                  <a:lnTo>
                    <a:pt x="375013" y="1103796"/>
                  </a:lnTo>
                  <a:lnTo>
                    <a:pt x="371837" y="1099719"/>
                  </a:lnTo>
                  <a:lnTo>
                    <a:pt x="368887" y="1095870"/>
                  </a:lnTo>
                  <a:lnTo>
                    <a:pt x="366392" y="1091341"/>
                  </a:lnTo>
                  <a:lnTo>
                    <a:pt x="364123" y="1086811"/>
                  </a:lnTo>
                  <a:lnTo>
                    <a:pt x="362081" y="1081829"/>
                  </a:lnTo>
                  <a:lnTo>
                    <a:pt x="360720" y="1076847"/>
                  </a:lnTo>
                  <a:lnTo>
                    <a:pt x="258853" y="637750"/>
                  </a:lnTo>
                  <a:lnTo>
                    <a:pt x="151768" y="1079565"/>
                  </a:lnTo>
                  <a:lnTo>
                    <a:pt x="150407" y="1084320"/>
                  </a:lnTo>
                  <a:lnTo>
                    <a:pt x="148365" y="1088850"/>
                  </a:lnTo>
                  <a:lnTo>
                    <a:pt x="146096" y="1093152"/>
                  </a:lnTo>
                  <a:lnTo>
                    <a:pt x="143374" y="1097228"/>
                  </a:lnTo>
                  <a:lnTo>
                    <a:pt x="140424" y="1101078"/>
                  </a:lnTo>
                  <a:lnTo>
                    <a:pt x="137021" y="1104701"/>
                  </a:lnTo>
                  <a:lnTo>
                    <a:pt x="133618" y="1108325"/>
                  </a:lnTo>
                  <a:lnTo>
                    <a:pt x="129988" y="1111269"/>
                  </a:lnTo>
                  <a:lnTo>
                    <a:pt x="125904" y="1114213"/>
                  </a:lnTo>
                  <a:lnTo>
                    <a:pt x="121594" y="1116704"/>
                  </a:lnTo>
                  <a:lnTo>
                    <a:pt x="117283" y="1118742"/>
                  </a:lnTo>
                  <a:lnTo>
                    <a:pt x="112519" y="1120553"/>
                  </a:lnTo>
                  <a:lnTo>
                    <a:pt x="107754" y="1121912"/>
                  </a:lnTo>
                  <a:lnTo>
                    <a:pt x="102763" y="1123044"/>
                  </a:lnTo>
                  <a:lnTo>
                    <a:pt x="97545" y="1123724"/>
                  </a:lnTo>
                  <a:lnTo>
                    <a:pt x="92554" y="1123950"/>
                  </a:lnTo>
                  <a:lnTo>
                    <a:pt x="89151" y="1123724"/>
                  </a:lnTo>
                  <a:lnTo>
                    <a:pt x="85974" y="1123724"/>
                  </a:lnTo>
                  <a:lnTo>
                    <a:pt x="82798" y="1123271"/>
                  </a:lnTo>
                  <a:lnTo>
                    <a:pt x="79849" y="1122591"/>
                  </a:lnTo>
                  <a:lnTo>
                    <a:pt x="76673" y="1121912"/>
                  </a:lnTo>
                  <a:lnTo>
                    <a:pt x="73723" y="1121233"/>
                  </a:lnTo>
                  <a:lnTo>
                    <a:pt x="71001" y="1120100"/>
                  </a:lnTo>
                  <a:lnTo>
                    <a:pt x="68051" y="1118968"/>
                  </a:lnTo>
                  <a:lnTo>
                    <a:pt x="62606" y="1116477"/>
                  </a:lnTo>
                  <a:lnTo>
                    <a:pt x="57615" y="1113307"/>
                  </a:lnTo>
                  <a:lnTo>
                    <a:pt x="52851" y="1109683"/>
                  </a:lnTo>
                  <a:lnTo>
                    <a:pt x="48313" y="1105834"/>
                  </a:lnTo>
                  <a:lnTo>
                    <a:pt x="44456" y="1101305"/>
                  </a:lnTo>
                  <a:lnTo>
                    <a:pt x="40599" y="1096549"/>
                  </a:lnTo>
                  <a:lnTo>
                    <a:pt x="37650" y="1091341"/>
                  </a:lnTo>
                  <a:lnTo>
                    <a:pt x="34927" y="1086132"/>
                  </a:lnTo>
                  <a:lnTo>
                    <a:pt x="33793" y="1083188"/>
                  </a:lnTo>
                  <a:lnTo>
                    <a:pt x="32886" y="1080471"/>
                  </a:lnTo>
                  <a:lnTo>
                    <a:pt x="32205" y="1077300"/>
                  </a:lnTo>
                  <a:lnTo>
                    <a:pt x="31297" y="1074356"/>
                  </a:lnTo>
                  <a:lnTo>
                    <a:pt x="30844" y="1071186"/>
                  </a:lnTo>
                  <a:lnTo>
                    <a:pt x="30390" y="1068242"/>
                  </a:lnTo>
                  <a:lnTo>
                    <a:pt x="30163" y="1064845"/>
                  </a:lnTo>
                  <a:lnTo>
                    <a:pt x="30163" y="1061675"/>
                  </a:lnTo>
                  <a:lnTo>
                    <a:pt x="30390" y="1055561"/>
                  </a:lnTo>
                  <a:lnTo>
                    <a:pt x="31071" y="1049220"/>
                  </a:lnTo>
                  <a:lnTo>
                    <a:pt x="218242" y="264551"/>
                  </a:lnTo>
                  <a:lnTo>
                    <a:pt x="219150" y="261381"/>
                  </a:lnTo>
                  <a:lnTo>
                    <a:pt x="220511" y="257531"/>
                  </a:lnTo>
                  <a:lnTo>
                    <a:pt x="222099" y="252549"/>
                  </a:lnTo>
                  <a:lnTo>
                    <a:pt x="224595" y="246888"/>
                  </a:lnTo>
                  <a:lnTo>
                    <a:pt x="227998" y="240547"/>
                  </a:lnTo>
                  <a:lnTo>
                    <a:pt x="231628" y="233980"/>
                  </a:lnTo>
                  <a:lnTo>
                    <a:pt x="233897" y="230356"/>
                  </a:lnTo>
                  <a:lnTo>
                    <a:pt x="236392" y="226959"/>
                  </a:lnTo>
                  <a:lnTo>
                    <a:pt x="238888" y="223110"/>
                  </a:lnTo>
                  <a:lnTo>
                    <a:pt x="241837" y="219939"/>
                  </a:lnTo>
                  <a:lnTo>
                    <a:pt x="244787" y="216543"/>
                  </a:lnTo>
                  <a:lnTo>
                    <a:pt x="248417" y="213146"/>
                  </a:lnTo>
                  <a:lnTo>
                    <a:pt x="251820" y="209975"/>
                  </a:lnTo>
                  <a:lnTo>
                    <a:pt x="255677" y="206805"/>
                  </a:lnTo>
                  <a:lnTo>
                    <a:pt x="259534" y="204087"/>
                  </a:lnTo>
                  <a:lnTo>
                    <a:pt x="264071" y="201370"/>
                  </a:lnTo>
                  <a:lnTo>
                    <a:pt x="268609" y="198879"/>
                  </a:lnTo>
                  <a:lnTo>
                    <a:pt x="273373" y="196841"/>
                  </a:lnTo>
                  <a:lnTo>
                    <a:pt x="278591" y="194803"/>
                  </a:lnTo>
                  <a:lnTo>
                    <a:pt x="284036" y="193218"/>
                  </a:lnTo>
                  <a:lnTo>
                    <a:pt x="289708" y="192085"/>
                  </a:lnTo>
                  <a:lnTo>
                    <a:pt x="295834" y="191179"/>
                  </a:lnTo>
                  <a:lnTo>
                    <a:pt x="301959" y="190500"/>
                  </a:lnTo>
                  <a:close/>
                  <a:moveTo>
                    <a:pt x="334396" y="0"/>
                  </a:moveTo>
                  <a:lnTo>
                    <a:pt x="338914" y="226"/>
                  </a:lnTo>
                  <a:lnTo>
                    <a:pt x="343206" y="452"/>
                  </a:lnTo>
                  <a:lnTo>
                    <a:pt x="347725" y="904"/>
                  </a:lnTo>
                  <a:lnTo>
                    <a:pt x="352017" y="1807"/>
                  </a:lnTo>
                  <a:lnTo>
                    <a:pt x="356309" y="2711"/>
                  </a:lnTo>
                  <a:lnTo>
                    <a:pt x="360376" y="3840"/>
                  </a:lnTo>
                  <a:lnTo>
                    <a:pt x="364668" y="5422"/>
                  </a:lnTo>
                  <a:lnTo>
                    <a:pt x="368735" y="6777"/>
                  </a:lnTo>
                  <a:lnTo>
                    <a:pt x="372349" y="8585"/>
                  </a:lnTo>
                  <a:lnTo>
                    <a:pt x="376416" y="10618"/>
                  </a:lnTo>
                  <a:lnTo>
                    <a:pt x="380030" y="12877"/>
                  </a:lnTo>
                  <a:lnTo>
                    <a:pt x="383645" y="15136"/>
                  </a:lnTo>
                  <a:lnTo>
                    <a:pt x="387034" y="17621"/>
                  </a:lnTo>
                  <a:lnTo>
                    <a:pt x="390196" y="20106"/>
                  </a:lnTo>
                  <a:lnTo>
                    <a:pt x="393359" y="22817"/>
                  </a:lnTo>
                  <a:lnTo>
                    <a:pt x="396522" y="25754"/>
                  </a:lnTo>
                  <a:lnTo>
                    <a:pt x="399459" y="28691"/>
                  </a:lnTo>
                  <a:lnTo>
                    <a:pt x="402170" y="31854"/>
                  </a:lnTo>
                  <a:lnTo>
                    <a:pt x="404881" y="35468"/>
                  </a:lnTo>
                  <a:lnTo>
                    <a:pt x="407366" y="38631"/>
                  </a:lnTo>
                  <a:lnTo>
                    <a:pt x="409625" y="42472"/>
                  </a:lnTo>
                  <a:lnTo>
                    <a:pt x="411658" y="46086"/>
                  </a:lnTo>
                  <a:lnTo>
                    <a:pt x="413692" y="49701"/>
                  </a:lnTo>
                  <a:lnTo>
                    <a:pt x="415273" y="53767"/>
                  </a:lnTo>
                  <a:lnTo>
                    <a:pt x="417080" y="57834"/>
                  </a:lnTo>
                  <a:lnTo>
                    <a:pt x="418210" y="61674"/>
                  </a:lnTo>
                  <a:lnTo>
                    <a:pt x="419565" y="65967"/>
                  </a:lnTo>
                  <a:lnTo>
                    <a:pt x="420469" y="70259"/>
                  </a:lnTo>
                  <a:lnTo>
                    <a:pt x="421373" y="74552"/>
                  </a:lnTo>
                  <a:lnTo>
                    <a:pt x="421824" y="79070"/>
                  </a:lnTo>
                  <a:lnTo>
                    <a:pt x="422276" y="83588"/>
                  </a:lnTo>
                  <a:lnTo>
                    <a:pt x="422276" y="88106"/>
                  </a:lnTo>
                  <a:lnTo>
                    <a:pt x="422276" y="92625"/>
                  </a:lnTo>
                  <a:lnTo>
                    <a:pt x="421824" y="96917"/>
                  </a:lnTo>
                  <a:lnTo>
                    <a:pt x="421373" y="101435"/>
                  </a:lnTo>
                  <a:lnTo>
                    <a:pt x="420469" y="105954"/>
                  </a:lnTo>
                  <a:lnTo>
                    <a:pt x="419565" y="110246"/>
                  </a:lnTo>
                  <a:lnTo>
                    <a:pt x="418210" y="114312"/>
                  </a:lnTo>
                  <a:lnTo>
                    <a:pt x="417080" y="118379"/>
                  </a:lnTo>
                  <a:lnTo>
                    <a:pt x="415273" y="122219"/>
                  </a:lnTo>
                  <a:lnTo>
                    <a:pt x="413692" y="126286"/>
                  </a:lnTo>
                  <a:lnTo>
                    <a:pt x="411658" y="129900"/>
                  </a:lnTo>
                  <a:lnTo>
                    <a:pt x="409625" y="133741"/>
                  </a:lnTo>
                  <a:lnTo>
                    <a:pt x="407366" y="137356"/>
                  </a:lnTo>
                  <a:lnTo>
                    <a:pt x="404881" y="140970"/>
                  </a:lnTo>
                  <a:lnTo>
                    <a:pt x="402170" y="144133"/>
                  </a:lnTo>
                  <a:lnTo>
                    <a:pt x="399459" y="147296"/>
                  </a:lnTo>
                  <a:lnTo>
                    <a:pt x="396522" y="150459"/>
                  </a:lnTo>
                  <a:lnTo>
                    <a:pt x="393359" y="153396"/>
                  </a:lnTo>
                  <a:lnTo>
                    <a:pt x="390196" y="156107"/>
                  </a:lnTo>
                  <a:lnTo>
                    <a:pt x="387034" y="158817"/>
                  </a:lnTo>
                  <a:lnTo>
                    <a:pt x="383645" y="161303"/>
                  </a:lnTo>
                  <a:lnTo>
                    <a:pt x="380030" y="163562"/>
                  </a:lnTo>
                  <a:lnTo>
                    <a:pt x="376416" y="165595"/>
                  </a:lnTo>
                  <a:lnTo>
                    <a:pt x="372349" y="167402"/>
                  </a:lnTo>
                  <a:lnTo>
                    <a:pt x="368735" y="169210"/>
                  </a:lnTo>
                  <a:lnTo>
                    <a:pt x="364668" y="171017"/>
                  </a:lnTo>
                  <a:lnTo>
                    <a:pt x="360376" y="172146"/>
                  </a:lnTo>
                  <a:lnTo>
                    <a:pt x="356309" y="173502"/>
                  </a:lnTo>
                  <a:lnTo>
                    <a:pt x="352017" y="174406"/>
                  </a:lnTo>
                  <a:lnTo>
                    <a:pt x="347725" y="175309"/>
                  </a:lnTo>
                  <a:lnTo>
                    <a:pt x="343206" y="175761"/>
                  </a:lnTo>
                  <a:lnTo>
                    <a:pt x="338914" y="176213"/>
                  </a:lnTo>
                  <a:lnTo>
                    <a:pt x="334396" y="176213"/>
                  </a:lnTo>
                  <a:lnTo>
                    <a:pt x="329651" y="176213"/>
                  </a:lnTo>
                  <a:lnTo>
                    <a:pt x="325133" y="175761"/>
                  </a:lnTo>
                  <a:lnTo>
                    <a:pt x="321067" y="175309"/>
                  </a:lnTo>
                  <a:lnTo>
                    <a:pt x="316548" y="174406"/>
                  </a:lnTo>
                  <a:lnTo>
                    <a:pt x="312256" y="173502"/>
                  </a:lnTo>
                  <a:lnTo>
                    <a:pt x="307964" y="172146"/>
                  </a:lnTo>
                  <a:lnTo>
                    <a:pt x="304123" y="171017"/>
                  </a:lnTo>
                  <a:lnTo>
                    <a:pt x="299831" y="169210"/>
                  </a:lnTo>
                  <a:lnTo>
                    <a:pt x="296216" y="167402"/>
                  </a:lnTo>
                  <a:lnTo>
                    <a:pt x="292150" y="165595"/>
                  </a:lnTo>
                  <a:lnTo>
                    <a:pt x="288761" y="163562"/>
                  </a:lnTo>
                  <a:lnTo>
                    <a:pt x="284920" y="161077"/>
                  </a:lnTo>
                  <a:lnTo>
                    <a:pt x="281532" y="158817"/>
                  </a:lnTo>
                  <a:lnTo>
                    <a:pt x="278143" y="156107"/>
                  </a:lnTo>
                  <a:lnTo>
                    <a:pt x="274980" y="153396"/>
                  </a:lnTo>
                  <a:lnTo>
                    <a:pt x="272043" y="150459"/>
                  </a:lnTo>
                  <a:lnTo>
                    <a:pt x="269106" y="147296"/>
                  </a:lnTo>
                  <a:lnTo>
                    <a:pt x="266396" y="144133"/>
                  </a:lnTo>
                  <a:lnTo>
                    <a:pt x="263685" y="140744"/>
                  </a:lnTo>
                  <a:lnTo>
                    <a:pt x="261199" y="137356"/>
                  </a:lnTo>
                  <a:lnTo>
                    <a:pt x="258940" y="133741"/>
                  </a:lnTo>
                  <a:lnTo>
                    <a:pt x="256681" y="129900"/>
                  </a:lnTo>
                  <a:lnTo>
                    <a:pt x="254648" y="126286"/>
                  </a:lnTo>
                  <a:lnTo>
                    <a:pt x="252841" y="122219"/>
                  </a:lnTo>
                  <a:lnTo>
                    <a:pt x="251485" y="118379"/>
                  </a:lnTo>
                  <a:lnTo>
                    <a:pt x="249904" y="114312"/>
                  </a:lnTo>
                  <a:lnTo>
                    <a:pt x="249000" y="110246"/>
                  </a:lnTo>
                  <a:lnTo>
                    <a:pt x="247871" y="105954"/>
                  </a:lnTo>
                  <a:lnTo>
                    <a:pt x="246967" y="101435"/>
                  </a:lnTo>
                  <a:lnTo>
                    <a:pt x="246515" y="96917"/>
                  </a:lnTo>
                  <a:lnTo>
                    <a:pt x="246289" y="92625"/>
                  </a:lnTo>
                  <a:lnTo>
                    <a:pt x="246063" y="88106"/>
                  </a:lnTo>
                  <a:lnTo>
                    <a:pt x="246289" y="83588"/>
                  </a:lnTo>
                  <a:lnTo>
                    <a:pt x="246515" y="79070"/>
                  </a:lnTo>
                  <a:lnTo>
                    <a:pt x="246967" y="74552"/>
                  </a:lnTo>
                  <a:lnTo>
                    <a:pt x="247871" y="70259"/>
                  </a:lnTo>
                  <a:lnTo>
                    <a:pt x="249000" y="65967"/>
                  </a:lnTo>
                  <a:lnTo>
                    <a:pt x="249904" y="61674"/>
                  </a:lnTo>
                  <a:lnTo>
                    <a:pt x="251485" y="57834"/>
                  </a:lnTo>
                  <a:lnTo>
                    <a:pt x="252841" y="53767"/>
                  </a:lnTo>
                  <a:lnTo>
                    <a:pt x="254648" y="49701"/>
                  </a:lnTo>
                  <a:lnTo>
                    <a:pt x="256681" y="46086"/>
                  </a:lnTo>
                  <a:lnTo>
                    <a:pt x="258940" y="42472"/>
                  </a:lnTo>
                  <a:lnTo>
                    <a:pt x="261199" y="38857"/>
                  </a:lnTo>
                  <a:lnTo>
                    <a:pt x="263685" y="35468"/>
                  </a:lnTo>
                  <a:lnTo>
                    <a:pt x="266396" y="31854"/>
                  </a:lnTo>
                  <a:lnTo>
                    <a:pt x="269106" y="28691"/>
                  </a:lnTo>
                  <a:lnTo>
                    <a:pt x="272043" y="25754"/>
                  </a:lnTo>
                  <a:lnTo>
                    <a:pt x="274980" y="22817"/>
                  </a:lnTo>
                  <a:lnTo>
                    <a:pt x="278143" y="20106"/>
                  </a:lnTo>
                  <a:lnTo>
                    <a:pt x="281532" y="17621"/>
                  </a:lnTo>
                  <a:lnTo>
                    <a:pt x="284920" y="15136"/>
                  </a:lnTo>
                  <a:lnTo>
                    <a:pt x="288761" y="12877"/>
                  </a:lnTo>
                  <a:lnTo>
                    <a:pt x="292150" y="10618"/>
                  </a:lnTo>
                  <a:lnTo>
                    <a:pt x="296216" y="8585"/>
                  </a:lnTo>
                  <a:lnTo>
                    <a:pt x="299831" y="6777"/>
                  </a:lnTo>
                  <a:lnTo>
                    <a:pt x="304123" y="5422"/>
                  </a:lnTo>
                  <a:lnTo>
                    <a:pt x="307964" y="3840"/>
                  </a:lnTo>
                  <a:lnTo>
                    <a:pt x="312256" y="2711"/>
                  </a:lnTo>
                  <a:lnTo>
                    <a:pt x="316548" y="1807"/>
                  </a:lnTo>
                  <a:lnTo>
                    <a:pt x="321067" y="904"/>
                  </a:lnTo>
                  <a:lnTo>
                    <a:pt x="325133" y="452"/>
                  </a:lnTo>
                  <a:lnTo>
                    <a:pt x="329651" y="226"/>
                  </a:lnTo>
                  <a:lnTo>
                    <a:pt x="334396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820634" y="3881304"/>
            <a:ext cx="792000" cy="792000"/>
            <a:chOff x="6820634" y="3881304"/>
            <a:chExt cx="792000" cy="792000"/>
          </a:xfrm>
        </p:grpSpPr>
        <p:sp>
          <p:nvSpPr>
            <p:cNvPr id="15" name="同心圆 14"/>
            <p:cNvSpPr/>
            <p:nvPr/>
          </p:nvSpPr>
          <p:spPr>
            <a:xfrm>
              <a:off x="6820634" y="3881304"/>
              <a:ext cx="792000" cy="792000"/>
            </a:xfrm>
            <a:prstGeom prst="donut">
              <a:avLst>
                <a:gd name="adj" fmla="val 889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9" name="KSO_Shape"/>
            <p:cNvSpPr/>
            <p:nvPr/>
          </p:nvSpPr>
          <p:spPr bwMode="auto">
            <a:xfrm>
              <a:off x="7086433" y="4026568"/>
              <a:ext cx="288724" cy="531394"/>
            </a:xfrm>
            <a:custGeom>
              <a:avLst/>
              <a:gdLst>
                <a:gd name="T0" fmla="*/ 2147483646 w 7176"/>
                <a:gd name="T1" fmla="*/ 2147483646 h 13195"/>
                <a:gd name="T2" fmla="*/ 516659574 w 7176"/>
                <a:gd name="T3" fmla="*/ 2147483646 h 13195"/>
                <a:gd name="T4" fmla="*/ 33037654 w 7176"/>
                <a:gd name="T5" fmla="*/ 2147483646 h 13195"/>
                <a:gd name="T6" fmla="*/ 219279727 w 7176"/>
                <a:gd name="T7" fmla="*/ 2147483646 h 13195"/>
                <a:gd name="T8" fmla="*/ 1598037148 w 7176"/>
                <a:gd name="T9" fmla="*/ 2147483646 h 13195"/>
                <a:gd name="T10" fmla="*/ 2147483646 w 7176"/>
                <a:gd name="T11" fmla="*/ 2147483646 h 13195"/>
                <a:gd name="T12" fmla="*/ 2147483646 w 7176"/>
                <a:gd name="T13" fmla="*/ 2147483646 h 13195"/>
                <a:gd name="T14" fmla="*/ 2147483646 w 7176"/>
                <a:gd name="T15" fmla="*/ 2147483646 h 13195"/>
                <a:gd name="T16" fmla="*/ 2147483646 w 7176"/>
                <a:gd name="T17" fmla="*/ 2147483646 h 13195"/>
                <a:gd name="T18" fmla="*/ 2147483646 w 7176"/>
                <a:gd name="T19" fmla="*/ 2147483646 h 13195"/>
                <a:gd name="T20" fmla="*/ 2147483646 w 7176"/>
                <a:gd name="T21" fmla="*/ 2147483646 h 13195"/>
                <a:gd name="T22" fmla="*/ 2147483646 w 7176"/>
                <a:gd name="T23" fmla="*/ 2147483646 h 13195"/>
                <a:gd name="T24" fmla="*/ 2147483646 w 7176"/>
                <a:gd name="T25" fmla="*/ 2147483646 h 13195"/>
                <a:gd name="T26" fmla="*/ 2147483646 w 7176"/>
                <a:gd name="T27" fmla="*/ 2147483646 h 13195"/>
                <a:gd name="T28" fmla="*/ 2147483646 w 7176"/>
                <a:gd name="T29" fmla="*/ 2147483646 h 13195"/>
                <a:gd name="T30" fmla="*/ 2147483646 w 7176"/>
                <a:gd name="T31" fmla="*/ 2147483646 h 13195"/>
                <a:gd name="T32" fmla="*/ 2147483646 w 7176"/>
                <a:gd name="T33" fmla="*/ 2147483646 h 13195"/>
                <a:gd name="T34" fmla="*/ 2147483646 w 7176"/>
                <a:gd name="T35" fmla="*/ 2147483646 h 13195"/>
                <a:gd name="T36" fmla="*/ 2147483646 w 7176"/>
                <a:gd name="T37" fmla="*/ 2147483646 h 13195"/>
                <a:gd name="T38" fmla="*/ 2147483646 w 7176"/>
                <a:gd name="T39" fmla="*/ 2147483646 h 13195"/>
                <a:gd name="T40" fmla="*/ 2147483646 w 7176"/>
                <a:gd name="T41" fmla="*/ 2147483646 h 13195"/>
                <a:gd name="T42" fmla="*/ 2147483646 w 7176"/>
                <a:gd name="T43" fmla="*/ 2147483646 h 13195"/>
                <a:gd name="T44" fmla="*/ 2147483646 w 7176"/>
                <a:gd name="T45" fmla="*/ 2147483646 h 13195"/>
                <a:gd name="T46" fmla="*/ 2147483646 w 7176"/>
                <a:gd name="T47" fmla="*/ 2147483646 h 13195"/>
                <a:gd name="T48" fmla="*/ 2147483646 w 7176"/>
                <a:gd name="T49" fmla="*/ 2147483646 h 13195"/>
                <a:gd name="T50" fmla="*/ 2147483646 w 7176"/>
                <a:gd name="T51" fmla="*/ 2147483646 h 13195"/>
                <a:gd name="T52" fmla="*/ 2147483646 w 7176"/>
                <a:gd name="T53" fmla="*/ 2147483646 h 13195"/>
                <a:gd name="T54" fmla="*/ 2147483646 w 7176"/>
                <a:gd name="T55" fmla="*/ 2147483646 h 13195"/>
                <a:gd name="T56" fmla="*/ 2147483646 w 7176"/>
                <a:gd name="T57" fmla="*/ 2147483646 h 13195"/>
                <a:gd name="T58" fmla="*/ 2147483646 w 7176"/>
                <a:gd name="T59" fmla="*/ 2147483646 h 13195"/>
                <a:gd name="T60" fmla="*/ 2147483646 w 7176"/>
                <a:gd name="T61" fmla="*/ 2147483646 h 13195"/>
                <a:gd name="T62" fmla="*/ 2147483646 w 7176"/>
                <a:gd name="T63" fmla="*/ 2147483646 h 13195"/>
                <a:gd name="T64" fmla="*/ 2147483646 w 7176"/>
                <a:gd name="T65" fmla="*/ 2147483646 h 13195"/>
                <a:gd name="T66" fmla="*/ 2147483646 w 7176"/>
                <a:gd name="T67" fmla="*/ 2147483646 h 13195"/>
                <a:gd name="T68" fmla="*/ 2147483646 w 7176"/>
                <a:gd name="T69" fmla="*/ 2147483646 h 13195"/>
                <a:gd name="T70" fmla="*/ 2147483646 w 7176"/>
                <a:gd name="T71" fmla="*/ 2147483646 h 13195"/>
                <a:gd name="T72" fmla="*/ 2147483646 w 7176"/>
                <a:gd name="T73" fmla="*/ 2147483646 h 13195"/>
                <a:gd name="T74" fmla="*/ 2147483646 w 7176"/>
                <a:gd name="T75" fmla="*/ 2147483646 h 13195"/>
                <a:gd name="T76" fmla="*/ 2147483646 w 7176"/>
                <a:gd name="T77" fmla="*/ 2147483646 h 13195"/>
                <a:gd name="T78" fmla="*/ 2147483646 w 7176"/>
                <a:gd name="T79" fmla="*/ 2147483646 h 13195"/>
                <a:gd name="T80" fmla="*/ 2147483646 w 7176"/>
                <a:gd name="T81" fmla="*/ 2147483646 h 13195"/>
                <a:gd name="T82" fmla="*/ 2147483646 w 7176"/>
                <a:gd name="T83" fmla="*/ 2147483646 h 13195"/>
                <a:gd name="T84" fmla="*/ 2147483646 w 7176"/>
                <a:gd name="T85" fmla="*/ 2147483646 h 13195"/>
                <a:gd name="T86" fmla="*/ 2147483646 w 7176"/>
                <a:gd name="T87" fmla="*/ 2147483646 h 13195"/>
                <a:gd name="T88" fmla="*/ 2147483646 w 7176"/>
                <a:gd name="T89" fmla="*/ 2147483646 h 13195"/>
                <a:gd name="T90" fmla="*/ 2147483646 w 7176"/>
                <a:gd name="T91" fmla="*/ 2147483646 h 13195"/>
                <a:gd name="T92" fmla="*/ 2147483646 w 7176"/>
                <a:gd name="T93" fmla="*/ 2147483646 h 13195"/>
                <a:gd name="T94" fmla="*/ 2147483646 w 7176"/>
                <a:gd name="T95" fmla="*/ 2147483646 h 13195"/>
                <a:gd name="T96" fmla="*/ 2147483646 w 7176"/>
                <a:gd name="T97" fmla="*/ 2147483646 h 13195"/>
                <a:gd name="T98" fmla="*/ 2147483646 w 7176"/>
                <a:gd name="T99" fmla="*/ 2147483646 h 13195"/>
                <a:gd name="T100" fmla="*/ 2147483646 w 7176"/>
                <a:gd name="T101" fmla="*/ 2147483646 h 13195"/>
                <a:gd name="T102" fmla="*/ 2147483646 w 7176"/>
                <a:gd name="T103" fmla="*/ 2147483646 h 13195"/>
                <a:gd name="T104" fmla="*/ 2147483646 w 7176"/>
                <a:gd name="T105" fmla="*/ 2147483646 h 13195"/>
                <a:gd name="T106" fmla="*/ 2147483646 w 7176"/>
                <a:gd name="T107" fmla="*/ 1835626671 h 13195"/>
                <a:gd name="T108" fmla="*/ 2147483646 w 7176"/>
                <a:gd name="T109" fmla="*/ 388189769 h 13195"/>
                <a:gd name="T110" fmla="*/ 2147483646 w 7176"/>
                <a:gd name="T111" fmla="*/ 78246630 h 13195"/>
                <a:gd name="T112" fmla="*/ 2147483646 w 7176"/>
                <a:gd name="T113" fmla="*/ 508561225 h 13195"/>
                <a:gd name="T114" fmla="*/ 2147483646 w 7176"/>
                <a:gd name="T115" fmla="*/ 2147483646 h 13195"/>
                <a:gd name="T116" fmla="*/ 2147483646 w 7176"/>
                <a:gd name="T117" fmla="*/ 2147483646 h 13195"/>
                <a:gd name="T118" fmla="*/ 2147483646 w 7176"/>
                <a:gd name="T119" fmla="*/ 2147483646 h 13195"/>
                <a:gd name="T120" fmla="*/ 2147483646 w 7176"/>
                <a:gd name="T121" fmla="*/ 2147483646 h 13195"/>
                <a:gd name="T122" fmla="*/ 2147483646 w 7176"/>
                <a:gd name="T123" fmla="*/ 2147483646 h 13195"/>
                <a:gd name="T124" fmla="*/ 2147483646 w 7176"/>
                <a:gd name="T125" fmla="*/ 2147483646 h 1319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7176" h="13195">
                  <a:moveTo>
                    <a:pt x="1843" y="5955"/>
                  </a:moveTo>
                  <a:lnTo>
                    <a:pt x="1843" y="5955"/>
                  </a:lnTo>
                  <a:lnTo>
                    <a:pt x="1779" y="6259"/>
                  </a:lnTo>
                  <a:lnTo>
                    <a:pt x="1715" y="6574"/>
                  </a:lnTo>
                  <a:lnTo>
                    <a:pt x="1678" y="6754"/>
                  </a:lnTo>
                  <a:lnTo>
                    <a:pt x="1642" y="6941"/>
                  </a:lnTo>
                  <a:lnTo>
                    <a:pt x="1605" y="7130"/>
                  </a:lnTo>
                  <a:lnTo>
                    <a:pt x="1569" y="7316"/>
                  </a:lnTo>
                  <a:lnTo>
                    <a:pt x="1537" y="7494"/>
                  </a:lnTo>
                  <a:lnTo>
                    <a:pt x="1510" y="7656"/>
                  </a:lnTo>
                  <a:lnTo>
                    <a:pt x="1487" y="7800"/>
                  </a:lnTo>
                  <a:lnTo>
                    <a:pt x="1479" y="7863"/>
                  </a:lnTo>
                  <a:lnTo>
                    <a:pt x="1472" y="7919"/>
                  </a:lnTo>
                  <a:lnTo>
                    <a:pt x="1466" y="7968"/>
                  </a:lnTo>
                  <a:lnTo>
                    <a:pt x="1464" y="8008"/>
                  </a:lnTo>
                  <a:lnTo>
                    <a:pt x="1464" y="8039"/>
                  </a:lnTo>
                  <a:lnTo>
                    <a:pt x="1464" y="8052"/>
                  </a:lnTo>
                  <a:lnTo>
                    <a:pt x="1466" y="8061"/>
                  </a:lnTo>
                  <a:lnTo>
                    <a:pt x="1302" y="8603"/>
                  </a:lnTo>
                  <a:lnTo>
                    <a:pt x="939" y="9801"/>
                  </a:lnTo>
                  <a:lnTo>
                    <a:pt x="743" y="10446"/>
                  </a:lnTo>
                  <a:lnTo>
                    <a:pt x="570" y="11015"/>
                  </a:lnTo>
                  <a:lnTo>
                    <a:pt x="443" y="11429"/>
                  </a:lnTo>
                  <a:lnTo>
                    <a:pt x="404" y="11552"/>
                  </a:lnTo>
                  <a:lnTo>
                    <a:pt x="386" y="11608"/>
                  </a:lnTo>
                  <a:lnTo>
                    <a:pt x="494" y="11787"/>
                  </a:lnTo>
                  <a:lnTo>
                    <a:pt x="459" y="11884"/>
                  </a:lnTo>
                  <a:lnTo>
                    <a:pt x="421" y="11987"/>
                  </a:lnTo>
                  <a:lnTo>
                    <a:pt x="375" y="12108"/>
                  </a:lnTo>
                  <a:lnTo>
                    <a:pt x="349" y="12173"/>
                  </a:lnTo>
                  <a:lnTo>
                    <a:pt x="322" y="12238"/>
                  </a:lnTo>
                  <a:lnTo>
                    <a:pt x="296" y="12301"/>
                  </a:lnTo>
                  <a:lnTo>
                    <a:pt x="270" y="12362"/>
                  </a:lnTo>
                  <a:lnTo>
                    <a:pt x="243" y="12418"/>
                  </a:lnTo>
                  <a:lnTo>
                    <a:pt x="218" y="12468"/>
                  </a:lnTo>
                  <a:lnTo>
                    <a:pt x="194" y="12511"/>
                  </a:lnTo>
                  <a:lnTo>
                    <a:pt x="183" y="12529"/>
                  </a:lnTo>
                  <a:lnTo>
                    <a:pt x="172" y="12545"/>
                  </a:lnTo>
                  <a:lnTo>
                    <a:pt x="162" y="12559"/>
                  </a:lnTo>
                  <a:lnTo>
                    <a:pt x="152" y="12569"/>
                  </a:lnTo>
                  <a:lnTo>
                    <a:pt x="143" y="12576"/>
                  </a:lnTo>
                  <a:lnTo>
                    <a:pt x="138" y="12578"/>
                  </a:lnTo>
                  <a:lnTo>
                    <a:pt x="135" y="12580"/>
                  </a:lnTo>
                  <a:lnTo>
                    <a:pt x="125" y="12582"/>
                  </a:lnTo>
                  <a:lnTo>
                    <a:pt x="117" y="12585"/>
                  </a:lnTo>
                  <a:lnTo>
                    <a:pt x="109" y="12591"/>
                  </a:lnTo>
                  <a:lnTo>
                    <a:pt x="100" y="12598"/>
                  </a:lnTo>
                  <a:lnTo>
                    <a:pt x="92" y="12606"/>
                  </a:lnTo>
                  <a:lnTo>
                    <a:pt x="84" y="12615"/>
                  </a:lnTo>
                  <a:lnTo>
                    <a:pt x="77" y="12624"/>
                  </a:lnTo>
                  <a:lnTo>
                    <a:pt x="69" y="12636"/>
                  </a:lnTo>
                  <a:lnTo>
                    <a:pt x="54" y="12660"/>
                  </a:lnTo>
                  <a:lnTo>
                    <a:pt x="42" y="12686"/>
                  </a:lnTo>
                  <a:lnTo>
                    <a:pt x="29" y="12715"/>
                  </a:lnTo>
                  <a:lnTo>
                    <a:pt x="19" y="12743"/>
                  </a:lnTo>
                  <a:lnTo>
                    <a:pt x="11" y="12773"/>
                  </a:lnTo>
                  <a:lnTo>
                    <a:pt x="5" y="12802"/>
                  </a:lnTo>
                  <a:lnTo>
                    <a:pt x="2" y="12829"/>
                  </a:lnTo>
                  <a:lnTo>
                    <a:pt x="0" y="12856"/>
                  </a:lnTo>
                  <a:lnTo>
                    <a:pt x="0" y="12867"/>
                  </a:lnTo>
                  <a:lnTo>
                    <a:pt x="2" y="12878"/>
                  </a:lnTo>
                  <a:lnTo>
                    <a:pt x="4" y="12888"/>
                  </a:lnTo>
                  <a:lnTo>
                    <a:pt x="6" y="12897"/>
                  </a:lnTo>
                  <a:lnTo>
                    <a:pt x="10" y="12905"/>
                  </a:lnTo>
                  <a:lnTo>
                    <a:pt x="14" y="12912"/>
                  </a:lnTo>
                  <a:lnTo>
                    <a:pt x="20" y="12918"/>
                  </a:lnTo>
                  <a:lnTo>
                    <a:pt x="26" y="12921"/>
                  </a:lnTo>
                  <a:lnTo>
                    <a:pt x="27" y="12933"/>
                  </a:lnTo>
                  <a:lnTo>
                    <a:pt x="29" y="12946"/>
                  </a:lnTo>
                  <a:lnTo>
                    <a:pt x="34" y="12964"/>
                  </a:lnTo>
                  <a:lnTo>
                    <a:pt x="39" y="12983"/>
                  </a:lnTo>
                  <a:lnTo>
                    <a:pt x="50" y="13006"/>
                  </a:lnTo>
                  <a:lnTo>
                    <a:pt x="57" y="13017"/>
                  </a:lnTo>
                  <a:lnTo>
                    <a:pt x="63" y="13030"/>
                  </a:lnTo>
                  <a:lnTo>
                    <a:pt x="73" y="13041"/>
                  </a:lnTo>
                  <a:lnTo>
                    <a:pt x="82" y="13054"/>
                  </a:lnTo>
                  <a:lnTo>
                    <a:pt x="93" y="13067"/>
                  </a:lnTo>
                  <a:lnTo>
                    <a:pt x="106" y="13078"/>
                  </a:lnTo>
                  <a:lnTo>
                    <a:pt x="121" y="13090"/>
                  </a:lnTo>
                  <a:lnTo>
                    <a:pt x="136" y="13101"/>
                  </a:lnTo>
                  <a:lnTo>
                    <a:pt x="153" y="13113"/>
                  </a:lnTo>
                  <a:lnTo>
                    <a:pt x="172" y="13123"/>
                  </a:lnTo>
                  <a:lnTo>
                    <a:pt x="193" y="13133"/>
                  </a:lnTo>
                  <a:lnTo>
                    <a:pt x="216" y="13141"/>
                  </a:lnTo>
                  <a:lnTo>
                    <a:pt x="241" y="13149"/>
                  </a:lnTo>
                  <a:lnTo>
                    <a:pt x="267" y="13157"/>
                  </a:lnTo>
                  <a:lnTo>
                    <a:pt x="296" y="13163"/>
                  </a:lnTo>
                  <a:lnTo>
                    <a:pt x="327" y="13168"/>
                  </a:lnTo>
                  <a:lnTo>
                    <a:pt x="361" y="13171"/>
                  </a:lnTo>
                  <a:lnTo>
                    <a:pt x="397" y="13173"/>
                  </a:lnTo>
                  <a:lnTo>
                    <a:pt x="435" y="13174"/>
                  </a:lnTo>
                  <a:lnTo>
                    <a:pt x="476" y="13173"/>
                  </a:lnTo>
                  <a:lnTo>
                    <a:pt x="502" y="13179"/>
                  </a:lnTo>
                  <a:lnTo>
                    <a:pt x="532" y="13184"/>
                  </a:lnTo>
                  <a:lnTo>
                    <a:pt x="571" y="13189"/>
                  </a:lnTo>
                  <a:lnTo>
                    <a:pt x="616" y="13193"/>
                  </a:lnTo>
                  <a:lnTo>
                    <a:pt x="639" y="13194"/>
                  </a:lnTo>
                  <a:lnTo>
                    <a:pt x="664" y="13195"/>
                  </a:lnTo>
                  <a:lnTo>
                    <a:pt x="689" y="13195"/>
                  </a:lnTo>
                  <a:lnTo>
                    <a:pt x="714" y="13194"/>
                  </a:lnTo>
                  <a:lnTo>
                    <a:pt x="740" y="13193"/>
                  </a:lnTo>
                  <a:lnTo>
                    <a:pt x="764" y="13189"/>
                  </a:lnTo>
                  <a:lnTo>
                    <a:pt x="788" y="13185"/>
                  </a:lnTo>
                  <a:lnTo>
                    <a:pt x="811" y="13179"/>
                  </a:lnTo>
                  <a:lnTo>
                    <a:pt x="834" y="13171"/>
                  </a:lnTo>
                  <a:lnTo>
                    <a:pt x="854" y="13162"/>
                  </a:lnTo>
                  <a:lnTo>
                    <a:pt x="873" y="13150"/>
                  </a:lnTo>
                  <a:lnTo>
                    <a:pt x="882" y="13145"/>
                  </a:lnTo>
                  <a:lnTo>
                    <a:pt x="890" y="13138"/>
                  </a:lnTo>
                  <a:lnTo>
                    <a:pt x="898" y="13131"/>
                  </a:lnTo>
                  <a:lnTo>
                    <a:pt x="905" y="13123"/>
                  </a:lnTo>
                  <a:lnTo>
                    <a:pt x="910" y="13114"/>
                  </a:lnTo>
                  <a:lnTo>
                    <a:pt x="916" y="13105"/>
                  </a:lnTo>
                  <a:lnTo>
                    <a:pt x="922" y="13095"/>
                  </a:lnTo>
                  <a:lnTo>
                    <a:pt x="925" y="13085"/>
                  </a:lnTo>
                  <a:lnTo>
                    <a:pt x="929" y="13075"/>
                  </a:lnTo>
                  <a:lnTo>
                    <a:pt x="932" y="13063"/>
                  </a:lnTo>
                  <a:lnTo>
                    <a:pt x="933" y="13051"/>
                  </a:lnTo>
                  <a:lnTo>
                    <a:pt x="934" y="13038"/>
                  </a:lnTo>
                  <a:lnTo>
                    <a:pt x="934" y="13024"/>
                  </a:lnTo>
                  <a:lnTo>
                    <a:pt x="934" y="13009"/>
                  </a:lnTo>
                  <a:lnTo>
                    <a:pt x="932" y="12994"/>
                  </a:lnTo>
                  <a:lnTo>
                    <a:pt x="930" y="12978"/>
                  </a:lnTo>
                  <a:lnTo>
                    <a:pt x="925" y="12962"/>
                  </a:lnTo>
                  <a:lnTo>
                    <a:pt x="921" y="12945"/>
                  </a:lnTo>
                  <a:lnTo>
                    <a:pt x="915" y="12927"/>
                  </a:lnTo>
                  <a:lnTo>
                    <a:pt x="908" y="12907"/>
                  </a:lnTo>
                  <a:lnTo>
                    <a:pt x="899" y="12888"/>
                  </a:lnTo>
                  <a:lnTo>
                    <a:pt x="890" y="12867"/>
                  </a:lnTo>
                  <a:lnTo>
                    <a:pt x="899" y="12851"/>
                  </a:lnTo>
                  <a:lnTo>
                    <a:pt x="908" y="12834"/>
                  </a:lnTo>
                  <a:lnTo>
                    <a:pt x="921" y="12810"/>
                  </a:lnTo>
                  <a:lnTo>
                    <a:pt x="933" y="12781"/>
                  </a:lnTo>
                  <a:lnTo>
                    <a:pt x="947" y="12749"/>
                  </a:lnTo>
                  <a:lnTo>
                    <a:pt x="960" y="12714"/>
                  </a:lnTo>
                  <a:lnTo>
                    <a:pt x="971" y="12676"/>
                  </a:lnTo>
                  <a:lnTo>
                    <a:pt x="976" y="12657"/>
                  </a:lnTo>
                  <a:lnTo>
                    <a:pt x="979" y="12638"/>
                  </a:lnTo>
                  <a:lnTo>
                    <a:pt x="983" y="12619"/>
                  </a:lnTo>
                  <a:lnTo>
                    <a:pt x="985" y="12599"/>
                  </a:lnTo>
                  <a:lnTo>
                    <a:pt x="986" y="12581"/>
                  </a:lnTo>
                  <a:lnTo>
                    <a:pt x="986" y="12561"/>
                  </a:lnTo>
                  <a:lnTo>
                    <a:pt x="984" y="12543"/>
                  </a:lnTo>
                  <a:lnTo>
                    <a:pt x="981" y="12526"/>
                  </a:lnTo>
                  <a:lnTo>
                    <a:pt x="977" y="12508"/>
                  </a:lnTo>
                  <a:lnTo>
                    <a:pt x="970" y="12492"/>
                  </a:lnTo>
                  <a:lnTo>
                    <a:pt x="962" y="12478"/>
                  </a:lnTo>
                  <a:lnTo>
                    <a:pt x="952" y="12463"/>
                  </a:lnTo>
                  <a:lnTo>
                    <a:pt x="940" y="12449"/>
                  </a:lnTo>
                  <a:lnTo>
                    <a:pt x="925" y="12437"/>
                  </a:lnTo>
                  <a:lnTo>
                    <a:pt x="909" y="12427"/>
                  </a:lnTo>
                  <a:lnTo>
                    <a:pt x="890" y="12418"/>
                  </a:lnTo>
                  <a:lnTo>
                    <a:pt x="926" y="12003"/>
                  </a:lnTo>
                  <a:lnTo>
                    <a:pt x="1556" y="11914"/>
                  </a:lnTo>
                  <a:lnTo>
                    <a:pt x="2060" y="9771"/>
                  </a:lnTo>
                  <a:lnTo>
                    <a:pt x="2581" y="8332"/>
                  </a:lnTo>
                  <a:lnTo>
                    <a:pt x="2625" y="8328"/>
                  </a:lnTo>
                  <a:lnTo>
                    <a:pt x="2675" y="8324"/>
                  </a:lnTo>
                  <a:lnTo>
                    <a:pt x="2743" y="8316"/>
                  </a:lnTo>
                  <a:lnTo>
                    <a:pt x="2824" y="8306"/>
                  </a:lnTo>
                  <a:lnTo>
                    <a:pt x="2917" y="8294"/>
                  </a:lnTo>
                  <a:lnTo>
                    <a:pt x="3020" y="8278"/>
                  </a:lnTo>
                  <a:lnTo>
                    <a:pt x="3130" y="8259"/>
                  </a:lnTo>
                  <a:lnTo>
                    <a:pt x="3188" y="8249"/>
                  </a:lnTo>
                  <a:lnTo>
                    <a:pt x="3246" y="8238"/>
                  </a:lnTo>
                  <a:lnTo>
                    <a:pt x="3305" y="8225"/>
                  </a:lnTo>
                  <a:lnTo>
                    <a:pt x="3364" y="8212"/>
                  </a:lnTo>
                  <a:lnTo>
                    <a:pt x="3423" y="8197"/>
                  </a:lnTo>
                  <a:lnTo>
                    <a:pt x="3482" y="8183"/>
                  </a:lnTo>
                  <a:lnTo>
                    <a:pt x="3541" y="8166"/>
                  </a:lnTo>
                  <a:lnTo>
                    <a:pt x="3599" y="8149"/>
                  </a:lnTo>
                  <a:lnTo>
                    <a:pt x="3656" y="8131"/>
                  </a:lnTo>
                  <a:lnTo>
                    <a:pt x="3711" y="8111"/>
                  </a:lnTo>
                  <a:lnTo>
                    <a:pt x="3766" y="8091"/>
                  </a:lnTo>
                  <a:lnTo>
                    <a:pt x="3818" y="8070"/>
                  </a:lnTo>
                  <a:lnTo>
                    <a:pt x="3868" y="8047"/>
                  </a:lnTo>
                  <a:lnTo>
                    <a:pt x="3917" y="8023"/>
                  </a:lnTo>
                  <a:lnTo>
                    <a:pt x="3961" y="7998"/>
                  </a:lnTo>
                  <a:lnTo>
                    <a:pt x="4004" y="7972"/>
                  </a:lnTo>
                  <a:lnTo>
                    <a:pt x="4039" y="8068"/>
                  </a:lnTo>
                  <a:lnTo>
                    <a:pt x="4080" y="8183"/>
                  </a:lnTo>
                  <a:lnTo>
                    <a:pt x="4135" y="8335"/>
                  </a:lnTo>
                  <a:lnTo>
                    <a:pt x="4200" y="8522"/>
                  </a:lnTo>
                  <a:lnTo>
                    <a:pt x="4273" y="8736"/>
                  </a:lnTo>
                  <a:lnTo>
                    <a:pt x="4352" y="8976"/>
                  </a:lnTo>
                  <a:lnTo>
                    <a:pt x="4393" y="9104"/>
                  </a:lnTo>
                  <a:lnTo>
                    <a:pt x="4436" y="9236"/>
                  </a:lnTo>
                  <a:lnTo>
                    <a:pt x="4478" y="9372"/>
                  </a:lnTo>
                  <a:lnTo>
                    <a:pt x="4521" y="9511"/>
                  </a:lnTo>
                  <a:lnTo>
                    <a:pt x="4563" y="9653"/>
                  </a:lnTo>
                  <a:lnTo>
                    <a:pt x="4604" y="9798"/>
                  </a:lnTo>
                  <a:lnTo>
                    <a:pt x="4645" y="9944"/>
                  </a:lnTo>
                  <a:lnTo>
                    <a:pt x="4686" y="10091"/>
                  </a:lnTo>
                  <a:lnTo>
                    <a:pt x="4725" y="10239"/>
                  </a:lnTo>
                  <a:lnTo>
                    <a:pt x="4762" y="10387"/>
                  </a:lnTo>
                  <a:lnTo>
                    <a:pt x="4798" y="10533"/>
                  </a:lnTo>
                  <a:lnTo>
                    <a:pt x="4832" y="10679"/>
                  </a:lnTo>
                  <a:lnTo>
                    <a:pt x="4863" y="10823"/>
                  </a:lnTo>
                  <a:lnTo>
                    <a:pt x="4892" y="10966"/>
                  </a:lnTo>
                  <a:lnTo>
                    <a:pt x="4918" y="11104"/>
                  </a:lnTo>
                  <a:lnTo>
                    <a:pt x="4940" y="11241"/>
                  </a:lnTo>
                  <a:lnTo>
                    <a:pt x="4950" y="11307"/>
                  </a:lnTo>
                  <a:lnTo>
                    <a:pt x="4959" y="11373"/>
                  </a:lnTo>
                  <a:lnTo>
                    <a:pt x="4968" y="11437"/>
                  </a:lnTo>
                  <a:lnTo>
                    <a:pt x="4976" y="11500"/>
                  </a:lnTo>
                  <a:lnTo>
                    <a:pt x="5282" y="11751"/>
                  </a:lnTo>
                  <a:lnTo>
                    <a:pt x="5353" y="12094"/>
                  </a:lnTo>
                  <a:lnTo>
                    <a:pt x="5346" y="12111"/>
                  </a:lnTo>
                  <a:lnTo>
                    <a:pt x="5327" y="12157"/>
                  </a:lnTo>
                  <a:lnTo>
                    <a:pt x="5316" y="12188"/>
                  </a:lnTo>
                  <a:lnTo>
                    <a:pt x="5304" y="12222"/>
                  </a:lnTo>
                  <a:lnTo>
                    <a:pt x="5293" y="12261"/>
                  </a:lnTo>
                  <a:lnTo>
                    <a:pt x="5284" y="12300"/>
                  </a:lnTo>
                  <a:lnTo>
                    <a:pt x="5275" y="12341"/>
                  </a:lnTo>
                  <a:lnTo>
                    <a:pt x="5272" y="12362"/>
                  </a:lnTo>
                  <a:lnTo>
                    <a:pt x="5270" y="12381"/>
                  </a:lnTo>
                  <a:lnTo>
                    <a:pt x="5268" y="12402"/>
                  </a:lnTo>
                  <a:lnTo>
                    <a:pt x="5268" y="12421"/>
                  </a:lnTo>
                  <a:lnTo>
                    <a:pt x="5268" y="12440"/>
                  </a:lnTo>
                  <a:lnTo>
                    <a:pt x="5270" y="12458"/>
                  </a:lnTo>
                  <a:lnTo>
                    <a:pt x="5272" y="12475"/>
                  </a:lnTo>
                  <a:lnTo>
                    <a:pt x="5277" y="12491"/>
                  </a:lnTo>
                  <a:lnTo>
                    <a:pt x="5283" y="12506"/>
                  </a:lnTo>
                  <a:lnTo>
                    <a:pt x="5290" y="12521"/>
                  </a:lnTo>
                  <a:lnTo>
                    <a:pt x="5299" y="12534"/>
                  </a:lnTo>
                  <a:lnTo>
                    <a:pt x="5309" y="12544"/>
                  </a:lnTo>
                  <a:lnTo>
                    <a:pt x="5321" y="12553"/>
                  </a:lnTo>
                  <a:lnTo>
                    <a:pt x="5335" y="12561"/>
                  </a:lnTo>
                  <a:lnTo>
                    <a:pt x="5326" y="12586"/>
                  </a:lnTo>
                  <a:lnTo>
                    <a:pt x="5318" y="12614"/>
                  </a:lnTo>
                  <a:lnTo>
                    <a:pt x="5309" y="12649"/>
                  </a:lnTo>
                  <a:lnTo>
                    <a:pt x="5304" y="12670"/>
                  </a:lnTo>
                  <a:lnTo>
                    <a:pt x="5301" y="12691"/>
                  </a:lnTo>
                  <a:lnTo>
                    <a:pt x="5299" y="12714"/>
                  </a:lnTo>
                  <a:lnTo>
                    <a:pt x="5296" y="12737"/>
                  </a:lnTo>
                  <a:lnTo>
                    <a:pt x="5295" y="12761"/>
                  </a:lnTo>
                  <a:lnTo>
                    <a:pt x="5295" y="12785"/>
                  </a:lnTo>
                  <a:lnTo>
                    <a:pt x="5298" y="12810"/>
                  </a:lnTo>
                  <a:lnTo>
                    <a:pt x="5301" y="12834"/>
                  </a:lnTo>
                  <a:lnTo>
                    <a:pt x="5307" y="12857"/>
                  </a:lnTo>
                  <a:lnTo>
                    <a:pt x="5315" y="12881"/>
                  </a:lnTo>
                  <a:lnTo>
                    <a:pt x="5325" y="12903"/>
                  </a:lnTo>
                  <a:lnTo>
                    <a:pt x="5331" y="12914"/>
                  </a:lnTo>
                  <a:lnTo>
                    <a:pt x="5338" y="12925"/>
                  </a:lnTo>
                  <a:lnTo>
                    <a:pt x="5346" y="12935"/>
                  </a:lnTo>
                  <a:lnTo>
                    <a:pt x="5354" y="12944"/>
                  </a:lnTo>
                  <a:lnTo>
                    <a:pt x="5362" y="12954"/>
                  </a:lnTo>
                  <a:lnTo>
                    <a:pt x="5372" y="12962"/>
                  </a:lnTo>
                  <a:lnTo>
                    <a:pt x="5382" y="12972"/>
                  </a:lnTo>
                  <a:lnTo>
                    <a:pt x="5394" y="12980"/>
                  </a:lnTo>
                  <a:lnTo>
                    <a:pt x="5405" y="12988"/>
                  </a:lnTo>
                  <a:lnTo>
                    <a:pt x="5419" y="12994"/>
                  </a:lnTo>
                  <a:lnTo>
                    <a:pt x="5433" y="13000"/>
                  </a:lnTo>
                  <a:lnTo>
                    <a:pt x="5448" y="13007"/>
                  </a:lnTo>
                  <a:lnTo>
                    <a:pt x="5464" y="13012"/>
                  </a:lnTo>
                  <a:lnTo>
                    <a:pt x="5480" y="13016"/>
                  </a:lnTo>
                  <a:lnTo>
                    <a:pt x="5498" y="13021"/>
                  </a:lnTo>
                  <a:lnTo>
                    <a:pt x="5516" y="13024"/>
                  </a:lnTo>
                  <a:lnTo>
                    <a:pt x="5536" y="13027"/>
                  </a:lnTo>
                  <a:lnTo>
                    <a:pt x="5558" y="13028"/>
                  </a:lnTo>
                  <a:lnTo>
                    <a:pt x="5580" y="13029"/>
                  </a:lnTo>
                  <a:lnTo>
                    <a:pt x="5602" y="13029"/>
                  </a:lnTo>
                  <a:lnTo>
                    <a:pt x="5627" y="13029"/>
                  </a:lnTo>
                  <a:lnTo>
                    <a:pt x="5653" y="13027"/>
                  </a:lnTo>
                  <a:lnTo>
                    <a:pt x="5679" y="13024"/>
                  </a:lnTo>
                  <a:lnTo>
                    <a:pt x="5707" y="13021"/>
                  </a:lnTo>
                  <a:lnTo>
                    <a:pt x="5737" y="13016"/>
                  </a:lnTo>
                  <a:lnTo>
                    <a:pt x="5767" y="13012"/>
                  </a:lnTo>
                  <a:lnTo>
                    <a:pt x="5827" y="12999"/>
                  </a:lnTo>
                  <a:lnTo>
                    <a:pt x="5881" y="12985"/>
                  </a:lnTo>
                  <a:lnTo>
                    <a:pt x="5929" y="12970"/>
                  </a:lnTo>
                  <a:lnTo>
                    <a:pt x="5973" y="12954"/>
                  </a:lnTo>
                  <a:lnTo>
                    <a:pt x="5992" y="12946"/>
                  </a:lnTo>
                  <a:lnTo>
                    <a:pt x="6010" y="12937"/>
                  </a:lnTo>
                  <a:lnTo>
                    <a:pt x="6028" y="12929"/>
                  </a:lnTo>
                  <a:lnTo>
                    <a:pt x="6044" y="12920"/>
                  </a:lnTo>
                  <a:lnTo>
                    <a:pt x="6060" y="12911"/>
                  </a:lnTo>
                  <a:lnTo>
                    <a:pt x="6073" y="12902"/>
                  </a:lnTo>
                  <a:lnTo>
                    <a:pt x="6086" y="12891"/>
                  </a:lnTo>
                  <a:lnTo>
                    <a:pt x="6099" y="12882"/>
                  </a:lnTo>
                  <a:lnTo>
                    <a:pt x="6110" y="12873"/>
                  </a:lnTo>
                  <a:lnTo>
                    <a:pt x="6119" y="12863"/>
                  </a:lnTo>
                  <a:lnTo>
                    <a:pt x="6128" y="12852"/>
                  </a:lnTo>
                  <a:lnTo>
                    <a:pt x="6138" y="12843"/>
                  </a:lnTo>
                  <a:lnTo>
                    <a:pt x="6145" y="12833"/>
                  </a:lnTo>
                  <a:lnTo>
                    <a:pt x="6151" y="12823"/>
                  </a:lnTo>
                  <a:lnTo>
                    <a:pt x="6157" y="12812"/>
                  </a:lnTo>
                  <a:lnTo>
                    <a:pt x="6162" y="12802"/>
                  </a:lnTo>
                  <a:lnTo>
                    <a:pt x="6170" y="12781"/>
                  </a:lnTo>
                  <a:lnTo>
                    <a:pt x="6175" y="12762"/>
                  </a:lnTo>
                  <a:lnTo>
                    <a:pt x="6178" y="12741"/>
                  </a:lnTo>
                  <a:lnTo>
                    <a:pt x="6179" y="12722"/>
                  </a:lnTo>
                  <a:lnTo>
                    <a:pt x="6178" y="12701"/>
                  </a:lnTo>
                  <a:lnTo>
                    <a:pt x="6174" y="12683"/>
                  </a:lnTo>
                  <a:lnTo>
                    <a:pt x="6170" y="12664"/>
                  </a:lnTo>
                  <a:lnTo>
                    <a:pt x="6164" y="12646"/>
                  </a:lnTo>
                  <a:lnTo>
                    <a:pt x="6157" y="12629"/>
                  </a:lnTo>
                  <a:lnTo>
                    <a:pt x="6150" y="12613"/>
                  </a:lnTo>
                  <a:lnTo>
                    <a:pt x="6142" y="12598"/>
                  </a:lnTo>
                  <a:lnTo>
                    <a:pt x="6134" y="12584"/>
                  </a:lnTo>
                  <a:lnTo>
                    <a:pt x="6118" y="12559"/>
                  </a:lnTo>
                  <a:lnTo>
                    <a:pt x="6104" y="12541"/>
                  </a:lnTo>
                  <a:lnTo>
                    <a:pt x="6091" y="12526"/>
                  </a:lnTo>
                  <a:lnTo>
                    <a:pt x="6096" y="12504"/>
                  </a:lnTo>
                  <a:lnTo>
                    <a:pt x="6108" y="12448"/>
                  </a:lnTo>
                  <a:lnTo>
                    <a:pt x="6115" y="12410"/>
                  </a:lnTo>
                  <a:lnTo>
                    <a:pt x="6120" y="12369"/>
                  </a:lnTo>
                  <a:lnTo>
                    <a:pt x="6126" y="12325"/>
                  </a:lnTo>
                  <a:lnTo>
                    <a:pt x="6130" y="12280"/>
                  </a:lnTo>
                  <a:lnTo>
                    <a:pt x="6131" y="12236"/>
                  </a:lnTo>
                  <a:lnTo>
                    <a:pt x="6130" y="12215"/>
                  </a:lnTo>
                  <a:lnTo>
                    <a:pt x="6128" y="12194"/>
                  </a:lnTo>
                  <a:lnTo>
                    <a:pt x="6126" y="12175"/>
                  </a:lnTo>
                  <a:lnTo>
                    <a:pt x="6124" y="12155"/>
                  </a:lnTo>
                  <a:lnTo>
                    <a:pt x="6119" y="12138"/>
                  </a:lnTo>
                  <a:lnTo>
                    <a:pt x="6114" y="12123"/>
                  </a:lnTo>
                  <a:lnTo>
                    <a:pt x="6107" y="12108"/>
                  </a:lnTo>
                  <a:lnTo>
                    <a:pt x="6099" y="12097"/>
                  </a:lnTo>
                  <a:lnTo>
                    <a:pt x="6090" y="12087"/>
                  </a:lnTo>
                  <a:lnTo>
                    <a:pt x="6085" y="12083"/>
                  </a:lnTo>
                  <a:lnTo>
                    <a:pt x="6079" y="12080"/>
                  </a:lnTo>
                  <a:lnTo>
                    <a:pt x="6073" y="12076"/>
                  </a:lnTo>
                  <a:lnTo>
                    <a:pt x="6067" y="12074"/>
                  </a:lnTo>
                  <a:lnTo>
                    <a:pt x="6060" y="12073"/>
                  </a:lnTo>
                  <a:lnTo>
                    <a:pt x="6053" y="12072"/>
                  </a:lnTo>
                  <a:lnTo>
                    <a:pt x="6045" y="12072"/>
                  </a:lnTo>
                  <a:lnTo>
                    <a:pt x="6037" y="12072"/>
                  </a:lnTo>
                  <a:lnTo>
                    <a:pt x="6028" y="12073"/>
                  </a:lnTo>
                  <a:lnTo>
                    <a:pt x="6018" y="12075"/>
                  </a:lnTo>
                  <a:lnTo>
                    <a:pt x="5875" y="11697"/>
                  </a:lnTo>
                  <a:lnTo>
                    <a:pt x="5888" y="11693"/>
                  </a:lnTo>
                  <a:lnTo>
                    <a:pt x="5902" y="11688"/>
                  </a:lnTo>
                  <a:lnTo>
                    <a:pt x="5920" y="11680"/>
                  </a:lnTo>
                  <a:lnTo>
                    <a:pt x="5941" y="11669"/>
                  </a:lnTo>
                  <a:lnTo>
                    <a:pt x="5965" y="11657"/>
                  </a:lnTo>
                  <a:lnTo>
                    <a:pt x="5989" y="11641"/>
                  </a:lnTo>
                  <a:lnTo>
                    <a:pt x="6015" y="11624"/>
                  </a:lnTo>
                  <a:lnTo>
                    <a:pt x="6028" y="11613"/>
                  </a:lnTo>
                  <a:lnTo>
                    <a:pt x="6039" y="11602"/>
                  </a:lnTo>
                  <a:lnTo>
                    <a:pt x="6052" y="11591"/>
                  </a:lnTo>
                  <a:lnTo>
                    <a:pt x="6063" y="11579"/>
                  </a:lnTo>
                  <a:lnTo>
                    <a:pt x="6075" y="11566"/>
                  </a:lnTo>
                  <a:lnTo>
                    <a:pt x="6085" y="11552"/>
                  </a:lnTo>
                  <a:lnTo>
                    <a:pt x="6094" y="11538"/>
                  </a:lnTo>
                  <a:lnTo>
                    <a:pt x="6103" y="11523"/>
                  </a:lnTo>
                  <a:lnTo>
                    <a:pt x="6110" y="11507"/>
                  </a:lnTo>
                  <a:lnTo>
                    <a:pt x="6117" y="11491"/>
                  </a:lnTo>
                  <a:lnTo>
                    <a:pt x="6123" y="11472"/>
                  </a:lnTo>
                  <a:lnTo>
                    <a:pt x="6126" y="11455"/>
                  </a:lnTo>
                  <a:lnTo>
                    <a:pt x="6130" y="11436"/>
                  </a:lnTo>
                  <a:lnTo>
                    <a:pt x="6130" y="11416"/>
                  </a:lnTo>
                  <a:lnTo>
                    <a:pt x="6130" y="11395"/>
                  </a:lnTo>
                  <a:lnTo>
                    <a:pt x="6127" y="11374"/>
                  </a:lnTo>
                  <a:lnTo>
                    <a:pt x="6014" y="10932"/>
                  </a:lnTo>
                  <a:lnTo>
                    <a:pt x="5897" y="10481"/>
                  </a:lnTo>
                  <a:lnTo>
                    <a:pt x="5761" y="9965"/>
                  </a:lnTo>
                  <a:lnTo>
                    <a:pt x="5691" y="9704"/>
                  </a:lnTo>
                  <a:lnTo>
                    <a:pt x="5622" y="9450"/>
                  </a:lnTo>
                  <a:lnTo>
                    <a:pt x="5557" y="9214"/>
                  </a:lnTo>
                  <a:lnTo>
                    <a:pt x="5497" y="9004"/>
                  </a:lnTo>
                  <a:lnTo>
                    <a:pt x="5444" y="8828"/>
                  </a:lnTo>
                  <a:lnTo>
                    <a:pt x="5423" y="8755"/>
                  </a:lnTo>
                  <a:lnTo>
                    <a:pt x="5402" y="8693"/>
                  </a:lnTo>
                  <a:lnTo>
                    <a:pt x="5385" y="8644"/>
                  </a:lnTo>
                  <a:lnTo>
                    <a:pt x="5371" y="8609"/>
                  </a:lnTo>
                  <a:lnTo>
                    <a:pt x="5365" y="8596"/>
                  </a:lnTo>
                  <a:lnTo>
                    <a:pt x="5361" y="8588"/>
                  </a:lnTo>
                  <a:lnTo>
                    <a:pt x="5356" y="8584"/>
                  </a:lnTo>
                  <a:lnTo>
                    <a:pt x="5355" y="8583"/>
                  </a:lnTo>
                  <a:lnTo>
                    <a:pt x="5353" y="8584"/>
                  </a:lnTo>
                  <a:lnTo>
                    <a:pt x="5339" y="8469"/>
                  </a:lnTo>
                  <a:lnTo>
                    <a:pt x="5322" y="8338"/>
                  </a:lnTo>
                  <a:lnTo>
                    <a:pt x="5299" y="8168"/>
                  </a:lnTo>
                  <a:lnTo>
                    <a:pt x="5270" y="7965"/>
                  </a:lnTo>
                  <a:lnTo>
                    <a:pt x="5237" y="7737"/>
                  </a:lnTo>
                  <a:lnTo>
                    <a:pt x="5199" y="7493"/>
                  </a:lnTo>
                  <a:lnTo>
                    <a:pt x="5158" y="7238"/>
                  </a:lnTo>
                  <a:lnTo>
                    <a:pt x="5136" y="7110"/>
                  </a:lnTo>
                  <a:lnTo>
                    <a:pt x="5113" y="6981"/>
                  </a:lnTo>
                  <a:lnTo>
                    <a:pt x="5090" y="6855"/>
                  </a:lnTo>
                  <a:lnTo>
                    <a:pt x="5066" y="6730"/>
                  </a:lnTo>
                  <a:lnTo>
                    <a:pt x="5041" y="6610"/>
                  </a:lnTo>
                  <a:lnTo>
                    <a:pt x="5017" y="6493"/>
                  </a:lnTo>
                  <a:lnTo>
                    <a:pt x="4992" y="6381"/>
                  </a:lnTo>
                  <a:lnTo>
                    <a:pt x="4966" y="6275"/>
                  </a:lnTo>
                  <a:lnTo>
                    <a:pt x="4940" y="6177"/>
                  </a:lnTo>
                  <a:lnTo>
                    <a:pt x="4915" y="6085"/>
                  </a:lnTo>
                  <a:lnTo>
                    <a:pt x="4901" y="6043"/>
                  </a:lnTo>
                  <a:lnTo>
                    <a:pt x="4888" y="6004"/>
                  </a:lnTo>
                  <a:lnTo>
                    <a:pt x="4876" y="5966"/>
                  </a:lnTo>
                  <a:lnTo>
                    <a:pt x="4862" y="5930"/>
                  </a:lnTo>
                  <a:lnTo>
                    <a:pt x="4849" y="5898"/>
                  </a:lnTo>
                  <a:lnTo>
                    <a:pt x="4836" y="5869"/>
                  </a:lnTo>
                  <a:lnTo>
                    <a:pt x="4823" y="5842"/>
                  </a:lnTo>
                  <a:lnTo>
                    <a:pt x="4811" y="5819"/>
                  </a:lnTo>
                  <a:lnTo>
                    <a:pt x="4798" y="5798"/>
                  </a:lnTo>
                  <a:lnTo>
                    <a:pt x="4784" y="5781"/>
                  </a:lnTo>
                  <a:lnTo>
                    <a:pt x="4772" y="5767"/>
                  </a:lnTo>
                  <a:lnTo>
                    <a:pt x="4759" y="5757"/>
                  </a:lnTo>
                  <a:lnTo>
                    <a:pt x="4767" y="5754"/>
                  </a:lnTo>
                  <a:lnTo>
                    <a:pt x="4776" y="5748"/>
                  </a:lnTo>
                  <a:lnTo>
                    <a:pt x="4786" y="5741"/>
                  </a:lnTo>
                  <a:lnTo>
                    <a:pt x="4798" y="5733"/>
                  </a:lnTo>
                  <a:lnTo>
                    <a:pt x="4809" y="5723"/>
                  </a:lnTo>
                  <a:lnTo>
                    <a:pt x="4820" y="5710"/>
                  </a:lnTo>
                  <a:lnTo>
                    <a:pt x="4825" y="5704"/>
                  </a:lnTo>
                  <a:lnTo>
                    <a:pt x="4829" y="5696"/>
                  </a:lnTo>
                  <a:lnTo>
                    <a:pt x="4832" y="5689"/>
                  </a:lnTo>
                  <a:lnTo>
                    <a:pt x="4835" y="5681"/>
                  </a:lnTo>
                  <a:lnTo>
                    <a:pt x="4837" y="5673"/>
                  </a:lnTo>
                  <a:lnTo>
                    <a:pt x="4838" y="5665"/>
                  </a:lnTo>
                  <a:lnTo>
                    <a:pt x="4837" y="5656"/>
                  </a:lnTo>
                  <a:lnTo>
                    <a:pt x="4836" y="5647"/>
                  </a:lnTo>
                  <a:lnTo>
                    <a:pt x="4832" y="5638"/>
                  </a:lnTo>
                  <a:lnTo>
                    <a:pt x="4828" y="5629"/>
                  </a:lnTo>
                  <a:lnTo>
                    <a:pt x="4821" y="5618"/>
                  </a:lnTo>
                  <a:lnTo>
                    <a:pt x="4814" y="5608"/>
                  </a:lnTo>
                  <a:lnTo>
                    <a:pt x="4804" y="5598"/>
                  </a:lnTo>
                  <a:lnTo>
                    <a:pt x="4792" y="5587"/>
                  </a:lnTo>
                  <a:lnTo>
                    <a:pt x="4778" y="5576"/>
                  </a:lnTo>
                  <a:lnTo>
                    <a:pt x="4762" y="5565"/>
                  </a:lnTo>
                  <a:lnTo>
                    <a:pt x="4744" y="5553"/>
                  </a:lnTo>
                  <a:lnTo>
                    <a:pt x="4723" y="5542"/>
                  </a:lnTo>
                  <a:lnTo>
                    <a:pt x="4730" y="5499"/>
                  </a:lnTo>
                  <a:lnTo>
                    <a:pt x="4736" y="5456"/>
                  </a:lnTo>
                  <a:lnTo>
                    <a:pt x="4739" y="5432"/>
                  </a:lnTo>
                  <a:lnTo>
                    <a:pt x="4742" y="5406"/>
                  </a:lnTo>
                  <a:lnTo>
                    <a:pt x="4743" y="5381"/>
                  </a:lnTo>
                  <a:lnTo>
                    <a:pt x="4743" y="5357"/>
                  </a:lnTo>
                  <a:lnTo>
                    <a:pt x="4742" y="5334"/>
                  </a:lnTo>
                  <a:lnTo>
                    <a:pt x="4738" y="5313"/>
                  </a:lnTo>
                  <a:lnTo>
                    <a:pt x="4736" y="5304"/>
                  </a:lnTo>
                  <a:lnTo>
                    <a:pt x="4734" y="5296"/>
                  </a:lnTo>
                  <a:lnTo>
                    <a:pt x="4730" y="5289"/>
                  </a:lnTo>
                  <a:lnTo>
                    <a:pt x="4727" y="5283"/>
                  </a:lnTo>
                  <a:lnTo>
                    <a:pt x="4722" y="5278"/>
                  </a:lnTo>
                  <a:lnTo>
                    <a:pt x="4718" y="5275"/>
                  </a:lnTo>
                  <a:lnTo>
                    <a:pt x="4712" y="5272"/>
                  </a:lnTo>
                  <a:lnTo>
                    <a:pt x="4705" y="5271"/>
                  </a:lnTo>
                  <a:lnTo>
                    <a:pt x="4733" y="5260"/>
                  </a:lnTo>
                  <a:lnTo>
                    <a:pt x="4804" y="5226"/>
                  </a:lnTo>
                  <a:lnTo>
                    <a:pt x="4851" y="5203"/>
                  </a:lnTo>
                  <a:lnTo>
                    <a:pt x="4903" y="5177"/>
                  </a:lnTo>
                  <a:lnTo>
                    <a:pt x="4959" y="5146"/>
                  </a:lnTo>
                  <a:lnTo>
                    <a:pt x="5018" y="5114"/>
                  </a:lnTo>
                  <a:lnTo>
                    <a:pt x="5075" y="5080"/>
                  </a:lnTo>
                  <a:lnTo>
                    <a:pt x="5104" y="5061"/>
                  </a:lnTo>
                  <a:lnTo>
                    <a:pt x="5131" y="5043"/>
                  </a:lnTo>
                  <a:lnTo>
                    <a:pt x="5158" y="5025"/>
                  </a:lnTo>
                  <a:lnTo>
                    <a:pt x="5183" y="5005"/>
                  </a:lnTo>
                  <a:lnTo>
                    <a:pt x="5207" y="4987"/>
                  </a:lnTo>
                  <a:lnTo>
                    <a:pt x="5229" y="4967"/>
                  </a:lnTo>
                  <a:lnTo>
                    <a:pt x="5249" y="4949"/>
                  </a:lnTo>
                  <a:lnTo>
                    <a:pt x="5268" y="4930"/>
                  </a:lnTo>
                  <a:lnTo>
                    <a:pt x="5283" y="4911"/>
                  </a:lnTo>
                  <a:lnTo>
                    <a:pt x="5296" y="4893"/>
                  </a:lnTo>
                  <a:lnTo>
                    <a:pt x="5307" y="4874"/>
                  </a:lnTo>
                  <a:lnTo>
                    <a:pt x="5310" y="4865"/>
                  </a:lnTo>
                  <a:lnTo>
                    <a:pt x="5314" y="4856"/>
                  </a:lnTo>
                  <a:lnTo>
                    <a:pt x="5316" y="4847"/>
                  </a:lnTo>
                  <a:lnTo>
                    <a:pt x="5317" y="4839"/>
                  </a:lnTo>
                  <a:lnTo>
                    <a:pt x="5317" y="4830"/>
                  </a:lnTo>
                  <a:lnTo>
                    <a:pt x="5317" y="4822"/>
                  </a:lnTo>
                  <a:lnTo>
                    <a:pt x="5324" y="4819"/>
                  </a:lnTo>
                  <a:lnTo>
                    <a:pt x="5340" y="4814"/>
                  </a:lnTo>
                  <a:lnTo>
                    <a:pt x="5365" y="4803"/>
                  </a:lnTo>
                  <a:lnTo>
                    <a:pt x="5380" y="4797"/>
                  </a:lnTo>
                  <a:lnTo>
                    <a:pt x="5396" y="4787"/>
                  </a:lnTo>
                  <a:lnTo>
                    <a:pt x="5412" y="4778"/>
                  </a:lnTo>
                  <a:lnTo>
                    <a:pt x="5428" y="4767"/>
                  </a:lnTo>
                  <a:lnTo>
                    <a:pt x="5445" y="4753"/>
                  </a:lnTo>
                  <a:lnTo>
                    <a:pt x="5461" y="4738"/>
                  </a:lnTo>
                  <a:lnTo>
                    <a:pt x="5476" y="4721"/>
                  </a:lnTo>
                  <a:lnTo>
                    <a:pt x="5491" y="4703"/>
                  </a:lnTo>
                  <a:lnTo>
                    <a:pt x="5504" y="4682"/>
                  </a:lnTo>
                  <a:lnTo>
                    <a:pt x="5515" y="4659"/>
                  </a:lnTo>
                  <a:lnTo>
                    <a:pt x="5544" y="4645"/>
                  </a:lnTo>
                  <a:lnTo>
                    <a:pt x="5577" y="4627"/>
                  </a:lnTo>
                  <a:lnTo>
                    <a:pt x="5618" y="4603"/>
                  </a:lnTo>
                  <a:lnTo>
                    <a:pt x="5665" y="4573"/>
                  </a:lnTo>
                  <a:lnTo>
                    <a:pt x="5691" y="4556"/>
                  </a:lnTo>
                  <a:lnTo>
                    <a:pt x="5716" y="4537"/>
                  </a:lnTo>
                  <a:lnTo>
                    <a:pt x="5742" y="4518"/>
                  </a:lnTo>
                  <a:lnTo>
                    <a:pt x="5767" y="4497"/>
                  </a:lnTo>
                  <a:lnTo>
                    <a:pt x="5793" y="4476"/>
                  </a:lnTo>
                  <a:lnTo>
                    <a:pt x="5817" y="4453"/>
                  </a:lnTo>
                  <a:lnTo>
                    <a:pt x="5840" y="4429"/>
                  </a:lnTo>
                  <a:lnTo>
                    <a:pt x="5861" y="4403"/>
                  </a:lnTo>
                  <a:lnTo>
                    <a:pt x="5881" y="4377"/>
                  </a:lnTo>
                  <a:lnTo>
                    <a:pt x="5898" y="4351"/>
                  </a:lnTo>
                  <a:lnTo>
                    <a:pt x="5906" y="4337"/>
                  </a:lnTo>
                  <a:lnTo>
                    <a:pt x="5913" y="4322"/>
                  </a:lnTo>
                  <a:lnTo>
                    <a:pt x="5920" y="4308"/>
                  </a:lnTo>
                  <a:lnTo>
                    <a:pt x="5926" y="4293"/>
                  </a:lnTo>
                  <a:lnTo>
                    <a:pt x="5930" y="4280"/>
                  </a:lnTo>
                  <a:lnTo>
                    <a:pt x="5935" y="4265"/>
                  </a:lnTo>
                  <a:lnTo>
                    <a:pt x="5938" y="4250"/>
                  </a:lnTo>
                  <a:lnTo>
                    <a:pt x="5941" y="4235"/>
                  </a:lnTo>
                  <a:lnTo>
                    <a:pt x="5942" y="4219"/>
                  </a:lnTo>
                  <a:lnTo>
                    <a:pt x="5942" y="4204"/>
                  </a:lnTo>
                  <a:lnTo>
                    <a:pt x="5942" y="4188"/>
                  </a:lnTo>
                  <a:lnTo>
                    <a:pt x="5939" y="4172"/>
                  </a:lnTo>
                  <a:lnTo>
                    <a:pt x="5937" y="4157"/>
                  </a:lnTo>
                  <a:lnTo>
                    <a:pt x="5934" y="4141"/>
                  </a:lnTo>
                  <a:lnTo>
                    <a:pt x="5928" y="4125"/>
                  </a:lnTo>
                  <a:lnTo>
                    <a:pt x="5921" y="4109"/>
                  </a:lnTo>
                  <a:lnTo>
                    <a:pt x="5914" y="4092"/>
                  </a:lnTo>
                  <a:lnTo>
                    <a:pt x="5905" y="4076"/>
                  </a:lnTo>
                  <a:lnTo>
                    <a:pt x="5895" y="4060"/>
                  </a:lnTo>
                  <a:lnTo>
                    <a:pt x="5883" y="4042"/>
                  </a:lnTo>
                  <a:lnTo>
                    <a:pt x="5869" y="4026"/>
                  </a:lnTo>
                  <a:lnTo>
                    <a:pt x="5855" y="4009"/>
                  </a:lnTo>
                  <a:lnTo>
                    <a:pt x="5839" y="3992"/>
                  </a:lnTo>
                  <a:lnTo>
                    <a:pt x="5821" y="3976"/>
                  </a:lnTo>
                  <a:lnTo>
                    <a:pt x="6433" y="3130"/>
                  </a:lnTo>
                  <a:lnTo>
                    <a:pt x="6739" y="2967"/>
                  </a:lnTo>
                  <a:lnTo>
                    <a:pt x="6747" y="2968"/>
                  </a:lnTo>
                  <a:lnTo>
                    <a:pt x="6758" y="2968"/>
                  </a:lnTo>
                  <a:lnTo>
                    <a:pt x="6770" y="2971"/>
                  </a:lnTo>
                  <a:lnTo>
                    <a:pt x="6784" y="2974"/>
                  </a:lnTo>
                  <a:lnTo>
                    <a:pt x="6799" y="2979"/>
                  </a:lnTo>
                  <a:lnTo>
                    <a:pt x="6814" y="2985"/>
                  </a:lnTo>
                  <a:lnTo>
                    <a:pt x="6822" y="2990"/>
                  </a:lnTo>
                  <a:lnTo>
                    <a:pt x="6829" y="2996"/>
                  </a:lnTo>
                  <a:lnTo>
                    <a:pt x="6838" y="3002"/>
                  </a:lnTo>
                  <a:lnTo>
                    <a:pt x="6848" y="3007"/>
                  </a:lnTo>
                  <a:lnTo>
                    <a:pt x="6861" y="3012"/>
                  </a:lnTo>
                  <a:lnTo>
                    <a:pt x="6868" y="3013"/>
                  </a:lnTo>
                  <a:lnTo>
                    <a:pt x="6875" y="3014"/>
                  </a:lnTo>
                  <a:lnTo>
                    <a:pt x="6881" y="3014"/>
                  </a:lnTo>
                  <a:lnTo>
                    <a:pt x="6888" y="3013"/>
                  </a:lnTo>
                  <a:lnTo>
                    <a:pt x="6895" y="3011"/>
                  </a:lnTo>
                  <a:lnTo>
                    <a:pt x="6902" y="3006"/>
                  </a:lnTo>
                  <a:lnTo>
                    <a:pt x="6908" y="3000"/>
                  </a:lnTo>
                  <a:lnTo>
                    <a:pt x="6914" y="2992"/>
                  </a:lnTo>
                  <a:lnTo>
                    <a:pt x="6917" y="2983"/>
                  </a:lnTo>
                  <a:lnTo>
                    <a:pt x="6920" y="2975"/>
                  </a:lnTo>
                  <a:lnTo>
                    <a:pt x="6920" y="2967"/>
                  </a:lnTo>
                  <a:lnTo>
                    <a:pt x="6920" y="2959"/>
                  </a:lnTo>
                  <a:lnTo>
                    <a:pt x="6919" y="2952"/>
                  </a:lnTo>
                  <a:lnTo>
                    <a:pt x="6917" y="2945"/>
                  </a:lnTo>
                  <a:lnTo>
                    <a:pt x="6914" y="2938"/>
                  </a:lnTo>
                  <a:lnTo>
                    <a:pt x="6910" y="2933"/>
                  </a:lnTo>
                  <a:lnTo>
                    <a:pt x="6902" y="2922"/>
                  </a:lnTo>
                  <a:lnTo>
                    <a:pt x="6894" y="2914"/>
                  </a:lnTo>
                  <a:lnTo>
                    <a:pt x="6886" y="2908"/>
                  </a:lnTo>
                  <a:lnTo>
                    <a:pt x="6815" y="2908"/>
                  </a:lnTo>
                  <a:lnTo>
                    <a:pt x="6848" y="2855"/>
                  </a:lnTo>
                  <a:lnTo>
                    <a:pt x="6873" y="2817"/>
                  </a:lnTo>
                  <a:lnTo>
                    <a:pt x="6884" y="2803"/>
                  </a:lnTo>
                  <a:lnTo>
                    <a:pt x="6889" y="2796"/>
                  </a:lnTo>
                  <a:lnTo>
                    <a:pt x="6894" y="2802"/>
                  </a:lnTo>
                  <a:lnTo>
                    <a:pt x="6908" y="2815"/>
                  </a:lnTo>
                  <a:lnTo>
                    <a:pt x="6917" y="2823"/>
                  </a:lnTo>
                  <a:lnTo>
                    <a:pt x="6928" y="2831"/>
                  </a:lnTo>
                  <a:lnTo>
                    <a:pt x="6940" y="2838"/>
                  </a:lnTo>
                  <a:lnTo>
                    <a:pt x="6954" y="2846"/>
                  </a:lnTo>
                  <a:lnTo>
                    <a:pt x="6967" y="2851"/>
                  </a:lnTo>
                  <a:lnTo>
                    <a:pt x="6981" y="2855"/>
                  </a:lnTo>
                  <a:lnTo>
                    <a:pt x="6996" y="2856"/>
                  </a:lnTo>
                  <a:lnTo>
                    <a:pt x="7003" y="2856"/>
                  </a:lnTo>
                  <a:lnTo>
                    <a:pt x="7011" y="2855"/>
                  </a:lnTo>
                  <a:lnTo>
                    <a:pt x="7018" y="2853"/>
                  </a:lnTo>
                  <a:lnTo>
                    <a:pt x="7025" y="2850"/>
                  </a:lnTo>
                  <a:lnTo>
                    <a:pt x="7033" y="2847"/>
                  </a:lnTo>
                  <a:lnTo>
                    <a:pt x="7040" y="2841"/>
                  </a:lnTo>
                  <a:lnTo>
                    <a:pt x="7046" y="2835"/>
                  </a:lnTo>
                  <a:lnTo>
                    <a:pt x="7052" y="2828"/>
                  </a:lnTo>
                  <a:lnTo>
                    <a:pt x="7059" y="2820"/>
                  </a:lnTo>
                  <a:lnTo>
                    <a:pt x="7065" y="2810"/>
                  </a:lnTo>
                  <a:lnTo>
                    <a:pt x="7071" y="2800"/>
                  </a:lnTo>
                  <a:lnTo>
                    <a:pt x="7075" y="2791"/>
                  </a:lnTo>
                  <a:lnTo>
                    <a:pt x="7077" y="2781"/>
                  </a:lnTo>
                  <a:lnTo>
                    <a:pt x="7080" y="2773"/>
                  </a:lnTo>
                  <a:lnTo>
                    <a:pt x="7081" y="2765"/>
                  </a:lnTo>
                  <a:lnTo>
                    <a:pt x="7080" y="2757"/>
                  </a:lnTo>
                  <a:lnTo>
                    <a:pt x="7080" y="2750"/>
                  </a:lnTo>
                  <a:lnTo>
                    <a:pt x="7077" y="2745"/>
                  </a:lnTo>
                  <a:lnTo>
                    <a:pt x="7075" y="2739"/>
                  </a:lnTo>
                  <a:lnTo>
                    <a:pt x="7072" y="2733"/>
                  </a:lnTo>
                  <a:lnTo>
                    <a:pt x="7068" y="2729"/>
                  </a:lnTo>
                  <a:lnTo>
                    <a:pt x="7064" y="2724"/>
                  </a:lnTo>
                  <a:lnTo>
                    <a:pt x="7053" y="2716"/>
                  </a:lnTo>
                  <a:lnTo>
                    <a:pt x="7042" y="2709"/>
                  </a:lnTo>
                  <a:lnTo>
                    <a:pt x="7029" y="2703"/>
                  </a:lnTo>
                  <a:lnTo>
                    <a:pt x="7018" y="2700"/>
                  </a:lnTo>
                  <a:lnTo>
                    <a:pt x="7005" y="2697"/>
                  </a:lnTo>
                  <a:lnTo>
                    <a:pt x="6995" y="2694"/>
                  </a:lnTo>
                  <a:lnTo>
                    <a:pt x="6978" y="2692"/>
                  </a:lnTo>
                  <a:lnTo>
                    <a:pt x="6971" y="2692"/>
                  </a:lnTo>
                  <a:lnTo>
                    <a:pt x="6972" y="2682"/>
                  </a:lnTo>
                  <a:lnTo>
                    <a:pt x="6977" y="2657"/>
                  </a:lnTo>
                  <a:lnTo>
                    <a:pt x="6981" y="2642"/>
                  </a:lnTo>
                  <a:lnTo>
                    <a:pt x="6986" y="2627"/>
                  </a:lnTo>
                  <a:lnTo>
                    <a:pt x="6993" y="2613"/>
                  </a:lnTo>
                  <a:lnTo>
                    <a:pt x="6997" y="2606"/>
                  </a:lnTo>
                  <a:lnTo>
                    <a:pt x="7001" y="2600"/>
                  </a:lnTo>
                  <a:lnTo>
                    <a:pt x="7006" y="2603"/>
                  </a:lnTo>
                  <a:lnTo>
                    <a:pt x="7022" y="2608"/>
                  </a:lnTo>
                  <a:lnTo>
                    <a:pt x="7034" y="2611"/>
                  </a:lnTo>
                  <a:lnTo>
                    <a:pt x="7045" y="2613"/>
                  </a:lnTo>
                  <a:lnTo>
                    <a:pt x="7059" y="2615"/>
                  </a:lnTo>
                  <a:lnTo>
                    <a:pt x="7073" y="2615"/>
                  </a:lnTo>
                  <a:lnTo>
                    <a:pt x="7087" y="2615"/>
                  </a:lnTo>
                  <a:lnTo>
                    <a:pt x="7102" y="2613"/>
                  </a:lnTo>
                  <a:lnTo>
                    <a:pt x="7115" y="2608"/>
                  </a:lnTo>
                  <a:lnTo>
                    <a:pt x="7129" y="2603"/>
                  </a:lnTo>
                  <a:lnTo>
                    <a:pt x="7136" y="2598"/>
                  </a:lnTo>
                  <a:lnTo>
                    <a:pt x="7142" y="2593"/>
                  </a:lnTo>
                  <a:lnTo>
                    <a:pt x="7147" y="2588"/>
                  </a:lnTo>
                  <a:lnTo>
                    <a:pt x="7153" y="2581"/>
                  </a:lnTo>
                  <a:lnTo>
                    <a:pt x="7158" y="2574"/>
                  </a:lnTo>
                  <a:lnTo>
                    <a:pt x="7162" y="2566"/>
                  </a:lnTo>
                  <a:lnTo>
                    <a:pt x="7167" y="2557"/>
                  </a:lnTo>
                  <a:lnTo>
                    <a:pt x="7170" y="2546"/>
                  </a:lnTo>
                  <a:lnTo>
                    <a:pt x="7175" y="2527"/>
                  </a:lnTo>
                  <a:lnTo>
                    <a:pt x="7176" y="2519"/>
                  </a:lnTo>
                  <a:lnTo>
                    <a:pt x="7176" y="2511"/>
                  </a:lnTo>
                  <a:lnTo>
                    <a:pt x="7176" y="2504"/>
                  </a:lnTo>
                  <a:lnTo>
                    <a:pt x="7175" y="2497"/>
                  </a:lnTo>
                  <a:lnTo>
                    <a:pt x="7173" y="2491"/>
                  </a:lnTo>
                  <a:lnTo>
                    <a:pt x="7170" y="2486"/>
                  </a:lnTo>
                  <a:lnTo>
                    <a:pt x="7166" y="2477"/>
                  </a:lnTo>
                  <a:lnTo>
                    <a:pt x="7158" y="2470"/>
                  </a:lnTo>
                  <a:lnTo>
                    <a:pt x="7150" y="2464"/>
                  </a:lnTo>
                  <a:lnTo>
                    <a:pt x="7140" y="2459"/>
                  </a:lnTo>
                  <a:lnTo>
                    <a:pt x="7130" y="2457"/>
                  </a:lnTo>
                  <a:lnTo>
                    <a:pt x="7121" y="2455"/>
                  </a:lnTo>
                  <a:lnTo>
                    <a:pt x="7104" y="2455"/>
                  </a:lnTo>
                  <a:lnTo>
                    <a:pt x="7090" y="2455"/>
                  </a:lnTo>
                  <a:lnTo>
                    <a:pt x="7085" y="2456"/>
                  </a:lnTo>
                  <a:lnTo>
                    <a:pt x="7090" y="2435"/>
                  </a:lnTo>
                  <a:lnTo>
                    <a:pt x="7100" y="2380"/>
                  </a:lnTo>
                  <a:lnTo>
                    <a:pt x="7107" y="2341"/>
                  </a:lnTo>
                  <a:lnTo>
                    <a:pt x="7114" y="2299"/>
                  </a:lnTo>
                  <a:lnTo>
                    <a:pt x="7120" y="2252"/>
                  </a:lnTo>
                  <a:lnTo>
                    <a:pt x="7126" y="2201"/>
                  </a:lnTo>
                  <a:lnTo>
                    <a:pt x="7129" y="2150"/>
                  </a:lnTo>
                  <a:lnTo>
                    <a:pt x="7131" y="2098"/>
                  </a:lnTo>
                  <a:lnTo>
                    <a:pt x="7131" y="2072"/>
                  </a:lnTo>
                  <a:lnTo>
                    <a:pt x="7130" y="2047"/>
                  </a:lnTo>
                  <a:lnTo>
                    <a:pt x="7129" y="2021"/>
                  </a:lnTo>
                  <a:lnTo>
                    <a:pt x="7127" y="1997"/>
                  </a:lnTo>
                  <a:lnTo>
                    <a:pt x="7123" y="1973"/>
                  </a:lnTo>
                  <a:lnTo>
                    <a:pt x="7120" y="1950"/>
                  </a:lnTo>
                  <a:lnTo>
                    <a:pt x="7114" y="1929"/>
                  </a:lnTo>
                  <a:lnTo>
                    <a:pt x="7108" y="1909"/>
                  </a:lnTo>
                  <a:lnTo>
                    <a:pt x="7102" y="1890"/>
                  </a:lnTo>
                  <a:lnTo>
                    <a:pt x="7092" y="1871"/>
                  </a:lnTo>
                  <a:lnTo>
                    <a:pt x="7083" y="1855"/>
                  </a:lnTo>
                  <a:lnTo>
                    <a:pt x="7072" y="1842"/>
                  </a:lnTo>
                  <a:lnTo>
                    <a:pt x="7012" y="1901"/>
                  </a:lnTo>
                  <a:lnTo>
                    <a:pt x="6949" y="1963"/>
                  </a:lnTo>
                  <a:lnTo>
                    <a:pt x="6875" y="2034"/>
                  </a:lnTo>
                  <a:lnTo>
                    <a:pt x="6836" y="2070"/>
                  </a:lnTo>
                  <a:lnTo>
                    <a:pt x="6797" y="2104"/>
                  </a:lnTo>
                  <a:lnTo>
                    <a:pt x="6759" y="2137"/>
                  </a:lnTo>
                  <a:lnTo>
                    <a:pt x="6723" y="2166"/>
                  </a:lnTo>
                  <a:lnTo>
                    <a:pt x="6690" y="2191"/>
                  </a:lnTo>
                  <a:lnTo>
                    <a:pt x="6675" y="2201"/>
                  </a:lnTo>
                  <a:lnTo>
                    <a:pt x="6661" y="2209"/>
                  </a:lnTo>
                  <a:lnTo>
                    <a:pt x="6649" y="2216"/>
                  </a:lnTo>
                  <a:lnTo>
                    <a:pt x="6637" y="2222"/>
                  </a:lnTo>
                  <a:lnTo>
                    <a:pt x="6628" y="2226"/>
                  </a:lnTo>
                  <a:lnTo>
                    <a:pt x="6620" y="2227"/>
                  </a:lnTo>
                  <a:lnTo>
                    <a:pt x="6582" y="2185"/>
                  </a:lnTo>
                  <a:lnTo>
                    <a:pt x="6582" y="2177"/>
                  </a:lnTo>
                  <a:lnTo>
                    <a:pt x="6580" y="2157"/>
                  </a:lnTo>
                  <a:lnTo>
                    <a:pt x="6578" y="2143"/>
                  </a:lnTo>
                  <a:lnTo>
                    <a:pt x="6574" y="2129"/>
                  </a:lnTo>
                  <a:lnTo>
                    <a:pt x="6570" y="2114"/>
                  </a:lnTo>
                  <a:lnTo>
                    <a:pt x="6565" y="2099"/>
                  </a:lnTo>
                  <a:lnTo>
                    <a:pt x="6558" y="2087"/>
                  </a:lnTo>
                  <a:lnTo>
                    <a:pt x="6550" y="2075"/>
                  </a:lnTo>
                  <a:lnTo>
                    <a:pt x="6546" y="2070"/>
                  </a:lnTo>
                  <a:lnTo>
                    <a:pt x="6540" y="2066"/>
                  </a:lnTo>
                  <a:lnTo>
                    <a:pt x="6534" y="2063"/>
                  </a:lnTo>
                  <a:lnTo>
                    <a:pt x="6528" y="2060"/>
                  </a:lnTo>
                  <a:lnTo>
                    <a:pt x="6522" y="2059"/>
                  </a:lnTo>
                  <a:lnTo>
                    <a:pt x="6515" y="2059"/>
                  </a:lnTo>
                  <a:lnTo>
                    <a:pt x="6508" y="2059"/>
                  </a:lnTo>
                  <a:lnTo>
                    <a:pt x="6500" y="2062"/>
                  </a:lnTo>
                  <a:lnTo>
                    <a:pt x="6491" y="2065"/>
                  </a:lnTo>
                  <a:lnTo>
                    <a:pt x="6481" y="2070"/>
                  </a:lnTo>
                  <a:lnTo>
                    <a:pt x="6471" y="2077"/>
                  </a:lnTo>
                  <a:lnTo>
                    <a:pt x="6461" y="2085"/>
                  </a:lnTo>
                  <a:lnTo>
                    <a:pt x="6452" y="2094"/>
                  </a:lnTo>
                  <a:lnTo>
                    <a:pt x="6443" y="2102"/>
                  </a:lnTo>
                  <a:lnTo>
                    <a:pt x="6436" y="2111"/>
                  </a:lnTo>
                  <a:lnTo>
                    <a:pt x="6430" y="2119"/>
                  </a:lnTo>
                  <a:lnTo>
                    <a:pt x="6425" y="2128"/>
                  </a:lnTo>
                  <a:lnTo>
                    <a:pt x="6423" y="2136"/>
                  </a:lnTo>
                  <a:lnTo>
                    <a:pt x="6421" y="2144"/>
                  </a:lnTo>
                  <a:lnTo>
                    <a:pt x="6420" y="2152"/>
                  </a:lnTo>
                  <a:lnTo>
                    <a:pt x="6420" y="2159"/>
                  </a:lnTo>
                  <a:lnTo>
                    <a:pt x="6421" y="2167"/>
                  </a:lnTo>
                  <a:lnTo>
                    <a:pt x="6423" y="2174"/>
                  </a:lnTo>
                  <a:lnTo>
                    <a:pt x="6426" y="2181"/>
                  </a:lnTo>
                  <a:lnTo>
                    <a:pt x="6430" y="2188"/>
                  </a:lnTo>
                  <a:lnTo>
                    <a:pt x="6433" y="2193"/>
                  </a:lnTo>
                  <a:lnTo>
                    <a:pt x="6445" y="2205"/>
                  </a:lnTo>
                  <a:lnTo>
                    <a:pt x="6456" y="2215"/>
                  </a:lnTo>
                  <a:lnTo>
                    <a:pt x="6470" y="2223"/>
                  </a:lnTo>
                  <a:lnTo>
                    <a:pt x="6485" y="2230"/>
                  </a:lnTo>
                  <a:lnTo>
                    <a:pt x="6499" y="2235"/>
                  </a:lnTo>
                  <a:lnTo>
                    <a:pt x="6514" y="2237"/>
                  </a:lnTo>
                  <a:lnTo>
                    <a:pt x="6527" y="2237"/>
                  </a:lnTo>
                  <a:lnTo>
                    <a:pt x="6533" y="2236"/>
                  </a:lnTo>
                  <a:lnTo>
                    <a:pt x="6539" y="2235"/>
                  </a:lnTo>
                  <a:lnTo>
                    <a:pt x="6545" y="2232"/>
                  </a:lnTo>
                  <a:lnTo>
                    <a:pt x="6549" y="2230"/>
                  </a:lnTo>
                  <a:lnTo>
                    <a:pt x="6549" y="2297"/>
                  </a:lnTo>
                  <a:lnTo>
                    <a:pt x="6410" y="2385"/>
                  </a:lnTo>
                  <a:lnTo>
                    <a:pt x="6409" y="2376"/>
                  </a:lnTo>
                  <a:lnTo>
                    <a:pt x="6405" y="2352"/>
                  </a:lnTo>
                  <a:lnTo>
                    <a:pt x="6401" y="2336"/>
                  </a:lnTo>
                  <a:lnTo>
                    <a:pt x="6397" y="2318"/>
                  </a:lnTo>
                  <a:lnTo>
                    <a:pt x="6391" y="2301"/>
                  </a:lnTo>
                  <a:lnTo>
                    <a:pt x="6384" y="2284"/>
                  </a:lnTo>
                  <a:lnTo>
                    <a:pt x="6376" y="2269"/>
                  </a:lnTo>
                  <a:lnTo>
                    <a:pt x="6367" y="2255"/>
                  </a:lnTo>
                  <a:lnTo>
                    <a:pt x="6361" y="2250"/>
                  </a:lnTo>
                  <a:lnTo>
                    <a:pt x="6355" y="2244"/>
                  </a:lnTo>
                  <a:lnTo>
                    <a:pt x="6349" y="2240"/>
                  </a:lnTo>
                  <a:lnTo>
                    <a:pt x="6342" y="2237"/>
                  </a:lnTo>
                  <a:lnTo>
                    <a:pt x="6335" y="2235"/>
                  </a:lnTo>
                  <a:lnTo>
                    <a:pt x="6328" y="2234"/>
                  </a:lnTo>
                  <a:lnTo>
                    <a:pt x="6320" y="2235"/>
                  </a:lnTo>
                  <a:lnTo>
                    <a:pt x="6311" y="2236"/>
                  </a:lnTo>
                  <a:lnTo>
                    <a:pt x="6302" y="2239"/>
                  </a:lnTo>
                  <a:lnTo>
                    <a:pt x="6292" y="2245"/>
                  </a:lnTo>
                  <a:lnTo>
                    <a:pt x="6282" y="2252"/>
                  </a:lnTo>
                  <a:lnTo>
                    <a:pt x="6272" y="2260"/>
                  </a:lnTo>
                  <a:lnTo>
                    <a:pt x="6263" y="2269"/>
                  </a:lnTo>
                  <a:lnTo>
                    <a:pt x="6253" y="2278"/>
                  </a:lnTo>
                  <a:lnTo>
                    <a:pt x="6247" y="2287"/>
                  </a:lnTo>
                  <a:lnTo>
                    <a:pt x="6241" y="2297"/>
                  </a:lnTo>
                  <a:lnTo>
                    <a:pt x="6237" y="2306"/>
                  </a:lnTo>
                  <a:lnTo>
                    <a:pt x="6234" y="2314"/>
                  </a:lnTo>
                  <a:lnTo>
                    <a:pt x="6232" y="2323"/>
                  </a:lnTo>
                  <a:lnTo>
                    <a:pt x="6232" y="2331"/>
                  </a:lnTo>
                  <a:lnTo>
                    <a:pt x="6232" y="2339"/>
                  </a:lnTo>
                  <a:lnTo>
                    <a:pt x="6233" y="2347"/>
                  </a:lnTo>
                  <a:lnTo>
                    <a:pt x="6235" y="2354"/>
                  </a:lnTo>
                  <a:lnTo>
                    <a:pt x="6237" y="2361"/>
                  </a:lnTo>
                  <a:lnTo>
                    <a:pt x="6242" y="2368"/>
                  </a:lnTo>
                  <a:lnTo>
                    <a:pt x="6245" y="2375"/>
                  </a:lnTo>
                  <a:lnTo>
                    <a:pt x="6256" y="2387"/>
                  </a:lnTo>
                  <a:lnTo>
                    <a:pt x="6268" y="2397"/>
                  </a:lnTo>
                  <a:lnTo>
                    <a:pt x="6282" y="2407"/>
                  </a:lnTo>
                  <a:lnTo>
                    <a:pt x="6296" y="2415"/>
                  </a:lnTo>
                  <a:lnTo>
                    <a:pt x="6310" y="2420"/>
                  </a:lnTo>
                  <a:lnTo>
                    <a:pt x="6323" y="2425"/>
                  </a:lnTo>
                  <a:lnTo>
                    <a:pt x="6337" y="2427"/>
                  </a:lnTo>
                  <a:lnTo>
                    <a:pt x="6347" y="2427"/>
                  </a:lnTo>
                  <a:lnTo>
                    <a:pt x="6352" y="2427"/>
                  </a:lnTo>
                  <a:lnTo>
                    <a:pt x="6357" y="2425"/>
                  </a:lnTo>
                  <a:lnTo>
                    <a:pt x="6341" y="2444"/>
                  </a:lnTo>
                  <a:lnTo>
                    <a:pt x="6304" y="2487"/>
                  </a:lnTo>
                  <a:lnTo>
                    <a:pt x="6283" y="2510"/>
                  </a:lnTo>
                  <a:lnTo>
                    <a:pt x="6264" y="2530"/>
                  </a:lnTo>
                  <a:lnTo>
                    <a:pt x="6249" y="2546"/>
                  </a:lnTo>
                  <a:lnTo>
                    <a:pt x="6242" y="2551"/>
                  </a:lnTo>
                  <a:lnTo>
                    <a:pt x="6239" y="2553"/>
                  </a:lnTo>
                  <a:lnTo>
                    <a:pt x="6236" y="2545"/>
                  </a:lnTo>
                  <a:lnTo>
                    <a:pt x="6229" y="2526"/>
                  </a:lnTo>
                  <a:lnTo>
                    <a:pt x="6225" y="2514"/>
                  </a:lnTo>
                  <a:lnTo>
                    <a:pt x="6219" y="2501"/>
                  </a:lnTo>
                  <a:lnTo>
                    <a:pt x="6211" y="2487"/>
                  </a:lnTo>
                  <a:lnTo>
                    <a:pt x="6203" y="2474"/>
                  </a:lnTo>
                  <a:lnTo>
                    <a:pt x="6194" y="2463"/>
                  </a:lnTo>
                  <a:lnTo>
                    <a:pt x="6183" y="2454"/>
                  </a:lnTo>
                  <a:lnTo>
                    <a:pt x="6178" y="2449"/>
                  </a:lnTo>
                  <a:lnTo>
                    <a:pt x="6171" y="2446"/>
                  </a:lnTo>
                  <a:lnTo>
                    <a:pt x="6165" y="2444"/>
                  </a:lnTo>
                  <a:lnTo>
                    <a:pt x="6158" y="2442"/>
                  </a:lnTo>
                  <a:lnTo>
                    <a:pt x="6151" y="2442"/>
                  </a:lnTo>
                  <a:lnTo>
                    <a:pt x="6145" y="2443"/>
                  </a:lnTo>
                  <a:lnTo>
                    <a:pt x="6138" y="2446"/>
                  </a:lnTo>
                  <a:lnTo>
                    <a:pt x="6130" y="2448"/>
                  </a:lnTo>
                  <a:lnTo>
                    <a:pt x="6122" y="2452"/>
                  </a:lnTo>
                  <a:lnTo>
                    <a:pt x="6114" y="2459"/>
                  </a:lnTo>
                  <a:lnTo>
                    <a:pt x="6106" y="2466"/>
                  </a:lnTo>
                  <a:lnTo>
                    <a:pt x="6096" y="2477"/>
                  </a:lnTo>
                  <a:lnTo>
                    <a:pt x="6088" y="2486"/>
                  </a:lnTo>
                  <a:lnTo>
                    <a:pt x="6081" y="2496"/>
                  </a:lnTo>
                  <a:lnTo>
                    <a:pt x="6077" y="2505"/>
                  </a:lnTo>
                  <a:lnTo>
                    <a:pt x="6073" y="2513"/>
                  </a:lnTo>
                  <a:lnTo>
                    <a:pt x="6070" y="2522"/>
                  </a:lnTo>
                  <a:lnTo>
                    <a:pt x="6069" y="2530"/>
                  </a:lnTo>
                  <a:lnTo>
                    <a:pt x="6069" y="2538"/>
                  </a:lnTo>
                  <a:lnTo>
                    <a:pt x="6070" y="2546"/>
                  </a:lnTo>
                  <a:lnTo>
                    <a:pt x="6071" y="2553"/>
                  </a:lnTo>
                  <a:lnTo>
                    <a:pt x="6075" y="2560"/>
                  </a:lnTo>
                  <a:lnTo>
                    <a:pt x="6078" y="2566"/>
                  </a:lnTo>
                  <a:lnTo>
                    <a:pt x="6081" y="2573"/>
                  </a:lnTo>
                  <a:lnTo>
                    <a:pt x="6092" y="2583"/>
                  </a:lnTo>
                  <a:lnTo>
                    <a:pt x="6103" y="2593"/>
                  </a:lnTo>
                  <a:lnTo>
                    <a:pt x="6117" y="2601"/>
                  </a:lnTo>
                  <a:lnTo>
                    <a:pt x="6131" y="2608"/>
                  </a:lnTo>
                  <a:lnTo>
                    <a:pt x="6146" y="2613"/>
                  </a:lnTo>
                  <a:lnTo>
                    <a:pt x="6158" y="2616"/>
                  </a:lnTo>
                  <a:lnTo>
                    <a:pt x="6171" y="2619"/>
                  </a:lnTo>
                  <a:lnTo>
                    <a:pt x="6181" y="2619"/>
                  </a:lnTo>
                  <a:lnTo>
                    <a:pt x="6189" y="2618"/>
                  </a:lnTo>
                  <a:lnTo>
                    <a:pt x="6193" y="2616"/>
                  </a:lnTo>
                  <a:lnTo>
                    <a:pt x="6195" y="2614"/>
                  </a:lnTo>
                  <a:lnTo>
                    <a:pt x="6186" y="2660"/>
                  </a:lnTo>
                  <a:lnTo>
                    <a:pt x="6178" y="2706"/>
                  </a:lnTo>
                  <a:lnTo>
                    <a:pt x="6167" y="2761"/>
                  </a:lnTo>
                  <a:lnTo>
                    <a:pt x="6159" y="2816"/>
                  </a:lnTo>
                  <a:lnTo>
                    <a:pt x="6154" y="2866"/>
                  </a:lnTo>
                  <a:lnTo>
                    <a:pt x="6151" y="2887"/>
                  </a:lnTo>
                  <a:lnTo>
                    <a:pt x="6151" y="2905"/>
                  </a:lnTo>
                  <a:lnTo>
                    <a:pt x="6151" y="2918"/>
                  </a:lnTo>
                  <a:lnTo>
                    <a:pt x="6153" y="2922"/>
                  </a:lnTo>
                  <a:lnTo>
                    <a:pt x="6154" y="2925"/>
                  </a:lnTo>
                  <a:lnTo>
                    <a:pt x="6154" y="2927"/>
                  </a:lnTo>
                  <a:lnTo>
                    <a:pt x="6153" y="2930"/>
                  </a:lnTo>
                  <a:lnTo>
                    <a:pt x="6147" y="2941"/>
                  </a:lnTo>
                  <a:lnTo>
                    <a:pt x="6135" y="2956"/>
                  </a:lnTo>
                  <a:lnTo>
                    <a:pt x="6119" y="2976"/>
                  </a:lnTo>
                  <a:lnTo>
                    <a:pt x="6076" y="3029"/>
                  </a:lnTo>
                  <a:lnTo>
                    <a:pt x="6017" y="3097"/>
                  </a:lnTo>
                  <a:lnTo>
                    <a:pt x="5872" y="3264"/>
                  </a:lnTo>
                  <a:lnTo>
                    <a:pt x="5702" y="3454"/>
                  </a:lnTo>
                  <a:lnTo>
                    <a:pt x="5531" y="3645"/>
                  </a:lnTo>
                  <a:lnTo>
                    <a:pt x="5384" y="3812"/>
                  </a:lnTo>
                  <a:lnTo>
                    <a:pt x="5324" y="3881"/>
                  </a:lnTo>
                  <a:lnTo>
                    <a:pt x="5278" y="3935"/>
                  </a:lnTo>
                  <a:lnTo>
                    <a:pt x="5249" y="3971"/>
                  </a:lnTo>
                  <a:lnTo>
                    <a:pt x="5241" y="3983"/>
                  </a:lnTo>
                  <a:lnTo>
                    <a:pt x="5240" y="3986"/>
                  </a:lnTo>
                  <a:lnTo>
                    <a:pt x="5239" y="3988"/>
                  </a:lnTo>
                  <a:lnTo>
                    <a:pt x="5235" y="3987"/>
                  </a:lnTo>
                  <a:lnTo>
                    <a:pt x="5220" y="3985"/>
                  </a:lnTo>
                  <a:lnTo>
                    <a:pt x="5210" y="3985"/>
                  </a:lnTo>
                  <a:lnTo>
                    <a:pt x="5199" y="3986"/>
                  </a:lnTo>
                  <a:lnTo>
                    <a:pt x="5189" y="3987"/>
                  </a:lnTo>
                  <a:lnTo>
                    <a:pt x="5177" y="3992"/>
                  </a:lnTo>
                  <a:lnTo>
                    <a:pt x="5166" y="3996"/>
                  </a:lnTo>
                  <a:lnTo>
                    <a:pt x="5154" y="4004"/>
                  </a:lnTo>
                  <a:lnTo>
                    <a:pt x="5150" y="4009"/>
                  </a:lnTo>
                  <a:lnTo>
                    <a:pt x="5144" y="4015"/>
                  </a:lnTo>
                  <a:lnTo>
                    <a:pt x="5139" y="4021"/>
                  </a:lnTo>
                  <a:lnTo>
                    <a:pt x="5136" y="4027"/>
                  </a:lnTo>
                  <a:lnTo>
                    <a:pt x="5131" y="4035"/>
                  </a:lnTo>
                  <a:lnTo>
                    <a:pt x="5129" y="4045"/>
                  </a:lnTo>
                  <a:lnTo>
                    <a:pt x="5126" y="4054"/>
                  </a:lnTo>
                  <a:lnTo>
                    <a:pt x="5123" y="4064"/>
                  </a:lnTo>
                  <a:lnTo>
                    <a:pt x="5122" y="4076"/>
                  </a:lnTo>
                  <a:lnTo>
                    <a:pt x="5121" y="4088"/>
                  </a:lnTo>
                  <a:lnTo>
                    <a:pt x="5121" y="4102"/>
                  </a:lnTo>
                  <a:lnTo>
                    <a:pt x="5121" y="4116"/>
                  </a:lnTo>
                  <a:lnTo>
                    <a:pt x="4869" y="4400"/>
                  </a:lnTo>
                  <a:lnTo>
                    <a:pt x="4866" y="4388"/>
                  </a:lnTo>
                  <a:lnTo>
                    <a:pt x="4855" y="4360"/>
                  </a:lnTo>
                  <a:lnTo>
                    <a:pt x="4840" y="4320"/>
                  </a:lnTo>
                  <a:lnTo>
                    <a:pt x="4831" y="4298"/>
                  </a:lnTo>
                  <a:lnTo>
                    <a:pt x="4822" y="4275"/>
                  </a:lnTo>
                  <a:lnTo>
                    <a:pt x="4811" y="4252"/>
                  </a:lnTo>
                  <a:lnTo>
                    <a:pt x="4799" y="4231"/>
                  </a:lnTo>
                  <a:lnTo>
                    <a:pt x="4786" y="4212"/>
                  </a:lnTo>
                  <a:lnTo>
                    <a:pt x="4773" y="4195"/>
                  </a:lnTo>
                  <a:lnTo>
                    <a:pt x="4766" y="4188"/>
                  </a:lnTo>
                  <a:lnTo>
                    <a:pt x="4759" y="4181"/>
                  </a:lnTo>
                  <a:lnTo>
                    <a:pt x="4752" y="4176"/>
                  </a:lnTo>
                  <a:lnTo>
                    <a:pt x="4745" y="4172"/>
                  </a:lnTo>
                  <a:lnTo>
                    <a:pt x="4738" y="4170"/>
                  </a:lnTo>
                  <a:lnTo>
                    <a:pt x="4731" y="4168"/>
                  </a:lnTo>
                  <a:lnTo>
                    <a:pt x="4723" y="4168"/>
                  </a:lnTo>
                  <a:lnTo>
                    <a:pt x="4717" y="4171"/>
                  </a:lnTo>
                  <a:lnTo>
                    <a:pt x="4725" y="4141"/>
                  </a:lnTo>
                  <a:lnTo>
                    <a:pt x="4743" y="4062"/>
                  </a:lnTo>
                  <a:lnTo>
                    <a:pt x="4754" y="4009"/>
                  </a:lnTo>
                  <a:lnTo>
                    <a:pt x="4767" y="3949"/>
                  </a:lnTo>
                  <a:lnTo>
                    <a:pt x="4778" y="3885"/>
                  </a:lnTo>
                  <a:lnTo>
                    <a:pt x="4789" y="3819"/>
                  </a:lnTo>
                  <a:lnTo>
                    <a:pt x="4797" y="3751"/>
                  </a:lnTo>
                  <a:lnTo>
                    <a:pt x="4800" y="3718"/>
                  </a:lnTo>
                  <a:lnTo>
                    <a:pt x="4802" y="3686"/>
                  </a:lnTo>
                  <a:lnTo>
                    <a:pt x="4804" y="3654"/>
                  </a:lnTo>
                  <a:lnTo>
                    <a:pt x="4805" y="3623"/>
                  </a:lnTo>
                  <a:lnTo>
                    <a:pt x="4804" y="3593"/>
                  </a:lnTo>
                  <a:lnTo>
                    <a:pt x="4802" y="3565"/>
                  </a:lnTo>
                  <a:lnTo>
                    <a:pt x="4799" y="3539"/>
                  </a:lnTo>
                  <a:lnTo>
                    <a:pt x="4794" y="3515"/>
                  </a:lnTo>
                  <a:lnTo>
                    <a:pt x="4789" y="3493"/>
                  </a:lnTo>
                  <a:lnTo>
                    <a:pt x="4781" y="3474"/>
                  </a:lnTo>
                  <a:lnTo>
                    <a:pt x="4776" y="3466"/>
                  </a:lnTo>
                  <a:lnTo>
                    <a:pt x="4772" y="3458"/>
                  </a:lnTo>
                  <a:lnTo>
                    <a:pt x="4766" y="3450"/>
                  </a:lnTo>
                  <a:lnTo>
                    <a:pt x="4760" y="3444"/>
                  </a:lnTo>
                  <a:lnTo>
                    <a:pt x="4754" y="3438"/>
                  </a:lnTo>
                  <a:lnTo>
                    <a:pt x="4747" y="3434"/>
                  </a:lnTo>
                  <a:lnTo>
                    <a:pt x="4739" y="3429"/>
                  </a:lnTo>
                  <a:lnTo>
                    <a:pt x="4733" y="3427"/>
                  </a:lnTo>
                  <a:lnTo>
                    <a:pt x="4727" y="3382"/>
                  </a:lnTo>
                  <a:lnTo>
                    <a:pt x="4720" y="3330"/>
                  </a:lnTo>
                  <a:lnTo>
                    <a:pt x="4709" y="3263"/>
                  </a:lnTo>
                  <a:lnTo>
                    <a:pt x="4695" y="3184"/>
                  </a:lnTo>
                  <a:lnTo>
                    <a:pt x="4675" y="3096"/>
                  </a:lnTo>
                  <a:lnTo>
                    <a:pt x="4665" y="3049"/>
                  </a:lnTo>
                  <a:lnTo>
                    <a:pt x="4653" y="3000"/>
                  </a:lnTo>
                  <a:lnTo>
                    <a:pt x="4640" y="2951"/>
                  </a:lnTo>
                  <a:lnTo>
                    <a:pt x="4625" y="2902"/>
                  </a:lnTo>
                  <a:lnTo>
                    <a:pt x="4610" y="2853"/>
                  </a:lnTo>
                  <a:lnTo>
                    <a:pt x="4593" y="2804"/>
                  </a:lnTo>
                  <a:lnTo>
                    <a:pt x="4574" y="2756"/>
                  </a:lnTo>
                  <a:lnTo>
                    <a:pt x="4555" y="2708"/>
                  </a:lnTo>
                  <a:lnTo>
                    <a:pt x="4534" y="2662"/>
                  </a:lnTo>
                  <a:lnTo>
                    <a:pt x="4511" y="2619"/>
                  </a:lnTo>
                  <a:lnTo>
                    <a:pt x="4488" y="2577"/>
                  </a:lnTo>
                  <a:lnTo>
                    <a:pt x="4476" y="2557"/>
                  </a:lnTo>
                  <a:lnTo>
                    <a:pt x="4463" y="2538"/>
                  </a:lnTo>
                  <a:lnTo>
                    <a:pt x="4449" y="2520"/>
                  </a:lnTo>
                  <a:lnTo>
                    <a:pt x="4436" y="2502"/>
                  </a:lnTo>
                  <a:lnTo>
                    <a:pt x="4422" y="2486"/>
                  </a:lnTo>
                  <a:lnTo>
                    <a:pt x="4407" y="2470"/>
                  </a:lnTo>
                  <a:lnTo>
                    <a:pt x="4392" y="2455"/>
                  </a:lnTo>
                  <a:lnTo>
                    <a:pt x="4377" y="2440"/>
                  </a:lnTo>
                  <a:lnTo>
                    <a:pt x="4361" y="2427"/>
                  </a:lnTo>
                  <a:lnTo>
                    <a:pt x="4345" y="2416"/>
                  </a:lnTo>
                  <a:lnTo>
                    <a:pt x="4329" y="2404"/>
                  </a:lnTo>
                  <a:lnTo>
                    <a:pt x="4312" y="2395"/>
                  </a:lnTo>
                  <a:lnTo>
                    <a:pt x="4295" y="2387"/>
                  </a:lnTo>
                  <a:lnTo>
                    <a:pt x="4278" y="2379"/>
                  </a:lnTo>
                  <a:lnTo>
                    <a:pt x="4259" y="2373"/>
                  </a:lnTo>
                  <a:lnTo>
                    <a:pt x="4240" y="2369"/>
                  </a:lnTo>
                  <a:lnTo>
                    <a:pt x="4221" y="2367"/>
                  </a:lnTo>
                  <a:lnTo>
                    <a:pt x="4202" y="2364"/>
                  </a:lnTo>
                  <a:lnTo>
                    <a:pt x="4156" y="2334"/>
                  </a:lnTo>
                  <a:lnTo>
                    <a:pt x="4108" y="2303"/>
                  </a:lnTo>
                  <a:lnTo>
                    <a:pt x="4050" y="2268"/>
                  </a:lnTo>
                  <a:lnTo>
                    <a:pt x="4019" y="2251"/>
                  </a:lnTo>
                  <a:lnTo>
                    <a:pt x="3986" y="2234"/>
                  </a:lnTo>
                  <a:lnTo>
                    <a:pt x="3954" y="2219"/>
                  </a:lnTo>
                  <a:lnTo>
                    <a:pt x="3925" y="2205"/>
                  </a:lnTo>
                  <a:lnTo>
                    <a:pt x="3895" y="2195"/>
                  </a:lnTo>
                  <a:lnTo>
                    <a:pt x="3881" y="2190"/>
                  </a:lnTo>
                  <a:lnTo>
                    <a:pt x="3868" y="2188"/>
                  </a:lnTo>
                  <a:lnTo>
                    <a:pt x="3856" y="2185"/>
                  </a:lnTo>
                  <a:lnTo>
                    <a:pt x="3844" y="2183"/>
                  </a:lnTo>
                  <a:lnTo>
                    <a:pt x="3833" y="2183"/>
                  </a:lnTo>
                  <a:lnTo>
                    <a:pt x="3824" y="2184"/>
                  </a:lnTo>
                  <a:lnTo>
                    <a:pt x="3824" y="2058"/>
                  </a:lnTo>
                  <a:lnTo>
                    <a:pt x="3855" y="2065"/>
                  </a:lnTo>
                  <a:lnTo>
                    <a:pt x="3888" y="2071"/>
                  </a:lnTo>
                  <a:lnTo>
                    <a:pt x="3926" y="2075"/>
                  </a:lnTo>
                  <a:lnTo>
                    <a:pt x="3945" y="2078"/>
                  </a:lnTo>
                  <a:lnTo>
                    <a:pt x="3966" y="2079"/>
                  </a:lnTo>
                  <a:lnTo>
                    <a:pt x="3984" y="2079"/>
                  </a:lnTo>
                  <a:lnTo>
                    <a:pt x="4001" y="2078"/>
                  </a:lnTo>
                  <a:lnTo>
                    <a:pt x="4017" y="2075"/>
                  </a:lnTo>
                  <a:lnTo>
                    <a:pt x="4031" y="2072"/>
                  </a:lnTo>
                  <a:lnTo>
                    <a:pt x="4037" y="2068"/>
                  </a:lnTo>
                  <a:lnTo>
                    <a:pt x="4041" y="2066"/>
                  </a:lnTo>
                  <a:lnTo>
                    <a:pt x="4045" y="2063"/>
                  </a:lnTo>
                  <a:lnTo>
                    <a:pt x="4048" y="2058"/>
                  </a:lnTo>
                  <a:lnTo>
                    <a:pt x="4058" y="2046"/>
                  </a:lnTo>
                  <a:lnTo>
                    <a:pt x="4064" y="2039"/>
                  </a:lnTo>
                  <a:lnTo>
                    <a:pt x="4067" y="2036"/>
                  </a:lnTo>
                  <a:lnTo>
                    <a:pt x="4069" y="2036"/>
                  </a:lnTo>
                  <a:lnTo>
                    <a:pt x="4070" y="2036"/>
                  </a:lnTo>
                  <a:lnTo>
                    <a:pt x="4072" y="2038"/>
                  </a:lnTo>
                  <a:lnTo>
                    <a:pt x="4074" y="2041"/>
                  </a:lnTo>
                  <a:lnTo>
                    <a:pt x="4075" y="2044"/>
                  </a:lnTo>
                  <a:lnTo>
                    <a:pt x="4076" y="2050"/>
                  </a:lnTo>
                  <a:lnTo>
                    <a:pt x="4054" y="2042"/>
                  </a:lnTo>
                  <a:lnTo>
                    <a:pt x="4030" y="2033"/>
                  </a:lnTo>
                  <a:lnTo>
                    <a:pt x="4000" y="2020"/>
                  </a:lnTo>
                  <a:lnTo>
                    <a:pt x="3965" y="2003"/>
                  </a:lnTo>
                  <a:lnTo>
                    <a:pt x="3946" y="1993"/>
                  </a:lnTo>
                  <a:lnTo>
                    <a:pt x="3927" y="1981"/>
                  </a:lnTo>
                  <a:lnTo>
                    <a:pt x="3907" y="1969"/>
                  </a:lnTo>
                  <a:lnTo>
                    <a:pt x="3889" y="1955"/>
                  </a:lnTo>
                  <a:lnTo>
                    <a:pt x="3870" y="1940"/>
                  </a:lnTo>
                  <a:lnTo>
                    <a:pt x="3850" y="1924"/>
                  </a:lnTo>
                  <a:lnTo>
                    <a:pt x="3849" y="1921"/>
                  </a:lnTo>
                  <a:lnTo>
                    <a:pt x="3848" y="1910"/>
                  </a:lnTo>
                  <a:lnTo>
                    <a:pt x="3848" y="1901"/>
                  </a:lnTo>
                  <a:lnTo>
                    <a:pt x="3848" y="1890"/>
                  </a:lnTo>
                  <a:lnTo>
                    <a:pt x="3850" y="1876"/>
                  </a:lnTo>
                  <a:lnTo>
                    <a:pt x="3854" y="1860"/>
                  </a:lnTo>
                  <a:lnTo>
                    <a:pt x="3859" y="1840"/>
                  </a:lnTo>
                  <a:lnTo>
                    <a:pt x="3867" y="1816"/>
                  </a:lnTo>
                  <a:lnTo>
                    <a:pt x="3879" y="1790"/>
                  </a:lnTo>
                  <a:lnTo>
                    <a:pt x="3893" y="1760"/>
                  </a:lnTo>
                  <a:lnTo>
                    <a:pt x="3910" y="1727"/>
                  </a:lnTo>
                  <a:lnTo>
                    <a:pt x="3930" y="1688"/>
                  </a:lnTo>
                  <a:lnTo>
                    <a:pt x="3956" y="1647"/>
                  </a:lnTo>
                  <a:lnTo>
                    <a:pt x="3985" y="1600"/>
                  </a:lnTo>
                  <a:lnTo>
                    <a:pt x="3985" y="1589"/>
                  </a:lnTo>
                  <a:lnTo>
                    <a:pt x="3984" y="1563"/>
                  </a:lnTo>
                  <a:lnTo>
                    <a:pt x="3982" y="1544"/>
                  </a:lnTo>
                  <a:lnTo>
                    <a:pt x="3978" y="1522"/>
                  </a:lnTo>
                  <a:lnTo>
                    <a:pt x="3973" y="1499"/>
                  </a:lnTo>
                  <a:lnTo>
                    <a:pt x="3966" y="1472"/>
                  </a:lnTo>
                  <a:lnTo>
                    <a:pt x="3957" y="1445"/>
                  </a:lnTo>
                  <a:lnTo>
                    <a:pt x="3945" y="1417"/>
                  </a:lnTo>
                  <a:lnTo>
                    <a:pt x="3931" y="1389"/>
                  </a:lnTo>
                  <a:lnTo>
                    <a:pt x="3922" y="1375"/>
                  </a:lnTo>
                  <a:lnTo>
                    <a:pt x="3913" y="1360"/>
                  </a:lnTo>
                  <a:lnTo>
                    <a:pt x="3903" y="1346"/>
                  </a:lnTo>
                  <a:lnTo>
                    <a:pt x="3893" y="1333"/>
                  </a:lnTo>
                  <a:lnTo>
                    <a:pt x="3880" y="1319"/>
                  </a:lnTo>
                  <a:lnTo>
                    <a:pt x="3867" y="1306"/>
                  </a:lnTo>
                  <a:lnTo>
                    <a:pt x="3854" y="1294"/>
                  </a:lnTo>
                  <a:lnTo>
                    <a:pt x="3839" y="1281"/>
                  </a:lnTo>
                  <a:lnTo>
                    <a:pt x="3823" y="1268"/>
                  </a:lnTo>
                  <a:lnTo>
                    <a:pt x="3805" y="1258"/>
                  </a:lnTo>
                  <a:lnTo>
                    <a:pt x="3752" y="988"/>
                  </a:lnTo>
                  <a:lnTo>
                    <a:pt x="3755" y="972"/>
                  </a:lnTo>
                  <a:lnTo>
                    <a:pt x="3760" y="953"/>
                  </a:lnTo>
                  <a:lnTo>
                    <a:pt x="3763" y="928"/>
                  </a:lnTo>
                  <a:lnTo>
                    <a:pt x="3766" y="897"/>
                  </a:lnTo>
                  <a:lnTo>
                    <a:pt x="3768" y="861"/>
                  </a:lnTo>
                  <a:lnTo>
                    <a:pt x="3768" y="842"/>
                  </a:lnTo>
                  <a:lnTo>
                    <a:pt x="3768" y="821"/>
                  </a:lnTo>
                  <a:lnTo>
                    <a:pt x="3766" y="801"/>
                  </a:lnTo>
                  <a:lnTo>
                    <a:pt x="3764" y="779"/>
                  </a:lnTo>
                  <a:lnTo>
                    <a:pt x="3761" y="756"/>
                  </a:lnTo>
                  <a:lnTo>
                    <a:pt x="3756" y="732"/>
                  </a:lnTo>
                  <a:lnTo>
                    <a:pt x="3750" y="709"/>
                  </a:lnTo>
                  <a:lnTo>
                    <a:pt x="3744" y="685"/>
                  </a:lnTo>
                  <a:lnTo>
                    <a:pt x="3735" y="660"/>
                  </a:lnTo>
                  <a:lnTo>
                    <a:pt x="3726" y="635"/>
                  </a:lnTo>
                  <a:lnTo>
                    <a:pt x="3715" y="610"/>
                  </a:lnTo>
                  <a:lnTo>
                    <a:pt x="3702" y="585"/>
                  </a:lnTo>
                  <a:lnTo>
                    <a:pt x="3687" y="560"/>
                  </a:lnTo>
                  <a:lnTo>
                    <a:pt x="3671" y="535"/>
                  </a:lnTo>
                  <a:lnTo>
                    <a:pt x="3652" y="511"/>
                  </a:lnTo>
                  <a:lnTo>
                    <a:pt x="3631" y="487"/>
                  </a:lnTo>
                  <a:lnTo>
                    <a:pt x="3609" y="463"/>
                  </a:lnTo>
                  <a:lnTo>
                    <a:pt x="3584" y="439"/>
                  </a:lnTo>
                  <a:lnTo>
                    <a:pt x="3557" y="416"/>
                  </a:lnTo>
                  <a:lnTo>
                    <a:pt x="3527" y="394"/>
                  </a:lnTo>
                  <a:lnTo>
                    <a:pt x="3513" y="371"/>
                  </a:lnTo>
                  <a:lnTo>
                    <a:pt x="3498" y="346"/>
                  </a:lnTo>
                  <a:lnTo>
                    <a:pt x="3476" y="314"/>
                  </a:lnTo>
                  <a:lnTo>
                    <a:pt x="3450" y="276"/>
                  </a:lnTo>
                  <a:lnTo>
                    <a:pt x="3419" y="234"/>
                  </a:lnTo>
                  <a:lnTo>
                    <a:pt x="3401" y="214"/>
                  </a:lnTo>
                  <a:lnTo>
                    <a:pt x="3382" y="192"/>
                  </a:lnTo>
                  <a:lnTo>
                    <a:pt x="3363" y="170"/>
                  </a:lnTo>
                  <a:lnTo>
                    <a:pt x="3344" y="150"/>
                  </a:lnTo>
                  <a:lnTo>
                    <a:pt x="3322" y="129"/>
                  </a:lnTo>
                  <a:lnTo>
                    <a:pt x="3300" y="110"/>
                  </a:lnTo>
                  <a:lnTo>
                    <a:pt x="3277" y="90"/>
                  </a:lnTo>
                  <a:lnTo>
                    <a:pt x="3253" y="73"/>
                  </a:lnTo>
                  <a:lnTo>
                    <a:pt x="3228" y="56"/>
                  </a:lnTo>
                  <a:lnTo>
                    <a:pt x="3203" y="42"/>
                  </a:lnTo>
                  <a:lnTo>
                    <a:pt x="3177" y="28"/>
                  </a:lnTo>
                  <a:lnTo>
                    <a:pt x="3151" y="18"/>
                  </a:lnTo>
                  <a:lnTo>
                    <a:pt x="3123" y="10"/>
                  </a:lnTo>
                  <a:lnTo>
                    <a:pt x="3096" y="3"/>
                  </a:lnTo>
                  <a:lnTo>
                    <a:pt x="3082" y="2"/>
                  </a:lnTo>
                  <a:lnTo>
                    <a:pt x="3068" y="1"/>
                  </a:lnTo>
                  <a:lnTo>
                    <a:pt x="3054" y="0"/>
                  </a:lnTo>
                  <a:lnTo>
                    <a:pt x="3040" y="0"/>
                  </a:lnTo>
                  <a:lnTo>
                    <a:pt x="3026" y="1"/>
                  </a:lnTo>
                  <a:lnTo>
                    <a:pt x="3011" y="3"/>
                  </a:lnTo>
                  <a:lnTo>
                    <a:pt x="2996" y="6"/>
                  </a:lnTo>
                  <a:lnTo>
                    <a:pt x="2983" y="10"/>
                  </a:lnTo>
                  <a:lnTo>
                    <a:pt x="2968" y="14"/>
                  </a:lnTo>
                  <a:lnTo>
                    <a:pt x="2953" y="20"/>
                  </a:lnTo>
                  <a:lnTo>
                    <a:pt x="2938" y="26"/>
                  </a:lnTo>
                  <a:lnTo>
                    <a:pt x="2924" y="34"/>
                  </a:lnTo>
                  <a:lnTo>
                    <a:pt x="2916" y="33"/>
                  </a:lnTo>
                  <a:lnTo>
                    <a:pt x="2895" y="29"/>
                  </a:lnTo>
                  <a:lnTo>
                    <a:pt x="2881" y="28"/>
                  </a:lnTo>
                  <a:lnTo>
                    <a:pt x="2862" y="28"/>
                  </a:lnTo>
                  <a:lnTo>
                    <a:pt x="2842" y="28"/>
                  </a:lnTo>
                  <a:lnTo>
                    <a:pt x="2817" y="29"/>
                  </a:lnTo>
                  <a:lnTo>
                    <a:pt x="2792" y="32"/>
                  </a:lnTo>
                  <a:lnTo>
                    <a:pt x="2764" y="36"/>
                  </a:lnTo>
                  <a:lnTo>
                    <a:pt x="2734" y="42"/>
                  </a:lnTo>
                  <a:lnTo>
                    <a:pt x="2702" y="49"/>
                  </a:lnTo>
                  <a:lnTo>
                    <a:pt x="2668" y="59"/>
                  </a:lnTo>
                  <a:lnTo>
                    <a:pt x="2633" y="73"/>
                  </a:lnTo>
                  <a:lnTo>
                    <a:pt x="2596" y="88"/>
                  </a:lnTo>
                  <a:lnTo>
                    <a:pt x="2558" y="107"/>
                  </a:lnTo>
                  <a:lnTo>
                    <a:pt x="2520" y="129"/>
                  </a:lnTo>
                  <a:lnTo>
                    <a:pt x="2499" y="142"/>
                  </a:lnTo>
                  <a:lnTo>
                    <a:pt x="2479" y="155"/>
                  </a:lnTo>
                  <a:lnTo>
                    <a:pt x="2459" y="169"/>
                  </a:lnTo>
                  <a:lnTo>
                    <a:pt x="2438" y="185"/>
                  </a:lnTo>
                  <a:lnTo>
                    <a:pt x="2418" y="201"/>
                  </a:lnTo>
                  <a:lnTo>
                    <a:pt x="2397" y="218"/>
                  </a:lnTo>
                  <a:lnTo>
                    <a:pt x="2376" y="237"/>
                  </a:lnTo>
                  <a:lnTo>
                    <a:pt x="2354" y="257"/>
                  </a:lnTo>
                  <a:lnTo>
                    <a:pt x="2334" y="278"/>
                  </a:lnTo>
                  <a:lnTo>
                    <a:pt x="2313" y="300"/>
                  </a:lnTo>
                  <a:lnTo>
                    <a:pt x="2291" y="324"/>
                  </a:lnTo>
                  <a:lnTo>
                    <a:pt x="2271" y="348"/>
                  </a:lnTo>
                  <a:lnTo>
                    <a:pt x="2250" y="374"/>
                  </a:lnTo>
                  <a:lnTo>
                    <a:pt x="2228" y="402"/>
                  </a:lnTo>
                  <a:lnTo>
                    <a:pt x="2208" y="430"/>
                  </a:lnTo>
                  <a:lnTo>
                    <a:pt x="2187" y="461"/>
                  </a:lnTo>
                  <a:lnTo>
                    <a:pt x="2167" y="492"/>
                  </a:lnTo>
                  <a:lnTo>
                    <a:pt x="2146" y="526"/>
                  </a:lnTo>
                  <a:lnTo>
                    <a:pt x="2125" y="560"/>
                  </a:lnTo>
                  <a:lnTo>
                    <a:pt x="2105" y="597"/>
                  </a:lnTo>
                  <a:lnTo>
                    <a:pt x="2085" y="635"/>
                  </a:lnTo>
                  <a:lnTo>
                    <a:pt x="2065" y="674"/>
                  </a:lnTo>
                  <a:lnTo>
                    <a:pt x="2045" y="715"/>
                  </a:lnTo>
                  <a:lnTo>
                    <a:pt x="2026" y="757"/>
                  </a:lnTo>
                  <a:lnTo>
                    <a:pt x="2007" y="802"/>
                  </a:lnTo>
                  <a:lnTo>
                    <a:pt x="1988" y="848"/>
                  </a:lnTo>
                  <a:lnTo>
                    <a:pt x="1969" y="896"/>
                  </a:lnTo>
                  <a:lnTo>
                    <a:pt x="1951" y="945"/>
                  </a:lnTo>
                  <a:lnTo>
                    <a:pt x="1933" y="997"/>
                  </a:lnTo>
                  <a:lnTo>
                    <a:pt x="1916" y="1051"/>
                  </a:lnTo>
                  <a:lnTo>
                    <a:pt x="1914" y="1103"/>
                  </a:lnTo>
                  <a:lnTo>
                    <a:pt x="1912" y="1241"/>
                  </a:lnTo>
                  <a:lnTo>
                    <a:pt x="1910" y="1435"/>
                  </a:lnTo>
                  <a:lnTo>
                    <a:pt x="1910" y="1544"/>
                  </a:lnTo>
                  <a:lnTo>
                    <a:pt x="1911" y="1657"/>
                  </a:lnTo>
                  <a:lnTo>
                    <a:pt x="1913" y="1769"/>
                  </a:lnTo>
                  <a:lnTo>
                    <a:pt x="1918" y="1879"/>
                  </a:lnTo>
                  <a:lnTo>
                    <a:pt x="1924" y="1981"/>
                  </a:lnTo>
                  <a:lnTo>
                    <a:pt x="1927" y="2028"/>
                  </a:lnTo>
                  <a:lnTo>
                    <a:pt x="1930" y="2072"/>
                  </a:lnTo>
                  <a:lnTo>
                    <a:pt x="1936" y="2112"/>
                  </a:lnTo>
                  <a:lnTo>
                    <a:pt x="1941" y="2149"/>
                  </a:lnTo>
                  <a:lnTo>
                    <a:pt x="1946" y="2181"/>
                  </a:lnTo>
                  <a:lnTo>
                    <a:pt x="1953" y="2207"/>
                  </a:lnTo>
                  <a:lnTo>
                    <a:pt x="1961" y="2229"/>
                  </a:lnTo>
                  <a:lnTo>
                    <a:pt x="1965" y="2237"/>
                  </a:lnTo>
                  <a:lnTo>
                    <a:pt x="1969" y="2245"/>
                  </a:lnTo>
                  <a:lnTo>
                    <a:pt x="1974" y="2250"/>
                  </a:lnTo>
                  <a:lnTo>
                    <a:pt x="1979" y="2254"/>
                  </a:lnTo>
                  <a:lnTo>
                    <a:pt x="1983" y="2256"/>
                  </a:lnTo>
                  <a:lnTo>
                    <a:pt x="1988" y="2256"/>
                  </a:lnTo>
                  <a:lnTo>
                    <a:pt x="1899" y="2275"/>
                  </a:lnTo>
                  <a:lnTo>
                    <a:pt x="1810" y="2294"/>
                  </a:lnTo>
                  <a:lnTo>
                    <a:pt x="1708" y="2318"/>
                  </a:lnTo>
                  <a:lnTo>
                    <a:pt x="1657" y="2332"/>
                  </a:lnTo>
                  <a:lnTo>
                    <a:pt x="1607" y="2346"/>
                  </a:lnTo>
                  <a:lnTo>
                    <a:pt x="1561" y="2360"/>
                  </a:lnTo>
                  <a:lnTo>
                    <a:pt x="1521" y="2375"/>
                  </a:lnTo>
                  <a:lnTo>
                    <a:pt x="1503" y="2381"/>
                  </a:lnTo>
                  <a:lnTo>
                    <a:pt x="1488" y="2388"/>
                  </a:lnTo>
                  <a:lnTo>
                    <a:pt x="1474" y="2395"/>
                  </a:lnTo>
                  <a:lnTo>
                    <a:pt x="1463" y="2402"/>
                  </a:lnTo>
                  <a:lnTo>
                    <a:pt x="1455" y="2409"/>
                  </a:lnTo>
                  <a:lnTo>
                    <a:pt x="1449" y="2416"/>
                  </a:lnTo>
                  <a:lnTo>
                    <a:pt x="1448" y="2418"/>
                  </a:lnTo>
                  <a:lnTo>
                    <a:pt x="1447" y="2422"/>
                  </a:lnTo>
                  <a:lnTo>
                    <a:pt x="1447" y="2425"/>
                  </a:lnTo>
                  <a:lnTo>
                    <a:pt x="1448" y="2427"/>
                  </a:lnTo>
                  <a:lnTo>
                    <a:pt x="1439" y="2431"/>
                  </a:lnTo>
                  <a:lnTo>
                    <a:pt x="1430" y="2435"/>
                  </a:lnTo>
                  <a:lnTo>
                    <a:pt x="1417" y="2443"/>
                  </a:lnTo>
                  <a:lnTo>
                    <a:pt x="1402" y="2452"/>
                  </a:lnTo>
                  <a:lnTo>
                    <a:pt x="1387" y="2465"/>
                  </a:lnTo>
                  <a:lnTo>
                    <a:pt x="1371" y="2482"/>
                  </a:lnTo>
                  <a:lnTo>
                    <a:pt x="1363" y="2491"/>
                  </a:lnTo>
                  <a:lnTo>
                    <a:pt x="1355" y="2502"/>
                  </a:lnTo>
                  <a:lnTo>
                    <a:pt x="1348" y="2513"/>
                  </a:lnTo>
                  <a:lnTo>
                    <a:pt x="1341" y="2526"/>
                  </a:lnTo>
                  <a:lnTo>
                    <a:pt x="1334" y="2540"/>
                  </a:lnTo>
                  <a:lnTo>
                    <a:pt x="1329" y="2554"/>
                  </a:lnTo>
                  <a:lnTo>
                    <a:pt x="1323" y="2571"/>
                  </a:lnTo>
                  <a:lnTo>
                    <a:pt x="1318" y="2588"/>
                  </a:lnTo>
                  <a:lnTo>
                    <a:pt x="1314" y="2605"/>
                  </a:lnTo>
                  <a:lnTo>
                    <a:pt x="1312" y="2626"/>
                  </a:lnTo>
                  <a:lnTo>
                    <a:pt x="1309" y="2646"/>
                  </a:lnTo>
                  <a:lnTo>
                    <a:pt x="1308" y="2668"/>
                  </a:lnTo>
                  <a:lnTo>
                    <a:pt x="1308" y="2692"/>
                  </a:lnTo>
                  <a:lnTo>
                    <a:pt x="1310" y="2717"/>
                  </a:lnTo>
                  <a:lnTo>
                    <a:pt x="1313" y="2744"/>
                  </a:lnTo>
                  <a:lnTo>
                    <a:pt x="1317" y="2772"/>
                  </a:lnTo>
                  <a:lnTo>
                    <a:pt x="1323" y="2801"/>
                  </a:lnTo>
                  <a:lnTo>
                    <a:pt x="1331" y="2833"/>
                  </a:lnTo>
                  <a:lnTo>
                    <a:pt x="1339" y="2926"/>
                  </a:lnTo>
                  <a:lnTo>
                    <a:pt x="1348" y="3034"/>
                  </a:lnTo>
                  <a:lnTo>
                    <a:pt x="1362" y="3173"/>
                  </a:lnTo>
                  <a:lnTo>
                    <a:pt x="1380" y="3339"/>
                  </a:lnTo>
                  <a:lnTo>
                    <a:pt x="1403" y="3524"/>
                  </a:lnTo>
                  <a:lnTo>
                    <a:pt x="1416" y="3622"/>
                  </a:lnTo>
                  <a:lnTo>
                    <a:pt x="1430" y="3723"/>
                  </a:lnTo>
                  <a:lnTo>
                    <a:pt x="1446" y="3825"/>
                  </a:lnTo>
                  <a:lnTo>
                    <a:pt x="1462" y="3929"/>
                  </a:lnTo>
                  <a:lnTo>
                    <a:pt x="1479" y="4032"/>
                  </a:lnTo>
                  <a:lnTo>
                    <a:pt x="1497" y="4135"/>
                  </a:lnTo>
                  <a:lnTo>
                    <a:pt x="1518" y="4237"/>
                  </a:lnTo>
                  <a:lnTo>
                    <a:pt x="1538" y="4337"/>
                  </a:lnTo>
                  <a:lnTo>
                    <a:pt x="1560" y="4434"/>
                  </a:lnTo>
                  <a:lnTo>
                    <a:pt x="1584" y="4528"/>
                  </a:lnTo>
                  <a:lnTo>
                    <a:pt x="1608" y="4617"/>
                  </a:lnTo>
                  <a:lnTo>
                    <a:pt x="1621" y="4659"/>
                  </a:lnTo>
                  <a:lnTo>
                    <a:pt x="1635" y="4700"/>
                  </a:lnTo>
                  <a:lnTo>
                    <a:pt x="1648" y="4740"/>
                  </a:lnTo>
                  <a:lnTo>
                    <a:pt x="1662" y="4778"/>
                  </a:lnTo>
                  <a:lnTo>
                    <a:pt x="1676" y="4815"/>
                  </a:lnTo>
                  <a:lnTo>
                    <a:pt x="1690" y="4849"/>
                  </a:lnTo>
                  <a:lnTo>
                    <a:pt x="1705" y="4883"/>
                  </a:lnTo>
                  <a:lnTo>
                    <a:pt x="1720" y="4913"/>
                  </a:lnTo>
                  <a:lnTo>
                    <a:pt x="1736" y="4942"/>
                  </a:lnTo>
                  <a:lnTo>
                    <a:pt x="1752" y="4968"/>
                  </a:lnTo>
                  <a:lnTo>
                    <a:pt x="1768" y="4993"/>
                  </a:lnTo>
                  <a:lnTo>
                    <a:pt x="1784" y="5015"/>
                  </a:lnTo>
                  <a:lnTo>
                    <a:pt x="1800" y="5035"/>
                  </a:lnTo>
                  <a:lnTo>
                    <a:pt x="1817" y="5051"/>
                  </a:lnTo>
                  <a:lnTo>
                    <a:pt x="1834" y="5066"/>
                  </a:lnTo>
                  <a:lnTo>
                    <a:pt x="1852" y="5077"/>
                  </a:lnTo>
                  <a:lnTo>
                    <a:pt x="1862" y="5082"/>
                  </a:lnTo>
                  <a:lnTo>
                    <a:pt x="1871" y="5085"/>
                  </a:lnTo>
                  <a:lnTo>
                    <a:pt x="1880" y="5089"/>
                  </a:lnTo>
                  <a:lnTo>
                    <a:pt x="1889" y="5091"/>
                  </a:lnTo>
                  <a:lnTo>
                    <a:pt x="1691" y="5848"/>
                  </a:lnTo>
                  <a:lnTo>
                    <a:pt x="1843" y="595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061899" y="3881304"/>
            <a:ext cx="792000" cy="792000"/>
            <a:chOff x="9061899" y="3881304"/>
            <a:chExt cx="792000" cy="792000"/>
          </a:xfrm>
        </p:grpSpPr>
        <p:sp>
          <p:nvSpPr>
            <p:cNvPr id="18" name="同心圆 17"/>
            <p:cNvSpPr/>
            <p:nvPr/>
          </p:nvSpPr>
          <p:spPr>
            <a:xfrm>
              <a:off x="9061899" y="3881304"/>
              <a:ext cx="792000" cy="792000"/>
            </a:xfrm>
            <a:prstGeom prst="donut">
              <a:avLst>
                <a:gd name="adj" fmla="val 889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KSO_Shape"/>
            <p:cNvSpPr/>
            <p:nvPr/>
          </p:nvSpPr>
          <p:spPr bwMode="auto">
            <a:xfrm>
              <a:off x="9283866" y="4101801"/>
              <a:ext cx="325354" cy="391993"/>
            </a:xfrm>
            <a:custGeom>
              <a:avLst/>
              <a:gdLst>
                <a:gd name="T0" fmla="*/ 319185 w 2025650"/>
                <a:gd name="T1" fmla="*/ 1770637 h 2439988"/>
                <a:gd name="T2" fmla="*/ 352308 w 2025650"/>
                <a:gd name="T3" fmla="*/ 1555371 h 2439988"/>
                <a:gd name="T4" fmla="*/ 1125913 w 2025650"/>
                <a:gd name="T5" fmla="*/ 642208 h 2439988"/>
                <a:gd name="T6" fmla="*/ 112476 w 2025650"/>
                <a:gd name="T7" fmla="*/ 607744 h 2439988"/>
                <a:gd name="T8" fmla="*/ 191476 w 2025650"/>
                <a:gd name="T9" fmla="*/ 698559 h 2439988"/>
                <a:gd name="T10" fmla="*/ 1370687 w 2025650"/>
                <a:gd name="T11" fmla="*/ 553121 h 2439988"/>
                <a:gd name="T12" fmla="*/ 307318 w 2025650"/>
                <a:gd name="T13" fmla="*/ 53471 h 2439988"/>
                <a:gd name="T14" fmla="*/ 347172 w 2025650"/>
                <a:gd name="T15" fmla="*/ 153492 h 2439988"/>
                <a:gd name="T16" fmla="*/ 335658 w 2025650"/>
                <a:gd name="T17" fmla="*/ 264665 h 2439988"/>
                <a:gd name="T18" fmla="*/ 333001 w 2025650"/>
                <a:gd name="T19" fmla="*/ 383450 h 2439988"/>
                <a:gd name="T20" fmla="*/ 429360 w 2025650"/>
                <a:gd name="T21" fmla="*/ 504183 h 2439988"/>
                <a:gd name="T22" fmla="*/ 507650 w 2025650"/>
                <a:gd name="T23" fmla="*/ 362030 h 2439988"/>
                <a:gd name="T24" fmla="*/ 541836 w 2025650"/>
                <a:gd name="T25" fmla="*/ 304142 h 2439988"/>
                <a:gd name="T26" fmla="*/ 562205 w 2025650"/>
                <a:gd name="T27" fmla="*/ 333174 h 2439988"/>
                <a:gd name="T28" fmla="*/ 519341 w 2025650"/>
                <a:gd name="T29" fmla="*/ 411598 h 2439988"/>
                <a:gd name="T30" fmla="*/ 476652 w 2025650"/>
                <a:gd name="T31" fmla="*/ 616241 h 2439988"/>
                <a:gd name="T32" fmla="*/ 442998 w 2025650"/>
                <a:gd name="T33" fmla="*/ 769724 h 2439988"/>
                <a:gd name="T34" fmla="*/ 447249 w 2025650"/>
                <a:gd name="T35" fmla="*/ 1174231 h 2439988"/>
                <a:gd name="T36" fmla="*/ 478778 w 2025650"/>
                <a:gd name="T37" fmla="*/ 1724255 h 2439988"/>
                <a:gd name="T38" fmla="*/ 464431 w 2025650"/>
                <a:gd name="T39" fmla="*/ 1899512 h 2439988"/>
                <a:gd name="T40" fmla="*/ 286771 w 2025650"/>
                <a:gd name="T41" fmla="*/ 1820381 h 2439988"/>
                <a:gd name="T42" fmla="*/ 170043 w 2025650"/>
                <a:gd name="T43" fmla="*/ 1717174 h 2439988"/>
                <a:gd name="T44" fmla="*/ 228673 w 2025650"/>
                <a:gd name="T45" fmla="*/ 1268764 h 2439988"/>
                <a:gd name="T46" fmla="*/ 173763 w 2025650"/>
                <a:gd name="T47" fmla="*/ 870984 h 2439988"/>
                <a:gd name="T48" fmla="*/ 9565 w 2025650"/>
                <a:gd name="T49" fmla="*/ 629695 h 2439988"/>
                <a:gd name="T50" fmla="*/ 104329 w 2025650"/>
                <a:gd name="T51" fmla="*/ 385221 h 2439988"/>
                <a:gd name="T52" fmla="*/ 207240 w 2025650"/>
                <a:gd name="T53" fmla="*/ 266967 h 2439988"/>
                <a:gd name="T54" fmla="*/ 136566 w 2025650"/>
                <a:gd name="T55" fmla="*/ 164999 h 2439988"/>
                <a:gd name="T56" fmla="*/ 174295 w 2025650"/>
                <a:gd name="T57" fmla="*/ 75954 h 2439988"/>
                <a:gd name="T58" fmla="*/ 985487 w 2025650"/>
                <a:gd name="T59" fmla="*/ 74210 h 2439988"/>
                <a:gd name="T60" fmla="*/ 959135 w 2025650"/>
                <a:gd name="T61" fmla="*/ 282140 h 2439988"/>
                <a:gd name="T62" fmla="*/ 1073740 w 2025650"/>
                <a:gd name="T63" fmla="*/ 416568 h 2439988"/>
                <a:gd name="T64" fmla="*/ 1213282 w 2025650"/>
                <a:gd name="T65" fmla="*/ 263542 h 2439988"/>
                <a:gd name="T66" fmla="*/ 1155803 w 2025650"/>
                <a:gd name="T67" fmla="*/ 128938 h 2439988"/>
                <a:gd name="T68" fmla="*/ 1291631 w 2025650"/>
                <a:gd name="T69" fmla="*/ 33474 h 2439988"/>
                <a:gd name="T70" fmla="*/ 1311616 w 2025650"/>
                <a:gd name="T71" fmla="*/ 197303 h 2439988"/>
                <a:gd name="T72" fmla="*/ 1398985 w 2025650"/>
                <a:gd name="T73" fmla="*/ 316854 h 2439988"/>
                <a:gd name="T74" fmla="*/ 1419147 w 2025650"/>
                <a:gd name="T75" fmla="*/ 690560 h 2439988"/>
                <a:gd name="T76" fmla="*/ 1374932 w 2025650"/>
                <a:gd name="T77" fmla="*/ 758571 h 2439988"/>
                <a:gd name="T78" fmla="*/ 1471144 w 2025650"/>
                <a:gd name="T79" fmla="*/ 1362877 h 2439988"/>
                <a:gd name="T80" fmla="*/ 1579205 w 2025650"/>
                <a:gd name="T81" fmla="*/ 1830807 h 2439988"/>
                <a:gd name="T82" fmla="*/ 1463185 w 2025650"/>
                <a:gd name="T83" fmla="*/ 1820535 h 2439988"/>
                <a:gd name="T84" fmla="*/ 1321167 w 2025650"/>
                <a:gd name="T85" fmla="*/ 1653518 h 2439988"/>
                <a:gd name="T86" fmla="*/ 1209037 w 2025650"/>
                <a:gd name="T87" fmla="*/ 1041419 h 2439988"/>
                <a:gd name="T88" fmla="*/ 1208683 w 2025650"/>
                <a:gd name="T89" fmla="*/ 1694963 h 2439988"/>
                <a:gd name="T90" fmla="*/ 1140416 w 2025650"/>
                <a:gd name="T91" fmla="*/ 1835766 h 2439988"/>
                <a:gd name="T92" fmla="*/ 1052517 w 2025650"/>
                <a:gd name="T93" fmla="*/ 1755889 h 2439988"/>
                <a:gd name="T94" fmla="*/ 1076746 w 2025650"/>
                <a:gd name="T95" fmla="*/ 728285 h 2439988"/>
                <a:gd name="T96" fmla="*/ 992031 w 2025650"/>
                <a:gd name="T97" fmla="*/ 749184 h 2439988"/>
                <a:gd name="T98" fmla="*/ 959135 w 2025650"/>
                <a:gd name="T99" fmla="*/ 1032209 h 2439988"/>
                <a:gd name="T100" fmla="*/ 857440 w 2025650"/>
                <a:gd name="T101" fmla="*/ 1586393 h 2439988"/>
                <a:gd name="T102" fmla="*/ 946401 w 2025650"/>
                <a:gd name="T103" fmla="*/ 1760140 h 2439988"/>
                <a:gd name="T104" fmla="*/ 813403 w 2025650"/>
                <a:gd name="T105" fmla="*/ 1782810 h 2439988"/>
                <a:gd name="T106" fmla="*/ 768480 w 2025650"/>
                <a:gd name="T107" fmla="*/ 1543000 h 2439988"/>
                <a:gd name="T108" fmla="*/ 778561 w 2025650"/>
                <a:gd name="T109" fmla="*/ 1250765 h 2439988"/>
                <a:gd name="T110" fmla="*/ 718605 w 2025650"/>
                <a:gd name="T111" fmla="*/ 1721352 h 2439988"/>
                <a:gd name="T112" fmla="*/ 614612 w 2025650"/>
                <a:gd name="T113" fmla="*/ 1776965 h 2439988"/>
                <a:gd name="T114" fmla="*/ 618326 w 2025650"/>
                <a:gd name="T115" fmla="*/ 1452850 h 2439988"/>
                <a:gd name="T116" fmla="*/ 654759 w 2025650"/>
                <a:gd name="T117" fmla="*/ 830832 h 2439988"/>
                <a:gd name="T118" fmla="*/ 627699 w 2025650"/>
                <a:gd name="T119" fmla="*/ 634061 h 2439988"/>
                <a:gd name="T120" fmla="*/ 701273 w 2025650"/>
                <a:gd name="T121" fmla="*/ 285505 h 2439988"/>
                <a:gd name="T122" fmla="*/ 844530 w 2025650"/>
                <a:gd name="T123" fmla="*/ 180300 h 2439988"/>
                <a:gd name="T124" fmla="*/ 841346 w 2025650"/>
                <a:gd name="T125" fmla="*/ 35245 h 243998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025650" h="2439988">
                  <a:moveTo>
                    <a:pt x="434332" y="1703982"/>
                  </a:moveTo>
                  <a:lnTo>
                    <a:pt x="432062" y="1704209"/>
                  </a:lnTo>
                  <a:lnTo>
                    <a:pt x="431155" y="1704662"/>
                  </a:lnTo>
                  <a:lnTo>
                    <a:pt x="430020" y="1705116"/>
                  </a:lnTo>
                  <a:lnTo>
                    <a:pt x="429112" y="1706023"/>
                  </a:lnTo>
                  <a:lnTo>
                    <a:pt x="428432" y="1706929"/>
                  </a:lnTo>
                  <a:lnTo>
                    <a:pt x="427524" y="1707836"/>
                  </a:lnTo>
                  <a:lnTo>
                    <a:pt x="427070" y="1709424"/>
                  </a:lnTo>
                  <a:lnTo>
                    <a:pt x="426616" y="1711238"/>
                  </a:lnTo>
                  <a:lnTo>
                    <a:pt x="426389" y="1713052"/>
                  </a:lnTo>
                  <a:lnTo>
                    <a:pt x="425935" y="1721214"/>
                  </a:lnTo>
                  <a:lnTo>
                    <a:pt x="424347" y="1735953"/>
                  </a:lnTo>
                  <a:lnTo>
                    <a:pt x="422078" y="1755452"/>
                  </a:lnTo>
                  <a:lnTo>
                    <a:pt x="419355" y="1778353"/>
                  </a:lnTo>
                  <a:lnTo>
                    <a:pt x="415951" y="1802842"/>
                  </a:lnTo>
                  <a:lnTo>
                    <a:pt x="414135" y="1815312"/>
                  </a:lnTo>
                  <a:lnTo>
                    <a:pt x="412320" y="1827783"/>
                  </a:lnTo>
                  <a:lnTo>
                    <a:pt x="410051" y="1839347"/>
                  </a:lnTo>
                  <a:lnTo>
                    <a:pt x="407782" y="1850684"/>
                  </a:lnTo>
                  <a:lnTo>
                    <a:pt x="405512" y="1861114"/>
                  </a:lnTo>
                  <a:lnTo>
                    <a:pt x="403016" y="1870638"/>
                  </a:lnTo>
                  <a:lnTo>
                    <a:pt x="397797" y="1891271"/>
                  </a:lnTo>
                  <a:lnTo>
                    <a:pt x="391897" y="1916440"/>
                  </a:lnTo>
                  <a:lnTo>
                    <a:pt x="385770" y="1944782"/>
                  </a:lnTo>
                  <a:lnTo>
                    <a:pt x="379643" y="1974486"/>
                  </a:lnTo>
                  <a:lnTo>
                    <a:pt x="376693" y="1989451"/>
                  </a:lnTo>
                  <a:lnTo>
                    <a:pt x="374197" y="2004189"/>
                  </a:lnTo>
                  <a:lnTo>
                    <a:pt x="371701" y="2018700"/>
                  </a:lnTo>
                  <a:lnTo>
                    <a:pt x="369885" y="2032532"/>
                  </a:lnTo>
                  <a:lnTo>
                    <a:pt x="368297" y="2045456"/>
                  </a:lnTo>
                  <a:lnTo>
                    <a:pt x="366708" y="2057473"/>
                  </a:lnTo>
                  <a:lnTo>
                    <a:pt x="366028" y="2068811"/>
                  </a:lnTo>
                  <a:lnTo>
                    <a:pt x="365801" y="2078334"/>
                  </a:lnTo>
                  <a:lnTo>
                    <a:pt x="365574" y="2111438"/>
                  </a:lnTo>
                  <a:lnTo>
                    <a:pt x="365801" y="2126177"/>
                  </a:lnTo>
                  <a:lnTo>
                    <a:pt x="366028" y="2133659"/>
                  </a:lnTo>
                  <a:lnTo>
                    <a:pt x="366481" y="2140915"/>
                  </a:lnTo>
                  <a:lnTo>
                    <a:pt x="367162" y="2147717"/>
                  </a:lnTo>
                  <a:lnTo>
                    <a:pt x="368070" y="2154973"/>
                  </a:lnTo>
                  <a:lnTo>
                    <a:pt x="369205" y="2162229"/>
                  </a:lnTo>
                  <a:lnTo>
                    <a:pt x="371020" y="2169258"/>
                  </a:lnTo>
                  <a:lnTo>
                    <a:pt x="372835" y="2176513"/>
                  </a:lnTo>
                  <a:lnTo>
                    <a:pt x="375332" y="2183996"/>
                  </a:lnTo>
                  <a:lnTo>
                    <a:pt x="378055" y="2191705"/>
                  </a:lnTo>
                  <a:lnTo>
                    <a:pt x="381458" y="2199414"/>
                  </a:lnTo>
                  <a:lnTo>
                    <a:pt x="387585" y="2213926"/>
                  </a:lnTo>
                  <a:lnTo>
                    <a:pt x="392578" y="2226397"/>
                  </a:lnTo>
                  <a:lnTo>
                    <a:pt x="396435" y="2236827"/>
                  </a:lnTo>
                  <a:lnTo>
                    <a:pt x="399612" y="2245443"/>
                  </a:lnTo>
                  <a:lnTo>
                    <a:pt x="402108" y="2252926"/>
                  </a:lnTo>
                  <a:lnTo>
                    <a:pt x="404605" y="2259274"/>
                  </a:lnTo>
                  <a:lnTo>
                    <a:pt x="405966" y="2262449"/>
                  </a:lnTo>
                  <a:lnTo>
                    <a:pt x="407555" y="2265170"/>
                  </a:lnTo>
                  <a:lnTo>
                    <a:pt x="408916" y="2267891"/>
                  </a:lnTo>
                  <a:lnTo>
                    <a:pt x="410959" y="2270385"/>
                  </a:lnTo>
                  <a:lnTo>
                    <a:pt x="415270" y="2275600"/>
                  </a:lnTo>
                  <a:lnTo>
                    <a:pt x="419809" y="2281042"/>
                  </a:lnTo>
                  <a:lnTo>
                    <a:pt x="422305" y="2283536"/>
                  </a:lnTo>
                  <a:lnTo>
                    <a:pt x="425028" y="2285803"/>
                  </a:lnTo>
                  <a:lnTo>
                    <a:pt x="427751" y="2288071"/>
                  </a:lnTo>
                  <a:lnTo>
                    <a:pt x="430928" y="2290338"/>
                  </a:lnTo>
                  <a:lnTo>
                    <a:pt x="433878" y="2292379"/>
                  </a:lnTo>
                  <a:lnTo>
                    <a:pt x="437055" y="2294193"/>
                  </a:lnTo>
                  <a:lnTo>
                    <a:pt x="440459" y="2295780"/>
                  </a:lnTo>
                  <a:lnTo>
                    <a:pt x="443636" y="2297140"/>
                  </a:lnTo>
                  <a:lnTo>
                    <a:pt x="447493" y="2298274"/>
                  </a:lnTo>
                  <a:lnTo>
                    <a:pt x="450897" y="2298954"/>
                  </a:lnTo>
                  <a:lnTo>
                    <a:pt x="454528" y="2299635"/>
                  </a:lnTo>
                  <a:lnTo>
                    <a:pt x="458612" y="2299861"/>
                  </a:lnTo>
                  <a:lnTo>
                    <a:pt x="492424" y="2299861"/>
                  </a:lnTo>
                  <a:lnTo>
                    <a:pt x="491063" y="2296460"/>
                  </a:lnTo>
                  <a:lnTo>
                    <a:pt x="490155" y="2292832"/>
                  </a:lnTo>
                  <a:lnTo>
                    <a:pt x="489474" y="2288297"/>
                  </a:lnTo>
                  <a:lnTo>
                    <a:pt x="489020" y="2285576"/>
                  </a:lnTo>
                  <a:lnTo>
                    <a:pt x="488793" y="2282856"/>
                  </a:lnTo>
                  <a:lnTo>
                    <a:pt x="488793" y="2280135"/>
                  </a:lnTo>
                  <a:lnTo>
                    <a:pt x="488793" y="2277187"/>
                  </a:lnTo>
                  <a:lnTo>
                    <a:pt x="489474" y="2274239"/>
                  </a:lnTo>
                  <a:lnTo>
                    <a:pt x="490155" y="2271065"/>
                  </a:lnTo>
                  <a:lnTo>
                    <a:pt x="490836" y="2268117"/>
                  </a:lnTo>
                  <a:lnTo>
                    <a:pt x="492424" y="2265170"/>
                  </a:lnTo>
                  <a:lnTo>
                    <a:pt x="498778" y="2252472"/>
                  </a:lnTo>
                  <a:lnTo>
                    <a:pt x="505586" y="2239774"/>
                  </a:lnTo>
                  <a:lnTo>
                    <a:pt x="512847" y="2226397"/>
                  </a:lnTo>
                  <a:lnTo>
                    <a:pt x="513755" y="2221408"/>
                  </a:lnTo>
                  <a:lnTo>
                    <a:pt x="515116" y="2209391"/>
                  </a:lnTo>
                  <a:lnTo>
                    <a:pt x="516024" y="2201682"/>
                  </a:lnTo>
                  <a:lnTo>
                    <a:pt x="516478" y="2193746"/>
                  </a:lnTo>
                  <a:lnTo>
                    <a:pt x="516705" y="2186036"/>
                  </a:lnTo>
                  <a:lnTo>
                    <a:pt x="516705" y="2178781"/>
                  </a:lnTo>
                  <a:lnTo>
                    <a:pt x="516251" y="2175380"/>
                  </a:lnTo>
                  <a:lnTo>
                    <a:pt x="515570" y="2171525"/>
                  </a:lnTo>
                  <a:lnTo>
                    <a:pt x="515116" y="2167897"/>
                  </a:lnTo>
                  <a:lnTo>
                    <a:pt x="514209" y="2163816"/>
                  </a:lnTo>
                  <a:lnTo>
                    <a:pt x="511940" y="2155653"/>
                  </a:lnTo>
                  <a:lnTo>
                    <a:pt x="508990" y="2146583"/>
                  </a:lnTo>
                  <a:lnTo>
                    <a:pt x="505586" y="2136380"/>
                  </a:lnTo>
                  <a:lnTo>
                    <a:pt x="501274" y="2125496"/>
                  </a:lnTo>
                  <a:lnTo>
                    <a:pt x="492424" y="2099874"/>
                  </a:lnTo>
                  <a:lnTo>
                    <a:pt x="489701" y="2092845"/>
                  </a:lnTo>
                  <a:lnTo>
                    <a:pt x="486297" y="2084909"/>
                  </a:lnTo>
                  <a:lnTo>
                    <a:pt x="479263" y="2067223"/>
                  </a:lnTo>
                  <a:lnTo>
                    <a:pt x="471320" y="2047723"/>
                  </a:lnTo>
                  <a:lnTo>
                    <a:pt x="467009" y="2037293"/>
                  </a:lnTo>
                  <a:lnTo>
                    <a:pt x="462924" y="2026410"/>
                  </a:lnTo>
                  <a:lnTo>
                    <a:pt x="458839" y="2015073"/>
                  </a:lnTo>
                  <a:lnTo>
                    <a:pt x="454982" y="2003735"/>
                  </a:lnTo>
                  <a:lnTo>
                    <a:pt x="451351" y="1992172"/>
                  </a:lnTo>
                  <a:lnTo>
                    <a:pt x="447947" y="1980154"/>
                  </a:lnTo>
                  <a:lnTo>
                    <a:pt x="445224" y="1968137"/>
                  </a:lnTo>
                  <a:lnTo>
                    <a:pt x="442728" y="1955893"/>
                  </a:lnTo>
                  <a:lnTo>
                    <a:pt x="440686" y="1943422"/>
                  </a:lnTo>
                  <a:lnTo>
                    <a:pt x="440005" y="1937300"/>
                  </a:lnTo>
                  <a:lnTo>
                    <a:pt x="439551" y="1931405"/>
                  </a:lnTo>
                  <a:lnTo>
                    <a:pt x="438416" y="1918480"/>
                  </a:lnTo>
                  <a:lnTo>
                    <a:pt x="437962" y="1904876"/>
                  </a:lnTo>
                  <a:lnTo>
                    <a:pt x="437509" y="1890818"/>
                  </a:lnTo>
                  <a:lnTo>
                    <a:pt x="437282" y="1876306"/>
                  </a:lnTo>
                  <a:lnTo>
                    <a:pt x="437282" y="1861568"/>
                  </a:lnTo>
                  <a:lnTo>
                    <a:pt x="437282" y="1846830"/>
                  </a:lnTo>
                  <a:lnTo>
                    <a:pt x="437962" y="1817807"/>
                  </a:lnTo>
                  <a:lnTo>
                    <a:pt x="438870" y="1790824"/>
                  </a:lnTo>
                  <a:lnTo>
                    <a:pt x="439778" y="1767016"/>
                  </a:lnTo>
                  <a:lnTo>
                    <a:pt x="440686" y="1747743"/>
                  </a:lnTo>
                  <a:lnTo>
                    <a:pt x="441820" y="1735272"/>
                  </a:lnTo>
                  <a:lnTo>
                    <a:pt x="442728" y="1719854"/>
                  </a:lnTo>
                  <a:lnTo>
                    <a:pt x="443182" y="1714639"/>
                  </a:lnTo>
                  <a:lnTo>
                    <a:pt x="443409" y="1710557"/>
                  </a:lnTo>
                  <a:lnTo>
                    <a:pt x="443182" y="1707836"/>
                  </a:lnTo>
                  <a:lnTo>
                    <a:pt x="442955" y="1706929"/>
                  </a:lnTo>
                  <a:lnTo>
                    <a:pt x="442728" y="1706249"/>
                  </a:lnTo>
                  <a:lnTo>
                    <a:pt x="442501" y="1705342"/>
                  </a:lnTo>
                  <a:lnTo>
                    <a:pt x="442047" y="1704889"/>
                  </a:lnTo>
                  <a:lnTo>
                    <a:pt x="441139" y="1704662"/>
                  </a:lnTo>
                  <a:lnTo>
                    <a:pt x="440459" y="1704662"/>
                  </a:lnTo>
                  <a:lnTo>
                    <a:pt x="436601" y="1703982"/>
                  </a:lnTo>
                  <a:lnTo>
                    <a:pt x="434332" y="1703982"/>
                  </a:lnTo>
                  <a:close/>
                  <a:moveTo>
                    <a:pt x="1455803" y="774243"/>
                  </a:moveTo>
                  <a:lnTo>
                    <a:pt x="1453311" y="774470"/>
                  </a:lnTo>
                  <a:lnTo>
                    <a:pt x="1450365" y="775377"/>
                  </a:lnTo>
                  <a:lnTo>
                    <a:pt x="1442435" y="777872"/>
                  </a:lnTo>
                  <a:lnTo>
                    <a:pt x="1436544" y="779460"/>
                  </a:lnTo>
                  <a:lnTo>
                    <a:pt x="1432692" y="780595"/>
                  </a:lnTo>
                  <a:lnTo>
                    <a:pt x="1431333" y="781275"/>
                  </a:lnTo>
                  <a:lnTo>
                    <a:pt x="1430426" y="781956"/>
                  </a:lnTo>
                  <a:lnTo>
                    <a:pt x="1429747" y="782636"/>
                  </a:lnTo>
                  <a:lnTo>
                    <a:pt x="1429294" y="783771"/>
                  </a:lnTo>
                  <a:lnTo>
                    <a:pt x="1429067" y="784678"/>
                  </a:lnTo>
                  <a:lnTo>
                    <a:pt x="1429067" y="786039"/>
                  </a:lnTo>
                  <a:lnTo>
                    <a:pt x="1429294" y="789895"/>
                  </a:lnTo>
                  <a:lnTo>
                    <a:pt x="1429973" y="795340"/>
                  </a:lnTo>
                  <a:lnTo>
                    <a:pt x="1430653" y="798743"/>
                  </a:lnTo>
                  <a:lnTo>
                    <a:pt x="1431106" y="801919"/>
                  </a:lnTo>
                  <a:lnTo>
                    <a:pt x="1432239" y="805321"/>
                  </a:lnTo>
                  <a:lnTo>
                    <a:pt x="1433145" y="808270"/>
                  </a:lnTo>
                  <a:lnTo>
                    <a:pt x="1434505" y="811219"/>
                  </a:lnTo>
                  <a:lnTo>
                    <a:pt x="1435638" y="813942"/>
                  </a:lnTo>
                  <a:lnTo>
                    <a:pt x="1436997" y="816437"/>
                  </a:lnTo>
                  <a:lnTo>
                    <a:pt x="1438130" y="818705"/>
                  </a:lnTo>
                  <a:lnTo>
                    <a:pt x="1439716" y="820293"/>
                  </a:lnTo>
                  <a:lnTo>
                    <a:pt x="1441076" y="821655"/>
                  </a:lnTo>
                  <a:lnTo>
                    <a:pt x="1442435" y="822562"/>
                  </a:lnTo>
                  <a:lnTo>
                    <a:pt x="1443795" y="822789"/>
                  </a:lnTo>
                  <a:lnTo>
                    <a:pt x="1444474" y="822789"/>
                  </a:lnTo>
                  <a:lnTo>
                    <a:pt x="1445154" y="822789"/>
                  </a:lnTo>
                  <a:lnTo>
                    <a:pt x="1446287" y="821881"/>
                  </a:lnTo>
                  <a:lnTo>
                    <a:pt x="1447646" y="820520"/>
                  </a:lnTo>
                  <a:lnTo>
                    <a:pt x="1448553" y="818479"/>
                  </a:lnTo>
                  <a:lnTo>
                    <a:pt x="1451951" y="808951"/>
                  </a:lnTo>
                  <a:lnTo>
                    <a:pt x="1454897" y="800784"/>
                  </a:lnTo>
                  <a:lnTo>
                    <a:pt x="1456936" y="793071"/>
                  </a:lnTo>
                  <a:lnTo>
                    <a:pt x="1457843" y="789442"/>
                  </a:lnTo>
                  <a:lnTo>
                    <a:pt x="1458749" y="785585"/>
                  </a:lnTo>
                  <a:lnTo>
                    <a:pt x="1459202" y="782182"/>
                  </a:lnTo>
                  <a:lnTo>
                    <a:pt x="1459429" y="779234"/>
                  </a:lnTo>
                  <a:lnTo>
                    <a:pt x="1459202" y="776965"/>
                  </a:lnTo>
                  <a:lnTo>
                    <a:pt x="1458975" y="776285"/>
                  </a:lnTo>
                  <a:lnTo>
                    <a:pt x="1458522" y="775377"/>
                  </a:lnTo>
                  <a:lnTo>
                    <a:pt x="1457843" y="774923"/>
                  </a:lnTo>
                  <a:lnTo>
                    <a:pt x="1457389" y="774470"/>
                  </a:lnTo>
                  <a:lnTo>
                    <a:pt x="1456710" y="774243"/>
                  </a:lnTo>
                  <a:lnTo>
                    <a:pt x="1455803" y="774243"/>
                  </a:lnTo>
                  <a:close/>
                  <a:moveTo>
                    <a:pt x="188119" y="685908"/>
                  </a:moveTo>
                  <a:lnTo>
                    <a:pt x="187666" y="686135"/>
                  </a:lnTo>
                  <a:lnTo>
                    <a:pt x="187212" y="686588"/>
                  </a:lnTo>
                  <a:lnTo>
                    <a:pt x="186531" y="688175"/>
                  </a:lnTo>
                  <a:lnTo>
                    <a:pt x="185623" y="690670"/>
                  </a:lnTo>
                  <a:lnTo>
                    <a:pt x="184943" y="694071"/>
                  </a:lnTo>
                  <a:lnTo>
                    <a:pt x="183808" y="702007"/>
                  </a:lnTo>
                  <a:lnTo>
                    <a:pt x="182673" y="708582"/>
                  </a:lnTo>
                  <a:lnTo>
                    <a:pt x="181993" y="714704"/>
                  </a:lnTo>
                  <a:lnTo>
                    <a:pt x="180631" y="719919"/>
                  </a:lnTo>
                  <a:lnTo>
                    <a:pt x="179950" y="722414"/>
                  </a:lnTo>
                  <a:lnTo>
                    <a:pt x="179043" y="724454"/>
                  </a:lnTo>
                  <a:lnTo>
                    <a:pt x="177908" y="726722"/>
                  </a:lnTo>
                  <a:lnTo>
                    <a:pt x="176773" y="728762"/>
                  </a:lnTo>
                  <a:lnTo>
                    <a:pt x="174958" y="730803"/>
                  </a:lnTo>
                  <a:lnTo>
                    <a:pt x="173369" y="732390"/>
                  </a:lnTo>
                  <a:lnTo>
                    <a:pt x="171100" y="734431"/>
                  </a:lnTo>
                  <a:lnTo>
                    <a:pt x="168604" y="736245"/>
                  </a:lnTo>
                  <a:lnTo>
                    <a:pt x="163158" y="739419"/>
                  </a:lnTo>
                  <a:lnTo>
                    <a:pt x="158392" y="742594"/>
                  </a:lnTo>
                  <a:lnTo>
                    <a:pt x="153854" y="745768"/>
                  </a:lnTo>
                  <a:lnTo>
                    <a:pt x="152039" y="747582"/>
                  </a:lnTo>
                  <a:lnTo>
                    <a:pt x="150223" y="749169"/>
                  </a:lnTo>
                  <a:lnTo>
                    <a:pt x="148635" y="750983"/>
                  </a:lnTo>
                  <a:lnTo>
                    <a:pt x="147273" y="752797"/>
                  </a:lnTo>
                  <a:lnTo>
                    <a:pt x="145912" y="754838"/>
                  </a:lnTo>
                  <a:lnTo>
                    <a:pt x="144777" y="756878"/>
                  </a:lnTo>
                  <a:lnTo>
                    <a:pt x="144096" y="758919"/>
                  </a:lnTo>
                  <a:lnTo>
                    <a:pt x="143416" y="761186"/>
                  </a:lnTo>
                  <a:lnTo>
                    <a:pt x="142962" y="763681"/>
                  </a:lnTo>
                  <a:lnTo>
                    <a:pt x="142962" y="766402"/>
                  </a:lnTo>
                  <a:lnTo>
                    <a:pt x="142962" y="771390"/>
                  </a:lnTo>
                  <a:lnTo>
                    <a:pt x="143189" y="775471"/>
                  </a:lnTo>
                  <a:lnTo>
                    <a:pt x="144096" y="778419"/>
                  </a:lnTo>
                  <a:lnTo>
                    <a:pt x="145004" y="781140"/>
                  </a:lnTo>
                  <a:lnTo>
                    <a:pt x="146592" y="783407"/>
                  </a:lnTo>
                  <a:lnTo>
                    <a:pt x="148181" y="785221"/>
                  </a:lnTo>
                  <a:lnTo>
                    <a:pt x="150677" y="787489"/>
                  </a:lnTo>
                  <a:lnTo>
                    <a:pt x="153854" y="790210"/>
                  </a:lnTo>
                  <a:lnTo>
                    <a:pt x="155442" y="791797"/>
                  </a:lnTo>
                  <a:lnTo>
                    <a:pt x="157258" y="793384"/>
                  </a:lnTo>
                  <a:lnTo>
                    <a:pt x="158619" y="795425"/>
                  </a:lnTo>
                  <a:lnTo>
                    <a:pt x="160208" y="797919"/>
                  </a:lnTo>
                  <a:lnTo>
                    <a:pt x="162931" y="802907"/>
                  </a:lnTo>
                  <a:lnTo>
                    <a:pt x="165654" y="808576"/>
                  </a:lnTo>
                  <a:lnTo>
                    <a:pt x="170646" y="819686"/>
                  </a:lnTo>
                  <a:lnTo>
                    <a:pt x="173143" y="824901"/>
                  </a:lnTo>
                  <a:lnTo>
                    <a:pt x="175866" y="829663"/>
                  </a:lnTo>
                  <a:lnTo>
                    <a:pt x="179723" y="836011"/>
                  </a:lnTo>
                  <a:lnTo>
                    <a:pt x="185623" y="846668"/>
                  </a:lnTo>
                  <a:lnTo>
                    <a:pt x="201281" y="875011"/>
                  </a:lnTo>
                  <a:lnTo>
                    <a:pt x="216939" y="903581"/>
                  </a:lnTo>
                  <a:lnTo>
                    <a:pt x="223293" y="914691"/>
                  </a:lnTo>
                  <a:lnTo>
                    <a:pt x="226243" y="918999"/>
                  </a:lnTo>
                  <a:lnTo>
                    <a:pt x="228058" y="921947"/>
                  </a:lnTo>
                  <a:lnTo>
                    <a:pt x="231008" y="926482"/>
                  </a:lnTo>
                  <a:lnTo>
                    <a:pt x="233504" y="930563"/>
                  </a:lnTo>
                  <a:lnTo>
                    <a:pt x="235547" y="933964"/>
                  </a:lnTo>
                  <a:lnTo>
                    <a:pt x="237362" y="937592"/>
                  </a:lnTo>
                  <a:lnTo>
                    <a:pt x="240085" y="943941"/>
                  </a:lnTo>
                  <a:lnTo>
                    <a:pt x="242581" y="950516"/>
                  </a:lnTo>
                  <a:lnTo>
                    <a:pt x="244850" y="956412"/>
                  </a:lnTo>
                  <a:lnTo>
                    <a:pt x="245531" y="957999"/>
                  </a:lnTo>
                  <a:lnTo>
                    <a:pt x="245985" y="958906"/>
                  </a:lnTo>
                  <a:lnTo>
                    <a:pt x="246439" y="959133"/>
                  </a:lnTo>
                  <a:lnTo>
                    <a:pt x="246893" y="959133"/>
                  </a:lnTo>
                  <a:lnTo>
                    <a:pt x="247800" y="959133"/>
                  </a:lnTo>
                  <a:lnTo>
                    <a:pt x="248708" y="958452"/>
                  </a:lnTo>
                  <a:lnTo>
                    <a:pt x="249389" y="957545"/>
                  </a:lnTo>
                  <a:lnTo>
                    <a:pt x="251885" y="954825"/>
                  </a:lnTo>
                  <a:lnTo>
                    <a:pt x="255516" y="950516"/>
                  </a:lnTo>
                  <a:lnTo>
                    <a:pt x="257104" y="947796"/>
                  </a:lnTo>
                  <a:lnTo>
                    <a:pt x="258693" y="945301"/>
                  </a:lnTo>
                  <a:lnTo>
                    <a:pt x="259827" y="942127"/>
                  </a:lnTo>
                  <a:lnTo>
                    <a:pt x="260508" y="939406"/>
                  </a:lnTo>
                  <a:lnTo>
                    <a:pt x="261416" y="936685"/>
                  </a:lnTo>
                  <a:lnTo>
                    <a:pt x="261643" y="933738"/>
                  </a:lnTo>
                  <a:lnTo>
                    <a:pt x="261643" y="930790"/>
                  </a:lnTo>
                  <a:lnTo>
                    <a:pt x="261416" y="927842"/>
                  </a:lnTo>
                  <a:lnTo>
                    <a:pt x="260962" y="924668"/>
                  </a:lnTo>
                  <a:lnTo>
                    <a:pt x="259827" y="921720"/>
                  </a:lnTo>
                  <a:lnTo>
                    <a:pt x="258920" y="918546"/>
                  </a:lnTo>
                  <a:lnTo>
                    <a:pt x="257558" y="915145"/>
                  </a:lnTo>
                  <a:lnTo>
                    <a:pt x="256197" y="911970"/>
                  </a:lnTo>
                  <a:lnTo>
                    <a:pt x="254154" y="908569"/>
                  </a:lnTo>
                  <a:lnTo>
                    <a:pt x="252112" y="905395"/>
                  </a:lnTo>
                  <a:lnTo>
                    <a:pt x="249843" y="901767"/>
                  </a:lnTo>
                  <a:lnTo>
                    <a:pt x="245304" y="894738"/>
                  </a:lnTo>
                  <a:lnTo>
                    <a:pt x="240539" y="887029"/>
                  </a:lnTo>
                  <a:lnTo>
                    <a:pt x="236227" y="878866"/>
                  </a:lnTo>
                  <a:lnTo>
                    <a:pt x="234412" y="874558"/>
                  </a:lnTo>
                  <a:lnTo>
                    <a:pt x="232597" y="870250"/>
                  </a:lnTo>
                  <a:lnTo>
                    <a:pt x="230781" y="865942"/>
                  </a:lnTo>
                  <a:lnTo>
                    <a:pt x="229647" y="861633"/>
                  </a:lnTo>
                  <a:lnTo>
                    <a:pt x="228285" y="857099"/>
                  </a:lnTo>
                  <a:lnTo>
                    <a:pt x="227377" y="852790"/>
                  </a:lnTo>
                  <a:lnTo>
                    <a:pt x="226696" y="848256"/>
                  </a:lnTo>
                  <a:lnTo>
                    <a:pt x="226243" y="843721"/>
                  </a:lnTo>
                  <a:lnTo>
                    <a:pt x="226243" y="839413"/>
                  </a:lnTo>
                  <a:lnTo>
                    <a:pt x="226243" y="835105"/>
                  </a:lnTo>
                  <a:lnTo>
                    <a:pt x="226696" y="826262"/>
                  </a:lnTo>
                  <a:lnTo>
                    <a:pt x="226923" y="816738"/>
                  </a:lnTo>
                  <a:lnTo>
                    <a:pt x="226470" y="807215"/>
                  </a:lnTo>
                  <a:lnTo>
                    <a:pt x="225562" y="797692"/>
                  </a:lnTo>
                  <a:lnTo>
                    <a:pt x="224881" y="792704"/>
                  </a:lnTo>
                  <a:lnTo>
                    <a:pt x="223973" y="787942"/>
                  </a:lnTo>
                  <a:lnTo>
                    <a:pt x="222839" y="783634"/>
                  </a:lnTo>
                  <a:lnTo>
                    <a:pt x="221931" y="779099"/>
                  </a:lnTo>
                  <a:lnTo>
                    <a:pt x="220343" y="774564"/>
                  </a:lnTo>
                  <a:lnTo>
                    <a:pt x="218981" y="770483"/>
                  </a:lnTo>
                  <a:lnTo>
                    <a:pt x="217166" y="766402"/>
                  </a:lnTo>
                  <a:lnTo>
                    <a:pt x="215123" y="762774"/>
                  </a:lnTo>
                  <a:lnTo>
                    <a:pt x="208770" y="750756"/>
                  </a:lnTo>
                  <a:lnTo>
                    <a:pt x="206500" y="746448"/>
                  </a:lnTo>
                  <a:lnTo>
                    <a:pt x="204458" y="742140"/>
                  </a:lnTo>
                  <a:lnTo>
                    <a:pt x="203323" y="737832"/>
                  </a:lnTo>
                  <a:lnTo>
                    <a:pt x="201735" y="733070"/>
                  </a:lnTo>
                  <a:lnTo>
                    <a:pt x="200827" y="726948"/>
                  </a:lnTo>
                  <a:lnTo>
                    <a:pt x="199693" y="719466"/>
                  </a:lnTo>
                  <a:lnTo>
                    <a:pt x="197877" y="711303"/>
                  </a:lnTo>
                  <a:lnTo>
                    <a:pt x="196062" y="703367"/>
                  </a:lnTo>
                  <a:lnTo>
                    <a:pt x="194019" y="696338"/>
                  </a:lnTo>
                  <a:lnTo>
                    <a:pt x="193112" y="692937"/>
                  </a:lnTo>
                  <a:lnTo>
                    <a:pt x="192204" y="690670"/>
                  </a:lnTo>
                  <a:lnTo>
                    <a:pt x="191069" y="688402"/>
                  </a:lnTo>
                  <a:lnTo>
                    <a:pt x="190162" y="686815"/>
                  </a:lnTo>
                  <a:lnTo>
                    <a:pt x="189254" y="686135"/>
                  </a:lnTo>
                  <a:lnTo>
                    <a:pt x="188573" y="685908"/>
                  </a:lnTo>
                  <a:lnTo>
                    <a:pt x="188119" y="685908"/>
                  </a:lnTo>
                  <a:close/>
                  <a:moveTo>
                    <a:pt x="1771881" y="632688"/>
                  </a:moveTo>
                  <a:lnTo>
                    <a:pt x="1770975" y="633141"/>
                  </a:lnTo>
                  <a:lnTo>
                    <a:pt x="1770295" y="634049"/>
                  </a:lnTo>
                  <a:lnTo>
                    <a:pt x="1769616" y="635864"/>
                  </a:lnTo>
                  <a:lnTo>
                    <a:pt x="1768936" y="638359"/>
                  </a:lnTo>
                  <a:lnTo>
                    <a:pt x="1768030" y="641535"/>
                  </a:lnTo>
                  <a:lnTo>
                    <a:pt x="1767350" y="645845"/>
                  </a:lnTo>
                  <a:lnTo>
                    <a:pt x="1764631" y="664674"/>
                  </a:lnTo>
                  <a:lnTo>
                    <a:pt x="1763045" y="674428"/>
                  </a:lnTo>
                  <a:lnTo>
                    <a:pt x="1761459" y="684183"/>
                  </a:lnTo>
                  <a:lnTo>
                    <a:pt x="1759646" y="693257"/>
                  </a:lnTo>
                  <a:lnTo>
                    <a:pt x="1757834" y="701650"/>
                  </a:lnTo>
                  <a:lnTo>
                    <a:pt x="1756021" y="708456"/>
                  </a:lnTo>
                  <a:lnTo>
                    <a:pt x="1754888" y="711405"/>
                  </a:lnTo>
                  <a:lnTo>
                    <a:pt x="1753982" y="713900"/>
                  </a:lnTo>
                  <a:lnTo>
                    <a:pt x="1751942" y="718437"/>
                  </a:lnTo>
                  <a:lnTo>
                    <a:pt x="1750810" y="722748"/>
                  </a:lnTo>
                  <a:lnTo>
                    <a:pt x="1750356" y="724562"/>
                  </a:lnTo>
                  <a:lnTo>
                    <a:pt x="1749903" y="726604"/>
                  </a:lnTo>
                  <a:lnTo>
                    <a:pt x="1749677" y="728646"/>
                  </a:lnTo>
                  <a:lnTo>
                    <a:pt x="1749677" y="730687"/>
                  </a:lnTo>
                  <a:lnTo>
                    <a:pt x="1750356" y="732275"/>
                  </a:lnTo>
                  <a:lnTo>
                    <a:pt x="1750810" y="734090"/>
                  </a:lnTo>
                  <a:lnTo>
                    <a:pt x="1751489" y="735678"/>
                  </a:lnTo>
                  <a:lnTo>
                    <a:pt x="1752396" y="737493"/>
                  </a:lnTo>
                  <a:lnTo>
                    <a:pt x="1753755" y="739081"/>
                  </a:lnTo>
                  <a:lnTo>
                    <a:pt x="1755115" y="740442"/>
                  </a:lnTo>
                  <a:lnTo>
                    <a:pt x="1756927" y="742030"/>
                  </a:lnTo>
                  <a:lnTo>
                    <a:pt x="1758966" y="743164"/>
                  </a:lnTo>
                  <a:lnTo>
                    <a:pt x="1763045" y="745659"/>
                  </a:lnTo>
                  <a:lnTo>
                    <a:pt x="1766670" y="748382"/>
                  </a:lnTo>
                  <a:lnTo>
                    <a:pt x="1772788" y="753146"/>
                  </a:lnTo>
                  <a:lnTo>
                    <a:pt x="1777772" y="757229"/>
                  </a:lnTo>
                  <a:lnTo>
                    <a:pt x="1780265" y="758817"/>
                  </a:lnTo>
                  <a:lnTo>
                    <a:pt x="1782757" y="760178"/>
                  </a:lnTo>
                  <a:lnTo>
                    <a:pt x="1783664" y="760632"/>
                  </a:lnTo>
                  <a:lnTo>
                    <a:pt x="1785023" y="760632"/>
                  </a:lnTo>
                  <a:lnTo>
                    <a:pt x="1785703" y="760178"/>
                  </a:lnTo>
                  <a:lnTo>
                    <a:pt x="1786382" y="759044"/>
                  </a:lnTo>
                  <a:lnTo>
                    <a:pt x="1787062" y="757909"/>
                  </a:lnTo>
                  <a:lnTo>
                    <a:pt x="1787742" y="756095"/>
                  </a:lnTo>
                  <a:lnTo>
                    <a:pt x="1788195" y="754280"/>
                  </a:lnTo>
                  <a:lnTo>
                    <a:pt x="1788422" y="752238"/>
                  </a:lnTo>
                  <a:lnTo>
                    <a:pt x="1788648" y="747021"/>
                  </a:lnTo>
                  <a:lnTo>
                    <a:pt x="1788648" y="740896"/>
                  </a:lnTo>
                  <a:lnTo>
                    <a:pt x="1788195" y="734317"/>
                  </a:lnTo>
                  <a:lnTo>
                    <a:pt x="1787742" y="727285"/>
                  </a:lnTo>
                  <a:lnTo>
                    <a:pt x="1786156" y="711405"/>
                  </a:lnTo>
                  <a:lnTo>
                    <a:pt x="1784117" y="692803"/>
                  </a:lnTo>
                  <a:lnTo>
                    <a:pt x="1781624" y="673748"/>
                  </a:lnTo>
                  <a:lnTo>
                    <a:pt x="1779359" y="655826"/>
                  </a:lnTo>
                  <a:lnTo>
                    <a:pt x="1777999" y="648114"/>
                  </a:lnTo>
                  <a:lnTo>
                    <a:pt x="1776413" y="641535"/>
                  </a:lnTo>
                  <a:lnTo>
                    <a:pt x="1775054" y="636771"/>
                  </a:lnTo>
                  <a:lnTo>
                    <a:pt x="1774147" y="634729"/>
                  </a:lnTo>
                  <a:lnTo>
                    <a:pt x="1773241" y="633595"/>
                  </a:lnTo>
                  <a:lnTo>
                    <a:pt x="1772561" y="632915"/>
                  </a:lnTo>
                  <a:lnTo>
                    <a:pt x="1771881" y="632688"/>
                  </a:lnTo>
                  <a:close/>
                  <a:moveTo>
                    <a:pt x="345831" y="58738"/>
                  </a:moveTo>
                  <a:lnTo>
                    <a:pt x="351958" y="58738"/>
                  </a:lnTo>
                  <a:lnTo>
                    <a:pt x="357858" y="58965"/>
                  </a:lnTo>
                  <a:lnTo>
                    <a:pt x="363985" y="60099"/>
                  </a:lnTo>
                  <a:lnTo>
                    <a:pt x="370112" y="61005"/>
                  </a:lnTo>
                  <a:lnTo>
                    <a:pt x="376012" y="62593"/>
                  </a:lnTo>
                  <a:lnTo>
                    <a:pt x="381912" y="64180"/>
                  </a:lnTo>
                  <a:lnTo>
                    <a:pt x="387812" y="66221"/>
                  </a:lnTo>
                  <a:lnTo>
                    <a:pt x="393712" y="68488"/>
                  </a:lnTo>
                  <a:lnTo>
                    <a:pt x="399385" y="70982"/>
                  </a:lnTo>
                  <a:lnTo>
                    <a:pt x="404605" y="73250"/>
                  </a:lnTo>
                  <a:lnTo>
                    <a:pt x="409370" y="75744"/>
                  </a:lnTo>
                  <a:lnTo>
                    <a:pt x="418674" y="80505"/>
                  </a:lnTo>
                  <a:lnTo>
                    <a:pt x="426162" y="85267"/>
                  </a:lnTo>
                  <a:lnTo>
                    <a:pt x="431609" y="89122"/>
                  </a:lnTo>
                  <a:lnTo>
                    <a:pt x="433651" y="90709"/>
                  </a:lnTo>
                  <a:lnTo>
                    <a:pt x="434786" y="92296"/>
                  </a:lnTo>
                  <a:lnTo>
                    <a:pt x="435693" y="93883"/>
                  </a:lnTo>
                  <a:lnTo>
                    <a:pt x="436374" y="95244"/>
                  </a:lnTo>
                  <a:lnTo>
                    <a:pt x="436374" y="96604"/>
                  </a:lnTo>
                  <a:lnTo>
                    <a:pt x="435920" y="97965"/>
                  </a:lnTo>
                  <a:lnTo>
                    <a:pt x="435466" y="99098"/>
                  </a:lnTo>
                  <a:lnTo>
                    <a:pt x="434559" y="100459"/>
                  </a:lnTo>
                  <a:lnTo>
                    <a:pt x="433651" y="101366"/>
                  </a:lnTo>
                  <a:lnTo>
                    <a:pt x="432516" y="102499"/>
                  </a:lnTo>
                  <a:lnTo>
                    <a:pt x="430020" y="103860"/>
                  </a:lnTo>
                  <a:lnTo>
                    <a:pt x="427297" y="105220"/>
                  </a:lnTo>
                  <a:lnTo>
                    <a:pt x="425028" y="105901"/>
                  </a:lnTo>
                  <a:lnTo>
                    <a:pt x="424347" y="106127"/>
                  </a:lnTo>
                  <a:lnTo>
                    <a:pt x="423666" y="106581"/>
                  </a:lnTo>
                  <a:lnTo>
                    <a:pt x="423439" y="107488"/>
                  </a:lnTo>
                  <a:lnTo>
                    <a:pt x="423212" y="108395"/>
                  </a:lnTo>
                  <a:lnTo>
                    <a:pt x="423212" y="109302"/>
                  </a:lnTo>
                  <a:lnTo>
                    <a:pt x="423439" y="110662"/>
                  </a:lnTo>
                  <a:lnTo>
                    <a:pt x="424120" y="113383"/>
                  </a:lnTo>
                  <a:lnTo>
                    <a:pt x="425709" y="116331"/>
                  </a:lnTo>
                  <a:lnTo>
                    <a:pt x="427524" y="119505"/>
                  </a:lnTo>
                  <a:lnTo>
                    <a:pt x="430020" y="122906"/>
                  </a:lnTo>
                  <a:lnTo>
                    <a:pt x="432743" y="126534"/>
                  </a:lnTo>
                  <a:lnTo>
                    <a:pt x="434332" y="128121"/>
                  </a:lnTo>
                  <a:lnTo>
                    <a:pt x="435466" y="130162"/>
                  </a:lnTo>
                  <a:lnTo>
                    <a:pt x="436601" y="132203"/>
                  </a:lnTo>
                  <a:lnTo>
                    <a:pt x="437282" y="134470"/>
                  </a:lnTo>
                  <a:lnTo>
                    <a:pt x="439097" y="138551"/>
                  </a:lnTo>
                  <a:lnTo>
                    <a:pt x="440005" y="143086"/>
                  </a:lnTo>
                  <a:lnTo>
                    <a:pt x="442047" y="151249"/>
                  </a:lnTo>
                  <a:lnTo>
                    <a:pt x="443182" y="154650"/>
                  </a:lnTo>
                  <a:lnTo>
                    <a:pt x="443636" y="156237"/>
                  </a:lnTo>
                  <a:lnTo>
                    <a:pt x="444543" y="157371"/>
                  </a:lnTo>
                  <a:lnTo>
                    <a:pt x="445224" y="158732"/>
                  </a:lnTo>
                  <a:lnTo>
                    <a:pt x="445678" y="160092"/>
                  </a:lnTo>
                  <a:lnTo>
                    <a:pt x="446132" y="163266"/>
                  </a:lnTo>
                  <a:lnTo>
                    <a:pt x="446359" y="166668"/>
                  </a:lnTo>
                  <a:lnTo>
                    <a:pt x="446132" y="170295"/>
                  </a:lnTo>
                  <a:lnTo>
                    <a:pt x="445678" y="173923"/>
                  </a:lnTo>
                  <a:lnTo>
                    <a:pt x="444997" y="177324"/>
                  </a:lnTo>
                  <a:lnTo>
                    <a:pt x="444316" y="180499"/>
                  </a:lnTo>
                  <a:lnTo>
                    <a:pt x="443182" y="183220"/>
                  </a:lnTo>
                  <a:lnTo>
                    <a:pt x="442501" y="185487"/>
                  </a:lnTo>
                  <a:lnTo>
                    <a:pt x="442501" y="187981"/>
                  </a:lnTo>
                  <a:lnTo>
                    <a:pt x="442728" y="190702"/>
                  </a:lnTo>
                  <a:lnTo>
                    <a:pt x="443409" y="193423"/>
                  </a:lnTo>
                  <a:lnTo>
                    <a:pt x="444770" y="196598"/>
                  </a:lnTo>
                  <a:lnTo>
                    <a:pt x="445905" y="199772"/>
                  </a:lnTo>
                  <a:lnTo>
                    <a:pt x="449762" y="207708"/>
                  </a:lnTo>
                  <a:lnTo>
                    <a:pt x="450670" y="209749"/>
                  </a:lnTo>
                  <a:lnTo>
                    <a:pt x="451578" y="211563"/>
                  </a:lnTo>
                  <a:lnTo>
                    <a:pt x="452712" y="212923"/>
                  </a:lnTo>
                  <a:lnTo>
                    <a:pt x="453847" y="214283"/>
                  </a:lnTo>
                  <a:lnTo>
                    <a:pt x="456116" y="216551"/>
                  </a:lnTo>
                  <a:lnTo>
                    <a:pt x="458612" y="217911"/>
                  </a:lnTo>
                  <a:lnTo>
                    <a:pt x="463605" y="220632"/>
                  </a:lnTo>
                  <a:lnTo>
                    <a:pt x="465874" y="222446"/>
                  </a:lnTo>
                  <a:lnTo>
                    <a:pt x="466782" y="223353"/>
                  </a:lnTo>
                  <a:lnTo>
                    <a:pt x="467689" y="224487"/>
                  </a:lnTo>
                  <a:lnTo>
                    <a:pt x="469505" y="226981"/>
                  </a:lnTo>
                  <a:lnTo>
                    <a:pt x="471320" y="229702"/>
                  </a:lnTo>
                  <a:lnTo>
                    <a:pt x="472455" y="232650"/>
                  </a:lnTo>
                  <a:lnTo>
                    <a:pt x="473136" y="235371"/>
                  </a:lnTo>
                  <a:lnTo>
                    <a:pt x="473589" y="236731"/>
                  </a:lnTo>
                  <a:lnTo>
                    <a:pt x="473589" y="238318"/>
                  </a:lnTo>
                  <a:lnTo>
                    <a:pt x="473136" y="239679"/>
                  </a:lnTo>
                  <a:lnTo>
                    <a:pt x="472682" y="241039"/>
                  </a:lnTo>
                  <a:lnTo>
                    <a:pt x="472228" y="242400"/>
                  </a:lnTo>
                  <a:lnTo>
                    <a:pt x="471547" y="243760"/>
                  </a:lnTo>
                  <a:lnTo>
                    <a:pt x="470186" y="244894"/>
                  </a:lnTo>
                  <a:lnTo>
                    <a:pt x="469051" y="246254"/>
                  </a:lnTo>
                  <a:lnTo>
                    <a:pt x="463151" y="251016"/>
                  </a:lnTo>
                  <a:lnTo>
                    <a:pt x="457705" y="254644"/>
                  </a:lnTo>
                  <a:lnTo>
                    <a:pt x="452259" y="258045"/>
                  </a:lnTo>
                  <a:lnTo>
                    <a:pt x="451805" y="273463"/>
                  </a:lnTo>
                  <a:lnTo>
                    <a:pt x="451578" y="285707"/>
                  </a:lnTo>
                  <a:lnTo>
                    <a:pt x="451351" y="290696"/>
                  </a:lnTo>
                  <a:lnTo>
                    <a:pt x="450897" y="294097"/>
                  </a:lnTo>
                  <a:lnTo>
                    <a:pt x="450670" y="296364"/>
                  </a:lnTo>
                  <a:lnTo>
                    <a:pt x="450670" y="298405"/>
                  </a:lnTo>
                  <a:lnTo>
                    <a:pt x="450897" y="299992"/>
                  </a:lnTo>
                  <a:lnTo>
                    <a:pt x="451351" y="302033"/>
                  </a:lnTo>
                  <a:lnTo>
                    <a:pt x="452939" y="305661"/>
                  </a:lnTo>
                  <a:lnTo>
                    <a:pt x="454982" y="310649"/>
                  </a:lnTo>
                  <a:lnTo>
                    <a:pt x="455209" y="312236"/>
                  </a:lnTo>
                  <a:lnTo>
                    <a:pt x="455436" y="313823"/>
                  </a:lnTo>
                  <a:lnTo>
                    <a:pt x="455436" y="315411"/>
                  </a:lnTo>
                  <a:lnTo>
                    <a:pt x="455209" y="317225"/>
                  </a:lnTo>
                  <a:lnTo>
                    <a:pt x="454528" y="318812"/>
                  </a:lnTo>
                  <a:lnTo>
                    <a:pt x="453847" y="320399"/>
                  </a:lnTo>
                  <a:lnTo>
                    <a:pt x="452259" y="323573"/>
                  </a:lnTo>
                  <a:lnTo>
                    <a:pt x="450216" y="326748"/>
                  </a:lnTo>
                  <a:lnTo>
                    <a:pt x="447493" y="329242"/>
                  </a:lnTo>
                  <a:lnTo>
                    <a:pt x="446132" y="330602"/>
                  </a:lnTo>
                  <a:lnTo>
                    <a:pt x="444770" y="331283"/>
                  </a:lnTo>
                  <a:lnTo>
                    <a:pt x="443182" y="332190"/>
                  </a:lnTo>
                  <a:lnTo>
                    <a:pt x="442047" y="332870"/>
                  </a:lnTo>
                  <a:lnTo>
                    <a:pt x="439097" y="333777"/>
                  </a:lnTo>
                  <a:lnTo>
                    <a:pt x="436601" y="334911"/>
                  </a:lnTo>
                  <a:lnTo>
                    <a:pt x="433651" y="336724"/>
                  </a:lnTo>
                  <a:lnTo>
                    <a:pt x="430020" y="338992"/>
                  </a:lnTo>
                  <a:lnTo>
                    <a:pt x="420716" y="345114"/>
                  </a:lnTo>
                  <a:lnTo>
                    <a:pt x="405739" y="354637"/>
                  </a:lnTo>
                  <a:lnTo>
                    <a:pt x="401655" y="357585"/>
                  </a:lnTo>
                  <a:lnTo>
                    <a:pt x="397570" y="360532"/>
                  </a:lnTo>
                  <a:lnTo>
                    <a:pt x="394393" y="363480"/>
                  </a:lnTo>
                  <a:lnTo>
                    <a:pt x="391443" y="366428"/>
                  </a:lnTo>
                  <a:lnTo>
                    <a:pt x="388947" y="369602"/>
                  </a:lnTo>
                  <a:lnTo>
                    <a:pt x="386678" y="372777"/>
                  </a:lnTo>
                  <a:lnTo>
                    <a:pt x="384862" y="375951"/>
                  </a:lnTo>
                  <a:lnTo>
                    <a:pt x="383501" y="379125"/>
                  </a:lnTo>
                  <a:lnTo>
                    <a:pt x="382139" y="382526"/>
                  </a:lnTo>
                  <a:lnTo>
                    <a:pt x="381005" y="385928"/>
                  </a:lnTo>
                  <a:lnTo>
                    <a:pt x="380097" y="389329"/>
                  </a:lnTo>
                  <a:lnTo>
                    <a:pt x="379416" y="392730"/>
                  </a:lnTo>
                  <a:lnTo>
                    <a:pt x="378282" y="399986"/>
                  </a:lnTo>
                  <a:lnTo>
                    <a:pt x="377374" y="407468"/>
                  </a:lnTo>
                  <a:lnTo>
                    <a:pt x="376920" y="411096"/>
                  </a:lnTo>
                  <a:lnTo>
                    <a:pt x="377147" y="414270"/>
                  </a:lnTo>
                  <a:lnTo>
                    <a:pt x="377374" y="416991"/>
                  </a:lnTo>
                  <a:lnTo>
                    <a:pt x="378282" y="419485"/>
                  </a:lnTo>
                  <a:lnTo>
                    <a:pt x="379189" y="421753"/>
                  </a:lnTo>
                  <a:lnTo>
                    <a:pt x="380551" y="423567"/>
                  </a:lnTo>
                  <a:lnTo>
                    <a:pt x="381912" y="425154"/>
                  </a:lnTo>
                  <a:lnTo>
                    <a:pt x="383728" y="426514"/>
                  </a:lnTo>
                  <a:lnTo>
                    <a:pt x="385316" y="427648"/>
                  </a:lnTo>
                  <a:lnTo>
                    <a:pt x="387585" y="428782"/>
                  </a:lnTo>
                  <a:lnTo>
                    <a:pt x="389855" y="429462"/>
                  </a:lnTo>
                  <a:lnTo>
                    <a:pt x="392351" y="430142"/>
                  </a:lnTo>
                  <a:lnTo>
                    <a:pt x="397797" y="431730"/>
                  </a:lnTo>
                  <a:lnTo>
                    <a:pt x="403470" y="432863"/>
                  </a:lnTo>
                  <a:lnTo>
                    <a:pt x="405739" y="433543"/>
                  </a:lnTo>
                  <a:lnTo>
                    <a:pt x="408009" y="434224"/>
                  </a:lnTo>
                  <a:lnTo>
                    <a:pt x="410051" y="435131"/>
                  </a:lnTo>
                  <a:lnTo>
                    <a:pt x="411866" y="436264"/>
                  </a:lnTo>
                  <a:lnTo>
                    <a:pt x="413682" y="437398"/>
                  </a:lnTo>
                  <a:lnTo>
                    <a:pt x="415497" y="438532"/>
                  </a:lnTo>
                  <a:lnTo>
                    <a:pt x="416859" y="440119"/>
                  </a:lnTo>
                  <a:lnTo>
                    <a:pt x="418447" y="441706"/>
                  </a:lnTo>
                  <a:lnTo>
                    <a:pt x="419582" y="443293"/>
                  </a:lnTo>
                  <a:lnTo>
                    <a:pt x="420716" y="445107"/>
                  </a:lnTo>
                  <a:lnTo>
                    <a:pt x="421624" y="447148"/>
                  </a:lnTo>
                  <a:lnTo>
                    <a:pt x="422305" y="448962"/>
                  </a:lnTo>
                  <a:lnTo>
                    <a:pt x="423212" y="451229"/>
                  </a:lnTo>
                  <a:lnTo>
                    <a:pt x="423439" y="453270"/>
                  </a:lnTo>
                  <a:lnTo>
                    <a:pt x="423666" y="455537"/>
                  </a:lnTo>
                  <a:lnTo>
                    <a:pt x="423893" y="458032"/>
                  </a:lnTo>
                  <a:lnTo>
                    <a:pt x="423893" y="462340"/>
                  </a:lnTo>
                  <a:lnTo>
                    <a:pt x="424120" y="466648"/>
                  </a:lnTo>
                  <a:lnTo>
                    <a:pt x="425028" y="474130"/>
                  </a:lnTo>
                  <a:lnTo>
                    <a:pt x="425935" y="481386"/>
                  </a:lnTo>
                  <a:lnTo>
                    <a:pt x="426389" y="484787"/>
                  </a:lnTo>
                  <a:lnTo>
                    <a:pt x="426389" y="488415"/>
                  </a:lnTo>
                  <a:lnTo>
                    <a:pt x="426389" y="490002"/>
                  </a:lnTo>
                  <a:lnTo>
                    <a:pt x="426616" y="491136"/>
                  </a:lnTo>
                  <a:lnTo>
                    <a:pt x="427070" y="492043"/>
                  </a:lnTo>
                  <a:lnTo>
                    <a:pt x="427524" y="492497"/>
                  </a:lnTo>
                  <a:lnTo>
                    <a:pt x="428432" y="492497"/>
                  </a:lnTo>
                  <a:lnTo>
                    <a:pt x="429339" y="492723"/>
                  </a:lnTo>
                  <a:lnTo>
                    <a:pt x="432062" y="492950"/>
                  </a:lnTo>
                  <a:lnTo>
                    <a:pt x="433878" y="493177"/>
                  </a:lnTo>
                  <a:lnTo>
                    <a:pt x="435466" y="493857"/>
                  </a:lnTo>
                  <a:lnTo>
                    <a:pt x="437962" y="494991"/>
                  </a:lnTo>
                  <a:lnTo>
                    <a:pt x="440459" y="496351"/>
                  </a:lnTo>
                  <a:lnTo>
                    <a:pt x="443409" y="498392"/>
                  </a:lnTo>
                  <a:lnTo>
                    <a:pt x="446812" y="501113"/>
                  </a:lnTo>
                  <a:lnTo>
                    <a:pt x="450216" y="504514"/>
                  </a:lnTo>
                  <a:lnTo>
                    <a:pt x="454074" y="509049"/>
                  </a:lnTo>
                  <a:lnTo>
                    <a:pt x="458386" y="514037"/>
                  </a:lnTo>
                  <a:lnTo>
                    <a:pt x="462924" y="519932"/>
                  </a:lnTo>
                  <a:lnTo>
                    <a:pt x="467009" y="526281"/>
                  </a:lnTo>
                  <a:lnTo>
                    <a:pt x="471547" y="532857"/>
                  </a:lnTo>
                  <a:lnTo>
                    <a:pt x="475632" y="539886"/>
                  </a:lnTo>
                  <a:lnTo>
                    <a:pt x="479943" y="547141"/>
                  </a:lnTo>
                  <a:lnTo>
                    <a:pt x="487886" y="561880"/>
                  </a:lnTo>
                  <a:lnTo>
                    <a:pt x="495147" y="575938"/>
                  </a:lnTo>
                  <a:lnTo>
                    <a:pt x="501047" y="588862"/>
                  </a:lnTo>
                  <a:lnTo>
                    <a:pt x="505586" y="599519"/>
                  </a:lnTo>
                  <a:lnTo>
                    <a:pt x="506947" y="603827"/>
                  </a:lnTo>
                  <a:lnTo>
                    <a:pt x="508082" y="607002"/>
                  </a:lnTo>
                  <a:lnTo>
                    <a:pt x="509670" y="614031"/>
                  </a:lnTo>
                  <a:lnTo>
                    <a:pt x="511486" y="622647"/>
                  </a:lnTo>
                  <a:lnTo>
                    <a:pt x="516024" y="643054"/>
                  </a:lnTo>
                  <a:lnTo>
                    <a:pt x="518747" y="653710"/>
                  </a:lnTo>
                  <a:lnTo>
                    <a:pt x="521470" y="663234"/>
                  </a:lnTo>
                  <a:lnTo>
                    <a:pt x="522832" y="667995"/>
                  </a:lnTo>
                  <a:lnTo>
                    <a:pt x="524420" y="672077"/>
                  </a:lnTo>
                  <a:lnTo>
                    <a:pt x="525782" y="675705"/>
                  </a:lnTo>
                  <a:lnTo>
                    <a:pt x="527597" y="678879"/>
                  </a:lnTo>
                  <a:lnTo>
                    <a:pt x="528959" y="681600"/>
                  </a:lnTo>
                  <a:lnTo>
                    <a:pt x="530547" y="683641"/>
                  </a:lnTo>
                  <a:lnTo>
                    <a:pt x="532136" y="685001"/>
                  </a:lnTo>
                  <a:lnTo>
                    <a:pt x="533497" y="686135"/>
                  </a:lnTo>
                  <a:lnTo>
                    <a:pt x="534859" y="686588"/>
                  </a:lnTo>
                  <a:lnTo>
                    <a:pt x="535993" y="686815"/>
                  </a:lnTo>
                  <a:lnTo>
                    <a:pt x="537355" y="686588"/>
                  </a:lnTo>
                  <a:lnTo>
                    <a:pt x="538263" y="686135"/>
                  </a:lnTo>
                  <a:lnTo>
                    <a:pt x="539170" y="685454"/>
                  </a:lnTo>
                  <a:lnTo>
                    <a:pt x="540305" y="684321"/>
                  </a:lnTo>
                  <a:lnTo>
                    <a:pt x="540986" y="683187"/>
                  </a:lnTo>
                  <a:lnTo>
                    <a:pt x="541667" y="681600"/>
                  </a:lnTo>
                  <a:lnTo>
                    <a:pt x="543028" y="678652"/>
                  </a:lnTo>
                  <a:lnTo>
                    <a:pt x="543709" y="675705"/>
                  </a:lnTo>
                  <a:lnTo>
                    <a:pt x="544163" y="672757"/>
                  </a:lnTo>
                  <a:lnTo>
                    <a:pt x="545297" y="669583"/>
                  </a:lnTo>
                  <a:lnTo>
                    <a:pt x="547113" y="662100"/>
                  </a:lnTo>
                  <a:lnTo>
                    <a:pt x="548247" y="657565"/>
                  </a:lnTo>
                  <a:lnTo>
                    <a:pt x="549155" y="652123"/>
                  </a:lnTo>
                  <a:lnTo>
                    <a:pt x="550063" y="645774"/>
                  </a:lnTo>
                  <a:lnTo>
                    <a:pt x="551197" y="638065"/>
                  </a:lnTo>
                  <a:lnTo>
                    <a:pt x="551651" y="633757"/>
                  </a:lnTo>
                  <a:lnTo>
                    <a:pt x="552105" y="628996"/>
                  </a:lnTo>
                  <a:lnTo>
                    <a:pt x="554147" y="619472"/>
                  </a:lnTo>
                  <a:lnTo>
                    <a:pt x="556644" y="609496"/>
                  </a:lnTo>
                  <a:lnTo>
                    <a:pt x="559140" y="599746"/>
                  </a:lnTo>
                  <a:lnTo>
                    <a:pt x="563905" y="582740"/>
                  </a:lnTo>
                  <a:lnTo>
                    <a:pt x="565267" y="576165"/>
                  </a:lnTo>
                  <a:lnTo>
                    <a:pt x="565720" y="574124"/>
                  </a:lnTo>
                  <a:lnTo>
                    <a:pt x="565720" y="572083"/>
                  </a:lnTo>
                  <a:lnTo>
                    <a:pt x="565947" y="569589"/>
                  </a:lnTo>
                  <a:lnTo>
                    <a:pt x="566628" y="567548"/>
                  </a:lnTo>
                  <a:lnTo>
                    <a:pt x="567536" y="566415"/>
                  </a:lnTo>
                  <a:lnTo>
                    <a:pt x="568444" y="565508"/>
                  </a:lnTo>
                  <a:lnTo>
                    <a:pt x="569805" y="565281"/>
                  </a:lnTo>
                  <a:lnTo>
                    <a:pt x="570940" y="565281"/>
                  </a:lnTo>
                  <a:lnTo>
                    <a:pt x="572301" y="565508"/>
                  </a:lnTo>
                  <a:lnTo>
                    <a:pt x="573209" y="566188"/>
                  </a:lnTo>
                  <a:lnTo>
                    <a:pt x="573663" y="566415"/>
                  </a:lnTo>
                  <a:lnTo>
                    <a:pt x="574117" y="566415"/>
                  </a:lnTo>
                  <a:lnTo>
                    <a:pt x="574570" y="566188"/>
                  </a:lnTo>
                  <a:lnTo>
                    <a:pt x="574797" y="565734"/>
                  </a:lnTo>
                  <a:lnTo>
                    <a:pt x="575251" y="564601"/>
                  </a:lnTo>
                  <a:lnTo>
                    <a:pt x="575705" y="562787"/>
                  </a:lnTo>
                  <a:lnTo>
                    <a:pt x="576159" y="558252"/>
                  </a:lnTo>
                  <a:lnTo>
                    <a:pt x="576613" y="551223"/>
                  </a:lnTo>
                  <a:lnTo>
                    <a:pt x="577294" y="546915"/>
                  </a:lnTo>
                  <a:lnTo>
                    <a:pt x="578201" y="541246"/>
                  </a:lnTo>
                  <a:lnTo>
                    <a:pt x="579336" y="534897"/>
                  </a:lnTo>
                  <a:lnTo>
                    <a:pt x="581151" y="527868"/>
                  </a:lnTo>
                  <a:lnTo>
                    <a:pt x="585236" y="513357"/>
                  </a:lnTo>
                  <a:lnTo>
                    <a:pt x="589321" y="499752"/>
                  </a:lnTo>
                  <a:lnTo>
                    <a:pt x="590455" y="496578"/>
                  </a:lnTo>
                  <a:lnTo>
                    <a:pt x="591817" y="494537"/>
                  </a:lnTo>
                  <a:lnTo>
                    <a:pt x="593405" y="492723"/>
                  </a:lnTo>
                  <a:lnTo>
                    <a:pt x="594767" y="491136"/>
                  </a:lnTo>
                  <a:lnTo>
                    <a:pt x="596582" y="490229"/>
                  </a:lnTo>
                  <a:lnTo>
                    <a:pt x="598624" y="489776"/>
                  </a:lnTo>
                  <a:lnTo>
                    <a:pt x="600667" y="489322"/>
                  </a:lnTo>
                  <a:lnTo>
                    <a:pt x="602936" y="488869"/>
                  </a:lnTo>
                  <a:lnTo>
                    <a:pt x="607928" y="488415"/>
                  </a:lnTo>
                  <a:lnTo>
                    <a:pt x="613601" y="488188"/>
                  </a:lnTo>
                  <a:lnTo>
                    <a:pt x="616551" y="487735"/>
                  </a:lnTo>
                  <a:lnTo>
                    <a:pt x="619955" y="487055"/>
                  </a:lnTo>
                  <a:lnTo>
                    <a:pt x="623132" y="485921"/>
                  </a:lnTo>
                  <a:lnTo>
                    <a:pt x="626309" y="484787"/>
                  </a:lnTo>
                  <a:lnTo>
                    <a:pt x="628805" y="483427"/>
                  </a:lnTo>
                  <a:lnTo>
                    <a:pt x="631074" y="482293"/>
                  </a:lnTo>
                  <a:lnTo>
                    <a:pt x="633344" y="480706"/>
                  </a:lnTo>
                  <a:lnTo>
                    <a:pt x="635159" y="479119"/>
                  </a:lnTo>
                  <a:lnTo>
                    <a:pt x="639017" y="475491"/>
                  </a:lnTo>
                  <a:lnTo>
                    <a:pt x="642648" y="471863"/>
                  </a:lnTo>
                  <a:lnTo>
                    <a:pt x="646505" y="468008"/>
                  </a:lnTo>
                  <a:lnTo>
                    <a:pt x="650363" y="463700"/>
                  </a:lnTo>
                  <a:lnTo>
                    <a:pt x="655128" y="459619"/>
                  </a:lnTo>
                  <a:lnTo>
                    <a:pt x="657851" y="457805"/>
                  </a:lnTo>
                  <a:lnTo>
                    <a:pt x="660575" y="455764"/>
                  </a:lnTo>
                  <a:lnTo>
                    <a:pt x="663298" y="454177"/>
                  </a:lnTo>
                  <a:lnTo>
                    <a:pt x="665794" y="453497"/>
                  </a:lnTo>
                  <a:lnTo>
                    <a:pt x="667609" y="453270"/>
                  </a:lnTo>
                  <a:lnTo>
                    <a:pt x="668744" y="453497"/>
                  </a:lnTo>
                  <a:lnTo>
                    <a:pt x="669425" y="453724"/>
                  </a:lnTo>
                  <a:lnTo>
                    <a:pt x="669652" y="454177"/>
                  </a:lnTo>
                  <a:lnTo>
                    <a:pt x="670559" y="455311"/>
                  </a:lnTo>
                  <a:lnTo>
                    <a:pt x="670786" y="456671"/>
                  </a:lnTo>
                  <a:lnTo>
                    <a:pt x="670559" y="458485"/>
                  </a:lnTo>
                  <a:lnTo>
                    <a:pt x="670332" y="460526"/>
                  </a:lnTo>
                  <a:lnTo>
                    <a:pt x="669425" y="462340"/>
                  </a:lnTo>
                  <a:lnTo>
                    <a:pt x="668517" y="464607"/>
                  </a:lnTo>
                  <a:lnTo>
                    <a:pt x="667609" y="466875"/>
                  </a:lnTo>
                  <a:lnTo>
                    <a:pt x="666021" y="469142"/>
                  </a:lnTo>
                  <a:lnTo>
                    <a:pt x="664432" y="471183"/>
                  </a:lnTo>
                  <a:lnTo>
                    <a:pt x="663071" y="472997"/>
                  </a:lnTo>
                  <a:lnTo>
                    <a:pt x="661255" y="474584"/>
                  </a:lnTo>
                  <a:lnTo>
                    <a:pt x="659894" y="476171"/>
                  </a:lnTo>
                  <a:lnTo>
                    <a:pt x="658305" y="477532"/>
                  </a:lnTo>
                  <a:lnTo>
                    <a:pt x="657398" y="478892"/>
                  </a:lnTo>
                  <a:lnTo>
                    <a:pt x="656490" y="480252"/>
                  </a:lnTo>
                  <a:lnTo>
                    <a:pt x="656263" y="481386"/>
                  </a:lnTo>
                  <a:lnTo>
                    <a:pt x="656036" y="482520"/>
                  </a:lnTo>
                  <a:lnTo>
                    <a:pt x="656036" y="483427"/>
                  </a:lnTo>
                  <a:lnTo>
                    <a:pt x="656263" y="484334"/>
                  </a:lnTo>
                  <a:lnTo>
                    <a:pt x="656490" y="485014"/>
                  </a:lnTo>
                  <a:lnTo>
                    <a:pt x="657398" y="485694"/>
                  </a:lnTo>
                  <a:lnTo>
                    <a:pt x="658078" y="486148"/>
                  </a:lnTo>
                  <a:lnTo>
                    <a:pt x="658759" y="486601"/>
                  </a:lnTo>
                  <a:lnTo>
                    <a:pt x="659894" y="487055"/>
                  </a:lnTo>
                  <a:lnTo>
                    <a:pt x="660801" y="487055"/>
                  </a:lnTo>
                  <a:lnTo>
                    <a:pt x="663298" y="486828"/>
                  </a:lnTo>
                  <a:lnTo>
                    <a:pt x="665794" y="486148"/>
                  </a:lnTo>
                  <a:lnTo>
                    <a:pt x="668290" y="485468"/>
                  </a:lnTo>
                  <a:lnTo>
                    <a:pt x="670786" y="484561"/>
                  </a:lnTo>
                  <a:lnTo>
                    <a:pt x="673282" y="483200"/>
                  </a:lnTo>
                  <a:lnTo>
                    <a:pt x="675778" y="481613"/>
                  </a:lnTo>
                  <a:lnTo>
                    <a:pt x="678275" y="479572"/>
                  </a:lnTo>
                  <a:lnTo>
                    <a:pt x="680998" y="477078"/>
                  </a:lnTo>
                  <a:lnTo>
                    <a:pt x="683494" y="474130"/>
                  </a:lnTo>
                  <a:lnTo>
                    <a:pt x="685763" y="470956"/>
                  </a:lnTo>
                  <a:lnTo>
                    <a:pt x="687578" y="468235"/>
                  </a:lnTo>
                  <a:lnTo>
                    <a:pt x="688940" y="465514"/>
                  </a:lnTo>
                  <a:lnTo>
                    <a:pt x="689848" y="463020"/>
                  </a:lnTo>
                  <a:lnTo>
                    <a:pt x="690302" y="460526"/>
                  </a:lnTo>
                  <a:lnTo>
                    <a:pt x="690528" y="457805"/>
                  </a:lnTo>
                  <a:lnTo>
                    <a:pt x="690755" y="451683"/>
                  </a:lnTo>
                  <a:lnTo>
                    <a:pt x="691436" y="442840"/>
                  </a:lnTo>
                  <a:lnTo>
                    <a:pt x="692117" y="429689"/>
                  </a:lnTo>
                  <a:lnTo>
                    <a:pt x="693478" y="394090"/>
                  </a:lnTo>
                  <a:lnTo>
                    <a:pt x="694159" y="389555"/>
                  </a:lnTo>
                  <a:lnTo>
                    <a:pt x="694613" y="386154"/>
                  </a:lnTo>
                  <a:lnTo>
                    <a:pt x="695294" y="383433"/>
                  </a:lnTo>
                  <a:lnTo>
                    <a:pt x="695975" y="381619"/>
                  </a:lnTo>
                  <a:lnTo>
                    <a:pt x="697109" y="380712"/>
                  </a:lnTo>
                  <a:lnTo>
                    <a:pt x="697563" y="380486"/>
                  </a:lnTo>
                  <a:lnTo>
                    <a:pt x="698017" y="380032"/>
                  </a:lnTo>
                  <a:lnTo>
                    <a:pt x="698925" y="380486"/>
                  </a:lnTo>
                  <a:lnTo>
                    <a:pt x="700059" y="381166"/>
                  </a:lnTo>
                  <a:lnTo>
                    <a:pt x="700967" y="382073"/>
                  </a:lnTo>
                  <a:lnTo>
                    <a:pt x="702102" y="383660"/>
                  </a:lnTo>
                  <a:lnTo>
                    <a:pt x="703009" y="385247"/>
                  </a:lnTo>
                  <a:lnTo>
                    <a:pt x="703690" y="387061"/>
                  </a:lnTo>
                  <a:lnTo>
                    <a:pt x="704144" y="389102"/>
                  </a:lnTo>
                  <a:lnTo>
                    <a:pt x="704825" y="391143"/>
                  </a:lnTo>
                  <a:lnTo>
                    <a:pt x="705052" y="392957"/>
                  </a:lnTo>
                  <a:lnTo>
                    <a:pt x="705052" y="394771"/>
                  </a:lnTo>
                  <a:lnTo>
                    <a:pt x="705052" y="397718"/>
                  </a:lnTo>
                  <a:lnTo>
                    <a:pt x="705732" y="399986"/>
                  </a:lnTo>
                  <a:lnTo>
                    <a:pt x="705959" y="400666"/>
                  </a:lnTo>
                  <a:lnTo>
                    <a:pt x="706413" y="401346"/>
                  </a:lnTo>
                  <a:lnTo>
                    <a:pt x="706867" y="401800"/>
                  </a:lnTo>
                  <a:lnTo>
                    <a:pt x="707548" y="402026"/>
                  </a:lnTo>
                  <a:lnTo>
                    <a:pt x="708002" y="401800"/>
                  </a:lnTo>
                  <a:lnTo>
                    <a:pt x="708455" y="401346"/>
                  </a:lnTo>
                  <a:lnTo>
                    <a:pt x="708909" y="400666"/>
                  </a:lnTo>
                  <a:lnTo>
                    <a:pt x="709363" y="399986"/>
                  </a:lnTo>
                  <a:lnTo>
                    <a:pt x="710044" y="398625"/>
                  </a:lnTo>
                  <a:lnTo>
                    <a:pt x="710271" y="397265"/>
                  </a:lnTo>
                  <a:lnTo>
                    <a:pt x="710498" y="393183"/>
                  </a:lnTo>
                  <a:lnTo>
                    <a:pt x="710498" y="391369"/>
                  </a:lnTo>
                  <a:lnTo>
                    <a:pt x="710952" y="389555"/>
                  </a:lnTo>
                  <a:lnTo>
                    <a:pt x="711632" y="388422"/>
                  </a:lnTo>
                  <a:lnTo>
                    <a:pt x="712313" y="387288"/>
                  </a:lnTo>
                  <a:lnTo>
                    <a:pt x="713448" y="386608"/>
                  </a:lnTo>
                  <a:lnTo>
                    <a:pt x="714355" y="386381"/>
                  </a:lnTo>
                  <a:lnTo>
                    <a:pt x="715717" y="386381"/>
                  </a:lnTo>
                  <a:lnTo>
                    <a:pt x="716625" y="386608"/>
                  </a:lnTo>
                  <a:lnTo>
                    <a:pt x="717986" y="387288"/>
                  </a:lnTo>
                  <a:lnTo>
                    <a:pt x="718894" y="387968"/>
                  </a:lnTo>
                  <a:lnTo>
                    <a:pt x="719802" y="389329"/>
                  </a:lnTo>
                  <a:lnTo>
                    <a:pt x="720936" y="390462"/>
                  </a:lnTo>
                  <a:lnTo>
                    <a:pt x="721390" y="392276"/>
                  </a:lnTo>
                  <a:lnTo>
                    <a:pt x="721844" y="394090"/>
                  </a:lnTo>
                  <a:lnTo>
                    <a:pt x="722071" y="395904"/>
                  </a:lnTo>
                  <a:lnTo>
                    <a:pt x="721844" y="398172"/>
                  </a:lnTo>
                  <a:lnTo>
                    <a:pt x="721617" y="402480"/>
                  </a:lnTo>
                  <a:lnTo>
                    <a:pt x="721390" y="405881"/>
                  </a:lnTo>
                  <a:lnTo>
                    <a:pt x="721163" y="411550"/>
                  </a:lnTo>
                  <a:lnTo>
                    <a:pt x="721163" y="416765"/>
                  </a:lnTo>
                  <a:lnTo>
                    <a:pt x="720936" y="419485"/>
                  </a:lnTo>
                  <a:lnTo>
                    <a:pt x="720255" y="422887"/>
                  </a:lnTo>
                  <a:lnTo>
                    <a:pt x="720029" y="424474"/>
                  </a:lnTo>
                  <a:lnTo>
                    <a:pt x="720029" y="425834"/>
                  </a:lnTo>
                  <a:lnTo>
                    <a:pt x="720255" y="426741"/>
                  </a:lnTo>
                  <a:lnTo>
                    <a:pt x="720709" y="427195"/>
                  </a:lnTo>
                  <a:lnTo>
                    <a:pt x="721163" y="427648"/>
                  </a:lnTo>
                  <a:lnTo>
                    <a:pt x="721844" y="427648"/>
                  </a:lnTo>
                  <a:lnTo>
                    <a:pt x="722525" y="427421"/>
                  </a:lnTo>
                  <a:lnTo>
                    <a:pt x="723432" y="426968"/>
                  </a:lnTo>
                  <a:lnTo>
                    <a:pt x="725929" y="425608"/>
                  </a:lnTo>
                  <a:lnTo>
                    <a:pt x="728652" y="422887"/>
                  </a:lnTo>
                  <a:lnTo>
                    <a:pt x="732056" y="419259"/>
                  </a:lnTo>
                  <a:lnTo>
                    <a:pt x="735686" y="415177"/>
                  </a:lnTo>
                  <a:lnTo>
                    <a:pt x="737729" y="413137"/>
                  </a:lnTo>
                  <a:lnTo>
                    <a:pt x="739544" y="411776"/>
                  </a:lnTo>
                  <a:lnTo>
                    <a:pt x="740906" y="411096"/>
                  </a:lnTo>
                  <a:lnTo>
                    <a:pt x="742494" y="410869"/>
                  </a:lnTo>
                  <a:lnTo>
                    <a:pt x="743402" y="411096"/>
                  </a:lnTo>
                  <a:lnTo>
                    <a:pt x="744536" y="411549"/>
                  </a:lnTo>
                  <a:lnTo>
                    <a:pt x="745217" y="412683"/>
                  </a:lnTo>
                  <a:lnTo>
                    <a:pt x="745671" y="414044"/>
                  </a:lnTo>
                  <a:lnTo>
                    <a:pt x="746125" y="415631"/>
                  </a:lnTo>
                  <a:lnTo>
                    <a:pt x="746125" y="417218"/>
                  </a:lnTo>
                  <a:lnTo>
                    <a:pt x="746125" y="419259"/>
                  </a:lnTo>
                  <a:lnTo>
                    <a:pt x="745671" y="421299"/>
                  </a:lnTo>
                  <a:lnTo>
                    <a:pt x="745217" y="423340"/>
                  </a:lnTo>
                  <a:lnTo>
                    <a:pt x="744082" y="425154"/>
                  </a:lnTo>
                  <a:lnTo>
                    <a:pt x="743175" y="427195"/>
                  </a:lnTo>
                  <a:lnTo>
                    <a:pt x="742040" y="429009"/>
                  </a:lnTo>
                  <a:lnTo>
                    <a:pt x="736821" y="435357"/>
                  </a:lnTo>
                  <a:lnTo>
                    <a:pt x="734552" y="438305"/>
                  </a:lnTo>
                  <a:lnTo>
                    <a:pt x="732736" y="441479"/>
                  </a:lnTo>
                  <a:lnTo>
                    <a:pt x="730921" y="444427"/>
                  </a:lnTo>
                  <a:lnTo>
                    <a:pt x="729786" y="447375"/>
                  </a:lnTo>
                  <a:lnTo>
                    <a:pt x="728879" y="450549"/>
                  </a:lnTo>
                  <a:lnTo>
                    <a:pt x="727971" y="453724"/>
                  </a:lnTo>
                  <a:lnTo>
                    <a:pt x="727290" y="457578"/>
                  </a:lnTo>
                  <a:lnTo>
                    <a:pt x="726155" y="461206"/>
                  </a:lnTo>
                  <a:lnTo>
                    <a:pt x="724340" y="465514"/>
                  </a:lnTo>
                  <a:lnTo>
                    <a:pt x="722525" y="470049"/>
                  </a:lnTo>
                  <a:lnTo>
                    <a:pt x="717986" y="479799"/>
                  </a:lnTo>
                  <a:lnTo>
                    <a:pt x="713221" y="490229"/>
                  </a:lnTo>
                  <a:lnTo>
                    <a:pt x="707548" y="502020"/>
                  </a:lnTo>
                  <a:lnTo>
                    <a:pt x="704371" y="507915"/>
                  </a:lnTo>
                  <a:lnTo>
                    <a:pt x="701421" y="513130"/>
                  </a:lnTo>
                  <a:lnTo>
                    <a:pt x="698471" y="517212"/>
                  </a:lnTo>
                  <a:lnTo>
                    <a:pt x="697109" y="519252"/>
                  </a:lnTo>
                  <a:lnTo>
                    <a:pt x="695521" y="520613"/>
                  </a:lnTo>
                  <a:lnTo>
                    <a:pt x="694159" y="521973"/>
                  </a:lnTo>
                  <a:lnTo>
                    <a:pt x="692571" y="522880"/>
                  </a:lnTo>
                  <a:lnTo>
                    <a:pt x="690982" y="523334"/>
                  </a:lnTo>
                  <a:lnTo>
                    <a:pt x="689621" y="523787"/>
                  </a:lnTo>
                  <a:lnTo>
                    <a:pt x="683721" y="523787"/>
                  </a:lnTo>
                  <a:lnTo>
                    <a:pt x="680771" y="524014"/>
                  </a:lnTo>
                  <a:lnTo>
                    <a:pt x="677140" y="524241"/>
                  </a:lnTo>
                  <a:lnTo>
                    <a:pt x="673509" y="524694"/>
                  </a:lnTo>
                  <a:lnTo>
                    <a:pt x="669425" y="525601"/>
                  </a:lnTo>
                  <a:lnTo>
                    <a:pt x="665340" y="527188"/>
                  </a:lnTo>
                  <a:lnTo>
                    <a:pt x="660348" y="529229"/>
                  </a:lnTo>
                  <a:lnTo>
                    <a:pt x="654901" y="531723"/>
                  </a:lnTo>
                  <a:lnTo>
                    <a:pt x="649455" y="534444"/>
                  </a:lnTo>
                  <a:lnTo>
                    <a:pt x="644009" y="537392"/>
                  </a:lnTo>
                  <a:lnTo>
                    <a:pt x="638790" y="540566"/>
                  </a:lnTo>
                  <a:lnTo>
                    <a:pt x="634024" y="543967"/>
                  </a:lnTo>
                  <a:lnTo>
                    <a:pt x="629486" y="547595"/>
                  </a:lnTo>
                  <a:lnTo>
                    <a:pt x="627898" y="549409"/>
                  </a:lnTo>
                  <a:lnTo>
                    <a:pt x="626082" y="551450"/>
                  </a:lnTo>
                  <a:lnTo>
                    <a:pt x="624267" y="553490"/>
                  </a:lnTo>
                  <a:lnTo>
                    <a:pt x="623132" y="555531"/>
                  </a:lnTo>
                  <a:lnTo>
                    <a:pt x="621998" y="557345"/>
                  </a:lnTo>
                  <a:lnTo>
                    <a:pt x="621090" y="559839"/>
                  </a:lnTo>
                  <a:lnTo>
                    <a:pt x="620409" y="562560"/>
                  </a:lnTo>
                  <a:lnTo>
                    <a:pt x="619955" y="565281"/>
                  </a:lnTo>
                  <a:lnTo>
                    <a:pt x="619048" y="571403"/>
                  </a:lnTo>
                  <a:lnTo>
                    <a:pt x="618594" y="577298"/>
                  </a:lnTo>
                  <a:lnTo>
                    <a:pt x="618367" y="582513"/>
                  </a:lnTo>
                  <a:lnTo>
                    <a:pt x="618367" y="586821"/>
                  </a:lnTo>
                  <a:lnTo>
                    <a:pt x="618594" y="590903"/>
                  </a:lnTo>
                  <a:lnTo>
                    <a:pt x="620409" y="593397"/>
                  </a:lnTo>
                  <a:lnTo>
                    <a:pt x="622678" y="596118"/>
                  </a:lnTo>
                  <a:lnTo>
                    <a:pt x="625628" y="599292"/>
                  </a:lnTo>
                  <a:lnTo>
                    <a:pt x="629259" y="602693"/>
                  </a:lnTo>
                  <a:lnTo>
                    <a:pt x="633571" y="606548"/>
                  </a:lnTo>
                  <a:lnTo>
                    <a:pt x="635840" y="607908"/>
                  </a:lnTo>
                  <a:lnTo>
                    <a:pt x="638336" y="609722"/>
                  </a:lnTo>
                  <a:lnTo>
                    <a:pt x="640605" y="611310"/>
                  </a:lnTo>
                  <a:lnTo>
                    <a:pt x="643555" y="612443"/>
                  </a:lnTo>
                  <a:lnTo>
                    <a:pt x="645598" y="613804"/>
                  </a:lnTo>
                  <a:lnTo>
                    <a:pt x="647413" y="614938"/>
                  </a:lnTo>
                  <a:lnTo>
                    <a:pt x="648548" y="616751"/>
                  </a:lnTo>
                  <a:lnTo>
                    <a:pt x="649682" y="618339"/>
                  </a:lnTo>
                  <a:lnTo>
                    <a:pt x="649909" y="620379"/>
                  </a:lnTo>
                  <a:lnTo>
                    <a:pt x="650136" y="622647"/>
                  </a:lnTo>
                  <a:lnTo>
                    <a:pt x="649682" y="624914"/>
                  </a:lnTo>
                  <a:lnTo>
                    <a:pt x="649228" y="627635"/>
                  </a:lnTo>
                  <a:lnTo>
                    <a:pt x="648094" y="630356"/>
                  </a:lnTo>
                  <a:lnTo>
                    <a:pt x="647186" y="633304"/>
                  </a:lnTo>
                  <a:lnTo>
                    <a:pt x="644690" y="639653"/>
                  </a:lnTo>
                  <a:lnTo>
                    <a:pt x="641740" y="646908"/>
                  </a:lnTo>
                  <a:lnTo>
                    <a:pt x="638790" y="655071"/>
                  </a:lnTo>
                  <a:lnTo>
                    <a:pt x="631528" y="676612"/>
                  </a:lnTo>
                  <a:lnTo>
                    <a:pt x="622905" y="703367"/>
                  </a:lnTo>
                  <a:lnTo>
                    <a:pt x="618821" y="716518"/>
                  </a:lnTo>
                  <a:lnTo>
                    <a:pt x="615190" y="728762"/>
                  </a:lnTo>
                  <a:lnTo>
                    <a:pt x="612467" y="738739"/>
                  </a:lnTo>
                  <a:lnTo>
                    <a:pt x="610878" y="745995"/>
                  </a:lnTo>
                  <a:lnTo>
                    <a:pt x="610424" y="749169"/>
                  </a:lnTo>
                  <a:lnTo>
                    <a:pt x="610424" y="752797"/>
                  </a:lnTo>
                  <a:lnTo>
                    <a:pt x="610424" y="761413"/>
                  </a:lnTo>
                  <a:lnTo>
                    <a:pt x="610651" y="771843"/>
                  </a:lnTo>
                  <a:lnTo>
                    <a:pt x="610878" y="783407"/>
                  </a:lnTo>
                  <a:lnTo>
                    <a:pt x="610651" y="789302"/>
                  </a:lnTo>
                  <a:lnTo>
                    <a:pt x="610651" y="795425"/>
                  </a:lnTo>
                  <a:lnTo>
                    <a:pt x="610198" y="801547"/>
                  </a:lnTo>
                  <a:lnTo>
                    <a:pt x="609517" y="807895"/>
                  </a:lnTo>
                  <a:lnTo>
                    <a:pt x="608382" y="814018"/>
                  </a:lnTo>
                  <a:lnTo>
                    <a:pt x="607248" y="820140"/>
                  </a:lnTo>
                  <a:lnTo>
                    <a:pt x="605432" y="826262"/>
                  </a:lnTo>
                  <a:lnTo>
                    <a:pt x="603163" y="831930"/>
                  </a:lnTo>
                  <a:lnTo>
                    <a:pt x="600667" y="837599"/>
                  </a:lnTo>
                  <a:lnTo>
                    <a:pt x="598397" y="842814"/>
                  </a:lnTo>
                  <a:lnTo>
                    <a:pt x="595674" y="847802"/>
                  </a:lnTo>
                  <a:lnTo>
                    <a:pt x="592497" y="852790"/>
                  </a:lnTo>
                  <a:lnTo>
                    <a:pt x="589547" y="856872"/>
                  </a:lnTo>
                  <a:lnTo>
                    <a:pt x="586597" y="861180"/>
                  </a:lnTo>
                  <a:lnTo>
                    <a:pt x="583647" y="864581"/>
                  </a:lnTo>
                  <a:lnTo>
                    <a:pt x="580471" y="868209"/>
                  </a:lnTo>
                  <a:lnTo>
                    <a:pt x="577521" y="870930"/>
                  </a:lnTo>
                  <a:lnTo>
                    <a:pt x="574570" y="873197"/>
                  </a:lnTo>
                  <a:lnTo>
                    <a:pt x="571394" y="875238"/>
                  </a:lnTo>
                  <a:lnTo>
                    <a:pt x="568444" y="876825"/>
                  </a:lnTo>
                  <a:lnTo>
                    <a:pt x="565494" y="877732"/>
                  </a:lnTo>
                  <a:lnTo>
                    <a:pt x="562770" y="878186"/>
                  </a:lnTo>
                  <a:lnTo>
                    <a:pt x="560274" y="877959"/>
                  </a:lnTo>
                  <a:lnTo>
                    <a:pt x="559140" y="877732"/>
                  </a:lnTo>
                  <a:lnTo>
                    <a:pt x="557778" y="877505"/>
                  </a:lnTo>
                  <a:lnTo>
                    <a:pt x="553467" y="875691"/>
                  </a:lnTo>
                  <a:lnTo>
                    <a:pt x="549382" y="874558"/>
                  </a:lnTo>
                  <a:lnTo>
                    <a:pt x="545978" y="874104"/>
                  </a:lnTo>
                  <a:lnTo>
                    <a:pt x="544390" y="874104"/>
                  </a:lnTo>
                  <a:lnTo>
                    <a:pt x="543255" y="874331"/>
                  </a:lnTo>
                  <a:lnTo>
                    <a:pt x="542120" y="874558"/>
                  </a:lnTo>
                  <a:lnTo>
                    <a:pt x="541213" y="875011"/>
                  </a:lnTo>
                  <a:lnTo>
                    <a:pt x="540532" y="875691"/>
                  </a:lnTo>
                  <a:lnTo>
                    <a:pt x="540078" y="876825"/>
                  </a:lnTo>
                  <a:lnTo>
                    <a:pt x="539851" y="877732"/>
                  </a:lnTo>
                  <a:lnTo>
                    <a:pt x="539851" y="879319"/>
                  </a:lnTo>
                  <a:lnTo>
                    <a:pt x="539851" y="880680"/>
                  </a:lnTo>
                  <a:lnTo>
                    <a:pt x="540305" y="882494"/>
                  </a:lnTo>
                  <a:lnTo>
                    <a:pt x="543255" y="894738"/>
                  </a:lnTo>
                  <a:lnTo>
                    <a:pt x="548701" y="913331"/>
                  </a:lnTo>
                  <a:lnTo>
                    <a:pt x="551878" y="923534"/>
                  </a:lnTo>
                  <a:lnTo>
                    <a:pt x="555282" y="933964"/>
                  </a:lnTo>
                  <a:lnTo>
                    <a:pt x="559140" y="943941"/>
                  </a:lnTo>
                  <a:lnTo>
                    <a:pt x="562770" y="953237"/>
                  </a:lnTo>
                  <a:lnTo>
                    <a:pt x="564586" y="957319"/>
                  </a:lnTo>
                  <a:lnTo>
                    <a:pt x="565947" y="961400"/>
                  </a:lnTo>
                  <a:lnTo>
                    <a:pt x="567309" y="965028"/>
                  </a:lnTo>
                  <a:lnTo>
                    <a:pt x="567990" y="968429"/>
                  </a:lnTo>
                  <a:lnTo>
                    <a:pt x="568670" y="971830"/>
                  </a:lnTo>
                  <a:lnTo>
                    <a:pt x="569124" y="974551"/>
                  </a:lnTo>
                  <a:lnTo>
                    <a:pt x="569351" y="977272"/>
                  </a:lnTo>
                  <a:lnTo>
                    <a:pt x="569351" y="979766"/>
                  </a:lnTo>
                  <a:lnTo>
                    <a:pt x="568670" y="981807"/>
                  </a:lnTo>
                  <a:lnTo>
                    <a:pt x="568217" y="984074"/>
                  </a:lnTo>
                  <a:lnTo>
                    <a:pt x="567536" y="985888"/>
                  </a:lnTo>
                  <a:lnTo>
                    <a:pt x="566174" y="987476"/>
                  </a:lnTo>
                  <a:lnTo>
                    <a:pt x="565040" y="988609"/>
                  </a:lnTo>
                  <a:lnTo>
                    <a:pt x="563905" y="989516"/>
                  </a:lnTo>
                  <a:lnTo>
                    <a:pt x="562090" y="990650"/>
                  </a:lnTo>
                  <a:lnTo>
                    <a:pt x="560274" y="991103"/>
                  </a:lnTo>
                  <a:lnTo>
                    <a:pt x="558459" y="991557"/>
                  </a:lnTo>
                  <a:lnTo>
                    <a:pt x="556644" y="992464"/>
                  </a:lnTo>
                  <a:lnTo>
                    <a:pt x="552786" y="994505"/>
                  </a:lnTo>
                  <a:lnTo>
                    <a:pt x="549382" y="996999"/>
                  </a:lnTo>
                  <a:lnTo>
                    <a:pt x="546432" y="999493"/>
                  </a:lnTo>
                  <a:lnTo>
                    <a:pt x="543936" y="1002214"/>
                  </a:lnTo>
                  <a:lnTo>
                    <a:pt x="541893" y="1004255"/>
                  </a:lnTo>
                  <a:lnTo>
                    <a:pt x="540305" y="1006295"/>
                  </a:lnTo>
                  <a:lnTo>
                    <a:pt x="540078" y="1009696"/>
                  </a:lnTo>
                  <a:lnTo>
                    <a:pt x="539397" y="1019673"/>
                  </a:lnTo>
                  <a:lnTo>
                    <a:pt x="538717" y="1026929"/>
                  </a:lnTo>
                  <a:lnTo>
                    <a:pt x="537809" y="1035998"/>
                  </a:lnTo>
                  <a:lnTo>
                    <a:pt x="536447" y="1046882"/>
                  </a:lnTo>
                  <a:lnTo>
                    <a:pt x="535086" y="1059353"/>
                  </a:lnTo>
                  <a:lnTo>
                    <a:pt x="533270" y="1071824"/>
                  </a:lnTo>
                  <a:lnTo>
                    <a:pt x="532136" y="1084068"/>
                  </a:lnTo>
                  <a:lnTo>
                    <a:pt x="531455" y="1095405"/>
                  </a:lnTo>
                  <a:lnTo>
                    <a:pt x="531455" y="1106289"/>
                  </a:lnTo>
                  <a:lnTo>
                    <a:pt x="531909" y="1111504"/>
                  </a:lnTo>
                  <a:lnTo>
                    <a:pt x="532136" y="1116719"/>
                  </a:lnTo>
                  <a:lnTo>
                    <a:pt x="532590" y="1121934"/>
                  </a:lnTo>
                  <a:lnTo>
                    <a:pt x="533270" y="1127149"/>
                  </a:lnTo>
                  <a:lnTo>
                    <a:pt x="533951" y="1132364"/>
                  </a:lnTo>
                  <a:lnTo>
                    <a:pt x="535086" y="1137352"/>
                  </a:lnTo>
                  <a:lnTo>
                    <a:pt x="536220" y="1142567"/>
                  </a:lnTo>
                  <a:lnTo>
                    <a:pt x="537582" y="1147782"/>
                  </a:lnTo>
                  <a:lnTo>
                    <a:pt x="538943" y="1153678"/>
                  </a:lnTo>
                  <a:lnTo>
                    <a:pt x="540078" y="1160707"/>
                  </a:lnTo>
                  <a:lnTo>
                    <a:pt x="541213" y="1168643"/>
                  </a:lnTo>
                  <a:lnTo>
                    <a:pt x="541893" y="1177486"/>
                  </a:lnTo>
                  <a:lnTo>
                    <a:pt x="543482" y="1197666"/>
                  </a:lnTo>
                  <a:lnTo>
                    <a:pt x="544843" y="1220340"/>
                  </a:lnTo>
                  <a:lnTo>
                    <a:pt x="547113" y="1269997"/>
                  </a:lnTo>
                  <a:lnTo>
                    <a:pt x="548474" y="1295165"/>
                  </a:lnTo>
                  <a:lnTo>
                    <a:pt x="550063" y="1319653"/>
                  </a:lnTo>
                  <a:lnTo>
                    <a:pt x="550970" y="1331217"/>
                  </a:lnTo>
                  <a:lnTo>
                    <a:pt x="551651" y="1342781"/>
                  </a:lnTo>
                  <a:lnTo>
                    <a:pt x="552332" y="1365002"/>
                  </a:lnTo>
                  <a:lnTo>
                    <a:pt x="552786" y="1386996"/>
                  </a:lnTo>
                  <a:lnTo>
                    <a:pt x="553467" y="1397879"/>
                  </a:lnTo>
                  <a:lnTo>
                    <a:pt x="553920" y="1408990"/>
                  </a:lnTo>
                  <a:lnTo>
                    <a:pt x="554828" y="1420100"/>
                  </a:lnTo>
                  <a:lnTo>
                    <a:pt x="555963" y="1431211"/>
                  </a:lnTo>
                  <a:lnTo>
                    <a:pt x="557551" y="1442548"/>
                  </a:lnTo>
                  <a:lnTo>
                    <a:pt x="559367" y="1454338"/>
                  </a:lnTo>
                  <a:lnTo>
                    <a:pt x="561863" y="1466129"/>
                  </a:lnTo>
                  <a:lnTo>
                    <a:pt x="564813" y="1478373"/>
                  </a:lnTo>
                  <a:lnTo>
                    <a:pt x="568444" y="1491071"/>
                  </a:lnTo>
                  <a:lnTo>
                    <a:pt x="572982" y="1503995"/>
                  </a:lnTo>
                  <a:lnTo>
                    <a:pt x="577521" y="1516919"/>
                  </a:lnTo>
                  <a:lnTo>
                    <a:pt x="581151" y="1529844"/>
                  </a:lnTo>
                  <a:lnTo>
                    <a:pt x="584328" y="1542088"/>
                  </a:lnTo>
                  <a:lnTo>
                    <a:pt x="587051" y="1554105"/>
                  </a:lnTo>
                  <a:lnTo>
                    <a:pt x="589094" y="1565669"/>
                  </a:lnTo>
                  <a:lnTo>
                    <a:pt x="590909" y="1576779"/>
                  </a:lnTo>
                  <a:lnTo>
                    <a:pt x="592044" y="1587436"/>
                  </a:lnTo>
                  <a:lnTo>
                    <a:pt x="592724" y="1597866"/>
                  </a:lnTo>
                  <a:lnTo>
                    <a:pt x="593405" y="1607843"/>
                  </a:lnTo>
                  <a:lnTo>
                    <a:pt x="593405" y="1616913"/>
                  </a:lnTo>
                  <a:lnTo>
                    <a:pt x="593178" y="1625756"/>
                  </a:lnTo>
                  <a:lnTo>
                    <a:pt x="592497" y="1634599"/>
                  </a:lnTo>
                  <a:lnTo>
                    <a:pt x="591817" y="1642535"/>
                  </a:lnTo>
                  <a:lnTo>
                    <a:pt x="590682" y="1649790"/>
                  </a:lnTo>
                  <a:lnTo>
                    <a:pt x="589547" y="1656819"/>
                  </a:lnTo>
                  <a:lnTo>
                    <a:pt x="588186" y="1663395"/>
                  </a:lnTo>
                  <a:lnTo>
                    <a:pt x="585463" y="1675639"/>
                  </a:lnTo>
                  <a:lnTo>
                    <a:pt x="582967" y="1688337"/>
                  </a:lnTo>
                  <a:lnTo>
                    <a:pt x="580697" y="1700807"/>
                  </a:lnTo>
                  <a:lnTo>
                    <a:pt x="578655" y="1713278"/>
                  </a:lnTo>
                  <a:lnTo>
                    <a:pt x="577067" y="1725976"/>
                  </a:lnTo>
                  <a:lnTo>
                    <a:pt x="575251" y="1738220"/>
                  </a:lnTo>
                  <a:lnTo>
                    <a:pt x="573890" y="1750011"/>
                  </a:lnTo>
                  <a:lnTo>
                    <a:pt x="572982" y="1761801"/>
                  </a:lnTo>
                  <a:lnTo>
                    <a:pt x="572528" y="1767923"/>
                  </a:lnTo>
                  <a:lnTo>
                    <a:pt x="572528" y="1775179"/>
                  </a:lnTo>
                  <a:lnTo>
                    <a:pt x="572528" y="1783342"/>
                  </a:lnTo>
                  <a:lnTo>
                    <a:pt x="572755" y="1792185"/>
                  </a:lnTo>
                  <a:lnTo>
                    <a:pt x="573436" y="1811911"/>
                  </a:lnTo>
                  <a:lnTo>
                    <a:pt x="574570" y="1833225"/>
                  </a:lnTo>
                  <a:lnTo>
                    <a:pt x="577067" y="1876760"/>
                  </a:lnTo>
                  <a:lnTo>
                    <a:pt x="577747" y="1897393"/>
                  </a:lnTo>
                  <a:lnTo>
                    <a:pt x="577974" y="1915986"/>
                  </a:lnTo>
                  <a:lnTo>
                    <a:pt x="577747" y="1960201"/>
                  </a:lnTo>
                  <a:lnTo>
                    <a:pt x="577521" y="1987410"/>
                  </a:lnTo>
                  <a:lnTo>
                    <a:pt x="577521" y="2015526"/>
                  </a:lnTo>
                  <a:lnTo>
                    <a:pt x="577521" y="2043642"/>
                  </a:lnTo>
                  <a:lnTo>
                    <a:pt x="577974" y="2069491"/>
                  </a:lnTo>
                  <a:lnTo>
                    <a:pt x="578428" y="2080828"/>
                  </a:lnTo>
                  <a:lnTo>
                    <a:pt x="578882" y="2091258"/>
                  </a:lnTo>
                  <a:lnTo>
                    <a:pt x="579790" y="2100328"/>
                  </a:lnTo>
                  <a:lnTo>
                    <a:pt x="580697" y="2107810"/>
                  </a:lnTo>
                  <a:lnTo>
                    <a:pt x="581605" y="2114613"/>
                  </a:lnTo>
                  <a:lnTo>
                    <a:pt x="583194" y="2121868"/>
                  </a:lnTo>
                  <a:lnTo>
                    <a:pt x="584782" y="2128897"/>
                  </a:lnTo>
                  <a:lnTo>
                    <a:pt x="586597" y="2136380"/>
                  </a:lnTo>
                  <a:lnTo>
                    <a:pt x="588867" y="2144089"/>
                  </a:lnTo>
                  <a:lnTo>
                    <a:pt x="591136" y="2151572"/>
                  </a:lnTo>
                  <a:lnTo>
                    <a:pt x="595901" y="2166083"/>
                  </a:lnTo>
                  <a:lnTo>
                    <a:pt x="600667" y="2179461"/>
                  </a:lnTo>
                  <a:lnTo>
                    <a:pt x="605432" y="2191705"/>
                  </a:lnTo>
                  <a:lnTo>
                    <a:pt x="609744" y="2201682"/>
                  </a:lnTo>
                  <a:lnTo>
                    <a:pt x="611786" y="2205536"/>
                  </a:lnTo>
                  <a:lnTo>
                    <a:pt x="613374" y="2208484"/>
                  </a:lnTo>
                  <a:lnTo>
                    <a:pt x="615190" y="2212112"/>
                  </a:lnTo>
                  <a:lnTo>
                    <a:pt x="616551" y="2216420"/>
                  </a:lnTo>
                  <a:lnTo>
                    <a:pt x="618594" y="2222089"/>
                  </a:lnTo>
                  <a:lnTo>
                    <a:pt x="620409" y="2228664"/>
                  </a:lnTo>
                  <a:lnTo>
                    <a:pt x="623813" y="2243176"/>
                  </a:lnTo>
                  <a:lnTo>
                    <a:pt x="627671" y="2259274"/>
                  </a:lnTo>
                  <a:lnTo>
                    <a:pt x="634024" y="2290792"/>
                  </a:lnTo>
                  <a:lnTo>
                    <a:pt x="636748" y="2303716"/>
                  </a:lnTo>
                  <a:lnTo>
                    <a:pt x="639017" y="2312786"/>
                  </a:lnTo>
                  <a:lnTo>
                    <a:pt x="640378" y="2316413"/>
                  </a:lnTo>
                  <a:lnTo>
                    <a:pt x="642421" y="2320948"/>
                  </a:lnTo>
                  <a:lnTo>
                    <a:pt x="645144" y="2325937"/>
                  </a:lnTo>
                  <a:lnTo>
                    <a:pt x="648321" y="2331378"/>
                  </a:lnTo>
                  <a:lnTo>
                    <a:pt x="652178" y="2337274"/>
                  </a:lnTo>
                  <a:lnTo>
                    <a:pt x="656036" y="2343169"/>
                  </a:lnTo>
                  <a:lnTo>
                    <a:pt x="660575" y="2349291"/>
                  </a:lnTo>
                  <a:lnTo>
                    <a:pt x="665340" y="2355867"/>
                  </a:lnTo>
                  <a:lnTo>
                    <a:pt x="670105" y="2361762"/>
                  </a:lnTo>
                  <a:lnTo>
                    <a:pt x="674644" y="2367884"/>
                  </a:lnTo>
                  <a:lnTo>
                    <a:pt x="679409" y="2373779"/>
                  </a:lnTo>
                  <a:lnTo>
                    <a:pt x="684175" y="2378994"/>
                  </a:lnTo>
                  <a:lnTo>
                    <a:pt x="688713" y="2383529"/>
                  </a:lnTo>
                  <a:lnTo>
                    <a:pt x="692571" y="2387837"/>
                  </a:lnTo>
                  <a:lnTo>
                    <a:pt x="696202" y="2391012"/>
                  </a:lnTo>
                  <a:lnTo>
                    <a:pt x="699832" y="2393733"/>
                  </a:lnTo>
                  <a:lnTo>
                    <a:pt x="702555" y="2396000"/>
                  </a:lnTo>
                  <a:lnTo>
                    <a:pt x="705052" y="2398721"/>
                  </a:lnTo>
                  <a:lnTo>
                    <a:pt x="707321" y="2401669"/>
                  </a:lnTo>
                  <a:lnTo>
                    <a:pt x="708909" y="2404843"/>
                  </a:lnTo>
                  <a:lnTo>
                    <a:pt x="710271" y="2408471"/>
                  </a:lnTo>
                  <a:lnTo>
                    <a:pt x="711405" y="2411872"/>
                  </a:lnTo>
                  <a:lnTo>
                    <a:pt x="712086" y="2415273"/>
                  </a:lnTo>
                  <a:lnTo>
                    <a:pt x="712767" y="2418901"/>
                  </a:lnTo>
                  <a:lnTo>
                    <a:pt x="712767" y="2422075"/>
                  </a:lnTo>
                  <a:lnTo>
                    <a:pt x="712767" y="2425250"/>
                  </a:lnTo>
                  <a:lnTo>
                    <a:pt x="712086" y="2427971"/>
                  </a:lnTo>
                  <a:lnTo>
                    <a:pt x="711405" y="2430465"/>
                  </a:lnTo>
                  <a:lnTo>
                    <a:pt x="710271" y="2432732"/>
                  </a:lnTo>
                  <a:lnTo>
                    <a:pt x="708909" y="2434093"/>
                  </a:lnTo>
                  <a:lnTo>
                    <a:pt x="708229" y="2434773"/>
                  </a:lnTo>
                  <a:lnTo>
                    <a:pt x="707548" y="2435227"/>
                  </a:lnTo>
                  <a:lnTo>
                    <a:pt x="706413" y="2435453"/>
                  </a:lnTo>
                  <a:lnTo>
                    <a:pt x="705732" y="2435680"/>
                  </a:lnTo>
                  <a:lnTo>
                    <a:pt x="699379" y="2435680"/>
                  </a:lnTo>
                  <a:lnTo>
                    <a:pt x="688940" y="2436360"/>
                  </a:lnTo>
                  <a:lnTo>
                    <a:pt x="660801" y="2437947"/>
                  </a:lnTo>
                  <a:lnTo>
                    <a:pt x="631982" y="2439308"/>
                  </a:lnTo>
                  <a:lnTo>
                    <a:pt x="620863" y="2439988"/>
                  </a:lnTo>
                  <a:lnTo>
                    <a:pt x="613374" y="2439988"/>
                  </a:lnTo>
                  <a:lnTo>
                    <a:pt x="610651" y="2439308"/>
                  </a:lnTo>
                  <a:lnTo>
                    <a:pt x="607248" y="2438401"/>
                  </a:lnTo>
                  <a:lnTo>
                    <a:pt x="603390" y="2436814"/>
                  </a:lnTo>
                  <a:lnTo>
                    <a:pt x="599532" y="2435227"/>
                  </a:lnTo>
                  <a:lnTo>
                    <a:pt x="594994" y="2432959"/>
                  </a:lnTo>
                  <a:lnTo>
                    <a:pt x="590682" y="2430692"/>
                  </a:lnTo>
                  <a:lnTo>
                    <a:pt x="581378" y="2425023"/>
                  </a:lnTo>
                  <a:lnTo>
                    <a:pt x="572528" y="2419355"/>
                  </a:lnTo>
                  <a:lnTo>
                    <a:pt x="564586" y="2413686"/>
                  </a:lnTo>
                  <a:lnTo>
                    <a:pt x="561409" y="2410965"/>
                  </a:lnTo>
                  <a:lnTo>
                    <a:pt x="558459" y="2408244"/>
                  </a:lnTo>
                  <a:lnTo>
                    <a:pt x="556190" y="2405977"/>
                  </a:lnTo>
                  <a:lnTo>
                    <a:pt x="554374" y="2404163"/>
                  </a:lnTo>
                  <a:lnTo>
                    <a:pt x="552105" y="2400308"/>
                  </a:lnTo>
                  <a:lnTo>
                    <a:pt x="549609" y="2395773"/>
                  </a:lnTo>
                  <a:lnTo>
                    <a:pt x="547567" y="2391238"/>
                  </a:lnTo>
                  <a:lnTo>
                    <a:pt x="545978" y="2386930"/>
                  </a:lnTo>
                  <a:lnTo>
                    <a:pt x="543482" y="2379675"/>
                  </a:lnTo>
                  <a:lnTo>
                    <a:pt x="542574" y="2376727"/>
                  </a:lnTo>
                  <a:lnTo>
                    <a:pt x="540986" y="2398041"/>
                  </a:lnTo>
                  <a:lnTo>
                    <a:pt x="522151" y="2396227"/>
                  </a:lnTo>
                  <a:lnTo>
                    <a:pt x="523059" y="2375593"/>
                  </a:lnTo>
                  <a:lnTo>
                    <a:pt x="523513" y="2358814"/>
                  </a:lnTo>
                  <a:lnTo>
                    <a:pt x="523967" y="2345436"/>
                  </a:lnTo>
                  <a:lnTo>
                    <a:pt x="523967" y="2343396"/>
                  </a:lnTo>
                  <a:lnTo>
                    <a:pt x="523059" y="2341809"/>
                  </a:lnTo>
                  <a:lnTo>
                    <a:pt x="522378" y="2340448"/>
                  </a:lnTo>
                  <a:lnTo>
                    <a:pt x="521243" y="2339768"/>
                  </a:lnTo>
                  <a:lnTo>
                    <a:pt x="519655" y="2339314"/>
                  </a:lnTo>
                  <a:lnTo>
                    <a:pt x="517840" y="2338861"/>
                  </a:lnTo>
                  <a:lnTo>
                    <a:pt x="516024" y="2339314"/>
                  </a:lnTo>
                  <a:lnTo>
                    <a:pt x="513755" y="2339768"/>
                  </a:lnTo>
                  <a:lnTo>
                    <a:pt x="511713" y="2340221"/>
                  </a:lnTo>
                  <a:lnTo>
                    <a:pt x="509216" y="2340902"/>
                  </a:lnTo>
                  <a:lnTo>
                    <a:pt x="504451" y="2342942"/>
                  </a:lnTo>
                  <a:lnTo>
                    <a:pt x="499686" y="2345210"/>
                  </a:lnTo>
                  <a:lnTo>
                    <a:pt x="495374" y="2347477"/>
                  </a:lnTo>
                  <a:lnTo>
                    <a:pt x="493105" y="2348384"/>
                  </a:lnTo>
                  <a:lnTo>
                    <a:pt x="489928" y="2349064"/>
                  </a:lnTo>
                  <a:lnTo>
                    <a:pt x="486070" y="2349971"/>
                  </a:lnTo>
                  <a:lnTo>
                    <a:pt x="481759" y="2350652"/>
                  </a:lnTo>
                  <a:lnTo>
                    <a:pt x="471547" y="2351332"/>
                  </a:lnTo>
                  <a:lnTo>
                    <a:pt x="460201" y="2352012"/>
                  </a:lnTo>
                  <a:lnTo>
                    <a:pt x="448174" y="2352692"/>
                  </a:lnTo>
                  <a:lnTo>
                    <a:pt x="435920" y="2352919"/>
                  </a:lnTo>
                  <a:lnTo>
                    <a:pt x="413909" y="2352919"/>
                  </a:lnTo>
                  <a:lnTo>
                    <a:pt x="409370" y="2352692"/>
                  </a:lnTo>
                  <a:lnTo>
                    <a:pt x="405285" y="2352466"/>
                  </a:lnTo>
                  <a:lnTo>
                    <a:pt x="401655" y="2351785"/>
                  </a:lnTo>
                  <a:lnTo>
                    <a:pt x="398251" y="2351105"/>
                  </a:lnTo>
                  <a:lnTo>
                    <a:pt x="395074" y="2350425"/>
                  </a:lnTo>
                  <a:lnTo>
                    <a:pt x="392351" y="2349291"/>
                  </a:lnTo>
                  <a:lnTo>
                    <a:pt x="389628" y="2348157"/>
                  </a:lnTo>
                  <a:lnTo>
                    <a:pt x="387132" y="2346570"/>
                  </a:lnTo>
                  <a:lnTo>
                    <a:pt x="384635" y="2345210"/>
                  </a:lnTo>
                  <a:lnTo>
                    <a:pt x="382366" y="2343623"/>
                  </a:lnTo>
                  <a:lnTo>
                    <a:pt x="377828" y="2339995"/>
                  </a:lnTo>
                  <a:lnTo>
                    <a:pt x="372835" y="2335913"/>
                  </a:lnTo>
                  <a:lnTo>
                    <a:pt x="367389" y="2331605"/>
                  </a:lnTo>
                  <a:lnTo>
                    <a:pt x="352639" y="2321402"/>
                  </a:lnTo>
                  <a:lnTo>
                    <a:pt x="334485" y="2308704"/>
                  </a:lnTo>
                  <a:lnTo>
                    <a:pt x="313154" y="2293739"/>
                  </a:lnTo>
                  <a:lnTo>
                    <a:pt x="289327" y="2276960"/>
                  </a:lnTo>
                  <a:lnTo>
                    <a:pt x="283654" y="2273106"/>
                  </a:lnTo>
                  <a:lnTo>
                    <a:pt x="278435" y="2269931"/>
                  </a:lnTo>
                  <a:lnTo>
                    <a:pt x="276166" y="2269024"/>
                  </a:lnTo>
                  <a:lnTo>
                    <a:pt x="274124" y="2268344"/>
                  </a:lnTo>
                  <a:lnTo>
                    <a:pt x="272081" y="2267664"/>
                  </a:lnTo>
                  <a:lnTo>
                    <a:pt x="270266" y="2266984"/>
                  </a:lnTo>
                  <a:lnTo>
                    <a:pt x="268450" y="2266984"/>
                  </a:lnTo>
                  <a:lnTo>
                    <a:pt x="266862" y="2266757"/>
                  </a:lnTo>
                  <a:lnTo>
                    <a:pt x="265274" y="2266984"/>
                  </a:lnTo>
                  <a:lnTo>
                    <a:pt x="264139" y="2267210"/>
                  </a:lnTo>
                  <a:lnTo>
                    <a:pt x="262777" y="2267891"/>
                  </a:lnTo>
                  <a:lnTo>
                    <a:pt x="261870" y="2268571"/>
                  </a:lnTo>
                  <a:lnTo>
                    <a:pt x="260962" y="2269251"/>
                  </a:lnTo>
                  <a:lnTo>
                    <a:pt x="259827" y="2270385"/>
                  </a:lnTo>
                  <a:lnTo>
                    <a:pt x="258466" y="2272425"/>
                  </a:lnTo>
                  <a:lnTo>
                    <a:pt x="257104" y="2274920"/>
                  </a:lnTo>
                  <a:lnTo>
                    <a:pt x="256197" y="2277867"/>
                  </a:lnTo>
                  <a:lnTo>
                    <a:pt x="255516" y="2281268"/>
                  </a:lnTo>
                  <a:lnTo>
                    <a:pt x="254608" y="2284669"/>
                  </a:lnTo>
                  <a:lnTo>
                    <a:pt x="254154" y="2288071"/>
                  </a:lnTo>
                  <a:lnTo>
                    <a:pt x="253700" y="2295100"/>
                  </a:lnTo>
                  <a:lnTo>
                    <a:pt x="253247" y="2302582"/>
                  </a:lnTo>
                  <a:lnTo>
                    <a:pt x="253247" y="2310518"/>
                  </a:lnTo>
                  <a:lnTo>
                    <a:pt x="253473" y="2318454"/>
                  </a:lnTo>
                  <a:lnTo>
                    <a:pt x="253927" y="2326390"/>
                  </a:lnTo>
                  <a:lnTo>
                    <a:pt x="254835" y="2338634"/>
                  </a:lnTo>
                  <a:lnTo>
                    <a:pt x="255516" y="2343623"/>
                  </a:lnTo>
                  <a:lnTo>
                    <a:pt x="231689" y="2343623"/>
                  </a:lnTo>
                  <a:lnTo>
                    <a:pt x="231235" y="2331605"/>
                  </a:lnTo>
                  <a:lnTo>
                    <a:pt x="230781" y="2317320"/>
                  </a:lnTo>
                  <a:lnTo>
                    <a:pt x="229873" y="2298728"/>
                  </a:lnTo>
                  <a:lnTo>
                    <a:pt x="229193" y="2289885"/>
                  </a:lnTo>
                  <a:lnTo>
                    <a:pt x="228285" y="2282629"/>
                  </a:lnTo>
                  <a:lnTo>
                    <a:pt x="227377" y="2276960"/>
                  </a:lnTo>
                  <a:lnTo>
                    <a:pt x="225789" y="2271518"/>
                  </a:lnTo>
                  <a:lnTo>
                    <a:pt x="224200" y="2265850"/>
                  </a:lnTo>
                  <a:lnTo>
                    <a:pt x="221931" y="2259048"/>
                  </a:lnTo>
                  <a:lnTo>
                    <a:pt x="218981" y="2250431"/>
                  </a:lnTo>
                  <a:lnTo>
                    <a:pt x="215123" y="2239321"/>
                  </a:lnTo>
                  <a:lnTo>
                    <a:pt x="214216" y="2236147"/>
                  </a:lnTo>
                  <a:lnTo>
                    <a:pt x="213762" y="2233199"/>
                  </a:lnTo>
                  <a:lnTo>
                    <a:pt x="213308" y="2229798"/>
                  </a:lnTo>
                  <a:lnTo>
                    <a:pt x="212627" y="2226850"/>
                  </a:lnTo>
                  <a:lnTo>
                    <a:pt x="212627" y="2223902"/>
                  </a:lnTo>
                  <a:lnTo>
                    <a:pt x="212627" y="2220955"/>
                  </a:lnTo>
                  <a:lnTo>
                    <a:pt x="213081" y="2218007"/>
                  </a:lnTo>
                  <a:lnTo>
                    <a:pt x="213308" y="2215286"/>
                  </a:lnTo>
                  <a:lnTo>
                    <a:pt x="214443" y="2209844"/>
                  </a:lnTo>
                  <a:lnTo>
                    <a:pt x="216031" y="2204403"/>
                  </a:lnTo>
                  <a:lnTo>
                    <a:pt x="217846" y="2199414"/>
                  </a:lnTo>
                  <a:lnTo>
                    <a:pt x="219889" y="2194653"/>
                  </a:lnTo>
                  <a:lnTo>
                    <a:pt x="222385" y="2190118"/>
                  </a:lnTo>
                  <a:lnTo>
                    <a:pt x="224881" y="2186263"/>
                  </a:lnTo>
                  <a:lnTo>
                    <a:pt x="227377" y="2182182"/>
                  </a:lnTo>
                  <a:lnTo>
                    <a:pt x="229873" y="2178781"/>
                  </a:lnTo>
                  <a:lnTo>
                    <a:pt x="234185" y="2173112"/>
                  </a:lnTo>
                  <a:lnTo>
                    <a:pt x="237135" y="2168804"/>
                  </a:lnTo>
                  <a:lnTo>
                    <a:pt x="239631" y="2165403"/>
                  </a:lnTo>
                  <a:lnTo>
                    <a:pt x="242354" y="2162229"/>
                  </a:lnTo>
                  <a:lnTo>
                    <a:pt x="248254" y="2154746"/>
                  </a:lnTo>
                  <a:lnTo>
                    <a:pt x="251658" y="2150438"/>
                  </a:lnTo>
                  <a:lnTo>
                    <a:pt x="254835" y="2145676"/>
                  </a:lnTo>
                  <a:lnTo>
                    <a:pt x="256423" y="2142729"/>
                  </a:lnTo>
                  <a:lnTo>
                    <a:pt x="257785" y="2139554"/>
                  </a:lnTo>
                  <a:lnTo>
                    <a:pt x="259374" y="2136380"/>
                  </a:lnTo>
                  <a:lnTo>
                    <a:pt x="260962" y="2132979"/>
                  </a:lnTo>
                  <a:lnTo>
                    <a:pt x="262097" y="2128897"/>
                  </a:lnTo>
                  <a:lnTo>
                    <a:pt x="263685" y="2123909"/>
                  </a:lnTo>
                  <a:lnTo>
                    <a:pt x="264593" y="2118241"/>
                  </a:lnTo>
                  <a:lnTo>
                    <a:pt x="265727" y="2111665"/>
                  </a:lnTo>
                  <a:lnTo>
                    <a:pt x="266862" y="2103956"/>
                  </a:lnTo>
                  <a:lnTo>
                    <a:pt x="267543" y="2095339"/>
                  </a:lnTo>
                  <a:lnTo>
                    <a:pt x="268224" y="2085816"/>
                  </a:lnTo>
                  <a:lnTo>
                    <a:pt x="269131" y="2075159"/>
                  </a:lnTo>
                  <a:lnTo>
                    <a:pt x="269585" y="2063595"/>
                  </a:lnTo>
                  <a:lnTo>
                    <a:pt x="269812" y="2050898"/>
                  </a:lnTo>
                  <a:lnTo>
                    <a:pt x="269812" y="2037067"/>
                  </a:lnTo>
                  <a:lnTo>
                    <a:pt x="269812" y="2022102"/>
                  </a:lnTo>
                  <a:lnTo>
                    <a:pt x="269585" y="2006230"/>
                  </a:lnTo>
                  <a:lnTo>
                    <a:pt x="269131" y="1988770"/>
                  </a:lnTo>
                  <a:lnTo>
                    <a:pt x="268224" y="1970404"/>
                  </a:lnTo>
                  <a:lnTo>
                    <a:pt x="267543" y="1950904"/>
                  </a:lnTo>
                  <a:lnTo>
                    <a:pt x="267089" y="1940701"/>
                  </a:lnTo>
                  <a:lnTo>
                    <a:pt x="266862" y="1930498"/>
                  </a:lnTo>
                  <a:lnTo>
                    <a:pt x="266862" y="1920521"/>
                  </a:lnTo>
                  <a:lnTo>
                    <a:pt x="266862" y="1910318"/>
                  </a:lnTo>
                  <a:lnTo>
                    <a:pt x="267316" y="1900114"/>
                  </a:lnTo>
                  <a:lnTo>
                    <a:pt x="267543" y="1890137"/>
                  </a:lnTo>
                  <a:lnTo>
                    <a:pt x="269131" y="1870638"/>
                  </a:lnTo>
                  <a:lnTo>
                    <a:pt x="270720" y="1851138"/>
                  </a:lnTo>
                  <a:lnTo>
                    <a:pt x="272762" y="1832545"/>
                  </a:lnTo>
                  <a:lnTo>
                    <a:pt x="275258" y="1814859"/>
                  </a:lnTo>
                  <a:lnTo>
                    <a:pt x="277754" y="1797853"/>
                  </a:lnTo>
                  <a:lnTo>
                    <a:pt x="280477" y="1781981"/>
                  </a:lnTo>
                  <a:lnTo>
                    <a:pt x="283200" y="1767696"/>
                  </a:lnTo>
                  <a:lnTo>
                    <a:pt x="285697" y="1754319"/>
                  </a:lnTo>
                  <a:lnTo>
                    <a:pt x="288420" y="1742528"/>
                  </a:lnTo>
                  <a:lnTo>
                    <a:pt x="292277" y="1724389"/>
                  </a:lnTo>
                  <a:lnTo>
                    <a:pt x="294774" y="1713958"/>
                  </a:lnTo>
                  <a:lnTo>
                    <a:pt x="300901" y="1686069"/>
                  </a:lnTo>
                  <a:lnTo>
                    <a:pt x="304077" y="1670651"/>
                  </a:lnTo>
                  <a:lnTo>
                    <a:pt x="287739" y="1656139"/>
                  </a:lnTo>
                  <a:lnTo>
                    <a:pt x="290235" y="1642308"/>
                  </a:lnTo>
                  <a:lnTo>
                    <a:pt x="292958" y="1625075"/>
                  </a:lnTo>
                  <a:lnTo>
                    <a:pt x="296589" y="1601948"/>
                  </a:lnTo>
                  <a:lnTo>
                    <a:pt x="297497" y="1594692"/>
                  </a:lnTo>
                  <a:lnTo>
                    <a:pt x="298631" y="1585169"/>
                  </a:lnTo>
                  <a:lnTo>
                    <a:pt x="299312" y="1574285"/>
                  </a:lnTo>
                  <a:lnTo>
                    <a:pt x="299766" y="1562041"/>
                  </a:lnTo>
                  <a:lnTo>
                    <a:pt x="300901" y="1534832"/>
                  </a:lnTo>
                  <a:lnTo>
                    <a:pt x="301581" y="1505809"/>
                  </a:lnTo>
                  <a:lnTo>
                    <a:pt x="301808" y="1477013"/>
                  </a:lnTo>
                  <a:lnTo>
                    <a:pt x="302035" y="1451391"/>
                  </a:lnTo>
                  <a:lnTo>
                    <a:pt x="302262" y="1416246"/>
                  </a:lnTo>
                  <a:lnTo>
                    <a:pt x="302035" y="1407403"/>
                  </a:lnTo>
                  <a:lnTo>
                    <a:pt x="301808" y="1399693"/>
                  </a:lnTo>
                  <a:lnTo>
                    <a:pt x="301581" y="1396065"/>
                  </a:lnTo>
                  <a:lnTo>
                    <a:pt x="301127" y="1392664"/>
                  </a:lnTo>
                  <a:lnTo>
                    <a:pt x="300674" y="1389490"/>
                  </a:lnTo>
                  <a:lnTo>
                    <a:pt x="299539" y="1386316"/>
                  </a:lnTo>
                  <a:lnTo>
                    <a:pt x="298631" y="1383368"/>
                  </a:lnTo>
                  <a:lnTo>
                    <a:pt x="297270" y="1380193"/>
                  </a:lnTo>
                  <a:lnTo>
                    <a:pt x="295681" y="1377246"/>
                  </a:lnTo>
                  <a:lnTo>
                    <a:pt x="293639" y="1373845"/>
                  </a:lnTo>
                  <a:lnTo>
                    <a:pt x="291370" y="1370897"/>
                  </a:lnTo>
                  <a:lnTo>
                    <a:pt x="288647" y="1367496"/>
                  </a:lnTo>
                  <a:lnTo>
                    <a:pt x="285697" y="1364095"/>
                  </a:lnTo>
                  <a:lnTo>
                    <a:pt x="282293" y="1360467"/>
                  </a:lnTo>
                  <a:lnTo>
                    <a:pt x="278208" y="1356159"/>
                  </a:lnTo>
                  <a:lnTo>
                    <a:pt x="274124" y="1350944"/>
                  </a:lnTo>
                  <a:lnTo>
                    <a:pt x="269585" y="1344822"/>
                  </a:lnTo>
                  <a:lnTo>
                    <a:pt x="265047" y="1338019"/>
                  </a:lnTo>
                  <a:lnTo>
                    <a:pt x="260281" y="1330537"/>
                  </a:lnTo>
                  <a:lnTo>
                    <a:pt x="255743" y="1322374"/>
                  </a:lnTo>
                  <a:lnTo>
                    <a:pt x="250977" y="1313758"/>
                  </a:lnTo>
                  <a:lnTo>
                    <a:pt x="246212" y="1304688"/>
                  </a:lnTo>
                  <a:lnTo>
                    <a:pt x="241673" y="1295619"/>
                  </a:lnTo>
                  <a:lnTo>
                    <a:pt x="237362" y="1286095"/>
                  </a:lnTo>
                  <a:lnTo>
                    <a:pt x="233277" y="1276572"/>
                  </a:lnTo>
                  <a:lnTo>
                    <a:pt x="229647" y="1267049"/>
                  </a:lnTo>
                  <a:lnTo>
                    <a:pt x="226243" y="1257299"/>
                  </a:lnTo>
                  <a:lnTo>
                    <a:pt x="223066" y="1248229"/>
                  </a:lnTo>
                  <a:lnTo>
                    <a:pt x="221023" y="1238933"/>
                  </a:lnTo>
                  <a:lnTo>
                    <a:pt x="218981" y="1230317"/>
                  </a:lnTo>
                  <a:lnTo>
                    <a:pt x="217620" y="1223514"/>
                  </a:lnTo>
                  <a:lnTo>
                    <a:pt x="216712" y="1216712"/>
                  </a:lnTo>
                  <a:lnTo>
                    <a:pt x="215804" y="1210137"/>
                  </a:lnTo>
                  <a:lnTo>
                    <a:pt x="215123" y="1203334"/>
                  </a:lnTo>
                  <a:lnTo>
                    <a:pt x="214670" y="1196986"/>
                  </a:lnTo>
                  <a:lnTo>
                    <a:pt x="214443" y="1190410"/>
                  </a:lnTo>
                  <a:lnTo>
                    <a:pt x="214443" y="1184288"/>
                  </a:lnTo>
                  <a:lnTo>
                    <a:pt x="214443" y="1177939"/>
                  </a:lnTo>
                  <a:lnTo>
                    <a:pt x="214896" y="1166149"/>
                  </a:lnTo>
                  <a:lnTo>
                    <a:pt x="215804" y="1154811"/>
                  </a:lnTo>
                  <a:lnTo>
                    <a:pt x="217166" y="1143928"/>
                  </a:lnTo>
                  <a:lnTo>
                    <a:pt x="218754" y="1133724"/>
                  </a:lnTo>
                  <a:lnTo>
                    <a:pt x="220570" y="1124201"/>
                  </a:lnTo>
                  <a:lnTo>
                    <a:pt x="222612" y="1115585"/>
                  </a:lnTo>
                  <a:lnTo>
                    <a:pt x="224881" y="1107649"/>
                  </a:lnTo>
                  <a:lnTo>
                    <a:pt x="226923" y="1100393"/>
                  </a:lnTo>
                  <a:lnTo>
                    <a:pt x="230554" y="1088603"/>
                  </a:lnTo>
                  <a:lnTo>
                    <a:pt x="233504" y="1080440"/>
                  </a:lnTo>
                  <a:lnTo>
                    <a:pt x="235773" y="1074091"/>
                  </a:lnTo>
                  <a:lnTo>
                    <a:pt x="238043" y="1068196"/>
                  </a:lnTo>
                  <a:lnTo>
                    <a:pt x="242808" y="1057312"/>
                  </a:lnTo>
                  <a:lnTo>
                    <a:pt x="246439" y="1049376"/>
                  </a:lnTo>
                  <a:lnTo>
                    <a:pt x="248254" y="1046429"/>
                  </a:lnTo>
                  <a:lnTo>
                    <a:pt x="240085" y="1035318"/>
                  </a:lnTo>
                  <a:lnTo>
                    <a:pt x="233504" y="1025568"/>
                  </a:lnTo>
                  <a:lnTo>
                    <a:pt x="228058" y="1017405"/>
                  </a:lnTo>
                  <a:lnTo>
                    <a:pt x="226243" y="1014231"/>
                  </a:lnTo>
                  <a:lnTo>
                    <a:pt x="224200" y="1011964"/>
                  </a:lnTo>
                  <a:lnTo>
                    <a:pt x="222385" y="1010376"/>
                  </a:lnTo>
                  <a:lnTo>
                    <a:pt x="221477" y="1009923"/>
                  </a:lnTo>
                  <a:lnTo>
                    <a:pt x="220343" y="1009470"/>
                  </a:lnTo>
                  <a:lnTo>
                    <a:pt x="219435" y="1009470"/>
                  </a:lnTo>
                  <a:lnTo>
                    <a:pt x="218527" y="1009470"/>
                  </a:lnTo>
                  <a:lnTo>
                    <a:pt x="217393" y="1009696"/>
                  </a:lnTo>
                  <a:lnTo>
                    <a:pt x="216485" y="1010150"/>
                  </a:lnTo>
                  <a:lnTo>
                    <a:pt x="214216" y="1011510"/>
                  </a:lnTo>
                  <a:lnTo>
                    <a:pt x="211493" y="1013551"/>
                  </a:lnTo>
                  <a:lnTo>
                    <a:pt x="209904" y="1014911"/>
                  </a:lnTo>
                  <a:lnTo>
                    <a:pt x="208089" y="1016045"/>
                  </a:lnTo>
                  <a:lnTo>
                    <a:pt x="203323" y="1018766"/>
                  </a:lnTo>
                  <a:lnTo>
                    <a:pt x="197650" y="1021487"/>
                  </a:lnTo>
                  <a:lnTo>
                    <a:pt x="191296" y="1024208"/>
                  </a:lnTo>
                  <a:lnTo>
                    <a:pt x="178816" y="1030103"/>
                  </a:lnTo>
                  <a:lnTo>
                    <a:pt x="173369" y="1032824"/>
                  </a:lnTo>
                  <a:lnTo>
                    <a:pt x="168604" y="1035545"/>
                  </a:lnTo>
                  <a:lnTo>
                    <a:pt x="166335" y="1036679"/>
                  </a:lnTo>
                  <a:lnTo>
                    <a:pt x="164292" y="1037132"/>
                  </a:lnTo>
                  <a:lnTo>
                    <a:pt x="162704" y="1037132"/>
                  </a:lnTo>
                  <a:lnTo>
                    <a:pt x="160662" y="1036905"/>
                  </a:lnTo>
                  <a:lnTo>
                    <a:pt x="158619" y="1036225"/>
                  </a:lnTo>
                  <a:lnTo>
                    <a:pt x="156804" y="1035318"/>
                  </a:lnTo>
                  <a:lnTo>
                    <a:pt x="155216" y="1033958"/>
                  </a:lnTo>
                  <a:lnTo>
                    <a:pt x="153400" y="1032144"/>
                  </a:lnTo>
                  <a:lnTo>
                    <a:pt x="151812" y="1030557"/>
                  </a:lnTo>
                  <a:lnTo>
                    <a:pt x="149996" y="1028516"/>
                  </a:lnTo>
                  <a:lnTo>
                    <a:pt x="147046" y="1024208"/>
                  </a:lnTo>
                  <a:lnTo>
                    <a:pt x="141146" y="1015365"/>
                  </a:lnTo>
                  <a:lnTo>
                    <a:pt x="134339" y="1004255"/>
                  </a:lnTo>
                  <a:lnTo>
                    <a:pt x="120723" y="981353"/>
                  </a:lnTo>
                  <a:lnTo>
                    <a:pt x="81919" y="916959"/>
                  </a:lnTo>
                  <a:lnTo>
                    <a:pt x="61496" y="882720"/>
                  </a:lnTo>
                  <a:lnTo>
                    <a:pt x="43115" y="852337"/>
                  </a:lnTo>
                  <a:lnTo>
                    <a:pt x="28819" y="829663"/>
                  </a:lnTo>
                  <a:lnTo>
                    <a:pt x="24281" y="822407"/>
                  </a:lnTo>
                  <a:lnTo>
                    <a:pt x="21557" y="818779"/>
                  </a:lnTo>
                  <a:lnTo>
                    <a:pt x="18154" y="814698"/>
                  </a:lnTo>
                  <a:lnTo>
                    <a:pt x="15204" y="810843"/>
                  </a:lnTo>
                  <a:lnTo>
                    <a:pt x="12254" y="806535"/>
                  </a:lnTo>
                  <a:lnTo>
                    <a:pt x="9531" y="802454"/>
                  </a:lnTo>
                  <a:lnTo>
                    <a:pt x="7261" y="797919"/>
                  </a:lnTo>
                  <a:lnTo>
                    <a:pt x="4765" y="793157"/>
                  </a:lnTo>
                  <a:lnTo>
                    <a:pt x="2950" y="788849"/>
                  </a:lnTo>
                  <a:lnTo>
                    <a:pt x="681" y="783861"/>
                  </a:lnTo>
                  <a:lnTo>
                    <a:pt x="454" y="782500"/>
                  </a:lnTo>
                  <a:lnTo>
                    <a:pt x="0" y="781140"/>
                  </a:lnTo>
                  <a:lnTo>
                    <a:pt x="0" y="777059"/>
                  </a:lnTo>
                  <a:lnTo>
                    <a:pt x="0" y="777058"/>
                  </a:lnTo>
                  <a:lnTo>
                    <a:pt x="454" y="772297"/>
                  </a:lnTo>
                  <a:lnTo>
                    <a:pt x="1361" y="767082"/>
                  </a:lnTo>
                  <a:lnTo>
                    <a:pt x="2950" y="760960"/>
                  </a:lnTo>
                  <a:lnTo>
                    <a:pt x="4311" y="754611"/>
                  </a:lnTo>
                  <a:lnTo>
                    <a:pt x="6354" y="747582"/>
                  </a:lnTo>
                  <a:lnTo>
                    <a:pt x="8850" y="740099"/>
                  </a:lnTo>
                  <a:lnTo>
                    <a:pt x="13842" y="725134"/>
                  </a:lnTo>
                  <a:lnTo>
                    <a:pt x="19288" y="709716"/>
                  </a:lnTo>
                  <a:lnTo>
                    <a:pt x="29046" y="681826"/>
                  </a:lnTo>
                  <a:lnTo>
                    <a:pt x="31542" y="675931"/>
                  </a:lnTo>
                  <a:lnTo>
                    <a:pt x="34265" y="670036"/>
                  </a:lnTo>
                  <a:lnTo>
                    <a:pt x="37215" y="664367"/>
                  </a:lnTo>
                  <a:lnTo>
                    <a:pt x="40846" y="658926"/>
                  </a:lnTo>
                  <a:lnTo>
                    <a:pt x="44250" y="653484"/>
                  </a:lnTo>
                  <a:lnTo>
                    <a:pt x="47654" y="647815"/>
                  </a:lnTo>
                  <a:lnTo>
                    <a:pt x="54688" y="638292"/>
                  </a:lnTo>
                  <a:lnTo>
                    <a:pt x="61042" y="629222"/>
                  </a:lnTo>
                  <a:lnTo>
                    <a:pt x="66488" y="621286"/>
                  </a:lnTo>
                  <a:lnTo>
                    <a:pt x="68758" y="617885"/>
                  </a:lnTo>
                  <a:lnTo>
                    <a:pt x="70346" y="614938"/>
                  </a:lnTo>
                  <a:lnTo>
                    <a:pt x="71254" y="612217"/>
                  </a:lnTo>
                  <a:lnTo>
                    <a:pt x="71481" y="611083"/>
                  </a:lnTo>
                  <a:lnTo>
                    <a:pt x="71481" y="609722"/>
                  </a:lnTo>
                  <a:lnTo>
                    <a:pt x="71708" y="607682"/>
                  </a:lnTo>
                  <a:lnTo>
                    <a:pt x="72388" y="605188"/>
                  </a:lnTo>
                  <a:lnTo>
                    <a:pt x="73069" y="603147"/>
                  </a:lnTo>
                  <a:lnTo>
                    <a:pt x="73977" y="600653"/>
                  </a:lnTo>
                  <a:lnTo>
                    <a:pt x="75111" y="597932"/>
                  </a:lnTo>
                  <a:lnTo>
                    <a:pt x="76473" y="595211"/>
                  </a:lnTo>
                  <a:lnTo>
                    <a:pt x="80104" y="589542"/>
                  </a:lnTo>
                  <a:lnTo>
                    <a:pt x="84188" y="583647"/>
                  </a:lnTo>
                  <a:lnTo>
                    <a:pt x="89181" y="577298"/>
                  </a:lnTo>
                  <a:lnTo>
                    <a:pt x="100073" y="563467"/>
                  </a:lnTo>
                  <a:lnTo>
                    <a:pt x="110058" y="551223"/>
                  </a:lnTo>
                  <a:lnTo>
                    <a:pt x="113915" y="546008"/>
                  </a:lnTo>
                  <a:lnTo>
                    <a:pt x="115958" y="543287"/>
                  </a:lnTo>
                  <a:lnTo>
                    <a:pt x="117773" y="540112"/>
                  </a:lnTo>
                  <a:lnTo>
                    <a:pt x="119362" y="536938"/>
                  </a:lnTo>
                  <a:lnTo>
                    <a:pt x="121177" y="533083"/>
                  </a:lnTo>
                  <a:lnTo>
                    <a:pt x="122992" y="529002"/>
                  </a:lnTo>
                  <a:lnTo>
                    <a:pt x="124581" y="524240"/>
                  </a:lnTo>
                  <a:lnTo>
                    <a:pt x="126396" y="518799"/>
                  </a:lnTo>
                  <a:lnTo>
                    <a:pt x="128212" y="512450"/>
                  </a:lnTo>
                  <a:lnTo>
                    <a:pt x="132296" y="497712"/>
                  </a:lnTo>
                  <a:lnTo>
                    <a:pt x="133658" y="493404"/>
                  </a:lnTo>
                  <a:lnTo>
                    <a:pt x="134792" y="489322"/>
                  </a:lnTo>
                  <a:lnTo>
                    <a:pt x="136608" y="484787"/>
                  </a:lnTo>
                  <a:lnTo>
                    <a:pt x="138196" y="480479"/>
                  </a:lnTo>
                  <a:lnTo>
                    <a:pt x="140239" y="476398"/>
                  </a:lnTo>
                  <a:lnTo>
                    <a:pt x="142508" y="471863"/>
                  </a:lnTo>
                  <a:lnTo>
                    <a:pt x="147273" y="463473"/>
                  </a:lnTo>
                  <a:lnTo>
                    <a:pt x="152492" y="455084"/>
                  </a:lnTo>
                  <a:lnTo>
                    <a:pt x="157939" y="446921"/>
                  </a:lnTo>
                  <a:lnTo>
                    <a:pt x="163839" y="439212"/>
                  </a:lnTo>
                  <a:lnTo>
                    <a:pt x="169512" y="431730"/>
                  </a:lnTo>
                  <a:lnTo>
                    <a:pt x="175412" y="424474"/>
                  </a:lnTo>
                  <a:lnTo>
                    <a:pt x="181539" y="418125"/>
                  </a:lnTo>
                  <a:lnTo>
                    <a:pt x="186985" y="412456"/>
                  </a:lnTo>
                  <a:lnTo>
                    <a:pt x="192204" y="407241"/>
                  </a:lnTo>
                  <a:lnTo>
                    <a:pt x="196969" y="402706"/>
                  </a:lnTo>
                  <a:lnTo>
                    <a:pt x="201054" y="399079"/>
                  </a:lnTo>
                  <a:lnTo>
                    <a:pt x="204458" y="396131"/>
                  </a:lnTo>
                  <a:lnTo>
                    <a:pt x="207181" y="394771"/>
                  </a:lnTo>
                  <a:lnTo>
                    <a:pt x="211493" y="392503"/>
                  </a:lnTo>
                  <a:lnTo>
                    <a:pt x="215577" y="390689"/>
                  </a:lnTo>
                  <a:lnTo>
                    <a:pt x="221931" y="388422"/>
                  </a:lnTo>
                  <a:lnTo>
                    <a:pt x="224427" y="387061"/>
                  </a:lnTo>
                  <a:lnTo>
                    <a:pt x="225335" y="386381"/>
                  </a:lnTo>
                  <a:lnTo>
                    <a:pt x="226243" y="385474"/>
                  </a:lnTo>
                  <a:lnTo>
                    <a:pt x="226923" y="384794"/>
                  </a:lnTo>
                  <a:lnTo>
                    <a:pt x="227377" y="383887"/>
                  </a:lnTo>
                  <a:lnTo>
                    <a:pt x="227604" y="382753"/>
                  </a:lnTo>
                  <a:lnTo>
                    <a:pt x="227831" y="381846"/>
                  </a:lnTo>
                  <a:lnTo>
                    <a:pt x="228058" y="376404"/>
                  </a:lnTo>
                  <a:lnTo>
                    <a:pt x="228285" y="370736"/>
                  </a:lnTo>
                  <a:lnTo>
                    <a:pt x="228966" y="364614"/>
                  </a:lnTo>
                  <a:lnTo>
                    <a:pt x="229193" y="358492"/>
                  </a:lnTo>
                  <a:lnTo>
                    <a:pt x="229420" y="357131"/>
                  </a:lnTo>
                  <a:lnTo>
                    <a:pt x="229873" y="355998"/>
                  </a:lnTo>
                  <a:lnTo>
                    <a:pt x="230554" y="355091"/>
                  </a:lnTo>
                  <a:lnTo>
                    <a:pt x="231689" y="354410"/>
                  </a:lnTo>
                  <a:lnTo>
                    <a:pt x="232823" y="353730"/>
                  </a:lnTo>
                  <a:lnTo>
                    <a:pt x="234639" y="353277"/>
                  </a:lnTo>
                  <a:lnTo>
                    <a:pt x="238043" y="353050"/>
                  </a:lnTo>
                  <a:lnTo>
                    <a:pt x="241673" y="352823"/>
                  </a:lnTo>
                  <a:lnTo>
                    <a:pt x="245985" y="353050"/>
                  </a:lnTo>
                  <a:lnTo>
                    <a:pt x="253473" y="353277"/>
                  </a:lnTo>
                  <a:lnTo>
                    <a:pt x="256650" y="353503"/>
                  </a:lnTo>
                  <a:lnTo>
                    <a:pt x="259374" y="354184"/>
                  </a:lnTo>
                  <a:lnTo>
                    <a:pt x="263458" y="354864"/>
                  </a:lnTo>
                  <a:lnTo>
                    <a:pt x="264820" y="355091"/>
                  </a:lnTo>
                  <a:lnTo>
                    <a:pt x="265274" y="354864"/>
                  </a:lnTo>
                  <a:lnTo>
                    <a:pt x="265727" y="354410"/>
                  </a:lnTo>
                  <a:lnTo>
                    <a:pt x="266181" y="353730"/>
                  </a:lnTo>
                  <a:lnTo>
                    <a:pt x="266408" y="353050"/>
                  </a:lnTo>
                  <a:lnTo>
                    <a:pt x="266635" y="350782"/>
                  </a:lnTo>
                  <a:lnTo>
                    <a:pt x="266635" y="347835"/>
                  </a:lnTo>
                  <a:lnTo>
                    <a:pt x="266181" y="344887"/>
                  </a:lnTo>
                  <a:lnTo>
                    <a:pt x="265500" y="341940"/>
                  </a:lnTo>
                  <a:lnTo>
                    <a:pt x="264593" y="339219"/>
                  </a:lnTo>
                  <a:lnTo>
                    <a:pt x="263685" y="336724"/>
                  </a:lnTo>
                  <a:lnTo>
                    <a:pt x="262097" y="334457"/>
                  </a:lnTo>
                  <a:lnTo>
                    <a:pt x="260508" y="332870"/>
                  </a:lnTo>
                  <a:lnTo>
                    <a:pt x="259600" y="331963"/>
                  </a:lnTo>
                  <a:lnTo>
                    <a:pt x="258693" y="331509"/>
                  </a:lnTo>
                  <a:lnTo>
                    <a:pt x="256650" y="330829"/>
                  </a:lnTo>
                  <a:lnTo>
                    <a:pt x="254381" y="330149"/>
                  </a:lnTo>
                  <a:lnTo>
                    <a:pt x="252112" y="329242"/>
                  </a:lnTo>
                  <a:lnTo>
                    <a:pt x="249843" y="328562"/>
                  </a:lnTo>
                  <a:lnTo>
                    <a:pt x="248027" y="327201"/>
                  </a:lnTo>
                  <a:lnTo>
                    <a:pt x="246893" y="326521"/>
                  </a:lnTo>
                  <a:lnTo>
                    <a:pt x="245985" y="325841"/>
                  </a:lnTo>
                  <a:lnTo>
                    <a:pt x="245304" y="324480"/>
                  </a:lnTo>
                  <a:lnTo>
                    <a:pt x="244397" y="323347"/>
                  </a:lnTo>
                  <a:lnTo>
                    <a:pt x="243716" y="321533"/>
                  </a:lnTo>
                  <a:lnTo>
                    <a:pt x="243262" y="319945"/>
                  </a:lnTo>
                  <a:lnTo>
                    <a:pt x="241900" y="316318"/>
                  </a:lnTo>
                  <a:lnTo>
                    <a:pt x="241220" y="314730"/>
                  </a:lnTo>
                  <a:lnTo>
                    <a:pt x="240539" y="313143"/>
                  </a:lnTo>
                  <a:lnTo>
                    <a:pt x="239631" y="311783"/>
                  </a:lnTo>
                  <a:lnTo>
                    <a:pt x="238497" y="310422"/>
                  </a:lnTo>
                  <a:lnTo>
                    <a:pt x="237362" y="309289"/>
                  </a:lnTo>
                  <a:lnTo>
                    <a:pt x="235773" y="308155"/>
                  </a:lnTo>
                  <a:lnTo>
                    <a:pt x="234412" y="307248"/>
                  </a:lnTo>
                  <a:lnTo>
                    <a:pt x="232597" y="306568"/>
                  </a:lnTo>
                  <a:lnTo>
                    <a:pt x="230781" y="305661"/>
                  </a:lnTo>
                  <a:lnTo>
                    <a:pt x="228966" y="305207"/>
                  </a:lnTo>
                  <a:lnTo>
                    <a:pt x="226696" y="304754"/>
                  </a:lnTo>
                  <a:lnTo>
                    <a:pt x="224200" y="304527"/>
                  </a:lnTo>
                  <a:lnTo>
                    <a:pt x="218754" y="304300"/>
                  </a:lnTo>
                  <a:lnTo>
                    <a:pt x="216031" y="304300"/>
                  </a:lnTo>
                  <a:lnTo>
                    <a:pt x="213535" y="304074"/>
                  </a:lnTo>
                  <a:lnTo>
                    <a:pt x="211266" y="303167"/>
                  </a:lnTo>
                  <a:lnTo>
                    <a:pt x="209223" y="302486"/>
                  </a:lnTo>
                  <a:lnTo>
                    <a:pt x="207181" y="301806"/>
                  </a:lnTo>
                  <a:lnTo>
                    <a:pt x="205593" y="300446"/>
                  </a:lnTo>
                  <a:lnTo>
                    <a:pt x="204004" y="299085"/>
                  </a:lnTo>
                  <a:lnTo>
                    <a:pt x="202416" y="297498"/>
                  </a:lnTo>
                  <a:lnTo>
                    <a:pt x="199239" y="293870"/>
                  </a:lnTo>
                  <a:lnTo>
                    <a:pt x="195835" y="289109"/>
                  </a:lnTo>
                  <a:lnTo>
                    <a:pt x="192204" y="283667"/>
                  </a:lnTo>
                  <a:lnTo>
                    <a:pt x="187666" y="277318"/>
                  </a:lnTo>
                  <a:lnTo>
                    <a:pt x="185396" y="273690"/>
                  </a:lnTo>
                  <a:lnTo>
                    <a:pt x="183354" y="269609"/>
                  </a:lnTo>
                  <a:lnTo>
                    <a:pt x="181766" y="265074"/>
                  </a:lnTo>
                  <a:lnTo>
                    <a:pt x="180177" y="260312"/>
                  </a:lnTo>
                  <a:lnTo>
                    <a:pt x="179043" y="255097"/>
                  </a:lnTo>
                  <a:lnTo>
                    <a:pt x="177908" y="249882"/>
                  </a:lnTo>
                  <a:lnTo>
                    <a:pt x="177000" y="244667"/>
                  </a:lnTo>
                  <a:lnTo>
                    <a:pt x="176546" y="239225"/>
                  </a:lnTo>
                  <a:lnTo>
                    <a:pt x="175412" y="228795"/>
                  </a:lnTo>
                  <a:lnTo>
                    <a:pt x="174958" y="219272"/>
                  </a:lnTo>
                  <a:lnTo>
                    <a:pt x="174958" y="211336"/>
                  </a:lnTo>
                  <a:lnTo>
                    <a:pt x="174958" y="204987"/>
                  </a:lnTo>
                  <a:lnTo>
                    <a:pt x="174958" y="200906"/>
                  </a:lnTo>
                  <a:lnTo>
                    <a:pt x="175866" y="197051"/>
                  </a:lnTo>
                  <a:lnTo>
                    <a:pt x="176546" y="194103"/>
                  </a:lnTo>
                  <a:lnTo>
                    <a:pt x="177227" y="191609"/>
                  </a:lnTo>
                  <a:lnTo>
                    <a:pt x="177681" y="189795"/>
                  </a:lnTo>
                  <a:lnTo>
                    <a:pt x="178362" y="187528"/>
                  </a:lnTo>
                  <a:lnTo>
                    <a:pt x="177908" y="185487"/>
                  </a:lnTo>
                  <a:lnTo>
                    <a:pt x="177454" y="182993"/>
                  </a:lnTo>
                  <a:lnTo>
                    <a:pt x="175866" y="178231"/>
                  </a:lnTo>
                  <a:lnTo>
                    <a:pt x="174958" y="175964"/>
                  </a:lnTo>
                  <a:lnTo>
                    <a:pt x="174504" y="174377"/>
                  </a:lnTo>
                  <a:lnTo>
                    <a:pt x="174277" y="172563"/>
                  </a:lnTo>
                  <a:lnTo>
                    <a:pt x="174277" y="171429"/>
                  </a:lnTo>
                  <a:lnTo>
                    <a:pt x="174504" y="170749"/>
                  </a:lnTo>
                  <a:lnTo>
                    <a:pt x="174958" y="170522"/>
                  </a:lnTo>
                  <a:lnTo>
                    <a:pt x="175412" y="170295"/>
                  </a:lnTo>
                  <a:lnTo>
                    <a:pt x="176319" y="170295"/>
                  </a:lnTo>
                  <a:lnTo>
                    <a:pt x="177000" y="170069"/>
                  </a:lnTo>
                  <a:lnTo>
                    <a:pt x="177454" y="169842"/>
                  </a:lnTo>
                  <a:lnTo>
                    <a:pt x="178362" y="169388"/>
                  </a:lnTo>
                  <a:lnTo>
                    <a:pt x="179043" y="168708"/>
                  </a:lnTo>
                  <a:lnTo>
                    <a:pt x="180177" y="166441"/>
                  </a:lnTo>
                  <a:lnTo>
                    <a:pt x="181312" y="163947"/>
                  </a:lnTo>
                  <a:lnTo>
                    <a:pt x="183808" y="157144"/>
                  </a:lnTo>
                  <a:lnTo>
                    <a:pt x="186531" y="149889"/>
                  </a:lnTo>
                  <a:lnTo>
                    <a:pt x="187893" y="145580"/>
                  </a:lnTo>
                  <a:lnTo>
                    <a:pt x="189027" y="141046"/>
                  </a:lnTo>
                  <a:lnTo>
                    <a:pt x="189935" y="136284"/>
                  </a:lnTo>
                  <a:lnTo>
                    <a:pt x="190389" y="131749"/>
                  </a:lnTo>
                  <a:lnTo>
                    <a:pt x="190616" y="126761"/>
                  </a:lnTo>
                  <a:lnTo>
                    <a:pt x="190162" y="121999"/>
                  </a:lnTo>
                  <a:lnTo>
                    <a:pt x="189935" y="119732"/>
                  </a:lnTo>
                  <a:lnTo>
                    <a:pt x="189481" y="117464"/>
                  </a:lnTo>
                  <a:lnTo>
                    <a:pt x="188573" y="115650"/>
                  </a:lnTo>
                  <a:lnTo>
                    <a:pt x="187666" y="113610"/>
                  </a:lnTo>
                  <a:lnTo>
                    <a:pt x="186985" y="111569"/>
                  </a:lnTo>
                  <a:lnTo>
                    <a:pt x="186758" y="109755"/>
                  </a:lnTo>
                  <a:lnTo>
                    <a:pt x="186985" y="108395"/>
                  </a:lnTo>
                  <a:lnTo>
                    <a:pt x="187439" y="106807"/>
                  </a:lnTo>
                  <a:lnTo>
                    <a:pt x="188346" y="105674"/>
                  </a:lnTo>
                  <a:lnTo>
                    <a:pt x="189481" y="104540"/>
                  </a:lnTo>
                  <a:lnTo>
                    <a:pt x="190843" y="103406"/>
                  </a:lnTo>
                  <a:lnTo>
                    <a:pt x="192885" y="102726"/>
                  </a:lnTo>
                  <a:lnTo>
                    <a:pt x="194927" y="101819"/>
                  </a:lnTo>
                  <a:lnTo>
                    <a:pt x="196969" y="101139"/>
                  </a:lnTo>
                  <a:lnTo>
                    <a:pt x="201735" y="100232"/>
                  </a:lnTo>
                  <a:lnTo>
                    <a:pt x="206954" y="99778"/>
                  </a:lnTo>
                  <a:lnTo>
                    <a:pt x="212400" y="99552"/>
                  </a:lnTo>
                  <a:lnTo>
                    <a:pt x="214896" y="99098"/>
                  </a:lnTo>
                  <a:lnTo>
                    <a:pt x="217166" y="98872"/>
                  </a:lnTo>
                  <a:lnTo>
                    <a:pt x="219435" y="98645"/>
                  </a:lnTo>
                  <a:lnTo>
                    <a:pt x="221477" y="97965"/>
                  </a:lnTo>
                  <a:lnTo>
                    <a:pt x="223293" y="97284"/>
                  </a:lnTo>
                  <a:lnTo>
                    <a:pt x="225108" y="96151"/>
                  </a:lnTo>
                  <a:lnTo>
                    <a:pt x="226696" y="95244"/>
                  </a:lnTo>
                  <a:lnTo>
                    <a:pt x="228285" y="93883"/>
                  </a:lnTo>
                  <a:lnTo>
                    <a:pt x="231689" y="90936"/>
                  </a:lnTo>
                  <a:lnTo>
                    <a:pt x="235093" y="87534"/>
                  </a:lnTo>
                  <a:lnTo>
                    <a:pt x="238723" y="83226"/>
                  </a:lnTo>
                  <a:lnTo>
                    <a:pt x="243262" y="78918"/>
                  </a:lnTo>
                  <a:lnTo>
                    <a:pt x="244397" y="77558"/>
                  </a:lnTo>
                  <a:lnTo>
                    <a:pt x="246212" y="76424"/>
                  </a:lnTo>
                  <a:lnTo>
                    <a:pt x="248254" y="75290"/>
                  </a:lnTo>
                  <a:lnTo>
                    <a:pt x="250297" y="74157"/>
                  </a:lnTo>
                  <a:lnTo>
                    <a:pt x="255516" y="72116"/>
                  </a:lnTo>
                  <a:lnTo>
                    <a:pt x="261416" y="70075"/>
                  </a:lnTo>
                  <a:lnTo>
                    <a:pt x="267770" y="68488"/>
                  </a:lnTo>
                  <a:lnTo>
                    <a:pt x="275031" y="66674"/>
                  </a:lnTo>
                  <a:lnTo>
                    <a:pt x="282747" y="65314"/>
                  </a:lnTo>
                  <a:lnTo>
                    <a:pt x="290689" y="63726"/>
                  </a:lnTo>
                  <a:lnTo>
                    <a:pt x="298858" y="62593"/>
                  </a:lnTo>
                  <a:lnTo>
                    <a:pt x="307254" y="61459"/>
                  </a:lnTo>
                  <a:lnTo>
                    <a:pt x="315424" y="60552"/>
                  </a:lnTo>
                  <a:lnTo>
                    <a:pt x="323593" y="59872"/>
                  </a:lnTo>
                  <a:lnTo>
                    <a:pt x="331308" y="59192"/>
                  </a:lnTo>
                  <a:lnTo>
                    <a:pt x="338797" y="58965"/>
                  </a:lnTo>
                  <a:lnTo>
                    <a:pt x="345831" y="58738"/>
                  </a:lnTo>
                  <a:close/>
                  <a:moveTo>
                    <a:pt x="1163289" y="0"/>
                  </a:moveTo>
                  <a:lnTo>
                    <a:pt x="1165102" y="227"/>
                  </a:lnTo>
                  <a:lnTo>
                    <a:pt x="1166915" y="454"/>
                  </a:lnTo>
                  <a:lnTo>
                    <a:pt x="1170767" y="1815"/>
                  </a:lnTo>
                  <a:lnTo>
                    <a:pt x="1172806" y="2269"/>
                  </a:lnTo>
                  <a:lnTo>
                    <a:pt x="1175072" y="2722"/>
                  </a:lnTo>
                  <a:lnTo>
                    <a:pt x="1177337" y="2949"/>
                  </a:lnTo>
                  <a:lnTo>
                    <a:pt x="1179830" y="2722"/>
                  </a:lnTo>
                  <a:lnTo>
                    <a:pt x="1182549" y="2495"/>
                  </a:lnTo>
                  <a:lnTo>
                    <a:pt x="1185721" y="2722"/>
                  </a:lnTo>
                  <a:lnTo>
                    <a:pt x="1189346" y="3176"/>
                  </a:lnTo>
                  <a:lnTo>
                    <a:pt x="1193651" y="3856"/>
                  </a:lnTo>
                  <a:lnTo>
                    <a:pt x="1202035" y="5898"/>
                  </a:lnTo>
                  <a:lnTo>
                    <a:pt x="1210191" y="8167"/>
                  </a:lnTo>
                  <a:lnTo>
                    <a:pt x="1212231" y="8847"/>
                  </a:lnTo>
                  <a:lnTo>
                    <a:pt x="1214496" y="10435"/>
                  </a:lnTo>
                  <a:lnTo>
                    <a:pt x="1216762" y="12477"/>
                  </a:lnTo>
                  <a:lnTo>
                    <a:pt x="1219028" y="15199"/>
                  </a:lnTo>
                  <a:lnTo>
                    <a:pt x="1221520" y="17921"/>
                  </a:lnTo>
                  <a:lnTo>
                    <a:pt x="1224239" y="21324"/>
                  </a:lnTo>
                  <a:lnTo>
                    <a:pt x="1229677" y="28583"/>
                  </a:lnTo>
                  <a:lnTo>
                    <a:pt x="1234889" y="36296"/>
                  </a:lnTo>
                  <a:lnTo>
                    <a:pt x="1239647" y="44009"/>
                  </a:lnTo>
                  <a:lnTo>
                    <a:pt x="1243952" y="51042"/>
                  </a:lnTo>
                  <a:lnTo>
                    <a:pt x="1246897" y="56713"/>
                  </a:lnTo>
                  <a:lnTo>
                    <a:pt x="1249616" y="61930"/>
                  </a:lnTo>
                  <a:lnTo>
                    <a:pt x="1251882" y="66921"/>
                  </a:lnTo>
                  <a:lnTo>
                    <a:pt x="1256187" y="77129"/>
                  </a:lnTo>
                  <a:lnTo>
                    <a:pt x="1259812" y="86657"/>
                  </a:lnTo>
                  <a:lnTo>
                    <a:pt x="1262531" y="95051"/>
                  </a:lnTo>
                  <a:lnTo>
                    <a:pt x="1263211" y="99815"/>
                  </a:lnTo>
                  <a:lnTo>
                    <a:pt x="1263891" y="105713"/>
                  </a:lnTo>
                  <a:lnTo>
                    <a:pt x="1264117" y="112972"/>
                  </a:lnTo>
                  <a:lnTo>
                    <a:pt x="1264570" y="120231"/>
                  </a:lnTo>
                  <a:lnTo>
                    <a:pt x="1264117" y="127717"/>
                  </a:lnTo>
                  <a:lnTo>
                    <a:pt x="1263891" y="134523"/>
                  </a:lnTo>
                  <a:lnTo>
                    <a:pt x="1263211" y="139967"/>
                  </a:lnTo>
                  <a:lnTo>
                    <a:pt x="1262984" y="142009"/>
                  </a:lnTo>
                  <a:lnTo>
                    <a:pt x="1262531" y="143597"/>
                  </a:lnTo>
                  <a:lnTo>
                    <a:pt x="1261172" y="147000"/>
                  </a:lnTo>
                  <a:lnTo>
                    <a:pt x="1259812" y="151990"/>
                  </a:lnTo>
                  <a:lnTo>
                    <a:pt x="1258000" y="158115"/>
                  </a:lnTo>
                  <a:lnTo>
                    <a:pt x="1256640" y="164694"/>
                  </a:lnTo>
                  <a:lnTo>
                    <a:pt x="1255281" y="172180"/>
                  </a:lnTo>
                  <a:lnTo>
                    <a:pt x="1254828" y="176037"/>
                  </a:lnTo>
                  <a:lnTo>
                    <a:pt x="1254601" y="179893"/>
                  </a:lnTo>
                  <a:lnTo>
                    <a:pt x="1254601" y="183749"/>
                  </a:lnTo>
                  <a:lnTo>
                    <a:pt x="1254601" y="187833"/>
                  </a:lnTo>
                  <a:lnTo>
                    <a:pt x="1255054" y="191689"/>
                  </a:lnTo>
                  <a:lnTo>
                    <a:pt x="1255507" y="195772"/>
                  </a:lnTo>
                  <a:lnTo>
                    <a:pt x="1255960" y="199856"/>
                  </a:lnTo>
                  <a:lnTo>
                    <a:pt x="1255960" y="205073"/>
                  </a:lnTo>
                  <a:lnTo>
                    <a:pt x="1255960" y="211198"/>
                  </a:lnTo>
                  <a:lnTo>
                    <a:pt x="1255507" y="217550"/>
                  </a:lnTo>
                  <a:lnTo>
                    <a:pt x="1254828" y="224583"/>
                  </a:lnTo>
                  <a:lnTo>
                    <a:pt x="1253921" y="231842"/>
                  </a:lnTo>
                  <a:lnTo>
                    <a:pt x="1252562" y="239328"/>
                  </a:lnTo>
                  <a:lnTo>
                    <a:pt x="1251429" y="247041"/>
                  </a:lnTo>
                  <a:lnTo>
                    <a:pt x="1248257" y="262013"/>
                  </a:lnTo>
                  <a:lnTo>
                    <a:pt x="1245085" y="275397"/>
                  </a:lnTo>
                  <a:lnTo>
                    <a:pt x="1243499" y="281295"/>
                  </a:lnTo>
                  <a:lnTo>
                    <a:pt x="1241912" y="286513"/>
                  </a:lnTo>
                  <a:lnTo>
                    <a:pt x="1240100" y="291050"/>
                  </a:lnTo>
                  <a:lnTo>
                    <a:pt x="1238740" y="294226"/>
                  </a:lnTo>
                  <a:lnTo>
                    <a:pt x="1235795" y="299897"/>
                  </a:lnTo>
                  <a:lnTo>
                    <a:pt x="1232170" y="305569"/>
                  </a:lnTo>
                  <a:lnTo>
                    <a:pt x="1228544" y="311693"/>
                  </a:lnTo>
                  <a:lnTo>
                    <a:pt x="1225146" y="317592"/>
                  </a:lnTo>
                  <a:lnTo>
                    <a:pt x="1222200" y="323263"/>
                  </a:lnTo>
                  <a:lnTo>
                    <a:pt x="1220841" y="326212"/>
                  </a:lnTo>
                  <a:lnTo>
                    <a:pt x="1219708" y="329161"/>
                  </a:lnTo>
                  <a:lnTo>
                    <a:pt x="1218801" y="332110"/>
                  </a:lnTo>
                  <a:lnTo>
                    <a:pt x="1218348" y="335059"/>
                  </a:lnTo>
                  <a:lnTo>
                    <a:pt x="1218122" y="337781"/>
                  </a:lnTo>
                  <a:lnTo>
                    <a:pt x="1218348" y="340504"/>
                  </a:lnTo>
                  <a:lnTo>
                    <a:pt x="1218801" y="343226"/>
                  </a:lnTo>
                  <a:lnTo>
                    <a:pt x="1219481" y="346175"/>
                  </a:lnTo>
                  <a:lnTo>
                    <a:pt x="1220161" y="348443"/>
                  </a:lnTo>
                  <a:lnTo>
                    <a:pt x="1221067" y="350712"/>
                  </a:lnTo>
                  <a:lnTo>
                    <a:pt x="1222427" y="353207"/>
                  </a:lnTo>
                  <a:lnTo>
                    <a:pt x="1223560" y="355249"/>
                  </a:lnTo>
                  <a:lnTo>
                    <a:pt x="1225372" y="357517"/>
                  </a:lnTo>
                  <a:lnTo>
                    <a:pt x="1226958" y="359559"/>
                  </a:lnTo>
                  <a:lnTo>
                    <a:pt x="1228771" y="361374"/>
                  </a:lnTo>
                  <a:lnTo>
                    <a:pt x="1231037" y="363415"/>
                  </a:lnTo>
                  <a:lnTo>
                    <a:pt x="1233302" y="365230"/>
                  </a:lnTo>
                  <a:lnTo>
                    <a:pt x="1236021" y="367045"/>
                  </a:lnTo>
                  <a:lnTo>
                    <a:pt x="1241686" y="370675"/>
                  </a:lnTo>
                  <a:lnTo>
                    <a:pt x="1248030" y="374077"/>
                  </a:lnTo>
                  <a:lnTo>
                    <a:pt x="1251655" y="376119"/>
                  </a:lnTo>
                  <a:lnTo>
                    <a:pt x="1255507" y="378388"/>
                  </a:lnTo>
                  <a:lnTo>
                    <a:pt x="1263664" y="384059"/>
                  </a:lnTo>
                  <a:lnTo>
                    <a:pt x="1272954" y="390638"/>
                  </a:lnTo>
                  <a:lnTo>
                    <a:pt x="1283150" y="398577"/>
                  </a:lnTo>
                  <a:lnTo>
                    <a:pt x="1294252" y="407198"/>
                  </a:lnTo>
                  <a:lnTo>
                    <a:pt x="1306261" y="416272"/>
                  </a:lnTo>
                  <a:lnTo>
                    <a:pt x="1319403" y="425799"/>
                  </a:lnTo>
                  <a:lnTo>
                    <a:pt x="1333677" y="435327"/>
                  </a:lnTo>
                  <a:lnTo>
                    <a:pt x="1340248" y="440091"/>
                  </a:lnTo>
                  <a:lnTo>
                    <a:pt x="1345686" y="444628"/>
                  </a:lnTo>
                  <a:lnTo>
                    <a:pt x="1350444" y="448711"/>
                  </a:lnTo>
                  <a:lnTo>
                    <a:pt x="1352257" y="450753"/>
                  </a:lnTo>
                  <a:lnTo>
                    <a:pt x="1353843" y="452795"/>
                  </a:lnTo>
                  <a:lnTo>
                    <a:pt x="1355429" y="454610"/>
                  </a:lnTo>
                  <a:lnTo>
                    <a:pt x="1356788" y="456651"/>
                  </a:lnTo>
                  <a:lnTo>
                    <a:pt x="1357921" y="458920"/>
                  </a:lnTo>
                  <a:lnTo>
                    <a:pt x="1358827" y="460961"/>
                  </a:lnTo>
                  <a:lnTo>
                    <a:pt x="1359507" y="463230"/>
                  </a:lnTo>
                  <a:lnTo>
                    <a:pt x="1360413" y="465498"/>
                  </a:lnTo>
                  <a:lnTo>
                    <a:pt x="1361320" y="470035"/>
                  </a:lnTo>
                  <a:lnTo>
                    <a:pt x="1361773" y="475253"/>
                  </a:lnTo>
                  <a:lnTo>
                    <a:pt x="1361999" y="480924"/>
                  </a:lnTo>
                  <a:lnTo>
                    <a:pt x="1361773" y="487503"/>
                  </a:lnTo>
                  <a:lnTo>
                    <a:pt x="1361546" y="494989"/>
                  </a:lnTo>
                  <a:lnTo>
                    <a:pt x="1361093" y="512003"/>
                  </a:lnTo>
                  <a:lnTo>
                    <a:pt x="1361093" y="522438"/>
                  </a:lnTo>
                  <a:lnTo>
                    <a:pt x="1361320" y="534007"/>
                  </a:lnTo>
                  <a:lnTo>
                    <a:pt x="1361320" y="534008"/>
                  </a:lnTo>
                  <a:lnTo>
                    <a:pt x="1361320" y="540359"/>
                  </a:lnTo>
                  <a:lnTo>
                    <a:pt x="1361093" y="548526"/>
                  </a:lnTo>
                  <a:lnTo>
                    <a:pt x="1360187" y="569623"/>
                  </a:lnTo>
                  <a:lnTo>
                    <a:pt x="1358601" y="594350"/>
                  </a:lnTo>
                  <a:lnTo>
                    <a:pt x="1356788" y="620665"/>
                  </a:lnTo>
                  <a:lnTo>
                    <a:pt x="1353616" y="666489"/>
                  </a:lnTo>
                  <a:lnTo>
                    <a:pt x="1351803" y="686451"/>
                  </a:lnTo>
                  <a:lnTo>
                    <a:pt x="1377860" y="675336"/>
                  </a:lnTo>
                  <a:lnTo>
                    <a:pt x="1377407" y="672840"/>
                  </a:lnTo>
                  <a:lnTo>
                    <a:pt x="1376274" y="666035"/>
                  </a:lnTo>
                  <a:lnTo>
                    <a:pt x="1375368" y="661952"/>
                  </a:lnTo>
                  <a:lnTo>
                    <a:pt x="1374915" y="657188"/>
                  </a:lnTo>
                  <a:lnTo>
                    <a:pt x="1374461" y="652197"/>
                  </a:lnTo>
                  <a:lnTo>
                    <a:pt x="1374235" y="647433"/>
                  </a:lnTo>
                  <a:lnTo>
                    <a:pt x="1374235" y="625429"/>
                  </a:lnTo>
                  <a:lnTo>
                    <a:pt x="1374008" y="607280"/>
                  </a:lnTo>
                  <a:lnTo>
                    <a:pt x="1374008" y="586637"/>
                  </a:lnTo>
                  <a:lnTo>
                    <a:pt x="1374461" y="564859"/>
                  </a:lnTo>
                  <a:lnTo>
                    <a:pt x="1375141" y="543535"/>
                  </a:lnTo>
                  <a:lnTo>
                    <a:pt x="1375594" y="533554"/>
                  </a:lnTo>
                  <a:lnTo>
                    <a:pt x="1376274" y="524253"/>
                  </a:lnTo>
                  <a:lnTo>
                    <a:pt x="1376954" y="515406"/>
                  </a:lnTo>
                  <a:lnTo>
                    <a:pt x="1377860" y="508146"/>
                  </a:lnTo>
                  <a:lnTo>
                    <a:pt x="1380126" y="494762"/>
                  </a:lnTo>
                  <a:lnTo>
                    <a:pt x="1382165" y="482285"/>
                  </a:lnTo>
                  <a:lnTo>
                    <a:pt x="1384431" y="470943"/>
                  </a:lnTo>
                  <a:lnTo>
                    <a:pt x="1385564" y="465725"/>
                  </a:lnTo>
                  <a:lnTo>
                    <a:pt x="1387150" y="460735"/>
                  </a:lnTo>
                  <a:lnTo>
                    <a:pt x="1388283" y="455971"/>
                  </a:lnTo>
                  <a:lnTo>
                    <a:pt x="1389869" y="451434"/>
                  </a:lnTo>
                  <a:lnTo>
                    <a:pt x="1391455" y="447577"/>
                  </a:lnTo>
                  <a:lnTo>
                    <a:pt x="1393267" y="443494"/>
                  </a:lnTo>
                  <a:lnTo>
                    <a:pt x="1395307" y="440091"/>
                  </a:lnTo>
                  <a:lnTo>
                    <a:pt x="1397572" y="436915"/>
                  </a:lnTo>
                  <a:lnTo>
                    <a:pt x="1399612" y="433966"/>
                  </a:lnTo>
                  <a:lnTo>
                    <a:pt x="1402557" y="431244"/>
                  </a:lnTo>
                  <a:lnTo>
                    <a:pt x="1407995" y="426480"/>
                  </a:lnTo>
                  <a:lnTo>
                    <a:pt x="1413660" y="421716"/>
                  </a:lnTo>
                  <a:lnTo>
                    <a:pt x="1419777" y="417179"/>
                  </a:lnTo>
                  <a:lnTo>
                    <a:pt x="1425895" y="413096"/>
                  </a:lnTo>
                  <a:lnTo>
                    <a:pt x="1432012" y="409239"/>
                  </a:lnTo>
                  <a:lnTo>
                    <a:pt x="1437904" y="406063"/>
                  </a:lnTo>
                  <a:lnTo>
                    <a:pt x="1443568" y="403341"/>
                  </a:lnTo>
                  <a:lnTo>
                    <a:pt x="1448779" y="401073"/>
                  </a:lnTo>
                  <a:lnTo>
                    <a:pt x="1454444" y="399485"/>
                  </a:lnTo>
                  <a:lnTo>
                    <a:pt x="1461241" y="397670"/>
                  </a:lnTo>
                  <a:lnTo>
                    <a:pt x="1468265" y="395855"/>
                  </a:lnTo>
                  <a:lnTo>
                    <a:pt x="1475969" y="394267"/>
                  </a:lnTo>
                  <a:lnTo>
                    <a:pt x="1483673" y="392906"/>
                  </a:lnTo>
                  <a:lnTo>
                    <a:pt x="1490923" y="391772"/>
                  </a:lnTo>
                  <a:lnTo>
                    <a:pt x="1497494" y="390864"/>
                  </a:lnTo>
                  <a:lnTo>
                    <a:pt x="1502705" y="390411"/>
                  </a:lnTo>
                  <a:lnTo>
                    <a:pt x="1505198" y="389957"/>
                  </a:lnTo>
                  <a:lnTo>
                    <a:pt x="1507690" y="389276"/>
                  </a:lnTo>
                  <a:lnTo>
                    <a:pt x="1510409" y="387915"/>
                  </a:lnTo>
                  <a:lnTo>
                    <a:pt x="1513128" y="386554"/>
                  </a:lnTo>
                  <a:lnTo>
                    <a:pt x="1515847" y="384513"/>
                  </a:lnTo>
                  <a:lnTo>
                    <a:pt x="1518566" y="382471"/>
                  </a:lnTo>
                  <a:lnTo>
                    <a:pt x="1524004" y="377707"/>
                  </a:lnTo>
                  <a:lnTo>
                    <a:pt x="1529442" y="372943"/>
                  </a:lnTo>
                  <a:lnTo>
                    <a:pt x="1534653" y="367952"/>
                  </a:lnTo>
                  <a:lnTo>
                    <a:pt x="1539411" y="363415"/>
                  </a:lnTo>
                  <a:lnTo>
                    <a:pt x="1543490" y="359786"/>
                  </a:lnTo>
                  <a:lnTo>
                    <a:pt x="1546888" y="357064"/>
                  </a:lnTo>
                  <a:lnTo>
                    <a:pt x="1549381" y="355022"/>
                  </a:lnTo>
                  <a:lnTo>
                    <a:pt x="1551646" y="353661"/>
                  </a:lnTo>
                  <a:lnTo>
                    <a:pt x="1553006" y="352527"/>
                  </a:lnTo>
                  <a:lnTo>
                    <a:pt x="1554139" y="350939"/>
                  </a:lnTo>
                  <a:lnTo>
                    <a:pt x="1554592" y="349351"/>
                  </a:lnTo>
                  <a:lnTo>
                    <a:pt x="1555045" y="346855"/>
                  </a:lnTo>
                  <a:lnTo>
                    <a:pt x="1555045" y="342999"/>
                  </a:lnTo>
                  <a:lnTo>
                    <a:pt x="1555045" y="340957"/>
                  </a:lnTo>
                  <a:lnTo>
                    <a:pt x="1554818" y="339142"/>
                  </a:lnTo>
                  <a:lnTo>
                    <a:pt x="1554365" y="337554"/>
                  </a:lnTo>
                  <a:lnTo>
                    <a:pt x="1553912" y="336193"/>
                  </a:lnTo>
                  <a:lnTo>
                    <a:pt x="1553232" y="334832"/>
                  </a:lnTo>
                  <a:lnTo>
                    <a:pt x="1552553" y="333925"/>
                  </a:lnTo>
                  <a:lnTo>
                    <a:pt x="1550740" y="332110"/>
                  </a:lnTo>
                  <a:lnTo>
                    <a:pt x="1548701" y="330749"/>
                  </a:lnTo>
                  <a:lnTo>
                    <a:pt x="1546435" y="329388"/>
                  </a:lnTo>
                  <a:lnTo>
                    <a:pt x="1543716" y="328254"/>
                  </a:lnTo>
                  <a:lnTo>
                    <a:pt x="1540997" y="326439"/>
                  </a:lnTo>
                  <a:lnTo>
                    <a:pt x="1539638" y="325305"/>
                  </a:lnTo>
                  <a:lnTo>
                    <a:pt x="1538278" y="323943"/>
                  </a:lnTo>
                  <a:lnTo>
                    <a:pt x="1536692" y="322355"/>
                  </a:lnTo>
                  <a:lnTo>
                    <a:pt x="1535559" y="320314"/>
                  </a:lnTo>
                  <a:lnTo>
                    <a:pt x="1532614" y="315550"/>
                  </a:lnTo>
                  <a:lnTo>
                    <a:pt x="1529895" y="310332"/>
                  </a:lnTo>
                  <a:lnTo>
                    <a:pt x="1526496" y="304888"/>
                  </a:lnTo>
                  <a:lnTo>
                    <a:pt x="1523097" y="299217"/>
                  </a:lnTo>
                  <a:lnTo>
                    <a:pt x="1519472" y="293545"/>
                  </a:lnTo>
                  <a:lnTo>
                    <a:pt x="1517433" y="290823"/>
                  </a:lnTo>
                  <a:lnTo>
                    <a:pt x="1515167" y="288101"/>
                  </a:lnTo>
                  <a:lnTo>
                    <a:pt x="1513128" y="285606"/>
                  </a:lnTo>
                  <a:lnTo>
                    <a:pt x="1511542" y="282657"/>
                  </a:lnTo>
                  <a:lnTo>
                    <a:pt x="1509729" y="279481"/>
                  </a:lnTo>
                  <a:lnTo>
                    <a:pt x="1508370" y="276078"/>
                  </a:lnTo>
                  <a:lnTo>
                    <a:pt x="1507237" y="272902"/>
                  </a:lnTo>
                  <a:lnTo>
                    <a:pt x="1506331" y="269272"/>
                  </a:lnTo>
                  <a:lnTo>
                    <a:pt x="1505424" y="265416"/>
                  </a:lnTo>
                  <a:lnTo>
                    <a:pt x="1504744" y="261786"/>
                  </a:lnTo>
                  <a:lnTo>
                    <a:pt x="1503838" y="254073"/>
                  </a:lnTo>
                  <a:lnTo>
                    <a:pt x="1503385" y="246360"/>
                  </a:lnTo>
                  <a:lnTo>
                    <a:pt x="1502932" y="238647"/>
                  </a:lnTo>
                  <a:lnTo>
                    <a:pt x="1502705" y="231388"/>
                  </a:lnTo>
                  <a:lnTo>
                    <a:pt x="1502705" y="225263"/>
                  </a:lnTo>
                  <a:lnTo>
                    <a:pt x="1502252" y="220272"/>
                  </a:lnTo>
                  <a:lnTo>
                    <a:pt x="1501799" y="215962"/>
                  </a:lnTo>
                  <a:lnTo>
                    <a:pt x="1501119" y="212333"/>
                  </a:lnTo>
                  <a:lnTo>
                    <a:pt x="1499760" y="206661"/>
                  </a:lnTo>
                  <a:lnTo>
                    <a:pt x="1499080" y="203939"/>
                  </a:lnTo>
                  <a:lnTo>
                    <a:pt x="1498853" y="200990"/>
                  </a:lnTo>
                  <a:lnTo>
                    <a:pt x="1498174" y="198041"/>
                  </a:lnTo>
                  <a:lnTo>
                    <a:pt x="1497041" y="195319"/>
                  </a:lnTo>
                  <a:lnTo>
                    <a:pt x="1495908" y="192824"/>
                  </a:lnTo>
                  <a:lnTo>
                    <a:pt x="1494322" y="190328"/>
                  </a:lnTo>
                  <a:lnTo>
                    <a:pt x="1491150" y="186018"/>
                  </a:lnTo>
                  <a:lnTo>
                    <a:pt x="1489564" y="183749"/>
                  </a:lnTo>
                  <a:lnTo>
                    <a:pt x="1488657" y="181935"/>
                  </a:lnTo>
                  <a:lnTo>
                    <a:pt x="1487978" y="180800"/>
                  </a:lnTo>
                  <a:lnTo>
                    <a:pt x="1487071" y="179893"/>
                  </a:lnTo>
                  <a:lnTo>
                    <a:pt x="1485259" y="178305"/>
                  </a:lnTo>
                  <a:lnTo>
                    <a:pt x="1483899" y="177171"/>
                  </a:lnTo>
                  <a:lnTo>
                    <a:pt x="1482993" y="175810"/>
                  </a:lnTo>
                  <a:lnTo>
                    <a:pt x="1482313" y="174222"/>
                  </a:lnTo>
                  <a:lnTo>
                    <a:pt x="1481407" y="171953"/>
                  </a:lnTo>
                  <a:lnTo>
                    <a:pt x="1480954" y="169004"/>
                  </a:lnTo>
                  <a:lnTo>
                    <a:pt x="1480727" y="165148"/>
                  </a:lnTo>
                  <a:lnTo>
                    <a:pt x="1481180" y="160837"/>
                  </a:lnTo>
                  <a:lnTo>
                    <a:pt x="1481860" y="155393"/>
                  </a:lnTo>
                  <a:lnTo>
                    <a:pt x="1483219" y="148814"/>
                  </a:lnTo>
                  <a:lnTo>
                    <a:pt x="1485259" y="141101"/>
                  </a:lnTo>
                  <a:lnTo>
                    <a:pt x="1487751" y="132254"/>
                  </a:lnTo>
                  <a:lnTo>
                    <a:pt x="1491150" y="121819"/>
                  </a:lnTo>
                  <a:lnTo>
                    <a:pt x="1494775" y="111384"/>
                  </a:lnTo>
                  <a:lnTo>
                    <a:pt x="1498627" y="102537"/>
                  </a:lnTo>
                  <a:lnTo>
                    <a:pt x="1500439" y="98227"/>
                  </a:lnTo>
                  <a:lnTo>
                    <a:pt x="1502479" y="94597"/>
                  </a:lnTo>
                  <a:lnTo>
                    <a:pt x="1504744" y="90967"/>
                  </a:lnTo>
                  <a:lnTo>
                    <a:pt x="1506784" y="87565"/>
                  </a:lnTo>
                  <a:lnTo>
                    <a:pt x="1510862" y="81666"/>
                  </a:lnTo>
                  <a:lnTo>
                    <a:pt x="1515394" y="76449"/>
                  </a:lnTo>
                  <a:lnTo>
                    <a:pt x="1519925" y="71912"/>
                  </a:lnTo>
                  <a:lnTo>
                    <a:pt x="1524683" y="67828"/>
                  </a:lnTo>
                  <a:lnTo>
                    <a:pt x="1529215" y="63745"/>
                  </a:lnTo>
                  <a:lnTo>
                    <a:pt x="1534426" y="59889"/>
                  </a:lnTo>
                  <a:lnTo>
                    <a:pt x="1545076" y="52176"/>
                  </a:lnTo>
                  <a:lnTo>
                    <a:pt x="1550740" y="47639"/>
                  </a:lnTo>
                  <a:lnTo>
                    <a:pt x="1556858" y="42875"/>
                  </a:lnTo>
                  <a:lnTo>
                    <a:pt x="1562975" y="37430"/>
                  </a:lnTo>
                  <a:lnTo>
                    <a:pt x="1569320" y="31532"/>
                  </a:lnTo>
                  <a:lnTo>
                    <a:pt x="1575211" y="26995"/>
                  </a:lnTo>
                  <a:lnTo>
                    <a:pt x="1580422" y="22912"/>
                  </a:lnTo>
                  <a:lnTo>
                    <a:pt x="1584727" y="18829"/>
                  </a:lnTo>
                  <a:lnTo>
                    <a:pt x="1586993" y="16787"/>
                  </a:lnTo>
                  <a:lnTo>
                    <a:pt x="1589938" y="15199"/>
                  </a:lnTo>
                  <a:lnTo>
                    <a:pt x="1593110" y="13384"/>
                  </a:lnTo>
                  <a:lnTo>
                    <a:pt x="1597189" y="12250"/>
                  </a:lnTo>
                  <a:lnTo>
                    <a:pt x="1601267" y="10889"/>
                  </a:lnTo>
                  <a:lnTo>
                    <a:pt x="1606252" y="10208"/>
                  </a:lnTo>
                  <a:lnTo>
                    <a:pt x="1611463" y="9981"/>
                  </a:lnTo>
                  <a:lnTo>
                    <a:pt x="1616901" y="10435"/>
                  </a:lnTo>
                  <a:lnTo>
                    <a:pt x="1623019" y="11116"/>
                  </a:lnTo>
                  <a:lnTo>
                    <a:pt x="1628910" y="12477"/>
                  </a:lnTo>
                  <a:lnTo>
                    <a:pt x="1634801" y="13838"/>
                  </a:lnTo>
                  <a:lnTo>
                    <a:pt x="1637520" y="14972"/>
                  </a:lnTo>
                  <a:lnTo>
                    <a:pt x="1640239" y="15880"/>
                  </a:lnTo>
                  <a:lnTo>
                    <a:pt x="1642958" y="17014"/>
                  </a:lnTo>
                  <a:lnTo>
                    <a:pt x="1645224" y="18375"/>
                  </a:lnTo>
                  <a:lnTo>
                    <a:pt x="1647489" y="19736"/>
                  </a:lnTo>
                  <a:lnTo>
                    <a:pt x="1649529" y="21324"/>
                  </a:lnTo>
                  <a:lnTo>
                    <a:pt x="1651115" y="23139"/>
                  </a:lnTo>
                  <a:lnTo>
                    <a:pt x="1652701" y="24727"/>
                  </a:lnTo>
                  <a:lnTo>
                    <a:pt x="1653834" y="26768"/>
                  </a:lnTo>
                  <a:lnTo>
                    <a:pt x="1654740" y="29037"/>
                  </a:lnTo>
                  <a:lnTo>
                    <a:pt x="1655193" y="31079"/>
                  </a:lnTo>
                  <a:lnTo>
                    <a:pt x="1655646" y="32893"/>
                  </a:lnTo>
                  <a:lnTo>
                    <a:pt x="1655646" y="32894"/>
                  </a:lnTo>
                  <a:lnTo>
                    <a:pt x="1655646" y="34935"/>
                  </a:lnTo>
                  <a:lnTo>
                    <a:pt x="1655646" y="36750"/>
                  </a:lnTo>
                  <a:lnTo>
                    <a:pt x="1655420" y="39926"/>
                  </a:lnTo>
                  <a:lnTo>
                    <a:pt x="1654740" y="42875"/>
                  </a:lnTo>
                  <a:lnTo>
                    <a:pt x="1654060" y="45824"/>
                  </a:lnTo>
                  <a:lnTo>
                    <a:pt x="1653834" y="48546"/>
                  </a:lnTo>
                  <a:lnTo>
                    <a:pt x="1653607" y="50134"/>
                  </a:lnTo>
                  <a:lnTo>
                    <a:pt x="1653834" y="51495"/>
                  </a:lnTo>
                  <a:lnTo>
                    <a:pt x="1654060" y="53310"/>
                  </a:lnTo>
                  <a:lnTo>
                    <a:pt x="1654740" y="54898"/>
                  </a:lnTo>
                  <a:lnTo>
                    <a:pt x="1656099" y="58301"/>
                  </a:lnTo>
                  <a:lnTo>
                    <a:pt x="1658139" y="61704"/>
                  </a:lnTo>
                  <a:lnTo>
                    <a:pt x="1663577" y="70551"/>
                  </a:lnTo>
                  <a:lnTo>
                    <a:pt x="1666975" y="75995"/>
                  </a:lnTo>
                  <a:lnTo>
                    <a:pt x="1671054" y="82574"/>
                  </a:lnTo>
                  <a:lnTo>
                    <a:pt x="1675132" y="90740"/>
                  </a:lnTo>
                  <a:lnTo>
                    <a:pt x="1680117" y="100722"/>
                  </a:lnTo>
                  <a:lnTo>
                    <a:pt x="1682383" y="105939"/>
                  </a:lnTo>
                  <a:lnTo>
                    <a:pt x="1684648" y="111384"/>
                  </a:lnTo>
                  <a:lnTo>
                    <a:pt x="1686234" y="116828"/>
                  </a:lnTo>
                  <a:lnTo>
                    <a:pt x="1688047" y="122046"/>
                  </a:lnTo>
                  <a:lnTo>
                    <a:pt x="1690766" y="132254"/>
                  </a:lnTo>
                  <a:lnTo>
                    <a:pt x="1693258" y="142009"/>
                  </a:lnTo>
                  <a:lnTo>
                    <a:pt x="1695298" y="150856"/>
                  </a:lnTo>
                  <a:lnTo>
                    <a:pt x="1697563" y="158796"/>
                  </a:lnTo>
                  <a:lnTo>
                    <a:pt x="1698470" y="162199"/>
                  </a:lnTo>
                  <a:lnTo>
                    <a:pt x="1699829" y="165374"/>
                  </a:lnTo>
                  <a:lnTo>
                    <a:pt x="1701189" y="168097"/>
                  </a:lnTo>
                  <a:lnTo>
                    <a:pt x="1702775" y="170592"/>
                  </a:lnTo>
                  <a:lnTo>
                    <a:pt x="1704134" y="172861"/>
                  </a:lnTo>
                  <a:lnTo>
                    <a:pt x="1705267" y="175129"/>
                  </a:lnTo>
                  <a:lnTo>
                    <a:pt x="1706173" y="177398"/>
                  </a:lnTo>
                  <a:lnTo>
                    <a:pt x="1706853" y="179893"/>
                  </a:lnTo>
                  <a:lnTo>
                    <a:pt x="1707306" y="182161"/>
                  </a:lnTo>
                  <a:lnTo>
                    <a:pt x="1707759" y="184657"/>
                  </a:lnTo>
                  <a:lnTo>
                    <a:pt x="1707759" y="186698"/>
                  </a:lnTo>
                  <a:lnTo>
                    <a:pt x="1707759" y="186699"/>
                  </a:lnTo>
                  <a:lnTo>
                    <a:pt x="1707306" y="189194"/>
                  </a:lnTo>
                  <a:lnTo>
                    <a:pt x="1707080" y="191462"/>
                  </a:lnTo>
                  <a:lnTo>
                    <a:pt x="1706627" y="193958"/>
                  </a:lnTo>
                  <a:lnTo>
                    <a:pt x="1705947" y="196226"/>
                  </a:lnTo>
                  <a:lnTo>
                    <a:pt x="1705267" y="198495"/>
                  </a:lnTo>
                  <a:lnTo>
                    <a:pt x="1703228" y="202578"/>
                  </a:lnTo>
                  <a:lnTo>
                    <a:pt x="1700962" y="206661"/>
                  </a:lnTo>
                  <a:lnTo>
                    <a:pt x="1699829" y="208930"/>
                  </a:lnTo>
                  <a:lnTo>
                    <a:pt x="1698470" y="211198"/>
                  </a:lnTo>
                  <a:lnTo>
                    <a:pt x="1696204" y="216643"/>
                  </a:lnTo>
                  <a:lnTo>
                    <a:pt x="1694165" y="222768"/>
                  </a:lnTo>
                  <a:lnTo>
                    <a:pt x="1692579" y="228893"/>
                  </a:lnTo>
                  <a:lnTo>
                    <a:pt x="1689180" y="240916"/>
                  </a:lnTo>
                  <a:lnTo>
                    <a:pt x="1687594" y="245680"/>
                  </a:lnTo>
                  <a:lnTo>
                    <a:pt x="1686914" y="247268"/>
                  </a:lnTo>
                  <a:lnTo>
                    <a:pt x="1686008" y="248856"/>
                  </a:lnTo>
                  <a:lnTo>
                    <a:pt x="1685102" y="249990"/>
                  </a:lnTo>
                  <a:lnTo>
                    <a:pt x="1684422" y="251124"/>
                  </a:lnTo>
                  <a:lnTo>
                    <a:pt x="1683289" y="251578"/>
                  </a:lnTo>
                  <a:lnTo>
                    <a:pt x="1682609" y="252258"/>
                  </a:lnTo>
                  <a:lnTo>
                    <a:pt x="1680343" y="252712"/>
                  </a:lnTo>
                  <a:lnTo>
                    <a:pt x="1678531" y="252939"/>
                  </a:lnTo>
                  <a:lnTo>
                    <a:pt x="1673999" y="253393"/>
                  </a:lnTo>
                  <a:lnTo>
                    <a:pt x="1671960" y="253846"/>
                  </a:lnTo>
                  <a:lnTo>
                    <a:pt x="1671054" y="254073"/>
                  </a:lnTo>
                  <a:lnTo>
                    <a:pt x="1669921" y="254754"/>
                  </a:lnTo>
                  <a:lnTo>
                    <a:pt x="1669014" y="255208"/>
                  </a:lnTo>
                  <a:lnTo>
                    <a:pt x="1668335" y="256342"/>
                  </a:lnTo>
                  <a:lnTo>
                    <a:pt x="1667428" y="257249"/>
                  </a:lnTo>
                  <a:lnTo>
                    <a:pt x="1666749" y="258383"/>
                  </a:lnTo>
                  <a:lnTo>
                    <a:pt x="1665616" y="261559"/>
                  </a:lnTo>
                  <a:lnTo>
                    <a:pt x="1664483" y="265189"/>
                  </a:lnTo>
                  <a:lnTo>
                    <a:pt x="1664030" y="269726"/>
                  </a:lnTo>
                  <a:lnTo>
                    <a:pt x="1663577" y="275170"/>
                  </a:lnTo>
                  <a:lnTo>
                    <a:pt x="1663350" y="281295"/>
                  </a:lnTo>
                  <a:lnTo>
                    <a:pt x="1663123" y="288555"/>
                  </a:lnTo>
                  <a:lnTo>
                    <a:pt x="1663350" y="292411"/>
                  </a:lnTo>
                  <a:lnTo>
                    <a:pt x="1663577" y="296948"/>
                  </a:lnTo>
                  <a:lnTo>
                    <a:pt x="1664030" y="301939"/>
                  </a:lnTo>
                  <a:lnTo>
                    <a:pt x="1664709" y="306930"/>
                  </a:lnTo>
                  <a:lnTo>
                    <a:pt x="1665616" y="312374"/>
                  </a:lnTo>
                  <a:lnTo>
                    <a:pt x="1666522" y="317818"/>
                  </a:lnTo>
                  <a:lnTo>
                    <a:pt x="1667655" y="323263"/>
                  </a:lnTo>
                  <a:lnTo>
                    <a:pt x="1669241" y="328934"/>
                  </a:lnTo>
                  <a:lnTo>
                    <a:pt x="1671054" y="334378"/>
                  </a:lnTo>
                  <a:lnTo>
                    <a:pt x="1672640" y="339823"/>
                  </a:lnTo>
                  <a:lnTo>
                    <a:pt x="1674679" y="345040"/>
                  </a:lnTo>
                  <a:lnTo>
                    <a:pt x="1676718" y="350031"/>
                  </a:lnTo>
                  <a:lnTo>
                    <a:pt x="1678984" y="354568"/>
                  </a:lnTo>
                  <a:lnTo>
                    <a:pt x="1681476" y="358652"/>
                  </a:lnTo>
                  <a:lnTo>
                    <a:pt x="1684195" y="362735"/>
                  </a:lnTo>
                  <a:lnTo>
                    <a:pt x="1686914" y="365911"/>
                  </a:lnTo>
                  <a:lnTo>
                    <a:pt x="1692126" y="370902"/>
                  </a:lnTo>
                  <a:lnTo>
                    <a:pt x="1696204" y="374758"/>
                  </a:lnTo>
                  <a:lnTo>
                    <a:pt x="1700282" y="377480"/>
                  </a:lnTo>
                  <a:lnTo>
                    <a:pt x="1703908" y="379976"/>
                  </a:lnTo>
                  <a:lnTo>
                    <a:pt x="1708213" y="382017"/>
                  </a:lnTo>
                  <a:lnTo>
                    <a:pt x="1713197" y="384513"/>
                  </a:lnTo>
                  <a:lnTo>
                    <a:pt x="1718862" y="387235"/>
                  </a:lnTo>
                  <a:lnTo>
                    <a:pt x="1726339" y="391318"/>
                  </a:lnTo>
                  <a:lnTo>
                    <a:pt x="1730191" y="393133"/>
                  </a:lnTo>
                  <a:lnTo>
                    <a:pt x="1733816" y="394948"/>
                  </a:lnTo>
                  <a:lnTo>
                    <a:pt x="1737441" y="396309"/>
                  </a:lnTo>
                  <a:lnTo>
                    <a:pt x="1740840" y="397670"/>
                  </a:lnTo>
                  <a:lnTo>
                    <a:pt x="1744012" y="398350"/>
                  </a:lnTo>
                  <a:lnTo>
                    <a:pt x="1746958" y="399258"/>
                  </a:lnTo>
                  <a:lnTo>
                    <a:pt x="1753302" y="400392"/>
                  </a:lnTo>
                  <a:lnTo>
                    <a:pt x="1759420" y="400846"/>
                  </a:lnTo>
                  <a:lnTo>
                    <a:pt x="1766217" y="401300"/>
                  </a:lnTo>
                  <a:lnTo>
                    <a:pt x="1773694" y="402207"/>
                  </a:lnTo>
                  <a:lnTo>
                    <a:pt x="1782757" y="403114"/>
                  </a:lnTo>
                  <a:lnTo>
                    <a:pt x="1785023" y="403341"/>
                  </a:lnTo>
                  <a:lnTo>
                    <a:pt x="1787515" y="404022"/>
                  </a:lnTo>
                  <a:lnTo>
                    <a:pt x="1790008" y="404929"/>
                  </a:lnTo>
                  <a:lnTo>
                    <a:pt x="1792274" y="405837"/>
                  </a:lnTo>
                  <a:lnTo>
                    <a:pt x="1794539" y="406744"/>
                  </a:lnTo>
                  <a:lnTo>
                    <a:pt x="1797032" y="408332"/>
                  </a:lnTo>
                  <a:lnTo>
                    <a:pt x="1802016" y="411281"/>
                  </a:lnTo>
                  <a:lnTo>
                    <a:pt x="1806775" y="415364"/>
                  </a:lnTo>
                  <a:lnTo>
                    <a:pt x="1811533" y="419448"/>
                  </a:lnTo>
                  <a:lnTo>
                    <a:pt x="1816064" y="424438"/>
                  </a:lnTo>
                  <a:lnTo>
                    <a:pt x="1820596" y="430110"/>
                  </a:lnTo>
                  <a:lnTo>
                    <a:pt x="1824901" y="436008"/>
                  </a:lnTo>
                  <a:lnTo>
                    <a:pt x="1828753" y="442586"/>
                  </a:lnTo>
                  <a:lnTo>
                    <a:pt x="1832605" y="449846"/>
                  </a:lnTo>
                  <a:lnTo>
                    <a:pt x="1836003" y="457105"/>
                  </a:lnTo>
                  <a:lnTo>
                    <a:pt x="1838949" y="464818"/>
                  </a:lnTo>
                  <a:lnTo>
                    <a:pt x="1841668" y="472984"/>
                  </a:lnTo>
                  <a:lnTo>
                    <a:pt x="1843934" y="481832"/>
                  </a:lnTo>
                  <a:lnTo>
                    <a:pt x="1845746" y="490452"/>
                  </a:lnTo>
                  <a:lnTo>
                    <a:pt x="1847332" y="500887"/>
                  </a:lnTo>
                  <a:lnTo>
                    <a:pt x="1848918" y="513591"/>
                  </a:lnTo>
                  <a:lnTo>
                    <a:pt x="1850278" y="528336"/>
                  </a:lnTo>
                  <a:lnTo>
                    <a:pt x="1851637" y="545350"/>
                  </a:lnTo>
                  <a:lnTo>
                    <a:pt x="1852997" y="563725"/>
                  </a:lnTo>
                  <a:lnTo>
                    <a:pt x="1854356" y="583007"/>
                  </a:lnTo>
                  <a:lnTo>
                    <a:pt x="1856849" y="624294"/>
                  </a:lnTo>
                  <a:lnTo>
                    <a:pt x="1858661" y="667396"/>
                  </a:lnTo>
                  <a:lnTo>
                    <a:pt x="1860474" y="708683"/>
                  </a:lnTo>
                  <a:lnTo>
                    <a:pt x="1861833" y="747021"/>
                  </a:lnTo>
                  <a:lnTo>
                    <a:pt x="1862740" y="779007"/>
                  </a:lnTo>
                  <a:lnTo>
                    <a:pt x="1862740" y="792164"/>
                  </a:lnTo>
                  <a:lnTo>
                    <a:pt x="1862740" y="804187"/>
                  </a:lnTo>
                  <a:lnTo>
                    <a:pt x="1862287" y="814849"/>
                  </a:lnTo>
                  <a:lnTo>
                    <a:pt x="1861833" y="824377"/>
                  </a:lnTo>
                  <a:lnTo>
                    <a:pt x="1860700" y="832770"/>
                  </a:lnTo>
                  <a:lnTo>
                    <a:pt x="1859794" y="840030"/>
                  </a:lnTo>
                  <a:lnTo>
                    <a:pt x="1858435" y="846381"/>
                  </a:lnTo>
                  <a:lnTo>
                    <a:pt x="1857302" y="852053"/>
                  </a:lnTo>
                  <a:lnTo>
                    <a:pt x="1855942" y="857043"/>
                  </a:lnTo>
                  <a:lnTo>
                    <a:pt x="1854583" y="861580"/>
                  </a:lnTo>
                  <a:lnTo>
                    <a:pt x="1852997" y="865210"/>
                  </a:lnTo>
                  <a:lnTo>
                    <a:pt x="1851637" y="868840"/>
                  </a:lnTo>
                  <a:lnTo>
                    <a:pt x="1848465" y="874511"/>
                  </a:lnTo>
                  <a:lnTo>
                    <a:pt x="1845746" y="879955"/>
                  </a:lnTo>
                  <a:lnTo>
                    <a:pt x="1844387" y="882451"/>
                  </a:lnTo>
                  <a:lnTo>
                    <a:pt x="1843254" y="884492"/>
                  </a:lnTo>
                  <a:lnTo>
                    <a:pt x="1841668" y="886307"/>
                  </a:lnTo>
                  <a:lnTo>
                    <a:pt x="1840082" y="887668"/>
                  </a:lnTo>
                  <a:lnTo>
                    <a:pt x="1838722" y="888803"/>
                  </a:lnTo>
                  <a:lnTo>
                    <a:pt x="1836910" y="889483"/>
                  </a:lnTo>
                  <a:lnTo>
                    <a:pt x="1835324" y="890164"/>
                  </a:lnTo>
                  <a:lnTo>
                    <a:pt x="1833284" y="890391"/>
                  </a:lnTo>
                  <a:lnTo>
                    <a:pt x="1831019" y="890164"/>
                  </a:lnTo>
                  <a:lnTo>
                    <a:pt x="1828753" y="889483"/>
                  </a:lnTo>
                  <a:lnTo>
                    <a:pt x="1826487" y="888576"/>
                  </a:lnTo>
                  <a:lnTo>
                    <a:pt x="1823768" y="887668"/>
                  </a:lnTo>
                  <a:lnTo>
                    <a:pt x="1821049" y="886080"/>
                  </a:lnTo>
                  <a:lnTo>
                    <a:pt x="1818104" y="884492"/>
                  </a:lnTo>
                  <a:lnTo>
                    <a:pt x="1811533" y="879955"/>
                  </a:lnTo>
                  <a:lnTo>
                    <a:pt x="1796352" y="869747"/>
                  </a:lnTo>
                  <a:lnTo>
                    <a:pt x="1781171" y="859766"/>
                  </a:lnTo>
                  <a:lnTo>
                    <a:pt x="1766670" y="851145"/>
                  </a:lnTo>
                  <a:lnTo>
                    <a:pt x="1753982" y="843659"/>
                  </a:lnTo>
                  <a:lnTo>
                    <a:pt x="1744465" y="838442"/>
                  </a:lnTo>
                  <a:lnTo>
                    <a:pt x="1741293" y="836854"/>
                  </a:lnTo>
                  <a:lnTo>
                    <a:pt x="1738801" y="835719"/>
                  </a:lnTo>
                  <a:lnTo>
                    <a:pt x="1737895" y="835493"/>
                  </a:lnTo>
                  <a:lnTo>
                    <a:pt x="1737215" y="835493"/>
                  </a:lnTo>
                  <a:lnTo>
                    <a:pt x="1736535" y="835719"/>
                  </a:lnTo>
                  <a:lnTo>
                    <a:pt x="1736308" y="835946"/>
                  </a:lnTo>
                  <a:lnTo>
                    <a:pt x="1736082" y="836854"/>
                  </a:lnTo>
                  <a:lnTo>
                    <a:pt x="1736082" y="837761"/>
                  </a:lnTo>
                  <a:lnTo>
                    <a:pt x="1736308" y="840256"/>
                  </a:lnTo>
                  <a:lnTo>
                    <a:pt x="1737668" y="847516"/>
                  </a:lnTo>
                  <a:lnTo>
                    <a:pt x="1738348" y="851372"/>
                  </a:lnTo>
                  <a:lnTo>
                    <a:pt x="1739707" y="855682"/>
                  </a:lnTo>
                  <a:lnTo>
                    <a:pt x="1741293" y="860219"/>
                  </a:lnTo>
                  <a:lnTo>
                    <a:pt x="1742426" y="862715"/>
                  </a:lnTo>
                  <a:lnTo>
                    <a:pt x="1743786" y="865210"/>
                  </a:lnTo>
                  <a:lnTo>
                    <a:pt x="1745372" y="867932"/>
                  </a:lnTo>
                  <a:lnTo>
                    <a:pt x="1746958" y="870654"/>
                  </a:lnTo>
                  <a:lnTo>
                    <a:pt x="1749223" y="873377"/>
                  </a:lnTo>
                  <a:lnTo>
                    <a:pt x="1751489" y="876553"/>
                  </a:lnTo>
                  <a:lnTo>
                    <a:pt x="1753982" y="879728"/>
                  </a:lnTo>
                  <a:lnTo>
                    <a:pt x="1756247" y="882904"/>
                  </a:lnTo>
                  <a:lnTo>
                    <a:pt x="1757834" y="886534"/>
                  </a:lnTo>
                  <a:lnTo>
                    <a:pt x="1759646" y="890390"/>
                  </a:lnTo>
                  <a:lnTo>
                    <a:pt x="1761232" y="894247"/>
                  </a:lnTo>
                  <a:lnTo>
                    <a:pt x="1762365" y="898330"/>
                  </a:lnTo>
                  <a:lnTo>
                    <a:pt x="1764404" y="906724"/>
                  </a:lnTo>
                  <a:lnTo>
                    <a:pt x="1766217" y="915344"/>
                  </a:lnTo>
                  <a:lnTo>
                    <a:pt x="1767576" y="923738"/>
                  </a:lnTo>
                  <a:lnTo>
                    <a:pt x="1769162" y="931904"/>
                  </a:lnTo>
                  <a:lnTo>
                    <a:pt x="1770749" y="939617"/>
                  </a:lnTo>
                  <a:lnTo>
                    <a:pt x="1773694" y="951413"/>
                  </a:lnTo>
                  <a:lnTo>
                    <a:pt x="1774827" y="955497"/>
                  </a:lnTo>
                  <a:lnTo>
                    <a:pt x="1775280" y="958899"/>
                  </a:lnTo>
                  <a:lnTo>
                    <a:pt x="1775280" y="958900"/>
                  </a:lnTo>
                  <a:lnTo>
                    <a:pt x="1775280" y="960261"/>
                  </a:lnTo>
                  <a:lnTo>
                    <a:pt x="1775054" y="961395"/>
                  </a:lnTo>
                  <a:lnTo>
                    <a:pt x="1774827" y="962302"/>
                  </a:lnTo>
                  <a:lnTo>
                    <a:pt x="1774374" y="962983"/>
                  </a:lnTo>
                  <a:lnTo>
                    <a:pt x="1773694" y="963663"/>
                  </a:lnTo>
                  <a:lnTo>
                    <a:pt x="1773014" y="964344"/>
                  </a:lnTo>
                  <a:lnTo>
                    <a:pt x="1770749" y="965025"/>
                  </a:lnTo>
                  <a:lnTo>
                    <a:pt x="1768256" y="965705"/>
                  </a:lnTo>
                  <a:lnTo>
                    <a:pt x="1765764" y="966839"/>
                  </a:lnTo>
                  <a:lnTo>
                    <a:pt x="1764857" y="967520"/>
                  </a:lnTo>
                  <a:lnTo>
                    <a:pt x="1763951" y="968200"/>
                  </a:lnTo>
                  <a:lnTo>
                    <a:pt x="1762818" y="969335"/>
                  </a:lnTo>
                  <a:lnTo>
                    <a:pt x="1762139" y="970242"/>
                  </a:lnTo>
                  <a:lnTo>
                    <a:pt x="1761459" y="971603"/>
                  </a:lnTo>
                  <a:lnTo>
                    <a:pt x="1761006" y="973191"/>
                  </a:lnTo>
                  <a:lnTo>
                    <a:pt x="1760779" y="974779"/>
                  </a:lnTo>
                  <a:lnTo>
                    <a:pt x="1760779" y="976594"/>
                  </a:lnTo>
                  <a:lnTo>
                    <a:pt x="1760779" y="978862"/>
                  </a:lnTo>
                  <a:lnTo>
                    <a:pt x="1761006" y="981358"/>
                  </a:lnTo>
                  <a:lnTo>
                    <a:pt x="1761685" y="984080"/>
                  </a:lnTo>
                  <a:lnTo>
                    <a:pt x="1762365" y="987029"/>
                  </a:lnTo>
                  <a:lnTo>
                    <a:pt x="1763498" y="991793"/>
                  </a:lnTo>
                  <a:lnTo>
                    <a:pt x="1764631" y="999506"/>
                  </a:lnTo>
                  <a:lnTo>
                    <a:pt x="1766217" y="1009941"/>
                  </a:lnTo>
                  <a:lnTo>
                    <a:pt x="1767576" y="1022418"/>
                  </a:lnTo>
                  <a:lnTo>
                    <a:pt x="1770975" y="1052589"/>
                  </a:lnTo>
                  <a:lnTo>
                    <a:pt x="1774600" y="1087070"/>
                  </a:lnTo>
                  <a:lnTo>
                    <a:pt x="1777999" y="1122686"/>
                  </a:lnTo>
                  <a:lnTo>
                    <a:pt x="1780945" y="1156714"/>
                  </a:lnTo>
                  <a:lnTo>
                    <a:pt x="1783210" y="1185977"/>
                  </a:lnTo>
                  <a:lnTo>
                    <a:pt x="1783890" y="1198000"/>
                  </a:lnTo>
                  <a:lnTo>
                    <a:pt x="1784117" y="1207528"/>
                  </a:lnTo>
                  <a:lnTo>
                    <a:pt x="1785023" y="1218190"/>
                  </a:lnTo>
                  <a:lnTo>
                    <a:pt x="1786382" y="1232936"/>
                  </a:lnTo>
                  <a:lnTo>
                    <a:pt x="1788422" y="1251084"/>
                  </a:lnTo>
                  <a:lnTo>
                    <a:pt x="1790688" y="1271954"/>
                  </a:lnTo>
                  <a:lnTo>
                    <a:pt x="1796579" y="1320046"/>
                  </a:lnTo>
                  <a:lnTo>
                    <a:pt x="1803603" y="1371995"/>
                  </a:lnTo>
                  <a:lnTo>
                    <a:pt x="1816518" y="1469541"/>
                  </a:lnTo>
                  <a:lnTo>
                    <a:pt x="1821049" y="1505157"/>
                  </a:lnTo>
                  <a:lnTo>
                    <a:pt x="1823768" y="1525347"/>
                  </a:lnTo>
                  <a:lnTo>
                    <a:pt x="1825128" y="1537143"/>
                  </a:lnTo>
                  <a:lnTo>
                    <a:pt x="1826714" y="1549393"/>
                  </a:lnTo>
                  <a:lnTo>
                    <a:pt x="1828753" y="1562777"/>
                  </a:lnTo>
                  <a:lnTo>
                    <a:pt x="1831245" y="1576161"/>
                  </a:lnTo>
                  <a:lnTo>
                    <a:pt x="1832605" y="1583194"/>
                  </a:lnTo>
                  <a:lnTo>
                    <a:pt x="1834191" y="1589999"/>
                  </a:lnTo>
                  <a:lnTo>
                    <a:pt x="1836003" y="1596351"/>
                  </a:lnTo>
                  <a:lnTo>
                    <a:pt x="1837816" y="1602703"/>
                  </a:lnTo>
                  <a:lnTo>
                    <a:pt x="1839855" y="1609055"/>
                  </a:lnTo>
                  <a:lnTo>
                    <a:pt x="1842121" y="1614953"/>
                  </a:lnTo>
                  <a:lnTo>
                    <a:pt x="1844613" y="1620397"/>
                  </a:lnTo>
                  <a:lnTo>
                    <a:pt x="1847332" y="1625615"/>
                  </a:lnTo>
                  <a:lnTo>
                    <a:pt x="1850051" y="1631059"/>
                  </a:lnTo>
                  <a:lnTo>
                    <a:pt x="1852544" y="1636730"/>
                  </a:lnTo>
                  <a:lnTo>
                    <a:pt x="1855036" y="1643309"/>
                  </a:lnTo>
                  <a:lnTo>
                    <a:pt x="1857302" y="1649661"/>
                  </a:lnTo>
                  <a:lnTo>
                    <a:pt x="1859341" y="1656693"/>
                  </a:lnTo>
                  <a:lnTo>
                    <a:pt x="1861154" y="1663726"/>
                  </a:lnTo>
                  <a:lnTo>
                    <a:pt x="1865005" y="1678698"/>
                  </a:lnTo>
                  <a:lnTo>
                    <a:pt x="1868631" y="1694124"/>
                  </a:lnTo>
                  <a:lnTo>
                    <a:pt x="1872709" y="1708869"/>
                  </a:lnTo>
                  <a:lnTo>
                    <a:pt x="1874522" y="1716355"/>
                  </a:lnTo>
                  <a:lnTo>
                    <a:pt x="1876788" y="1723614"/>
                  </a:lnTo>
                  <a:lnTo>
                    <a:pt x="1879280" y="1730420"/>
                  </a:lnTo>
                  <a:lnTo>
                    <a:pt x="1881772" y="1736999"/>
                  </a:lnTo>
                  <a:lnTo>
                    <a:pt x="1883358" y="1740628"/>
                  </a:lnTo>
                  <a:lnTo>
                    <a:pt x="1884718" y="1745619"/>
                  </a:lnTo>
                  <a:lnTo>
                    <a:pt x="1886304" y="1751744"/>
                  </a:lnTo>
                  <a:lnTo>
                    <a:pt x="1887890" y="1758549"/>
                  </a:lnTo>
                  <a:lnTo>
                    <a:pt x="1891742" y="1775110"/>
                  </a:lnTo>
                  <a:lnTo>
                    <a:pt x="1895594" y="1794846"/>
                  </a:lnTo>
                  <a:lnTo>
                    <a:pt x="1900125" y="1816850"/>
                  </a:lnTo>
                  <a:lnTo>
                    <a:pt x="1904430" y="1840669"/>
                  </a:lnTo>
                  <a:lnTo>
                    <a:pt x="1913267" y="1891030"/>
                  </a:lnTo>
                  <a:lnTo>
                    <a:pt x="1929354" y="1985400"/>
                  </a:lnTo>
                  <a:lnTo>
                    <a:pt x="1935245" y="2019428"/>
                  </a:lnTo>
                  <a:lnTo>
                    <a:pt x="1937511" y="2030771"/>
                  </a:lnTo>
                  <a:lnTo>
                    <a:pt x="1939323" y="2037576"/>
                  </a:lnTo>
                  <a:lnTo>
                    <a:pt x="1940456" y="2042340"/>
                  </a:lnTo>
                  <a:lnTo>
                    <a:pt x="1941816" y="2048011"/>
                  </a:lnTo>
                  <a:lnTo>
                    <a:pt x="1942722" y="2054363"/>
                  </a:lnTo>
                  <a:lnTo>
                    <a:pt x="1943628" y="2060942"/>
                  </a:lnTo>
                  <a:lnTo>
                    <a:pt x="1945668" y="2075687"/>
                  </a:lnTo>
                  <a:lnTo>
                    <a:pt x="1947480" y="2091340"/>
                  </a:lnTo>
                  <a:lnTo>
                    <a:pt x="1948613" y="2106993"/>
                  </a:lnTo>
                  <a:lnTo>
                    <a:pt x="1949973" y="2121738"/>
                  </a:lnTo>
                  <a:lnTo>
                    <a:pt x="1951559" y="2145331"/>
                  </a:lnTo>
                  <a:lnTo>
                    <a:pt x="1952918" y="2156673"/>
                  </a:lnTo>
                  <a:lnTo>
                    <a:pt x="1954957" y="2171872"/>
                  </a:lnTo>
                  <a:lnTo>
                    <a:pt x="1957676" y="2189340"/>
                  </a:lnTo>
                  <a:lnTo>
                    <a:pt x="1960622" y="2207261"/>
                  </a:lnTo>
                  <a:lnTo>
                    <a:pt x="1963794" y="2224955"/>
                  </a:lnTo>
                  <a:lnTo>
                    <a:pt x="1966740" y="2240835"/>
                  </a:lnTo>
                  <a:lnTo>
                    <a:pt x="1969685" y="2253538"/>
                  </a:lnTo>
                  <a:lnTo>
                    <a:pt x="1971045" y="2258302"/>
                  </a:lnTo>
                  <a:lnTo>
                    <a:pt x="1971951" y="2261705"/>
                  </a:lnTo>
                  <a:lnTo>
                    <a:pt x="1973310" y="2264427"/>
                  </a:lnTo>
                  <a:lnTo>
                    <a:pt x="1974670" y="2267376"/>
                  </a:lnTo>
                  <a:lnTo>
                    <a:pt x="1976709" y="2270552"/>
                  </a:lnTo>
                  <a:lnTo>
                    <a:pt x="1979201" y="2274182"/>
                  </a:lnTo>
                  <a:lnTo>
                    <a:pt x="1981694" y="2277585"/>
                  </a:lnTo>
                  <a:lnTo>
                    <a:pt x="1984639" y="2280987"/>
                  </a:lnTo>
                  <a:lnTo>
                    <a:pt x="1990757" y="2288247"/>
                  </a:lnTo>
                  <a:lnTo>
                    <a:pt x="1997554" y="2295279"/>
                  </a:lnTo>
                  <a:lnTo>
                    <a:pt x="2004125" y="2301404"/>
                  </a:lnTo>
                  <a:lnTo>
                    <a:pt x="2010696" y="2306848"/>
                  </a:lnTo>
                  <a:lnTo>
                    <a:pt x="2013641" y="2308890"/>
                  </a:lnTo>
                  <a:lnTo>
                    <a:pt x="2016587" y="2310705"/>
                  </a:lnTo>
                  <a:lnTo>
                    <a:pt x="2018853" y="2312520"/>
                  </a:lnTo>
                  <a:lnTo>
                    <a:pt x="2020892" y="2314561"/>
                  </a:lnTo>
                  <a:lnTo>
                    <a:pt x="2022478" y="2316603"/>
                  </a:lnTo>
                  <a:lnTo>
                    <a:pt x="2023838" y="2319098"/>
                  </a:lnTo>
                  <a:lnTo>
                    <a:pt x="2024744" y="2321367"/>
                  </a:lnTo>
                  <a:lnTo>
                    <a:pt x="2025197" y="2323862"/>
                  </a:lnTo>
                  <a:lnTo>
                    <a:pt x="2025650" y="2326585"/>
                  </a:lnTo>
                  <a:lnTo>
                    <a:pt x="2025650" y="2329080"/>
                  </a:lnTo>
                  <a:lnTo>
                    <a:pt x="2025650" y="2331802"/>
                  </a:lnTo>
                  <a:lnTo>
                    <a:pt x="2025424" y="2334297"/>
                  </a:lnTo>
                  <a:lnTo>
                    <a:pt x="2024970" y="2338834"/>
                  </a:lnTo>
                  <a:lnTo>
                    <a:pt x="2024064" y="2342464"/>
                  </a:lnTo>
                  <a:lnTo>
                    <a:pt x="2023158" y="2344959"/>
                  </a:lnTo>
                  <a:lnTo>
                    <a:pt x="2022931" y="2346321"/>
                  </a:lnTo>
                  <a:lnTo>
                    <a:pt x="2022931" y="2347455"/>
                  </a:lnTo>
                  <a:lnTo>
                    <a:pt x="2023611" y="2350177"/>
                  </a:lnTo>
                  <a:lnTo>
                    <a:pt x="2024517" y="2353126"/>
                  </a:lnTo>
                  <a:lnTo>
                    <a:pt x="2025197" y="2356302"/>
                  </a:lnTo>
                  <a:lnTo>
                    <a:pt x="2025197" y="2357436"/>
                  </a:lnTo>
                  <a:lnTo>
                    <a:pt x="2025197" y="2358571"/>
                  </a:lnTo>
                  <a:lnTo>
                    <a:pt x="2024970" y="2359932"/>
                  </a:lnTo>
                  <a:lnTo>
                    <a:pt x="2024517" y="2360839"/>
                  </a:lnTo>
                  <a:lnTo>
                    <a:pt x="2023611" y="2361746"/>
                  </a:lnTo>
                  <a:lnTo>
                    <a:pt x="2022251" y="2362200"/>
                  </a:lnTo>
                  <a:lnTo>
                    <a:pt x="2020439" y="2362200"/>
                  </a:lnTo>
                  <a:lnTo>
                    <a:pt x="2017946" y="2362200"/>
                  </a:lnTo>
                  <a:lnTo>
                    <a:pt x="2011376" y="2360839"/>
                  </a:lnTo>
                  <a:lnTo>
                    <a:pt x="2001406" y="2359251"/>
                  </a:lnTo>
                  <a:lnTo>
                    <a:pt x="1976029" y="2353807"/>
                  </a:lnTo>
                  <a:lnTo>
                    <a:pt x="1948387" y="2347455"/>
                  </a:lnTo>
                  <a:lnTo>
                    <a:pt x="1936151" y="2344506"/>
                  </a:lnTo>
                  <a:lnTo>
                    <a:pt x="1925729" y="2341784"/>
                  </a:lnTo>
                  <a:lnTo>
                    <a:pt x="1923690" y="2341103"/>
                  </a:lnTo>
                  <a:lnTo>
                    <a:pt x="1921424" y="2340422"/>
                  </a:lnTo>
                  <a:lnTo>
                    <a:pt x="1919611" y="2339288"/>
                  </a:lnTo>
                  <a:lnTo>
                    <a:pt x="1918025" y="2338381"/>
                  </a:lnTo>
                  <a:lnTo>
                    <a:pt x="1916439" y="2337020"/>
                  </a:lnTo>
                  <a:lnTo>
                    <a:pt x="1915079" y="2336112"/>
                  </a:lnTo>
                  <a:lnTo>
                    <a:pt x="1913720" y="2334524"/>
                  </a:lnTo>
                  <a:lnTo>
                    <a:pt x="1912587" y="2333390"/>
                  </a:lnTo>
                  <a:lnTo>
                    <a:pt x="1910774" y="2330441"/>
                  </a:lnTo>
                  <a:lnTo>
                    <a:pt x="1909415" y="2327265"/>
                  </a:lnTo>
                  <a:lnTo>
                    <a:pt x="1908056" y="2323862"/>
                  </a:lnTo>
                  <a:lnTo>
                    <a:pt x="1907376" y="2320460"/>
                  </a:lnTo>
                  <a:lnTo>
                    <a:pt x="1906923" y="2317057"/>
                  </a:lnTo>
                  <a:lnTo>
                    <a:pt x="1906469" y="2313427"/>
                  </a:lnTo>
                  <a:lnTo>
                    <a:pt x="1906469" y="2306848"/>
                  </a:lnTo>
                  <a:lnTo>
                    <a:pt x="1907149" y="2300723"/>
                  </a:lnTo>
                  <a:lnTo>
                    <a:pt x="1907149" y="2295506"/>
                  </a:lnTo>
                  <a:lnTo>
                    <a:pt x="1906923" y="2293237"/>
                  </a:lnTo>
                  <a:lnTo>
                    <a:pt x="1906243" y="2291196"/>
                  </a:lnTo>
                  <a:lnTo>
                    <a:pt x="1905337" y="2289154"/>
                  </a:lnTo>
                  <a:lnTo>
                    <a:pt x="1904204" y="2287339"/>
                  </a:lnTo>
                  <a:lnTo>
                    <a:pt x="1902391" y="2285524"/>
                  </a:lnTo>
                  <a:lnTo>
                    <a:pt x="1900578" y="2283710"/>
                  </a:lnTo>
                  <a:lnTo>
                    <a:pt x="1898992" y="2282349"/>
                  </a:lnTo>
                  <a:lnTo>
                    <a:pt x="1896953" y="2280761"/>
                  </a:lnTo>
                  <a:lnTo>
                    <a:pt x="1893101" y="2278492"/>
                  </a:lnTo>
                  <a:lnTo>
                    <a:pt x="1889929" y="2276904"/>
                  </a:lnTo>
                  <a:lnTo>
                    <a:pt x="1886757" y="2275089"/>
                  </a:lnTo>
                  <a:lnTo>
                    <a:pt x="1885171" y="2333390"/>
                  </a:lnTo>
                  <a:lnTo>
                    <a:pt x="1883358" y="2333390"/>
                  </a:lnTo>
                  <a:lnTo>
                    <a:pt x="1881319" y="2333390"/>
                  </a:lnTo>
                  <a:lnTo>
                    <a:pt x="1879053" y="2333390"/>
                  </a:lnTo>
                  <a:lnTo>
                    <a:pt x="1876561" y="2332936"/>
                  </a:lnTo>
                  <a:lnTo>
                    <a:pt x="1875655" y="2332483"/>
                  </a:lnTo>
                  <a:lnTo>
                    <a:pt x="1874522" y="2331802"/>
                  </a:lnTo>
                  <a:lnTo>
                    <a:pt x="1873842" y="2331122"/>
                  </a:lnTo>
                  <a:lnTo>
                    <a:pt x="1873389" y="2330441"/>
                  </a:lnTo>
                  <a:lnTo>
                    <a:pt x="1872936" y="2329307"/>
                  </a:lnTo>
                  <a:lnTo>
                    <a:pt x="1872936" y="2328172"/>
                  </a:lnTo>
                  <a:lnTo>
                    <a:pt x="1872483" y="2318645"/>
                  </a:lnTo>
                  <a:lnTo>
                    <a:pt x="1871803" y="2303899"/>
                  </a:lnTo>
                  <a:lnTo>
                    <a:pt x="1871350" y="2288247"/>
                  </a:lnTo>
                  <a:lnTo>
                    <a:pt x="1871123" y="2276904"/>
                  </a:lnTo>
                  <a:lnTo>
                    <a:pt x="1870897" y="2273275"/>
                  </a:lnTo>
                  <a:lnTo>
                    <a:pt x="1870670" y="2270325"/>
                  </a:lnTo>
                  <a:lnTo>
                    <a:pt x="1870217" y="2269191"/>
                  </a:lnTo>
                  <a:lnTo>
                    <a:pt x="1869990" y="2267830"/>
                  </a:lnTo>
                  <a:lnTo>
                    <a:pt x="1869084" y="2266923"/>
                  </a:lnTo>
                  <a:lnTo>
                    <a:pt x="1868404" y="2266242"/>
                  </a:lnTo>
                  <a:lnTo>
                    <a:pt x="1867724" y="2265335"/>
                  </a:lnTo>
                  <a:lnTo>
                    <a:pt x="1866592" y="2264881"/>
                  </a:lnTo>
                  <a:lnTo>
                    <a:pt x="1865459" y="2264881"/>
                  </a:lnTo>
                  <a:lnTo>
                    <a:pt x="1863873" y="2264654"/>
                  </a:lnTo>
                  <a:lnTo>
                    <a:pt x="1862287" y="2264881"/>
                  </a:lnTo>
                  <a:lnTo>
                    <a:pt x="1860474" y="2265335"/>
                  </a:lnTo>
                  <a:lnTo>
                    <a:pt x="1855716" y="2266696"/>
                  </a:lnTo>
                  <a:lnTo>
                    <a:pt x="1854356" y="2267150"/>
                  </a:lnTo>
                  <a:lnTo>
                    <a:pt x="1852317" y="2267603"/>
                  </a:lnTo>
                  <a:lnTo>
                    <a:pt x="1846653" y="2268284"/>
                  </a:lnTo>
                  <a:lnTo>
                    <a:pt x="1839175" y="2269191"/>
                  </a:lnTo>
                  <a:lnTo>
                    <a:pt x="1830339" y="2269872"/>
                  </a:lnTo>
                  <a:lnTo>
                    <a:pt x="1809267" y="2271006"/>
                  </a:lnTo>
                  <a:lnTo>
                    <a:pt x="1785703" y="2272140"/>
                  </a:lnTo>
                  <a:lnTo>
                    <a:pt x="1762365" y="2272594"/>
                  </a:lnTo>
                  <a:lnTo>
                    <a:pt x="1741067" y="2273048"/>
                  </a:lnTo>
                  <a:lnTo>
                    <a:pt x="1714330" y="2273501"/>
                  </a:lnTo>
                  <a:lnTo>
                    <a:pt x="1713197" y="2273275"/>
                  </a:lnTo>
                  <a:lnTo>
                    <a:pt x="1711838" y="2273048"/>
                  </a:lnTo>
                  <a:lnTo>
                    <a:pt x="1710705" y="2272594"/>
                  </a:lnTo>
                  <a:lnTo>
                    <a:pt x="1709572" y="2272140"/>
                  </a:lnTo>
                  <a:lnTo>
                    <a:pt x="1708439" y="2271460"/>
                  </a:lnTo>
                  <a:lnTo>
                    <a:pt x="1707759" y="2270325"/>
                  </a:lnTo>
                  <a:lnTo>
                    <a:pt x="1705947" y="2267830"/>
                  </a:lnTo>
                  <a:lnTo>
                    <a:pt x="1704587" y="2265108"/>
                  </a:lnTo>
                  <a:lnTo>
                    <a:pt x="1703454" y="2261705"/>
                  </a:lnTo>
                  <a:lnTo>
                    <a:pt x="1702775" y="2258075"/>
                  </a:lnTo>
                  <a:lnTo>
                    <a:pt x="1701868" y="2253992"/>
                  </a:lnTo>
                  <a:lnTo>
                    <a:pt x="1701415" y="2249455"/>
                  </a:lnTo>
                  <a:lnTo>
                    <a:pt x="1701189" y="2244918"/>
                  </a:lnTo>
                  <a:lnTo>
                    <a:pt x="1700962" y="2235164"/>
                  </a:lnTo>
                  <a:lnTo>
                    <a:pt x="1700962" y="2215201"/>
                  </a:lnTo>
                  <a:lnTo>
                    <a:pt x="1700736" y="2205900"/>
                  </a:lnTo>
                  <a:lnTo>
                    <a:pt x="1700056" y="2196372"/>
                  </a:lnTo>
                  <a:lnTo>
                    <a:pt x="1698696" y="2186617"/>
                  </a:lnTo>
                  <a:lnTo>
                    <a:pt x="1697337" y="2175502"/>
                  </a:lnTo>
                  <a:lnTo>
                    <a:pt x="1695977" y="2163705"/>
                  </a:lnTo>
                  <a:lnTo>
                    <a:pt x="1694618" y="2150321"/>
                  </a:lnTo>
                  <a:lnTo>
                    <a:pt x="1693258" y="2135122"/>
                  </a:lnTo>
                  <a:lnTo>
                    <a:pt x="1692579" y="2117882"/>
                  </a:lnTo>
                  <a:lnTo>
                    <a:pt x="1691899" y="2106993"/>
                  </a:lnTo>
                  <a:lnTo>
                    <a:pt x="1690766" y="2092701"/>
                  </a:lnTo>
                  <a:lnTo>
                    <a:pt x="1689407" y="2076141"/>
                  </a:lnTo>
                  <a:lnTo>
                    <a:pt x="1687367" y="2057539"/>
                  </a:lnTo>
                  <a:lnTo>
                    <a:pt x="1682836" y="2015799"/>
                  </a:lnTo>
                  <a:lnTo>
                    <a:pt x="1677851" y="1970882"/>
                  </a:lnTo>
                  <a:lnTo>
                    <a:pt x="1668335" y="1887628"/>
                  </a:lnTo>
                  <a:lnTo>
                    <a:pt x="1664709" y="1856095"/>
                  </a:lnTo>
                  <a:lnTo>
                    <a:pt x="1663803" y="1844526"/>
                  </a:lnTo>
                  <a:lnTo>
                    <a:pt x="1663123" y="1836132"/>
                  </a:lnTo>
                  <a:lnTo>
                    <a:pt x="1662217" y="1820707"/>
                  </a:lnTo>
                  <a:lnTo>
                    <a:pt x="1660858" y="1799836"/>
                  </a:lnTo>
                  <a:lnTo>
                    <a:pt x="1657459" y="1749249"/>
                  </a:lnTo>
                  <a:lnTo>
                    <a:pt x="1653607" y="1696165"/>
                  </a:lnTo>
                  <a:lnTo>
                    <a:pt x="1652248" y="1672119"/>
                  </a:lnTo>
                  <a:lnTo>
                    <a:pt x="1651341" y="1651703"/>
                  </a:lnTo>
                  <a:lnTo>
                    <a:pt x="1650662" y="1642175"/>
                  </a:lnTo>
                  <a:lnTo>
                    <a:pt x="1649755" y="1631740"/>
                  </a:lnTo>
                  <a:lnTo>
                    <a:pt x="1648396" y="1620624"/>
                  </a:lnTo>
                  <a:lnTo>
                    <a:pt x="1646356" y="1609055"/>
                  </a:lnTo>
                  <a:lnTo>
                    <a:pt x="1644544" y="1596578"/>
                  </a:lnTo>
                  <a:lnTo>
                    <a:pt x="1642051" y="1583874"/>
                  </a:lnTo>
                  <a:lnTo>
                    <a:pt x="1636840" y="1558240"/>
                  </a:lnTo>
                  <a:lnTo>
                    <a:pt x="1631402" y="1532606"/>
                  </a:lnTo>
                  <a:lnTo>
                    <a:pt x="1625964" y="1508106"/>
                  </a:lnTo>
                  <a:lnTo>
                    <a:pt x="1620980" y="1485874"/>
                  </a:lnTo>
                  <a:lnTo>
                    <a:pt x="1616901" y="1467046"/>
                  </a:lnTo>
                  <a:lnTo>
                    <a:pt x="1615089" y="1457972"/>
                  </a:lnTo>
                  <a:lnTo>
                    <a:pt x="1612596" y="1447537"/>
                  </a:lnTo>
                  <a:lnTo>
                    <a:pt x="1606025" y="1423037"/>
                  </a:lnTo>
                  <a:lnTo>
                    <a:pt x="1599001" y="1395588"/>
                  </a:lnTo>
                  <a:lnTo>
                    <a:pt x="1591071" y="1367685"/>
                  </a:lnTo>
                  <a:lnTo>
                    <a:pt x="1576570" y="1317324"/>
                  </a:lnTo>
                  <a:lnTo>
                    <a:pt x="1567960" y="1287833"/>
                  </a:lnTo>
                  <a:lnTo>
                    <a:pt x="1567054" y="1284431"/>
                  </a:lnTo>
                  <a:lnTo>
                    <a:pt x="1565921" y="1281709"/>
                  </a:lnTo>
                  <a:lnTo>
                    <a:pt x="1565015" y="1279667"/>
                  </a:lnTo>
                  <a:lnTo>
                    <a:pt x="1563882" y="1277625"/>
                  </a:lnTo>
                  <a:lnTo>
                    <a:pt x="1562749" y="1276264"/>
                  </a:lnTo>
                  <a:lnTo>
                    <a:pt x="1561842" y="1275584"/>
                  </a:lnTo>
                  <a:lnTo>
                    <a:pt x="1560710" y="1275357"/>
                  </a:lnTo>
                  <a:lnTo>
                    <a:pt x="1559803" y="1275584"/>
                  </a:lnTo>
                  <a:lnTo>
                    <a:pt x="1558670" y="1276264"/>
                  </a:lnTo>
                  <a:lnTo>
                    <a:pt x="1557764" y="1277625"/>
                  </a:lnTo>
                  <a:lnTo>
                    <a:pt x="1556858" y="1279213"/>
                  </a:lnTo>
                  <a:lnTo>
                    <a:pt x="1555951" y="1281482"/>
                  </a:lnTo>
                  <a:lnTo>
                    <a:pt x="1555272" y="1284431"/>
                  </a:lnTo>
                  <a:lnTo>
                    <a:pt x="1554818" y="1287833"/>
                  </a:lnTo>
                  <a:lnTo>
                    <a:pt x="1554365" y="1291690"/>
                  </a:lnTo>
                  <a:lnTo>
                    <a:pt x="1553912" y="1296227"/>
                  </a:lnTo>
                  <a:lnTo>
                    <a:pt x="1553006" y="1305528"/>
                  </a:lnTo>
                  <a:lnTo>
                    <a:pt x="1551873" y="1315056"/>
                  </a:lnTo>
                  <a:lnTo>
                    <a:pt x="1550287" y="1324357"/>
                  </a:lnTo>
                  <a:lnTo>
                    <a:pt x="1548927" y="1333884"/>
                  </a:lnTo>
                  <a:lnTo>
                    <a:pt x="1547115" y="1343639"/>
                  </a:lnTo>
                  <a:lnTo>
                    <a:pt x="1545982" y="1352940"/>
                  </a:lnTo>
                  <a:lnTo>
                    <a:pt x="1544622" y="1362921"/>
                  </a:lnTo>
                  <a:lnTo>
                    <a:pt x="1543716" y="1372903"/>
                  </a:lnTo>
                  <a:lnTo>
                    <a:pt x="1542357" y="1389236"/>
                  </a:lnTo>
                  <a:lnTo>
                    <a:pt x="1539864" y="1415777"/>
                  </a:lnTo>
                  <a:lnTo>
                    <a:pt x="1533067" y="1485648"/>
                  </a:lnTo>
                  <a:lnTo>
                    <a:pt x="1529442" y="1522171"/>
                  </a:lnTo>
                  <a:lnTo>
                    <a:pt x="1526269" y="1555064"/>
                  </a:lnTo>
                  <a:lnTo>
                    <a:pt x="1524230" y="1581152"/>
                  </a:lnTo>
                  <a:lnTo>
                    <a:pt x="1523551" y="1590680"/>
                  </a:lnTo>
                  <a:lnTo>
                    <a:pt x="1523324" y="1596805"/>
                  </a:lnTo>
                  <a:lnTo>
                    <a:pt x="1523551" y="1602022"/>
                  </a:lnTo>
                  <a:lnTo>
                    <a:pt x="1523777" y="1607467"/>
                  </a:lnTo>
                  <a:lnTo>
                    <a:pt x="1524910" y="1619717"/>
                  </a:lnTo>
                  <a:lnTo>
                    <a:pt x="1526496" y="1632874"/>
                  </a:lnTo>
                  <a:lnTo>
                    <a:pt x="1528988" y="1646712"/>
                  </a:lnTo>
                  <a:lnTo>
                    <a:pt x="1531707" y="1660777"/>
                  </a:lnTo>
                  <a:lnTo>
                    <a:pt x="1534653" y="1674841"/>
                  </a:lnTo>
                  <a:lnTo>
                    <a:pt x="1538278" y="1687999"/>
                  </a:lnTo>
                  <a:lnTo>
                    <a:pt x="1540091" y="1693897"/>
                  </a:lnTo>
                  <a:lnTo>
                    <a:pt x="1541903" y="1699795"/>
                  </a:lnTo>
                  <a:lnTo>
                    <a:pt x="1542810" y="1702744"/>
                  </a:lnTo>
                  <a:lnTo>
                    <a:pt x="1543716" y="1706601"/>
                  </a:lnTo>
                  <a:lnTo>
                    <a:pt x="1544169" y="1711138"/>
                  </a:lnTo>
                  <a:lnTo>
                    <a:pt x="1544622" y="1716128"/>
                  </a:lnTo>
                  <a:lnTo>
                    <a:pt x="1545076" y="1728151"/>
                  </a:lnTo>
                  <a:lnTo>
                    <a:pt x="1545076" y="1741989"/>
                  </a:lnTo>
                  <a:lnTo>
                    <a:pt x="1544849" y="1757415"/>
                  </a:lnTo>
                  <a:lnTo>
                    <a:pt x="1544169" y="1773975"/>
                  </a:lnTo>
                  <a:lnTo>
                    <a:pt x="1543263" y="1791670"/>
                  </a:lnTo>
                  <a:lnTo>
                    <a:pt x="1541903" y="1810045"/>
                  </a:lnTo>
                  <a:lnTo>
                    <a:pt x="1539184" y="1846568"/>
                  </a:lnTo>
                  <a:lnTo>
                    <a:pt x="1536239" y="1881730"/>
                  </a:lnTo>
                  <a:lnTo>
                    <a:pt x="1533747" y="1911901"/>
                  </a:lnTo>
                  <a:lnTo>
                    <a:pt x="1531934" y="1935040"/>
                  </a:lnTo>
                  <a:lnTo>
                    <a:pt x="1531254" y="1944794"/>
                  </a:lnTo>
                  <a:lnTo>
                    <a:pt x="1531028" y="1956137"/>
                  </a:lnTo>
                  <a:lnTo>
                    <a:pt x="1530801" y="1968160"/>
                  </a:lnTo>
                  <a:lnTo>
                    <a:pt x="1530801" y="1981090"/>
                  </a:lnTo>
                  <a:lnTo>
                    <a:pt x="1531254" y="2008539"/>
                  </a:lnTo>
                  <a:lnTo>
                    <a:pt x="1532161" y="2036896"/>
                  </a:lnTo>
                  <a:lnTo>
                    <a:pt x="1533747" y="2063891"/>
                  </a:lnTo>
                  <a:lnTo>
                    <a:pt x="1534653" y="2076595"/>
                  </a:lnTo>
                  <a:lnTo>
                    <a:pt x="1535786" y="2088391"/>
                  </a:lnTo>
                  <a:lnTo>
                    <a:pt x="1536692" y="2098599"/>
                  </a:lnTo>
                  <a:lnTo>
                    <a:pt x="1538052" y="2107900"/>
                  </a:lnTo>
                  <a:lnTo>
                    <a:pt x="1539184" y="2115386"/>
                  </a:lnTo>
                  <a:lnTo>
                    <a:pt x="1540544" y="2121057"/>
                  </a:lnTo>
                  <a:lnTo>
                    <a:pt x="1541677" y="2126275"/>
                  </a:lnTo>
                  <a:lnTo>
                    <a:pt x="1542583" y="2131719"/>
                  </a:lnTo>
                  <a:lnTo>
                    <a:pt x="1544849" y="2144196"/>
                  </a:lnTo>
                  <a:lnTo>
                    <a:pt x="1546662" y="2157580"/>
                  </a:lnTo>
                  <a:lnTo>
                    <a:pt x="1548474" y="2170965"/>
                  </a:lnTo>
                  <a:lnTo>
                    <a:pt x="1551420" y="2195691"/>
                  </a:lnTo>
                  <a:lnTo>
                    <a:pt x="1552553" y="2205219"/>
                  </a:lnTo>
                  <a:lnTo>
                    <a:pt x="1553232" y="2209076"/>
                  </a:lnTo>
                  <a:lnTo>
                    <a:pt x="1553912" y="2212025"/>
                  </a:lnTo>
                  <a:lnTo>
                    <a:pt x="1555045" y="2217469"/>
                  </a:lnTo>
                  <a:lnTo>
                    <a:pt x="1555725" y="2223821"/>
                  </a:lnTo>
                  <a:lnTo>
                    <a:pt x="1556178" y="2230173"/>
                  </a:lnTo>
                  <a:lnTo>
                    <a:pt x="1556631" y="2236978"/>
                  </a:lnTo>
                  <a:lnTo>
                    <a:pt x="1556631" y="2243557"/>
                  </a:lnTo>
                  <a:lnTo>
                    <a:pt x="1556631" y="2249455"/>
                  </a:lnTo>
                  <a:lnTo>
                    <a:pt x="1555951" y="2254900"/>
                  </a:lnTo>
                  <a:lnTo>
                    <a:pt x="1555498" y="2259437"/>
                  </a:lnTo>
                  <a:lnTo>
                    <a:pt x="1555045" y="2262839"/>
                  </a:lnTo>
                  <a:lnTo>
                    <a:pt x="1554592" y="2266469"/>
                  </a:lnTo>
                  <a:lnTo>
                    <a:pt x="1554592" y="2269645"/>
                  </a:lnTo>
                  <a:lnTo>
                    <a:pt x="1554592" y="2273048"/>
                  </a:lnTo>
                  <a:lnTo>
                    <a:pt x="1554818" y="2277131"/>
                  </a:lnTo>
                  <a:lnTo>
                    <a:pt x="1555272" y="2281214"/>
                  </a:lnTo>
                  <a:lnTo>
                    <a:pt x="1557311" y="2292103"/>
                  </a:lnTo>
                  <a:lnTo>
                    <a:pt x="1557764" y="2295506"/>
                  </a:lnTo>
                  <a:lnTo>
                    <a:pt x="1557764" y="2298682"/>
                  </a:lnTo>
                  <a:lnTo>
                    <a:pt x="1557537" y="2301858"/>
                  </a:lnTo>
                  <a:lnTo>
                    <a:pt x="1557084" y="2305261"/>
                  </a:lnTo>
                  <a:lnTo>
                    <a:pt x="1556178" y="2308890"/>
                  </a:lnTo>
                  <a:lnTo>
                    <a:pt x="1555272" y="2312293"/>
                  </a:lnTo>
                  <a:lnTo>
                    <a:pt x="1553912" y="2315923"/>
                  </a:lnTo>
                  <a:lnTo>
                    <a:pt x="1552326" y="2319552"/>
                  </a:lnTo>
                  <a:lnTo>
                    <a:pt x="1550513" y="2322955"/>
                  </a:lnTo>
                  <a:lnTo>
                    <a:pt x="1548701" y="2326358"/>
                  </a:lnTo>
                  <a:lnTo>
                    <a:pt x="1546435" y="2330214"/>
                  </a:lnTo>
                  <a:lnTo>
                    <a:pt x="1544169" y="2333617"/>
                  </a:lnTo>
                  <a:lnTo>
                    <a:pt x="1539184" y="2340422"/>
                  </a:lnTo>
                  <a:lnTo>
                    <a:pt x="1533520" y="2346774"/>
                  </a:lnTo>
                  <a:lnTo>
                    <a:pt x="1531934" y="2348362"/>
                  </a:lnTo>
                  <a:lnTo>
                    <a:pt x="1530574" y="2349723"/>
                  </a:lnTo>
                  <a:lnTo>
                    <a:pt x="1528762" y="2351084"/>
                  </a:lnTo>
                  <a:lnTo>
                    <a:pt x="1526949" y="2352219"/>
                  </a:lnTo>
                  <a:lnTo>
                    <a:pt x="1523324" y="2354033"/>
                  </a:lnTo>
                  <a:lnTo>
                    <a:pt x="1519472" y="2355395"/>
                  </a:lnTo>
                  <a:lnTo>
                    <a:pt x="1514941" y="2356756"/>
                  </a:lnTo>
                  <a:lnTo>
                    <a:pt x="1510636" y="2357436"/>
                  </a:lnTo>
                  <a:lnTo>
                    <a:pt x="1506331" y="2357890"/>
                  </a:lnTo>
                  <a:lnTo>
                    <a:pt x="1501799" y="2358117"/>
                  </a:lnTo>
                  <a:lnTo>
                    <a:pt x="1497267" y="2358344"/>
                  </a:lnTo>
                  <a:lnTo>
                    <a:pt x="1493189" y="2358117"/>
                  </a:lnTo>
                  <a:lnTo>
                    <a:pt x="1485485" y="2357663"/>
                  </a:lnTo>
                  <a:lnTo>
                    <a:pt x="1478688" y="2357209"/>
                  </a:lnTo>
                  <a:lnTo>
                    <a:pt x="1473703" y="2356983"/>
                  </a:lnTo>
                  <a:lnTo>
                    <a:pt x="1471890" y="2356756"/>
                  </a:lnTo>
                  <a:lnTo>
                    <a:pt x="1469851" y="2356302"/>
                  </a:lnTo>
                  <a:lnTo>
                    <a:pt x="1467585" y="2355395"/>
                  </a:lnTo>
                  <a:lnTo>
                    <a:pt x="1465320" y="2354487"/>
                  </a:lnTo>
                  <a:lnTo>
                    <a:pt x="1463054" y="2352899"/>
                  </a:lnTo>
                  <a:lnTo>
                    <a:pt x="1461015" y="2351311"/>
                  </a:lnTo>
                  <a:lnTo>
                    <a:pt x="1458749" y="2349496"/>
                  </a:lnTo>
                  <a:lnTo>
                    <a:pt x="1456710" y="2347228"/>
                  </a:lnTo>
                  <a:lnTo>
                    <a:pt x="1454670" y="2344959"/>
                  </a:lnTo>
                  <a:lnTo>
                    <a:pt x="1453311" y="2342464"/>
                  </a:lnTo>
                  <a:lnTo>
                    <a:pt x="1451498" y="2339742"/>
                  </a:lnTo>
                  <a:lnTo>
                    <a:pt x="1450365" y="2337020"/>
                  </a:lnTo>
                  <a:lnTo>
                    <a:pt x="1449233" y="2334071"/>
                  </a:lnTo>
                  <a:lnTo>
                    <a:pt x="1448779" y="2331122"/>
                  </a:lnTo>
                  <a:lnTo>
                    <a:pt x="1448553" y="2327946"/>
                  </a:lnTo>
                  <a:lnTo>
                    <a:pt x="1448553" y="2324997"/>
                  </a:lnTo>
                  <a:lnTo>
                    <a:pt x="1449233" y="2318645"/>
                  </a:lnTo>
                  <a:lnTo>
                    <a:pt x="1450365" y="2313200"/>
                  </a:lnTo>
                  <a:lnTo>
                    <a:pt x="1451498" y="2307983"/>
                  </a:lnTo>
                  <a:lnTo>
                    <a:pt x="1452631" y="2303219"/>
                  </a:lnTo>
                  <a:lnTo>
                    <a:pt x="1455124" y="2294145"/>
                  </a:lnTo>
                  <a:lnTo>
                    <a:pt x="1456256" y="2289608"/>
                  </a:lnTo>
                  <a:lnTo>
                    <a:pt x="1456936" y="2285298"/>
                  </a:lnTo>
                  <a:lnTo>
                    <a:pt x="1457163" y="2283256"/>
                  </a:lnTo>
                  <a:lnTo>
                    <a:pt x="1456936" y="2281214"/>
                  </a:lnTo>
                  <a:lnTo>
                    <a:pt x="1456483" y="2279399"/>
                  </a:lnTo>
                  <a:lnTo>
                    <a:pt x="1455803" y="2277812"/>
                  </a:lnTo>
                  <a:lnTo>
                    <a:pt x="1454670" y="2276224"/>
                  </a:lnTo>
                  <a:lnTo>
                    <a:pt x="1453311" y="2275089"/>
                  </a:lnTo>
                  <a:lnTo>
                    <a:pt x="1451498" y="2273728"/>
                  </a:lnTo>
                  <a:lnTo>
                    <a:pt x="1449459" y="2272821"/>
                  </a:lnTo>
                  <a:lnTo>
                    <a:pt x="1447193" y="2272140"/>
                  </a:lnTo>
                  <a:lnTo>
                    <a:pt x="1444474" y="2271460"/>
                  </a:lnTo>
                  <a:lnTo>
                    <a:pt x="1441529" y="2271006"/>
                  </a:lnTo>
                  <a:lnTo>
                    <a:pt x="1438357" y="2270779"/>
                  </a:lnTo>
                  <a:lnTo>
                    <a:pt x="1434958" y="2270779"/>
                  </a:lnTo>
                  <a:lnTo>
                    <a:pt x="1431106" y="2270779"/>
                  </a:lnTo>
                  <a:lnTo>
                    <a:pt x="1427028" y="2271460"/>
                  </a:lnTo>
                  <a:lnTo>
                    <a:pt x="1422496" y="2271913"/>
                  </a:lnTo>
                  <a:lnTo>
                    <a:pt x="1417738" y="2272367"/>
                  </a:lnTo>
                  <a:lnTo>
                    <a:pt x="1413206" y="2272367"/>
                  </a:lnTo>
                  <a:lnTo>
                    <a:pt x="1408222" y="2271913"/>
                  </a:lnTo>
                  <a:lnTo>
                    <a:pt x="1403237" y="2271460"/>
                  </a:lnTo>
                  <a:lnTo>
                    <a:pt x="1398252" y="2270552"/>
                  </a:lnTo>
                  <a:lnTo>
                    <a:pt x="1393267" y="2269645"/>
                  </a:lnTo>
                  <a:lnTo>
                    <a:pt x="1383525" y="2267150"/>
                  </a:lnTo>
                  <a:lnTo>
                    <a:pt x="1374915" y="2264654"/>
                  </a:lnTo>
                  <a:lnTo>
                    <a:pt x="1367211" y="2262159"/>
                  </a:lnTo>
                  <a:lnTo>
                    <a:pt x="1361546" y="2260798"/>
                  </a:lnTo>
                  <a:lnTo>
                    <a:pt x="1359281" y="2260117"/>
                  </a:lnTo>
                  <a:lnTo>
                    <a:pt x="1357921" y="2259890"/>
                  </a:lnTo>
                  <a:lnTo>
                    <a:pt x="1355429" y="2259663"/>
                  </a:lnTo>
                  <a:lnTo>
                    <a:pt x="1354069" y="2259437"/>
                  </a:lnTo>
                  <a:lnTo>
                    <a:pt x="1353163" y="2258756"/>
                  </a:lnTo>
                  <a:lnTo>
                    <a:pt x="1352257" y="2258075"/>
                  </a:lnTo>
                  <a:lnTo>
                    <a:pt x="1351124" y="2256941"/>
                  </a:lnTo>
                  <a:lnTo>
                    <a:pt x="1350217" y="2255580"/>
                  </a:lnTo>
                  <a:lnTo>
                    <a:pt x="1349538" y="2253765"/>
                  </a:lnTo>
                  <a:lnTo>
                    <a:pt x="1348858" y="2251497"/>
                  </a:lnTo>
                  <a:lnTo>
                    <a:pt x="1348405" y="2249001"/>
                  </a:lnTo>
                  <a:lnTo>
                    <a:pt x="1347952" y="2245826"/>
                  </a:lnTo>
                  <a:lnTo>
                    <a:pt x="1347498" y="2242423"/>
                  </a:lnTo>
                  <a:lnTo>
                    <a:pt x="1347498" y="2238113"/>
                  </a:lnTo>
                  <a:lnTo>
                    <a:pt x="1347272" y="2233349"/>
                  </a:lnTo>
                  <a:lnTo>
                    <a:pt x="1347725" y="2222233"/>
                  </a:lnTo>
                  <a:lnTo>
                    <a:pt x="1347952" y="2214293"/>
                  </a:lnTo>
                  <a:lnTo>
                    <a:pt x="1347952" y="2203631"/>
                  </a:lnTo>
                  <a:lnTo>
                    <a:pt x="1347725" y="2175502"/>
                  </a:lnTo>
                  <a:lnTo>
                    <a:pt x="1346139" y="2102456"/>
                  </a:lnTo>
                  <a:lnTo>
                    <a:pt x="1345459" y="2062984"/>
                  </a:lnTo>
                  <a:lnTo>
                    <a:pt x="1345006" y="2025780"/>
                  </a:lnTo>
                  <a:lnTo>
                    <a:pt x="1345006" y="2008993"/>
                  </a:lnTo>
                  <a:lnTo>
                    <a:pt x="1345233" y="1993567"/>
                  </a:lnTo>
                  <a:lnTo>
                    <a:pt x="1345459" y="1980410"/>
                  </a:lnTo>
                  <a:lnTo>
                    <a:pt x="1345912" y="1969521"/>
                  </a:lnTo>
                  <a:lnTo>
                    <a:pt x="1347272" y="1946382"/>
                  </a:lnTo>
                  <a:lnTo>
                    <a:pt x="1348178" y="1917572"/>
                  </a:lnTo>
                  <a:lnTo>
                    <a:pt x="1350217" y="1851558"/>
                  </a:lnTo>
                  <a:lnTo>
                    <a:pt x="1351124" y="1819119"/>
                  </a:lnTo>
                  <a:lnTo>
                    <a:pt x="1352257" y="1789855"/>
                  </a:lnTo>
                  <a:lnTo>
                    <a:pt x="1353163" y="1766035"/>
                  </a:lnTo>
                  <a:lnTo>
                    <a:pt x="1353843" y="1757188"/>
                  </a:lnTo>
                  <a:lnTo>
                    <a:pt x="1354296" y="1750383"/>
                  </a:lnTo>
                  <a:lnTo>
                    <a:pt x="1354749" y="1746753"/>
                  </a:lnTo>
                  <a:lnTo>
                    <a:pt x="1354976" y="1741082"/>
                  </a:lnTo>
                  <a:lnTo>
                    <a:pt x="1354976" y="1724068"/>
                  </a:lnTo>
                  <a:lnTo>
                    <a:pt x="1354296" y="1700929"/>
                  </a:lnTo>
                  <a:lnTo>
                    <a:pt x="1353616" y="1672573"/>
                  </a:lnTo>
                  <a:lnTo>
                    <a:pt x="1351350" y="1603383"/>
                  </a:lnTo>
                  <a:lnTo>
                    <a:pt x="1348178" y="1523985"/>
                  </a:lnTo>
                  <a:lnTo>
                    <a:pt x="1344779" y="1442319"/>
                  </a:lnTo>
                  <a:lnTo>
                    <a:pt x="1341154" y="1366097"/>
                  </a:lnTo>
                  <a:lnTo>
                    <a:pt x="1338209" y="1303033"/>
                  </a:lnTo>
                  <a:lnTo>
                    <a:pt x="1335716" y="1260611"/>
                  </a:lnTo>
                  <a:lnTo>
                    <a:pt x="1335037" y="1246093"/>
                  </a:lnTo>
                  <a:lnTo>
                    <a:pt x="1334583" y="1231574"/>
                  </a:lnTo>
                  <a:lnTo>
                    <a:pt x="1334357" y="1217510"/>
                  </a:lnTo>
                  <a:lnTo>
                    <a:pt x="1334583" y="1203445"/>
                  </a:lnTo>
                  <a:lnTo>
                    <a:pt x="1335037" y="1189834"/>
                  </a:lnTo>
                  <a:lnTo>
                    <a:pt x="1335490" y="1176676"/>
                  </a:lnTo>
                  <a:lnTo>
                    <a:pt x="1336396" y="1163746"/>
                  </a:lnTo>
                  <a:lnTo>
                    <a:pt x="1337302" y="1151269"/>
                  </a:lnTo>
                  <a:lnTo>
                    <a:pt x="1338209" y="1139473"/>
                  </a:lnTo>
                  <a:lnTo>
                    <a:pt x="1339568" y="1127903"/>
                  </a:lnTo>
                  <a:lnTo>
                    <a:pt x="1342287" y="1106806"/>
                  </a:lnTo>
                  <a:lnTo>
                    <a:pt x="1345006" y="1088205"/>
                  </a:lnTo>
                  <a:lnTo>
                    <a:pt x="1347725" y="1073006"/>
                  </a:lnTo>
                  <a:lnTo>
                    <a:pt x="1350671" y="1057580"/>
                  </a:lnTo>
                  <a:lnTo>
                    <a:pt x="1354296" y="1040339"/>
                  </a:lnTo>
                  <a:lnTo>
                    <a:pt x="1358374" y="1021964"/>
                  </a:lnTo>
                  <a:lnTo>
                    <a:pt x="1362906" y="1003362"/>
                  </a:lnTo>
                  <a:lnTo>
                    <a:pt x="1371063" y="968654"/>
                  </a:lnTo>
                  <a:lnTo>
                    <a:pt x="1376954" y="943020"/>
                  </a:lnTo>
                  <a:lnTo>
                    <a:pt x="1379446" y="932812"/>
                  </a:lnTo>
                  <a:lnTo>
                    <a:pt x="1382618" y="921696"/>
                  </a:lnTo>
                  <a:lnTo>
                    <a:pt x="1385790" y="910126"/>
                  </a:lnTo>
                  <a:lnTo>
                    <a:pt x="1389416" y="899238"/>
                  </a:lnTo>
                  <a:lnTo>
                    <a:pt x="1394853" y="881997"/>
                  </a:lnTo>
                  <a:lnTo>
                    <a:pt x="1397346" y="874738"/>
                  </a:lnTo>
                  <a:lnTo>
                    <a:pt x="1388509" y="866798"/>
                  </a:lnTo>
                  <a:lnTo>
                    <a:pt x="1380806" y="859992"/>
                  </a:lnTo>
                  <a:lnTo>
                    <a:pt x="1373555" y="853868"/>
                  </a:lnTo>
                  <a:lnTo>
                    <a:pt x="1371969" y="852733"/>
                  </a:lnTo>
                  <a:lnTo>
                    <a:pt x="1370383" y="851826"/>
                  </a:lnTo>
                  <a:lnTo>
                    <a:pt x="1369023" y="851372"/>
                  </a:lnTo>
                  <a:lnTo>
                    <a:pt x="1367437" y="851145"/>
                  </a:lnTo>
                  <a:lnTo>
                    <a:pt x="1366305" y="851145"/>
                  </a:lnTo>
                  <a:lnTo>
                    <a:pt x="1364718" y="851372"/>
                  </a:lnTo>
                  <a:lnTo>
                    <a:pt x="1363586" y="851826"/>
                  </a:lnTo>
                  <a:lnTo>
                    <a:pt x="1362453" y="852280"/>
                  </a:lnTo>
                  <a:lnTo>
                    <a:pt x="1361546" y="853187"/>
                  </a:lnTo>
                  <a:lnTo>
                    <a:pt x="1360640" y="854094"/>
                  </a:lnTo>
                  <a:lnTo>
                    <a:pt x="1359734" y="855455"/>
                  </a:lnTo>
                  <a:lnTo>
                    <a:pt x="1359054" y="856590"/>
                  </a:lnTo>
                  <a:lnTo>
                    <a:pt x="1358601" y="857951"/>
                  </a:lnTo>
                  <a:lnTo>
                    <a:pt x="1358148" y="859312"/>
                  </a:lnTo>
                  <a:lnTo>
                    <a:pt x="1357921" y="860900"/>
                  </a:lnTo>
                  <a:lnTo>
                    <a:pt x="1357921" y="862261"/>
                  </a:lnTo>
                  <a:lnTo>
                    <a:pt x="1357694" y="868613"/>
                  </a:lnTo>
                  <a:lnTo>
                    <a:pt x="1356788" y="875192"/>
                  </a:lnTo>
                  <a:lnTo>
                    <a:pt x="1356335" y="883358"/>
                  </a:lnTo>
                  <a:lnTo>
                    <a:pt x="1356108" y="888122"/>
                  </a:lnTo>
                  <a:lnTo>
                    <a:pt x="1356108" y="893340"/>
                  </a:lnTo>
                  <a:lnTo>
                    <a:pt x="1355882" y="894701"/>
                  </a:lnTo>
                  <a:lnTo>
                    <a:pt x="1355655" y="896289"/>
                  </a:lnTo>
                  <a:lnTo>
                    <a:pt x="1355202" y="897877"/>
                  </a:lnTo>
                  <a:lnTo>
                    <a:pt x="1354749" y="899238"/>
                  </a:lnTo>
                  <a:lnTo>
                    <a:pt x="1352936" y="902414"/>
                  </a:lnTo>
                  <a:lnTo>
                    <a:pt x="1350444" y="905816"/>
                  </a:lnTo>
                  <a:lnTo>
                    <a:pt x="1347725" y="909219"/>
                  </a:lnTo>
                  <a:lnTo>
                    <a:pt x="1344553" y="912622"/>
                  </a:lnTo>
                  <a:lnTo>
                    <a:pt x="1340701" y="916025"/>
                  </a:lnTo>
                  <a:lnTo>
                    <a:pt x="1336849" y="919428"/>
                  </a:lnTo>
                  <a:lnTo>
                    <a:pt x="1328466" y="926233"/>
                  </a:lnTo>
                  <a:lnTo>
                    <a:pt x="1319403" y="933039"/>
                  </a:lnTo>
                  <a:lnTo>
                    <a:pt x="1303089" y="944608"/>
                  </a:lnTo>
                  <a:lnTo>
                    <a:pt x="1296065" y="949599"/>
                  </a:lnTo>
                  <a:lnTo>
                    <a:pt x="1289947" y="954136"/>
                  </a:lnTo>
                  <a:lnTo>
                    <a:pt x="1284509" y="957539"/>
                  </a:lnTo>
                  <a:lnTo>
                    <a:pt x="1279751" y="960261"/>
                  </a:lnTo>
                  <a:lnTo>
                    <a:pt x="1276126" y="962302"/>
                  </a:lnTo>
                  <a:lnTo>
                    <a:pt x="1274540" y="962756"/>
                  </a:lnTo>
                  <a:lnTo>
                    <a:pt x="1273407" y="962983"/>
                  </a:lnTo>
                  <a:lnTo>
                    <a:pt x="1272501" y="963210"/>
                  </a:lnTo>
                  <a:lnTo>
                    <a:pt x="1271594" y="962983"/>
                  </a:lnTo>
                  <a:lnTo>
                    <a:pt x="1271141" y="962529"/>
                  </a:lnTo>
                  <a:lnTo>
                    <a:pt x="1270915" y="961622"/>
                  </a:lnTo>
                  <a:lnTo>
                    <a:pt x="1270915" y="959580"/>
                  </a:lnTo>
                  <a:lnTo>
                    <a:pt x="1270461" y="957312"/>
                  </a:lnTo>
                  <a:lnTo>
                    <a:pt x="1269555" y="955043"/>
                  </a:lnTo>
                  <a:lnTo>
                    <a:pt x="1268422" y="952775"/>
                  </a:lnTo>
                  <a:lnTo>
                    <a:pt x="1266836" y="951187"/>
                  </a:lnTo>
                  <a:lnTo>
                    <a:pt x="1265250" y="949599"/>
                  </a:lnTo>
                  <a:lnTo>
                    <a:pt x="1264117" y="948918"/>
                  </a:lnTo>
                  <a:lnTo>
                    <a:pt x="1263211" y="948464"/>
                  </a:lnTo>
                  <a:lnTo>
                    <a:pt x="1262078" y="948238"/>
                  </a:lnTo>
                  <a:lnTo>
                    <a:pt x="1260945" y="948238"/>
                  </a:lnTo>
                  <a:lnTo>
                    <a:pt x="1259812" y="948238"/>
                  </a:lnTo>
                  <a:lnTo>
                    <a:pt x="1258453" y="948464"/>
                  </a:lnTo>
                  <a:lnTo>
                    <a:pt x="1257546" y="948918"/>
                  </a:lnTo>
                  <a:lnTo>
                    <a:pt x="1256640" y="949599"/>
                  </a:lnTo>
                  <a:lnTo>
                    <a:pt x="1255734" y="950506"/>
                  </a:lnTo>
                  <a:lnTo>
                    <a:pt x="1255054" y="951867"/>
                  </a:lnTo>
                  <a:lnTo>
                    <a:pt x="1254374" y="953455"/>
                  </a:lnTo>
                  <a:lnTo>
                    <a:pt x="1253921" y="955270"/>
                  </a:lnTo>
                  <a:lnTo>
                    <a:pt x="1253468" y="957539"/>
                  </a:lnTo>
                  <a:lnTo>
                    <a:pt x="1253241" y="960034"/>
                  </a:lnTo>
                  <a:lnTo>
                    <a:pt x="1253241" y="963210"/>
                  </a:lnTo>
                  <a:lnTo>
                    <a:pt x="1253468" y="966839"/>
                  </a:lnTo>
                  <a:lnTo>
                    <a:pt x="1254374" y="975006"/>
                  </a:lnTo>
                  <a:lnTo>
                    <a:pt x="1255734" y="985441"/>
                  </a:lnTo>
                  <a:lnTo>
                    <a:pt x="1256867" y="991112"/>
                  </a:lnTo>
                  <a:lnTo>
                    <a:pt x="1257320" y="997010"/>
                  </a:lnTo>
                  <a:lnTo>
                    <a:pt x="1257773" y="1003135"/>
                  </a:lnTo>
                  <a:lnTo>
                    <a:pt x="1258226" y="1009487"/>
                  </a:lnTo>
                  <a:lnTo>
                    <a:pt x="1258453" y="1021964"/>
                  </a:lnTo>
                  <a:lnTo>
                    <a:pt x="1258453" y="1035121"/>
                  </a:lnTo>
                  <a:lnTo>
                    <a:pt x="1258453" y="1035122"/>
                  </a:lnTo>
                  <a:lnTo>
                    <a:pt x="1258000" y="1061663"/>
                  </a:lnTo>
                  <a:lnTo>
                    <a:pt x="1257546" y="1074820"/>
                  </a:lnTo>
                  <a:lnTo>
                    <a:pt x="1257546" y="1087978"/>
                  </a:lnTo>
                  <a:lnTo>
                    <a:pt x="1257093" y="1134936"/>
                  </a:lnTo>
                  <a:lnTo>
                    <a:pt x="1255734" y="1205713"/>
                  </a:lnTo>
                  <a:lnTo>
                    <a:pt x="1254601" y="1272181"/>
                  </a:lnTo>
                  <a:lnTo>
                    <a:pt x="1254148" y="1306435"/>
                  </a:lnTo>
                  <a:lnTo>
                    <a:pt x="1254148" y="1308477"/>
                  </a:lnTo>
                  <a:lnTo>
                    <a:pt x="1253468" y="1310292"/>
                  </a:lnTo>
                  <a:lnTo>
                    <a:pt x="1253015" y="1312107"/>
                  </a:lnTo>
                  <a:lnTo>
                    <a:pt x="1252335" y="1313468"/>
                  </a:lnTo>
                  <a:lnTo>
                    <a:pt x="1251429" y="1314829"/>
                  </a:lnTo>
                  <a:lnTo>
                    <a:pt x="1250296" y="1315963"/>
                  </a:lnTo>
                  <a:lnTo>
                    <a:pt x="1249163" y="1317097"/>
                  </a:lnTo>
                  <a:lnTo>
                    <a:pt x="1247577" y="1317778"/>
                  </a:lnTo>
                  <a:lnTo>
                    <a:pt x="1246218" y="1318458"/>
                  </a:lnTo>
                  <a:lnTo>
                    <a:pt x="1244631" y="1319366"/>
                  </a:lnTo>
                  <a:lnTo>
                    <a:pt x="1241459" y="1320046"/>
                  </a:lnTo>
                  <a:lnTo>
                    <a:pt x="1238287" y="1320500"/>
                  </a:lnTo>
                  <a:lnTo>
                    <a:pt x="1234889" y="1320500"/>
                  </a:lnTo>
                  <a:lnTo>
                    <a:pt x="1231943" y="1320727"/>
                  </a:lnTo>
                  <a:lnTo>
                    <a:pt x="1230810" y="1320954"/>
                  </a:lnTo>
                  <a:lnTo>
                    <a:pt x="1229677" y="1321407"/>
                  </a:lnTo>
                  <a:lnTo>
                    <a:pt x="1228771" y="1322088"/>
                  </a:lnTo>
                  <a:lnTo>
                    <a:pt x="1228091" y="1322769"/>
                  </a:lnTo>
                  <a:lnTo>
                    <a:pt x="1227411" y="1323449"/>
                  </a:lnTo>
                  <a:lnTo>
                    <a:pt x="1226732" y="1324130"/>
                  </a:lnTo>
                  <a:lnTo>
                    <a:pt x="1225825" y="1326398"/>
                  </a:lnTo>
                  <a:lnTo>
                    <a:pt x="1225372" y="1329120"/>
                  </a:lnTo>
                  <a:lnTo>
                    <a:pt x="1224919" y="1332069"/>
                  </a:lnTo>
                  <a:lnTo>
                    <a:pt x="1224919" y="1335699"/>
                  </a:lnTo>
                  <a:lnTo>
                    <a:pt x="1224692" y="1340009"/>
                  </a:lnTo>
                  <a:lnTo>
                    <a:pt x="1224013" y="1345227"/>
                  </a:lnTo>
                  <a:lnTo>
                    <a:pt x="1223560" y="1351579"/>
                  </a:lnTo>
                  <a:lnTo>
                    <a:pt x="1222653" y="1358157"/>
                  </a:lnTo>
                  <a:lnTo>
                    <a:pt x="1221294" y="1365417"/>
                  </a:lnTo>
                  <a:lnTo>
                    <a:pt x="1219934" y="1373129"/>
                  </a:lnTo>
                  <a:lnTo>
                    <a:pt x="1218122" y="1381069"/>
                  </a:lnTo>
                  <a:lnTo>
                    <a:pt x="1216309" y="1388782"/>
                  </a:lnTo>
                  <a:lnTo>
                    <a:pt x="1215176" y="1394453"/>
                  </a:lnTo>
                  <a:lnTo>
                    <a:pt x="1213364" y="1403301"/>
                  </a:lnTo>
                  <a:lnTo>
                    <a:pt x="1209058" y="1428935"/>
                  </a:lnTo>
                  <a:lnTo>
                    <a:pt x="1197276" y="1497898"/>
                  </a:lnTo>
                  <a:lnTo>
                    <a:pt x="1186174" y="1565953"/>
                  </a:lnTo>
                  <a:lnTo>
                    <a:pt x="1180283" y="1603837"/>
                  </a:lnTo>
                  <a:lnTo>
                    <a:pt x="1179830" y="1607240"/>
                  </a:lnTo>
                  <a:lnTo>
                    <a:pt x="1178470" y="1611550"/>
                  </a:lnTo>
                  <a:lnTo>
                    <a:pt x="1175298" y="1621305"/>
                  </a:lnTo>
                  <a:lnTo>
                    <a:pt x="1166915" y="1645578"/>
                  </a:lnTo>
                  <a:lnTo>
                    <a:pt x="1162383" y="1658281"/>
                  </a:lnTo>
                  <a:lnTo>
                    <a:pt x="1160344" y="1664860"/>
                  </a:lnTo>
                  <a:lnTo>
                    <a:pt x="1158758" y="1670985"/>
                  </a:lnTo>
                  <a:lnTo>
                    <a:pt x="1157172" y="1677337"/>
                  </a:lnTo>
                  <a:lnTo>
                    <a:pt x="1156039" y="1682781"/>
                  </a:lnTo>
                  <a:lnTo>
                    <a:pt x="1155133" y="1688226"/>
                  </a:lnTo>
                  <a:lnTo>
                    <a:pt x="1154906" y="1692763"/>
                  </a:lnTo>
                  <a:lnTo>
                    <a:pt x="1154906" y="1716128"/>
                  </a:lnTo>
                  <a:lnTo>
                    <a:pt x="1154453" y="1745165"/>
                  </a:lnTo>
                  <a:lnTo>
                    <a:pt x="1154226" y="1759911"/>
                  </a:lnTo>
                  <a:lnTo>
                    <a:pt x="1153547" y="1773295"/>
                  </a:lnTo>
                  <a:lnTo>
                    <a:pt x="1152640" y="1784637"/>
                  </a:lnTo>
                  <a:lnTo>
                    <a:pt x="1152187" y="1789401"/>
                  </a:lnTo>
                  <a:lnTo>
                    <a:pt x="1151507" y="1793258"/>
                  </a:lnTo>
                  <a:lnTo>
                    <a:pt x="1149921" y="1802332"/>
                  </a:lnTo>
                  <a:lnTo>
                    <a:pt x="1148335" y="1814355"/>
                  </a:lnTo>
                  <a:lnTo>
                    <a:pt x="1144030" y="1844072"/>
                  </a:lnTo>
                  <a:lnTo>
                    <a:pt x="1140405" y="1875151"/>
                  </a:lnTo>
                  <a:lnTo>
                    <a:pt x="1138819" y="1888535"/>
                  </a:lnTo>
                  <a:lnTo>
                    <a:pt x="1138139" y="1899424"/>
                  </a:lnTo>
                  <a:lnTo>
                    <a:pt x="1137459" y="1904868"/>
                  </a:lnTo>
                  <a:lnTo>
                    <a:pt x="1135873" y="1911901"/>
                  </a:lnTo>
                  <a:lnTo>
                    <a:pt x="1133834" y="1920294"/>
                  </a:lnTo>
                  <a:lnTo>
                    <a:pt x="1131342" y="1929822"/>
                  </a:lnTo>
                  <a:lnTo>
                    <a:pt x="1124998" y="1951373"/>
                  </a:lnTo>
                  <a:lnTo>
                    <a:pt x="1117747" y="1974058"/>
                  </a:lnTo>
                  <a:lnTo>
                    <a:pt x="1110723" y="1996743"/>
                  </a:lnTo>
                  <a:lnTo>
                    <a:pt x="1103699" y="2016479"/>
                  </a:lnTo>
                  <a:lnTo>
                    <a:pt x="1098488" y="2031905"/>
                  </a:lnTo>
                  <a:lnTo>
                    <a:pt x="1095316" y="2040979"/>
                  </a:lnTo>
                  <a:lnTo>
                    <a:pt x="1094636" y="2043701"/>
                  </a:lnTo>
                  <a:lnTo>
                    <a:pt x="1094183" y="2046650"/>
                  </a:lnTo>
                  <a:lnTo>
                    <a:pt x="1094183" y="2049599"/>
                  </a:lnTo>
                  <a:lnTo>
                    <a:pt x="1094863" y="2052775"/>
                  </a:lnTo>
                  <a:lnTo>
                    <a:pt x="1095769" y="2055951"/>
                  </a:lnTo>
                  <a:lnTo>
                    <a:pt x="1096902" y="2059581"/>
                  </a:lnTo>
                  <a:lnTo>
                    <a:pt x="1098261" y="2062757"/>
                  </a:lnTo>
                  <a:lnTo>
                    <a:pt x="1100074" y="2065933"/>
                  </a:lnTo>
                  <a:lnTo>
                    <a:pt x="1101886" y="2069335"/>
                  </a:lnTo>
                  <a:lnTo>
                    <a:pt x="1104152" y="2072511"/>
                  </a:lnTo>
                  <a:lnTo>
                    <a:pt x="1106418" y="2075687"/>
                  </a:lnTo>
                  <a:lnTo>
                    <a:pt x="1108684" y="2078409"/>
                  </a:lnTo>
                  <a:lnTo>
                    <a:pt x="1111176" y="2081132"/>
                  </a:lnTo>
                  <a:lnTo>
                    <a:pt x="1113895" y="2083400"/>
                  </a:lnTo>
                  <a:lnTo>
                    <a:pt x="1116388" y="2085442"/>
                  </a:lnTo>
                  <a:lnTo>
                    <a:pt x="1118880" y="2087257"/>
                  </a:lnTo>
                  <a:lnTo>
                    <a:pt x="1120013" y="2088391"/>
                  </a:lnTo>
                  <a:lnTo>
                    <a:pt x="1121372" y="2089525"/>
                  </a:lnTo>
                  <a:lnTo>
                    <a:pt x="1122505" y="2090659"/>
                  </a:lnTo>
                  <a:lnTo>
                    <a:pt x="1123865" y="2092474"/>
                  </a:lnTo>
                  <a:lnTo>
                    <a:pt x="1125677" y="2096557"/>
                  </a:lnTo>
                  <a:lnTo>
                    <a:pt x="1127943" y="2100868"/>
                  </a:lnTo>
                  <a:lnTo>
                    <a:pt x="1129756" y="2106312"/>
                  </a:lnTo>
                  <a:lnTo>
                    <a:pt x="1131795" y="2112210"/>
                  </a:lnTo>
                  <a:lnTo>
                    <a:pt x="1133154" y="2118335"/>
                  </a:lnTo>
                  <a:lnTo>
                    <a:pt x="1134967" y="2124460"/>
                  </a:lnTo>
                  <a:lnTo>
                    <a:pt x="1137686" y="2137618"/>
                  </a:lnTo>
                  <a:lnTo>
                    <a:pt x="1139952" y="2150321"/>
                  </a:lnTo>
                  <a:lnTo>
                    <a:pt x="1143124" y="2170965"/>
                  </a:lnTo>
                  <a:lnTo>
                    <a:pt x="1144483" y="2178224"/>
                  </a:lnTo>
                  <a:lnTo>
                    <a:pt x="1146296" y="2185483"/>
                  </a:lnTo>
                  <a:lnTo>
                    <a:pt x="1148788" y="2192742"/>
                  </a:lnTo>
                  <a:lnTo>
                    <a:pt x="1149921" y="2196145"/>
                  </a:lnTo>
                  <a:lnTo>
                    <a:pt x="1151507" y="2199775"/>
                  </a:lnTo>
                  <a:lnTo>
                    <a:pt x="1153320" y="2203178"/>
                  </a:lnTo>
                  <a:lnTo>
                    <a:pt x="1154906" y="2206580"/>
                  </a:lnTo>
                  <a:lnTo>
                    <a:pt x="1157172" y="2209983"/>
                  </a:lnTo>
                  <a:lnTo>
                    <a:pt x="1159211" y="2213386"/>
                  </a:lnTo>
                  <a:lnTo>
                    <a:pt x="1161703" y="2216789"/>
                  </a:lnTo>
                  <a:lnTo>
                    <a:pt x="1164422" y="2220191"/>
                  </a:lnTo>
                  <a:lnTo>
                    <a:pt x="1167141" y="2223821"/>
                  </a:lnTo>
                  <a:lnTo>
                    <a:pt x="1170087" y="2227224"/>
                  </a:lnTo>
                  <a:lnTo>
                    <a:pt x="1173259" y="2230627"/>
                  </a:lnTo>
                  <a:lnTo>
                    <a:pt x="1176431" y="2233576"/>
                  </a:lnTo>
                  <a:lnTo>
                    <a:pt x="1179603" y="2236298"/>
                  </a:lnTo>
                  <a:lnTo>
                    <a:pt x="1182775" y="2239020"/>
                  </a:lnTo>
                  <a:lnTo>
                    <a:pt x="1185721" y="2241289"/>
                  </a:lnTo>
                  <a:lnTo>
                    <a:pt x="1188666" y="2243557"/>
                  </a:lnTo>
                  <a:lnTo>
                    <a:pt x="1191612" y="2245599"/>
                  </a:lnTo>
                  <a:lnTo>
                    <a:pt x="1194784" y="2247187"/>
                  </a:lnTo>
                  <a:lnTo>
                    <a:pt x="1200448" y="2250363"/>
                  </a:lnTo>
                  <a:lnTo>
                    <a:pt x="1206566" y="2252858"/>
                  </a:lnTo>
                  <a:lnTo>
                    <a:pt x="1212457" y="2254446"/>
                  </a:lnTo>
                  <a:lnTo>
                    <a:pt x="1218122" y="2256034"/>
                  </a:lnTo>
                  <a:lnTo>
                    <a:pt x="1220841" y="2256714"/>
                  </a:lnTo>
                  <a:lnTo>
                    <a:pt x="1223333" y="2257622"/>
                  </a:lnTo>
                  <a:lnTo>
                    <a:pt x="1225825" y="2258983"/>
                  </a:lnTo>
                  <a:lnTo>
                    <a:pt x="1228091" y="2260117"/>
                  </a:lnTo>
                  <a:lnTo>
                    <a:pt x="1230130" y="2261705"/>
                  </a:lnTo>
                  <a:lnTo>
                    <a:pt x="1231716" y="2263520"/>
                  </a:lnTo>
                  <a:lnTo>
                    <a:pt x="1233529" y="2265108"/>
                  </a:lnTo>
                  <a:lnTo>
                    <a:pt x="1235342" y="2267150"/>
                  </a:lnTo>
                  <a:lnTo>
                    <a:pt x="1238061" y="2270779"/>
                  </a:lnTo>
                  <a:lnTo>
                    <a:pt x="1240100" y="2274862"/>
                  </a:lnTo>
                  <a:lnTo>
                    <a:pt x="1241912" y="2278492"/>
                  </a:lnTo>
                  <a:lnTo>
                    <a:pt x="1243499" y="2282122"/>
                  </a:lnTo>
                  <a:lnTo>
                    <a:pt x="1243952" y="2283483"/>
                  </a:lnTo>
                  <a:lnTo>
                    <a:pt x="1244405" y="2285524"/>
                  </a:lnTo>
                  <a:lnTo>
                    <a:pt x="1244631" y="2287339"/>
                  </a:lnTo>
                  <a:lnTo>
                    <a:pt x="1244858" y="2289154"/>
                  </a:lnTo>
                  <a:lnTo>
                    <a:pt x="1244631" y="2291196"/>
                  </a:lnTo>
                  <a:lnTo>
                    <a:pt x="1244405" y="2293237"/>
                  </a:lnTo>
                  <a:lnTo>
                    <a:pt x="1243952" y="2295279"/>
                  </a:lnTo>
                  <a:lnTo>
                    <a:pt x="1243272" y="2296867"/>
                  </a:lnTo>
                  <a:lnTo>
                    <a:pt x="1242139" y="2298682"/>
                  </a:lnTo>
                  <a:lnTo>
                    <a:pt x="1241006" y="2300497"/>
                  </a:lnTo>
                  <a:lnTo>
                    <a:pt x="1239420" y="2301858"/>
                  </a:lnTo>
                  <a:lnTo>
                    <a:pt x="1237381" y="2303219"/>
                  </a:lnTo>
                  <a:lnTo>
                    <a:pt x="1235342" y="2304126"/>
                  </a:lnTo>
                  <a:lnTo>
                    <a:pt x="1232849" y="2304807"/>
                  </a:lnTo>
                  <a:lnTo>
                    <a:pt x="1229677" y="2305261"/>
                  </a:lnTo>
                  <a:lnTo>
                    <a:pt x="1226505" y="2305487"/>
                  </a:lnTo>
                  <a:lnTo>
                    <a:pt x="1207472" y="2305487"/>
                  </a:lnTo>
                  <a:lnTo>
                    <a:pt x="1183228" y="2305034"/>
                  </a:lnTo>
                  <a:lnTo>
                    <a:pt x="1171220" y="2304807"/>
                  </a:lnTo>
                  <a:lnTo>
                    <a:pt x="1160571" y="2304126"/>
                  </a:lnTo>
                  <a:lnTo>
                    <a:pt x="1151961" y="2303446"/>
                  </a:lnTo>
                  <a:lnTo>
                    <a:pt x="1148788" y="2302765"/>
                  </a:lnTo>
                  <a:lnTo>
                    <a:pt x="1146523" y="2302311"/>
                  </a:lnTo>
                  <a:lnTo>
                    <a:pt x="1140858" y="2300723"/>
                  </a:lnTo>
                  <a:lnTo>
                    <a:pt x="1132248" y="2298228"/>
                  </a:lnTo>
                  <a:lnTo>
                    <a:pt x="1109817" y="2292103"/>
                  </a:lnTo>
                  <a:lnTo>
                    <a:pt x="1087612" y="2285978"/>
                  </a:lnTo>
                  <a:lnTo>
                    <a:pt x="1079002" y="2283710"/>
                  </a:lnTo>
                  <a:lnTo>
                    <a:pt x="1073111" y="2282122"/>
                  </a:lnTo>
                  <a:lnTo>
                    <a:pt x="1069259" y="2280761"/>
                  </a:lnTo>
                  <a:lnTo>
                    <a:pt x="1064727" y="2279853"/>
                  </a:lnTo>
                  <a:lnTo>
                    <a:pt x="1060422" y="2278946"/>
                  </a:lnTo>
                  <a:lnTo>
                    <a:pt x="1056117" y="2278719"/>
                  </a:lnTo>
                  <a:lnTo>
                    <a:pt x="1051812" y="2278719"/>
                  </a:lnTo>
                  <a:lnTo>
                    <a:pt x="1048414" y="2279399"/>
                  </a:lnTo>
                  <a:lnTo>
                    <a:pt x="1047054" y="2279853"/>
                  </a:lnTo>
                  <a:lnTo>
                    <a:pt x="1045695" y="2280307"/>
                  </a:lnTo>
                  <a:lnTo>
                    <a:pt x="1044789" y="2280987"/>
                  </a:lnTo>
                  <a:lnTo>
                    <a:pt x="1043882" y="2282122"/>
                  </a:lnTo>
                  <a:lnTo>
                    <a:pt x="1043202" y="2282802"/>
                  </a:lnTo>
                  <a:lnTo>
                    <a:pt x="1042070" y="2283483"/>
                  </a:lnTo>
                  <a:lnTo>
                    <a:pt x="1040710" y="2283710"/>
                  </a:lnTo>
                  <a:lnTo>
                    <a:pt x="1039124" y="2283937"/>
                  </a:lnTo>
                  <a:lnTo>
                    <a:pt x="1037085" y="2283937"/>
                  </a:lnTo>
                  <a:lnTo>
                    <a:pt x="1034819" y="2283937"/>
                  </a:lnTo>
                  <a:lnTo>
                    <a:pt x="1029834" y="2283483"/>
                  </a:lnTo>
                  <a:lnTo>
                    <a:pt x="1023943" y="2282575"/>
                  </a:lnTo>
                  <a:lnTo>
                    <a:pt x="1016919" y="2281214"/>
                  </a:lnTo>
                  <a:lnTo>
                    <a:pt x="1009895" y="2279853"/>
                  </a:lnTo>
                  <a:lnTo>
                    <a:pt x="1001512" y="2278492"/>
                  </a:lnTo>
                  <a:lnTo>
                    <a:pt x="997887" y="2277812"/>
                  </a:lnTo>
                  <a:lnTo>
                    <a:pt x="994488" y="2277131"/>
                  </a:lnTo>
                  <a:lnTo>
                    <a:pt x="991769" y="2275997"/>
                  </a:lnTo>
                  <a:lnTo>
                    <a:pt x="989277" y="2274862"/>
                  </a:lnTo>
                  <a:lnTo>
                    <a:pt x="987011" y="2273501"/>
                  </a:lnTo>
                  <a:lnTo>
                    <a:pt x="985425" y="2272140"/>
                  </a:lnTo>
                  <a:lnTo>
                    <a:pt x="984065" y="2270552"/>
                  </a:lnTo>
                  <a:lnTo>
                    <a:pt x="982932" y="2268964"/>
                  </a:lnTo>
                  <a:lnTo>
                    <a:pt x="982253" y="2267150"/>
                  </a:lnTo>
                  <a:lnTo>
                    <a:pt x="981573" y="2265335"/>
                  </a:lnTo>
                  <a:lnTo>
                    <a:pt x="981346" y="2263520"/>
                  </a:lnTo>
                  <a:lnTo>
                    <a:pt x="981120" y="2261478"/>
                  </a:lnTo>
                  <a:lnTo>
                    <a:pt x="980893" y="2257168"/>
                  </a:lnTo>
                  <a:lnTo>
                    <a:pt x="980893" y="2252404"/>
                  </a:lnTo>
                  <a:lnTo>
                    <a:pt x="981120" y="2247867"/>
                  </a:lnTo>
                  <a:lnTo>
                    <a:pt x="981346" y="2243330"/>
                  </a:lnTo>
                  <a:lnTo>
                    <a:pt x="982026" y="2238566"/>
                  </a:lnTo>
                  <a:lnTo>
                    <a:pt x="982932" y="2233802"/>
                  </a:lnTo>
                  <a:lnTo>
                    <a:pt x="984292" y="2229492"/>
                  </a:lnTo>
                  <a:lnTo>
                    <a:pt x="985878" y="2225182"/>
                  </a:lnTo>
                  <a:lnTo>
                    <a:pt x="987464" y="2221099"/>
                  </a:lnTo>
                  <a:lnTo>
                    <a:pt x="989277" y="2217015"/>
                  </a:lnTo>
                  <a:lnTo>
                    <a:pt x="992675" y="2210437"/>
                  </a:lnTo>
                  <a:lnTo>
                    <a:pt x="995621" y="2205673"/>
                  </a:lnTo>
                  <a:lnTo>
                    <a:pt x="998340" y="2201816"/>
                  </a:lnTo>
                  <a:lnTo>
                    <a:pt x="996754" y="2200682"/>
                  </a:lnTo>
                  <a:lnTo>
                    <a:pt x="994941" y="2199094"/>
                  </a:lnTo>
                  <a:lnTo>
                    <a:pt x="993128" y="2197506"/>
                  </a:lnTo>
                  <a:lnTo>
                    <a:pt x="991542" y="2195238"/>
                  </a:lnTo>
                  <a:lnTo>
                    <a:pt x="989956" y="2192742"/>
                  </a:lnTo>
                  <a:lnTo>
                    <a:pt x="989503" y="2191381"/>
                  </a:lnTo>
                  <a:lnTo>
                    <a:pt x="989277" y="2190247"/>
                  </a:lnTo>
                  <a:lnTo>
                    <a:pt x="989050" y="2189113"/>
                  </a:lnTo>
                  <a:lnTo>
                    <a:pt x="989277" y="2187752"/>
                  </a:lnTo>
                  <a:lnTo>
                    <a:pt x="989503" y="2185937"/>
                  </a:lnTo>
                  <a:lnTo>
                    <a:pt x="989730" y="2183895"/>
                  </a:lnTo>
                  <a:lnTo>
                    <a:pt x="989503" y="2177543"/>
                  </a:lnTo>
                  <a:lnTo>
                    <a:pt x="989050" y="2169604"/>
                  </a:lnTo>
                  <a:lnTo>
                    <a:pt x="988144" y="2160530"/>
                  </a:lnTo>
                  <a:lnTo>
                    <a:pt x="986784" y="2140793"/>
                  </a:lnTo>
                  <a:lnTo>
                    <a:pt x="986104" y="2131493"/>
                  </a:lnTo>
                  <a:lnTo>
                    <a:pt x="985878" y="2122872"/>
                  </a:lnTo>
                  <a:lnTo>
                    <a:pt x="985425" y="2083400"/>
                  </a:lnTo>
                  <a:lnTo>
                    <a:pt x="984518" y="2013757"/>
                  </a:lnTo>
                  <a:lnTo>
                    <a:pt x="984518" y="1976326"/>
                  </a:lnTo>
                  <a:lnTo>
                    <a:pt x="984518" y="1941391"/>
                  </a:lnTo>
                  <a:lnTo>
                    <a:pt x="984518" y="1925739"/>
                  </a:lnTo>
                  <a:lnTo>
                    <a:pt x="984972" y="1912354"/>
                  </a:lnTo>
                  <a:lnTo>
                    <a:pt x="985198" y="1901239"/>
                  </a:lnTo>
                  <a:lnTo>
                    <a:pt x="985878" y="1892618"/>
                  </a:lnTo>
                  <a:lnTo>
                    <a:pt x="988597" y="1859725"/>
                  </a:lnTo>
                  <a:lnTo>
                    <a:pt x="990183" y="1840896"/>
                  </a:lnTo>
                  <a:lnTo>
                    <a:pt x="991996" y="1821387"/>
                  </a:lnTo>
                  <a:lnTo>
                    <a:pt x="994035" y="1802105"/>
                  </a:lnTo>
                  <a:lnTo>
                    <a:pt x="996074" y="1783503"/>
                  </a:lnTo>
                  <a:lnTo>
                    <a:pt x="997433" y="1774656"/>
                  </a:lnTo>
                  <a:lnTo>
                    <a:pt x="998566" y="1766489"/>
                  </a:lnTo>
                  <a:lnTo>
                    <a:pt x="1000152" y="1758776"/>
                  </a:lnTo>
                  <a:lnTo>
                    <a:pt x="1001512" y="1752198"/>
                  </a:lnTo>
                  <a:lnTo>
                    <a:pt x="1003098" y="1745392"/>
                  </a:lnTo>
                  <a:lnTo>
                    <a:pt x="1004004" y="1737906"/>
                  </a:lnTo>
                  <a:lnTo>
                    <a:pt x="1005137" y="1729966"/>
                  </a:lnTo>
                  <a:lnTo>
                    <a:pt x="1005590" y="1721800"/>
                  </a:lnTo>
                  <a:lnTo>
                    <a:pt x="1005817" y="1713406"/>
                  </a:lnTo>
                  <a:lnTo>
                    <a:pt x="1006043" y="1704786"/>
                  </a:lnTo>
                  <a:lnTo>
                    <a:pt x="1006043" y="1686864"/>
                  </a:lnTo>
                  <a:lnTo>
                    <a:pt x="1005817" y="1652383"/>
                  </a:lnTo>
                  <a:lnTo>
                    <a:pt x="1005817" y="1636957"/>
                  </a:lnTo>
                  <a:lnTo>
                    <a:pt x="1006270" y="1630152"/>
                  </a:lnTo>
                  <a:lnTo>
                    <a:pt x="1006723" y="1624027"/>
                  </a:lnTo>
                  <a:lnTo>
                    <a:pt x="1008083" y="1612004"/>
                  </a:lnTo>
                  <a:lnTo>
                    <a:pt x="1009895" y="1599527"/>
                  </a:lnTo>
                  <a:lnTo>
                    <a:pt x="1013294" y="1574346"/>
                  </a:lnTo>
                  <a:lnTo>
                    <a:pt x="1016466" y="1550073"/>
                  </a:lnTo>
                  <a:lnTo>
                    <a:pt x="1017826" y="1538731"/>
                  </a:lnTo>
                  <a:lnTo>
                    <a:pt x="1018732" y="1528522"/>
                  </a:lnTo>
                  <a:lnTo>
                    <a:pt x="1018732" y="1524212"/>
                  </a:lnTo>
                  <a:lnTo>
                    <a:pt x="1018732" y="1520129"/>
                  </a:lnTo>
                  <a:lnTo>
                    <a:pt x="1018505" y="1516953"/>
                  </a:lnTo>
                  <a:lnTo>
                    <a:pt x="1018052" y="1514231"/>
                  </a:lnTo>
                  <a:lnTo>
                    <a:pt x="1017146" y="1512189"/>
                  </a:lnTo>
                  <a:lnTo>
                    <a:pt x="1016466" y="1510828"/>
                  </a:lnTo>
                  <a:lnTo>
                    <a:pt x="1015560" y="1509694"/>
                  </a:lnTo>
                  <a:lnTo>
                    <a:pt x="1015107" y="1509694"/>
                  </a:lnTo>
                  <a:lnTo>
                    <a:pt x="1014427" y="1509694"/>
                  </a:lnTo>
                  <a:lnTo>
                    <a:pt x="1013974" y="1509694"/>
                  </a:lnTo>
                  <a:lnTo>
                    <a:pt x="1013521" y="1510374"/>
                  </a:lnTo>
                  <a:lnTo>
                    <a:pt x="1012614" y="1511282"/>
                  </a:lnTo>
                  <a:lnTo>
                    <a:pt x="1011255" y="1513323"/>
                  </a:lnTo>
                  <a:lnTo>
                    <a:pt x="1010348" y="1516046"/>
                  </a:lnTo>
                  <a:lnTo>
                    <a:pt x="1009216" y="1519222"/>
                  </a:lnTo>
                  <a:lnTo>
                    <a:pt x="1008309" y="1523078"/>
                  </a:lnTo>
                  <a:lnTo>
                    <a:pt x="1007630" y="1528069"/>
                  </a:lnTo>
                  <a:lnTo>
                    <a:pt x="1006723" y="1533740"/>
                  </a:lnTo>
                  <a:lnTo>
                    <a:pt x="1005364" y="1545536"/>
                  </a:lnTo>
                  <a:lnTo>
                    <a:pt x="1004004" y="1556652"/>
                  </a:lnTo>
                  <a:lnTo>
                    <a:pt x="1001059" y="1577069"/>
                  </a:lnTo>
                  <a:lnTo>
                    <a:pt x="998340" y="1594309"/>
                  </a:lnTo>
                  <a:lnTo>
                    <a:pt x="997433" y="1602022"/>
                  </a:lnTo>
                  <a:lnTo>
                    <a:pt x="996754" y="1608828"/>
                  </a:lnTo>
                  <a:lnTo>
                    <a:pt x="995847" y="1612457"/>
                  </a:lnTo>
                  <a:lnTo>
                    <a:pt x="994941" y="1617448"/>
                  </a:lnTo>
                  <a:lnTo>
                    <a:pt x="993355" y="1623119"/>
                  </a:lnTo>
                  <a:lnTo>
                    <a:pt x="991542" y="1629698"/>
                  </a:lnTo>
                  <a:lnTo>
                    <a:pt x="986558" y="1644216"/>
                  </a:lnTo>
                  <a:lnTo>
                    <a:pt x="980893" y="1659869"/>
                  </a:lnTo>
                  <a:lnTo>
                    <a:pt x="974776" y="1675749"/>
                  </a:lnTo>
                  <a:lnTo>
                    <a:pt x="968884" y="1689814"/>
                  </a:lnTo>
                  <a:lnTo>
                    <a:pt x="965939" y="1696392"/>
                  </a:lnTo>
                  <a:lnTo>
                    <a:pt x="963220" y="1701837"/>
                  </a:lnTo>
                  <a:lnTo>
                    <a:pt x="960954" y="1706147"/>
                  </a:lnTo>
                  <a:lnTo>
                    <a:pt x="958688" y="1709776"/>
                  </a:lnTo>
                  <a:lnTo>
                    <a:pt x="957102" y="1712952"/>
                  </a:lnTo>
                  <a:lnTo>
                    <a:pt x="955290" y="1716582"/>
                  </a:lnTo>
                  <a:lnTo>
                    <a:pt x="953704" y="1720665"/>
                  </a:lnTo>
                  <a:lnTo>
                    <a:pt x="952571" y="1725202"/>
                  </a:lnTo>
                  <a:lnTo>
                    <a:pt x="951438" y="1729966"/>
                  </a:lnTo>
                  <a:lnTo>
                    <a:pt x="950078" y="1734957"/>
                  </a:lnTo>
                  <a:lnTo>
                    <a:pt x="949172" y="1740401"/>
                  </a:lnTo>
                  <a:lnTo>
                    <a:pt x="948266" y="1745846"/>
                  </a:lnTo>
                  <a:lnTo>
                    <a:pt x="946906" y="1757188"/>
                  </a:lnTo>
                  <a:lnTo>
                    <a:pt x="946227" y="1768077"/>
                  </a:lnTo>
                  <a:lnTo>
                    <a:pt x="945547" y="1778739"/>
                  </a:lnTo>
                  <a:lnTo>
                    <a:pt x="945320" y="1788267"/>
                  </a:lnTo>
                  <a:lnTo>
                    <a:pt x="945094" y="1798021"/>
                  </a:lnTo>
                  <a:lnTo>
                    <a:pt x="944414" y="1808910"/>
                  </a:lnTo>
                  <a:lnTo>
                    <a:pt x="943734" y="1821160"/>
                  </a:lnTo>
                  <a:lnTo>
                    <a:pt x="942375" y="1833410"/>
                  </a:lnTo>
                  <a:lnTo>
                    <a:pt x="939656" y="1858137"/>
                  </a:lnTo>
                  <a:lnTo>
                    <a:pt x="936937" y="1879234"/>
                  </a:lnTo>
                  <a:lnTo>
                    <a:pt x="935124" y="1889216"/>
                  </a:lnTo>
                  <a:lnTo>
                    <a:pt x="932858" y="1901239"/>
                  </a:lnTo>
                  <a:lnTo>
                    <a:pt x="926741" y="1927553"/>
                  </a:lnTo>
                  <a:lnTo>
                    <a:pt x="924022" y="1940257"/>
                  </a:lnTo>
                  <a:lnTo>
                    <a:pt x="921529" y="1951600"/>
                  </a:lnTo>
                  <a:lnTo>
                    <a:pt x="920170" y="1961127"/>
                  </a:lnTo>
                  <a:lnTo>
                    <a:pt x="919717" y="1964757"/>
                  </a:lnTo>
                  <a:lnTo>
                    <a:pt x="919490" y="1967706"/>
                  </a:lnTo>
                  <a:lnTo>
                    <a:pt x="919717" y="1976553"/>
                  </a:lnTo>
                  <a:lnTo>
                    <a:pt x="920623" y="1991752"/>
                  </a:lnTo>
                  <a:lnTo>
                    <a:pt x="923115" y="2034854"/>
                  </a:lnTo>
                  <a:lnTo>
                    <a:pt x="925834" y="2082493"/>
                  </a:lnTo>
                  <a:lnTo>
                    <a:pt x="927874" y="2121057"/>
                  </a:lnTo>
                  <a:lnTo>
                    <a:pt x="928327" y="2135576"/>
                  </a:lnTo>
                  <a:lnTo>
                    <a:pt x="928327" y="2149868"/>
                  </a:lnTo>
                  <a:lnTo>
                    <a:pt x="927874" y="2163252"/>
                  </a:lnTo>
                  <a:lnTo>
                    <a:pt x="926741" y="2175275"/>
                  </a:lnTo>
                  <a:lnTo>
                    <a:pt x="925608" y="2186164"/>
                  </a:lnTo>
                  <a:lnTo>
                    <a:pt x="924928" y="2191154"/>
                  </a:lnTo>
                  <a:lnTo>
                    <a:pt x="923795" y="2195465"/>
                  </a:lnTo>
                  <a:lnTo>
                    <a:pt x="922889" y="2199094"/>
                  </a:lnTo>
                  <a:lnTo>
                    <a:pt x="921756" y="2202497"/>
                  </a:lnTo>
                  <a:lnTo>
                    <a:pt x="920623" y="2204765"/>
                  </a:lnTo>
                  <a:lnTo>
                    <a:pt x="919490" y="2206807"/>
                  </a:lnTo>
                  <a:lnTo>
                    <a:pt x="916545" y="2209756"/>
                  </a:lnTo>
                  <a:lnTo>
                    <a:pt x="913826" y="2212478"/>
                  </a:lnTo>
                  <a:lnTo>
                    <a:pt x="908388" y="2217015"/>
                  </a:lnTo>
                  <a:lnTo>
                    <a:pt x="905895" y="2219284"/>
                  </a:lnTo>
                  <a:lnTo>
                    <a:pt x="904309" y="2221779"/>
                  </a:lnTo>
                  <a:lnTo>
                    <a:pt x="903630" y="2222914"/>
                  </a:lnTo>
                  <a:lnTo>
                    <a:pt x="902950" y="2224275"/>
                  </a:lnTo>
                  <a:lnTo>
                    <a:pt x="902497" y="2225636"/>
                  </a:lnTo>
                  <a:lnTo>
                    <a:pt x="902497" y="2227224"/>
                  </a:lnTo>
                  <a:lnTo>
                    <a:pt x="902723" y="2239247"/>
                  </a:lnTo>
                  <a:lnTo>
                    <a:pt x="903630" y="2258756"/>
                  </a:lnTo>
                  <a:lnTo>
                    <a:pt x="904763" y="2279626"/>
                  </a:lnTo>
                  <a:lnTo>
                    <a:pt x="905216" y="2288474"/>
                  </a:lnTo>
                  <a:lnTo>
                    <a:pt x="905895" y="2295506"/>
                  </a:lnTo>
                  <a:lnTo>
                    <a:pt x="907028" y="2307302"/>
                  </a:lnTo>
                  <a:lnTo>
                    <a:pt x="907481" y="2313200"/>
                  </a:lnTo>
                  <a:lnTo>
                    <a:pt x="907481" y="2319098"/>
                  </a:lnTo>
                  <a:lnTo>
                    <a:pt x="907481" y="2324089"/>
                  </a:lnTo>
                  <a:lnTo>
                    <a:pt x="906802" y="2328853"/>
                  </a:lnTo>
                  <a:lnTo>
                    <a:pt x="906575" y="2330895"/>
                  </a:lnTo>
                  <a:lnTo>
                    <a:pt x="905669" y="2332483"/>
                  </a:lnTo>
                  <a:lnTo>
                    <a:pt x="904989" y="2333844"/>
                  </a:lnTo>
                  <a:lnTo>
                    <a:pt x="904309" y="2335205"/>
                  </a:lnTo>
                  <a:lnTo>
                    <a:pt x="902950" y="2335885"/>
                  </a:lnTo>
                  <a:lnTo>
                    <a:pt x="901137" y="2336566"/>
                  </a:lnTo>
                  <a:lnTo>
                    <a:pt x="898871" y="2337020"/>
                  </a:lnTo>
                  <a:lnTo>
                    <a:pt x="895926" y="2337247"/>
                  </a:lnTo>
                  <a:lnTo>
                    <a:pt x="888675" y="2337927"/>
                  </a:lnTo>
                  <a:lnTo>
                    <a:pt x="879839" y="2337927"/>
                  </a:lnTo>
                  <a:lnTo>
                    <a:pt x="857634" y="2337020"/>
                  </a:lnTo>
                  <a:lnTo>
                    <a:pt x="844719" y="2336793"/>
                  </a:lnTo>
                  <a:lnTo>
                    <a:pt x="830898" y="2336566"/>
                  </a:lnTo>
                  <a:lnTo>
                    <a:pt x="824327" y="2336566"/>
                  </a:lnTo>
                  <a:lnTo>
                    <a:pt x="817756" y="2336339"/>
                  </a:lnTo>
                  <a:lnTo>
                    <a:pt x="812092" y="2336112"/>
                  </a:lnTo>
                  <a:lnTo>
                    <a:pt x="807107" y="2335659"/>
                  </a:lnTo>
                  <a:lnTo>
                    <a:pt x="802349" y="2334978"/>
                  </a:lnTo>
                  <a:lnTo>
                    <a:pt x="798270" y="2333844"/>
                  </a:lnTo>
                  <a:lnTo>
                    <a:pt x="794418" y="2332709"/>
                  </a:lnTo>
                  <a:lnTo>
                    <a:pt x="791246" y="2331122"/>
                  </a:lnTo>
                  <a:lnTo>
                    <a:pt x="788527" y="2329307"/>
                  </a:lnTo>
                  <a:lnTo>
                    <a:pt x="786262" y="2327265"/>
                  </a:lnTo>
                  <a:lnTo>
                    <a:pt x="784676" y="2324997"/>
                  </a:lnTo>
                  <a:lnTo>
                    <a:pt x="783089" y="2322274"/>
                  </a:lnTo>
                  <a:lnTo>
                    <a:pt x="782183" y="2319098"/>
                  </a:lnTo>
                  <a:lnTo>
                    <a:pt x="781503" y="2315469"/>
                  </a:lnTo>
                  <a:lnTo>
                    <a:pt x="781050" y="2311612"/>
                  </a:lnTo>
                  <a:lnTo>
                    <a:pt x="781503" y="2307302"/>
                  </a:lnTo>
                  <a:lnTo>
                    <a:pt x="782183" y="2299362"/>
                  </a:lnTo>
                  <a:lnTo>
                    <a:pt x="782863" y="2293237"/>
                  </a:lnTo>
                  <a:lnTo>
                    <a:pt x="783769" y="2288247"/>
                  </a:lnTo>
                  <a:lnTo>
                    <a:pt x="784902" y="2283937"/>
                  </a:lnTo>
                  <a:lnTo>
                    <a:pt x="787394" y="2275997"/>
                  </a:lnTo>
                  <a:lnTo>
                    <a:pt x="788527" y="2271006"/>
                  </a:lnTo>
                  <a:lnTo>
                    <a:pt x="789887" y="2264881"/>
                  </a:lnTo>
                  <a:lnTo>
                    <a:pt x="790567" y="2261705"/>
                  </a:lnTo>
                  <a:lnTo>
                    <a:pt x="791246" y="2258302"/>
                  </a:lnTo>
                  <a:lnTo>
                    <a:pt x="793512" y="2252177"/>
                  </a:lnTo>
                  <a:lnTo>
                    <a:pt x="795778" y="2246279"/>
                  </a:lnTo>
                  <a:lnTo>
                    <a:pt x="798497" y="2241062"/>
                  </a:lnTo>
                  <a:lnTo>
                    <a:pt x="801216" y="2236071"/>
                  </a:lnTo>
                  <a:lnTo>
                    <a:pt x="804161" y="2231080"/>
                  </a:lnTo>
                  <a:lnTo>
                    <a:pt x="806654" y="2226770"/>
                  </a:lnTo>
                  <a:lnTo>
                    <a:pt x="808920" y="2222233"/>
                  </a:lnTo>
                  <a:lnTo>
                    <a:pt x="809826" y="2219965"/>
                  </a:lnTo>
                  <a:lnTo>
                    <a:pt x="810279" y="2217923"/>
                  </a:lnTo>
                  <a:lnTo>
                    <a:pt x="810732" y="2216108"/>
                  </a:lnTo>
                  <a:lnTo>
                    <a:pt x="810732" y="2214293"/>
                  </a:lnTo>
                  <a:lnTo>
                    <a:pt x="810732" y="2212478"/>
                  </a:lnTo>
                  <a:lnTo>
                    <a:pt x="810052" y="2211117"/>
                  </a:lnTo>
                  <a:lnTo>
                    <a:pt x="809373" y="2209529"/>
                  </a:lnTo>
                  <a:lnTo>
                    <a:pt x="808466" y="2208395"/>
                  </a:lnTo>
                  <a:lnTo>
                    <a:pt x="807333" y="2207261"/>
                  </a:lnTo>
                  <a:lnTo>
                    <a:pt x="806427" y="2206353"/>
                  </a:lnTo>
                  <a:lnTo>
                    <a:pt x="805068" y="2205446"/>
                  </a:lnTo>
                  <a:lnTo>
                    <a:pt x="803935" y="2204765"/>
                  </a:lnTo>
                  <a:lnTo>
                    <a:pt x="802349" y="2204085"/>
                  </a:lnTo>
                  <a:lnTo>
                    <a:pt x="800989" y="2203858"/>
                  </a:lnTo>
                  <a:lnTo>
                    <a:pt x="799630" y="2203631"/>
                  </a:lnTo>
                  <a:lnTo>
                    <a:pt x="798270" y="2203631"/>
                  </a:lnTo>
                  <a:lnTo>
                    <a:pt x="796004" y="2203404"/>
                  </a:lnTo>
                  <a:lnTo>
                    <a:pt x="795325" y="2203178"/>
                  </a:lnTo>
                  <a:lnTo>
                    <a:pt x="794418" y="2202951"/>
                  </a:lnTo>
                  <a:lnTo>
                    <a:pt x="794192" y="2202724"/>
                  </a:lnTo>
                  <a:lnTo>
                    <a:pt x="793965" y="2201816"/>
                  </a:lnTo>
                  <a:lnTo>
                    <a:pt x="793739" y="2200455"/>
                  </a:lnTo>
                  <a:lnTo>
                    <a:pt x="794192" y="2193877"/>
                  </a:lnTo>
                  <a:lnTo>
                    <a:pt x="794872" y="2189113"/>
                  </a:lnTo>
                  <a:lnTo>
                    <a:pt x="794872" y="2182534"/>
                  </a:lnTo>
                  <a:lnTo>
                    <a:pt x="794418" y="2174594"/>
                  </a:lnTo>
                  <a:lnTo>
                    <a:pt x="793739" y="2164840"/>
                  </a:lnTo>
                  <a:lnTo>
                    <a:pt x="792606" y="2154631"/>
                  </a:lnTo>
                  <a:lnTo>
                    <a:pt x="791246" y="2143516"/>
                  </a:lnTo>
                  <a:lnTo>
                    <a:pt x="788527" y="2123099"/>
                  </a:lnTo>
                  <a:lnTo>
                    <a:pt x="786262" y="2107673"/>
                  </a:lnTo>
                  <a:lnTo>
                    <a:pt x="786035" y="2103136"/>
                  </a:lnTo>
                  <a:lnTo>
                    <a:pt x="786035" y="2096331"/>
                  </a:lnTo>
                  <a:lnTo>
                    <a:pt x="786262" y="2075460"/>
                  </a:lnTo>
                  <a:lnTo>
                    <a:pt x="786941" y="2047785"/>
                  </a:lnTo>
                  <a:lnTo>
                    <a:pt x="787621" y="2016252"/>
                  </a:lnTo>
                  <a:lnTo>
                    <a:pt x="788981" y="1952053"/>
                  </a:lnTo>
                  <a:lnTo>
                    <a:pt x="789660" y="1924831"/>
                  </a:lnTo>
                  <a:lnTo>
                    <a:pt x="789887" y="1904415"/>
                  </a:lnTo>
                  <a:lnTo>
                    <a:pt x="790113" y="1895567"/>
                  </a:lnTo>
                  <a:lnTo>
                    <a:pt x="790340" y="1885132"/>
                  </a:lnTo>
                  <a:lnTo>
                    <a:pt x="791020" y="1873563"/>
                  </a:lnTo>
                  <a:lnTo>
                    <a:pt x="792153" y="1860859"/>
                  </a:lnTo>
                  <a:lnTo>
                    <a:pt x="794192" y="1833183"/>
                  </a:lnTo>
                  <a:lnTo>
                    <a:pt x="796911" y="1804146"/>
                  </a:lnTo>
                  <a:lnTo>
                    <a:pt x="800083" y="1775790"/>
                  </a:lnTo>
                  <a:lnTo>
                    <a:pt x="803028" y="1749929"/>
                  </a:lnTo>
                  <a:lnTo>
                    <a:pt x="807333" y="1713179"/>
                  </a:lnTo>
                  <a:lnTo>
                    <a:pt x="810279" y="1689360"/>
                  </a:lnTo>
                  <a:lnTo>
                    <a:pt x="812998" y="1664633"/>
                  </a:lnTo>
                  <a:lnTo>
                    <a:pt x="814131" y="1652610"/>
                  </a:lnTo>
                  <a:lnTo>
                    <a:pt x="815037" y="1641041"/>
                  </a:lnTo>
                  <a:lnTo>
                    <a:pt x="815490" y="1630379"/>
                  </a:lnTo>
                  <a:lnTo>
                    <a:pt x="815717" y="1620624"/>
                  </a:lnTo>
                  <a:lnTo>
                    <a:pt x="815717" y="1598619"/>
                  </a:lnTo>
                  <a:lnTo>
                    <a:pt x="816170" y="1570263"/>
                  </a:lnTo>
                  <a:lnTo>
                    <a:pt x="816623" y="1538277"/>
                  </a:lnTo>
                  <a:lnTo>
                    <a:pt x="816850" y="1521717"/>
                  </a:lnTo>
                  <a:lnTo>
                    <a:pt x="817530" y="1505157"/>
                  </a:lnTo>
                  <a:lnTo>
                    <a:pt x="818209" y="1487689"/>
                  </a:lnTo>
                  <a:lnTo>
                    <a:pt x="819569" y="1468861"/>
                  </a:lnTo>
                  <a:lnTo>
                    <a:pt x="820928" y="1449805"/>
                  </a:lnTo>
                  <a:lnTo>
                    <a:pt x="822514" y="1431203"/>
                  </a:lnTo>
                  <a:lnTo>
                    <a:pt x="825460" y="1399444"/>
                  </a:lnTo>
                  <a:lnTo>
                    <a:pt x="827499" y="1380389"/>
                  </a:lnTo>
                  <a:lnTo>
                    <a:pt x="827952" y="1376986"/>
                  </a:lnTo>
                  <a:lnTo>
                    <a:pt x="827952" y="1371995"/>
                  </a:lnTo>
                  <a:lnTo>
                    <a:pt x="827952" y="1358838"/>
                  </a:lnTo>
                  <a:lnTo>
                    <a:pt x="827726" y="1323676"/>
                  </a:lnTo>
                  <a:lnTo>
                    <a:pt x="827726" y="1304620"/>
                  </a:lnTo>
                  <a:lnTo>
                    <a:pt x="827726" y="1286699"/>
                  </a:lnTo>
                  <a:lnTo>
                    <a:pt x="828179" y="1271727"/>
                  </a:lnTo>
                  <a:lnTo>
                    <a:pt x="828632" y="1265375"/>
                  </a:lnTo>
                  <a:lnTo>
                    <a:pt x="829312" y="1260611"/>
                  </a:lnTo>
                  <a:lnTo>
                    <a:pt x="829765" y="1256755"/>
                  </a:lnTo>
                  <a:lnTo>
                    <a:pt x="829765" y="1253579"/>
                  </a:lnTo>
                  <a:lnTo>
                    <a:pt x="829538" y="1250630"/>
                  </a:lnTo>
                  <a:lnTo>
                    <a:pt x="828858" y="1248135"/>
                  </a:lnTo>
                  <a:lnTo>
                    <a:pt x="827952" y="1245866"/>
                  </a:lnTo>
                  <a:lnTo>
                    <a:pt x="827046" y="1244051"/>
                  </a:lnTo>
                  <a:lnTo>
                    <a:pt x="825913" y="1242690"/>
                  </a:lnTo>
                  <a:lnTo>
                    <a:pt x="824780" y="1241102"/>
                  </a:lnTo>
                  <a:lnTo>
                    <a:pt x="822061" y="1238834"/>
                  </a:lnTo>
                  <a:lnTo>
                    <a:pt x="819795" y="1237246"/>
                  </a:lnTo>
                  <a:lnTo>
                    <a:pt x="818889" y="1236111"/>
                  </a:lnTo>
                  <a:lnTo>
                    <a:pt x="817983" y="1235204"/>
                  </a:lnTo>
                  <a:lnTo>
                    <a:pt x="817530" y="1234070"/>
                  </a:lnTo>
                  <a:lnTo>
                    <a:pt x="817530" y="1232936"/>
                  </a:lnTo>
                  <a:lnTo>
                    <a:pt x="817530" y="1228399"/>
                  </a:lnTo>
                  <a:lnTo>
                    <a:pt x="818209" y="1220005"/>
                  </a:lnTo>
                  <a:lnTo>
                    <a:pt x="820702" y="1195051"/>
                  </a:lnTo>
                  <a:lnTo>
                    <a:pt x="822514" y="1179626"/>
                  </a:lnTo>
                  <a:lnTo>
                    <a:pt x="824553" y="1163065"/>
                  </a:lnTo>
                  <a:lnTo>
                    <a:pt x="826819" y="1146052"/>
                  </a:lnTo>
                  <a:lnTo>
                    <a:pt x="829312" y="1129265"/>
                  </a:lnTo>
                  <a:lnTo>
                    <a:pt x="835203" y="1088205"/>
                  </a:lnTo>
                  <a:lnTo>
                    <a:pt x="838828" y="1064158"/>
                  </a:lnTo>
                  <a:lnTo>
                    <a:pt x="842680" y="1039658"/>
                  </a:lnTo>
                  <a:lnTo>
                    <a:pt x="846532" y="1016066"/>
                  </a:lnTo>
                  <a:lnTo>
                    <a:pt x="848797" y="1005177"/>
                  </a:lnTo>
                  <a:lnTo>
                    <a:pt x="851063" y="995196"/>
                  </a:lnTo>
                  <a:lnTo>
                    <a:pt x="852876" y="986122"/>
                  </a:lnTo>
                  <a:lnTo>
                    <a:pt x="855142" y="978182"/>
                  </a:lnTo>
                  <a:lnTo>
                    <a:pt x="857407" y="971603"/>
                  </a:lnTo>
                  <a:lnTo>
                    <a:pt x="858767" y="968881"/>
                  </a:lnTo>
                  <a:lnTo>
                    <a:pt x="859673" y="966839"/>
                  </a:lnTo>
                  <a:lnTo>
                    <a:pt x="861939" y="962075"/>
                  </a:lnTo>
                  <a:lnTo>
                    <a:pt x="863978" y="956631"/>
                  </a:lnTo>
                  <a:lnTo>
                    <a:pt x="865791" y="950279"/>
                  </a:lnTo>
                  <a:lnTo>
                    <a:pt x="867604" y="943474"/>
                  </a:lnTo>
                  <a:lnTo>
                    <a:pt x="869416" y="935987"/>
                  </a:lnTo>
                  <a:lnTo>
                    <a:pt x="871002" y="928275"/>
                  </a:lnTo>
                  <a:lnTo>
                    <a:pt x="873948" y="912395"/>
                  </a:lnTo>
                  <a:lnTo>
                    <a:pt x="876214" y="896969"/>
                  </a:lnTo>
                  <a:lnTo>
                    <a:pt x="878253" y="882904"/>
                  </a:lnTo>
                  <a:lnTo>
                    <a:pt x="880519" y="864076"/>
                  </a:lnTo>
                  <a:lnTo>
                    <a:pt x="880745" y="861580"/>
                  </a:lnTo>
                  <a:lnTo>
                    <a:pt x="880519" y="859312"/>
                  </a:lnTo>
                  <a:lnTo>
                    <a:pt x="880065" y="857497"/>
                  </a:lnTo>
                  <a:lnTo>
                    <a:pt x="879159" y="856136"/>
                  </a:lnTo>
                  <a:lnTo>
                    <a:pt x="878253" y="855002"/>
                  </a:lnTo>
                  <a:lnTo>
                    <a:pt x="877120" y="854094"/>
                  </a:lnTo>
                  <a:lnTo>
                    <a:pt x="875760" y="853414"/>
                  </a:lnTo>
                  <a:lnTo>
                    <a:pt x="873948" y="852960"/>
                  </a:lnTo>
                  <a:lnTo>
                    <a:pt x="872588" y="852280"/>
                  </a:lnTo>
                  <a:lnTo>
                    <a:pt x="870776" y="852053"/>
                  </a:lnTo>
                  <a:lnTo>
                    <a:pt x="867150" y="852053"/>
                  </a:lnTo>
                  <a:lnTo>
                    <a:pt x="859673" y="852053"/>
                  </a:lnTo>
                  <a:lnTo>
                    <a:pt x="857861" y="851826"/>
                  </a:lnTo>
                  <a:lnTo>
                    <a:pt x="856275" y="851372"/>
                  </a:lnTo>
                  <a:lnTo>
                    <a:pt x="854462" y="850692"/>
                  </a:lnTo>
                  <a:lnTo>
                    <a:pt x="852649" y="849557"/>
                  </a:lnTo>
                  <a:lnTo>
                    <a:pt x="849024" y="847062"/>
                  </a:lnTo>
                  <a:lnTo>
                    <a:pt x="845172" y="844113"/>
                  </a:lnTo>
                  <a:lnTo>
                    <a:pt x="840867" y="840937"/>
                  </a:lnTo>
                  <a:lnTo>
                    <a:pt x="836336" y="837988"/>
                  </a:lnTo>
                  <a:lnTo>
                    <a:pt x="833843" y="836400"/>
                  </a:lnTo>
                  <a:lnTo>
                    <a:pt x="831351" y="835266"/>
                  </a:lnTo>
                  <a:lnTo>
                    <a:pt x="828632" y="834358"/>
                  </a:lnTo>
                  <a:lnTo>
                    <a:pt x="825913" y="833451"/>
                  </a:lnTo>
                  <a:lnTo>
                    <a:pt x="822967" y="832770"/>
                  </a:lnTo>
                  <a:lnTo>
                    <a:pt x="820475" y="831863"/>
                  </a:lnTo>
                  <a:lnTo>
                    <a:pt x="817983" y="830729"/>
                  </a:lnTo>
                  <a:lnTo>
                    <a:pt x="815490" y="829368"/>
                  </a:lnTo>
                  <a:lnTo>
                    <a:pt x="813678" y="827553"/>
                  </a:lnTo>
                  <a:lnTo>
                    <a:pt x="811638" y="825738"/>
                  </a:lnTo>
                  <a:lnTo>
                    <a:pt x="809599" y="823696"/>
                  </a:lnTo>
                  <a:lnTo>
                    <a:pt x="808240" y="821201"/>
                  </a:lnTo>
                  <a:lnTo>
                    <a:pt x="806654" y="818479"/>
                  </a:lnTo>
                  <a:lnTo>
                    <a:pt x="805521" y="815530"/>
                  </a:lnTo>
                  <a:lnTo>
                    <a:pt x="804161" y="812127"/>
                  </a:lnTo>
                  <a:lnTo>
                    <a:pt x="803255" y="808497"/>
                  </a:lnTo>
                  <a:lnTo>
                    <a:pt x="802802" y="804414"/>
                  </a:lnTo>
                  <a:lnTo>
                    <a:pt x="801896" y="800331"/>
                  </a:lnTo>
                  <a:lnTo>
                    <a:pt x="801669" y="795567"/>
                  </a:lnTo>
                  <a:lnTo>
                    <a:pt x="801669" y="790576"/>
                  </a:lnTo>
                  <a:lnTo>
                    <a:pt x="801442" y="785358"/>
                  </a:lnTo>
                  <a:lnTo>
                    <a:pt x="801216" y="780368"/>
                  </a:lnTo>
                  <a:lnTo>
                    <a:pt x="800536" y="770613"/>
                  </a:lnTo>
                  <a:lnTo>
                    <a:pt x="798270" y="752238"/>
                  </a:lnTo>
                  <a:lnTo>
                    <a:pt x="797591" y="743618"/>
                  </a:lnTo>
                  <a:lnTo>
                    <a:pt x="797137" y="739988"/>
                  </a:lnTo>
                  <a:lnTo>
                    <a:pt x="797137" y="736359"/>
                  </a:lnTo>
                  <a:lnTo>
                    <a:pt x="797591" y="732729"/>
                  </a:lnTo>
                  <a:lnTo>
                    <a:pt x="798044" y="729553"/>
                  </a:lnTo>
                  <a:lnTo>
                    <a:pt x="798950" y="726831"/>
                  </a:lnTo>
                  <a:lnTo>
                    <a:pt x="800083" y="724109"/>
                  </a:lnTo>
                  <a:lnTo>
                    <a:pt x="801216" y="720933"/>
                  </a:lnTo>
                  <a:lnTo>
                    <a:pt x="803028" y="716623"/>
                  </a:lnTo>
                  <a:lnTo>
                    <a:pt x="806427" y="705053"/>
                  </a:lnTo>
                  <a:lnTo>
                    <a:pt x="810732" y="690535"/>
                  </a:lnTo>
                  <a:lnTo>
                    <a:pt x="814811" y="675109"/>
                  </a:lnTo>
                  <a:lnTo>
                    <a:pt x="819342" y="658776"/>
                  </a:lnTo>
                  <a:lnTo>
                    <a:pt x="823421" y="644030"/>
                  </a:lnTo>
                  <a:lnTo>
                    <a:pt x="827499" y="631100"/>
                  </a:lnTo>
                  <a:lnTo>
                    <a:pt x="829312" y="626109"/>
                  </a:lnTo>
                  <a:lnTo>
                    <a:pt x="830898" y="622026"/>
                  </a:lnTo>
                  <a:lnTo>
                    <a:pt x="832484" y="617942"/>
                  </a:lnTo>
                  <a:lnTo>
                    <a:pt x="833617" y="612725"/>
                  </a:lnTo>
                  <a:lnTo>
                    <a:pt x="834976" y="606827"/>
                  </a:lnTo>
                  <a:lnTo>
                    <a:pt x="835882" y="599794"/>
                  </a:lnTo>
                  <a:lnTo>
                    <a:pt x="836789" y="592081"/>
                  </a:lnTo>
                  <a:lnTo>
                    <a:pt x="837695" y="583915"/>
                  </a:lnTo>
                  <a:lnTo>
                    <a:pt x="839055" y="565993"/>
                  </a:lnTo>
                  <a:lnTo>
                    <a:pt x="840641" y="547165"/>
                  </a:lnTo>
                  <a:lnTo>
                    <a:pt x="842000" y="528336"/>
                  </a:lnTo>
                  <a:lnTo>
                    <a:pt x="843813" y="510188"/>
                  </a:lnTo>
                  <a:lnTo>
                    <a:pt x="845172" y="501795"/>
                  </a:lnTo>
                  <a:lnTo>
                    <a:pt x="846079" y="493855"/>
                  </a:lnTo>
                  <a:lnTo>
                    <a:pt x="847438" y="486142"/>
                  </a:lnTo>
                  <a:lnTo>
                    <a:pt x="849477" y="477975"/>
                  </a:lnTo>
                  <a:lnTo>
                    <a:pt x="851516" y="469809"/>
                  </a:lnTo>
                  <a:lnTo>
                    <a:pt x="854009" y="461642"/>
                  </a:lnTo>
                  <a:lnTo>
                    <a:pt x="856728" y="453248"/>
                  </a:lnTo>
                  <a:lnTo>
                    <a:pt x="859447" y="445082"/>
                  </a:lnTo>
                  <a:lnTo>
                    <a:pt x="865338" y="428975"/>
                  </a:lnTo>
                  <a:lnTo>
                    <a:pt x="871455" y="413776"/>
                  </a:lnTo>
                  <a:lnTo>
                    <a:pt x="877346" y="400165"/>
                  </a:lnTo>
                  <a:lnTo>
                    <a:pt x="882558" y="388823"/>
                  </a:lnTo>
                  <a:lnTo>
                    <a:pt x="886410" y="379976"/>
                  </a:lnTo>
                  <a:lnTo>
                    <a:pt x="888449" y="376573"/>
                  </a:lnTo>
                  <a:lnTo>
                    <a:pt x="890488" y="373624"/>
                  </a:lnTo>
                  <a:lnTo>
                    <a:pt x="892980" y="370675"/>
                  </a:lnTo>
                  <a:lnTo>
                    <a:pt x="895246" y="368179"/>
                  </a:lnTo>
                  <a:lnTo>
                    <a:pt x="898418" y="365684"/>
                  </a:lnTo>
                  <a:lnTo>
                    <a:pt x="901364" y="363642"/>
                  </a:lnTo>
                  <a:lnTo>
                    <a:pt x="904309" y="361827"/>
                  </a:lnTo>
                  <a:lnTo>
                    <a:pt x="907481" y="360240"/>
                  </a:lnTo>
                  <a:lnTo>
                    <a:pt x="910880" y="358878"/>
                  </a:lnTo>
                  <a:lnTo>
                    <a:pt x="914279" y="357744"/>
                  </a:lnTo>
                  <a:lnTo>
                    <a:pt x="917678" y="356837"/>
                  </a:lnTo>
                  <a:lnTo>
                    <a:pt x="920850" y="355702"/>
                  </a:lnTo>
                  <a:lnTo>
                    <a:pt x="927194" y="354795"/>
                  </a:lnTo>
                  <a:lnTo>
                    <a:pt x="933312" y="353888"/>
                  </a:lnTo>
                  <a:lnTo>
                    <a:pt x="938749" y="353434"/>
                  </a:lnTo>
                  <a:lnTo>
                    <a:pt x="943734" y="352980"/>
                  </a:lnTo>
                  <a:lnTo>
                    <a:pt x="953477" y="351165"/>
                  </a:lnTo>
                  <a:lnTo>
                    <a:pt x="964353" y="349351"/>
                  </a:lnTo>
                  <a:lnTo>
                    <a:pt x="970697" y="348443"/>
                  </a:lnTo>
                  <a:lnTo>
                    <a:pt x="977494" y="347763"/>
                  </a:lnTo>
                  <a:lnTo>
                    <a:pt x="981573" y="347082"/>
                  </a:lnTo>
                  <a:lnTo>
                    <a:pt x="986104" y="346402"/>
                  </a:lnTo>
                  <a:lnTo>
                    <a:pt x="990409" y="345040"/>
                  </a:lnTo>
                  <a:lnTo>
                    <a:pt x="995394" y="343226"/>
                  </a:lnTo>
                  <a:lnTo>
                    <a:pt x="1000606" y="341638"/>
                  </a:lnTo>
                  <a:lnTo>
                    <a:pt x="1005817" y="339596"/>
                  </a:lnTo>
                  <a:lnTo>
                    <a:pt x="1016013" y="335286"/>
                  </a:lnTo>
                  <a:lnTo>
                    <a:pt x="1025982" y="330976"/>
                  </a:lnTo>
                  <a:lnTo>
                    <a:pt x="1034819" y="326439"/>
                  </a:lnTo>
                  <a:lnTo>
                    <a:pt x="1042070" y="322582"/>
                  </a:lnTo>
                  <a:lnTo>
                    <a:pt x="1047281" y="319406"/>
                  </a:lnTo>
                  <a:lnTo>
                    <a:pt x="1051359" y="316230"/>
                  </a:lnTo>
                  <a:lnTo>
                    <a:pt x="1056797" y="311920"/>
                  </a:lnTo>
                  <a:lnTo>
                    <a:pt x="1063141" y="306703"/>
                  </a:lnTo>
                  <a:lnTo>
                    <a:pt x="1069259" y="300578"/>
                  </a:lnTo>
                  <a:lnTo>
                    <a:pt x="1075377" y="294906"/>
                  </a:lnTo>
                  <a:lnTo>
                    <a:pt x="1080588" y="289462"/>
                  </a:lnTo>
                  <a:lnTo>
                    <a:pt x="1084893" y="284925"/>
                  </a:lnTo>
                  <a:lnTo>
                    <a:pt x="1087612" y="281749"/>
                  </a:lnTo>
                  <a:lnTo>
                    <a:pt x="1088292" y="280615"/>
                  </a:lnTo>
                  <a:lnTo>
                    <a:pt x="1088971" y="279027"/>
                  </a:lnTo>
                  <a:lnTo>
                    <a:pt x="1089651" y="277439"/>
                  </a:lnTo>
                  <a:lnTo>
                    <a:pt x="1089878" y="275397"/>
                  </a:lnTo>
                  <a:lnTo>
                    <a:pt x="1090331" y="271314"/>
                  </a:lnTo>
                  <a:lnTo>
                    <a:pt x="1090558" y="266777"/>
                  </a:lnTo>
                  <a:lnTo>
                    <a:pt x="1090558" y="256115"/>
                  </a:lnTo>
                  <a:lnTo>
                    <a:pt x="1090331" y="244546"/>
                  </a:lnTo>
                  <a:lnTo>
                    <a:pt x="1090331" y="244545"/>
                  </a:lnTo>
                  <a:lnTo>
                    <a:pt x="1090331" y="241823"/>
                  </a:lnTo>
                  <a:lnTo>
                    <a:pt x="1090104" y="239555"/>
                  </a:lnTo>
                  <a:lnTo>
                    <a:pt x="1089651" y="237740"/>
                  </a:lnTo>
                  <a:lnTo>
                    <a:pt x="1088971" y="235925"/>
                  </a:lnTo>
                  <a:lnTo>
                    <a:pt x="1088518" y="234791"/>
                  </a:lnTo>
                  <a:lnTo>
                    <a:pt x="1087839" y="233657"/>
                  </a:lnTo>
                  <a:lnTo>
                    <a:pt x="1087159" y="232749"/>
                  </a:lnTo>
                  <a:lnTo>
                    <a:pt x="1086026" y="231842"/>
                  </a:lnTo>
                  <a:lnTo>
                    <a:pt x="1085120" y="231615"/>
                  </a:lnTo>
                  <a:lnTo>
                    <a:pt x="1084213" y="231161"/>
                  </a:lnTo>
                  <a:lnTo>
                    <a:pt x="1081948" y="230934"/>
                  </a:lnTo>
                  <a:lnTo>
                    <a:pt x="1076736" y="230481"/>
                  </a:lnTo>
                  <a:lnTo>
                    <a:pt x="1074470" y="230027"/>
                  </a:lnTo>
                  <a:lnTo>
                    <a:pt x="1072884" y="229120"/>
                  </a:lnTo>
                  <a:lnTo>
                    <a:pt x="1071978" y="228212"/>
                  </a:lnTo>
                  <a:lnTo>
                    <a:pt x="1071072" y="226851"/>
                  </a:lnTo>
                  <a:lnTo>
                    <a:pt x="1068806" y="222314"/>
                  </a:lnTo>
                  <a:lnTo>
                    <a:pt x="1066767" y="219138"/>
                  </a:lnTo>
                  <a:lnTo>
                    <a:pt x="1064048" y="215055"/>
                  </a:lnTo>
                  <a:lnTo>
                    <a:pt x="1062235" y="212560"/>
                  </a:lnTo>
                  <a:lnTo>
                    <a:pt x="1061102" y="210064"/>
                  </a:lnTo>
                  <a:lnTo>
                    <a:pt x="1059743" y="207569"/>
                  </a:lnTo>
                  <a:lnTo>
                    <a:pt x="1058836" y="204847"/>
                  </a:lnTo>
                  <a:lnTo>
                    <a:pt x="1057024" y="198948"/>
                  </a:lnTo>
                  <a:lnTo>
                    <a:pt x="1055664" y="193050"/>
                  </a:lnTo>
                  <a:lnTo>
                    <a:pt x="1053399" y="180800"/>
                  </a:lnTo>
                  <a:lnTo>
                    <a:pt x="1052266" y="175129"/>
                  </a:lnTo>
                  <a:lnTo>
                    <a:pt x="1050680" y="169912"/>
                  </a:lnTo>
                  <a:lnTo>
                    <a:pt x="1050000" y="167643"/>
                  </a:lnTo>
                  <a:lnTo>
                    <a:pt x="1049773" y="165375"/>
                  </a:lnTo>
                  <a:lnTo>
                    <a:pt x="1049773" y="165374"/>
                  </a:lnTo>
                  <a:lnTo>
                    <a:pt x="1049773" y="163787"/>
                  </a:lnTo>
                  <a:lnTo>
                    <a:pt x="1050226" y="162199"/>
                  </a:lnTo>
                  <a:lnTo>
                    <a:pt x="1050680" y="161064"/>
                  </a:lnTo>
                  <a:lnTo>
                    <a:pt x="1051359" y="159703"/>
                  </a:lnTo>
                  <a:lnTo>
                    <a:pt x="1052492" y="158796"/>
                  </a:lnTo>
                  <a:lnTo>
                    <a:pt x="1053399" y="158115"/>
                  </a:lnTo>
                  <a:lnTo>
                    <a:pt x="1054531" y="157435"/>
                  </a:lnTo>
                  <a:lnTo>
                    <a:pt x="1055891" y="156981"/>
                  </a:lnTo>
                  <a:lnTo>
                    <a:pt x="1058610" y="156527"/>
                  </a:lnTo>
                  <a:lnTo>
                    <a:pt x="1061102" y="156300"/>
                  </a:lnTo>
                  <a:lnTo>
                    <a:pt x="1063141" y="156300"/>
                  </a:lnTo>
                  <a:lnTo>
                    <a:pt x="1063821" y="156300"/>
                  </a:lnTo>
                  <a:lnTo>
                    <a:pt x="1064274" y="156074"/>
                  </a:lnTo>
                  <a:lnTo>
                    <a:pt x="1064727" y="155620"/>
                  </a:lnTo>
                  <a:lnTo>
                    <a:pt x="1064954" y="154712"/>
                  </a:lnTo>
                  <a:lnTo>
                    <a:pt x="1064954" y="153125"/>
                  </a:lnTo>
                  <a:lnTo>
                    <a:pt x="1064501" y="150402"/>
                  </a:lnTo>
                  <a:lnTo>
                    <a:pt x="1063141" y="142236"/>
                  </a:lnTo>
                  <a:lnTo>
                    <a:pt x="1062009" y="136791"/>
                  </a:lnTo>
                  <a:lnTo>
                    <a:pt x="1061329" y="129986"/>
                  </a:lnTo>
                  <a:lnTo>
                    <a:pt x="1061102" y="126356"/>
                  </a:lnTo>
                  <a:lnTo>
                    <a:pt x="1060876" y="122046"/>
                  </a:lnTo>
                  <a:lnTo>
                    <a:pt x="1061102" y="112518"/>
                  </a:lnTo>
                  <a:lnTo>
                    <a:pt x="1061555" y="102537"/>
                  </a:lnTo>
                  <a:lnTo>
                    <a:pt x="1062462" y="92328"/>
                  </a:lnTo>
                  <a:lnTo>
                    <a:pt x="1064501" y="73273"/>
                  </a:lnTo>
                  <a:lnTo>
                    <a:pt x="1065860" y="60569"/>
                  </a:lnTo>
                  <a:lnTo>
                    <a:pt x="1066314" y="58528"/>
                  </a:lnTo>
                  <a:lnTo>
                    <a:pt x="1066993" y="56259"/>
                  </a:lnTo>
                  <a:lnTo>
                    <a:pt x="1068353" y="54217"/>
                  </a:lnTo>
                  <a:lnTo>
                    <a:pt x="1069712" y="52403"/>
                  </a:lnTo>
                  <a:lnTo>
                    <a:pt x="1071525" y="50588"/>
                  </a:lnTo>
                  <a:lnTo>
                    <a:pt x="1073564" y="48546"/>
                  </a:lnTo>
                  <a:lnTo>
                    <a:pt x="1077869" y="45143"/>
                  </a:lnTo>
                  <a:lnTo>
                    <a:pt x="1082627" y="41967"/>
                  </a:lnTo>
                  <a:lnTo>
                    <a:pt x="1087385" y="39018"/>
                  </a:lnTo>
                  <a:lnTo>
                    <a:pt x="1094863" y="34481"/>
                  </a:lnTo>
                  <a:lnTo>
                    <a:pt x="1097581" y="32440"/>
                  </a:lnTo>
                  <a:lnTo>
                    <a:pt x="1100300" y="30625"/>
                  </a:lnTo>
                  <a:lnTo>
                    <a:pt x="1103019" y="28130"/>
                  </a:lnTo>
                  <a:lnTo>
                    <a:pt x="1105738" y="25407"/>
                  </a:lnTo>
                  <a:lnTo>
                    <a:pt x="1111176" y="19282"/>
                  </a:lnTo>
                  <a:lnTo>
                    <a:pt x="1116614" y="12704"/>
                  </a:lnTo>
                  <a:lnTo>
                    <a:pt x="1119333" y="9755"/>
                  </a:lnTo>
                  <a:lnTo>
                    <a:pt x="1122279" y="7032"/>
                  </a:lnTo>
                  <a:lnTo>
                    <a:pt x="1125224" y="4991"/>
                  </a:lnTo>
                  <a:lnTo>
                    <a:pt x="1128396" y="3403"/>
                  </a:lnTo>
                  <a:lnTo>
                    <a:pt x="1131795" y="2269"/>
                  </a:lnTo>
                  <a:lnTo>
                    <a:pt x="1134967" y="1588"/>
                  </a:lnTo>
                  <a:lnTo>
                    <a:pt x="1138139" y="907"/>
                  </a:lnTo>
                  <a:lnTo>
                    <a:pt x="1141538" y="907"/>
                  </a:lnTo>
                  <a:lnTo>
                    <a:pt x="1148335" y="681"/>
                  </a:lnTo>
                  <a:lnTo>
                    <a:pt x="1154226" y="454"/>
                  </a:lnTo>
                  <a:lnTo>
                    <a:pt x="1159438" y="227"/>
                  </a:lnTo>
                  <a:lnTo>
                    <a:pt x="1163289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4849505" y="31006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5" grpId="0" animBg="1"/>
      <p:bldP spid="20" grpId="0"/>
      <p:bldP spid="21" grpId="0"/>
      <p:bldP spid="22" grpId="0"/>
      <p:bldP spid="23" grpId="0"/>
      <p:bldP spid="24" grpId="0"/>
      <p:bldP spid="2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199861" y="3694041"/>
            <a:ext cx="7792278" cy="2720009"/>
          </a:xfrm>
          <a:prstGeom prst="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2744352" y="2769701"/>
            <a:ext cx="1800000" cy="1800000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198165" y="2769701"/>
            <a:ext cx="1800000" cy="1800000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7667525" y="2769701"/>
            <a:ext cx="1800000" cy="1800000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704417" y="4649061"/>
            <a:ext cx="1879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7627590" y="4649061"/>
            <a:ext cx="1879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5156064" y="4649061"/>
            <a:ext cx="1879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dirty="0"/>
          </a:p>
        </p:txBody>
      </p:sp>
      <p:sp>
        <p:nvSpPr>
          <p:cNvPr id="14" name="矩形 13"/>
          <p:cNvSpPr/>
          <p:nvPr/>
        </p:nvSpPr>
        <p:spPr>
          <a:xfrm>
            <a:off x="2599836" y="5019258"/>
            <a:ext cx="22645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23009" y="5019258"/>
            <a:ext cx="22645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051483" y="5019258"/>
            <a:ext cx="226454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Overlooking the vast sea of clouds, mountains, grand and magnificent artistic conception, symbol of vision, grand and magnificent. </a:t>
            </a:r>
            <a:endParaRPr lang="zh-CN" altLang="en-US" sz="1400" dirty="0">
              <a:latin typeface="Exotc350 DmBd BT" panose="04030705050B02020A03" pitchFamily="82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352801" y="3975649"/>
            <a:ext cx="596347" cy="583095"/>
            <a:chOff x="3352801" y="3723861"/>
            <a:chExt cx="596347" cy="583095"/>
          </a:xfrm>
          <a:solidFill>
            <a:srgbClr val="00B0F0"/>
          </a:solidFill>
        </p:grpSpPr>
        <p:sp>
          <p:nvSpPr>
            <p:cNvPr id="18" name="椭圆 17"/>
            <p:cNvSpPr/>
            <p:nvPr/>
          </p:nvSpPr>
          <p:spPr>
            <a:xfrm>
              <a:off x="3352801" y="3723861"/>
              <a:ext cx="596347" cy="583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3485322" y="3763619"/>
              <a:ext cx="312906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1</a:t>
              </a:r>
              <a:endParaRPr lang="zh-CN" altLang="en-US" sz="2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275983" y="3975649"/>
            <a:ext cx="596347" cy="583095"/>
            <a:chOff x="3352801" y="3723861"/>
            <a:chExt cx="596347" cy="583095"/>
          </a:xfrm>
          <a:solidFill>
            <a:srgbClr val="00B0F0"/>
          </a:solidFill>
        </p:grpSpPr>
        <p:sp>
          <p:nvSpPr>
            <p:cNvPr id="21" name="椭圆 20"/>
            <p:cNvSpPr/>
            <p:nvPr/>
          </p:nvSpPr>
          <p:spPr>
            <a:xfrm>
              <a:off x="3352801" y="3723861"/>
              <a:ext cx="596347" cy="583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485322" y="3763619"/>
              <a:ext cx="369012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3</a:t>
              </a:r>
              <a:endParaRPr lang="zh-CN" altLang="en-US" sz="2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797826" y="3975649"/>
            <a:ext cx="596347" cy="583095"/>
            <a:chOff x="3352801" y="3723861"/>
            <a:chExt cx="596347" cy="583095"/>
          </a:xfrm>
          <a:solidFill>
            <a:srgbClr val="00B0F0"/>
          </a:solidFill>
        </p:grpSpPr>
        <p:sp>
          <p:nvSpPr>
            <p:cNvPr id="24" name="椭圆 23"/>
            <p:cNvSpPr/>
            <p:nvPr/>
          </p:nvSpPr>
          <p:spPr>
            <a:xfrm>
              <a:off x="3352801" y="3723861"/>
              <a:ext cx="596347" cy="58309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485322" y="3763619"/>
              <a:ext cx="369012" cy="523220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2</a:t>
              </a:r>
              <a:endParaRPr lang="zh-CN" altLang="en-US" sz="28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26" name="文本框 25"/>
          <p:cNvSpPr txBox="1"/>
          <p:nvPr/>
        </p:nvSpPr>
        <p:spPr>
          <a:xfrm>
            <a:off x="4464784" y="1000643"/>
            <a:ext cx="32624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2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Work Plan General</a:t>
            </a:r>
            <a:endParaRPr lang="zh-CN" altLang="en-US" sz="3200" dirty="0"/>
          </a:p>
        </p:txBody>
      </p:sp>
      <p:sp>
        <p:nvSpPr>
          <p:cNvPr id="27" name="矩形 26"/>
          <p:cNvSpPr/>
          <p:nvPr/>
        </p:nvSpPr>
        <p:spPr>
          <a:xfrm>
            <a:off x="2756449" y="1646742"/>
            <a:ext cx="666087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Exotc350 DmBd BT" panose="04030705050B02020A03" pitchFamily="82" charset="0"/>
                <a:ea typeface="微软雅黑" panose="020B0503020204020204" pitchFamily="34" charset="-122"/>
              </a:rPr>
              <a:t>Annual work general description annual work general description annual work general description annual, Annual work general description annual work general description annual work general description </a:t>
            </a:r>
            <a:r>
              <a:rPr lang="en-US" altLang="zh-CN" sz="1600" dirty="0" smtClean="0">
                <a:latin typeface="Exotc350 DmBd BT" panose="04030705050B02020A03" pitchFamily="82" charset="0"/>
                <a:ea typeface="微软雅黑" panose="020B0503020204020204" pitchFamily="34" charset="-122"/>
              </a:rPr>
              <a:t>annual</a:t>
            </a:r>
            <a:endParaRPr lang="zh-CN" altLang="en-US" sz="1600" dirty="0">
              <a:latin typeface="Exotc350 DmBd BT" panose="04030705050B02020A03" pitchFamily="82" charset="0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29" name="矩形 28"/>
          <p:cNvSpPr/>
          <p:nvPr/>
        </p:nvSpPr>
        <p:spPr>
          <a:xfrm>
            <a:off x="4849505" y="31006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26" grpId="0"/>
      <p:bldP spid="27" grpId="0"/>
      <p:bldP spid="28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232453" y="887897"/>
            <a:ext cx="9727096" cy="318052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968488" y="3750365"/>
            <a:ext cx="6255026" cy="235888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3381830" y="3419139"/>
            <a:ext cx="5428342" cy="64633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bg1"/>
                </a:solidFill>
                <a:latin typeface="Exotc350 DmBd BT" panose="04030705050B02020A03" pitchFamily="82" charset="0"/>
                <a:cs typeface="Segoe UI Light" panose="020B0502040204020203" pitchFamily="34" charset="0"/>
              </a:rPr>
              <a:t>Summery</a:t>
            </a:r>
            <a:endParaRPr lang="zh-CN" altLang="en-US" sz="3600" dirty="0">
              <a:solidFill>
                <a:schemeClr val="bg1"/>
              </a:solidFill>
              <a:latin typeface="Exotc350 DmBd BT" panose="04030705050B02020A03" pitchFamily="82" charset="0"/>
              <a:cs typeface="Segoe UI Light" panose="020B0502040204020203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438941" y="4295437"/>
            <a:ext cx="54267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</a:rPr>
              <a:t>1. Overlooking the vast sea of clouds, mountains, grand and magnificent artistic conception, symbol of vision, grand and magnificent. With unlimited creativity sketch incomparable imagination.</a:t>
            </a:r>
            <a:endParaRPr lang="zh-CN" altLang="en-US" sz="1400" dirty="0">
              <a:latin typeface="Exotc350 DmBd BT" panose="04030705050B02020A03" pitchFamily="8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438941" y="5159673"/>
            <a:ext cx="538700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latin typeface="Exotc350 DmBd BT" panose="04030705050B02020A03" pitchFamily="82" charset="0"/>
              </a:rPr>
              <a:t>2. Overlooking the vast sea of clouds, mountains, grand and magnificent artistic conception, symbol of vision, grand and magnificent. With unlimited creativity sketch incomparable imagination.</a:t>
            </a:r>
            <a:endParaRPr lang="zh-CN" altLang="en-US" sz="1400" dirty="0">
              <a:latin typeface="Exotc350 DmBd BT" panose="04030705050B02020A03" pitchFamily="8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16064" y="1378226"/>
            <a:ext cx="303640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9600" dirty="0" smtClean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chemeClr val="bg1"/>
                </a:solidFill>
                <a:latin typeface="Exotc350 Bd BT" panose="04030805050B02020A03" pitchFamily="82" charset="0"/>
              </a:rPr>
              <a:t>2017</a:t>
            </a:r>
            <a:endParaRPr lang="zh-CN" altLang="en-US" sz="96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chemeClr val="bg1"/>
              </a:solidFill>
              <a:latin typeface="Exotc350 Bd BT" panose="04030805050B02020A03" pitchFamily="82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4849505" y="310066"/>
            <a:ext cx="2492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明年工作总体计划概述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0" nodeType="click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2" grpId="0"/>
      <p:bldP spid="13" grpId="0"/>
      <p:bldP spid="14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4"/>
          <p:cNvSpPr/>
          <p:nvPr/>
        </p:nvSpPr>
        <p:spPr>
          <a:xfrm flipH="1">
            <a:off x="-2" y="0"/>
            <a:ext cx="6930887" cy="4386470"/>
          </a:xfrm>
          <a:custGeom>
            <a:avLst/>
            <a:gdLst>
              <a:gd name="connsiteX0" fmla="*/ 0 w 12192000"/>
              <a:gd name="connsiteY0" fmla="*/ 0 h 3617843"/>
              <a:gd name="connsiteX1" fmla="*/ 12192000 w 12192000"/>
              <a:gd name="connsiteY1" fmla="*/ 0 h 3617843"/>
              <a:gd name="connsiteX2" fmla="*/ 12192000 w 12192000"/>
              <a:gd name="connsiteY2" fmla="*/ 3617843 h 3617843"/>
              <a:gd name="connsiteX3" fmla="*/ 0 w 12192000"/>
              <a:gd name="connsiteY3" fmla="*/ 3617843 h 3617843"/>
              <a:gd name="connsiteX4" fmla="*/ 0 w 12192000"/>
              <a:gd name="connsiteY4" fmla="*/ 0 h 3617843"/>
              <a:gd name="connsiteX0-1" fmla="*/ 13252 w 12205252"/>
              <a:gd name="connsiteY0-2" fmla="*/ 0 h 3617843"/>
              <a:gd name="connsiteX1-3" fmla="*/ 12205252 w 12205252"/>
              <a:gd name="connsiteY1-4" fmla="*/ 0 h 3617843"/>
              <a:gd name="connsiteX2-5" fmla="*/ 12205252 w 12205252"/>
              <a:gd name="connsiteY2-6" fmla="*/ 3617843 h 3617843"/>
              <a:gd name="connsiteX3-7" fmla="*/ 13252 w 12205252"/>
              <a:gd name="connsiteY3-8" fmla="*/ 3617843 h 3617843"/>
              <a:gd name="connsiteX4-9" fmla="*/ 0 w 12205252"/>
              <a:gd name="connsiteY4-10" fmla="*/ 1789045 h 3617843"/>
              <a:gd name="connsiteX5" fmla="*/ 13252 w 12205252"/>
              <a:gd name="connsiteY5" fmla="*/ 0 h 3617843"/>
              <a:gd name="connsiteX0-11" fmla="*/ 0 w 12205252"/>
              <a:gd name="connsiteY0-12" fmla="*/ 1829667 h 3658465"/>
              <a:gd name="connsiteX1-13" fmla="*/ 12205252 w 12205252"/>
              <a:gd name="connsiteY1-14" fmla="*/ 40622 h 3658465"/>
              <a:gd name="connsiteX2-15" fmla="*/ 12205252 w 12205252"/>
              <a:gd name="connsiteY2-16" fmla="*/ 3658465 h 3658465"/>
              <a:gd name="connsiteX3-17" fmla="*/ 13252 w 12205252"/>
              <a:gd name="connsiteY3-18" fmla="*/ 3658465 h 3658465"/>
              <a:gd name="connsiteX4-19" fmla="*/ 0 w 12205252"/>
              <a:gd name="connsiteY4-20" fmla="*/ 1829667 h 3658465"/>
              <a:gd name="connsiteX0-21" fmla="*/ 0 w 12205252"/>
              <a:gd name="connsiteY0-22" fmla="*/ 1829667 h 3658465"/>
              <a:gd name="connsiteX1-23" fmla="*/ 12205252 w 12205252"/>
              <a:gd name="connsiteY1-24" fmla="*/ 40622 h 3658465"/>
              <a:gd name="connsiteX2-25" fmla="*/ 12205252 w 12205252"/>
              <a:gd name="connsiteY2-26" fmla="*/ 3658465 h 3658465"/>
              <a:gd name="connsiteX3-27" fmla="*/ 0 w 12205252"/>
              <a:gd name="connsiteY3-28" fmla="*/ 1829667 h 3658465"/>
              <a:gd name="connsiteX0-29" fmla="*/ 0 w 12205252"/>
              <a:gd name="connsiteY0-30" fmla="*/ 1789045 h 3617843"/>
              <a:gd name="connsiteX1-31" fmla="*/ 12205252 w 12205252"/>
              <a:gd name="connsiteY1-32" fmla="*/ 0 h 3617843"/>
              <a:gd name="connsiteX2-33" fmla="*/ 12205252 w 12205252"/>
              <a:gd name="connsiteY2-34" fmla="*/ 3617843 h 3617843"/>
              <a:gd name="connsiteX3-35" fmla="*/ 0 w 12205252"/>
              <a:gd name="connsiteY3-36" fmla="*/ 1789045 h 3617843"/>
              <a:gd name="connsiteX0-37" fmla="*/ 0 w 12205252"/>
              <a:gd name="connsiteY0-38" fmla="*/ 1789045 h 3617843"/>
              <a:gd name="connsiteX1-39" fmla="*/ 12205252 w 12205252"/>
              <a:gd name="connsiteY1-40" fmla="*/ 0 h 3617843"/>
              <a:gd name="connsiteX2-41" fmla="*/ 12205252 w 12205252"/>
              <a:gd name="connsiteY2-42" fmla="*/ 3617843 h 3617843"/>
              <a:gd name="connsiteX3-43" fmla="*/ 0 w 12205252"/>
              <a:gd name="connsiteY3-44" fmla="*/ 1789045 h 3617843"/>
              <a:gd name="connsiteX0-45" fmla="*/ 0 w 12300793"/>
              <a:gd name="connsiteY0-46" fmla="*/ 2362307 h 3617843"/>
              <a:gd name="connsiteX1-47" fmla="*/ 12300793 w 12300793"/>
              <a:gd name="connsiteY1-48" fmla="*/ 0 h 3617843"/>
              <a:gd name="connsiteX2-49" fmla="*/ 12300793 w 12300793"/>
              <a:gd name="connsiteY2-50" fmla="*/ 3617843 h 3617843"/>
              <a:gd name="connsiteX3-51" fmla="*/ 0 w 12300793"/>
              <a:gd name="connsiteY3-52" fmla="*/ 2362307 h 3617843"/>
              <a:gd name="connsiteX0-53" fmla="*/ 0 w 12300793"/>
              <a:gd name="connsiteY0-54" fmla="*/ 2362307 h 3617843"/>
              <a:gd name="connsiteX1-55" fmla="*/ 12300793 w 12300793"/>
              <a:gd name="connsiteY1-56" fmla="*/ 0 h 3617843"/>
              <a:gd name="connsiteX2-57" fmla="*/ 12300793 w 12300793"/>
              <a:gd name="connsiteY2-58" fmla="*/ 3617843 h 3617843"/>
              <a:gd name="connsiteX3-59" fmla="*/ 0 w 12300793"/>
              <a:gd name="connsiteY3-60" fmla="*/ 2362307 h 3617843"/>
              <a:gd name="connsiteX0-61" fmla="*/ 0 w 12300793"/>
              <a:gd name="connsiteY0-62" fmla="*/ 2362307 h 3617843"/>
              <a:gd name="connsiteX1-63" fmla="*/ 12300793 w 12300793"/>
              <a:gd name="connsiteY1-64" fmla="*/ 0 h 3617843"/>
              <a:gd name="connsiteX2-65" fmla="*/ 12300793 w 12300793"/>
              <a:gd name="connsiteY2-66" fmla="*/ 3617843 h 3617843"/>
              <a:gd name="connsiteX3-67" fmla="*/ 0 w 12300793"/>
              <a:gd name="connsiteY3-68" fmla="*/ 2362307 h 3617843"/>
              <a:gd name="connsiteX0-69" fmla="*/ 0 w 12300793"/>
              <a:gd name="connsiteY0-70" fmla="*/ 2362307 h 3617843"/>
              <a:gd name="connsiteX1-71" fmla="*/ 12300793 w 12300793"/>
              <a:gd name="connsiteY1-72" fmla="*/ 0 h 3617843"/>
              <a:gd name="connsiteX2-73" fmla="*/ 12300793 w 12300793"/>
              <a:gd name="connsiteY2-74" fmla="*/ 3617843 h 3617843"/>
              <a:gd name="connsiteX3-75" fmla="*/ 0 w 12300793"/>
              <a:gd name="connsiteY3-76" fmla="*/ 2362307 h 3617843"/>
              <a:gd name="connsiteX0-77" fmla="*/ 0 w 12300793"/>
              <a:gd name="connsiteY0-78" fmla="*/ 2362307 h 3617843"/>
              <a:gd name="connsiteX1-79" fmla="*/ 12300793 w 12300793"/>
              <a:gd name="connsiteY1-80" fmla="*/ 0 h 3617843"/>
              <a:gd name="connsiteX2-81" fmla="*/ 12300793 w 12300793"/>
              <a:gd name="connsiteY2-82" fmla="*/ 3617843 h 3617843"/>
              <a:gd name="connsiteX3-83" fmla="*/ 0 w 12300793"/>
              <a:gd name="connsiteY3-84" fmla="*/ 2362307 h 3617843"/>
              <a:gd name="connsiteX0-85" fmla="*/ 0 w 12300793"/>
              <a:gd name="connsiteY0-86" fmla="*/ 2362307 h 3617843"/>
              <a:gd name="connsiteX1-87" fmla="*/ 12300793 w 12300793"/>
              <a:gd name="connsiteY1-88" fmla="*/ 0 h 3617843"/>
              <a:gd name="connsiteX2-89" fmla="*/ 12300793 w 12300793"/>
              <a:gd name="connsiteY2-90" fmla="*/ 3617843 h 3617843"/>
              <a:gd name="connsiteX3-91" fmla="*/ 0 w 12300793"/>
              <a:gd name="connsiteY3-92" fmla="*/ 2362307 h 3617843"/>
              <a:gd name="connsiteX0-93" fmla="*/ 0 w 12300793"/>
              <a:gd name="connsiteY0-94" fmla="*/ 2362307 h 3617843"/>
              <a:gd name="connsiteX1-95" fmla="*/ 12300793 w 12300793"/>
              <a:gd name="connsiteY1-96" fmla="*/ 0 h 3617843"/>
              <a:gd name="connsiteX2-97" fmla="*/ 12300793 w 12300793"/>
              <a:gd name="connsiteY2-98" fmla="*/ 3617843 h 3617843"/>
              <a:gd name="connsiteX3-99" fmla="*/ 0 w 12300793"/>
              <a:gd name="connsiteY3-100" fmla="*/ 2362307 h 3617843"/>
              <a:gd name="connsiteX0-101" fmla="*/ 0 w 12300793"/>
              <a:gd name="connsiteY0-102" fmla="*/ 2362307 h 3617843"/>
              <a:gd name="connsiteX1-103" fmla="*/ 12300793 w 12300793"/>
              <a:gd name="connsiteY1-104" fmla="*/ 0 h 3617843"/>
              <a:gd name="connsiteX2-105" fmla="*/ 12300793 w 12300793"/>
              <a:gd name="connsiteY2-106" fmla="*/ 3617843 h 3617843"/>
              <a:gd name="connsiteX3-107" fmla="*/ 0 w 12300793"/>
              <a:gd name="connsiteY3-108" fmla="*/ 2362307 h 3617843"/>
              <a:gd name="connsiteX0-109" fmla="*/ 0 w 12300793"/>
              <a:gd name="connsiteY0-110" fmla="*/ 2362307 h 3617843"/>
              <a:gd name="connsiteX1-111" fmla="*/ 12300793 w 12300793"/>
              <a:gd name="connsiteY1-112" fmla="*/ 0 h 3617843"/>
              <a:gd name="connsiteX2-113" fmla="*/ 12300793 w 12300793"/>
              <a:gd name="connsiteY2-114" fmla="*/ 3617843 h 3617843"/>
              <a:gd name="connsiteX3-115" fmla="*/ 0 w 12300793"/>
              <a:gd name="connsiteY3-116" fmla="*/ 2362307 h 3617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300793" h="3617843">
                <a:moveTo>
                  <a:pt x="0" y="2362307"/>
                </a:moveTo>
                <a:cubicBezTo>
                  <a:pt x="2700158" y="1667836"/>
                  <a:pt x="8868001" y="342367"/>
                  <a:pt x="12300793" y="0"/>
                </a:cubicBezTo>
                <a:lnTo>
                  <a:pt x="12300793" y="3617843"/>
                </a:lnTo>
                <a:cubicBezTo>
                  <a:pt x="8343840" y="2863763"/>
                  <a:pt x="4506311" y="2494188"/>
                  <a:pt x="0" y="2362307"/>
                </a:cubicBezTo>
                <a:close/>
              </a:path>
            </a:pathLst>
          </a:cu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1790947" y="7251032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5092359" y="2967335"/>
            <a:ext cx="20072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 smtClean="0">
                <a:latin typeface="Exotc350 DmBd BT" panose="04030705050B02020A03" pitchFamily="82" charset="0"/>
              </a:rPr>
              <a:t>Thanks</a:t>
            </a:r>
            <a:endParaRPr lang="zh-CN" altLang="en-US" sz="5400" dirty="0">
              <a:latin typeface="Exotc350 DmBd BT" panose="04030705050B02020A03" pitchFamily="82" charset="0"/>
            </a:endParaRPr>
          </a:p>
        </p:txBody>
      </p:sp>
      <p:sp>
        <p:nvSpPr>
          <p:cNvPr id="10" name="矩形 4"/>
          <p:cNvSpPr/>
          <p:nvPr/>
        </p:nvSpPr>
        <p:spPr>
          <a:xfrm rot="10800000" flipH="1">
            <a:off x="5261113" y="2471530"/>
            <a:ext cx="6930887" cy="4386470"/>
          </a:xfrm>
          <a:custGeom>
            <a:avLst/>
            <a:gdLst>
              <a:gd name="connsiteX0" fmla="*/ 0 w 12192000"/>
              <a:gd name="connsiteY0" fmla="*/ 0 h 3617843"/>
              <a:gd name="connsiteX1" fmla="*/ 12192000 w 12192000"/>
              <a:gd name="connsiteY1" fmla="*/ 0 h 3617843"/>
              <a:gd name="connsiteX2" fmla="*/ 12192000 w 12192000"/>
              <a:gd name="connsiteY2" fmla="*/ 3617843 h 3617843"/>
              <a:gd name="connsiteX3" fmla="*/ 0 w 12192000"/>
              <a:gd name="connsiteY3" fmla="*/ 3617843 h 3617843"/>
              <a:gd name="connsiteX4" fmla="*/ 0 w 12192000"/>
              <a:gd name="connsiteY4" fmla="*/ 0 h 3617843"/>
              <a:gd name="connsiteX0-1" fmla="*/ 13252 w 12205252"/>
              <a:gd name="connsiteY0-2" fmla="*/ 0 h 3617843"/>
              <a:gd name="connsiteX1-3" fmla="*/ 12205252 w 12205252"/>
              <a:gd name="connsiteY1-4" fmla="*/ 0 h 3617843"/>
              <a:gd name="connsiteX2-5" fmla="*/ 12205252 w 12205252"/>
              <a:gd name="connsiteY2-6" fmla="*/ 3617843 h 3617843"/>
              <a:gd name="connsiteX3-7" fmla="*/ 13252 w 12205252"/>
              <a:gd name="connsiteY3-8" fmla="*/ 3617843 h 3617843"/>
              <a:gd name="connsiteX4-9" fmla="*/ 0 w 12205252"/>
              <a:gd name="connsiteY4-10" fmla="*/ 1789045 h 3617843"/>
              <a:gd name="connsiteX5" fmla="*/ 13252 w 12205252"/>
              <a:gd name="connsiteY5" fmla="*/ 0 h 3617843"/>
              <a:gd name="connsiteX0-11" fmla="*/ 0 w 12205252"/>
              <a:gd name="connsiteY0-12" fmla="*/ 1829667 h 3658465"/>
              <a:gd name="connsiteX1-13" fmla="*/ 12205252 w 12205252"/>
              <a:gd name="connsiteY1-14" fmla="*/ 40622 h 3658465"/>
              <a:gd name="connsiteX2-15" fmla="*/ 12205252 w 12205252"/>
              <a:gd name="connsiteY2-16" fmla="*/ 3658465 h 3658465"/>
              <a:gd name="connsiteX3-17" fmla="*/ 13252 w 12205252"/>
              <a:gd name="connsiteY3-18" fmla="*/ 3658465 h 3658465"/>
              <a:gd name="connsiteX4-19" fmla="*/ 0 w 12205252"/>
              <a:gd name="connsiteY4-20" fmla="*/ 1829667 h 3658465"/>
              <a:gd name="connsiteX0-21" fmla="*/ 0 w 12205252"/>
              <a:gd name="connsiteY0-22" fmla="*/ 1829667 h 3658465"/>
              <a:gd name="connsiteX1-23" fmla="*/ 12205252 w 12205252"/>
              <a:gd name="connsiteY1-24" fmla="*/ 40622 h 3658465"/>
              <a:gd name="connsiteX2-25" fmla="*/ 12205252 w 12205252"/>
              <a:gd name="connsiteY2-26" fmla="*/ 3658465 h 3658465"/>
              <a:gd name="connsiteX3-27" fmla="*/ 0 w 12205252"/>
              <a:gd name="connsiteY3-28" fmla="*/ 1829667 h 3658465"/>
              <a:gd name="connsiteX0-29" fmla="*/ 0 w 12205252"/>
              <a:gd name="connsiteY0-30" fmla="*/ 1789045 h 3617843"/>
              <a:gd name="connsiteX1-31" fmla="*/ 12205252 w 12205252"/>
              <a:gd name="connsiteY1-32" fmla="*/ 0 h 3617843"/>
              <a:gd name="connsiteX2-33" fmla="*/ 12205252 w 12205252"/>
              <a:gd name="connsiteY2-34" fmla="*/ 3617843 h 3617843"/>
              <a:gd name="connsiteX3-35" fmla="*/ 0 w 12205252"/>
              <a:gd name="connsiteY3-36" fmla="*/ 1789045 h 3617843"/>
              <a:gd name="connsiteX0-37" fmla="*/ 0 w 12205252"/>
              <a:gd name="connsiteY0-38" fmla="*/ 1789045 h 3617843"/>
              <a:gd name="connsiteX1-39" fmla="*/ 12205252 w 12205252"/>
              <a:gd name="connsiteY1-40" fmla="*/ 0 h 3617843"/>
              <a:gd name="connsiteX2-41" fmla="*/ 12205252 w 12205252"/>
              <a:gd name="connsiteY2-42" fmla="*/ 3617843 h 3617843"/>
              <a:gd name="connsiteX3-43" fmla="*/ 0 w 12205252"/>
              <a:gd name="connsiteY3-44" fmla="*/ 1789045 h 3617843"/>
              <a:gd name="connsiteX0-45" fmla="*/ 0 w 12300793"/>
              <a:gd name="connsiteY0-46" fmla="*/ 2362307 h 3617843"/>
              <a:gd name="connsiteX1-47" fmla="*/ 12300793 w 12300793"/>
              <a:gd name="connsiteY1-48" fmla="*/ 0 h 3617843"/>
              <a:gd name="connsiteX2-49" fmla="*/ 12300793 w 12300793"/>
              <a:gd name="connsiteY2-50" fmla="*/ 3617843 h 3617843"/>
              <a:gd name="connsiteX3-51" fmla="*/ 0 w 12300793"/>
              <a:gd name="connsiteY3-52" fmla="*/ 2362307 h 3617843"/>
              <a:gd name="connsiteX0-53" fmla="*/ 0 w 12300793"/>
              <a:gd name="connsiteY0-54" fmla="*/ 2362307 h 3617843"/>
              <a:gd name="connsiteX1-55" fmla="*/ 12300793 w 12300793"/>
              <a:gd name="connsiteY1-56" fmla="*/ 0 h 3617843"/>
              <a:gd name="connsiteX2-57" fmla="*/ 12300793 w 12300793"/>
              <a:gd name="connsiteY2-58" fmla="*/ 3617843 h 3617843"/>
              <a:gd name="connsiteX3-59" fmla="*/ 0 w 12300793"/>
              <a:gd name="connsiteY3-60" fmla="*/ 2362307 h 3617843"/>
              <a:gd name="connsiteX0-61" fmla="*/ 0 w 12300793"/>
              <a:gd name="connsiteY0-62" fmla="*/ 2362307 h 3617843"/>
              <a:gd name="connsiteX1-63" fmla="*/ 12300793 w 12300793"/>
              <a:gd name="connsiteY1-64" fmla="*/ 0 h 3617843"/>
              <a:gd name="connsiteX2-65" fmla="*/ 12300793 w 12300793"/>
              <a:gd name="connsiteY2-66" fmla="*/ 3617843 h 3617843"/>
              <a:gd name="connsiteX3-67" fmla="*/ 0 w 12300793"/>
              <a:gd name="connsiteY3-68" fmla="*/ 2362307 h 3617843"/>
              <a:gd name="connsiteX0-69" fmla="*/ 0 w 12300793"/>
              <a:gd name="connsiteY0-70" fmla="*/ 2362307 h 3617843"/>
              <a:gd name="connsiteX1-71" fmla="*/ 12300793 w 12300793"/>
              <a:gd name="connsiteY1-72" fmla="*/ 0 h 3617843"/>
              <a:gd name="connsiteX2-73" fmla="*/ 12300793 w 12300793"/>
              <a:gd name="connsiteY2-74" fmla="*/ 3617843 h 3617843"/>
              <a:gd name="connsiteX3-75" fmla="*/ 0 w 12300793"/>
              <a:gd name="connsiteY3-76" fmla="*/ 2362307 h 3617843"/>
              <a:gd name="connsiteX0-77" fmla="*/ 0 w 12300793"/>
              <a:gd name="connsiteY0-78" fmla="*/ 2362307 h 3617843"/>
              <a:gd name="connsiteX1-79" fmla="*/ 12300793 w 12300793"/>
              <a:gd name="connsiteY1-80" fmla="*/ 0 h 3617843"/>
              <a:gd name="connsiteX2-81" fmla="*/ 12300793 w 12300793"/>
              <a:gd name="connsiteY2-82" fmla="*/ 3617843 h 3617843"/>
              <a:gd name="connsiteX3-83" fmla="*/ 0 w 12300793"/>
              <a:gd name="connsiteY3-84" fmla="*/ 2362307 h 3617843"/>
              <a:gd name="connsiteX0-85" fmla="*/ 0 w 12300793"/>
              <a:gd name="connsiteY0-86" fmla="*/ 2362307 h 3617843"/>
              <a:gd name="connsiteX1-87" fmla="*/ 12300793 w 12300793"/>
              <a:gd name="connsiteY1-88" fmla="*/ 0 h 3617843"/>
              <a:gd name="connsiteX2-89" fmla="*/ 12300793 w 12300793"/>
              <a:gd name="connsiteY2-90" fmla="*/ 3617843 h 3617843"/>
              <a:gd name="connsiteX3-91" fmla="*/ 0 w 12300793"/>
              <a:gd name="connsiteY3-92" fmla="*/ 2362307 h 3617843"/>
              <a:gd name="connsiteX0-93" fmla="*/ 0 w 12300793"/>
              <a:gd name="connsiteY0-94" fmla="*/ 2362307 h 3617843"/>
              <a:gd name="connsiteX1-95" fmla="*/ 12300793 w 12300793"/>
              <a:gd name="connsiteY1-96" fmla="*/ 0 h 3617843"/>
              <a:gd name="connsiteX2-97" fmla="*/ 12300793 w 12300793"/>
              <a:gd name="connsiteY2-98" fmla="*/ 3617843 h 3617843"/>
              <a:gd name="connsiteX3-99" fmla="*/ 0 w 12300793"/>
              <a:gd name="connsiteY3-100" fmla="*/ 2362307 h 3617843"/>
              <a:gd name="connsiteX0-101" fmla="*/ 0 w 12300793"/>
              <a:gd name="connsiteY0-102" fmla="*/ 2362307 h 3617843"/>
              <a:gd name="connsiteX1-103" fmla="*/ 12300793 w 12300793"/>
              <a:gd name="connsiteY1-104" fmla="*/ 0 h 3617843"/>
              <a:gd name="connsiteX2-105" fmla="*/ 12300793 w 12300793"/>
              <a:gd name="connsiteY2-106" fmla="*/ 3617843 h 3617843"/>
              <a:gd name="connsiteX3-107" fmla="*/ 0 w 12300793"/>
              <a:gd name="connsiteY3-108" fmla="*/ 2362307 h 3617843"/>
              <a:gd name="connsiteX0-109" fmla="*/ 0 w 12300793"/>
              <a:gd name="connsiteY0-110" fmla="*/ 2362307 h 3617843"/>
              <a:gd name="connsiteX1-111" fmla="*/ 12300793 w 12300793"/>
              <a:gd name="connsiteY1-112" fmla="*/ 0 h 3617843"/>
              <a:gd name="connsiteX2-113" fmla="*/ 12300793 w 12300793"/>
              <a:gd name="connsiteY2-114" fmla="*/ 3617843 h 3617843"/>
              <a:gd name="connsiteX3-115" fmla="*/ 0 w 12300793"/>
              <a:gd name="connsiteY3-116" fmla="*/ 2362307 h 361784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300793" h="3617843">
                <a:moveTo>
                  <a:pt x="0" y="2362307"/>
                </a:moveTo>
                <a:cubicBezTo>
                  <a:pt x="2700158" y="1667836"/>
                  <a:pt x="8868001" y="342367"/>
                  <a:pt x="12300793" y="0"/>
                </a:cubicBezTo>
                <a:lnTo>
                  <a:pt x="12300793" y="3617843"/>
                </a:lnTo>
                <a:cubicBezTo>
                  <a:pt x="8343840" y="2863763"/>
                  <a:pt x="4506311" y="2494188"/>
                  <a:pt x="0" y="2362307"/>
                </a:cubicBezTo>
                <a:close/>
              </a:path>
            </a:pathLst>
          </a:custGeom>
          <a:solidFill>
            <a:srgbClr val="00B0F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0"/>
    </mc:Choice>
    <mc:Fallback xmlns="">
      <p:transition spd="slow"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0" nodeType="click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/>
      <p:bldP spid="12" grpId="0"/>
      <p:bldP spid="1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SubTitle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SubTitle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SubTitle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SubTitle"/>
  <p:tag name="MH_ORDER" val="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SubTitle"/>
  <p:tag name="MH_ORDER" val="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0012"/>
  <p:tag name="MH_LIBRARY" val="GRAPHIC"/>
  <p:tag name="MH_TYPE" val="Other"/>
  <p:tag name="MH_ORDER" val="1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1803"/>
  <p:tag name="MH_LIBRARY" val="GRAPHIC"/>
  <p:tag name="MH_TYPE" val="SubTitle"/>
  <p:tag name="MH_ORDER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1803"/>
  <p:tag name="MH_LIBRARY" val="GRAPHIC"/>
  <p:tag name="MH_TYPE" val="SubTitle"/>
  <p:tag name="MH_ORDER" val="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1803"/>
  <p:tag name="MH_LIBRARY" val="GRAPHIC"/>
  <p:tag name="MH_TYPE" val="SubTitle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1803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1803"/>
  <p:tag name="MH_LIBRARY" val="GRAPHIC"/>
  <p:tag name="MH_TYPE" val="SubTitle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10110180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3456</Words>
  <Application>Microsoft Office PowerPoint</Application>
  <PresentationFormat>自定义</PresentationFormat>
  <Paragraphs>474</Paragraphs>
  <Slides>42</Slides>
  <Notes>42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3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白雪意境2017年终总结暨新年计划PPT模板Flash</dc:title>
  <dc:creator>zhen wang</dc:creator>
  <cp:lastModifiedBy>Sky123.Org</cp:lastModifiedBy>
  <cp:revision>113</cp:revision>
  <dcterms:created xsi:type="dcterms:W3CDTF">2016-12-30T13:29:00Z</dcterms:created>
  <dcterms:modified xsi:type="dcterms:W3CDTF">2018-02-23T05:52:25Z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